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2"/>
  </p:notesMasterIdLst>
  <p:sldIdLst>
    <p:sldId id="256" r:id="rId2"/>
    <p:sldId id="291" r:id="rId3"/>
    <p:sldId id="259" r:id="rId4"/>
    <p:sldId id="260" r:id="rId5"/>
    <p:sldId id="261" r:id="rId6"/>
    <p:sldId id="262" r:id="rId7"/>
    <p:sldId id="263" r:id="rId8"/>
    <p:sldId id="286" r:id="rId9"/>
    <p:sldId id="289" r:id="rId10"/>
    <p:sldId id="290" r:id="rId11"/>
    <p:sldId id="292" r:id="rId12"/>
    <p:sldId id="293" r:id="rId13"/>
    <p:sldId id="294" r:id="rId14"/>
    <p:sldId id="295" r:id="rId15"/>
    <p:sldId id="264" r:id="rId16"/>
    <p:sldId id="288" r:id="rId17"/>
    <p:sldId id="265" r:id="rId18"/>
    <p:sldId id="296" r:id="rId19"/>
    <p:sldId id="266" r:id="rId20"/>
    <p:sldId id="282" r:id="rId21"/>
  </p:sldIdLst>
  <p:sldSz cx="9144000" cy="5143500" type="screen16x9"/>
  <p:notesSz cx="6858000" cy="9144000"/>
  <p:embeddedFontLst>
    <p:embeddedFont>
      <p:font typeface="Lucida Bright" panose="02040602050505020304" pitchFamily="18"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Merriweather" panose="020B0604020202020204" charset="0"/>
      <p:regular r:id="rId31"/>
      <p:bold r:id="rId32"/>
      <p:italic r:id="rId33"/>
      <p:boldItalic r:id="rId34"/>
    </p:embeddedFont>
    <p:embeddedFont>
      <p:font typeface="Amatic SC" panose="020B0604020202020204" charset="-79"/>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0BF0336-3766-4900-AFEF-DFC26C838662}">
  <a:tblStyle styleId="{70BF0336-3766-4900-AFEF-DFC26C83866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2244" y="-10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0426750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7"/>
        <p:cNvGrpSpPr/>
        <p:nvPr/>
      </p:nvGrpSpPr>
      <p:grpSpPr>
        <a:xfrm>
          <a:off x="0" y="0"/>
          <a:ext cx="0" cy="0"/>
          <a:chOff x="0" y="0"/>
          <a:chExt cx="0" cy="0"/>
        </a:xfrm>
      </p:grpSpPr>
      <p:sp>
        <p:nvSpPr>
          <p:cNvPr id="1888" name="Google Shape;188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9" name="Google Shape;188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2"/>
        <p:cNvGrpSpPr/>
        <p:nvPr/>
      </p:nvGrpSpPr>
      <p:grpSpPr>
        <a:xfrm>
          <a:off x="0" y="0"/>
          <a:ext cx="0" cy="0"/>
          <a:chOff x="0" y="0"/>
          <a:chExt cx="0" cy="0"/>
        </a:xfrm>
      </p:grpSpPr>
      <p:sp>
        <p:nvSpPr>
          <p:cNvPr id="1893" name="Google Shape;18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4" name="Google Shape;18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9"/>
        <p:cNvGrpSpPr/>
        <p:nvPr/>
      </p:nvGrpSpPr>
      <p:grpSpPr>
        <a:xfrm>
          <a:off x="0" y="0"/>
          <a:ext cx="0" cy="0"/>
          <a:chOff x="0" y="0"/>
          <a:chExt cx="0" cy="0"/>
        </a:xfrm>
      </p:grpSpPr>
      <p:sp>
        <p:nvSpPr>
          <p:cNvPr id="1940" name="Google Shape;194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1" name="Google Shape;194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9"/>
        <p:cNvGrpSpPr/>
        <p:nvPr/>
      </p:nvGrpSpPr>
      <p:grpSpPr>
        <a:xfrm>
          <a:off x="0" y="0"/>
          <a:ext cx="0" cy="0"/>
          <a:chOff x="0" y="0"/>
          <a:chExt cx="0" cy="0"/>
        </a:xfrm>
      </p:grpSpPr>
      <p:sp>
        <p:nvSpPr>
          <p:cNvPr id="1940" name="Google Shape;194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1" name="Google Shape;194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9"/>
        <p:cNvGrpSpPr/>
        <p:nvPr/>
      </p:nvGrpSpPr>
      <p:grpSpPr>
        <a:xfrm>
          <a:off x="0" y="0"/>
          <a:ext cx="0" cy="0"/>
          <a:chOff x="0" y="0"/>
          <a:chExt cx="0" cy="0"/>
        </a:xfrm>
      </p:grpSpPr>
      <p:sp>
        <p:nvSpPr>
          <p:cNvPr id="1940" name="Google Shape;194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1" name="Google Shape;194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7"/>
        <p:cNvGrpSpPr/>
        <p:nvPr/>
      </p:nvGrpSpPr>
      <p:grpSpPr>
        <a:xfrm>
          <a:off x="0" y="0"/>
          <a:ext cx="0" cy="0"/>
          <a:chOff x="0" y="0"/>
          <a:chExt cx="0" cy="0"/>
        </a:xfrm>
      </p:grpSpPr>
      <p:sp>
        <p:nvSpPr>
          <p:cNvPr id="1948" name="Google Shape;194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9" name="Google Shape;194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0"/>
        <p:cNvGrpSpPr/>
        <p:nvPr/>
      </p:nvGrpSpPr>
      <p:grpSpPr>
        <a:xfrm>
          <a:off x="0" y="0"/>
          <a:ext cx="0" cy="0"/>
          <a:chOff x="0" y="0"/>
          <a:chExt cx="0" cy="0"/>
        </a:xfrm>
      </p:grpSpPr>
      <p:sp>
        <p:nvSpPr>
          <p:cNvPr id="1931" name="Google Shape;193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2" name="Google Shape;193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6"/>
        <p:cNvGrpSpPr/>
        <p:nvPr/>
      </p:nvGrpSpPr>
      <p:grpSpPr>
        <a:xfrm>
          <a:off x="0" y="0"/>
          <a:ext cx="0" cy="0"/>
          <a:chOff x="0" y="0"/>
          <a:chExt cx="0" cy="0"/>
        </a:xfrm>
      </p:grpSpPr>
      <p:sp>
        <p:nvSpPr>
          <p:cNvPr id="1957" name="Google Shape;195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8" name="Google Shape;195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4"/>
        <p:cNvGrpSpPr/>
        <p:nvPr/>
      </p:nvGrpSpPr>
      <p:grpSpPr>
        <a:xfrm>
          <a:off x="0" y="0"/>
          <a:ext cx="0" cy="0"/>
          <a:chOff x="0" y="0"/>
          <a:chExt cx="0" cy="0"/>
        </a:xfrm>
      </p:grpSpPr>
      <p:sp>
        <p:nvSpPr>
          <p:cNvPr id="1965" name="Google Shape;1965;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6" name="Google Shape;1966;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0"/>
        <p:cNvGrpSpPr/>
        <p:nvPr/>
      </p:nvGrpSpPr>
      <p:grpSpPr>
        <a:xfrm>
          <a:off x="0" y="0"/>
          <a:ext cx="0" cy="0"/>
          <a:chOff x="0" y="0"/>
          <a:chExt cx="0" cy="0"/>
        </a:xfrm>
      </p:grpSpPr>
      <p:sp>
        <p:nvSpPr>
          <p:cNvPr id="2141" name="Google Shape;2141;g35694cd56_0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2" name="Google Shape;2142;g35694cd56_0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0"/>
        <p:cNvGrpSpPr/>
        <p:nvPr/>
      </p:nvGrpSpPr>
      <p:grpSpPr>
        <a:xfrm>
          <a:off x="0" y="0"/>
          <a:ext cx="0" cy="0"/>
          <a:chOff x="0" y="0"/>
          <a:chExt cx="0" cy="0"/>
        </a:xfrm>
      </p:grpSpPr>
      <p:sp>
        <p:nvSpPr>
          <p:cNvPr id="1931" name="Google Shape;193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2" name="Google Shape;193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0"/>
        <p:cNvGrpSpPr/>
        <p:nvPr/>
      </p:nvGrpSpPr>
      <p:grpSpPr>
        <a:xfrm>
          <a:off x="0" y="0"/>
          <a:ext cx="0" cy="0"/>
          <a:chOff x="0" y="0"/>
          <a:chExt cx="0" cy="0"/>
        </a:xfrm>
      </p:grpSpPr>
      <p:sp>
        <p:nvSpPr>
          <p:cNvPr id="1911" name="Google Shape;191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2" name="Google Shape;191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9" name="Google Shape;191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3"/>
        <p:cNvGrpSpPr/>
        <p:nvPr/>
      </p:nvGrpSpPr>
      <p:grpSpPr>
        <a:xfrm>
          <a:off x="0" y="0"/>
          <a:ext cx="0" cy="0"/>
          <a:chOff x="0" y="0"/>
          <a:chExt cx="0" cy="0"/>
        </a:xfrm>
      </p:grpSpPr>
      <p:sp>
        <p:nvSpPr>
          <p:cNvPr id="1924" name="Google Shape;19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5" name="Google Shape;19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0"/>
        <p:cNvGrpSpPr/>
        <p:nvPr/>
      </p:nvGrpSpPr>
      <p:grpSpPr>
        <a:xfrm>
          <a:off x="0" y="0"/>
          <a:ext cx="0" cy="0"/>
          <a:chOff x="0" y="0"/>
          <a:chExt cx="0" cy="0"/>
        </a:xfrm>
      </p:grpSpPr>
      <p:sp>
        <p:nvSpPr>
          <p:cNvPr id="1931" name="Google Shape;193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2" name="Google Shape;193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9"/>
        <p:cNvGrpSpPr/>
        <p:nvPr/>
      </p:nvGrpSpPr>
      <p:grpSpPr>
        <a:xfrm>
          <a:off x="0" y="0"/>
          <a:ext cx="0" cy="0"/>
          <a:chOff x="0" y="0"/>
          <a:chExt cx="0" cy="0"/>
        </a:xfrm>
      </p:grpSpPr>
      <p:sp>
        <p:nvSpPr>
          <p:cNvPr id="1940" name="Google Shape;194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1" name="Google Shape;194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9"/>
        <p:cNvGrpSpPr/>
        <p:nvPr/>
      </p:nvGrpSpPr>
      <p:grpSpPr>
        <a:xfrm>
          <a:off x="0" y="0"/>
          <a:ext cx="0" cy="0"/>
          <a:chOff x="0" y="0"/>
          <a:chExt cx="0" cy="0"/>
        </a:xfrm>
      </p:grpSpPr>
      <p:sp>
        <p:nvSpPr>
          <p:cNvPr id="1940" name="Google Shape;194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1" name="Google Shape;194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7"/>
        <p:cNvGrpSpPr/>
        <p:nvPr/>
      </p:nvGrpSpPr>
      <p:grpSpPr>
        <a:xfrm>
          <a:off x="0" y="0"/>
          <a:ext cx="0" cy="0"/>
          <a:chOff x="0" y="0"/>
          <a:chExt cx="0" cy="0"/>
        </a:xfrm>
      </p:grpSpPr>
      <p:sp>
        <p:nvSpPr>
          <p:cNvPr id="1948" name="Google Shape;194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9" name="Google Shape;194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1907265" y="-6002"/>
            <a:ext cx="5329471" cy="1572280"/>
            <a:chOff x="1045264" y="-6007"/>
            <a:chExt cx="7118300" cy="2100014"/>
          </a:xfrm>
        </p:grpSpPr>
        <p:sp>
          <p:nvSpPr>
            <p:cNvPr id="11" name="Google Shape;11;p2"/>
            <p:cNvSpPr/>
            <p:nvPr/>
          </p:nvSpPr>
          <p:spPr>
            <a:xfrm>
              <a:off x="1803411" y="-6007"/>
              <a:ext cx="5944150" cy="724669"/>
            </a:xfrm>
            <a:custGeom>
              <a:avLst/>
              <a:gdLst/>
              <a:ahLst/>
              <a:cxnLst/>
              <a:rect l="l" t="t" r="r" b="b"/>
              <a:pathLst>
                <a:path w="89490" h="10910" extrusionOk="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 name="Google Shape;12;p2"/>
            <p:cNvSpPr/>
            <p:nvPr/>
          </p:nvSpPr>
          <p:spPr>
            <a:xfrm>
              <a:off x="1045264" y="-6007"/>
              <a:ext cx="7118300" cy="2100014"/>
            </a:xfrm>
            <a:custGeom>
              <a:avLst/>
              <a:gdLst/>
              <a:ahLst/>
              <a:cxnLst/>
              <a:rect l="l" t="t" r="r" b="b"/>
              <a:pathLst>
                <a:path w="107167" h="31616" extrusionOk="0">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 name="Google Shape;13;p2"/>
            <p:cNvSpPr/>
            <p:nvPr/>
          </p:nvSpPr>
          <p:spPr>
            <a:xfrm>
              <a:off x="1324836" y="-6007"/>
              <a:ext cx="487541" cy="711252"/>
            </a:xfrm>
            <a:custGeom>
              <a:avLst/>
              <a:gdLst/>
              <a:ahLst/>
              <a:cxnLst/>
              <a:rect l="l" t="t" r="r" b="b"/>
              <a:pathLst>
                <a:path w="7340" h="10708" extrusionOk="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999" y="2430147"/>
            <a:ext cx="1642550" cy="1505293"/>
            <a:chOff x="-7997" y="3247832"/>
            <a:chExt cx="2193869" cy="2010543"/>
          </a:xfrm>
        </p:grpSpPr>
        <p:sp>
          <p:nvSpPr>
            <p:cNvPr id="15" name="Google Shape;15;p2"/>
            <p:cNvSpPr/>
            <p:nvPr/>
          </p:nvSpPr>
          <p:spPr>
            <a:xfrm>
              <a:off x="-7997" y="4475586"/>
              <a:ext cx="315374" cy="89538"/>
            </a:xfrm>
            <a:custGeom>
              <a:avLst/>
              <a:gdLst/>
              <a:ahLst/>
              <a:cxnLst/>
              <a:rect l="l" t="t" r="r" b="b"/>
              <a:pathLst>
                <a:path w="4748" h="1348" extrusionOk="0">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 name="Google Shape;16;p2"/>
            <p:cNvSpPr/>
            <p:nvPr/>
          </p:nvSpPr>
          <p:spPr>
            <a:xfrm>
              <a:off x="-7997" y="4374956"/>
              <a:ext cx="310857" cy="96246"/>
            </a:xfrm>
            <a:custGeom>
              <a:avLst/>
              <a:gdLst/>
              <a:ahLst/>
              <a:cxnLst/>
              <a:rect l="l" t="t" r="r" b="b"/>
              <a:pathLst>
                <a:path w="4680" h="1449" extrusionOk="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 name="Google Shape;17;p2"/>
            <p:cNvSpPr/>
            <p:nvPr/>
          </p:nvSpPr>
          <p:spPr>
            <a:xfrm>
              <a:off x="-7997" y="4187113"/>
              <a:ext cx="257188" cy="62703"/>
            </a:xfrm>
            <a:custGeom>
              <a:avLst/>
              <a:gdLst/>
              <a:ahLst/>
              <a:cxnLst/>
              <a:rect l="l" t="t" r="r" b="b"/>
              <a:pathLst>
                <a:path w="3872" h="944" extrusionOk="0">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 name="Google Shape;18;p2"/>
            <p:cNvSpPr/>
            <p:nvPr/>
          </p:nvSpPr>
          <p:spPr>
            <a:xfrm>
              <a:off x="-7997" y="4238524"/>
              <a:ext cx="261705" cy="85087"/>
            </a:xfrm>
            <a:custGeom>
              <a:avLst/>
              <a:gdLst/>
              <a:ahLst/>
              <a:cxnLst/>
              <a:rect l="l" t="t" r="r" b="b"/>
              <a:pathLst>
                <a:path w="3940" h="1281" extrusionOk="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 name="Google Shape;19;p2"/>
            <p:cNvSpPr/>
            <p:nvPr/>
          </p:nvSpPr>
          <p:spPr>
            <a:xfrm>
              <a:off x="-7997" y="4634336"/>
              <a:ext cx="373494" cy="98505"/>
            </a:xfrm>
            <a:custGeom>
              <a:avLst/>
              <a:gdLst/>
              <a:ahLst/>
              <a:cxnLst/>
              <a:rect l="l" t="t" r="r" b="b"/>
              <a:pathLst>
                <a:path w="5623" h="1483" extrusionOk="0">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 name="Google Shape;20;p2"/>
            <p:cNvSpPr/>
            <p:nvPr/>
          </p:nvSpPr>
          <p:spPr>
            <a:xfrm>
              <a:off x="-7997" y="4558348"/>
              <a:ext cx="225903" cy="69345"/>
            </a:xfrm>
            <a:custGeom>
              <a:avLst/>
              <a:gdLst/>
              <a:ahLst/>
              <a:cxnLst/>
              <a:rect l="l" t="t" r="r" b="b"/>
              <a:pathLst>
                <a:path w="3401" h="1044" extrusionOk="0">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 name="Google Shape;21;p2"/>
            <p:cNvSpPr/>
            <p:nvPr/>
          </p:nvSpPr>
          <p:spPr>
            <a:xfrm>
              <a:off x="-7997" y="4685813"/>
              <a:ext cx="382461" cy="93988"/>
            </a:xfrm>
            <a:custGeom>
              <a:avLst/>
              <a:gdLst/>
              <a:ahLst/>
              <a:cxnLst/>
              <a:rect l="l" t="t" r="r" b="b"/>
              <a:pathLst>
                <a:path w="5758" h="1415" extrusionOk="0">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 name="Google Shape;22;p2"/>
            <p:cNvSpPr/>
            <p:nvPr/>
          </p:nvSpPr>
          <p:spPr>
            <a:xfrm>
              <a:off x="1658012" y="4408499"/>
              <a:ext cx="382461" cy="335500"/>
            </a:xfrm>
            <a:custGeom>
              <a:avLst/>
              <a:gdLst/>
              <a:ahLst/>
              <a:cxnLst/>
              <a:rect l="l" t="t" r="r" b="b"/>
              <a:pathLst>
                <a:path w="5758" h="5051" extrusionOk="0">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 name="Google Shape;23;p2"/>
            <p:cNvSpPr/>
            <p:nvPr/>
          </p:nvSpPr>
          <p:spPr>
            <a:xfrm>
              <a:off x="-7997" y="4735032"/>
              <a:ext cx="375752" cy="102888"/>
            </a:xfrm>
            <a:custGeom>
              <a:avLst/>
              <a:gdLst/>
              <a:ahLst/>
              <a:cxnLst/>
              <a:rect l="l" t="t" r="r" b="b"/>
              <a:pathLst>
                <a:path w="5657" h="1549" extrusionOk="0">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 name="Google Shape;24;p2"/>
            <p:cNvSpPr/>
            <p:nvPr/>
          </p:nvSpPr>
          <p:spPr>
            <a:xfrm>
              <a:off x="-7997" y="3985853"/>
              <a:ext cx="216936" cy="73862"/>
            </a:xfrm>
            <a:custGeom>
              <a:avLst/>
              <a:gdLst/>
              <a:ahLst/>
              <a:cxnLst/>
              <a:rect l="l" t="t" r="r" b="b"/>
              <a:pathLst>
                <a:path w="3266" h="1112" extrusionOk="0">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 name="Google Shape;25;p2"/>
            <p:cNvSpPr/>
            <p:nvPr/>
          </p:nvSpPr>
          <p:spPr>
            <a:xfrm>
              <a:off x="-7997" y="4424175"/>
              <a:ext cx="324275" cy="93988"/>
            </a:xfrm>
            <a:custGeom>
              <a:avLst/>
              <a:gdLst/>
              <a:ahLst/>
              <a:cxnLst/>
              <a:rect l="l" t="t" r="r" b="b"/>
              <a:pathLst>
                <a:path w="4882" h="1415" extrusionOk="0">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 name="Google Shape;26;p2"/>
            <p:cNvSpPr/>
            <p:nvPr/>
          </p:nvSpPr>
          <p:spPr>
            <a:xfrm>
              <a:off x="-7997" y="4030555"/>
              <a:ext cx="216936" cy="67153"/>
            </a:xfrm>
            <a:custGeom>
              <a:avLst/>
              <a:gdLst/>
              <a:ahLst/>
              <a:cxnLst/>
              <a:rect l="l" t="t" r="r" b="b"/>
              <a:pathLst>
                <a:path w="3266" h="1011" extrusionOk="0">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 name="Google Shape;27;p2"/>
            <p:cNvSpPr/>
            <p:nvPr/>
          </p:nvSpPr>
          <p:spPr>
            <a:xfrm>
              <a:off x="-7997" y="4126735"/>
              <a:ext cx="239320" cy="73862"/>
            </a:xfrm>
            <a:custGeom>
              <a:avLst/>
              <a:gdLst/>
              <a:ahLst/>
              <a:cxnLst/>
              <a:rect l="l" t="t" r="r" b="b"/>
              <a:pathLst>
                <a:path w="3603" h="1112" extrusionOk="0">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 name="Google Shape;28;p2"/>
            <p:cNvSpPr/>
            <p:nvPr/>
          </p:nvSpPr>
          <p:spPr>
            <a:xfrm>
              <a:off x="-7997" y="4310127"/>
              <a:ext cx="143140" cy="53736"/>
            </a:xfrm>
            <a:custGeom>
              <a:avLst/>
              <a:gdLst/>
              <a:ahLst/>
              <a:cxnLst/>
              <a:rect l="l" t="t" r="r" b="b"/>
              <a:pathLst>
                <a:path w="2155" h="809" extrusionOk="0">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 name="Google Shape;29;p2"/>
            <p:cNvSpPr/>
            <p:nvPr/>
          </p:nvSpPr>
          <p:spPr>
            <a:xfrm>
              <a:off x="-7997" y="4075257"/>
              <a:ext cx="248287" cy="91796"/>
            </a:xfrm>
            <a:custGeom>
              <a:avLst/>
              <a:gdLst/>
              <a:ahLst/>
              <a:cxnLst/>
              <a:rect l="l" t="t" r="r" b="b"/>
              <a:pathLst>
                <a:path w="3738" h="1382" extrusionOk="0">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 name="Google Shape;30;p2"/>
            <p:cNvSpPr/>
            <p:nvPr/>
          </p:nvSpPr>
          <p:spPr>
            <a:xfrm>
              <a:off x="381106" y="3464768"/>
              <a:ext cx="715702" cy="201327"/>
            </a:xfrm>
            <a:custGeom>
              <a:avLst/>
              <a:gdLst/>
              <a:ahLst/>
              <a:cxnLst/>
              <a:rect l="l" t="t" r="r" b="b"/>
              <a:pathLst>
                <a:path w="10775" h="3031" extrusionOk="0">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 name="Google Shape;31;p2"/>
            <p:cNvSpPr/>
            <p:nvPr/>
          </p:nvSpPr>
          <p:spPr>
            <a:xfrm>
              <a:off x="1067649" y="4327995"/>
              <a:ext cx="51477" cy="26901"/>
            </a:xfrm>
            <a:custGeom>
              <a:avLst/>
              <a:gdLst/>
              <a:ahLst/>
              <a:cxnLst/>
              <a:rect l="l" t="t" r="r" b="b"/>
              <a:pathLst>
                <a:path w="775" h="405" extrusionOk="0">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 name="Google Shape;32;p2"/>
            <p:cNvSpPr/>
            <p:nvPr/>
          </p:nvSpPr>
          <p:spPr>
            <a:xfrm>
              <a:off x="2042664" y="4482294"/>
              <a:ext cx="64895" cy="24643"/>
            </a:xfrm>
            <a:custGeom>
              <a:avLst/>
              <a:gdLst/>
              <a:ahLst/>
              <a:cxnLst/>
              <a:rect l="l" t="t" r="r" b="b"/>
              <a:pathLst>
                <a:path w="977" h="371" extrusionOk="0">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 name="Google Shape;33;p2"/>
            <p:cNvSpPr/>
            <p:nvPr/>
          </p:nvSpPr>
          <p:spPr>
            <a:xfrm>
              <a:off x="-7997" y="3247832"/>
              <a:ext cx="2193869" cy="2010543"/>
            </a:xfrm>
            <a:custGeom>
              <a:avLst/>
              <a:gdLst/>
              <a:ahLst/>
              <a:cxnLst/>
              <a:rect l="l" t="t" r="r" b="b"/>
              <a:pathLst>
                <a:path w="33029" h="30269" extrusionOk="0">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 name="Google Shape;34;p2"/>
            <p:cNvSpPr/>
            <p:nvPr/>
          </p:nvSpPr>
          <p:spPr>
            <a:xfrm>
              <a:off x="-7997" y="4793152"/>
              <a:ext cx="360076" cy="109664"/>
            </a:xfrm>
            <a:custGeom>
              <a:avLst/>
              <a:gdLst/>
              <a:ahLst/>
              <a:cxnLst/>
              <a:rect l="l" t="t" r="r" b="b"/>
              <a:pathLst>
                <a:path w="5421" h="1651" extrusionOk="0">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8420990" y="2153894"/>
            <a:ext cx="515755" cy="910864"/>
            <a:chOff x="8443004" y="2878855"/>
            <a:chExt cx="688868" cy="1216595"/>
          </a:xfrm>
        </p:grpSpPr>
        <p:sp>
          <p:nvSpPr>
            <p:cNvPr id="36" name="Google Shape;36;p2"/>
            <p:cNvSpPr/>
            <p:nvPr/>
          </p:nvSpPr>
          <p:spPr>
            <a:xfrm>
              <a:off x="8758311" y="2981744"/>
              <a:ext cx="26901" cy="33610"/>
            </a:xfrm>
            <a:custGeom>
              <a:avLst/>
              <a:gdLst/>
              <a:ahLst/>
              <a:cxnLst/>
              <a:rect l="l" t="t" r="r" b="b"/>
              <a:pathLst>
                <a:path w="405" h="506" extrusionOk="0">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 name="Google Shape;37;p2"/>
            <p:cNvSpPr/>
            <p:nvPr/>
          </p:nvSpPr>
          <p:spPr>
            <a:xfrm>
              <a:off x="8682257" y="3929925"/>
              <a:ext cx="102955" cy="118564"/>
            </a:xfrm>
            <a:custGeom>
              <a:avLst/>
              <a:gdLst/>
              <a:ahLst/>
              <a:cxnLst/>
              <a:rect l="l" t="t" r="r" b="b"/>
              <a:pathLst>
                <a:path w="1550" h="1785" extrusionOk="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 name="Google Shape;38;p2"/>
            <p:cNvSpPr/>
            <p:nvPr/>
          </p:nvSpPr>
          <p:spPr>
            <a:xfrm>
              <a:off x="8805272" y="2999611"/>
              <a:ext cx="107405" cy="26901"/>
            </a:xfrm>
            <a:custGeom>
              <a:avLst/>
              <a:gdLst/>
              <a:ahLst/>
              <a:cxnLst/>
              <a:rect l="l" t="t" r="r" b="b"/>
              <a:pathLst>
                <a:path w="1617" h="405" extrusionOk="0">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 name="Google Shape;39;p2"/>
            <p:cNvSpPr/>
            <p:nvPr/>
          </p:nvSpPr>
          <p:spPr>
            <a:xfrm>
              <a:off x="8443004" y="2878855"/>
              <a:ext cx="688868" cy="1216595"/>
            </a:xfrm>
            <a:custGeom>
              <a:avLst/>
              <a:gdLst/>
              <a:ahLst/>
              <a:cxnLst/>
              <a:rect l="l" t="t" r="r" b="b"/>
              <a:pathLst>
                <a:path w="10371" h="18316" extrusionOk="0">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 name="Google Shape;40;p2"/>
            <p:cNvSpPr/>
            <p:nvPr/>
          </p:nvSpPr>
          <p:spPr>
            <a:xfrm>
              <a:off x="8498931" y="3035413"/>
              <a:ext cx="583721" cy="914704"/>
            </a:xfrm>
            <a:custGeom>
              <a:avLst/>
              <a:gdLst/>
              <a:ahLst/>
              <a:cxnLst/>
              <a:rect l="l" t="t" r="r" b="b"/>
              <a:pathLst>
                <a:path w="8788" h="13771" extrusionOk="0">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 name="Google Shape;41;p2"/>
            <p:cNvSpPr/>
            <p:nvPr/>
          </p:nvSpPr>
          <p:spPr>
            <a:xfrm>
              <a:off x="8845524" y="2961618"/>
              <a:ext cx="20192" cy="20192"/>
            </a:xfrm>
            <a:custGeom>
              <a:avLst/>
              <a:gdLst/>
              <a:ahLst/>
              <a:cxnLst/>
              <a:rect l="l" t="t" r="r" b="b"/>
              <a:pathLst>
                <a:path w="304" h="304" extrusionOk="0">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42" name="Google Shape;42;p2"/>
          <p:cNvGrpSpPr/>
          <p:nvPr/>
        </p:nvGrpSpPr>
        <p:grpSpPr>
          <a:xfrm>
            <a:off x="7117967" y="3590460"/>
            <a:ext cx="2026022" cy="1547117"/>
            <a:chOff x="6445945" y="4797602"/>
            <a:chExt cx="2706053" cy="2066404"/>
          </a:xfrm>
        </p:grpSpPr>
        <p:sp>
          <p:nvSpPr>
            <p:cNvPr id="43" name="Google Shape;43;p2"/>
            <p:cNvSpPr/>
            <p:nvPr/>
          </p:nvSpPr>
          <p:spPr>
            <a:xfrm>
              <a:off x="6700941" y="5054790"/>
              <a:ext cx="111855" cy="1511843"/>
            </a:xfrm>
            <a:custGeom>
              <a:avLst/>
              <a:gdLst/>
              <a:ahLst/>
              <a:cxnLst/>
              <a:rect l="l" t="t" r="r" b="b"/>
              <a:pathLst>
                <a:path w="1684" h="22761" extrusionOk="0">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 name="Google Shape;44;p2"/>
            <p:cNvSpPr/>
            <p:nvPr/>
          </p:nvSpPr>
          <p:spPr>
            <a:xfrm>
              <a:off x="6457170" y="4802119"/>
              <a:ext cx="333242" cy="1894170"/>
            </a:xfrm>
            <a:custGeom>
              <a:avLst/>
              <a:gdLst/>
              <a:ahLst/>
              <a:cxnLst/>
              <a:rect l="l" t="t" r="r" b="b"/>
              <a:pathLst>
                <a:path w="5017" h="28517" extrusionOk="0">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 name="Google Shape;45;p2"/>
            <p:cNvSpPr/>
            <p:nvPr/>
          </p:nvSpPr>
          <p:spPr>
            <a:xfrm>
              <a:off x="8109762" y="4967577"/>
              <a:ext cx="60511" cy="60444"/>
            </a:xfrm>
            <a:custGeom>
              <a:avLst/>
              <a:gdLst/>
              <a:ahLst/>
              <a:cxnLst/>
              <a:rect l="l" t="t" r="r" b="b"/>
              <a:pathLst>
                <a:path w="911" h="910" extrusionOk="0">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 name="Google Shape;46;p2"/>
            <p:cNvSpPr/>
            <p:nvPr/>
          </p:nvSpPr>
          <p:spPr>
            <a:xfrm>
              <a:off x="6797054" y="5021247"/>
              <a:ext cx="2354943" cy="156624"/>
            </a:xfrm>
            <a:custGeom>
              <a:avLst/>
              <a:gdLst/>
              <a:ahLst/>
              <a:cxnLst/>
              <a:rect l="l" t="t" r="r" b="b"/>
              <a:pathLst>
                <a:path w="35454" h="2358" extrusionOk="0">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 name="Google Shape;47;p2"/>
            <p:cNvSpPr/>
            <p:nvPr/>
          </p:nvSpPr>
          <p:spPr>
            <a:xfrm>
              <a:off x="6785895" y="4797602"/>
              <a:ext cx="2366102" cy="170042"/>
            </a:xfrm>
            <a:custGeom>
              <a:avLst/>
              <a:gdLst/>
              <a:ahLst/>
              <a:cxnLst/>
              <a:rect l="l" t="t" r="r" b="b"/>
              <a:pathLst>
                <a:path w="35622" h="2560" extrusionOk="0">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8" name="Google Shape;48;p2"/>
            <p:cNvSpPr/>
            <p:nvPr/>
          </p:nvSpPr>
          <p:spPr>
            <a:xfrm>
              <a:off x="8024808" y="4983253"/>
              <a:ext cx="31351" cy="31351"/>
            </a:xfrm>
            <a:custGeom>
              <a:avLst/>
              <a:gdLst/>
              <a:ahLst/>
              <a:cxnLst/>
              <a:rect l="l" t="t" r="r" b="b"/>
              <a:pathLst>
                <a:path w="472" h="472" extrusionOk="0">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 name="Google Shape;49;p2"/>
            <p:cNvSpPr/>
            <p:nvPr/>
          </p:nvSpPr>
          <p:spPr>
            <a:xfrm>
              <a:off x="8239485" y="6776727"/>
              <a:ext cx="93988" cy="67153"/>
            </a:xfrm>
            <a:custGeom>
              <a:avLst/>
              <a:gdLst/>
              <a:ahLst/>
              <a:cxnLst/>
              <a:rect l="l" t="t" r="r" b="b"/>
              <a:pathLst>
                <a:path w="1415" h="1011" extrusionOk="0">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 name="Google Shape;50;p2"/>
            <p:cNvSpPr/>
            <p:nvPr/>
          </p:nvSpPr>
          <p:spPr>
            <a:xfrm>
              <a:off x="7863799" y="6727574"/>
              <a:ext cx="290798" cy="96180"/>
            </a:xfrm>
            <a:custGeom>
              <a:avLst/>
              <a:gdLst/>
              <a:ahLst/>
              <a:cxnLst/>
              <a:rect l="l" t="t" r="r" b="b"/>
              <a:pathLst>
                <a:path w="4378" h="1448" extrusionOk="0">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 name="Google Shape;51;p2"/>
            <p:cNvSpPr/>
            <p:nvPr/>
          </p:nvSpPr>
          <p:spPr>
            <a:xfrm>
              <a:off x="6705391" y="6564308"/>
              <a:ext cx="2446606" cy="190168"/>
            </a:xfrm>
            <a:custGeom>
              <a:avLst/>
              <a:gdLst/>
              <a:ahLst/>
              <a:cxnLst/>
              <a:rect l="l" t="t" r="r" b="b"/>
              <a:pathLst>
                <a:path w="36834" h="2863" extrusionOk="0">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 name="Google Shape;52;p2"/>
            <p:cNvSpPr/>
            <p:nvPr/>
          </p:nvSpPr>
          <p:spPr>
            <a:xfrm>
              <a:off x="7671506" y="6765568"/>
              <a:ext cx="85021" cy="22451"/>
            </a:xfrm>
            <a:custGeom>
              <a:avLst/>
              <a:gdLst/>
              <a:ahLst/>
              <a:cxnLst/>
              <a:rect l="l" t="t" r="r" b="b"/>
              <a:pathLst>
                <a:path w="1280" h="338" extrusionOk="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 name="Google Shape;53;p2"/>
            <p:cNvSpPr/>
            <p:nvPr/>
          </p:nvSpPr>
          <p:spPr>
            <a:xfrm>
              <a:off x="7678215" y="6696223"/>
              <a:ext cx="87279" cy="20192"/>
            </a:xfrm>
            <a:custGeom>
              <a:avLst/>
              <a:gdLst/>
              <a:ahLst/>
              <a:cxnLst/>
              <a:rect l="l" t="t" r="r" b="b"/>
              <a:pathLst>
                <a:path w="1314" h="304" extrusionOk="0">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 name="Google Shape;54;p2"/>
            <p:cNvSpPr/>
            <p:nvPr/>
          </p:nvSpPr>
          <p:spPr>
            <a:xfrm>
              <a:off x="7687116" y="6729766"/>
              <a:ext cx="91796" cy="29159"/>
            </a:xfrm>
            <a:custGeom>
              <a:avLst/>
              <a:gdLst/>
              <a:ahLst/>
              <a:cxnLst/>
              <a:rect l="l" t="t" r="r" b="b"/>
              <a:pathLst>
                <a:path w="1382" h="439" extrusionOk="0">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 name="Google Shape;55;p2"/>
            <p:cNvSpPr/>
            <p:nvPr/>
          </p:nvSpPr>
          <p:spPr>
            <a:xfrm>
              <a:off x="6445945" y="6685064"/>
              <a:ext cx="1552095" cy="178942"/>
            </a:xfrm>
            <a:custGeom>
              <a:avLst/>
              <a:gdLst/>
              <a:ahLst/>
              <a:cxnLst/>
              <a:rect l="l" t="t" r="r" b="b"/>
              <a:pathLst>
                <a:path w="23367" h="2694" extrusionOk="0">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a:off x="226381" y="790954"/>
            <a:ext cx="1165385" cy="815431"/>
            <a:chOff x="305052" y="1261999"/>
            <a:chExt cx="1556545" cy="1089130"/>
          </a:xfrm>
        </p:grpSpPr>
        <p:sp>
          <p:nvSpPr>
            <p:cNvPr id="57" name="Google Shape;57;p2"/>
            <p:cNvSpPr/>
            <p:nvPr/>
          </p:nvSpPr>
          <p:spPr>
            <a:xfrm>
              <a:off x="1342704" y="2046980"/>
              <a:ext cx="118564" cy="107405"/>
            </a:xfrm>
            <a:custGeom>
              <a:avLst/>
              <a:gdLst/>
              <a:ahLst/>
              <a:cxnLst/>
              <a:rect l="l" t="t" r="r" b="b"/>
              <a:pathLst>
                <a:path w="1785" h="1617" extrusionOk="0">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 name="Google Shape;58;p2"/>
            <p:cNvSpPr/>
            <p:nvPr/>
          </p:nvSpPr>
          <p:spPr>
            <a:xfrm>
              <a:off x="1409791" y="2120775"/>
              <a:ext cx="35868" cy="35802"/>
            </a:xfrm>
            <a:custGeom>
              <a:avLst/>
              <a:gdLst/>
              <a:ahLst/>
              <a:cxnLst/>
              <a:rect l="l" t="t" r="r" b="b"/>
              <a:pathLst>
                <a:path w="540" h="539" extrusionOk="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 name="Google Shape;59;p2"/>
            <p:cNvSpPr/>
            <p:nvPr/>
          </p:nvSpPr>
          <p:spPr>
            <a:xfrm>
              <a:off x="792593" y="1261999"/>
              <a:ext cx="619523" cy="565853"/>
            </a:xfrm>
            <a:custGeom>
              <a:avLst/>
              <a:gdLst/>
              <a:ahLst/>
              <a:cxnLst/>
              <a:rect l="l" t="t" r="r" b="b"/>
              <a:pathLst>
                <a:path w="9327" h="8519" extrusionOk="0">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 name="Google Shape;60;p2"/>
            <p:cNvSpPr/>
            <p:nvPr/>
          </p:nvSpPr>
          <p:spPr>
            <a:xfrm>
              <a:off x="969210" y="1727156"/>
              <a:ext cx="210294" cy="53736"/>
            </a:xfrm>
            <a:custGeom>
              <a:avLst/>
              <a:gdLst/>
              <a:ahLst/>
              <a:cxnLst/>
              <a:rect l="l" t="t" r="r" b="b"/>
              <a:pathLst>
                <a:path w="3166" h="809" extrusionOk="0">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 name="Google Shape;61;p2"/>
            <p:cNvSpPr/>
            <p:nvPr/>
          </p:nvSpPr>
          <p:spPr>
            <a:xfrm>
              <a:off x="1798894" y="1999953"/>
              <a:ext cx="62703" cy="134306"/>
            </a:xfrm>
            <a:custGeom>
              <a:avLst/>
              <a:gdLst/>
              <a:ahLst/>
              <a:cxnLst/>
              <a:rect l="l" t="t" r="r" b="b"/>
              <a:pathLst>
                <a:path w="944" h="2022" extrusionOk="0">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 name="Google Shape;62;p2"/>
            <p:cNvSpPr/>
            <p:nvPr/>
          </p:nvSpPr>
          <p:spPr>
            <a:xfrm>
              <a:off x="1197372" y="1776375"/>
              <a:ext cx="73862" cy="31351"/>
            </a:xfrm>
            <a:custGeom>
              <a:avLst/>
              <a:gdLst/>
              <a:ahLst/>
              <a:cxnLst/>
              <a:rect l="l" t="t" r="r" b="b"/>
              <a:pathLst>
                <a:path w="1112" h="472" extrusionOk="0">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 name="Google Shape;63;p2"/>
            <p:cNvSpPr/>
            <p:nvPr/>
          </p:nvSpPr>
          <p:spPr>
            <a:xfrm>
              <a:off x="799302" y="1767408"/>
              <a:ext cx="64895" cy="33610"/>
            </a:xfrm>
            <a:custGeom>
              <a:avLst/>
              <a:gdLst/>
              <a:ahLst/>
              <a:cxnLst/>
              <a:rect l="l" t="t" r="r" b="b"/>
              <a:pathLst>
                <a:path w="977" h="506" extrusionOk="0">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 name="Google Shape;64;p2"/>
            <p:cNvSpPr/>
            <p:nvPr/>
          </p:nvSpPr>
          <p:spPr>
            <a:xfrm>
              <a:off x="1322578" y="1836753"/>
              <a:ext cx="143207" cy="51477"/>
            </a:xfrm>
            <a:custGeom>
              <a:avLst/>
              <a:gdLst/>
              <a:ahLst/>
              <a:cxnLst/>
              <a:rect l="l" t="t" r="r" b="b"/>
              <a:pathLst>
                <a:path w="2156" h="775" extrusionOk="0">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 name="Google Shape;65;p2"/>
            <p:cNvSpPr/>
            <p:nvPr/>
          </p:nvSpPr>
          <p:spPr>
            <a:xfrm>
              <a:off x="1684846" y="2181153"/>
              <a:ext cx="66" cy="66"/>
            </a:xfrm>
            <a:custGeom>
              <a:avLst/>
              <a:gdLst/>
              <a:ahLst/>
              <a:cxnLst/>
              <a:rect l="l" t="t" r="r" b="b"/>
              <a:pathLst>
                <a:path w="1" h="1" extrusionOk="0">
                  <a:moveTo>
                    <a:pt x="1" y="0"/>
                  </a:moveTo>
                  <a:lnTo>
                    <a:pt x="1" y="0"/>
                  </a:lnTo>
                  <a:lnTo>
                    <a:pt x="1" y="0"/>
                  </a:lnTo>
                  <a:lnTo>
                    <a:pt x="1" y="0"/>
                  </a:lnTo>
                  <a:lnTo>
                    <a:pt x="1" y="0"/>
                  </a:lnTo>
                  <a:lnTo>
                    <a:pt x="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 name="Google Shape;66;p2"/>
            <p:cNvSpPr/>
            <p:nvPr/>
          </p:nvSpPr>
          <p:spPr>
            <a:xfrm>
              <a:off x="1660270" y="2158769"/>
              <a:ext cx="26901" cy="26901"/>
            </a:xfrm>
            <a:custGeom>
              <a:avLst/>
              <a:gdLst/>
              <a:ahLst/>
              <a:cxnLst/>
              <a:rect l="l" t="t" r="r" b="b"/>
              <a:pathLst>
                <a:path w="405" h="405" extrusionOk="0">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 name="Google Shape;67;p2"/>
            <p:cNvSpPr/>
            <p:nvPr/>
          </p:nvSpPr>
          <p:spPr>
            <a:xfrm>
              <a:off x="750083" y="1865779"/>
              <a:ext cx="304215" cy="250546"/>
            </a:xfrm>
            <a:custGeom>
              <a:avLst/>
              <a:gdLst/>
              <a:ahLst/>
              <a:cxnLst/>
              <a:rect l="l" t="t" r="r" b="b"/>
              <a:pathLst>
                <a:path w="4580" h="3772" extrusionOk="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 name="Google Shape;68;p2"/>
            <p:cNvSpPr/>
            <p:nvPr/>
          </p:nvSpPr>
          <p:spPr>
            <a:xfrm>
              <a:off x="1635694" y="2129676"/>
              <a:ext cx="89471" cy="100697"/>
            </a:xfrm>
            <a:custGeom>
              <a:avLst/>
              <a:gdLst/>
              <a:ahLst/>
              <a:cxnLst/>
              <a:rect l="l" t="t" r="r" b="b"/>
              <a:pathLst>
                <a:path w="1347" h="1516" extrusionOk="0">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 name="Google Shape;69;p2"/>
            <p:cNvSpPr/>
            <p:nvPr/>
          </p:nvSpPr>
          <p:spPr>
            <a:xfrm>
              <a:off x="870839" y="1984344"/>
              <a:ext cx="38060" cy="35802"/>
            </a:xfrm>
            <a:custGeom>
              <a:avLst/>
              <a:gdLst/>
              <a:ahLst/>
              <a:cxnLst/>
              <a:rect l="l" t="t" r="r" b="b"/>
              <a:pathLst>
                <a:path w="573" h="539" extrusionOk="0">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 name="Google Shape;70;p2"/>
            <p:cNvSpPr/>
            <p:nvPr/>
          </p:nvSpPr>
          <p:spPr>
            <a:xfrm>
              <a:off x="369880" y="1765149"/>
              <a:ext cx="266221" cy="257254"/>
            </a:xfrm>
            <a:custGeom>
              <a:avLst/>
              <a:gdLst/>
              <a:ahLst/>
              <a:cxnLst/>
              <a:rect l="l" t="t" r="r" b="b"/>
              <a:pathLst>
                <a:path w="4008" h="3873" extrusionOk="0">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 name="Google Shape;71;p2"/>
            <p:cNvSpPr/>
            <p:nvPr/>
          </p:nvSpPr>
          <p:spPr>
            <a:xfrm>
              <a:off x="305052" y="1677937"/>
              <a:ext cx="1538677" cy="673192"/>
            </a:xfrm>
            <a:custGeom>
              <a:avLst/>
              <a:gdLst/>
              <a:ahLst/>
              <a:cxnLst/>
              <a:rect l="l" t="t" r="r" b="b"/>
              <a:pathLst>
                <a:path w="23165" h="10135" extrusionOk="0">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 name="Google Shape;72;p2"/>
            <p:cNvSpPr/>
            <p:nvPr/>
          </p:nvSpPr>
          <p:spPr>
            <a:xfrm>
              <a:off x="428066" y="1821077"/>
              <a:ext cx="143207" cy="156624"/>
            </a:xfrm>
            <a:custGeom>
              <a:avLst/>
              <a:gdLst/>
              <a:ahLst/>
              <a:cxnLst/>
              <a:rect l="l" t="t" r="r" b="b"/>
              <a:pathLst>
                <a:path w="2156" h="2358" extrusionOk="0">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 name="Google Shape;73;p2"/>
            <p:cNvSpPr/>
            <p:nvPr/>
          </p:nvSpPr>
          <p:spPr>
            <a:xfrm>
              <a:off x="1586475" y="2076007"/>
              <a:ext cx="190168" cy="201327"/>
            </a:xfrm>
            <a:custGeom>
              <a:avLst/>
              <a:gdLst/>
              <a:ahLst/>
              <a:cxnLst/>
              <a:rect l="l" t="t" r="r" b="b"/>
              <a:pathLst>
                <a:path w="2863" h="3031" extrusionOk="0">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4" name="Google Shape;74;p2"/>
          <p:cNvGrpSpPr/>
          <p:nvPr/>
        </p:nvGrpSpPr>
        <p:grpSpPr>
          <a:xfrm>
            <a:off x="2444861" y="3871736"/>
            <a:ext cx="2459622" cy="1079998"/>
            <a:chOff x="1573057" y="5173288"/>
            <a:chExt cx="3285190" cy="1442497"/>
          </a:xfrm>
        </p:grpSpPr>
        <p:sp>
          <p:nvSpPr>
            <p:cNvPr id="75" name="Google Shape;75;p2"/>
            <p:cNvSpPr/>
            <p:nvPr/>
          </p:nvSpPr>
          <p:spPr>
            <a:xfrm>
              <a:off x="3688614" y="5616127"/>
              <a:ext cx="154366" cy="147657"/>
            </a:xfrm>
            <a:custGeom>
              <a:avLst/>
              <a:gdLst/>
              <a:ahLst/>
              <a:cxnLst/>
              <a:rect l="l" t="t" r="r" b="b"/>
              <a:pathLst>
                <a:path w="2324" h="2223" extrusionOk="0">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 name="Google Shape;76;p2"/>
            <p:cNvSpPr/>
            <p:nvPr/>
          </p:nvSpPr>
          <p:spPr>
            <a:xfrm>
              <a:off x="3581275" y="5472986"/>
              <a:ext cx="154366" cy="152108"/>
            </a:xfrm>
            <a:custGeom>
              <a:avLst/>
              <a:gdLst/>
              <a:ahLst/>
              <a:cxnLst/>
              <a:rect l="l" t="t" r="r" b="b"/>
              <a:pathLst>
                <a:path w="2324" h="2290" extrusionOk="0">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 name="Google Shape;77;p2"/>
            <p:cNvSpPr/>
            <p:nvPr/>
          </p:nvSpPr>
          <p:spPr>
            <a:xfrm>
              <a:off x="3418009" y="6016389"/>
              <a:ext cx="40318" cy="38127"/>
            </a:xfrm>
            <a:custGeom>
              <a:avLst/>
              <a:gdLst/>
              <a:ahLst/>
              <a:cxnLst/>
              <a:rect l="l" t="t" r="r" b="b"/>
              <a:pathLst>
                <a:path w="607" h="574" extrusionOk="0">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 name="Google Shape;78;p2"/>
            <p:cNvSpPr/>
            <p:nvPr/>
          </p:nvSpPr>
          <p:spPr>
            <a:xfrm>
              <a:off x="3744475" y="5765909"/>
              <a:ext cx="147724" cy="152174"/>
            </a:xfrm>
            <a:custGeom>
              <a:avLst/>
              <a:gdLst/>
              <a:ahLst/>
              <a:cxnLst/>
              <a:rect l="l" t="t" r="r" b="b"/>
              <a:pathLst>
                <a:path w="2224" h="2291" extrusionOk="0">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 name="Google Shape;79;p2"/>
            <p:cNvSpPr/>
            <p:nvPr/>
          </p:nvSpPr>
          <p:spPr>
            <a:xfrm>
              <a:off x="3579017" y="5790552"/>
              <a:ext cx="158816" cy="149916"/>
            </a:xfrm>
            <a:custGeom>
              <a:avLst/>
              <a:gdLst/>
              <a:ahLst/>
              <a:cxnLst/>
              <a:rect l="l" t="t" r="r" b="b"/>
              <a:pathLst>
                <a:path w="2391" h="2257" extrusionOk="0">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 name="Google Shape;80;p2"/>
            <p:cNvSpPr/>
            <p:nvPr/>
          </p:nvSpPr>
          <p:spPr>
            <a:xfrm>
              <a:off x="3527606" y="5636253"/>
              <a:ext cx="154366" cy="167783"/>
            </a:xfrm>
            <a:custGeom>
              <a:avLst/>
              <a:gdLst/>
              <a:ahLst/>
              <a:cxnLst/>
              <a:rect l="l" t="t" r="r" b="b"/>
              <a:pathLst>
                <a:path w="2324" h="2526" extrusionOk="0">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 name="Google Shape;81;p2"/>
            <p:cNvSpPr/>
            <p:nvPr/>
          </p:nvSpPr>
          <p:spPr>
            <a:xfrm>
              <a:off x="3326346" y="5604901"/>
              <a:ext cx="33610" cy="44835"/>
            </a:xfrm>
            <a:custGeom>
              <a:avLst/>
              <a:gdLst/>
              <a:ahLst/>
              <a:cxnLst/>
              <a:rect l="l" t="t" r="r" b="b"/>
              <a:pathLst>
                <a:path w="506" h="675" extrusionOk="0">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 name="Google Shape;82;p2"/>
            <p:cNvSpPr/>
            <p:nvPr/>
          </p:nvSpPr>
          <p:spPr>
            <a:xfrm>
              <a:off x="3259259" y="5517688"/>
              <a:ext cx="152108" cy="167783"/>
            </a:xfrm>
            <a:custGeom>
              <a:avLst/>
              <a:gdLst/>
              <a:ahLst/>
              <a:cxnLst/>
              <a:rect l="l" t="t" r="r" b="b"/>
              <a:pathLst>
                <a:path w="2290" h="2526" extrusionOk="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 name="Google Shape;83;p2"/>
            <p:cNvSpPr/>
            <p:nvPr/>
          </p:nvSpPr>
          <p:spPr>
            <a:xfrm>
              <a:off x="2621869" y="5935884"/>
              <a:ext cx="138757" cy="152174"/>
            </a:xfrm>
            <a:custGeom>
              <a:avLst/>
              <a:gdLst/>
              <a:ahLst/>
              <a:cxnLst/>
              <a:rect l="l" t="t" r="r" b="b"/>
              <a:pathLst>
                <a:path w="2089" h="2291" extrusionOk="0">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 name="Google Shape;84;p2"/>
            <p:cNvSpPr/>
            <p:nvPr/>
          </p:nvSpPr>
          <p:spPr>
            <a:xfrm>
              <a:off x="2626319" y="6152820"/>
              <a:ext cx="44835" cy="35868"/>
            </a:xfrm>
            <a:custGeom>
              <a:avLst/>
              <a:gdLst/>
              <a:ahLst/>
              <a:cxnLst/>
              <a:rect l="l" t="t" r="r" b="b"/>
              <a:pathLst>
                <a:path w="675" h="540" extrusionOk="0">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 name="Google Shape;85;p2"/>
            <p:cNvSpPr/>
            <p:nvPr/>
          </p:nvSpPr>
          <p:spPr>
            <a:xfrm>
              <a:off x="2469827" y="6177397"/>
              <a:ext cx="35802" cy="35868"/>
            </a:xfrm>
            <a:custGeom>
              <a:avLst/>
              <a:gdLst/>
              <a:ahLst/>
              <a:cxnLst/>
              <a:rect l="l" t="t" r="r" b="b"/>
              <a:pathLst>
                <a:path w="539" h="540" extrusionOk="0">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 name="Google Shape;86;p2"/>
            <p:cNvSpPr/>
            <p:nvPr/>
          </p:nvSpPr>
          <p:spPr>
            <a:xfrm>
              <a:off x="2568199" y="6101409"/>
              <a:ext cx="158883" cy="147657"/>
            </a:xfrm>
            <a:custGeom>
              <a:avLst/>
              <a:gdLst/>
              <a:ahLst/>
              <a:cxnLst/>
              <a:rect l="l" t="t" r="r" b="b"/>
              <a:pathLst>
                <a:path w="2392" h="2223" extrusionOk="0">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 name="Google Shape;87;p2"/>
            <p:cNvSpPr/>
            <p:nvPr/>
          </p:nvSpPr>
          <p:spPr>
            <a:xfrm>
              <a:off x="2418350" y="6125986"/>
              <a:ext cx="145465" cy="147657"/>
            </a:xfrm>
            <a:custGeom>
              <a:avLst/>
              <a:gdLst/>
              <a:ahLst/>
              <a:cxnLst/>
              <a:rect l="l" t="t" r="r" b="b"/>
              <a:pathLst>
                <a:path w="2190" h="2223" extrusionOk="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 name="Google Shape;88;p2"/>
            <p:cNvSpPr/>
            <p:nvPr/>
          </p:nvSpPr>
          <p:spPr>
            <a:xfrm>
              <a:off x="2409449" y="6143853"/>
              <a:ext cx="31351" cy="134240"/>
            </a:xfrm>
            <a:custGeom>
              <a:avLst/>
              <a:gdLst/>
              <a:ahLst/>
              <a:cxnLst/>
              <a:rect l="l" t="t" r="r" b="b"/>
              <a:pathLst>
                <a:path w="472" h="2021" extrusionOk="0">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 name="Google Shape;89;p2"/>
            <p:cNvSpPr/>
            <p:nvPr/>
          </p:nvSpPr>
          <p:spPr>
            <a:xfrm>
              <a:off x="2518980" y="6011938"/>
              <a:ext cx="42577" cy="62703"/>
            </a:xfrm>
            <a:custGeom>
              <a:avLst/>
              <a:gdLst/>
              <a:ahLst/>
              <a:cxnLst/>
              <a:rect l="l" t="t" r="r" b="b"/>
              <a:pathLst>
                <a:path w="641" h="944" extrusionOk="0">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 name="Google Shape;90;p2"/>
            <p:cNvSpPr/>
            <p:nvPr/>
          </p:nvSpPr>
          <p:spPr>
            <a:xfrm>
              <a:off x="2458602" y="5953819"/>
              <a:ext cx="156624" cy="156558"/>
            </a:xfrm>
            <a:custGeom>
              <a:avLst/>
              <a:gdLst/>
              <a:ahLst/>
              <a:cxnLst/>
              <a:rect l="l" t="t" r="r" b="b"/>
              <a:pathLst>
                <a:path w="2358" h="2357" extrusionOk="0">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 name="Google Shape;91;p2"/>
            <p:cNvSpPr/>
            <p:nvPr/>
          </p:nvSpPr>
          <p:spPr>
            <a:xfrm>
              <a:off x="3051224" y="6025356"/>
              <a:ext cx="156624" cy="154366"/>
            </a:xfrm>
            <a:custGeom>
              <a:avLst/>
              <a:gdLst/>
              <a:ahLst/>
              <a:cxnLst/>
              <a:rect l="l" t="t" r="r" b="b"/>
              <a:pathLst>
                <a:path w="2358" h="2324" extrusionOk="0">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 name="Google Shape;92;p2"/>
            <p:cNvSpPr/>
            <p:nvPr/>
          </p:nvSpPr>
          <p:spPr>
            <a:xfrm>
              <a:off x="3368790" y="5982845"/>
              <a:ext cx="158883" cy="145465"/>
            </a:xfrm>
            <a:custGeom>
              <a:avLst/>
              <a:gdLst/>
              <a:ahLst/>
              <a:cxnLst/>
              <a:rect l="l" t="t" r="r" b="b"/>
              <a:pathLst>
                <a:path w="2392" h="2190" extrusionOk="0">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 name="Google Shape;93;p2"/>
            <p:cNvSpPr/>
            <p:nvPr/>
          </p:nvSpPr>
          <p:spPr>
            <a:xfrm>
              <a:off x="2729207" y="6072316"/>
              <a:ext cx="152174" cy="167783"/>
            </a:xfrm>
            <a:custGeom>
              <a:avLst/>
              <a:gdLst/>
              <a:ahLst/>
              <a:cxnLst/>
              <a:rect l="l" t="t" r="r" b="b"/>
              <a:pathLst>
                <a:path w="2291" h="2526" extrusionOk="0">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 name="Google Shape;94;p2"/>
            <p:cNvSpPr/>
            <p:nvPr/>
          </p:nvSpPr>
          <p:spPr>
            <a:xfrm>
              <a:off x="2782877" y="6125986"/>
              <a:ext cx="42577" cy="51477"/>
            </a:xfrm>
            <a:custGeom>
              <a:avLst/>
              <a:gdLst/>
              <a:ahLst/>
              <a:cxnLst/>
              <a:rect l="l" t="t" r="r" b="b"/>
              <a:pathLst>
                <a:path w="641" h="775" extrusionOk="0">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 name="Google Shape;95;p2"/>
            <p:cNvSpPr/>
            <p:nvPr/>
          </p:nvSpPr>
          <p:spPr>
            <a:xfrm>
              <a:off x="3418009" y="5499821"/>
              <a:ext cx="154366" cy="145399"/>
            </a:xfrm>
            <a:custGeom>
              <a:avLst/>
              <a:gdLst/>
              <a:ahLst/>
              <a:cxnLst/>
              <a:rect l="l" t="t" r="r" b="b"/>
              <a:pathLst>
                <a:path w="2324" h="2189" extrusionOk="0">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 name="Google Shape;96;p2"/>
            <p:cNvSpPr/>
            <p:nvPr/>
          </p:nvSpPr>
          <p:spPr>
            <a:xfrm>
              <a:off x="1982286" y="5929176"/>
              <a:ext cx="49285" cy="55994"/>
            </a:xfrm>
            <a:custGeom>
              <a:avLst/>
              <a:gdLst/>
              <a:ahLst/>
              <a:cxnLst/>
              <a:rect l="l" t="t" r="r" b="b"/>
              <a:pathLst>
                <a:path w="742" h="843" extrusionOk="0">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 name="Google Shape;97;p2"/>
            <p:cNvSpPr/>
            <p:nvPr/>
          </p:nvSpPr>
          <p:spPr>
            <a:xfrm>
              <a:off x="1906233" y="6354081"/>
              <a:ext cx="156624" cy="187909"/>
            </a:xfrm>
            <a:custGeom>
              <a:avLst/>
              <a:gdLst/>
              <a:ahLst/>
              <a:cxnLst/>
              <a:rect l="l" t="t" r="r" b="b"/>
              <a:pathLst>
                <a:path w="2358" h="2829" extrusionOk="0">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 name="Google Shape;98;p2"/>
            <p:cNvSpPr/>
            <p:nvPr/>
          </p:nvSpPr>
          <p:spPr>
            <a:xfrm>
              <a:off x="1977836" y="6029806"/>
              <a:ext cx="158816" cy="149916"/>
            </a:xfrm>
            <a:custGeom>
              <a:avLst/>
              <a:gdLst/>
              <a:ahLst/>
              <a:cxnLst/>
              <a:rect l="l" t="t" r="r" b="b"/>
              <a:pathLst>
                <a:path w="2391" h="2257" extrusionOk="0">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 name="Google Shape;99;p2"/>
            <p:cNvSpPr/>
            <p:nvPr/>
          </p:nvSpPr>
          <p:spPr>
            <a:xfrm>
              <a:off x="1926359" y="5875506"/>
              <a:ext cx="152174" cy="167783"/>
            </a:xfrm>
            <a:custGeom>
              <a:avLst/>
              <a:gdLst/>
              <a:ahLst/>
              <a:cxnLst/>
              <a:rect l="l" t="t" r="r" b="b"/>
              <a:pathLst>
                <a:path w="2291" h="2526" extrusionOk="0">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 name="Google Shape;100;p2"/>
            <p:cNvSpPr/>
            <p:nvPr/>
          </p:nvSpPr>
          <p:spPr>
            <a:xfrm>
              <a:off x="2946143" y="5571358"/>
              <a:ext cx="147657" cy="147657"/>
            </a:xfrm>
            <a:custGeom>
              <a:avLst/>
              <a:gdLst/>
              <a:ahLst/>
              <a:cxnLst/>
              <a:rect l="l" t="t" r="r" b="b"/>
              <a:pathLst>
                <a:path w="2223" h="2223" extrusionOk="0">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 name="Google Shape;101;p2"/>
            <p:cNvSpPr/>
            <p:nvPr/>
          </p:nvSpPr>
          <p:spPr>
            <a:xfrm>
              <a:off x="1745224" y="6383174"/>
              <a:ext cx="161075" cy="170042"/>
            </a:xfrm>
            <a:custGeom>
              <a:avLst/>
              <a:gdLst/>
              <a:ahLst/>
              <a:cxnLst/>
              <a:rect l="l" t="t" r="r" b="b"/>
              <a:pathLst>
                <a:path w="2425" h="2560" extrusionOk="0">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 name="Google Shape;102;p2"/>
            <p:cNvSpPr/>
            <p:nvPr/>
          </p:nvSpPr>
          <p:spPr>
            <a:xfrm>
              <a:off x="4267818" y="5524397"/>
              <a:ext cx="590430" cy="979599"/>
            </a:xfrm>
            <a:custGeom>
              <a:avLst/>
              <a:gdLst/>
              <a:ahLst/>
              <a:cxnLst/>
              <a:rect l="l" t="t" r="r" b="b"/>
              <a:pathLst>
                <a:path w="8889" h="14748" extrusionOk="0">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 name="Google Shape;103;p2"/>
            <p:cNvSpPr/>
            <p:nvPr/>
          </p:nvSpPr>
          <p:spPr>
            <a:xfrm>
              <a:off x="2458602" y="5638445"/>
              <a:ext cx="152174" cy="165591"/>
            </a:xfrm>
            <a:custGeom>
              <a:avLst/>
              <a:gdLst/>
              <a:ahLst/>
              <a:cxnLst/>
              <a:rect l="l" t="t" r="r" b="b"/>
              <a:pathLst>
                <a:path w="2291" h="2493" extrusionOk="0">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 name="Google Shape;104;p2"/>
            <p:cNvSpPr/>
            <p:nvPr/>
          </p:nvSpPr>
          <p:spPr>
            <a:xfrm>
              <a:off x="2617418" y="5618318"/>
              <a:ext cx="154366" cy="147657"/>
            </a:xfrm>
            <a:custGeom>
              <a:avLst/>
              <a:gdLst/>
              <a:ahLst/>
              <a:cxnLst/>
              <a:rect l="l" t="t" r="r" b="b"/>
              <a:pathLst>
                <a:path w="2324" h="2223" extrusionOk="0">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 name="Google Shape;105;p2"/>
            <p:cNvSpPr/>
            <p:nvPr/>
          </p:nvSpPr>
          <p:spPr>
            <a:xfrm>
              <a:off x="2143294" y="5913567"/>
              <a:ext cx="51544" cy="42510"/>
            </a:xfrm>
            <a:custGeom>
              <a:avLst/>
              <a:gdLst/>
              <a:ahLst/>
              <a:cxnLst/>
              <a:rect l="l" t="t" r="r" b="b"/>
              <a:pathLst>
                <a:path w="776" h="640" extrusionOk="0">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6" name="Google Shape;106;p2"/>
            <p:cNvSpPr/>
            <p:nvPr/>
          </p:nvSpPr>
          <p:spPr>
            <a:xfrm>
              <a:off x="2780685" y="5591484"/>
              <a:ext cx="154366" cy="152174"/>
            </a:xfrm>
            <a:custGeom>
              <a:avLst/>
              <a:gdLst/>
              <a:ahLst/>
              <a:cxnLst/>
              <a:rect l="l" t="t" r="r" b="b"/>
              <a:pathLst>
                <a:path w="2324" h="2291" extrusionOk="0">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7" name="Google Shape;107;p2"/>
            <p:cNvSpPr/>
            <p:nvPr/>
          </p:nvSpPr>
          <p:spPr>
            <a:xfrm>
              <a:off x="2845513" y="5676505"/>
              <a:ext cx="26901" cy="40318"/>
            </a:xfrm>
            <a:custGeom>
              <a:avLst/>
              <a:gdLst/>
              <a:ahLst/>
              <a:cxnLst/>
              <a:rect l="l" t="t" r="r" b="b"/>
              <a:pathLst>
                <a:path w="405" h="607" extrusionOk="0">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 name="Google Shape;108;p2"/>
            <p:cNvSpPr/>
            <p:nvPr/>
          </p:nvSpPr>
          <p:spPr>
            <a:xfrm>
              <a:off x="2686697" y="5701081"/>
              <a:ext cx="33676" cy="40318"/>
            </a:xfrm>
            <a:custGeom>
              <a:avLst/>
              <a:gdLst/>
              <a:ahLst/>
              <a:cxnLst/>
              <a:rect l="l" t="t" r="r" b="b"/>
              <a:pathLst>
                <a:path w="507" h="607" extrusionOk="0">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 name="Google Shape;109;p2"/>
            <p:cNvSpPr/>
            <p:nvPr/>
          </p:nvSpPr>
          <p:spPr>
            <a:xfrm>
              <a:off x="2087367" y="5855380"/>
              <a:ext cx="154432" cy="147657"/>
            </a:xfrm>
            <a:custGeom>
              <a:avLst/>
              <a:gdLst/>
              <a:ahLst/>
              <a:cxnLst/>
              <a:rect l="l" t="t" r="r" b="b"/>
              <a:pathLst>
                <a:path w="2325" h="2223" extrusionOk="0">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 name="Google Shape;110;p2"/>
            <p:cNvSpPr/>
            <p:nvPr/>
          </p:nvSpPr>
          <p:spPr>
            <a:xfrm>
              <a:off x="2523497" y="5721207"/>
              <a:ext cx="40318" cy="58186"/>
            </a:xfrm>
            <a:custGeom>
              <a:avLst/>
              <a:gdLst/>
              <a:ahLst/>
              <a:cxnLst/>
              <a:rect l="l" t="t" r="r" b="b"/>
              <a:pathLst>
                <a:path w="607" h="876" extrusionOk="0">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 name="Google Shape;111;p2"/>
            <p:cNvSpPr/>
            <p:nvPr/>
          </p:nvSpPr>
          <p:spPr>
            <a:xfrm>
              <a:off x="2145553" y="5692114"/>
              <a:ext cx="147657" cy="145465"/>
            </a:xfrm>
            <a:custGeom>
              <a:avLst/>
              <a:gdLst/>
              <a:ahLst/>
              <a:cxnLst/>
              <a:rect l="l" t="t" r="r" b="b"/>
              <a:pathLst>
                <a:path w="2223" h="2190" extrusionOk="0">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 name="Google Shape;112;p2"/>
            <p:cNvSpPr/>
            <p:nvPr/>
          </p:nvSpPr>
          <p:spPr>
            <a:xfrm>
              <a:off x="1725098" y="5989554"/>
              <a:ext cx="64961" cy="53736"/>
            </a:xfrm>
            <a:custGeom>
              <a:avLst/>
              <a:gdLst/>
              <a:ahLst/>
              <a:cxnLst/>
              <a:rect l="l" t="t" r="r" b="b"/>
              <a:pathLst>
                <a:path w="978" h="809" extrusionOk="0">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 name="Google Shape;113;p2"/>
            <p:cNvSpPr/>
            <p:nvPr/>
          </p:nvSpPr>
          <p:spPr>
            <a:xfrm>
              <a:off x="2639736" y="5506529"/>
              <a:ext cx="161141" cy="111855"/>
            </a:xfrm>
            <a:custGeom>
              <a:avLst/>
              <a:gdLst/>
              <a:ahLst/>
              <a:cxnLst/>
              <a:rect l="l" t="t" r="r" b="b"/>
              <a:pathLst>
                <a:path w="2426" h="1684" extrusionOk="0">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 name="Google Shape;114;p2"/>
            <p:cNvSpPr/>
            <p:nvPr/>
          </p:nvSpPr>
          <p:spPr>
            <a:xfrm>
              <a:off x="2798552" y="5484145"/>
              <a:ext cx="161075" cy="111922"/>
            </a:xfrm>
            <a:custGeom>
              <a:avLst/>
              <a:gdLst/>
              <a:ahLst/>
              <a:cxnLst/>
              <a:rect l="l" t="t" r="r" b="b"/>
              <a:pathLst>
                <a:path w="2425" h="1685" extrusionOk="0">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 name="Google Shape;115;p2"/>
            <p:cNvSpPr/>
            <p:nvPr/>
          </p:nvSpPr>
          <p:spPr>
            <a:xfrm>
              <a:off x="3462711" y="5390224"/>
              <a:ext cx="152174" cy="100697"/>
            </a:xfrm>
            <a:custGeom>
              <a:avLst/>
              <a:gdLst/>
              <a:ahLst/>
              <a:cxnLst/>
              <a:rect l="l" t="t" r="r" b="b"/>
              <a:pathLst>
                <a:path w="2291" h="1516" extrusionOk="0">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 name="Google Shape;116;p2"/>
            <p:cNvSpPr/>
            <p:nvPr/>
          </p:nvSpPr>
          <p:spPr>
            <a:xfrm>
              <a:off x="2979687" y="5457310"/>
              <a:ext cx="145399" cy="111922"/>
            </a:xfrm>
            <a:custGeom>
              <a:avLst/>
              <a:gdLst/>
              <a:ahLst/>
              <a:cxnLst/>
              <a:rect l="l" t="t" r="r" b="b"/>
              <a:pathLst>
                <a:path w="2189" h="1685" extrusionOk="0">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 name="Google Shape;117;p2"/>
            <p:cNvSpPr/>
            <p:nvPr/>
          </p:nvSpPr>
          <p:spPr>
            <a:xfrm>
              <a:off x="2304303" y="5557940"/>
              <a:ext cx="163333" cy="105213"/>
            </a:xfrm>
            <a:custGeom>
              <a:avLst/>
              <a:gdLst/>
              <a:ahLst/>
              <a:cxnLst/>
              <a:rect l="l" t="t" r="r" b="b"/>
              <a:pathLst>
                <a:path w="2459" h="1584" extrusionOk="0">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 name="Google Shape;118;p2"/>
            <p:cNvSpPr/>
            <p:nvPr/>
          </p:nvSpPr>
          <p:spPr>
            <a:xfrm>
              <a:off x="3299511" y="5412608"/>
              <a:ext cx="156558" cy="102955"/>
            </a:xfrm>
            <a:custGeom>
              <a:avLst/>
              <a:gdLst/>
              <a:ahLst/>
              <a:cxnLst/>
              <a:rect l="l" t="t" r="r" b="b"/>
              <a:pathLst>
                <a:path w="2357" h="1550" extrusionOk="0">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 name="Google Shape;119;p2"/>
            <p:cNvSpPr/>
            <p:nvPr/>
          </p:nvSpPr>
          <p:spPr>
            <a:xfrm>
              <a:off x="3136244" y="5437184"/>
              <a:ext cx="156624" cy="102955"/>
            </a:xfrm>
            <a:custGeom>
              <a:avLst/>
              <a:gdLst/>
              <a:ahLst/>
              <a:cxnLst/>
              <a:rect l="l" t="t" r="r" b="b"/>
              <a:pathLst>
                <a:path w="2358" h="1550" extrusionOk="0">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 name="Google Shape;120;p2"/>
            <p:cNvSpPr/>
            <p:nvPr/>
          </p:nvSpPr>
          <p:spPr>
            <a:xfrm>
              <a:off x="1807861" y="5638445"/>
              <a:ext cx="152108" cy="100697"/>
            </a:xfrm>
            <a:custGeom>
              <a:avLst/>
              <a:gdLst/>
              <a:ahLst/>
              <a:cxnLst/>
              <a:rect l="l" t="t" r="r" b="b"/>
              <a:pathLst>
                <a:path w="2290" h="1516" extrusionOk="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 name="Google Shape;121;p2"/>
            <p:cNvSpPr/>
            <p:nvPr/>
          </p:nvSpPr>
          <p:spPr>
            <a:xfrm>
              <a:off x="1971127" y="5607160"/>
              <a:ext cx="163267" cy="107405"/>
            </a:xfrm>
            <a:custGeom>
              <a:avLst/>
              <a:gdLst/>
              <a:ahLst/>
              <a:cxnLst/>
              <a:rect l="l" t="t" r="r" b="b"/>
              <a:pathLst>
                <a:path w="2458" h="1617" extrusionOk="0">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 name="Google Shape;122;p2"/>
            <p:cNvSpPr/>
            <p:nvPr/>
          </p:nvSpPr>
          <p:spPr>
            <a:xfrm>
              <a:off x="1816828" y="5739075"/>
              <a:ext cx="154366" cy="147724"/>
            </a:xfrm>
            <a:custGeom>
              <a:avLst/>
              <a:gdLst/>
              <a:ahLst/>
              <a:cxnLst/>
              <a:rect l="l" t="t" r="r" b="b"/>
              <a:pathLst>
                <a:path w="2324" h="2224" extrusionOk="0">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 name="Google Shape;123;p2"/>
            <p:cNvSpPr/>
            <p:nvPr/>
          </p:nvSpPr>
          <p:spPr>
            <a:xfrm>
              <a:off x="2047115" y="5783843"/>
              <a:ext cx="42577" cy="51477"/>
            </a:xfrm>
            <a:custGeom>
              <a:avLst/>
              <a:gdLst/>
              <a:ahLst/>
              <a:cxnLst/>
              <a:rect l="l" t="t" r="r" b="b"/>
              <a:pathLst>
                <a:path w="641" h="775" extrusionOk="0">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 name="Google Shape;124;p2"/>
            <p:cNvSpPr/>
            <p:nvPr/>
          </p:nvSpPr>
          <p:spPr>
            <a:xfrm>
              <a:off x="2136586" y="5584775"/>
              <a:ext cx="158883" cy="107405"/>
            </a:xfrm>
            <a:custGeom>
              <a:avLst/>
              <a:gdLst/>
              <a:ahLst/>
              <a:cxnLst/>
              <a:rect l="l" t="t" r="r" b="b"/>
              <a:pathLst>
                <a:path w="2392" h="1617" extrusionOk="0">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5" name="Google Shape;125;p2"/>
            <p:cNvSpPr/>
            <p:nvPr/>
          </p:nvSpPr>
          <p:spPr>
            <a:xfrm>
              <a:off x="1980028" y="5712240"/>
              <a:ext cx="154366" cy="152174"/>
            </a:xfrm>
            <a:custGeom>
              <a:avLst/>
              <a:gdLst/>
              <a:ahLst/>
              <a:cxnLst/>
              <a:rect l="l" t="t" r="r" b="b"/>
              <a:pathLst>
                <a:path w="2324" h="2291" extrusionOk="0">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6" name="Google Shape;126;p2"/>
            <p:cNvSpPr/>
            <p:nvPr/>
          </p:nvSpPr>
          <p:spPr>
            <a:xfrm>
              <a:off x="2357972" y="5739075"/>
              <a:ext cx="44835" cy="49285"/>
            </a:xfrm>
            <a:custGeom>
              <a:avLst/>
              <a:gdLst/>
              <a:ahLst/>
              <a:cxnLst/>
              <a:rect l="l" t="t" r="r" b="b"/>
              <a:pathLst>
                <a:path w="675" h="742" extrusionOk="0">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 name="Google Shape;127;p2"/>
            <p:cNvSpPr/>
            <p:nvPr/>
          </p:nvSpPr>
          <p:spPr>
            <a:xfrm>
              <a:off x="2297594" y="5667538"/>
              <a:ext cx="156624" cy="147657"/>
            </a:xfrm>
            <a:custGeom>
              <a:avLst/>
              <a:gdLst/>
              <a:ahLst/>
              <a:cxnLst/>
              <a:rect l="l" t="t" r="r" b="b"/>
              <a:pathLst>
                <a:path w="2358" h="2223" extrusionOk="0">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 name="Google Shape;128;p2"/>
            <p:cNvSpPr/>
            <p:nvPr/>
          </p:nvSpPr>
          <p:spPr>
            <a:xfrm>
              <a:off x="2472019" y="5535622"/>
              <a:ext cx="158883" cy="105147"/>
            </a:xfrm>
            <a:custGeom>
              <a:avLst/>
              <a:gdLst/>
              <a:ahLst/>
              <a:cxnLst/>
              <a:rect l="l" t="t" r="r" b="b"/>
              <a:pathLst>
                <a:path w="2392" h="1583" extrusionOk="0">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 name="Google Shape;129;p2"/>
            <p:cNvSpPr/>
            <p:nvPr/>
          </p:nvSpPr>
          <p:spPr>
            <a:xfrm>
              <a:off x="3981537" y="6166238"/>
              <a:ext cx="29159" cy="42577"/>
            </a:xfrm>
            <a:custGeom>
              <a:avLst/>
              <a:gdLst/>
              <a:ahLst/>
              <a:cxnLst/>
              <a:rect l="l" t="t" r="r" b="b"/>
              <a:pathLst>
                <a:path w="439" h="641" extrusionOk="0">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0" name="Google Shape;130;p2"/>
            <p:cNvSpPr/>
            <p:nvPr/>
          </p:nvSpPr>
          <p:spPr>
            <a:xfrm>
              <a:off x="3921159" y="6163979"/>
              <a:ext cx="18000" cy="78379"/>
            </a:xfrm>
            <a:custGeom>
              <a:avLst/>
              <a:gdLst/>
              <a:ahLst/>
              <a:cxnLst/>
              <a:rect l="l" t="t" r="r" b="b"/>
              <a:pathLst>
                <a:path w="271" h="1180" extrusionOk="0">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 name="Google Shape;131;p2"/>
            <p:cNvSpPr/>
            <p:nvPr/>
          </p:nvSpPr>
          <p:spPr>
            <a:xfrm>
              <a:off x="3921159" y="6132694"/>
              <a:ext cx="154366" cy="102955"/>
            </a:xfrm>
            <a:custGeom>
              <a:avLst/>
              <a:gdLst/>
              <a:ahLst/>
              <a:cxnLst/>
              <a:rect l="l" t="t" r="r" b="b"/>
              <a:pathLst>
                <a:path w="2324" h="1550" extrusionOk="0">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 name="Google Shape;132;p2"/>
            <p:cNvSpPr/>
            <p:nvPr/>
          </p:nvSpPr>
          <p:spPr>
            <a:xfrm>
              <a:off x="3804920" y="6112568"/>
              <a:ext cx="49219" cy="31351"/>
            </a:xfrm>
            <a:custGeom>
              <a:avLst/>
              <a:gdLst/>
              <a:ahLst/>
              <a:cxnLst/>
              <a:rect l="l" t="t" r="r" b="b"/>
              <a:pathLst>
                <a:path w="741" h="472" extrusionOk="0">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 name="Google Shape;133;p2"/>
            <p:cNvSpPr/>
            <p:nvPr/>
          </p:nvSpPr>
          <p:spPr>
            <a:xfrm>
              <a:off x="3623719" y="5358939"/>
              <a:ext cx="165591" cy="109664"/>
            </a:xfrm>
            <a:custGeom>
              <a:avLst/>
              <a:gdLst/>
              <a:ahLst/>
              <a:cxnLst/>
              <a:rect l="l" t="t" r="r" b="b"/>
              <a:pathLst>
                <a:path w="2493" h="1651" extrusionOk="0">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 name="Google Shape;134;p2"/>
            <p:cNvSpPr/>
            <p:nvPr/>
          </p:nvSpPr>
          <p:spPr>
            <a:xfrm>
              <a:off x="3753442" y="6081283"/>
              <a:ext cx="154366" cy="181201"/>
            </a:xfrm>
            <a:custGeom>
              <a:avLst/>
              <a:gdLst/>
              <a:ahLst/>
              <a:cxnLst/>
              <a:rect l="l" t="t" r="r" b="b"/>
              <a:pathLst>
                <a:path w="2324" h="2728" extrusionOk="0">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 name="Google Shape;135;p2"/>
            <p:cNvSpPr/>
            <p:nvPr/>
          </p:nvSpPr>
          <p:spPr>
            <a:xfrm>
              <a:off x="3818337" y="6190814"/>
              <a:ext cx="47027" cy="31418"/>
            </a:xfrm>
            <a:custGeom>
              <a:avLst/>
              <a:gdLst/>
              <a:ahLst/>
              <a:cxnLst/>
              <a:rect l="l" t="t" r="r" b="b"/>
              <a:pathLst>
                <a:path w="708" h="473" extrusionOk="0">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 name="Google Shape;136;p2"/>
            <p:cNvSpPr/>
            <p:nvPr/>
          </p:nvSpPr>
          <p:spPr>
            <a:xfrm>
              <a:off x="3605851" y="6172946"/>
              <a:ext cx="154366" cy="107405"/>
            </a:xfrm>
            <a:custGeom>
              <a:avLst/>
              <a:gdLst/>
              <a:ahLst/>
              <a:cxnLst/>
              <a:rect l="l" t="t" r="r" b="b"/>
              <a:pathLst>
                <a:path w="2324" h="1617" extrusionOk="0">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 name="Google Shape;137;p2"/>
            <p:cNvSpPr/>
            <p:nvPr/>
          </p:nvSpPr>
          <p:spPr>
            <a:xfrm>
              <a:off x="3735575" y="5441701"/>
              <a:ext cx="239320" cy="154366"/>
            </a:xfrm>
            <a:custGeom>
              <a:avLst/>
              <a:gdLst/>
              <a:ahLst/>
              <a:cxnLst/>
              <a:rect l="l" t="t" r="r" b="b"/>
              <a:pathLst>
                <a:path w="3603" h="2324" extrusionOk="0">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 name="Google Shape;138;p2"/>
            <p:cNvSpPr/>
            <p:nvPr/>
          </p:nvSpPr>
          <p:spPr>
            <a:xfrm>
              <a:off x="3874198" y="5517688"/>
              <a:ext cx="62703" cy="42577"/>
            </a:xfrm>
            <a:custGeom>
              <a:avLst/>
              <a:gdLst/>
              <a:ahLst/>
              <a:cxnLst/>
              <a:rect l="l" t="t" r="r" b="b"/>
              <a:pathLst>
                <a:path w="944" h="641" extrusionOk="0">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 name="Google Shape;139;p2"/>
            <p:cNvSpPr/>
            <p:nvPr/>
          </p:nvSpPr>
          <p:spPr>
            <a:xfrm>
              <a:off x="3791436" y="5336554"/>
              <a:ext cx="156624" cy="109664"/>
            </a:xfrm>
            <a:custGeom>
              <a:avLst/>
              <a:gdLst/>
              <a:ahLst/>
              <a:cxnLst/>
              <a:rect l="l" t="t" r="r" b="b"/>
              <a:pathLst>
                <a:path w="2358" h="1651" extrusionOk="0">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 name="Google Shape;140;p2"/>
            <p:cNvSpPr/>
            <p:nvPr/>
          </p:nvSpPr>
          <p:spPr>
            <a:xfrm>
              <a:off x="3912258" y="5671988"/>
              <a:ext cx="60444" cy="55994"/>
            </a:xfrm>
            <a:custGeom>
              <a:avLst/>
              <a:gdLst/>
              <a:ahLst/>
              <a:cxnLst/>
              <a:rect l="l" t="t" r="r" b="b"/>
              <a:pathLst>
                <a:path w="910" h="843" extrusionOk="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 name="Google Shape;141;p2"/>
            <p:cNvSpPr/>
            <p:nvPr/>
          </p:nvSpPr>
          <p:spPr>
            <a:xfrm>
              <a:off x="3686356" y="5895632"/>
              <a:ext cx="355626" cy="192426"/>
            </a:xfrm>
            <a:custGeom>
              <a:avLst/>
              <a:gdLst/>
              <a:ahLst/>
              <a:cxnLst/>
              <a:rect l="l" t="t" r="r" b="b"/>
              <a:pathLst>
                <a:path w="5354" h="2897" extrusionOk="0">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 name="Google Shape;142;p2"/>
            <p:cNvSpPr/>
            <p:nvPr/>
          </p:nvSpPr>
          <p:spPr>
            <a:xfrm>
              <a:off x="3842913" y="5591484"/>
              <a:ext cx="185651" cy="297506"/>
            </a:xfrm>
            <a:custGeom>
              <a:avLst/>
              <a:gdLst/>
              <a:ahLst/>
              <a:cxnLst/>
              <a:rect l="l" t="t" r="r" b="b"/>
              <a:pathLst>
                <a:path w="2795" h="4479" extrusionOk="0">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3" name="Google Shape;143;p2"/>
            <p:cNvSpPr/>
            <p:nvPr/>
          </p:nvSpPr>
          <p:spPr>
            <a:xfrm>
              <a:off x="1725098" y="6217649"/>
              <a:ext cx="199135" cy="161141"/>
            </a:xfrm>
            <a:custGeom>
              <a:avLst/>
              <a:gdLst/>
              <a:ahLst/>
              <a:cxnLst/>
              <a:rect l="l" t="t" r="r" b="b"/>
              <a:pathLst>
                <a:path w="2998" h="2426" extrusionOk="0">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4" name="Google Shape;144;p2"/>
            <p:cNvSpPr/>
            <p:nvPr/>
          </p:nvSpPr>
          <p:spPr>
            <a:xfrm>
              <a:off x="1644594" y="5658571"/>
              <a:ext cx="156624" cy="102955"/>
            </a:xfrm>
            <a:custGeom>
              <a:avLst/>
              <a:gdLst/>
              <a:ahLst/>
              <a:cxnLst/>
              <a:rect l="l" t="t" r="r" b="b"/>
              <a:pathLst>
                <a:path w="2358" h="1550" extrusionOk="0">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5" name="Google Shape;145;p2"/>
            <p:cNvSpPr/>
            <p:nvPr/>
          </p:nvSpPr>
          <p:spPr>
            <a:xfrm>
              <a:off x="3666230" y="6210940"/>
              <a:ext cx="26901" cy="40318"/>
            </a:xfrm>
            <a:custGeom>
              <a:avLst/>
              <a:gdLst/>
              <a:ahLst/>
              <a:cxnLst/>
              <a:rect l="l" t="t" r="r" b="b"/>
              <a:pathLst>
                <a:path w="405" h="607" extrusionOk="0">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6" name="Google Shape;146;p2"/>
            <p:cNvSpPr/>
            <p:nvPr/>
          </p:nvSpPr>
          <p:spPr>
            <a:xfrm>
              <a:off x="1573057" y="5173288"/>
              <a:ext cx="2549428" cy="1442497"/>
            </a:xfrm>
            <a:custGeom>
              <a:avLst/>
              <a:gdLst/>
              <a:ahLst/>
              <a:cxnLst/>
              <a:rect l="l" t="t" r="r" b="b"/>
              <a:pathLst>
                <a:path w="38382" h="21717" extrusionOk="0">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7" name="Google Shape;147;p2"/>
            <p:cNvSpPr/>
            <p:nvPr/>
          </p:nvSpPr>
          <p:spPr>
            <a:xfrm>
              <a:off x="1655820" y="5757009"/>
              <a:ext cx="154366" cy="167783"/>
            </a:xfrm>
            <a:custGeom>
              <a:avLst/>
              <a:gdLst/>
              <a:ahLst/>
              <a:cxnLst/>
              <a:rect l="l" t="t" r="r" b="b"/>
              <a:pathLst>
                <a:path w="2324" h="2526" extrusionOk="0">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8" name="Google Shape;148;p2"/>
            <p:cNvSpPr/>
            <p:nvPr/>
          </p:nvSpPr>
          <p:spPr>
            <a:xfrm>
              <a:off x="1704972" y="6058899"/>
              <a:ext cx="275122" cy="167783"/>
            </a:xfrm>
            <a:custGeom>
              <a:avLst/>
              <a:gdLst/>
              <a:ahLst/>
              <a:cxnLst/>
              <a:rect l="l" t="t" r="r" b="b"/>
              <a:pathLst>
                <a:path w="4142" h="2526" extrusionOk="0">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9" name="Google Shape;149;p2"/>
            <p:cNvSpPr/>
            <p:nvPr/>
          </p:nvSpPr>
          <p:spPr>
            <a:xfrm>
              <a:off x="1678138" y="5897891"/>
              <a:ext cx="239387" cy="167783"/>
            </a:xfrm>
            <a:custGeom>
              <a:avLst/>
              <a:gdLst/>
              <a:ahLst/>
              <a:cxnLst/>
              <a:rect l="l" t="t" r="r" b="b"/>
              <a:pathLst>
                <a:path w="3604" h="2526" extrusionOk="0">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0" name="Google Shape;150;p2"/>
            <p:cNvSpPr/>
            <p:nvPr/>
          </p:nvSpPr>
          <p:spPr>
            <a:xfrm>
              <a:off x="2749333" y="5935884"/>
              <a:ext cx="22451" cy="134240"/>
            </a:xfrm>
            <a:custGeom>
              <a:avLst/>
              <a:gdLst/>
              <a:ahLst/>
              <a:cxnLst/>
              <a:rect l="l" t="t" r="r" b="b"/>
              <a:pathLst>
                <a:path w="338" h="2021" extrusionOk="0">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1" name="Google Shape;151;p2"/>
            <p:cNvSpPr/>
            <p:nvPr/>
          </p:nvSpPr>
          <p:spPr>
            <a:xfrm>
              <a:off x="3216748" y="5689922"/>
              <a:ext cx="147657" cy="147657"/>
            </a:xfrm>
            <a:custGeom>
              <a:avLst/>
              <a:gdLst/>
              <a:ahLst/>
              <a:cxnLst/>
              <a:rect l="l" t="t" r="r" b="b"/>
              <a:pathLst>
                <a:path w="2223" h="2223" extrusionOk="0">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2" name="Google Shape;152;p2"/>
            <p:cNvSpPr/>
            <p:nvPr/>
          </p:nvSpPr>
          <p:spPr>
            <a:xfrm>
              <a:off x="3418009" y="5721207"/>
              <a:ext cx="49285" cy="42577"/>
            </a:xfrm>
            <a:custGeom>
              <a:avLst/>
              <a:gdLst/>
              <a:ahLst/>
              <a:cxnLst/>
              <a:rect l="l" t="t" r="r" b="b"/>
              <a:pathLst>
                <a:path w="742" h="641" extrusionOk="0">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3" name="Google Shape;153;p2"/>
            <p:cNvSpPr/>
            <p:nvPr/>
          </p:nvSpPr>
          <p:spPr>
            <a:xfrm>
              <a:off x="3549924" y="5815128"/>
              <a:ext cx="24709" cy="134240"/>
            </a:xfrm>
            <a:custGeom>
              <a:avLst/>
              <a:gdLst/>
              <a:ahLst/>
              <a:cxnLst/>
              <a:rect l="l" t="t" r="r" b="b"/>
              <a:pathLst>
                <a:path w="372" h="2021" extrusionOk="0">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4" name="Google Shape;154;p2"/>
            <p:cNvSpPr/>
            <p:nvPr/>
          </p:nvSpPr>
          <p:spPr>
            <a:xfrm>
              <a:off x="3368790" y="5665279"/>
              <a:ext cx="156624" cy="147724"/>
            </a:xfrm>
            <a:custGeom>
              <a:avLst/>
              <a:gdLst/>
              <a:ahLst/>
              <a:cxnLst/>
              <a:rect l="l" t="t" r="r" b="b"/>
              <a:pathLst>
                <a:path w="2358" h="2224" extrusionOk="0">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5" name="Google Shape;155;p2"/>
            <p:cNvSpPr/>
            <p:nvPr/>
          </p:nvSpPr>
          <p:spPr>
            <a:xfrm>
              <a:off x="3422459" y="5815128"/>
              <a:ext cx="138757" cy="154366"/>
            </a:xfrm>
            <a:custGeom>
              <a:avLst/>
              <a:gdLst/>
              <a:ahLst/>
              <a:cxnLst/>
              <a:rect l="l" t="t" r="r" b="b"/>
              <a:pathLst>
                <a:path w="2089" h="2324" extrusionOk="0">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 name="Google Shape;156;p2"/>
            <p:cNvSpPr/>
            <p:nvPr/>
          </p:nvSpPr>
          <p:spPr>
            <a:xfrm>
              <a:off x="3212232" y="6025356"/>
              <a:ext cx="29159" cy="131982"/>
            </a:xfrm>
            <a:custGeom>
              <a:avLst/>
              <a:gdLst/>
              <a:ahLst/>
              <a:cxnLst/>
              <a:rect l="l" t="t" r="r" b="b"/>
              <a:pathLst>
                <a:path w="439" h="1987" extrusionOk="0">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 name="Google Shape;157;p2"/>
            <p:cNvSpPr/>
            <p:nvPr/>
          </p:nvSpPr>
          <p:spPr>
            <a:xfrm>
              <a:off x="3236875" y="6161787"/>
              <a:ext cx="156624" cy="26901"/>
            </a:xfrm>
            <a:custGeom>
              <a:avLst/>
              <a:gdLst/>
              <a:ahLst/>
              <a:cxnLst/>
              <a:rect l="l" t="t" r="r" b="b"/>
              <a:pathLst>
                <a:path w="2358" h="405" extrusionOk="0">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 name="Google Shape;158;p2"/>
            <p:cNvSpPr/>
            <p:nvPr/>
          </p:nvSpPr>
          <p:spPr>
            <a:xfrm>
              <a:off x="3010972" y="5651862"/>
              <a:ext cx="29159" cy="44835"/>
            </a:xfrm>
            <a:custGeom>
              <a:avLst/>
              <a:gdLst/>
              <a:ahLst/>
              <a:cxnLst/>
              <a:rect l="l" t="t" r="r" b="b"/>
              <a:pathLst>
                <a:path w="439" h="675" extrusionOk="0">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 name="Google Shape;159;p2"/>
            <p:cNvSpPr/>
            <p:nvPr/>
          </p:nvSpPr>
          <p:spPr>
            <a:xfrm>
              <a:off x="3257001" y="6038773"/>
              <a:ext cx="51477" cy="29159"/>
            </a:xfrm>
            <a:custGeom>
              <a:avLst/>
              <a:gdLst/>
              <a:ahLst/>
              <a:cxnLst/>
              <a:rect l="l" t="t" r="r" b="b"/>
              <a:pathLst>
                <a:path w="775" h="439" extrusionOk="0">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 name="Google Shape;160;p2"/>
            <p:cNvSpPr/>
            <p:nvPr/>
          </p:nvSpPr>
          <p:spPr>
            <a:xfrm>
              <a:off x="2939435" y="5591484"/>
              <a:ext cx="31351" cy="132048"/>
            </a:xfrm>
            <a:custGeom>
              <a:avLst/>
              <a:gdLst/>
              <a:ahLst/>
              <a:cxnLst/>
              <a:rect l="l" t="t" r="r" b="b"/>
              <a:pathLst>
                <a:path w="472" h="1988" extrusionOk="0">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 name="Google Shape;161;p2"/>
            <p:cNvSpPr/>
            <p:nvPr/>
          </p:nvSpPr>
          <p:spPr>
            <a:xfrm>
              <a:off x="3111602" y="5772618"/>
              <a:ext cx="13484" cy="40385"/>
            </a:xfrm>
            <a:custGeom>
              <a:avLst/>
              <a:gdLst/>
              <a:ahLst/>
              <a:cxnLst/>
              <a:rect l="l" t="t" r="r" b="b"/>
              <a:pathLst>
                <a:path w="203" h="608" extrusionOk="0">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 name="Google Shape;162;p2"/>
            <p:cNvSpPr/>
            <p:nvPr/>
          </p:nvSpPr>
          <p:spPr>
            <a:xfrm>
              <a:off x="3098184" y="5549040"/>
              <a:ext cx="156624" cy="145399"/>
            </a:xfrm>
            <a:custGeom>
              <a:avLst/>
              <a:gdLst/>
              <a:ahLst/>
              <a:cxnLst/>
              <a:rect l="l" t="t" r="r" b="b"/>
              <a:pathLst>
                <a:path w="2358" h="2189" extrusionOk="0">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 name="Google Shape;163;p2"/>
            <p:cNvSpPr/>
            <p:nvPr/>
          </p:nvSpPr>
          <p:spPr>
            <a:xfrm>
              <a:off x="3263709" y="5748042"/>
              <a:ext cx="42577" cy="44769"/>
            </a:xfrm>
            <a:custGeom>
              <a:avLst/>
              <a:gdLst/>
              <a:ahLst/>
              <a:cxnLst/>
              <a:rect l="l" t="t" r="r" b="b"/>
              <a:pathLst>
                <a:path w="641" h="674" extrusionOk="0">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 name="Google Shape;164;p2"/>
            <p:cNvSpPr/>
            <p:nvPr/>
          </p:nvSpPr>
          <p:spPr>
            <a:xfrm>
              <a:off x="3169788" y="5627286"/>
              <a:ext cx="35802" cy="38060"/>
            </a:xfrm>
            <a:custGeom>
              <a:avLst/>
              <a:gdLst/>
              <a:ahLst/>
              <a:cxnLst/>
              <a:rect l="l" t="t" r="r" b="b"/>
              <a:pathLst>
                <a:path w="539" h="573" extrusionOk="0">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 name="Google Shape;165;p2"/>
            <p:cNvSpPr/>
            <p:nvPr/>
          </p:nvSpPr>
          <p:spPr>
            <a:xfrm>
              <a:off x="2941693" y="5795002"/>
              <a:ext cx="47027" cy="40318"/>
            </a:xfrm>
            <a:custGeom>
              <a:avLst/>
              <a:gdLst/>
              <a:ahLst/>
              <a:cxnLst/>
              <a:rect l="l" t="t" r="r" b="b"/>
              <a:pathLst>
                <a:path w="708" h="607" extrusionOk="0">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6" name="Google Shape;166;p2"/>
            <p:cNvSpPr/>
            <p:nvPr/>
          </p:nvSpPr>
          <p:spPr>
            <a:xfrm>
              <a:off x="3051224" y="5710048"/>
              <a:ext cx="154366" cy="152108"/>
            </a:xfrm>
            <a:custGeom>
              <a:avLst/>
              <a:gdLst/>
              <a:ahLst/>
              <a:cxnLst/>
              <a:rect l="l" t="t" r="r" b="b"/>
              <a:pathLst>
                <a:path w="2324" h="2290" extrusionOk="0">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7" name="Google Shape;167;p2"/>
            <p:cNvSpPr/>
            <p:nvPr/>
          </p:nvSpPr>
          <p:spPr>
            <a:xfrm>
              <a:off x="2946143" y="6110310"/>
              <a:ext cx="47027" cy="38127"/>
            </a:xfrm>
            <a:custGeom>
              <a:avLst/>
              <a:gdLst/>
              <a:ahLst/>
              <a:cxnLst/>
              <a:rect l="l" t="t" r="r" b="b"/>
              <a:pathLst>
                <a:path w="708" h="574" extrusionOk="0">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 name="Google Shape;168;p2"/>
            <p:cNvSpPr/>
            <p:nvPr/>
          </p:nvSpPr>
          <p:spPr>
            <a:xfrm>
              <a:off x="2943885" y="5886732"/>
              <a:ext cx="147657" cy="149849"/>
            </a:xfrm>
            <a:custGeom>
              <a:avLst/>
              <a:gdLst/>
              <a:ahLst/>
              <a:cxnLst/>
              <a:rect l="l" t="t" r="r" b="b"/>
              <a:pathLst>
                <a:path w="2223" h="2256" extrusionOk="0">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9" name="Google Shape;169;p2"/>
            <p:cNvSpPr/>
            <p:nvPr/>
          </p:nvSpPr>
          <p:spPr>
            <a:xfrm>
              <a:off x="2999813" y="5942593"/>
              <a:ext cx="31351" cy="44835"/>
            </a:xfrm>
            <a:custGeom>
              <a:avLst/>
              <a:gdLst/>
              <a:ahLst/>
              <a:cxnLst/>
              <a:rect l="l" t="t" r="r" b="b"/>
              <a:pathLst>
                <a:path w="472" h="675" extrusionOk="0">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 name="Google Shape;170;p2"/>
            <p:cNvSpPr/>
            <p:nvPr/>
          </p:nvSpPr>
          <p:spPr>
            <a:xfrm>
              <a:off x="2890215" y="6052190"/>
              <a:ext cx="152174" cy="147657"/>
            </a:xfrm>
            <a:custGeom>
              <a:avLst/>
              <a:gdLst/>
              <a:ahLst/>
              <a:cxnLst/>
              <a:rect l="l" t="t" r="r" b="b"/>
              <a:pathLst>
                <a:path w="2291" h="2223" extrusionOk="0">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 name="Google Shape;171;p2"/>
            <p:cNvSpPr/>
            <p:nvPr/>
          </p:nvSpPr>
          <p:spPr>
            <a:xfrm>
              <a:off x="2677796" y="5989554"/>
              <a:ext cx="58186" cy="51544"/>
            </a:xfrm>
            <a:custGeom>
              <a:avLst/>
              <a:gdLst/>
              <a:ahLst/>
              <a:cxnLst/>
              <a:rect l="l" t="t" r="r" b="b"/>
              <a:pathLst>
                <a:path w="876" h="776" extrusionOk="0">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 name="Google Shape;172;p2"/>
            <p:cNvSpPr/>
            <p:nvPr/>
          </p:nvSpPr>
          <p:spPr>
            <a:xfrm>
              <a:off x="2778426" y="5911308"/>
              <a:ext cx="158816" cy="149916"/>
            </a:xfrm>
            <a:custGeom>
              <a:avLst/>
              <a:gdLst/>
              <a:ahLst/>
              <a:cxnLst/>
              <a:rect l="l" t="t" r="r" b="b"/>
              <a:pathLst>
                <a:path w="2391" h="2257" extrusionOk="0">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 name="Google Shape;173;p2"/>
            <p:cNvSpPr/>
            <p:nvPr/>
          </p:nvSpPr>
          <p:spPr>
            <a:xfrm>
              <a:off x="2847772" y="5969428"/>
              <a:ext cx="42510" cy="42577"/>
            </a:xfrm>
            <a:custGeom>
              <a:avLst/>
              <a:gdLst/>
              <a:ahLst/>
              <a:cxnLst/>
              <a:rect l="l" t="t" r="r" b="b"/>
              <a:pathLst>
                <a:path w="640" h="641" extrusionOk="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 name="Google Shape;174;p2"/>
            <p:cNvSpPr/>
            <p:nvPr/>
          </p:nvSpPr>
          <p:spPr>
            <a:xfrm>
              <a:off x="3218940" y="6005230"/>
              <a:ext cx="145465" cy="147657"/>
            </a:xfrm>
            <a:custGeom>
              <a:avLst/>
              <a:gdLst/>
              <a:ahLst/>
              <a:cxnLst/>
              <a:rect l="l" t="t" r="r" b="b"/>
              <a:pathLst>
                <a:path w="2190" h="2223" extrusionOk="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 name="Google Shape;175;p2"/>
            <p:cNvSpPr/>
            <p:nvPr/>
          </p:nvSpPr>
          <p:spPr>
            <a:xfrm>
              <a:off x="3261451" y="5835254"/>
              <a:ext cx="154366" cy="156624"/>
            </a:xfrm>
            <a:custGeom>
              <a:avLst/>
              <a:gdLst/>
              <a:ahLst/>
              <a:cxnLst/>
              <a:rect l="l" t="t" r="r" b="b"/>
              <a:pathLst>
                <a:path w="2324" h="2358" extrusionOk="0">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 name="Google Shape;176;p2"/>
            <p:cNvSpPr/>
            <p:nvPr/>
          </p:nvSpPr>
          <p:spPr>
            <a:xfrm>
              <a:off x="3328538" y="5895632"/>
              <a:ext cx="42577" cy="49285"/>
            </a:xfrm>
            <a:custGeom>
              <a:avLst/>
              <a:gdLst/>
              <a:ahLst/>
              <a:cxnLst/>
              <a:rect l="l" t="t" r="r" b="b"/>
              <a:pathLst>
                <a:path w="641" h="742" extrusionOk="0">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 name="Google Shape;177;p2"/>
            <p:cNvSpPr/>
            <p:nvPr/>
          </p:nvSpPr>
          <p:spPr>
            <a:xfrm>
              <a:off x="3210040" y="5707790"/>
              <a:ext cx="29093" cy="134240"/>
            </a:xfrm>
            <a:custGeom>
              <a:avLst/>
              <a:gdLst/>
              <a:ahLst/>
              <a:cxnLst/>
              <a:rect l="l" t="t" r="r" b="b"/>
              <a:pathLst>
                <a:path w="438" h="2021" extrusionOk="0">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 name="Google Shape;178;p2"/>
            <p:cNvSpPr/>
            <p:nvPr/>
          </p:nvSpPr>
          <p:spPr>
            <a:xfrm>
              <a:off x="3160821" y="5922467"/>
              <a:ext cx="47027" cy="44835"/>
            </a:xfrm>
            <a:custGeom>
              <a:avLst/>
              <a:gdLst/>
              <a:ahLst/>
              <a:cxnLst/>
              <a:rect l="l" t="t" r="r" b="b"/>
              <a:pathLst>
                <a:path w="708" h="675" extrusionOk="0">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 name="Google Shape;179;p2"/>
            <p:cNvSpPr/>
            <p:nvPr/>
          </p:nvSpPr>
          <p:spPr>
            <a:xfrm>
              <a:off x="3093734" y="6081283"/>
              <a:ext cx="58186" cy="44769"/>
            </a:xfrm>
            <a:custGeom>
              <a:avLst/>
              <a:gdLst/>
              <a:ahLst/>
              <a:cxnLst/>
              <a:rect l="l" t="t" r="r" b="b"/>
              <a:pathLst>
                <a:path w="876" h="674" extrusionOk="0">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 name="Google Shape;180;p2"/>
            <p:cNvSpPr/>
            <p:nvPr/>
          </p:nvSpPr>
          <p:spPr>
            <a:xfrm>
              <a:off x="3100443" y="5859897"/>
              <a:ext cx="154366" cy="158816"/>
            </a:xfrm>
            <a:custGeom>
              <a:avLst/>
              <a:gdLst/>
              <a:ahLst/>
              <a:cxnLst/>
              <a:rect l="l" t="t" r="r" b="b"/>
              <a:pathLst>
                <a:path w="2324" h="2391" extrusionOk="0">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 name="Google Shape;181;p2"/>
            <p:cNvSpPr/>
            <p:nvPr/>
          </p:nvSpPr>
          <p:spPr>
            <a:xfrm>
              <a:off x="3420267" y="6161787"/>
              <a:ext cx="24643" cy="149849"/>
            </a:xfrm>
            <a:custGeom>
              <a:avLst/>
              <a:gdLst/>
              <a:ahLst/>
              <a:cxnLst/>
              <a:rect l="l" t="t" r="r" b="b"/>
              <a:pathLst>
                <a:path w="371" h="2256" extrusionOk="0">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 name="Google Shape;182;p2"/>
            <p:cNvSpPr/>
            <p:nvPr/>
          </p:nvSpPr>
          <p:spPr>
            <a:xfrm>
              <a:off x="2138844" y="5710048"/>
              <a:ext cx="31351" cy="134240"/>
            </a:xfrm>
            <a:custGeom>
              <a:avLst/>
              <a:gdLst/>
              <a:ahLst/>
              <a:cxnLst/>
              <a:rect l="l" t="t" r="r" b="b"/>
              <a:pathLst>
                <a:path w="472" h="2021" extrusionOk="0">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 name="Google Shape;183;p2"/>
            <p:cNvSpPr/>
            <p:nvPr/>
          </p:nvSpPr>
          <p:spPr>
            <a:xfrm>
              <a:off x="2201481" y="5759201"/>
              <a:ext cx="44769" cy="60511"/>
            </a:xfrm>
            <a:custGeom>
              <a:avLst/>
              <a:gdLst/>
              <a:ahLst/>
              <a:cxnLst/>
              <a:rect l="l" t="t" r="r" b="b"/>
              <a:pathLst>
                <a:path w="674" h="911" extrusionOk="0">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 name="Google Shape;184;p2"/>
            <p:cNvSpPr/>
            <p:nvPr/>
          </p:nvSpPr>
          <p:spPr>
            <a:xfrm>
              <a:off x="2051631" y="6079025"/>
              <a:ext cx="33610" cy="49285"/>
            </a:xfrm>
            <a:custGeom>
              <a:avLst/>
              <a:gdLst/>
              <a:ahLst/>
              <a:cxnLst/>
              <a:rect l="l" t="t" r="r" b="b"/>
              <a:pathLst>
                <a:path w="506" h="742" extrusionOk="0">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 name="Google Shape;185;p2"/>
            <p:cNvSpPr/>
            <p:nvPr/>
          </p:nvSpPr>
          <p:spPr>
            <a:xfrm>
              <a:off x="1928617" y="6190814"/>
              <a:ext cx="152108" cy="167850"/>
            </a:xfrm>
            <a:custGeom>
              <a:avLst/>
              <a:gdLst/>
              <a:ahLst/>
              <a:cxnLst/>
              <a:rect l="l" t="t" r="r" b="b"/>
              <a:pathLst>
                <a:path w="2290" h="2527" extrusionOk="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 name="Google Shape;186;p2"/>
            <p:cNvSpPr/>
            <p:nvPr/>
          </p:nvSpPr>
          <p:spPr>
            <a:xfrm>
              <a:off x="2317720" y="5886732"/>
              <a:ext cx="31418" cy="13484"/>
            </a:xfrm>
            <a:custGeom>
              <a:avLst/>
              <a:gdLst/>
              <a:ahLst/>
              <a:cxnLst/>
              <a:rect l="l" t="t" r="r" b="b"/>
              <a:pathLst>
                <a:path w="473" h="203" extrusionOk="0">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 name="Google Shape;187;p2"/>
            <p:cNvSpPr/>
            <p:nvPr/>
          </p:nvSpPr>
          <p:spPr>
            <a:xfrm>
              <a:off x="2250633" y="5830804"/>
              <a:ext cx="154366" cy="152108"/>
            </a:xfrm>
            <a:custGeom>
              <a:avLst/>
              <a:gdLst/>
              <a:ahLst/>
              <a:cxnLst/>
              <a:rect l="l" t="t" r="r" b="b"/>
              <a:pathLst>
                <a:path w="2324" h="2290" extrusionOk="0">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8" name="Google Shape;188;p2"/>
            <p:cNvSpPr/>
            <p:nvPr/>
          </p:nvSpPr>
          <p:spPr>
            <a:xfrm>
              <a:off x="2313270" y="5895632"/>
              <a:ext cx="35868" cy="42577"/>
            </a:xfrm>
            <a:custGeom>
              <a:avLst/>
              <a:gdLst/>
              <a:ahLst/>
              <a:cxnLst/>
              <a:rect l="l" t="t" r="r" b="b"/>
              <a:pathLst>
                <a:path w="540" h="641" extrusionOk="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9" name="Google Shape;189;p2"/>
            <p:cNvSpPr/>
            <p:nvPr/>
          </p:nvSpPr>
          <p:spPr>
            <a:xfrm>
              <a:off x="2067241" y="6333955"/>
              <a:ext cx="156624" cy="170042"/>
            </a:xfrm>
            <a:custGeom>
              <a:avLst/>
              <a:gdLst/>
              <a:ahLst/>
              <a:cxnLst/>
              <a:rect l="l" t="t" r="r" b="b"/>
              <a:pathLst>
                <a:path w="2358" h="2560" extrusionOk="0">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0" name="Google Shape;190;p2"/>
            <p:cNvSpPr/>
            <p:nvPr/>
          </p:nvSpPr>
          <p:spPr>
            <a:xfrm>
              <a:off x="3529798" y="5951560"/>
              <a:ext cx="152174" cy="167783"/>
            </a:xfrm>
            <a:custGeom>
              <a:avLst/>
              <a:gdLst/>
              <a:ahLst/>
              <a:cxnLst/>
              <a:rect l="l" t="t" r="r" b="b"/>
              <a:pathLst>
                <a:path w="2291" h="2526" extrusionOk="0">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1" name="Google Shape;191;p2"/>
            <p:cNvSpPr/>
            <p:nvPr/>
          </p:nvSpPr>
          <p:spPr>
            <a:xfrm>
              <a:off x="3424717" y="6125986"/>
              <a:ext cx="161075" cy="185651"/>
            </a:xfrm>
            <a:custGeom>
              <a:avLst/>
              <a:gdLst/>
              <a:ahLst/>
              <a:cxnLst/>
              <a:rect l="l" t="t" r="r" b="b"/>
              <a:pathLst>
                <a:path w="2425" h="2795" extrusionOk="0">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2" name="Google Shape;192;p2"/>
            <p:cNvSpPr/>
            <p:nvPr/>
          </p:nvSpPr>
          <p:spPr>
            <a:xfrm>
              <a:off x="2311011" y="6199781"/>
              <a:ext cx="42577" cy="47027"/>
            </a:xfrm>
            <a:custGeom>
              <a:avLst/>
              <a:gdLst/>
              <a:ahLst/>
              <a:cxnLst/>
              <a:rect l="l" t="t" r="r" b="b"/>
              <a:pathLst>
                <a:path w="641" h="708" extrusionOk="0">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3" name="Google Shape;193;p2"/>
            <p:cNvSpPr/>
            <p:nvPr/>
          </p:nvSpPr>
          <p:spPr>
            <a:xfrm>
              <a:off x="3227907" y="6150562"/>
              <a:ext cx="194618" cy="179009"/>
            </a:xfrm>
            <a:custGeom>
              <a:avLst/>
              <a:gdLst/>
              <a:ahLst/>
              <a:cxnLst/>
              <a:rect l="l" t="t" r="r" b="b"/>
              <a:pathLst>
                <a:path w="2930" h="2695" extrusionOk="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4" name="Google Shape;194;p2"/>
            <p:cNvSpPr/>
            <p:nvPr/>
          </p:nvSpPr>
          <p:spPr>
            <a:xfrm>
              <a:off x="2429575" y="6190814"/>
              <a:ext cx="798398" cy="270672"/>
            </a:xfrm>
            <a:custGeom>
              <a:avLst/>
              <a:gdLst/>
              <a:ahLst/>
              <a:cxnLst/>
              <a:rect l="l" t="t" r="r" b="b"/>
              <a:pathLst>
                <a:path w="12020" h="4075" extrusionOk="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5" name="Google Shape;195;p2"/>
            <p:cNvSpPr/>
            <p:nvPr/>
          </p:nvSpPr>
          <p:spPr>
            <a:xfrm>
              <a:off x="2226057" y="6302670"/>
              <a:ext cx="212486" cy="185651"/>
            </a:xfrm>
            <a:custGeom>
              <a:avLst/>
              <a:gdLst/>
              <a:ahLst/>
              <a:cxnLst/>
              <a:rect l="l" t="t" r="r" b="b"/>
              <a:pathLst>
                <a:path w="3199" h="2795" extrusionOk="0">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6" name="Google Shape;196;p2"/>
            <p:cNvSpPr/>
            <p:nvPr/>
          </p:nvSpPr>
          <p:spPr>
            <a:xfrm>
              <a:off x="2888024" y="5736883"/>
              <a:ext cx="154366" cy="147657"/>
            </a:xfrm>
            <a:custGeom>
              <a:avLst/>
              <a:gdLst/>
              <a:ahLst/>
              <a:cxnLst/>
              <a:rect l="l" t="t" r="r" b="b"/>
              <a:pathLst>
                <a:path w="2324" h="2223" extrusionOk="0">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7" name="Google Shape;197;p2"/>
            <p:cNvSpPr/>
            <p:nvPr/>
          </p:nvSpPr>
          <p:spPr>
            <a:xfrm>
              <a:off x="2416158" y="5808420"/>
              <a:ext cx="147657" cy="147657"/>
            </a:xfrm>
            <a:custGeom>
              <a:avLst/>
              <a:gdLst/>
              <a:ahLst/>
              <a:cxnLst/>
              <a:rect l="l" t="t" r="r" b="b"/>
              <a:pathLst>
                <a:path w="2223" h="2223" extrusionOk="0">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8" name="Google Shape;198;p2"/>
            <p:cNvSpPr/>
            <p:nvPr/>
          </p:nvSpPr>
          <p:spPr>
            <a:xfrm>
              <a:off x="2621869" y="5841963"/>
              <a:ext cx="49285" cy="42577"/>
            </a:xfrm>
            <a:custGeom>
              <a:avLst/>
              <a:gdLst/>
              <a:ahLst/>
              <a:cxnLst/>
              <a:rect l="l" t="t" r="r" b="b"/>
              <a:pathLst>
                <a:path w="742" h="641" extrusionOk="0">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9" name="Google Shape;199;p2"/>
            <p:cNvSpPr/>
            <p:nvPr/>
          </p:nvSpPr>
          <p:spPr>
            <a:xfrm>
              <a:off x="2143294" y="6005230"/>
              <a:ext cx="147657" cy="152108"/>
            </a:xfrm>
            <a:custGeom>
              <a:avLst/>
              <a:gdLst/>
              <a:ahLst/>
              <a:cxnLst/>
              <a:rect l="l" t="t" r="r" b="b"/>
              <a:pathLst>
                <a:path w="2223" h="2290" extrusionOk="0">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0" name="Google Shape;200;p2"/>
            <p:cNvSpPr/>
            <p:nvPr/>
          </p:nvSpPr>
          <p:spPr>
            <a:xfrm>
              <a:off x="2409449" y="5828546"/>
              <a:ext cx="29093" cy="132048"/>
            </a:xfrm>
            <a:custGeom>
              <a:avLst/>
              <a:gdLst/>
              <a:ahLst/>
              <a:cxnLst/>
              <a:rect l="l" t="t" r="r" b="b"/>
              <a:pathLst>
                <a:path w="438" h="1988" extrusionOk="0">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1" name="Google Shape;201;p2"/>
            <p:cNvSpPr/>
            <p:nvPr/>
          </p:nvSpPr>
          <p:spPr>
            <a:xfrm>
              <a:off x="2791844" y="5817387"/>
              <a:ext cx="33610" cy="42577"/>
            </a:xfrm>
            <a:custGeom>
              <a:avLst/>
              <a:gdLst/>
              <a:ahLst/>
              <a:cxnLst/>
              <a:rect l="l" t="t" r="r" b="b"/>
              <a:pathLst>
                <a:path w="506" h="641" extrusionOk="0">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2" name="Google Shape;202;p2"/>
            <p:cNvSpPr/>
            <p:nvPr/>
          </p:nvSpPr>
          <p:spPr>
            <a:xfrm>
              <a:off x="2568199" y="5786102"/>
              <a:ext cx="156624" cy="147657"/>
            </a:xfrm>
            <a:custGeom>
              <a:avLst/>
              <a:gdLst/>
              <a:ahLst/>
              <a:cxnLst/>
              <a:rect l="l" t="t" r="r" b="b"/>
              <a:pathLst>
                <a:path w="2358" h="2223" extrusionOk="0">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3" name="Google Shape;203;p2"/>
            <p:cNvSpPr/>
            <p:nvPr/>
          </p:nvSpPr>
          <p:spPr>
            <a:xfrm>
              <a:off x="2727015" y="5754750"/>
              <a:ext cx="154366" cy="167783"/>
            </a:xfrm>
            <a:custGeom>
              <a:avLst/>
              <a:gdLst/>
              <a:ahLst/>
              <a:cxnLst/>
              <a:rect l="l" t="t" r="r" b="b"/>
              <a:pathLst>
                <a:path w="2324" h="2526" extrusionOk="0">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4" name="Google Shape;204;p2"/>
            <p:cNvSpPr/>
            <p:nvPr/>
          </p:nvSpPr>
          <p:spPr>
            <a:xfrm>
              <a:off x="2472019" y="5864347"/>
              <a:ext cx="35868" cy="47027"/>
            </a:xfrm>
            <a:custGeom>
              <a:avLst/>
              <a:gdLst/>
              <a:ahLst/>
              <a:cxnLst/>
              <a:rect l="l" t="t" r="r" b="b"/>
              <a:pathLst>
                <a:path w="540" h="708" extrusionOk="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5" name="Google Shape;205;p2"/>
            <p:cNvSpPr/>
            <p:nvPr/>
          </p:nvSpPr>
          <p:spPr>
            <a:xfrm>
              <a:off x="2089625" y="6172946"/>
              <a:ext cx="152174" cy="147657"/>
            </a:xfrm>
            <a:custGeom>
              <a:avLst/>
              <a:gdLst/>
              <a:ahLst/>
              <a:cxnLst/>
              <a:rect l="l" t="t" r="r" b="b"/>
              <a:pathLst>
                <a:path w="2291" h="2223" extrusionOk="0">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6" name="Google Shape;206;p2"/>
            <p:cNvSpPr/>
            <p:nvPr/>
          </p:nvSpPr>
          <p:spPr>
            <a:xfrm>
              <a:off x="2205931" y="6065608"/>
              <a:ext cx="33610" cy="49285"/>
            </a:xfrm>
            <a:custGeom>
              <a:avLst/>
              <a:gdLst/>
              <a:ahLst/>
              <a:cxnLst/>
              <a:rect l="l" t="t" r="r" b="b"/>
              <a:pathLst>
                <a:path w="506" h="742" extrusionOk="0">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7" name="Google Shape;207;p2"/>
            <p:cNvSpPr/>
            <p:nvPr/>
          </p:nvSpPr>
          <p:spPr>
            <a:xfrm>
              <a:off x="2357972" y="6034323"/>
              <a:ext cx="42577" cy="60444"/>
            </a:xfrm>
            <a:custGeom>
              <a:avLst/>
              <a:gdLst/>
              <a:ahLst/>
              <a:cxnLst/>
              <a:rect l="l" t="t" r="r" b="b"/>
              <a:pathLst>
                <a:path w="641" h="910" extrusionOk="0">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8" name="Google Shape;208;p2"/>
            <p:cNvSpPr/>
            <p:nvPr/>
          </p:nvSpPr>
          <p:spPr>
            <a:xfrm>
              <a:off x="2147745" y="6226616"/>
              <a:ext cx="44835" cy="49285"/>
            </a:xfrm>
            <a:custGeom>
              <a:avLst/>
              <a:gdLst/>
              <a:ahLst/>
              <a:cxnLst/>
              <a:rect l="l" t="t" r="r" b="b"/>
              <a:pathLst>
                <a:path w="675" h="742" extrusionOk="0">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9" name="Google Shape;209;p2"/>
            <p:cNvSpPr/>
            <p:nvPr/>
          </p:nvSpPr>
          <p:spPr>
            <a:xfrm>
              <a:off x="2299852" y="5978395"/>
              <a:ext cx="154366" cy="161075"/>
            </a:xfrm>
            <a:custGeom>
              <a:avLst/>
              <a:gdLst/>
              <a:ahLst/>
              <a:cxnLst/>
              <a:rect l="l" t="t" r="r" b="b"/>
              <a:pathLst>
                <a:path w="2324" h="2425" extrusionOk="0">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0" name="Google Shape;210;p2"/>
            <p:cNvSpPr/>
            <p:nvPr/>
          </p:nvSpPr>
          <p:spPr>
            <a:xfrm>
              <a:off x="2250633" y="6146112"/>
              <a:ext cx="156624" cy="152108"/>
            </a:xfrm>
            <a:custGeom>
              <a:avLst/>
              <a:gdLst/>
              <a:ahLst/>
              <a:cxnLst/>
              <a:rect l="l" t="t" r="r" b="b"/>
              <a:pathLst>
                <a:path w="2358" h="2290" extrusionOk="0">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211" name="Google Shape;211;p2"/>
          <p:cNvSpPr txBox="1">
            <a:spLocks noGrp="1"/>
          </p:cNvSpPr>
          <p:nvPr>
            <p:ph type="ctrTitle"/>
          </p:nvPr>
        </p:nvSpPr>
        <p:spPr>
          <a:xfrm>
            <a:off x="1574375" y="1820375"/>
            <a:ext cx="59952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6800"/>
              <a:buNone/>
              <a:defRPr sz="6800" b="0">
                <a:solidFill>
                  <a:schemeClr val="lt1"/>
                </a:solidFill>
              </a:defRPr>
            </a:lvl1pPr>
            <a:lvl2pPr lvl="1" algn="ctr">
              <a:spcBef>
                <a:spcPts val="0"/>
              </a:spcBef>
              <a:spcAft>
                <a:spcPts val="0"/>
              </a:spcAft>
              <a:buClr>
                <a:schemeClr val="lt1"/>
              </a:buClr>
              <a:buSzPts val="6800"/>
              <a:buNone/>
              <a:defRPr sz="6800" b="0">
                <a:solidFill>
                  <a:schemeClr val="lt1"/>
                </a:solidFill>
              </a:defRPr>
            </a:lvl2pPr>
            <a:lvl3pPr lvl="2" algn="ctr">
              <a:spcBef>
                <a:spcPts val="0"/>
              </a:spcBef>
              <a:spcAft>
                <a:spcPts val="0"/>
              </a:spcAft>
              <a:buClr>
                <a:schemeClr val="lt1"/>
              </a:buClr>
              <a:buSzPts val="6800"/>
              <a:buNone/>
              <a:defRPr sz="6800" b="0">
                <a:solidFill>
                  <a:schemeClr val="lt1"/>
                </a:solidFill>
              </a:defRPr>
            </a:lvl3pPr>
            <a:lvl4pPr lvl="3" algn="ctr">
              <a:spcBef>
                <a:spcPts val="0"/>
              </a:spcBef>
              <a:spcAft>
                <a:spcPts val="0"/>
              </a:spcAft>
              <a:buClr>
                <a:schemeClr val="lt1"/>
              </a:buClr>
              <a:buSzPts val="6800"/>
              <a:buNone/>
              <a:defRPr sz="6800" b="0">
                <a:solidFill>
                  <a:schemeClr val="lt1"/>
                </a:solidFill>
              </a:defRPr>
            </a:lvl4pPr>
            <a:lvl5pPr lvl="4" algn="ctr">
              <a:spcBef>
                <a:spcPts val="0"/>
              </a:spcBef>
              <a:spcAft>
                <a:spcPts val="0"/>
              </a:spcAft>
              <a:buClr>
                <a:schemeClr val="lt1"/>
              </a:buClr>
              <a:buSzPts val="6800"/>
              <a:buNone/>
              <a:defRPr sz="6800" b="0">
                <a:solidFill>
                  <a:schemeClr val="lt1"/>
                </a:solidFill>
              </a:defRPr>
            </a:lvl5pPr>
            <a:lvl6pPr lvl="5" algn="ctr">
              <a:spcBef>
                <a:spcPts val="0"/>
              </a:spcBef>
              <a:spcAft>
                <a:spcPts val="0"/>
              </a:spcAft>
              <a:buClr>
                <a:schemeClr val="lt1"/>
              </a:buClr>
              <a:buSzPts val="6800"/>
              <a:buNone/>
              <a:defRPr sz="6800" b="0">
                <a:solidFill>
                  <a:schemeClr val="lt1"/>
                </a:solidFill>
              </a:defRPr>
            </a:lvl6pPr>
            <a:lvl7pPr lvl="6" algn="ctr">
              <a:spcBef>
                <a:spcPts val="0"/>
              </a:spcBef>
              <a:spcAft>
                <a:spcPts val="0"/>
              </a:spcAft>
              <a:buClr>
                <a:schemeClr val="lt1"/>
              </a:buClr>
              <a:buSzPts val="6800"/>
              <a:buNone/>
              <a:defRPr sz="6800" b="0">
                <a:solidFill>
                  <a:schemeClr val="lt1"/>
                </a:solidFill>
              </a:defRPr>
            </a:lvl7pPr>
            <a:lvl8pPr lvl="7" algn="ctr">
              <a:spcBef>
                <a:spcPts val="0"/>
              </a:spcBef>
              <a:spcAft>
                <a:spcPts val="0"/>
              </a:spcAft>
              <a:buClr>
                <a:schemeClr val="lt1"/>
              </a:buClr>
              <a:buSzPts val="6800"/>
              <a:buNone/>
              <a:defRPr sz="6800" b="0">
                <a:solidFill>
                  <a:schemeClr val="lt1"/>
                </a:solidFill>
              </a:defRPr>
            </a:lvl8pPr>
            <a:lvl9pPr lvl="8" algn="ctr">
              <a:spcBef>
                <a:spcPts val="0"/>
              </a:spcBef>
              <a:spcAft>
                <a:spcPts val="0"/>
              </a:spcAft>
              <a:buClr>
                <a:schemeClr val="lt1"/>
              </a:buClr>
              <a:buSzPts val="6800"/>
              <a:buNone/>
              <a:defRPr sz="6800" b="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5"/>
        </a:solidFill>
        <a:effectLst/>
      </p:bgPr>
    </p:bg>
    <p:spTree>
      <p:nvGrpSpPr>
        <p:cNvPr id="1" name="Shape 212"/>
        <p:cNvGrpSpPr/>
        <p:nvPr/>
      </p:nvGrpSpPr>
      <p:grpSpPr>
        <a:xfrm>
          <a:off x="0" y="0"/>
          <a:ext cx="0" cy="0"/>
          <a:chOff x="0" y="0"/>
          <a:chExt cx="0" cy="0"/>
        </a:xfrm>
      </p:grpSpPr>
      <p:sp>
        <p:nvSpPr>
          <p:cNvPr id="213" name="Google Shape;213;p3"/>
          <p:cNvSpPr/>
          <p:nvPr/>
        </p:nvSpPr>
        <p:spPr>
          <a:xfrm>
            <a:off x="-41" y="3467769"/>
            <a:ext cx="1054449" cy="1673686"/>
          </a:xfrm>
          <a:custGeom>
            <a:avLst/>
            <a:gdLst/>
            <a:ahLst/>
            <a:cxnLst/>
            <a:rect l="l" t="t" r="r" b="b"/>
            <a:pathLst>
              <a:path w="21212" h="33669" extrusionOk="0">
                <a:moveTo>
                  <a:pt x="18787" y="11144"/>
                </a:moveTo>
                <a:lnTo>
                  <a:pt x="18990" y="11178"/>
                </a:lnTo>
                <a:lnTo>
                  <a:pt x="19091" y="11212"/>
                </a:lnTo>
                <a:lnTo>
                  <a:pt x="19192" y="11279"/>
                </a:lnTo>
                <a:lnTo>
                  <a:pt x="19360" y="11481"/>
                </a:lnTo>
                <a:lnTo>
                  <a:pt x="19562" y="11750"/>
                </a:lnTo>
                <a:lnTo>
                  <a:pt x="19730" y="12053"/>
                </a:lnTo>
                <a:lnTo>
                  <a:pt x="19596" y="12188"/>
                </a:lnTo>
                <a:lnTo>
                  <a:pt x="19562" y="12154"/>
                </a:lnTo>
                <a:lnTo>
                  <a:pt x="19495" y="12121"/>
                </a:lnTo>
                <a:lnTo>
                  <a:pt x="19461" y="12154"/>
                </a:lnTo>
                <a:lnTo>
                  <a:pt x="19427" y="12188"/>
                </a:lnTo>
                <a:lnTo>
                  <a:pt x="19360" y="12255"/>
                </a:lnTo>
                <a:lnTo>
                  <a:pt x="19225" y="12020"/>
                </a:lnTo>
                <a:lnTo>
                  <a:pt x="19158" y="11784"/>
                </a:lnTo>
                <a:lnTo>
                  <a:pt x="19057" y="11515"/>
                </a:lnTo>
                <a:lnTo>
                  <a:pt x="18956" y="11279"/>
                </a:lnTo>
                <a:lnTo>
                  <a:pt x="18888" y="11212"/>
                </a:lnTo>
                <a:lnTo>
                  <a:pt x="18821" y="11212"/>
                </a:lnTo>
                <a:lnTo>
                  <a:pt x="18754" y="11245"/>
                </a:lnTo>
                <a:lnTo>
                  <a:pt x="18720" y="11346"/>
                </a:lnTo>
                <a:lnTo>
                  <a:pt x="18720" y="11750"/>
                </a:lnTo>
                <a:lnTo>
                  <a:pt x="18754" y="12154"/>
                </a:lnTo>
                <a:lnTo>
                  <a:pt x="18653" y="11784"/>
                </a:lnTo>
                <a:lnTo>
                  <a:pt x="18552" y="11447"/>
                </a:lnTo>
                <a:lnTo>
                  <a:pt x="18518" y="11414"/>
                </a:lnTo>
                <a:lnTo>
                  <a:pt x="18484" y="11380"/>
                </a:lnTo>
                <a:lnTo>
                  <a:pt x="18787" y="11144"/>
                </a:lnTo>
                <a:close/>
                <a:moveTo>
                  <a:pt x="17508" y="12255"/>
                </a:moveTo>
                <a:lnTo>
                  <a:pt x="17474" y="12424"/>
                </a:lnTo>
                <a:lnTo>
                  <a:pt x="17441" y="12390"/>
                </a:lnTo>
                <a:lnTo>
                  <a:pt x="17373" y="12390"/>
                </a:lnTo>
                <a:lnTo>
                  <a:pt x="17508" y="12255"/>
                </a:lnTo>
                <a:close/>
                <a:moveTo>
                  <a:pt x="19023" y="12121"/>
                </a:moveTo>
                <a:lnTo>
                  <a:pt x="19091" y="12323"/>
                </a:lnTo>
                <a:lnTo>
                  <a:pt x="19225" y="12491"/>
                </a:lnTo>
                <a:lnTo>
                  <a:pt x="18990" y="12693"/>
                </a:lnTo>
                <a:lnTo>
                  <a:pt x="19023" y="12424"/>
                </a:lnTo>
                <a:lnTo>
                  <a:pt x="19023" y="12121"/>
                </a:lnTo>
                <a:close/>
                <a:moveTo>
                  <a:pt x="18282" y="11548"/>
                </a:moveTo>
                <a:lnTo>
                  <a:pt x="18249" y="11851"/>
                </a:lnTo>
                <a:lnTo>
                  <a:pt x="18215" y="12188"/>
                </a:lnTo>
                <a:lnTo>
                  <a:pt x="18114" y="12828"/>
                </a:lnTo>
                <a:lnTo>
                  <a:pt x="18013" y="12356"/>
                </a:lnTo>
                <a:lnTo>
                  <a:pt x="17878" y="11885"/>
                </a:lnTo>
                <a:lnTo>
                  <a:pt x="18282" y="11548"/>
                </a:lnTo>
                <a:close/>
                <a:moveTo>
                  <a:pt x="18484" y="12087"/>
                </a:moveTo>
                <a:lnTo>
                  <a:pt x="18653" y="12996"/>
                </a:lnTo>
                <a:lnTo>
                  <a:pt x="17542" y="14040"/>
                </a:lnTo>
                <a:lnTo>
                  <a:pt x="17609" y="13602"/>
                </a:lnTo>
                <a:lnTo>
                  <a:pt x="17643" y="13131"/>
                </a:lnTo>
                <a:lnTo>
                  <a:pt x="17676" y="12693"/>
                </a:lnTo>
                <a:lnTo>
                  <a:pt x="17744" y="12255"/>
                </a:lnTo>
                <a:lnTo>
                  <a:pt x="17878" y="12794"/>
                </a:lnTo>
                <a:lnTo>
                  <a:pt x="18013" y="13333"/>
                </a:lnTo>
                <a:lnTo>
                  <a:pt x="18047" y="13400"/>
                </a:lnTo>
                <a:lnTo>
                  <a:pt x="18114" y="13434"/>
                </a:lnTo>
                <a:lnTo>
                  <a:pt x="18181" y="13400"/>
                </a:lnTo>
                <a:lnTo>
                  <a:pt x="18249" y="13333"/>
                </a:lnTo>
                <a:lnTo>
                  <a:pt x="18350" y="13030"/>
                </a:lnTo>
                <a:lnTo>
                  <a:pt x="18383" y="12727"/>
                </a:lnTo>
                <a:lnTo>
                  <a:pt x="18484" y="12087"/>
                </a:lnTo>
                <a:close/>
                <a:moveTo>
                  <a:pt x="21010" y="13703"/>
                </a:moveTo>
                <a:lnTo>
                  <a:pt x="21043" y="13905"/>
                </a:lnTo>
                <a:lnTo>
                  <a:pt x="21077" y="14073"/>
                </a:lnTo>
                <a:lnTo>
                  <a:pt x="21010" y="14040"/>
                </a:lnTo>
                <a:lnTo>
                  <a:pt x="21010" y="13703"/>
                </a:lnTo>
                <a:close/>
                <a:moveTo>
                  <a:pt x="17306" y="12457"/>
                </a:moveTo>
                <a:lnTo>
                  <a:pt x="17306" y="12491"/>
                </a:lnTo>
                <a:lnTo>
                  <a:pt x="17272" y="12693"/>
                </a:lnTo>
                <a:lnTo>
                  <a:pt x="17239" y="12727"/>
                </a:lnTo>
                <a:lnTo>
                  <a:pt x="17239" y="12929"/>
                </a:lnTo>
                <a:lnTo>
                  <a:pt x="17205" y="13131"/>
                </a:lnTo>
                <a:lnTo>
                  <a:pt x="17239" y="13535"/>
                </a:lnTo>
                <a:lnTo>
                  <a:pt x="17239" y="13568"/>
                </a:lnTo>
                <a:lnTo>
                  <a:pt x="17171" y="13838"/>
                </a:lnTo>
                <a:lnTo>
                  <a:pt x="17070" y="14107"/>
                </a:lnTo>
                <a:lnTo>
                  <a:pt x="16936" y="13838"/>
                </a:lnTo>
                <a:lnTo>
                  <a:pt x="16868" y="13535"/>
                </a:lnTo>
                <a:lnTo>
                  <a:pt x="16835" y="13232"/>
                </a:lnTo>
                <a:lnTo>
                  <a:pt x="16835" y="12929"/>
                </a:lnTo>
                <a:lnTo>
                  <a:pt x="17306" y="12457"/>
                </a:lnTo>
                <a:close/>
                <a:moveTo>
                  <a:pt x="17272" y="14174"/>
                </a:moveTo>
                <a:lnTo>
                  <a:pt x="17340" y="14242"/>
                </a:lnTo>
                <a:lnTo>
                  <a:pt x="17171" y="14410"/>
                </a:lnTo>
                <a:lnTo>
                  <a:pt x="17171" y="14410"/>
                </a:lnTo>
                <a:lnTo>
                  <a:pt x="17272" y="14174"/>
                </a:lnTo>
                <a:close/>
                <a:moveTo>
                  <a:pt x="16666" y="13131"/>
                </a:moveTo>
                <a:lnTo>
                  <a:pt x="16666" y="13400"/>
                </a:lnTo>
                <a:lnTo>
                  <a:pt x="16666" y="13636"/>
                </a:lnTo>
                <a:lnTo>
                  <a:pt x="16666" y="13703"/>
                </a:lnTo>
                <a:lnTo>
                  <a:pt x="16599" y="14107"/>
                </a:lnTo>
                <a:lnTo>
                  <a:pt x="16498" y="14477"/>
                </a:lnTo>
                <a:lnTo>
                  <a:pt x="16363" y="14073"/>
                </a:lnTo>
                <a:lnTo>
                  <a:pt x="16262" y="13703"/>
                </a:lnTo>
                <a:lnTo>
                  <a:pt x="16195" y="13636"/>
                </a:lnTo>
                <a:lnTo>
                  <a:pt x="16666" y="13131"/>
                </a:lnTo>
                <a:close/>
                <a:moveTo>
                  <a:pt x="16801" y="14107"/>
                </a:moveTo>
                <a:lnTo>
                  <a:pt x="16969" y="14410"/>
                </a:lnTo>
                <a:lnTo>
                  <a:pt x="17037" y="14477"/>
                </a:lnTo>
                <a:lnTo>
                  <a:pt x="17104" y="14477"/>
                </a:lnTo>
                <a:lnTo>
                  <a:pt x="16027" y="15555"/>
                </a:lnTo>
                <a:lnTo>
                  <a:pt x="16094" y="15286"/>
                </a:lnTo>
                <a:lnTo>
                  <a:pt x="16161" y="14983"/>
                </a:lnTo>
                <a:lnTo>
                  <a:pt x="16195" y="14376"/>
                </a:lnTo>
                <a:lnTo>
                  <a:pt x="16296" y="14612"/>
                </a:lnTo>
                <a:lnTo>
                  <a:pt x="16397" y="14848"/>
                </a:lnTo>
                <a:lnTo>
                  <a:pt x="16431" y="14882"/>
                </a:lnTo>
                <a:lnTo>
                  <a:pt x="16565" y="14882"/>
                </a:lnTo>
                <a:lnTo>
                  <a:pt x="16633" y="14814"/>
                </a:lnTo>
                <a:lnTo>
                  <a:pt x="16734" y="14477"/>
                </a:lnTo>
                <a:lnTo>
                  <a:pt x="16801" y="14107"/>
                </a:lnTo>
                <a:close/>
                <a:moveTo>
                  <a:pt x="20976" y="14242"/>
                </a:moveTo>
                <a:lnTo>
                  <a:pt x="20976" y="14477"/>
                </a:lnTo>
                <a:lnTo>
                  <a:pt x="20909" y="14612"/>
                </a:lnTo>
                <a:lnTo>
                  <a:pt x="20774" y="14882"/>
                </a:lnTo>
                <a:lnTo>
                  <a:pt x="20639" y="15117"/>
                </a:lnTo>
                <a:lnTo>
                  <a:pt x="20471" y="15353"/>
                </a:lnTo>
                <a:lnTo>
                  <a:pt x="20269" y="15555"/>
                </a:lnTo>
                <a:lnTo>
                  <a:pt x="20505" y="15252"/>
                </a:lnTo>
                <a:lnTo>
                  <a:pt x="20707" y="14915"/>
                </a:lnTo>
                <a:lnTo>
                  <a:pt x="20875" y="14578"/>
                </a:lnTo>
                <a:lnTo>
                  <a:pt x="20976" y="14242"/>
                </a:lnTo>
                <a:close/>
                <a:moveTo>
                  <a:pt x="15993" y="13871"/>
                </a:moveTo>
                <a:lnTo>
                  <a:pt x="15926" y="14578"/>
                </a:lnTo>
                <a:lnTo>
                  <a:pt x="15892" y="14915"/>
                </a:lnTo>
                <a:lnTo>
                  <a:pt x="15858" y="15252"/>
                </a:lnTo>
                <a:lnTo>
                  <a:pt x="15757" y="14949"/>
                </a:lnTo>
                <a:lnTo>
                  <a:pt x="15724" y="14612"/>
                </a:lnTo>
                <a:lnTo>
                  <a:pt x="15690" y="14545"/>
                </a:lnTo>
                <a:lnTo>
                  <a:pt x="15623" y="14511"/>
                </a:lnTo>
                <a:lnTo>
                  <a:pt x="15555" y="14511"/>
                </a:lnTo>
                <a:lnTo>
                  <a:pt x="15488" y="14578"/>
                </a:lnTo>
                <a:lnTo>
                  <a:pt x="15353" y="15286"/>
                </a:lnTo>
                <a:lnTo>
                  <a:pt x="15219" y="15993"/>
                </a:lnTo>
                <a:lnTo>
                  <a:pt x="15084" y="15488"/>
                </a:lnTo>
                <a:lnTo>
                  <a:pt x="14983" y="14949"/>
                </a:lnTo>
                <a:lnTo>
                  <a:pt x="15993" y="13871"/>
                </a:lnTo>
                <a:close/>
                <a:moveTo>
                  <a:pt x="15589" y="15286"/>
                </a:moveTo>
                <a:lnTo>
                  <a:pt x="15757" y="15690"/>
                </a:lnTo>
                <a:lnTo>
                  <a:pt x="15791" y="15723"/>
                </a:lnTo>
                <a:lnTo>
                  <a:pt x="15858" y="15723"/>
                </a:lnTo>
                <a:lnTo>
                  <a:pt x="15421" y="16161"/>
                </a:lnTo>
                <a:lnTo>
                  <a:pt x="15522" y="15723"/>
                </a:lnTo>
                <a:lnTo>
                  <a:pt x="15589" y="15286"/>
                </a:lnTo>
                <a:close/>
                <a:moveTo>
                  <a:pt x="14916" y="15824"/>
                </a:moveTo>
                <a:lnTo>
                  <a:pt x="15017" y="16127"/>
                </a:lnTo>
                <a:lnTo>
                  <a:pt x="15151" y="16397"/>
                </a:lnTo>
                <a:lnTo>
                  <a:pt x="15151" y="16430"/>
                </a:lnTo>
                <a:lnTo>
                  <a:pt x="14848" y="16733"/>
                </a:lnTo>
                <a:lnTo>
                  <a:pt x="14916" y="16262"/>
                </a:lnTo>
                <a:lnTo>
                  <a:pt x="14916" y="15824"/>
                </a:lnTo>
                <a:close/>
                <a:moveTo>
                  <a:pt x="14747" y="15218"/>
                </a:moveTo>
                <a:lnTo>
                  <a:pt x="14680" y="16127"/>
                </a:lnTo>
                <a:lnTo>
                  <a:pt x="14613" y="16565"/>
                </a:lnTo>
                <a:lnTo>
                  <a:pt x="14579" y="16801"/>
                </a:lnTo>
                <a:lnTo>
                  <a:pt x="14512" y="17003"/>
                </a:lnTo>
                <a:lnTo>
                  <a:pt x="14411" y="16700"/>
                </a:lnTo>
                <a:lnTo>
                  <a:pt x="14343" y="16397"/>
                </a:lnTo>
                <a:lnTo>
                  <a:pt x="14209" y="15723"/>
                </a:lnTo>
                <a:lnTo>
                  <a:pt x="14747" y="15218"/>
                </a:lnTo>
                <a:close/>
                <a:moveTo>
                  <a:pt x="13906" y="15993"/>
                </a:moveTo>
                <a:lnTo>
                  <a:pt x="13771" y="16599"/>
                </a:lnTo>
                <a:lnTo>
                  <a:pt x="13670" y="16902"/>
                </a:lnTo>
                <a:lnTo>
                  <a:pt x="13569" y="17205"/>
                </a:lnTo>
                <a:lnTo>
                  <a:pt x="13468" y="16834"/>
                </a:lnTo>
                <a:lnTo>
                  <a:pt x="13333" y="16464"/>
                </a:lnTo>
                <a:lnTo>
                  <a:pt x="13906" y="15993"/>
                </a:lnTo>
                <a:close/>
                <a:moveTo>
                  <a:pt x="12997" y="16733"/>
                </a:moveTo>
                <a:lnTo>
                  <a:pt x="12929" y="17104"/>
                </a:lnTo>
                <a:lnTo>
                  <a:pt x="12896" y="17508"/>
                </a:lnTo>
                <a:lnTo>
                  <a:pt x="12828" y="16868"/>
                </a:lnTo>
                <a:lnTo>
                  <a:pt x="12997" y="16733"/>
                </a:lnTo>
                <a:close/>
                <a:moveTo>
                  <a:pt x="12492" y="17104"/>
                </a:moveTo>
                <a:lnTo>
                  <a:pt x="12458" y="17474"/>
                </a:lnTo>
                <a:lnTo>
                  <a:pt x="12391" y="17811"/>
                </a:lnTo>
                <a:lnTo>
                  <a:pt x="12357" y="18181"/>
                </a:lnTo>
                <a:lnTo>
                  <a:pt x="12256" y="18518"/>
                </a:lnTo>
                <a:lnTo>
                  <a:pt x="12155" y="18013"/>
                </a:lnTo>
                <a:lnTo>
                  <a:pt x="11987" y="17474"/>
                </a:lnTo>
                <a:lnTo>
                  <a:pt x="12492" y="17104"/>
                </a:lnTo>
                <a:close/>
                <a:moveTo>
                  <a:pt x="8216" y="236"/>
                </a:moveTo>
                <a:lnTo>
                  <a:pt x="8889" y="808"/>
                </a:lnTo>
                <a:lnTo>
                  <a:pt x="9529" y="1448"/>
                </a:lnTo>
                <a:lnTo>
                  <a:pt x="10135" y="2088"/>
                </a:lnTo>
                <a:lnTo>
                  <a:pt x="10707" y="2761"/>
                </a:lnTo>
                <a:lnTo>
                  <a:pt x="11886" y="4108"/>
                </a:lnTo>
                <a:lnTo>
                  <a:pt x="12492" y="4781"/>
                </a:lnTo>
                <a:lnTo>
                  <a:pt x="13098" y="5421"/>
                </a:lnTo>
                <a:lnTo>
                  <a:pt x="14478" y="6734"/>
                </a:lnTo>
                <a:lnTo>
                  <a:pt x="15118" y="7407"/>
                </a:lnTo>
                <a:lnTo>
                  <a:pt x="15791" y="8114"/>
                </a:lnTo>
                <a:lnTo>
                  <a:pt x="17070" y="9629"/>
                </a:lnTo>
                <a:lnTo>
                  <a:pt x="18383" y="11144"/>
                </a:lnTo>
                <a:lnTo>
                  <a:pt x="17811" y="11616"/>
                </a:lnTo>
                <a:lnTo>
                  <a:pt x="17239" y="12121"/>
                </a:lnTo>
                <a:lnTo>
                  <a:pt x="16734" y="12659"/>
                </a:lnTo>
                <a:lnTo>
                  <a:pt x="16195" y="13232"/>
                </a:lnTo>
                <a:lnTo>
                  <a:pt x="15185" y="14343"/>
                </a:lnTo>
                <a:lnTo>
                  <a:pt x="14680" y="14882"/>
                </a:lnTo>
                <a:lnTo>
                  <a:pt x="14175" y="15420"/>
                </a:lnTo>
                <a:lnTo>
                  <a:pt x="13636" y="15925"/>
                </a:lnTo>
                <a:lnTo>
                  <a:pt x="13064" y="16363"/>
                </a:lnTo>
                <a:lnTo>
                  <a:pt x="11919" y="17238"/>
                </a:lnTo>
                <a:lnTo>
                  <a:pt x="11852" y="17205"/>
                </a:lnTo>
                <a:lnTo>
                  <a:pt x="11785" y="17171"/>
                </a:lnTo>
                <a:lnTo>
                  <a:pt x="11717" y="17171"/>
                </a:lnTo>
                <a:lnTo>
                  <a:pt x="11684" y="17238"/>
                </a:lnTo>
                <a:lnTo>
                  <a:pt x="11650" y="17440"/>
                </a:lnTo>
                <a:lnTo>
                  <a:pt x="11347" y="17676"/>
                </a:lnTo>
                <a:lnTo>
                  <a:pt x="10808" y="18114"/>
                </a:lnTo>
                <a:lnTo>
                  <a:pt x="10337" y="18551"/>
                </a:lnTo>
                <a:lnTo>
                  <a:pt x="9933" y="18282"/>
                </a:lnTo>
                <a:lnTo>
                  <a:pt x="9529" y="17945"/>
                </a:lnTo>
                <a:lnTo>
                  <a:pt x="9192" y="17609"/>
                </a:lnTo>
                <a:lnTo>
                  <a:pt x="8855" y="17238"/>
                </a:lnTo>
                <a:lnTo>
                  <a:pt x="8182" y="16464"/>
                </a:lnTo>
                <a:lnTo>
                  <a:pt x="7542" y="15690"/>
                </a:lnTo>
                <a:lnTo>
                  <a:pt x="6835" y="14949"/>
                </a:lnTo>
                <a:lnTo>
                  <a:pt x="6465" y="14578"/>
                </a:lnTo>
                <a:lnTo>
                  <a:pt x="6128" y="14141"/>
                </a:lnTo>
                <a:lnTo>
                  <a:pt x="5556" y="13434"/>
                </a:lnTo>
                <a:lnTo>
                  <a:pt x="5253" y="13097"/>
                </a:lnTo>
                <a:lnTo>
                  <a:pt x="4950" y="12760"/>
                </a:lnTo>
                <a:lnTo>
                  <a:pt x="4209" y="12053"/>
                </a:lnTo>
                <a:lnTo>
                  <a:pt x="3873" y="11683"/>
                </a:lnTo>
                <a:lnTo>
                  <a:pt x="3536" y="11279"/>
                </a:lnTo>
                <a:lnTo>
                  <a:pt x="2896" y="10404"/>
                </a:lnTo>
                <a:lnTo>
                  <a:pt x="2223" y="9495"/>
                </a:lnTo>
                <a:lnTo>
                  <a:pt x="1751" y="8922"/>
                </a:lnTo>
                <a:lnTo>
                  <a:pt x="1516" y="8619"/>
                </a:lnTo>
                <a:lnTo>
                  <a:pt x="1246" y="8350"/>
                </a:lnTo>
                <a:lnTo>
                  <a:pt x="741" y="7912"/>
                </a:lnTo>
                <a:lnTo>
                  <a:pt x="472" y="7710"/>
                </a:lnTo>
                <a:lnTo>
                  <a:pt x="270" y="7441"/>
                </a:lnTo>
                <a:lnTo>
                  <a:pt x="539" y="7239"/>
                </a:lnTo>
                <a:lnTo>
                  <a:pt x="809" y="7037"/>
                </a:lnTo>
                <a:lnTo>
                  <a:pt x="1347" y="6532"/>
                </a:lnTo>
                <a:lnTo>
                  <a:pt x="1819" y="6027"/>
                </a:lnTo>
                <a:lnTo>
                  <a:pt x="2256" y="5488"/>
                </a:lnTo>
                <a:lnTo>
                  <a:pt x="2762" y="4882"/>
                </a:lnTo>
                <a:lnTo>
                  <a:pt x="3300" y="4310"/>
                </a:lnTo>
                <a:lnTo>
                  <a:pt x="3873" y="3737"/>
                </a:lnTo>
                <a:lnTo>
                  <a:pt x="4479" y="3232"/>
                </a:lnTo>
                <a:lnTo>
                  <a:pt x="6364" y="1751"/>
                </a:lnTo>
                <a:lnTo>
                  <a:pt x="8216" y="236"/>
                </a:lnTo>
                <a:close/>
                <a:moveTo>
                  <a:pt x="14074" y="16296"/>
                </a:moveTo>
                <a:lnTo>
                  <a:pt x="14175" y="16767"/>
                </a:lnTo>
                <a:lnTo>
                  <a:pt x="14242" y="17003"/>
                </a:lnTo>
                <a:lnTo>
                  <a:pt x="14343" y="17205"/>
                </a:lnTo>
                <a:lnTo>
                  <a:pt x="13670" y="17811"/>
                </a:lnTo>
                <a:lnTo>
                  <a:pt x="12963" y="18383"/>
                </a:lnTo>
                <a:lnTo>
                  <a:pt x="12391" y="18854"/>
                </a:lnTo>
                <a:lnTo>
                  <a:pt x="12492" y="18585"/>
                </a:lnTo>
                <a:lnTo>
                  <a:pt x="12593" y="18282"/>
                </a:lnTo>
                <a:lnTo>
                  <a:pt x="12660" y="17710"/>
                </a:lnTo>
                <a:lnTo>
                  <a:pt x="12694" y="18013"/>
                </a:lnTo>
                <a:lnTo>
                  <a:pt x="12761" y="18316"/>
                </a:lnTo>
                <a:lnTo>
                  <a:pt x="12795" y="18349"/>
                </a:lnTo>
                <a:lnTo>
                  <a:pt x="12862" y="18383"/>
                </a:lnTo>
                <a:lnTo>
                  <a:pt x="12963" y="18383"/>
                </a:lnTo>
                <a:lnTo>
                  <a:pt x="13030" y="18316"/>
                </a:lnTo>
                <a:lnTo>
                  <a:pt x="13098" y="17945"/>
                </a:lnTo>
                <a:lnTo>
                  <a:pt x="13131" y="17575"/>
                </a:lnTo>
                <a:lnTo>
                  <a:pt x="13165" y="17205"/>
                </a:lnTo>
                <a:lnTo>
                  <a:pt x="13199" y="16868"/>
                </a:lnTo>
                <a:lnTo>
                  <a:pt x="13333" y="17205"/>
                </a:lnTo>
                <a:lnTo>
                  <a:pt x="13468" y="17541"/>
                </a:lnTo>
                <a:lnTo>
                  <a:pt x="13502" y="17609"/>
                </a:lnTo>
                <a:lnTo>
                  <a:pt x="13636" y="17609"/>
                </a:lnTo>
                <a:lnTo>
                  <a:pt x="13670" y="17541"/>
                </a:lnTo>
                <a:lnTo>
                  <a:pt x="13805" y="17272"/>
                </a:lnTo>
                <a:lnTo>
                  <a:pt x="13906" y="16935"/>
                </a:lnTo>
                <a:lnTo>
                  <a:pt x="14074" y="16296"/>
                </a:lnTo>
                <a:close/>
                <a:moveTo>
                  <a:pt x="11616" y="17777"/>
                </a:moveTo>
                <a:lnTo>
                  <a:pt x="11583" y="18585"/>
                </a:lnTo>
                <a:lnTo>
                  <a:pt x="11549" y="18989"/>
                </a:lnTo>
                <a:lnTo>
                  <a:pt x="11482" y="19393"/>
                </a:lnTo>
                <a:lnTo>
                  <a:pt x="11347" y="18821"/>
                </a:lnTo>
                <a:lnTo>
                  <a:pt x="11246" y="18248"/>
                </a:lnTo>
                <a:lnTo>
                  <a:pt x="11212" y="18181"/>
                </a:lnTo>
                <a:lnTo>
                  <a:pt x="11145" y="18147"/>
                </a:lnTo>
                <a:lnTo>
                  <a:pt x="11313" y="18013"/>
                </a:lnTo>
                <a:lnTo>
                  <a:pt x="11616" y="17777"/>
                </a:lnTo>
                <a:close/>
                <a:moveTo>
                  <a:pt x="11852" y="17878"/>
                </a:moveTo>
                <a:lnTo>
                  <a:pt x="11987" y="18417"/>
                </a:lnTo>
                <a:lnTo>
                  <a:pt x="12088" y="18922"/>
                </a:lnTo>
                <a:lnTo>
                  <a:pt x="12121" y="18989"/>
                </a:lnTo>
                <a:lnTo>
                  <a:pt x="12189" y="19023"/>
                </a:lnTo>
                <a:lnTo>
                  <a:pt x="12088" y="19090"/>
                </a:lnTo>
                <a:lnTo>
                  <a:pt x="11717" y="19427"/>
                </a:lnTo>
                <a:lnTo>
                  <a:pt x="11785" y="19023"/>
                </a:lnTo>
                <a:lnTo>
                  <a:pt x="11818" y="18652"/>
                </a:lnTo>
                <a:lnTo>
                  <a:pt x="11852" y="17878"/>
                </a:lnTo>
                <a:close/>
                <a:moveTo>
                  <a:pt x="10977" y="18282"/>
                </a:moveTo>
                <a:lnTo>
                  <a:pt x="10876" y="18686"/>
                </a:lnTo>
                <a:lnTo>
                  <a:pt x="10808" y="19090"/>
                </a:lnTo>
                <a:lnTo>
                  <a:pt x="10741" y="19528"/>
                </a:lnTo>
                <a:lnTo>
                  <a:pt x="10640" y="19932"/>
                </a:lnTo>
                <a:lnTo>
                  <a:pt x="10505" y="19359"/>
                </a:lnTo>
                <a:lnTo>
                  <a:pt x="10404" y="18787"/>
                </a:lnTo>
                <a:lnTo>
                  <a:pt x="10977" y="18282"/>
                </a:lnTo>
                <a:close/>
                <a:moveTo>
                  <a:pt x="11111" y="18753"/>
                </a:moveTo>
                <a:lnTo>
                  <a:pt x="11212" y="19258"/>
                </a:lnTo>
                <a:lnTo>
                  <a:pt x="11313" y="19763"/>
                </a:lnTo>
                <a:lnTo>
                  <a:pt x="10775" y="20235"/>
                </a:lnTo>
                <a:lnTo>
                  <a:pt x="10775" y="20235"/>
                </a:lnTo>
                <a:lnTo>
                  <a:pt x="10909" y="19898"/>
                </a:lnTo>
                <a:lnTo>
                  <a:pt x="10977" y="19494"/>
                </a:lnTo>
                <a:lnTo>
                  <a:pt x="11111" y="18753"/>
                </a:lnTo>
                <a:close/>
                <a:moveTo>
                  <a:pt x="10135" y="19056"/>
                </a:moveTo>
                <a:lnTo>
                  <a:pt x="10101" y="19763"/>
                </a:lnTo>
                <a:lnTo>
                  <a:pt x="10067" y="20100"/>
                </a:lnTo>
                <a:lnTo>
                  <a:pt x="10034" y="20437"/>
                </a:lnTo>
                <a:lnTo>
                  <a:pt x="9966" y="19898"/>
                </a:lnTo>
                <a:lnTo>
                  <a:pt x="9933" y="19359"/>
                </a:lnTo>
                <a:lnTo>
                  <a:pt x="9899" y="19292"/>
                </a:lnTo>
                <a:lnTo>
                  <a:pt x="10135" y="19056"/>
                </a:lnTo>
                <a:close/>
                <a:moveTo>
                  <a:pt x="10337" y="19696"/>
                </a:moveTo>
                <a:lnTo>
                  <a:pt x="10438" y="19999"/>
                </a:lnTo>
                <a:lnTo>
                  <a:pt x="10539" y="20302"/>
                </a:lnTo>
                <a:lnTo>
                  <a:pt x="10572" y="20336"/>
                </a:lnTo>
                <a:lnTo>
                  <a:pt x="10640" y="20369"/>
                </a:lnTo>
                <a:lnTo>
                  <a:pt x="10202" y="20773"/>
                </a:lnTo>
                <a:lnTo>
                  <a:pt x="10303" y="20235"/>
                </a:lnTo>
                <a:lnTo>
                  <a:pt x="10337" y="19696"/>
                </a:lnTo>
                <a:close/>
                <a:moveTo>
                  <a:pt x="9663" y="19494"/>
                </a:moveTo>
                <a:lnTo>
                  <a:pt x="9596" y="19864"/>
                </a:lnTo>
                <a:lnTo>
                  <a:pt x="9529" y="20235"/>
                </a:lnTo>
                <a:lnTo>
                  <a:pt x="9428" y="20942"/>
                </a:lnTo>
                <a:lnTo>
                  <a:pt x="9293" y="20437"/>
                </a:lnTo>
                <a:lnTo>
                  <a:pt x="9226" y="19932"/>
                </a:lnTo>
                <a:lnTo>
                  <a:pt x="9663" y="19494"/>
                </a:lnTo>
                <a:close/>
                <a:moveTo>
                  <a:pt x="9798" y="20066"/>
                </a:moveTo>
                <a:lnTo>
                  <a:pt x="9832" y="20571"/>
                </a:lnTo>
                <a:lnTo>
                  <a:pt x="9899" y="21009"/>
                </a:lnTo>
                <a:lnTo>
                  <a:pt x="9899" y="21043"/>
                </a:lnTo>
                <a:lnTo>
                  <a:pt x="9562" y="21346"/>
                </a:lnTo>
                <a:lnTo>
                  <a:pt x="9630" y="21043"/>
                </a:lnTo>
                <a:lnTo>
                  <a:pt x="9697" y="20706"/>
                </a:lnTo>
                <a:lnTo>
                  <a:pt x="9798" y="20066"/>
                </a:lnTo>
                <a:close/>
                <a:moveTo>
                  <a:pt x="19730" y="12390"/>
                </a:moveTo>
                <a:lnTo>
                  <a:pt x="20067" y="12592"/>
                </a:lnTo>
                <a:lnTo>
                  <a:pt x="20336" y="12861"/>
                </a:lnTo>
                <a:lnTo>
                  <a:pt x="20538" y="13131"/>
                </a:lnTo>
                <a:lnTo>
                  <a:pt x="20639" y="13434"/>
                </a:lnTo>
                <a:lnTo>
                  <a:pt x="20707" y="13770"/>
                </a:lnTo>
                <a:lnTo>
                  <a:pt x="20707" y="14107"/>
                </a:lnTo>
                <a:lnTo>
                  <a:pt x="20639" y="14444"/>
                </a:lnTo>
                <a:lnTo>
                  <a:pt x="20505" y="14814"/>
                </a:lnTo>
                <a:lnTo>
                  <a:pt x="20471" y="14781"/>
                </a:lnTo>
                <a:lnTo>
                  <a:pt x="20437" y="14814"/>
                </a:lnTo>
                <a:lnTo>
                  <a:pt x="20033" y="15454"/>
                </a:lnTo>
                <a:lnTo>
                  <a:pt x="19562" y="15925"/>
                </a:lnTo>
                <a:lnTo>
                  <a:pt x="19091" y="16363"/>
                </a:lnTo>
                <a:lnTo>
                  <a:pt x="18047" y="17137"/>
                </a:lnTo>
                <a:lnTo>
                  <a:pt x="17407" y="17609"/>
                </a:lnTo>
                <a:lnTo>
                  <a:pt x="16767" y="18147"/>
                </a:lnTo>
                <a:lnTo>
                  <a:pt x="15555" y="19225"/>
                </a:lnTo>
                <a:lnTo>
                  <a:pt x="14377" y="20369"/>
                </a:lnTo>
                <a:lnTo>
                  <a:pt x="13232" y="21514"/>
                </a:lnTo>
                <a:lnTo>
                  <a:pt x="12727" y="21110"/>
                </a:lnTo>
                <a:lnTo>
                  <a:pt x="12290" y="20672"/>
                </a:lnTo>
                <a:lnTo>
                  <a:pt x="11953" y="20268"/>
                </a:lnTo>
                <a:lnTo>
                  <a:pt x="11751" y="20100"/>
                </a:lnTo>
                <a:lnTo>
                  <a:pt x="11583" y="19932"/>
                </a:lnTo>
                <a:lnTo>
                  <a:pt x="11616" y="19864"/>
                </a:lnTo>
                <a:lnTo>
                  <a:pt x="11616" y="19797"/>
                </a:lnTo>
                <a:lnTo>
                  <a:pt x="11886" y="19561"/>
                </a:lnTo>
                <a:lnTo>
                  <a:pt x="13199" y="18484"/>
                </a:lnTo>
                <a:lnTo>
                  <a:pt x="14478" y="17407"/>
                </a:lnTo>
                <a:lnTo>
                  <a:pt x="14545" y="17407"/>
                </a:lnTo>
                <a:lnTo>
                  <a:pt x="14613" y="17339"/>
                </a:lnTo>
                <a:lnTo>
                  <a:pt x="14714" y="17171"/>
                </a:lnTo>
                <a:lnTo>
                  <a:pt x="15320" y="16599"/>
                </a:lnTo>
                <a:lnTo>
                  <a:pt x="15959" y="15993"/>
                </a:lnTo>
                <a:lnTo>
                  <a:pt x="17171" y="14747"/>
                </a:lnTo>
                <a:lnTo>
                  <a:pt x="18417" y="13535"/>
                </a:lnTo>
                <a:lnTo>
                  <a:pt x="19057" y="12929"/>
                </a:lnTo>
                <a:lnTo>
                  <a:pt x="19730" y="12390"/>
                </a:lnTo>
                <a:close/>
                <a:moveTo>
                  <a:pt x="8283" y="20841"/>
                </a:moveTo>
                <a:lnTo>
                  <a:pt x="8216" y="21278"/>
                </a:lnTo>
                <a:lnTo>
                  <a:pt x="8148" y="21716"/>
                </a:lnTo>
                <a:lnTo>
                  <a:pt x="8047" y="21514"/>
                </a:lnTo>
                <a:lnTo>
                  <a:pt x="7980" y="21278"/>
                </a:lnTo>
                <a:lnTo>
                  <a:pt x="7946" y="21211"/>
                </a:lnTo>
                <a:lnTo>
                  <a:pt x="7879" y="21177"/>
                </a:lnTo>
                <a:lnTo>
                  <a:pt x="8283" y="20841"/>
                </a:lnTo>
                <a:close/>
                <a:moveTo>
                  <a:pt x="8923" y="20201"/>
                </a:moveTo>
                <a:lnTo>
                  <a:pt x="8855" y="21009"/>
                </a:lnTo>
                <a:lnTo>
                  <a:pt x="8822" y="21413"/>
                </a:lnTo>
                <a:lnTo>
                  <a:pt x="8721" y="21783"/>
                </a:lnTo>
                <a:lnTo>
                  <a:pt x="8620" y="21211"/>
                </a:lnTo>
                <a:lnTo>
                  <a:pt x="8519" y="20639"/>
                </a:lnTo>
                <a:lnTo>
                  <a:pt x="8923" y="20201"/>
                </a:lnTo>
                <a:close/>
                <a:moveTo>
                  <a:pt x="9125" y="20605"/>
                </a:moveTo>
                <a:lnTo>
                  <a:pt x="9226" y="21009"/>
                </a:lnTo>
                <a:lnTo>
                  <a:pt x="9327" y="21379"/>
                </a:lnTo>
                <a:lnTo>
                  <a:pt x="9394" y="21447"/>
                </a:lnTo>
                <a:lnTo>
                  <a:pt x="9428" y="21480"/>
                </a:lnTo>
                <a:lnTo>
                  <a:pt x="8956" y="21918"/>
                </a:lnTo>
                <a:lnTo>
                  <a:pt x="9024" y="21581"/>
                </a:lnTo>
                <a:lnTo>
                  <a:pt x="9057" y="21278"/>
                </a:lnTo>
                <a:lnTo>
                  <a:pt x="9125" y="20605"/>
                </a:lnTo>
                <a:close/>
                <a:moveTo>
                  <a:pt x="7744" y="21312"/>
                </a:moveTo>
                <a:lnTo>
                  <a:pt x="7778" y="21985"/>
                </a:lnTo>
                <a:lnTo>
                  <a:pt x="7744" y="22659"/>
                </a:lnTo>
                <a:lnTo>
                  <a:pt x="7643" y="22187"/>
                </a:lnTo>
                <a:lnTo>
                  <a:pt x="7576" y="21682"/>
                </a:lnTo>
                <a:lnTo>
                  <a:pt x="7542" y="21649"/>
                </a:lnTo>
                <a:lnTo>
                  <a:pt x="7509" y="21615"/>
                </a:lnTo>
                <a:lnTo>
                  <a:pt x="7441" y="21615"/>
                </a:lnTo>
                <a:lnTo>
                  <a:pt x="7744" y="21312"/>
                </a:lnTo>
                <a:close/>
                <a:moveTo>
                  <a:pt x="8418" y="21514"/>
                </a:moveTo>
                <a:lnTo>
                  <a:pt x="8485" y="21851"/>
                </a:lnTo>
                <a:lnTo>
                  <a:pt x="8586" y="22187"/>
                </a:lnTo>
                <a:lnTo>
                  <a:pt x="7980" y="22692"/>
                </a:lnTo>
                <a:lnTo>
                  <a:pt x="8014" y="22322"/>
                </a:lnTo>
                <a:lnTo>
                  <a:pt x="8014" y="21952"/>
                </a:lnTo>
                <a:lnTo>
                  <a:pt x="8081" y="22086"/>
                </a:lnTo>
                <a:lnTo>
                  <a:pt x="8148" y="22154"/>
                </a:lnTo>
                <a:lnTo>
                  <a:pt x="8216" y="22154"/>
                </a:lnTo>
                <a:lnTo>
                  <a:pt x="8283" y="22120"/>
                </a:lnTo>
                <a:lnTo>
                  <a:pt x="8317" y="22086"/>
                </a:lnTo>
                <a:lnTo>
                  <a:pt x="8384" y="21783"/>
                </a:lnTo>
                <a:lnTo>
                  <a:pt x="8418" y="21514"/>
                </a:lnTo>
                <a:close/>
                <a:moveTo>
                  <a:pt x="7340" y="21682"/>
                </a:moveTo>
                <a:lnTo>
                  <a:pt x="7239" y="22356"/>
                </a:lnTo>
                <a:lnTo>
                  <a:pt x="7206" y="22692"/>
                </a:lnTo>
                <a:lnTo>
                  <a:pt x="7138" y="23029"/>
                </a:lnTo>
                <a:lnTo>
                  <a:pt x="6936" y="22625"/>
                </a:lnTo>
                <a:lnTo>
                  <a:pt x="6734" y="22221"/>
                </a:lnTo>
                <a:lnTo>
                  <a:pt x="7340" y="21682"/>
                </a:lnTo>
                <a:close/>
                <a:moveTo>
                  <a:pt x="7475" y="22524"/>
                </a:moveTo>
                <a:lnTo>
                  <a:pt x="7576" y="23029"/>
                </a:lnTo>
                <a:lnTo>
                  <a:pt x="7307" y="23231"/>
                </a:lnTo>
                <a:lnTo>
                  <a:pt x="7408" y="22861"/>
                </a:lnTo>
                <a:lnTo>
                  <a:pt x="7475" y="22524"/>
                </a:lnTo>
                <a:close/>
                <a:moveTo>
                  <a:pt x="6734" y="22760"/>
                </a:moveTo>
                <a:lnTo>
                  <a:pt x="6903" y="23097"/>
                </a:lnTo>
                <a:lnTo>
                  <a:pt x="7037" y="23400"/>
                </a:lnTo>
                <a:lnTo>
                  <a:pt x="7071" y="23433"/>
                </a:lnTo>
                <a:lnTo>
                  <a:pt x="6667" y="23736"/>
                </a:lnTo>
                <a:lnTo>
                  <a:pt x="6734" y="23265"/>
                </a:lnTo>
                <a:lnTo>
                  <a:pt x="6734" y="22760"/>
                </a:lnTo>
                <a:close/>
                <a:moveTo>
                  <a:pt x="6499" y="22423"/>
                </a:moveTo>
                <a:lnTo>
                  <a:pt x="6499" y="23097"/>
                </a:lnTo>
                <a:lnTo>
                  <a:pt x="6499" y="23433"/>
                </a:lnTo>
                <a:lnTo>
                  <a:pt x="6431" y="23770"/>
                </a:lnTo>
                <a:lnTo>
                  <a:pt x="6330" y="23534"/>
                </a:lnTo>
                <a:lnTo>
                  <a:pt x="6263" y="23299"/>
                </a:lnTo>
                <a:lnTo>
                  <a:pt x="6095" y="22793"/>
                </a:lnTo>
                <a:lnTo>
                  <a:pt x="6499" y="22423"/>
                </a:lnTo>
                <a:close/>
                <a:moveTo>
                  <a:pt x="5792" y="23063"/>
                </a:moveTo>
                <a:lnTo>
                  <a:pt x="5724" y="23736"/>
                </a:lnTo>
                <a:lnTo>
                  <a:pt x="5657" y="24073"/>
                </a:lnTo>
                <a:lnTo>
                  <a:pt x="5556" y="24410"/>
                </a:lnTo>
                <a:lnTo>
                  <a:pt x="5421" y="23938"/>
                </a:lnTo>
                <a:lnTo>
                  <a:pt x="5287" y="23501"/>
                </a:lnTo>
                <a:lnTo>
                  <a:pt x="5792" y="23063"/>
                </a:lnTo>
                <a:close/>
                <a:moveTo>
                  <a:pt x="5994" y="23265"/>
                </a:moveTo>
                <a:lnTo>
                  <a:pt x="6128" y="23669"/>
                </a:lnTo>
                <a:lnTo>
                  <a:pt x="6229" y="23837"/>
                </a:lnTo>
                <a:lnTo>
                  <a:pt x="6330" y="24039"/>
                </a:lnTo>
                <a:lnTo>
                  <a:pt x="5758" y="24511"/>
                </a:lnTo>
                <a:lnTo>
                  <a:pt x="5893" y="24208"/>
                </a:lnTo>
                <a:lnTo>
                  <a:pt x="5960" y="23905"/>
                </a:lnTo>
                <a:lnTo>
                  <a:pt x="5994" y="23265"/>
                </a:lnTo>
                <a:close/>
                <a:moveTo>
                  <a:pt x="4950" y="23770"/>
                </a:moveTo>
                <a:lnTo>
                  <a:pt x="4984" y="24275"/>
                </a:lnTo>
                <a:lnTo>
                  <a:pt x="4950" y="24511"/>
                </a:lnTo>
                <a:lnTo>
                  <a:pt x="4883" y="24746"/>
                </a:lnTo>
                <a:lnTo>
                  <a:pt x="4782" y="24376"/>
                </a:lnTo>
                <a:lnTo>
                  <a:pt x="4714" y="24006"/>
                </a:lnTo>
                <a:lnTo>
                  <a:pt x="4950" y="23770"/>
                </a:lnTo>
                <a:close/>
                <a:moveTo>
                  <a:pt x="4378" y="24309"/>
                </a:moveTo>
                <a:lnTo>
                  <a:pt x="4378" y="24679"/>
                </a:lnTo>
                <a:lnTo>
                  <a:pt x="4344" y="25083"/>
                </a:lnTo>
                <a:lnTo>
                  <a:pt x="4176" y="24477"/>
                </a:lnTo>
                <a:lnTo>
                  <a:pt x="4378" y="24309"/>
                </a:lnTo>
                <a:close/>
                <a:moveTo>
                  <a:pt x="5219" y="24140"/>
                </a:moveTo>
                <a:lnTo>
                  <a:pt x="5320" y="24410"/>
                </a:lnTo>
                <a:lnTo>
                  <a:pt x="5421" y="24713"/>
                </a:lnTo>
                <a:lnTo>
                  <a:pt x="5455" y="24746"/>
                </a:lnTo>
                <a:lnTo>
                  <a:pt x="5017" y="25150"/>
                </a:lnTo>
                <a:lnTo>
                  <a:pt x="5017" y="25150"/>
                </a:lnTo>
                <a:lnTo>
                  <a:pt x="5118" y="24915"/>
                </a:lnTo>
                <a:lnTo>
                  <a:pt x="5186" y="24645"/>
                </a:lnTo>
                <a:lnTo>
                  <a:pt x="5186" y="24376"/>
                </a:lnTo>
                <a:lnTo>
                  <a:pt x="5219" y="24140"/>
                </a:lnTo>
                <a:close/>
                <a:moveTo>
                  <a:pt x="3805" y="24814"/>
                </a:moveTo>
                <a:lnTo>
                  <a:pt x="3805" y="25352"/>
                </a:lnTo>
                <a:lnTo>
                  <a:pt x="3738" y="25857"/>
                </a:lnTo>
                <a:lnTo>
                  <a:pt x="3502" y="25083"/>
                </a:lnTo>
                <a:lnTo>
                  <a:pt x="3805" y="24814"/>
                </a:lnTo>
                <a:close/>
                <a:moveTo>
                  <a:pt x="3199" y="25386"/>
                </a:moveTo>
                <a:lnTo>
                  <a:pt x="3199" y="25790"/>
                </a:lnTo>
                <a:lnTo>
                  <a:pt x="3199" y="26194"/>
                </a:lnTo>
                <a:lnTo>
                  <a:pt x="3065" y="25487"/>
                </a:lnTo>
                <a:lnTo>
                  <a:pt x="3199" y="25386"/>
                </a:lnTo>
                <a:close/>
                <a:moveTo>
                  <a:pt x="4613" y="24645"/>
                </a:moveTo>
                <a:lnTo>
                  <a:pt x="4681" y="24915"/>
                </a:lnTo>
                <a:lnTo>
                  <a:pt x="4782" y="25184"/>
                </a:lnTo>
                <a:lnTo>
                  <a:pt x="4849" y="25251"/>
                </a:lnTo>
                <a:lnTo>
                  <a:pt x="4916" y="25251"/>
                </a:lnTo>
                <a:lnTo>
                  <a:pt x="4512" y="25655"/>
                </a:lnTo>
                <a:lnTo>
                  <a:pt x="4075" y="26093"/>
                </a:lnTo>
                <a:lnTo>
                  <a:pt x="3851" y="26338"/>
                </a:lnTo>
                <a:lnTo>
                  <a:pt x="3873" y="26295"/>
                </a:lnTo>
                <a:lnTo>
                  <a:pt x="3974" y="25992"/>
                </a:lnTo>
                <a:lnTo>
                  <a:pt x="4007" y="25655"/>
                </a:lnTo>
                <a:lnTo>
                  <a:pt x="4075" y="25016"/>
                </a:lnTo>
                <a:lnTo>
                  <a:pt x="4142" y="25319"/>
                </a:lnTo>
                <a:lnTo>
                  <a:pt x="4277" y="25588"/>
                </a:lnTo>
                <a:lnTo>
                  <a:pt x="4310" y="25655"/>
                </a:lnTo>
                <a:lnTo>
                  <a:pt x="4378" y="25655"/>
                </a:lnTo>
                <a:lnTo>
                  <a:pt x="4445" y="25622"/>
                </a:lnTo>
                <a:lnTo>
                  <a:pt x="4512" y="25588"/>
                </a:lnTo>
                <a:lnTo>
                  <a:pt x="4546" y="25352"/>
                </a:lnTo>
                <a:lnTo>
                  <a:pt x="4580" y="25117"/>
                </a:lnTo>
                <a:lnTo>
                  <a:pt x="4613" y="24645"/>
                </a:lnTo>
                <a:close/>
                <a:moveTo>
                  <a:pt x="3435" y="25790"/>
                </a:moveTo>
                <a:lnTo>
                  <a:pt x="3637" y="26329"/>
                </a:lnTo>
                <a:lnTo>
                  <a:pt x="3704" y="26396"/>
                </a:lnTo>
                <a:lnTo>
                  <a:pt x="3772" y="26396"/>
                </a:lnTo>
                <a:lnTo>
                  <a:pt x="3820" y="26372"/>
                </a:lnTo>
                <a:lnTo>
                  <a:pt x="3368" y="26867"/>
                </a:lnTo>
                <a:lnTo>
                  <a:pt x="3435" y="26329"/>
                </a:lnTo>
                <a:lnTo>
                  <a:pt x="3435" y="25790"/>
                </a:lnTo>
                <a:close/>
                <a:moveTo>
                  <a:pt x="11414" y="19999"/>
                </a:moveTo>
                <a:lnTo>
                  <a:pt x="11549" y="20235"/>
                </a:lnTo>
                <a:lnTo>
                  <a:pt x="11751" y="20437"/>
                </a:lnTo>
                <a:lnTo>
                  <a:pt x="12121" y="20807"/>
                </a:lnTo>
                <a:lnTo>
                  <a:pt x="12559" y="21278"/>
                </a:lnTo>
                <a:lnTo>
                  <a:pt x="12795" y="21480"/>
                </a:lnTo>
                <a:lnTo>
                  <a:pt x="13064" y="21649"/>
                </a:lnTo>
                <a:lnTo>
                  <a:pt x="12155" y="22524"/>
                </a:lnTo>
                <a:lnTo>
                  <a:pt x="9798" y="24780"/>
                </a:lnTo>
                <a:lnTo>
                  <a:pt x="7475" y="27036"/>
                </a:lnTo>
                <a:lnTo>
                  <a:pt x="7441" y="27036"/>
                </a:lnTo>
                <a:lnTo>
                  <a:pt x="6936" y="26531"/>
                </a:lnTo>
                <a:lnTo>
                  <a:pt x="6465" y="26059"/>
                </a:lnTo>
                <a:lnTo>
                  <a:pt x="5994" y="25554"/>
                </a:lnTo>
                <a:lnTo>
                  <a:pt x="5522" y="25016"/>
                </a:lnTo>
                <a:lnTo>
                  <a:pt x="6499" y="24174"/>
                </a:lnTo>
                <a:lnTo>
                  <a:pt x="6566" y="24140"/>
                </a:lnTo>
                <a:lnTo>
                  <a:pt x="7677" y="23231"/>
                </a:lnTo>
                <a:lnTo>
                  <a:pt x="7711" y="23299"/>
                </a:lnTo>
                <a:lnTo>
                  <a:pt x="7845" y="23299"/>
                </a:lnTo>
                <a:lnTo>
                  <a:pt x="7879" y="23231"/>
                </a:lnTo>
                <a:lnTo>
                  <a:pt x="7913" y="23029"/>
                </a:lnTo>
                <a:lnTo>
                  <a:pt x="9226" y="21952"/>
                </a:lnTo>
                <a:lnTo>
                  <a:pt x="10337" y="20975"/>
                </a:lnTo>
                <a:lnTo>
                  <a:pt x="11414" y="19999"/>
                </a:lnTo>
                <a:close/>
                <a:moveTo>
                  <a:pt x="21111" y="14410"/>
                </a:moveTo>
                <a:lnTo>
                  <a:pt x="21077" y="14612"/>
                </a:lnTo>
                <a:lnTo>
                  <a:pt x="21043" y="14848"/>
                </a:lnTo>
                <a:lnTo>
                  <a:pt x="20909" y="15252"/>
                </a:lnTo>
                <a:lnTo>
                  <a:pt x="20707" y="15656"/>
                </a:lnTo>
                <a:lnTo>
                  <a:pt x="20471" y="15993"/>
                </a:lnTo>
                <a:lnTo>
                  <a:pt x="20000" y="16599"/>
                </a:lnTo>
                <a:lnTo>
                  <a:pt x="19528" y="17171"/>
                </a:lnTo>
                <a:lnTo>
                  <a:pt x="18990" y="17710"/>
                </a:lnTo>
                <a:lnTo>
                  <a:pt x="18451" y="18215"/>
                </a:lnTo>
                <a:lnTo>
                  <a:pt x="17340" y="19225"/>
                </a:lnTo>
                <a:lnTo>
                  <a:pt x="16229" y="20201"/>
                </a:lnTo>
                <a:lnTo>
                  <a:pt x="15084" y="21177"/>
                </a:lnTo>
                <a:lnTo>
                  <a:pt x="14007" y="22187"/>
                </a:lnTo>
                <a:lnTo>
                  <a:pt x="12896" y="23265"/>
                </a:lnTo>
                <a:lnTo>
                  <a:pt x="11751" y="24342"/>
                </a:lnTo>
                <a:lnTo>
                  <a:pt x="10572" y="25352"/>
                </a:lnTo>
                <a:lnTo>
                  <a:pt x="9394" y="26329"/>
                </a:lnTo>
                <a:lnTo>
                  <a:pt x="8317" y="27271"/>
                </a:lnTo>
                <a:lnTo>
                  <a:pt x="9327" y="26329"/>
                </a:lnTo>
                <a:lnTo>
                  <a:pt x="10303" y="25386"/>
                </a:lnTo>
                <a:lnTo>
                  <a:pt x="12727" y="23231"/>
                </a:lnTo>
                <a:lnTo>
                  <a:pt x="13906" y="22120"/>
                </a:lnTo>
                <a:lnTo>
                  <a:pt x="15050" y="21009"/>
                </a:lnTo>
                <a:lnTo>
                  <a:pt x="15589" y="20504"/>
                </a:lnTo>
                <a:lnTo>
                  <a:pt x="16128" y="20033"/>
                </a:lnTo>
                <a:lnTo>
                  <a:pt x="17205" y="19124"/>
                </a:lnTo>
                <a:lnTo>
                  <a:pt x="18282" y="18181"/>
                </a:lnTo>
                <a:lnTo>
                  <a:pt x="18821" y="17710"/>
                </a:lnTo>
                <a:lnTo>
                  <a:pt x="19360" y="17205"/>
                </a:lnTo>
                <a:lnTo>
                  <a:pt x="19697" y="16834"/>
                </a:lnTo>
                <a:lnTo>
                  <a:pt x="20033" y="16430"/>
                </a:lnTo>
                <a:lnTo>
                  <a:pt x="20336" y="16026"/>
                </a:lnTo>
                <a:lnTo>
                  <a:pt x="20606" y="15589"/>
                </a:lnTo>
                <a:lnTo>
                  <a:pt x="20774" y="15353"/>
                </a:lnTo>
                <a:lnTo>
                  <a:pt x="20909" y="15050"/>
                </a:lnTo>
                <a:lnTo>
                  <a:pt x="21043" y="14747"/>
                </a:lnTo>
                <a:lnTo>
                  <a:pt x="21077" y="14444"/>
                </a:lnTo>
                <a:lnTo>
                  <a:pt x="21111" y="14410"/>
                </a:lnTo>
                <a:close/>
                <a:moveTo>
                  <a:pt x="2661" y="25891"/>
                </a:moveTo>
                <a:lnTo>
                  <a:pt x="2627" y="26699"/>
                </a:lnTo>
                <a:lnTo>
                  <a:pt x="2593" y="27137"/>
                </a:lnTo>
                <a:lnTo>
                  <a:pt x="2526" y="27541"/>
                </a:lnTo>
                <a:lnTo>
                  <a:pt x="2425" y="27204"/>
                </a:lnTo>
                <a:lnTo>
                  <a:pt x="2391" y="26901"/>
                </a:lnTo>
                <a:lnTo>
                  <a:pt x="2324" y="26228"/>
                </a:lnTo>
                <a:lnTo>
                  <a:pt x="2661" y="25891"/>
                </a:lnTo>
                <a:close/>
                <a:moveTo>
                  <a:pt x="2896" y="25925"/>
                </a:moveTo>
                <a:lnTo>
                  <a:pt x="2997" y="26463"/>
                </a:lnTo>
                <a:lnTo>
                  <a:pt x="3098" y="27036"/>
                </a:lnTo>
                <a:lnTo>
                  <a:pt x="3132" y="27069"/>
                </a:lnTo>
                <a:lnTo>
                  <a:pt x="3166" y="27103"/>
                </a:lnTo>
                <a:lnTo>
                  <a:pt x="2762" y="27608"/>
                </a:lnTo>
                <a:lnTo>
                  <a:pt x="2829" y="27170"/>
                </a:lnTo>
                <a:lnTo>
                  <a:pt x="2863" y="26766"/>
                </a:lnTo>
                <a:lnTo>
                  <a:pt x="2896" y="25925"/>
                </a:lnTo>
                <a:close/>
                <a:moveTo>
                  <a:pt x="2021" y="26531"/>
                </a:moveTo>
                <a:lnTo>
                  <a:pt x="1987" y="27204"/>
                </a:lnTo>
                <a:lnTo>
                  <a:pt x="1920" y="27877"/>
                </a:lnTo>
                <a:lnTo>
                  <a:pt x="1684" y="26867"/>
                </a:lnTo>
                <a:lnTo>
                  <a:pt x="2021" y="26531"/>
                </a:lnTo>
                <a:close/>
                <a:moveTo>
                  <a:pt x="1415" y="27170"/>
                </a:moveTo>
                <a:lnTo>
                  <a:pt x="1415" y="27776"/>
                </a:lnTo>
                <a:lnTo>
                  <a:pt x="1381" y="28349"/>
                </a:lnTo>
                <a:lnTo>
                  <a:pt x="1280" y="27911"/>
                </a:lnTo>
                <a:lnTo>
                  <a:pt x="1145" y="27440"/>
                </a:lnTo>
                <a:lnTo>
                  <a:pt x="1415" y="27170"/>
                </a:lnTo>
                <a:close/>
                <a:moveTo>
                  <a:pt x="2223" y="27372"/>
                </a:moveTo>
                <a:lnTo>
                  <a:pt x="2324" y="27675"/>
                </a:lnTo>
                <a:lnTo>
                  <a:pt x="2458" y="27945"/>
                </a:lnTo>
                <a:lnTo>
                  <a:pt x="2458" y="27978"/>
                </a:lnTo>
                <a:lnTo>
                  <a:pt x="2056" y="28443"/>
                </a:lnTo>
                <a:lnTo>
                  <a:pt x="2056" y="28443"/>
                </a:lnTo>
                <a:lnTo>
                  <a:pt x="2155" y="27911"/>
                </a:lnTo>
                <a:lnTo>
                  <a:pt x="2223" y="27372"/>
                </a:lnTo>
                <a:close/>
                <a:moveTo>
                  <a:pt x="977" y="27642"/>
                </a:moveTo>
                <a:lnTo>
                  <a:pt x="1044" y="27945"/>
                </a:lnTo>
                <a:lnTo>
                  <a:pt x="1112" y="28281"/>
                </a:lnTo>
                <a:lnTo>
                  <a:pt x="1213" y="28584"/>
                </a:lnTo>
                <a:lnTo>
                  <a:pt x="1347" y="28887"/>
                </a:lnTo>
                <a:lnTo>
                  <a:pt x="1415" y="28955"/>
                </a:lnTo>
                <a:lnTo>
                  <a:pt x="1482" y="28955"/>
                </a:lnTo>
                <a:lnTo>
                  <a:pt x="1549" y="28921"/>
                </a:lnTo>
                <a:lnTo>
                  <a:pt x="1583" y="28854"/>
                </a:lnTo>
                <a:lnTo>
                  <a:pt x="1650" y="28349"/>
                </a:lnTo>
                <a:lnTo>
                  <a:pt x="1650" y="27810"/>
                </a:lnTo>
                <a:lnTo>
                  <a:pt x="1819" y="28450"/>
                </a:lnTo>
                <a:lnTo>
                  <a:pt x="1852" y="28517"/>
                </a:lnTo>
                <a:lnTo>
                  <a:pt x="1953" y="28517"/>
                </a:lnTo>
                <a:lnTo>
                  <a:pt x="2021" y="28483"/>
                </a:lnTo>
                <a:lnTo>
                  <a:pt x="1482" y="29123"/>
                </a:lnTo>
                <a:lnTo>
                  <a:pt x="910" y="29695"/>
                </a:lnTo>
                <a:lnTo>
                  <a:pt x="910" y="29224"/>
                </a:lnTo>
                <a:lnTo>
                  <a:pt x="910" y="28719"/>
                </a:lnTo>
                <a:lnTo>
                  <a:pt x="910" y="28180"/>
                </a:lnTo>
                <a:lnTo>
                  <a:pt x="910" y="27675"/>
                </a:lnTo>
                <a:lnTo>
                  <a:pt x="977" y="27642"/>
                </a:lnTo>
                <a:close/>
                <a:moveTo>
                  <a:pt x="405" y="28281"/>
                </a:moveTo>
                <a:lnTo>
                  <a:pt x="337" y="29123"/>
                </a:lnTo>
                <a:lnTo>
                  <a:pt x="304" y="29662"/>
                </a:lnTo>
                <a:lnTo>
                  <a:pt x="270" y="29763"/>
                </a:lnTo>
                <a:lnTo>
                  <a:pt x="236" y="29628"/>
                </a:lnTo>
                <a:lnTo>
                  <a:pt x="203" y="29359"/>
                </a:lnTo>
                <a:lnTo>
                  <a:pt x="203" y="28955"/>
                </a:lnTo>
                <a:lnTo>
                  <a:pt x="203" y="28753"/>
                </a:lnTo>
                <a:lnTo>
                  <a:pt x="169" y="28551"/>
                </a:lnTo>
                <a:lnTo>
                  <a:pt x="203" y="28517"/>
                </a:lnTo>
                <a:lnTo>
                  <a:pt x="270" y="28483"/>
                </a:lnTo>
                <a:lnTo>
                  <a:pt x="304" y="28450"/>
                </a:lnTo>
                <a:lnTo>
                  <a:pt x="304" y="28382"/>
                </a:lnTo>
                <a:lnTo>
                  <a:pt x="405" y="28281"/>
                </a:lnTo>
                <a:close/>
                <a:moveTo>
                  <a:pt x="18653" y="17003"/>
                </a:moveTo>
                <a:lnTo>
                  <a:pt x="18181" y="17407"/>
                </a:lnTo>
                <a:lnTo>
                  <a:pt x="17744" y="17811"/>
                </a:lnTo>
                <a:lnTo>
                  <a:pt x="15522" y="20066"/>
                </a:lnTo>
                <a:lnTo>
                  <a:pt x="13266" y="22255"/>
                </a:lnTo>
                <a:lnTo>
                  <a:pt x="12155" y="23332"/>
                </a:lnTo>
                <a:lnTo>
                  <a:pt x="10977" y="24376"/>
                </a:lnTo>
                <a:lnTo>
                  <a:pt x="9832" y="25386"/>
                </a:lnTo>
                <a:lnTo>
                  <a:pt x="8687" y="26463"/>
                </a:lnTo>
                <a:lnTo>
                  <a:pt x="6532" y="28618"/>
                </a:lnTo>
                <a:lnTo>
                  <a:pt x="5994" y="29123"/>
                </a:lnTo>
                <a:lnTo>
                  <a:pt x="5421" y="29628"/>
                </a:lnTo>
                <a:lnTo>
                  <a:pt x="4277" y="30638"/>
                </a:lnTo>
                <a:lnTo>
                  <a:pt x="3267" y="31615"/>
                </a:lnTo>
                <a:lnTo>
                  <a:pt x="2762" y="32086"/>
                </a:lnTo>
                <a:lnTo>
                  <a:pt x="2492" y="32288"/>
                </a:lnTo>
                <a:lnTo>
                  <a:pt x="2223" y="32490"/>
                </a:lnTo>
                <a:lnTo>
                  <a:pt x="1785" y="32759"/>
                </a:lnTo>
                <a:lnTo>
                  <a:pt x="2054" y="32524"/>
                </a:lnTo>
                <a:lnTo>
                  <a:pt x="2324" y="32254"/>
                </a:lnTo>
                <a:lnTo>
                  <a:pt x="2795" y="31749"/>
                </a:lnTo>
                <a:lnTo>
                  <a:pt x="3704" y="30874"/>
                </a:lnTo>
                <a:lnTo>
                  <a:pt x="4580" y="30032"/>
                </a:lnTo>
                <a:lnTo>
                  <a:pt x="6431" y="28382"/>
                </a:lnTo>
                <a:lnTo>
                  <a:pt x="8317" y="26632"/>
                </a:lnTo>
                <a:lnTo>
                  <a:pt x="10168" y="24847"/>
                </a:lnTo>
                <a:lnTo>
                  <a:pt x="11987" y="23063"/>
                </a:lnTo>
                <a:lnTo>
                  <a:pt x="13838" y="21278"/>
                </a:lnTo>
                <a:lnTo>
                  <a:pt x="15522" y="19662"/>
                </a:lnTo>
                <a:lnTo>
                  <a:pt x="16330" y="18888"/>
                </a:lnTo>
                <a:lnTo>
                  <a:pt x="17205" y="18114"/>
                </a:lnTo>
                <a:lnTo>
                  <a:pt x="17912" y="17541"/>
                </a:lnTo>
                <a:lnTo>
                  <a:pt x="18653" y="17003"/>
                </a:lnTo>
                <a:close/>
                <a:moveTo>
                  <a:pt x="8115" y="0"/>
                </a:moveTo>
                <a:lnTo>
                  <a:pt x="4479" y="2929"/>
                </a:lnTo>
                <a:lnTo>
                  <a:pt x="3940" y="3401"/>
                </a:lnTo>
                <a:lnTo>
                  <a:pt x="3401" y="3872"/>
                </a:lnTo>
                <a:lnTo>
                  <a:pt x="2930" y="4377"/>
                </a:lnTo>
                <a:lnTo>
                  <a:pt x="2458" y="4882"/>
                </a:lnTo>
                <a:lnTo>
                  <a:pt x="1886" y="5555"/>
                </a:lnTo>
                <a:lnTo>
                  <a:pt x="1314" y="6195"/>
                </a:lnTo>
                <a:lnTo>
                  <a:pt x="1011" y="6532"/>
                </a:lnTo>
                <a:lnTo>
                  <a:pt x="708" y="6801"/>
                </a:lnTo>
                <a:lnTo>
                  <a:pt x="371" y="7071"/>
                </a:lnTo>
                <a:lnTo>
                  <a:pt x="1" y="7340"/>
                </a:lnTo>
                <a:lnTo>
                  <a:pt x="1" y="7609"/>
                </a:lnTo>
                <a:lnTo>
                  <a:pt x="102" y="7542"/>
                </a:lnTo>
                <a:lnTo>
                  <a:pt x="236" y="7744"/>
                </a:lnTo>
                <a:lnTo>
                  <a:pt x="371" y="7879"/>
                </a:lnTo>
                <a:lnTo>
                  <a:pt x="708" y="8182"/>
                </a:lnTo>
                <a:lnTo>
                  <a:pt x="1078" y="8518"/>
                </a:lnTo>
                <a:lnTo>
                  <a:pt x="1415" y="8889"/>
                </a:lnTo>
                <a:lnTo>
                  <a:pt x="1718" y="9259"/>
                </a:lnTo>
                <a:lnTo>
                  <a:pt x="2021" y="9629"/>
                </a:lnTo>
                <a:lnTo>
                  <a:pt x="3267" y="11245"/>
                </a:lnTo>
                <a:lnTo>
                  <a:pt x="3906" y="12020"/>
                </a:lnTo>
                <a:lnTo>
                  <a:pt x="4243" y="12424"/>
                </a:lnTo>
                <a:lnTo>
                  <a:pt x="4613" y="12760"/>
                </a:lnTo>
                <a:lnTo>
                  <a:pt x="5017" y="13164"/>
                </a:lnTo>
                <a:lnTo>
                  <a:pt x="5388" y="13568"/>
                </a:lnTo>
                <a:lnTo>
                  <a:pt x="6061" y="14444"/>
                </a:lnTo>
                <a:lnTo>
                  <a:pt x="6364" y="14814"/>
                </a:lnTo>
                <a:lnTo>
                  <a:pt x="6701" y="15185"/>
                </a:lnTo>
                <a:lnTo>
                  <a:pt x="7374" y="15858"/>
                </a:lnTo>
                <a:lnTo>
                  <a:pt x="8014" y="16632"/>
                </a:lnTo>
                <a:lnTo>
                  <a:pt x="8687" y="17373"/>
                </a:lnTo>
                <a:lnTo>
                  <a:pt x="9024" y="17777"/>
                </a:lnTo>
                <a:lnTo>
                  <a:pt x="9360" y="18114"/>
                </a:lnTo>
                <a:lnTo>
                  <a:pt x="9731" y="18417"/>
                </a:lnTo>
                <a:lnTo>
                  <a:pt x="10168" y="18686"/>
                </a:lnTo>
                <a:lnTo>
                  <a:pt x="9125" y="19696"/>
                </a:lnTo>
                <a:lnTo>
                  <a:pt x="9024" y="19696"/>
                </a:lnTo>
                <a:lnTo>
                  <a:pt x="8990" y="19730"/>
                </a:lnTo>
                <a:lnTo>
                  <a:pt x="8990" y="19797"/>
                </a:lnTo>
                <a:lnTo>
                  <a:pt x="8956" y="19831"/>
                </a:lnTo>
                <a:lnTo>
                  <a:pt x="8956" y="19864"/>
                </a:lnTo>
                <a:lnTo>
                  <a:pt x="8047" y="20740"/>
                </a:lnTo>
                <a:lnTo>
                  <a:pt x="7105" y="21581"/>
                </a:lnTo>
                <a:lnTo>
                  <a:pt x="5219" y="23231"/>
                </a:lnTo>
                <a:lnTo>
                  <a:pt x="5186" y="23097"/>
                </a:lnTo>
                <a:lnTo>
                  <a:pt x="5118" y="23029"/>
                </a:lnTo>
                <a:lnTo>
                  <a:pt x="5051" y="23029"/>
                </a:lnTo>
                <a:lnTo>
                  <a:pt x="4950" y="23063"/>
                </a:lnTo>
                <a:lnTo>
                  <a:pt x="4950" y="23130"/>
                </a:lnTo>
                <a:lnTo>
                  <a:pt x="4950" y="23501"/>
                </a:lnTo>
                <a:lnTo>
                  <a:pt x="4681" y="23736"/>
                </a:lnTo>
                <a:lnTo>
                  <a:pt x="4647" y="23669"/>
                </a:lnTo>
                <a:lnTo>
                  <a:pt x="4613" y="23635"/>
                </a:lnTo>
                <a:lnTo>
                  <a:pt x="4580" y="23602"/>
                </a:lnTo>
                <a:lnTo>
                  <a:pt x="4479" y="23602"/>
                </a:lnTo>
                <a:lnTo>
                  <a:pt x="3772" y="22928"/>
                </a:lnTo>
                <a:lnTo>
                  <a:pt x="3065" y="22255"/>
                </a:lnTo>
                <a:lnTo>
                  <a:pt x="1718" y="20841"/>
                </a:lnTo>
                <a:lnTo>
                  <a:pt x="68" y="19191"/>
                </a:lnTo>
                <a:lnTo>
                  <a:pt x="1" y="19090"/>
                </a:lnTo>
                <a:lnTo>
                  <a:pt x="1" y="19393"/>
                </a:lnTo>
                <a:lnTo>
                  <a:pt x="135" y="19528"/>
                </a:lnTo>
                <a:lnTo>
                  <a:pt x="1751" y="21211"/>
                </a:lnTo>
                <a:lnTo>
                  <a:pt x="3031" y="22558"/>
                </a:lnTo>
                <a:lnTo>
                  <a:pt x="3704" y="23231"/>
                </a:lnTo>
                <a:lnTo>
                  <a:pt x="4411" y="23871"/>
                </a:lnTo>
                <a:lnTo>
                  <a:pt x="4378" y="23972"/>
                </a:lnTo>
                <a:lnTo>
                  <a:pt x="4108" y="24241"/>
                </a:lnTo>
                <a:lnTo>
                  <a:pt x="4075" y="24140"/>
                </a:lnTo>
                <a:lnTo>
                  <a:pt x="4041" y="24073"/>
                </a:lnTo>
                <a:lnTo>
                  <a:pt x="3940" y="24073"/>
                </a:lnTo>
                <a:lnTo>
                  <a:pt x="3873" y="24107"/>
                </a:lnTo>
                <a:lnTo>
                  <a:pt x="3839" y="24174"/>
                </a:lnTo>
                <a:lnTo>
                  <a:pt x="3839" y="24477"/>
                </a:lnTo>
                <a:lnTo>
                  <a:pt x="3401" y="24847"/>
                </a:lnTo>
                <a:lnTo>
                  <a:pt x="3401" y="24814"/>
                </a:lnTo>
                <a:lnTo>
                  <a:pt x="3334" y="24746"/>
                </a:lnTo>
                <a:lnTo>
                  <a:pt x="3267" y="24746"/>
                </a:lnTo>
                <a:lnTo>
                  <a:pt x="3199" y="24780"/>
                </a:lnTo>
                <a:lnTo>
                  <a:pt x="3166" y="24814"/>
                </a:lnTo>
                <a:lnTo>
                  <a:pt x="3166" y="24847"/>
                </a:lnTo>
                <a:lnTo>
                  <a:pt x="3166" y="25083"/>
                </a:lnTo>
                <a:lnTo>
                  <a:pt x="2997" y="25218"/>
                </a:lnTo>
                <a:lnTo>
                  <a:pt x="2997" y="25150"/>
                </a:lnTo>
                <a:lnTo>
                  <a:pt x="2930" y="25083"/>
                </a:lnTo>
                <a:lnTo>
                  <a:pt x="2863" y="25049"/>
                </a:lnTo>
                <a:lnTo>
                  <a:pt x="2795" y="25083"/>
                </a:lnTo>
                <a:lnTo>
                  <a:pt x="2762" y="25150"/>
                </a:lnTo>
                <a:lnTo>
                  <a:pt x="2694" y="25521"/>
                </a:lnTo>
                <a:lnTo>
                  <a:pt x="2256" y="25925"/>
                </a:lnTo>
                <a:lnTo>
                  <a:pt x="2256" y="25857"/>
                </a:lnTo>
                <a:lnTo>
                  <a:pt x="2223" y="25824"/>
                </a:lnTo>
                <a:lnTo>
                  <a:pt x="2189" y="25790"/>
                </a:lnTo>
                <a:lnTo>
                  <a:pt x="2122" y="25790"/>
                </a:lnTo>
                <a:lnTo>
                  <a:pt x="2054" y="25824"/>
                </a:lnTo>
                <a:lnTo>
                  <a:pt x="2021" y="25891"/>
                </a:lnTo>
                <a:lnTo>
                  <a:pt x="2021" y="26160"/>
                </a:lnTo>
                <a:lnTo>
                  <a:pt x="1617" y="26564"/>
                </a:lnTo>
                <a:lnTo>
                  <a:pt x="1549" y="26531"/>
                </a:lnTo>
                <a:lnTo>
                  <a:pt x="1482" y="26531"/>
                </a:lnTo>
                <a:lnTo>
                  <a:pt x="1415" y="26564"/>
                </a:lnTo>
                <a:lnTo>
                  <a:pt x="1381" y="26632"/>
                </a:lnTo>
                <a:lnTo>
                  <a:pt x="1381" y="26766"/>
                </a:lnTo>
                <a:lnTo>
                  <a:pt x="1011" y="27170"/>
                </a:lnTo>
                <a:lnTo>
                  <a:pt x="977" y="27103"/>
                </a:lnTo>
                <a:lnTo>
                  <a:pt x="943" y="27036"/>
                </a:lnTo>
                <a:lnTo>
                  <a:pt x="876" y="27036"/>
                </a:lnTo>
                <a:lnTo>
                  <a:pt x="809" y="27069"/>
                </a:lnTo>
                <a:lnTo>
                  <a:pt x="775" y="27137"/>
                </a:lnTo>
                <a:lnTo>
                  <a:pt x="708" y="27507"/>
                </a:lnTo>
                <a:lnTo>
                  <a:pt x="640" y="27574"/>
                </a:lnTo>
                <a:lnTo>
                  <a:pt x="607" y="27541"/>
                </a:lnTo>
                <a:lnTo>
                  <a:pt x="607" y="27507"/>
                </a:lnTo>
                <a:lnTo>
                  <a:pt x="506" y="27473"/>
                </a:lnTo>
                <a:lnTo>
                  <a:pt x="438" y="27507"/>
                </a:lnTo>
                <a:lnTo>
                  <a:pt x="405" y="27541"/>
                </a:lnTo>
                <a:lnTo>
                  <a:pt x="405" y="27574"/>
                </a:lnTo>
                <a:lnTo>
                  <a:pt x="405" y="27844"/>
                </a:lnTo>
                <a:lnTo>
                  <a:pt x="102" y="28214"/>
                </a:lnTo>
                <a:lnTo>
                  <a:pt x="34" y="28214"/>
                </a:lnTo>
                <a:lnTo>
                  <a:pt x="1" y="28281"/>
                </a:lnTo>
                <a:lnTo>
                  <a:pt x="1" y="29527"/>
                </a:lnTo>
                <a:lnTo>
                  <a:pt x="34" y="29897"/>
                </a:lnTo>
                <a:lnTo>
                  <a:pt x="68" y="29965"/>
                </a:lnTo>
                <a:lnTo>
                  <a:pt x="135" y="29998"/>
                </a:lnTo>
                <a:lnTo>
                  <a:pt x="371" y="29998"/>
                </a:lnTo>
                <a:lnTo>
                  <a:pt x="438" y="29965"/>
                </a:lnTo>
                <a:lnTo>
                  <a:pt x="472" y="29897"/>
                </a:lnTo>
                <a:lnTo>
                  <a:pt x="573" y="29258"/>
                </a:lnTo>
                <a:lnTo>
                  <a:pt x="674" y="29763"/>
                </a:lnTo>
                <a:lnTo>
                  <a:pt x="708" y="29830"/>
                </a:lnTo>
                <a:lnTo>
                  <a:pt x="775" y="29830"/>
                </a:lnTo>
                <a:lnTo>
                  <a:pt x="405" y="30200"/>
                </a:lnTo>
                <a:lnTo>
                  <a:pt x="1" y="30537"/>
                </a:lnTo>
                <a:lnTo>
                  <a:pt x="1" y="30806"/>
                </a:lnTo>
                <a:lnTo>
                  <a:pt x="573" y="30369"/>
                </a:lnTo>
                <a:lnTo>
                  <a:pt x="1112" y="29864"/>
                </a:lnTo>
                <a:lnTo>
                  <a:pt x="1617" y="29325"/>
                </a:lnTo>
                <a:lnTo>
                  <a:pt x="2088" y="28786"/>
                </a:lnTo>
                <a:lnTo>
                  <a:pt x="3031" y="27675"/>
                </a:lnTo>
                <a:lnTo>
                  <a:pt x="3974" y="26564"/>
                </a:lnTo>
                <a:lnTo>
                  <a:pt x="4647" y="25857"/>
                </a:lnTo>
                <a:lnTo>
                  <a:pt x="5354" y="25184"/>
                </a:lnTo>
                <a:lnTo>
                  <a:pt x="5792" y="25723"/>
                </a:lnTo>
                <a:lnTo>
                  <a:pt x="6263" y="26228"/>
                </a:lnTo>
                <a:lnTo>
                  <a:pt x="6768" y="26699"/>
                </a:lnTo>
                <a:lnTo>
                  <a:pt x="7273" y="27204"/>
                </a:lnTo>
                <a:lnTo>
                  <a:pt x="7307" y="27204"/>
                </a:lnTo>
                <a:lnTo>
                  <a:pt x="6196" y="28214"/>
                </a:lnTo>
                <a:lnTo>
                  <a:pt x="5118" y="29224"/>
                </a:lnTo>
                <a:lnTo>
                  <a:pt x="4243" y="29998"/>
                </a:lnTo>
                <a:lnTo>
                  <a:pt x="3435" y="30806"/>
                </a:lnTo>
                <a:lnTo>
                  <a:pt x="2627" y="31615"/>
                </a:lnTo>
                <a:lnTo>
                  <a:pt x="1785" y="32389"/>
                </a:lnTo>
                <a:lnTo>
                  <a:pt x="1448" y="32658"/>
                </a:lnTo>
                <a:lnTo>
                  <a:pt x="1112" y="32894"/>
                </a:lnTo>
                <a:lnTo>
                  <a:pt x="371" y="33264"/>
                </a:lnTo>
                <a:lnTo>
                  <a:pt x="169" y="33365"/>
                </a:lnTo>
                <a:lnTo>
                  <a:pt x="1" y="33500"/>
                </a:lnTo>
                <a:lnTo>
                  <a:pt x="1" y="33668"/>
                </a:lnTo>
                <a:lnTo>
                  <a:pt x="169" y="33668"/>
                </a:lnTo>
                <a:lnTo>
                  <a:pt x="472" y="33466"/>
                </a:lnTo>
                <a:lnTo>
                  <a:pt x="775" y="33332"/>
                </a:lnTo>
                <a:lnTo>
                  <a:pt x="1347" y="33062"/>
                </a:lnTo>
                <a:lnTo>
                  <a:pt x="1347" y="33062"/>
                </a:lnTo>
                <a:lnTo>
                  <a:pt x="1078" y="33332"/>
                </a:lnTo>
                <a:lnTo>
                  <a:pt x="910" y="33500"/>
                </a:lnTo>
                <a:lnTo>
                  <a:pt x="809" y="33668"/>
                </a:lnTo>
                <a:lnTo>
                  <a:pt x="910" y="33668"/>
                </a:lnTo>
                <a:lnTo>
                  <a:pt x="1078" y="33466"/>
                </a:lnTo>
                <a:lnTo>
                  <a:pt x="1280" y="33264"/>
                </a:lnTo>
                <a:lnTo>
                  <a:pt x="1482" y="33096"/>
                </a:lnTo>
                <a:lnTo>
                  <a:pt x="1718" y="32928"/>
                </a:lnTo>
                <a:lnTo>
                  <a:pt x="2189" y="32625"/>
                </a:lnTo>
                <a:lnTo>
                  <a:pt x="2627" y="32322"/>
                </a:lnTo>
                <a:lnTo>
                  <a:pt x="3199" y="31850"/>
                </a:lnTo>
                <a:lnTo>
                  <a:pt x="3738" y="31345"/>
                </a:lnTo>
                <a:lnTo>
                  <a:pt x="4277" y="30806"/>
                </a:lnTo>
                <a:lnTo>
                  <a:pt x="4815" y="30301"/>
                </a:lnTo>
                <a:lnTo>
                  <a:pt x="5926" y="29291"/>
                </a:lnTo>
                <a:lnTo>
                  <a:pt x="6499" y="28786"/>
                </a:lnTo>
                <a:lnTo>
                  <a:pt x="7037" y="28248"/>
                </a:lnTo>
                <a:lnTo>
                  <a:pt x="8115" y="27170"/>
                </a:lnTo>
                <a:lnTo>
                  <a:pt x="9192" y="26093"/>
                </a:lnTo>
                <a:lnTo>
                  <a:pt x="9764" y="25588"/>
                </a:lnTo>
                <a:lnTo>
                  <a:pt x="10337" y="25049"/>
                </a:lnTo>
                <a:lnTo>
                  <a:pt x="11482" y="24039"/>
                </a:lnTo>
                <a:lnTo>
                  <a:pt x="12660" y="22962"/>
                </a:lnTo>
                <a:lnTo>
                  <a:pt x="13805" y="21884"/>
                </a:lnTo>
                <a:lnTo>
                  <a:pt x="16027" y="19662"/>
                </a:lnTo>
                <a:lnTo>
                  <a:pt x="18249" y="17440"/>
                </a:lnTo>
                <a:lnTo>
                  <a:pt x="18855" y="16902"/>
                </a:lnTo>
                <a:lnTo>
                  <a:pt x="19495" y="16363"/>
                </a:lnTo>
                <a:lnTo>
                  <a:pt x="19225" y="16801"/>
                </a:lnTo>
                <a:lnTo>
                  <a:pt x="18821" y="17306"/>
                </a:lnTo>
                <a:lnTo>
                  <a:pt x="18350" y="17811"/>
                </a:lnTo>
                <a:lnTo>
                  <a:pt x="18148" y="17979"/>
                </a:lnTo>
                <a:lnTo>
                  <a:pt x="17912" y="18147"/>
                </a:lnTo>
                <a:lnTo>
                  <a:pt x="17474" y="18450"/>
                </a:lnTo>
                <a:lnTo>
                  <a:pt x="17676" y="18383"/>
                </a:lnTo>
                <a:lnTo>
                  <a:pt x="17912" y="18282"/>
                </a:lnTo>
                <a:lnTo>
                  <a:pt x="18282" y="17979"/>
                </a:lnTo>
                <a:lnTo>
                  <a:pt x="18484" y="17777"/>
                </a:lnTo>
                <a:lnTo>
                  <a:pt x="18720" y="17541"/>
                </a:lnTo>
                <a:lnTo>
                  <a:pt x="19091" y="17070"/>
                </a:lnTo>
                <a:lnTo>
                  <a:pt x="19427" y="16599"/>
                </a:lnTo>
                <a:lnTo>
                  <a:pt x="19730" y="16161"/>
                </a:lnTo>
                <a:lnTo>
                  <a:pt x="20067" y="15858"/>
                </a:lnTo>
                <a:lnTo>
                  <a:pt x="20370" y="15521"/>
                </a:lnTo>
                <a:lnTo>
                  <a:pt x="20639" y="15185"/>
                </a:lnTo>
                <a:lnTo>
                  <a:pt x="20875" y="14814"/>
                </a:lnTo>
                <a:lnTo>
                  <a:pt x="20740" y="15151"/>
                </a:lnTo>
                <a:lnTo>
                  <a:pt x="20471" y="15656"/>
                </a:lnTo>
                <a:lnTo>
                  <a:pt x="20168" y="16127"/>
                </a:lnTo>
                <a:lnTo>
                  <a:pt x="19730" y="16700"/>
                </a:lnTo>
                <a:lnTo>
                  <a:pt x="19225" y="17205"/>
                </a:lnTo>
                <a:lnTo>
                  <a:pt x="18720" y="17676"/>
                </a:lnTo>
                <a:lnTo>
                  <a:pt x="18181" y="18147"/>
                </a:lnTo>
                <a:lnTo>
                  <a:pt x="17104" y="19056"/>
                </a:lnTo>
                <a:lnTo>
                  <a:pt x="15993" y="19999"/>
                </a:lnTo>
                <a:lnTo>
                  <a:pt x="15421" y="20504"/>
                </a:lnTo>
                <a:lnTo>
                  <a:pt x="14882" y="21043"/>
                </a:lnTo>
                <a:lnTo>
                  <a:pt x="13771" y="22120"/>
                </a:lnTo>
                <a:lnTo>
                  <a:pt x="12593" y="23198"/>
                </a:lnTo>
                <a:lnTo>
                  <a:pt x="11414" y="24275"/>
                </a:lnTo>
                <a:lnTo>
                  <a:pt x="10236" y="25352"/>
                </a:lnTo>
                <a:lnTo>
                  <a:pt x="9057" y="26430"/>
                </a:lnTo>
                <a:lnTo>
                  <a:pt x="6802" y="28618"/>
                </a:lnTo>
                <a:lnTo>
                  <a:pt x="5623" y="29662"/>
                </a:lnTo>
                <a:lnTo>
                  <a:pt x="4445" y="30705"/>
                </a:lnTo>
                <a:lnTo>
                  <a:pt x="3637" y="31480"/>
                </a:lnTo>
                <a:lnTo>
                  <a:pt x="2829" y="32254"/>
                </a:lnTo>
                <a:lnTo>
                  <a:pt x="2526" y="32625"/>
                </a:lnTo>
                <a:lnTo>
                  <a:pt x="2189" y="32961"/>
                </a:lnTo>
                <a:lnTo>
                  <a:pt x="1886" y="33332"/>
                </a:lnTo>
                <a:lnTo>
                  <a:pt x="1549" y="33668"/>
                </a:lnTo>
                <a:lnTo>
                  <a:pt x="1650" y="33668"/>
                </a:lnTo>
                <a:lnTo>
                  <a:pt x="2021" y="33298"/>
                </a:lnTo>
                <a:lnTo>
                  <a:pt x="2357" y="32894"/>
                </a:lnTo>
                <a:lnTo>
                  <a:pt x="2863" y="32355"/>
                </a:lnTo>
                <a:lnTo>
                  <a:pt x="3401" y="31817"/>
                </a:lnTo>
                <a:lnTo>
                  <a:pt x="4344" y="30908"/>
                </a:lnTo>
                <a:lnTo>
                  <a:pt x="5354" y="30032"/>
                </a:lnTo>
                <a:lnTo>
                  <a:pt x="4748" y="30604"/>
                </a:lnTo>
                <a:lnTo>
                  <a:pt x="4007" y="31345"/>
                </a:lnTo>
                <a:lnTo>
                  <a:pt x="3300" y="32086"/>
                </a:lnTo>
                <a:lnTo>
                  <a:pt x="2593" y="32860"/>
                </a:lnTo>
                <a:lnTo>
                  <a:pt x="1920" y="33668"/>
                </a:lnTo>
                <a:lnTo>
                  <a:pt x="1987" y="33668"/>
                </a:lnTo>
                <a:lnTo>
                  <a:pt x="4075" y="31480"/>
                </a:lnTo>
                <a:lnTo>
                  <a:pt x="5118" y="30402"/>
                </a:lnTo>
                <a:lnTo>
                  <a:pt x="6196" y="29359"/>
                </a:lnTo>
                <a:lnTo>
                  <a:pt x="7340" y="28281"/>
                </a:lnTo>
                <a:lnTo>
                  <a:pt x="8519" y="27238"/>
                </a:lnTo>
                <a:lnTo>
                  <a:pt x="9697" y="26194"/>
                </a:lnTo>
                <a:lnTo>
                  <a:pt x="10876" y="25184"/>
                </a:lnTo>
                <a:lnTo>
                  <a:pt x="11482" y="24679"/>
                </a:lnTo>
                <a:lnTo>
                  <a:pt x="12054" y="24174"/>
                </a:lnTo>
                <a:lnTo>
                  <a:pt x="13165" y="23097"/>
                </a:lnTo>
                <a:lnTo>
                  <a:pt x="14276" y="22053"/>
                </a:lnTo>
                <a:lnTo>
                  <a:pt x="15421" y="20975"/>
                </a:lnTo>
                <a:lnTo>
                  <a:pt x="17643" y="19056"/>
                </a:lnTo>
                <a:lnTo>
                  <a:pt x="18720" y="18080"/>
                </a:lnTo>
                <a:lnTo>
                  <a:pt x="19259" y="17575"/>
                </a:lnTo>
                <a:lnTo>
                  <a:pt x="19764" y="17036"/>
                </a:lnTo>
                <a:lnTo>
                  <a:pt x="20067" y="16666"/>
                </a:lnTo>
                <a:lnTo>
                  <a:pt x="20370" y="16296"/>
                </a:lnTo>
                <a:lnTo>
                  <a:pt x="20673" y="15858"/>
                </a:lnTo>
                <a:lnTo>
                  <a:pt x="20909" y="15420"/>
                </a:lnTo>
                <a:lnTo>
                  <a:pt x="21010" y="15185"/>
                </a:lnTo>
                <a:lnTo>
                  <a:pt x="21111" y="14949"/>
                </a:lnTo>
                <a:lnTo>
                  <a:pt x="21178" y="14713"/>
                </a:lnTo>
                <a:lnTo>
                  <a:pt x="21212" y="14444"/>
                </a:lnTo>
                <a:lnTo>
                  <a:pt x="21212" y="14208"/>
                </a:lnTo>
                <a:lnTo>
                  <a:pt x="21178" y="13972"/>
                </a:lnTo>
                <a:lnTo>
                  <a:pt x="21111" y="13737"/>
                </a:lnTo>
                <a:lnTo>
                  <a:pt x="21010" y="13501"/>
                </a:lnTo>
                <a:lnTo>
                  <a:pt x="20976" y="13467"/>
                </a:lnTo>
                <a:lnTo>
                  <a:pt x="20942" y="13467"/>
                </a:lnTo>
                <a:lnTo>
                  <a:pt x="20808" y="13097"/>
                </a:lnTo>
                <a:lnTo>
                  <a:pt x="20606" y="12794"/>
                </a:lnTo>
                <a:lnTo>
                  <a:pt x="20336" y="12491"/>
                </a:lnTo>
                <a:lnTo>
                  <a:pt x="20033" y="12255"/>
                </a:lnTo>
                <a:lnTo>
                  <a:pt x="20067" y="12188"/>
                </a:lnTo>
                <a:lnTo>
                  <a:pt x="20067" y="12121"/>
                </a:lnTo>
                <a:lnTo>
                  <a:pt x="20067" y="12087"/>
                </a:lnTo>
                <a:lnTo>
                  <a:pt x="20101" y="12020"/>
                </a:lnTo>
                <a:lnTo>
                  <a:pt x="20101" y="11952"/>
                </a:lnTo>
                <a:lnTo>
                  <a:pt x="20033" y="11885"/>
                </a:lnTo>
                <a:lnTo>
                  <a:pt x="19966" y="11919"/>
                </a:lnTo>
                <a:lnTo>
                  <a:pt x="19730" y="11515"/>
                </a:lnTo>
                <a:lnTo>
                  <a:pt x="19461" y="11178"/>
                </a:lnTo>
                <a:lnTo>
                  <a:pt x="19326" y="11077"/>
                </a:lnTo>
                <a:lnTo>
                  <a:pt x="19192" y="10976"/>
                </a:lnTo>
                <a:lnTo>
                  <a:pt x="18990" y="10909"/>
                </a:lnTo>
                <a:lnTo>
                  <a:pt x="18821" y="10875"/>
                </a:lnTo>
                <a:lnTo>
                  <a:pt x="18720" y="10875"/>
                </a:lnTo>
                <a:lnTo>
                  <a:pt x="18585" y="10942"/>
                </a:lnTo>
                <a:lnTo>
                  <a:pt x="18585" y="10976"/>
                </a:lnTo>
                <a:lnTo>
                  <a:pt x="17340" y="9528"/>
                </a:lnTo>
                <a:lnTo>
                  <a:pt x="16094" y="8114"/>
                </a:lnTo>
                <a:lnTo>
                  <a:pt x="14781" y="6734"/>
                </a:lnTo>
                <a:lnTo>
                  <a:pt x="14141" y="6060"/>
                </a:lnTo>
                <a:lnTo>
                  <a:pt x="13434" y="5387"/>
                </a:lnTo>
                <a:lnTo>
                  <a:pt x="12795" y="4747"/>
                </a:lnTo>
                <a:lnTo>
                  <a:pt x="12155" y="4040"/>
                </a:lnTo>
                <a:lnTo>
                  <a:pt x="10943" y="2660"/>
                </a:lnTo>
                <a:lnTo>
                  <a:pt x="10337" y="1953"/>
                </a:lnTo>
                <a:lnTo>
                  <a:pt x="9697" y="1280"/>
                </a:lnTo>
                <a:lnTo>
                  <a:pt x="9024" y="606"/>
                </a:lnTo>
                <a:lnTo>
                  <a:pt x="8317" y="34"/>
                </a:lnTo>
                <a:lnTo>
                  <a:pt x="828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nvGrpSpPr>
          <p:cNvPr id="214" name="Google Shape;214;p3"/>
          <p:cNvGrpSpPr/>
          <p:nvPr/>
        </p:nvGrpSpPr>
        <p:grpSpPr>
          <a:xfrm>
            <a:off x="6696046" y="-1"/>
            <a:ext cx="1938143" cy="1277000"/>
            <a:chOff x="4793246" y="-1"/>
            <a:chExt cx="1938143" cy="1277000"/>
          </a:xfrm>
        </p:grpSpPr>
        <p:sp>
          <p:nvSpPr>
            <p:cNvPr id="215" name="Google Shape;215;p3"/>
            <p:cNvSpPr/>
            <p:nvPr/>
          </p:nvSpPr>
          <p:spPr>
            <a:xfrm>
              <a:off x="4793246" y="-1"/>
              <a:ext cx="1938143" cy="1277000"/>
            </a:xfrm>
            <a:custGeom>
              <a:avLst/>
              <a:gdLst/>
              <a:ahLst/>
              <a:cxnLst/>
              <a:rect l="l" t="t" r="r" b="b"/>
              <a:pathLst>
                <a:path w="38989" h="25689" extrusionOk="0">
                  <a:moveTo>
                    <a:pt x="1" y="0"/>
                  </a:moveTo>
                  <a:lnTo>
                    <a:pt x="68" y="135"/>
                  </a:lnTo>
                  <a:lnTo>
                    <a:pt x="439" y="909"/>
                  </a:lnTo>
                  <a:lnTo>
                    <a:pt x="843" y="1683"/>
                  </a:lnTo>
                  <a:lnTo>
                    <a:pt x="1280" y="2424"/>
                  </a:lnTo>
                  <a:lnTo>
                    <a:pt x="1684" y="3198"/>
                  </a:lnTo>
                  <a:lnTo>
                    <a:pt x="2156" y="4108"/>
                  </a:lnTo>
                  <a:lnTo>
                    <a:pt x="2661" y="5050"/>
                  </a:lnTo>
                  <a:lnTo>
                    <a:pt x="3704" y="6868"/>
                  </a:lnTo>
                  <a:lnTo>
                    <a:pt x="4782" y="8686"/>
                  </a:lnTo>
                  <a:lnTo>
                    <a:pt x="5826" y="10471"/>
                  </a:lnTo>
                  <a:lnTo>
                    <a:pt x="6802" y="12222"/>
                  </a:lnTo>
                  <a:lnTo>
                    <a:pt x="7711" y="14006"/>
                  </a:lnTo>
                  <a:lnTo>
                    <a:pt x="9462" y="17575"/>
                  </a:lnTo>
                  <a:lnTo>
                    <a:pt x="10404" y="19359"/>
                  </a:lnTo>
                  <a:lnTo>
                    <a:pt x="11347" y="21110"/>
                  </a:lnTo>
                  <a:lnTo>
                    <a:pt x="11852" y="21952"/>
                  </a:lnTo>
                  <a:lnTo>
                    <a:pt x="12391" y="22793"/>
                  </a:lnTo>
                  <a:lnTo>
                    <a:pt x="12930" y="23635"/>
                  </a:lnTo>
                  <a:lnTo>
                    <a:pt x="13502" y="24443"/>
                  </a:lnTo>
                  <a:lnTo>
                    <a:pt x="13704" y="24780"/>
                  </a:lnTo>
                  <a:lnTo>
                    <a:pt x="13940" y="25049"/>
                  </a:lnTo>
                  <a:lnTo>
                    <a:pt x="14209" y="25318"/>
                  </a:lnTo>
                  <a:lnTo>
                    <a:pt x="14546" y="25487"/>
                  </a:lnTo>
                  <a:lnTo>
                    <a:pt x="14882" y="25621"/>
                  </a:lnTo>
                  <a:lnTo>
                    <a:pt x="15219" y="25689"/>
                  </a:lnTo>
                  <a:lnTo>
                    <a:pt x="15589" y="25689"/>
                  </a:lnTo>
                  <a:lnTo>
                    <a:pt x="15960" y="25621"/>
                  </a:lnTo>
                  <a:lnTo>
                    <a:pt x="15993" y="25655"/>
                  </a:lnTo>
                  <a:lnTo>
                    <a:pt x="16094" y="25621"/>
                  </a:lnTo>
                  <a:lnTo>
                    <a:pt x="18788" y="24140"/>
                  </a:lnTo>
                  <a:lnTo>
                    <a:pt x="21481" y="22659"/>
                  </a:lnTo>
                  <a:lnTo>
                    <a:pt x="24208" y="21144"/>
                  </a:lnTo>
                  <a:lnTo>
                    <a:pt x="26935" y="19696"/>
                  </a:lnTo>
                  <a:lnTo>
                    <a:pt x="29663" y="18282"/>
                  </a:lnTo>
                  <a:lnTo>
                    <a:pt x="32423" y="16901"/>
                  </a:lnTo>
                  <a:lnTo>
                    <a:pt x="33770" y="16194"/>
                  </a:lnTo>
                  <a:lnTo>
                    <a:pt x="34443" y="15824"/>
                  </a:lnTo>
                  <a:lnTo>
                    <a:pt x="35117" y="15420"/>
                  </a:lnTo>
                  <a:lnTo>
                    <a:pt x="36430" y="14646"/>
                  </a:lnTo>
                  <a:lnTo>
                    <a:pt x="37103" y="14275"/>
                  </a:lnTo>
                  <a:lnTo>
                    <a:pt x="37810" y="13972"/>
                  </a:lnTo>
                  <a:lnTo>
                    <a:pt x="38080" y="13871"/>
                  </a:lnTo>
                  <a:lnTo>
                    <a:pt x="38282" y="13737"/>
                  </a:lnTo>
                  <a:lnTo>
                    <a:pt x="38484" y="13568"/>
                  </a:lnTo>
                  <a:lnTo>
                    <a:pt x="38652" y="13434"/>
                  </a:lnTo>
                  <a:lnTo>
                    <a:pt x="38753" y="13232"/>
                  </a:lnTo>
                  <a:lnTo>
                    <a:pt x="38854" y="13063"/>
                  </a:lnTo>
                  <a:lnTo>
                    <a:pt x="38921" y="12861"/>
                  </a:lnTo>
                  <a:lnTo>
                    <a:pt x="38955" y="12626"/>
                  </a:lnTo>
                  <a:lnTo>
                    <a:pt x="38989" y="12424"/>
                  </a:lnTo>
                  <a:lnTo>
                    <a:pt x="38955" y="12188"/>
                  </a:lnTo>
                  <a:lnTo>
                    <a:pt x="38921" y="11952"/>
                  </a:lnTo>
                  <a:lnTo>
                    <a:pt x="38854" y="11683"/>
                  </a:lnTo>
                  <a:lnTo>
                    <a:pt x="38753" y="11447"/>
                  </a:lnTo>
                  <a:lnTo>
                    <a:pt x="38618" y="11178"/>
                  </a:lnTo>
                  <a:lnTo>
                    <a:pt x="38315" y="10639"/>
                  </a:lnTo>
                  <a:lnTo>
                    <a:pt x="36935" y="8013"/>
                  </a:lnTo>
                  <a:lnTo>
                    <a:pt x="35487" y="5387"/>
                  </a:lnTo>
                  <a:lnTo>
                    <a:pt x="34006" y="2727"/>
                  </a:lnTo>
                  <a:lnTo>
                    <a:pt x="33265" y="1380"/>
                  </a:lnTo>
                  <a:lnTo>
                    <a:pt x="32928" y="673"/>
                  </a:lnTo>
                  <a:lnTo>
                    <a:pt x="32625" y="0"/>
                  </a:lnTo>
                  <a:lnTo>
                    <a:pt x="32390" y="0"/>
                  </a:lnTo>
                  <a:lnTo>
                    <a:pt x="32659" y="640"/>
                  </a:lnTo>
                  <a:lnTo>
                    <a:pt x="32962" y="1279"/>
                  </a:lnTo>
                  <a:lnTo>
                    <a:pt x="33635" y="2559"/>
                  </a:lnTo>
                  <a:lnTo>
                    <a:pt x="34342" y="3804"/>
                  </a:lnTo>
                  <a:lnTo>
                    <a:pt x="35016" y="5050"/>
                  </a:lnTo>
                  <a:lnTo>
                    <a:pt x="35824" y="6464"/>
                  </a:lnTo>
                  <a:lnTo>
                    <a:pt x="36632" y="7878"/>
                  </a:lnTo>
                  <a:lnTo>
                    <a:pt x="37642" y="9730"/>
                  </a:lnTo>
                  <a:lnTo>
                    <a:pt x="38248" y="10908"/>
                  </a:lnTo>
                  <a:lnTo>
                    <a:pt x="38450" y="11346"/>
                  </a:lnTo>
                  <a:lnTo>
                    <a:pt x="38585" y="11750"/>
                  </a:lnTo>
                  <a:lnTo>
                    <a:pt x="38686" y="12121"/>
                  </a:lnTo>
                  <a:lnTo>
                    <a:pt x="38719" y="12491"/>
                  </a:lnTo>
                  <a:lnTo>
                    <a:pt x="38719" y="12693"/>
                  </a:lnTo>
                  <a:lnTo>
                    <a:pt x="38686" y="12861"/>
                  </a:lnTo>
                  <a:lnTo>
                    <a:pt x="38618" y="13030"/>
                  </a:lnTo>
                  <a:lnTo>
                    <a:pt x="38551" y="13198"/>
                  </a:lnTo>
                  <a:lnTo>
                    <a:pt x="38416" y="13333"/>
                  </a:lnTo>
                  <a:lnTo>
                    <a:pt x="38282" y="13467"/>
                  </a:lnTo>
                  <a:lnTo>
                    <a:pt x="38113" y="13602"/>
                  </a:lnTo>
                  <a:lnTo>
                    <a:pt x="37878" y="13737"/>
                  </a:lnTo>
                  <a:lnTo>
                    <a:pt x="37238" y="14006"/>
                  </a:lnTo>
                  <a:lnTo>
                    <a:pt x="36632" y="14309"/>
                  </a:lnTo>
                  <a:lnTo>
                    <a:pt x="35487" y="15016"/>
                  </a:lnTo>
                  <a:lnTo>
                    <a:pt x="34107" y="15757"/>
                  </a:lnTo>
                  <a:lnTo>
                    <a:pt x="32760" y="16464"/>
                  </a:lnTo>
                  <a:lnTo>
                    <a:pt x="29898" y="17911"/>
                  </a:lnTo>
                  <a:lnTo>
                    <a:pt x="27036" y="19359"/>
                  </a:lnTo>
                  <a:lnTo>
                    <a:pt x="24377" y="20773"/>
                  </a:lnTo>
                  <a:lnTo>
                    <a:pt x="21717" y="22221"/>
                  </a:lnTo>
                  <a:lnTo>
                    <a:pt x="19091" y="23702"/>
                  </a:lnTo>
                  <a:lnTo>
                    <a:pt x="16465" y="25184"/>
                  </a:lnTo>
                  <a:lnTo>
                    <a:pt x="16397" y="25184"/>
                  </a:lnTo>
                  <a:lnTo>
                    <a:pt x="16027" y="25318"/>
                  </a:lnTo>
                  <a:lnTo>
                    <a:pt x="15690" y="25386"/>
                  </a:lnTo>
                  <a:lnTo>
                    <a:pt x="15320" y="25453"/>
                  </a:lnTo>
                  <a:lnTo>
                    <a:pt x="15152" y="25453"/>
                  </a:lnTo>
                  <a:lnTo>
                    <a:pt x="14950" y="25419"/>
                  </a:lnTo>
                  <a:lnTo>
                    <a:pt x="14714" y="25352"/>
                  </a:lnTo>
                  <a:lnTo>
                    <a:pt x="14512" y="25251"/>
                  </a:lnTo>
                  <a:lnTo>
                    <a:pt x="14344" y="25150"/>
                  </a:lnTo>
                  <a:lnTo>
                    <a:pt x="14175" y="24982"/>
                  </a:lnTo>
                  <a:lnTo>
                    <a:pt x="14041" y="24813"/>
                  </a:lnTo>
                  <a:lnTo>
                    <a:pt x="13872" y="24645"/>
                  </a:lnTo>
                  <a:lnTo>
                    <a:pt x="13637" y="24275"/>
                  </a:lnTo>
                  <a:lnTo>
                    <a:pt x="13603" y="24241"/>
                  </a:lnTo>
                  <a:lnTo>
                    <a:pt x="13064" y="23366"/>
                  </a:lnTo>
                  <a:lnTo>
                    <a:pt x="12526" y="22524"/>
                  </a:lnTo>
                  <a:lnTo>
                    <a:pt x="11515" y="20740"/>
                  </a:lnTo>
                  <a:lnTo>
                    <a:pt x="10573" y="18955"/>
                  </a:lnTo>
                  <a:lnTo>
                    <a:pt x="9630" y="17137"/>
                  </a:lnTo>
                  <a:lnTo>
                    <a:pt x="7778" y="13535"/>
                  </a:lnTo>
                  <a:lnTo>
                    <a:pt x="6802" y="11716"/>
                  </a:lnTo>
                  <a:lnTo>
                    <a:pt x="5826" y="9966"/>
                  </a:lnTo>
                  <a:lnTo>
                    <a:pt x="5287" y="9057"/>
                  </a:lnTo>
                  <a:lnTo>
                    <a:pt x="4748" y="8148"/>
                  </a:lnTo>
                  <a:lnTo>
                    <a:pt x="4209" y="7272"/>
                  </a:lnTo>
                  <a:lnTo>
                    <a:pt x="3671" y="6363"/>
                  </a:lnTo>
                  <a:lnTo>
                    <a:pt x="2593" y="4411"/>
                  </a:lnTo>
                  <a:lnTo>
                    <a:pt x="1583" y="2424"/>
                  </a:lnTo>
                  <a:lnTo>
                    <a:pt x="1280" y="1818"/>
                  </a:lnTo>
                  <a:lnTo>
                    <a:pt x="944" y="1212"/>
                  </a:lnTo>
                  <a:lnTo>
                    <a:pt x="607" y="606"/>
                  </a:lnTo>
                  <a:lnTo>
                    <a:pt x="27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6" name="Google Shape;216;p3"/>
            <p:cNvSpPr/>
            <p:nvPr/>
          </p:nvSpPr>
          <p:spPr>
            <a:xfrm>
              <a:off x="6045142" y="860231"/>
              <a:ext cx="107175" cy="100464"/>
            </a:xfrm>
            <a:custGeom>
              <a:avLst/>
              <a:gdLst/>
              <a:ahLst/>
              <a:cxnLst/>
              <a:rect l="l" t="t" r="r" b="b"/>
              <a:pathLst>
                <a:path w="2156" h="2021" extrusionOk="0">
                  <a:moveTo>
                    <a:pt x="1044" y="270"/>
                  </a:moveTo>
                  <a:lnTo>
                    <a:pt x="1246" y="303"/>
                  </a:lnTo>
                  <a:lnTo>
                    <a:pt x="1415" y="404"/>
                  </a:lnTo>
                  <a:lnTo>
                    <a:pt x="1583" y="505"/>
                  </a:lnTo>
                  <a:lnTo>
                    <a:pt x="1718" y="674"/>
                  </a:lnTo>
                  <a:lnTo>
                    <a:pt x="1819" y="808"/>
                  </a:lnTo>
                  <a:lnTo>
                    <a:pt x="1886" y="977"/>
                  </a:lnTo>
                  <a:lnTo>
                    <a:pt x="1920" y="1179"/>
                  </a:lnTo>
                  <a:lnTo>
                    <a:pt x="1886" y="1347"/>
                  </a:lnTo>
                  <a:lnTo>
                    <a:pt x="1751" y="1482"/>
                  </a:lnTo>
                  <a:lnTo>
                    <a:pt x="1617" y="1583"/>
                  </a:lnTo>
                  <a:lnTo>
                    <a:pt x="1448" y="1684"/>
                  </a:lnTo>
                  <a:lnTo>
                    <a:pt x="1246" y="1751"/>
                  </a:lnTo>
                  <a:lnTo>
                    <a:pt x="1078" y="1785"/>
                  </a:lnTo>
                  <a:lnTo>
                    <a:pt x="910" y="1785"/>
                  </a:lnTo>
                  <a:lnTo>
                    <a:pt x="741" y="1751"/>
                  </a:lnTo>
                  <a:lnTo>
                    <a:pt x="607" y="1717"/>
                  </a:lnTo>
                  <a:lnTo>
                    <a:pt x="506" y="1616"/>
                  </a:lnTo>
                  <a:lnTo>
                    <a:pt x="405" y="1515"/>
                  </a:lnTo>
                  <a:lnTo>
                    <a:pt x="337" y="1414"/>
                  </a:lnTo>
                  <a:lnTo>
                    <a:pt x="270" y="1280"/>
                  </a:lnTo>
                  <a:lnTo>
                    <a:pt x="270" y="1111"/>
                  </a:lnTo>
                  <a:lnTo>
                    <a:pt x="236" y="977"/>
                  </a:lnTo>
                  <a:lnTo>
                    <a:pt x="270" y="775"/>
                  </a:lnTo>
                  <a:lnTo>
                    <a:pt x="337" y="606"/>
                  </a:lnTo>
                  <a:lnTo>
                    <a:pt x="438" y="472"/>
                  </a:lnTo>
                  <a:lnTo>
                    <a:pt x="573" y="337"/>
                  </a:lnTo>
                  <a:lnTo>
                    <a:pt x="640" y="371"/>
                  </a:lnTo>
                  <a:lnTo>
                    <a:pt x="708" y="337"/>
                  </a:lnTo>
                  <a:lnTo>
                    <a:pt x="876" y="270"/>
                  </a:lnTo>
                  <a:close/>
                  <a:moveTo>
                    <a:pt x="708" y="0"/>
                  </a:moveTo>
                  <a:lnTo>
                    <a:pt x="506" y="34"/>
                  </a:lnTo>
                  <a:lnTo>
                    <a:pt x="371" y="169"/>
                  </a:lnTo>
                  <a:lnTo>
                    <a:pt x="236" y="303"/>
                  </a:lnTo>
                  <a:lnTo>
                    <a:pt x="135" y="472"/>
                  </a:lnTo>
                  <a:lnTo>
                    <a:pt x="68" y="674"/>
                  </a:lnTo>
                  <a:lnTo>
                    <a:pt x="1" y="842"/>
                  </a:lnTo>
                  <a:lnTo>
                    <a:pt x="1" y="1044"/>
                  </a:lnTo>
                  <a:lnTo>
                    <a:pt x="1" y="1246"/>
                  </a:lnTo>
                  <a:lnTo>
                    <a:pt x="68" y="1448"/>
                  </a:lnTo>
                  <a:lnTo>
                    <a:pt x="169" y="1616"/>
                  </a:lnTo>
                  <a:lnTo>
                    <a:pt x="304" y="1785"/>
                  </a:lnTo>
                  <a:lnTo>
                    <a:pt x="472" y="1886"/>
                  </a:lnTo>
                  <a:lnTo>
                    <a:pt x="640" y="1987"/>
                  </a:lnTo>
                  <a:lnTo>
                    <a:pt x="842" y="2020"/>
                  </a:lnTo>
                  <a:lnTo>
                    <a:pt x="1280" y="2020"/>
                  </a:lnTo>
                  <a:lnTo>
                    <a:pt x="1516" y="1919"/>
                  </a:lnTo>
                  <a:lnTo>
                    <a:pt x="1718" y="1818"/>
                  </a:lnTo>
                  <a:lnTo>
                    <a:pt x="1886" y="1684"/>
                  </a:lnTo>
                  <a:lnTo>
                    <a:pt x="2021" y="1515"/>
                  </a:lnTo>
                  <a:lnTo>
                    <a:pt x="2122" y="1313"/>
                  </a:lnTo>
                  <a:lnTo>
                    <a:pt x="2155" y="1078"/>
                  </a:lnTo>
                  <a:lnTo>
                    <a:pt x="2122" y="842"/>
                  </a:lnTo>
                  <a:lnTo>
                    <a:pt x="2054" y="674"/>
                  </a:lnTo>
                  <a:lnTo>
                    <a:pt x="1953" y="539"/>
                  </a:lnTo>
                  <a:lnTo>
                    <a:pt x="1819" y="371"/>
                  </a:lnTo>
                  <a:lnTo>
                    <a:pt x="1650" y="270"/>
                  </a:lnTo>
                  <a:lnTo>
                    <a:pt x="1482" y="169"/>
                  </a:lnTo>
                  <a:lnTo>
                    <a:pt x="1314" y="68"/>
                  </a:lnTo>
                  <a:lnTo>
                    <a:pt x="1112" y="34"/>
                  </a:lnTo>
                  <a:lnTo>
                    <a:pt x="943" y="34"/>
                  </a:lnTo>
                  <a:lnTo>
                    <a:pt x="91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7" name="Google Shape;217;p3"/>
            <p:cNvSpPr/>
            <p:nvPr/>
          </p:nvSpPr>
          <p:spPr>
            <a:xfrm>
              <a:off x="6071936" y="890355"/>
              <a:ext cx="51947" cy="40215"/>
            </a:xfrm>
            <a:custGeom>
              <a:avLst/>
              <a:gdLst/>
              <a:ahLst/>
              <a:cxnLst/>
              <a:rect l="l" t="t" r="r" b="b"/>
              <a:pathLst>
                <a:path w="1045" h="809" extrusionOk="0">
                  <a:moveTo>
                    <a:pt x="539" y="236"/>
                  </a:moveTo>
                  <a:lnTo>
                    <a:pt x="674" y="371"/>
                  </a:lnTo>
                  <a:lnTo>
                    <a:pt x="741" y="539"/>
                  </a:lnTo>
                  <a:lnTo>
                    <a:pt x="472" y="606"/>
                  </a:lnTo>
                  <a:lnTo>
                    <a:pt x="371" y="640"/>
                  </a:lnTo>
                  <a:lnTo>
                    <a:pt x="303" y="573"/>
                  </a:lnTo>
                  <a:lnTo>
                    <a:pt x="236" y="505"/>
                  </a:lnTo>
                  <a:lnTo>
                    <a:pt x="236" y="404"/>
                  </a:lnTo>
                  <a:lnTo>
                    <a:pt x="539" y="236"/>
                  </a:lnTo>
                  <a:close/>
                  <a:moveTo>
                    <a:pt x="472" y="0"/>
                  </a:moveTo>
                  <a:lnTo>
                    <a:pt x="236" y="135"/>
                  </a:lnTo>
                  <a:lnTo>
                    <a:pt x="34" y="303"/>
                  </a:lnTo>
                  <a:lnTo>
                    <a:pt x="0" y="337"/>
                  </a:lnTo>
                  <a:lnTo>
                    <a:pt x="0" y="404"/>
                  </a:lnTo>
                  <a:lnTo>
                    <a:pt x="0" y="438"/>
                  </a:lnTo>
                  <a:lnTo>
                    <a:pt x="68" y="472"/>
                  </a:lnTo>
                  <a:lnTo>
                    <a:pt x="101" y="573"/>
                  </a:lnTo>
                  <a:lnTo>
                    <a:pt x="169" y="674"/>
                  </a:lnTo>
                  <a:lnTo>
                    <a:pt x="236" y="741"/>
                  </a:lnTo>
                  <a:lnTo>
                    <a:pt x="371" y="808"/>
                  </a:lnTo>
                  <a:lnTo>
                    <a:pt x="539" y="808"/>
                  </a:lnTo>
                  <a:lnTo>
                    <a:pt x="674" y="741"/>
                  </a:lnTo>
                  <a:lnTo>
                    <a:pt x="977" y="606"/>
                  </a:lnTo>
                  <a:lnTo>
                    <a:pt x="1044" y="573"/>
                  </a:lnTo>
                  <a:lnTo>
                    <a:pt x="1044" y="505"/>
                  </a:lnTo>
                  <a:lnTo>
                    <a:pt x="1010" y="472"/>
                  </a:lnTo>
                  <a:lnTo>
                    <a:pt x="943" y="438"/>
                  </a:lnTo>
                  <a:lnTo>
                    <a:pt x="909" y="438"/>
                  </a:lnTo>
                  <a:lnTo>
                    <a:pt x="876" y="303"/>
                  </a:lnTo>
                  <a:lnTo>
                    <a:pt x="808" y="202"/>
                  </a:lnTo>
                  <a:lnTo>
                    <a:pt x="707" y="101"/>
                  </a:lnTo>
                  <a:lnTo>
                    <a:pt x="6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8" name="Google Shape;218;p3"/>
            <p:cNvSpPr/>
            <p:nvPr/>
          </p:nvSpPr>
          <p:spPr>
            <a:xfrm>
              <a:off x="4974041" y="-1"/>
              <a:ext cx="1611747" cy="1119668"/>
            </a:xfrm>
            <a:custGeom>
              <a:avLst/>
              <a:gdLst/>
              <a:ahLst/>
              <a:cxnLst/>
              <a:rect l="l" t="t" r="r" b="b"/>
              <a:pathLst>
                <a:path w="32423" h="22524" extrusionOk="0">
                  <a:moveTo>
                    <a:pt x="0" y="0"/>
                  </a:moveTo>
                  <a:lnTo>
                    <a:pt x="337" y="707"/>
                  </a:lnTo>
                  <a:lnTo>
                    <a:pt x="1717" y="3299"/>
                  </a:lnTo>
                  <a:lnTo>
                    <a:pt x="2694" y="5118"/>
                  </a:lnTo>
                  <a:lnTo>
                    <a:pt x="3670" y="6868"/>
                  </a:lnTo>
                  <a:lnTo>
                    <a:pt x="4646" y="8653"/>
                  </a:lnTo>
                  <a:lnTo>
                    <a:pt x="5589" y="10471"/>
                  </a:lnTo>
                  <a:lnTo>
                    <a:pt x="7306" y="13939"/>
                  </a:lnTo>
                  <a:lnTo>
                    <a:pt x="9023" y="17373"/>
                  </a:lnTo>
                  <a:lnTo>
                    <a:pt x="9293" y="18046"/>
                  </a:lnTo>
                  <a:lnTo>
                    <a:pt x="9596" y="18719"/>
                  </a:lnTo>
                  <a:lnTo>
                    <a:pt x="10202" y="20066"/>
                  </a:lnTo>
                  <a:lnTo>
                    <a:pt x="10505" y="20706"/>
                  </a:lnTo>
                  <a:lnTo>
                    <a:pt x="10875" y="21346"/>
                  </a:lnTo>
                  <a:lnTo>
                    <a:pt x="11279" y="21952"/>
                  </a:lnTo>
                  <a:lnTo>
                    <a:pt x="11515" y="22221"/>
                  </a:lnTo>
                  <a:lnTo>
                    <a:pt x="11750" y="22490"/>
                  </a:lnTo>
                  <a:lnTo>
                    <a:pt x="11818" y="22524"/>
                  </a:lnTo>
                  <a:lnTo>
                    <a:pt x="11851" y="22524"/>
                  </a:lnTo>
                  <a:lnTo>
                    <a:pt x="11952" y="22490"/>
                  </a:lnTo>
                  <a:lnTo>
                    <a:pt x="11986" y="22389"/>
                  </a:lnTo>
                  <a:lnTo>
                    <a:pt x="11986" y="22356"/>
                  </a:lnTo>
                  <a:lnTo>
                    <a:pt x="11952" y="22288"/>
                  </a:lnTo>
                  <a:lnTo>
                    <a:pt x="11919" y="22288"/>
                  </a:lnTo>
                  <a:lnTo>
                    <a:pt x="12457" y="22154"/>
                  </a:lnTo>
                  <a:lnTo>
                    <a:pt x="12962" y="21985"/>
                  </a:lnTo>
                  <a:lnTo>
                    <a:pt x="13467" y="21750"/>
                  </a:lnTo>
                  <a:lnTo>
                    <a:pt x="13939" y="21480"/>
                  </a:lnTo>
                  <a:lnTo>
                    <a:pt x="14444" y="21177"/>
                  </a:lnTo>
                  <a:lnTo>
                    <a:pt x="14881" y="20841"/>
                  </a:lnTo>
                  <a:lnTo>
                    <a:pt x="15790" y="20235"/>
                  </a:lnTo>
                  <a:lnTo>
                    <a:pt x="16430" y="19830"/>
                  </a:lnTo>
                  <a:lnTo>
                    <a:pt x="17070" y="19426"/>
                  </a:lnTo>
                  <a:lnTo>
                    <a:pt x="18417" y="18686"/>
                  </a:lnTo>
                  <a:lnTo>
                    <a:pt x="21144" y="17272"/>
                  </a:lnTo>
                  <a:lnTo>
                    <a:pt x="22524" y="16598"/>
                  </a:lnTo>
                  <a:lnTo>
                    <a:pt x="23904" y="15925"/>
                  </a:lnTo>
                  <a:lnTo>
                    <a:pt x="25285" y="15285"/>
                  </a:lnTo>
                  <a:lnTo>
                    <a:pt x="26665" y="14612"/>
                  </a:lnTo>
                  <a:lnTo>
                    <a:pt x="27372" y="14242"/>
                  </a:lnTo>
                  <a:lnTo>
                    <a:pt x="28079" y="13838"/>
                  </a:lnTo>
                  <a:lnTo>
                    <a:pt x="29460" y="12996"/>
                  </a:lnTo>
                  <a:lnTo>
                    <a:pt x="30133" y="12592"/>
                  </a:lnTo>
                  <a:lnTo>
                    <a:pt x="30840" y="12222"/>
                  </a:lnTo>
                  <a:lnTo>
                    <a:pt x="31547" y="11851"/>
                  </a:lnTo>
                  <a:lnTo>
                    <a:pt x="32288" y="11548"/>
                  </a:lnTo>
                  <a:lnTo>
                    <a:pt x="32355" y="11548"/>
                  </a:lnTo>
                  <a:lnTo>
                    <a:pt x="32422" y="11481"/>
                  </a:lnTo>
                  <a:lnTo>
                    <a:pt x="32422" y="11447"/>
                  </a:lnTo>
                  <a:lnTo>
                    <a:pt x="32389" y="11380"/>
                  </a:lnTo>
                  <a:lnTo>
                    <a:pt x="32254" y="11211"/>
                  </a:lnTo>
                  <a:lnTo>
                    <a:pt x="32119" y="11077"/>
                  </a:lnTo>
                  <a:lnTo>
                    <a:pt x="31884" y="10706"/>
                  </a:lnTo>
                  <a:lnTo>
                    <a:pt x="31480" y="9966"/>
                  </a:lnTo>
                  <a:lnTo>
                    <a:pt x="31210" y="9562"/>
                  </a:lnTo>
                  <a:lnTo>
                    <a:pt x="30907" y="9158"/>
                  </a:lnTo>
                  <a:lnTo>
                    <a:pt x="30301" y="8350"/>
                  </a:lnTo>
                  <a:lnTo>
                    <a:pt x="29998" y="7878"/>
                  </a:lnTo>
                  <a:lnTo>
                    <a:pt x="29729" y="7407"/>
                  </a:lnTo>
                  <a:lnTo>
                    <a:pt x="29460" y="6936"/>
                  </a:lnTo>
                  <a:lnTo>
                    <a:pt x="29224" y="6464"/>
                  </a:lnTo>
                  <a:lnTo>
                    <a:pt x="28753" y="5454"/>
                  </a:lnTo>
                  <a:lnTo>
                    <a:pt x="28349" y="4478"/>
                  </a:lnTo>
                  <a:lnTo>
                    <a:pt x="27877" y="3434"/>
                  </a:lnTo>
                  <a:lnTo>
                    <a:pt x="27339" y="2458"/>
                  </a:lnTo>
                  <a:lnTo>
                    <a:pt x="26261" y="471"/>
                  </a:lnTo>
                  <a:lnTo>
                    <a:pt x="26026" y="0"/>
                  </a:lnTo>
                  <a:lnTo>
                    <a:pt x="25790" y="0"/>
                  </a:lnTo>
                  <a:lnTo>
                    <a:pt x="26026" y="539"/>
                  </a:lnTo>
                  <a:lnTo>
                    <a:pt x="26295" y="1044"/>
                  </a:lnTo>
                  <a:lnTo>
                    <a:pt x="27406" y="3097"/>
                  </a:lnTo>
                  <a:lnTo>
                    <a:pt x="27911" y="4175"/>
                  </a:lnTo>
                  <a:lnTo>
                    <a:pt x="28382" y="5219"/>
                  </a:lnTo>
                  <a:lnTo>
                    <a:pt x="28820" y="6195"/>
                  </a:lnTo>
                  <a:lnTo>
                    <a:pt x="29258" y="7104"/>
                  </a:lnTo>
                  <a:lnTo>
                    <a:pt x="29796" y="7979"/>
                  </a:lnTo>
                  <a:lnTo>
                    <a:pt x="30369" y="8821"/>
                  </a:lnTo>
                  <a:lnTo>
                    <a:pt x="30941" y="9595"/>
                  </a:lnTo>
                  <a:lnTo>
                    <a:pt x="31177" y="9999"/>
                  </a:lnTo>
                  <a:lnTo>
                    <a:pt x="31412" y="10403"/>
                  </a:lnTo>
                  <a:lnTo>
                    <a:pt x="31715" y="10942"/>
                  </a:lnTo>
                  <a:lnTo>
                    <a:pt x="31884" y="11178"/>
                  </a:lnTo>
                  <a:lnTo>
                    <a:pt x="32086" y="11413"/>
                  </a:lnTo>
                  <a:lnTo>
                    <a:pt x="31446" y="11683"/>
                  </a:lnTo>
                  <a:lnTo>
                    <a:pt x="30840" y="11986"/>
                  </a:lnTo>
                  <a:lnTo>
                    <a:pt x="30200" y="12289"/>
                  </a:lnTo>
                  <a:lnTo>
                    <a:pt x="29594" y="12659"/>
                  </a:lnTo>
                  <a:lnTo>
                    <a:pt x="28416" y="13366"/>
                  </a:lnTo>
                  <a:lnTo>
                    <a:pt x="27204" y="14073"/>
                  </a:lnTo>
                  <a:lnTo>
                    <a:pt x="26531" y="14444"/>
                  </a:lnTo>
                  <a:lnTo>
                    <a:pt x="25857" y="14780"/>
                  </a:lnTo>
                  <a:lnTo>
                    <a:pt x="24477" y="15420"/>
                  </a:lnTo>
                  <a:lnTo>
                    <a:pt x="23096" y="16060"/>
                  </a:lnTo>
                  <a:lnTo>
                    <a:pt x="22389" y="16396"/>
                  </a:lnTo>
                  <a:lnTo>
                    <a:pt x="21716" y="16733"/>
                  </a:lnTo>
                  <a:lnTo>
                    <a:pt x="20302" y="17474"/>
                  </a:lnTo>
                  <a:lnTo>
                    <a:pt x="18888" y="18214"/>
                  </a:lnTo>
                  <a:lnTo>
                    <a:pt x="17508" y="18955"/>
                  </a:lnTo>
                  <a:lnTo>
                    <a:pt x="16834" y="19359"/>
                  </a:lnTo>
                  <a:lnTo>
                    <a:pt x="16127" y="19763"/>
                  </a:lnTo>
                  <a:lnTo>
                    <a:pt x="15083" y="20437"/>
                  </a:lnTo>
                  <a:lnTo>
                    <a:pt x="14040" y="21110"/>
                  </a:lnTo>
                  <a:lnTo>
                    <a:pt x="13501" y="21447"/>
                  </a:lnTo>
                  <a:lnTo>
                    <a:pt x="12962" y="21716"/>
                  </a:lnTo>
                  <a:lnTo>
                    <a:pt x="12390" y="21952"/>
                  </a:lnTo>
                  <a:lnTo>
                    <a:pt x="11784" y="22120"/>
                  </a:lnTo>
                  <a:lnTo>
                    <a:pt x="11346" y="21548"/>
                  </a:lnTo>
                  <a:lnTo>
                    <a:pt x="10942" y="20942"/>
                  </a:lnTo>
                  <a:lnTo>
                    <a:pt x="10606" y="20302"/>
                  </a:lnTo>
                  <a:lnTo>
                    <a:pt x="10269" y="19628"/>
                  </a:lnTo>
                  <a:lnTo>
                    <a:pt x="9697" y="18248"/>
                  </a:lnTo>
                  <a:lnTo>
                    <a:pt x="9394" y="17608"/>
                  </a:lnTo>
                  <a:lnTo>
                    <a:pt x="9091" y="16935"/>
                  </a:lnTo>
                  <a:lnTo>
                    <a:pt x="5488" y="9663"/>
                  </a:lnTo>
                  <a:lnTo>
                    <a:pt x="5017" y="8754"/>
                  </a:lnTo>
                  <a:lnTo>
                    <a:pt x="4545" y="7845"/>
                  </a:lnTo>
                  <a:lnTo>
                    <a:pt x="3569" y="6060"/>
                  </a:lnTo>
                  <a:lnTo>
                    <a:pt x="2559" y="4310"/>
                  </a:lnTo>
                  <a:lnTo>
                    <a:pt x="1583" y="2525"/>
                  </a:lnTo>
                  <a:lnTo>
                    <a:pt x="303" y="135"/>
                  </a:lnTo>
                  <a:lnTo>
                    <a:pt x="23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219" name="Google Shape;219;p3"/>
          <p:cNvGrpSpPr/>
          <p:nvPr/>
        </p:nvGrpSpPr>
        <p:grpSpPr>
          <a:xfrm>
            <a:off x="7378198" y="3737197"/>
            <a:ext cx="1034366" cy="1228533"/>
            <a:chOff x="5482823" y="3737197"/>
            <a:chExt cx="1034366" cy="1228533"/>
          </a:xfrm>
        </p:grpSpPr>
        <p:sp>
          <p:nvSpPr>
            <p:cNvPr id="220" name="Google Shape;220;p3"/>
            <p:cNvSpPr/>
            <p:nvPr/>
          </p:nvSpPr>
          <p:spPr>
            <a:xfrm>
              <a:off x="5996626" y="3790784"/>
              <a:ext cx="222651" cy="138939"/>
            </a:xfrm>
            <a:custGeom>
              <a:avLst/>
              <a:gdLst/>
              <a:ahLst/>
              <a:cxnLst/>
              <a:rect l="l" t="t" r="r" b="b"/>
              <a:pathLst>
                <a:path w="4479" h="2795" extrusionOk="0">
                  <a:moveTo>
                    <a:pt x="4175" y="303"/>
                  </a:moveTo>
                  <a:lnTo>
                    <a:pt x="4209" y="707"/>
                  </a:lnTo>
                  <a:lnTo>
                    <a:pt x="4209" y="876"/>
                  </a:lnTo>
                  <a:lnTo>
                    <a:pt x="4175" y="1078"/>
                  </a:lnTo>
                  <a:lnTo>
                    <a:pt x="4108" y="1212"/>
                  </a:lnTo>
                  <a:lnTo>
                    <a:pt x="4007" y="1347"/>
                  </a:lnTo>
                  <a:lnTo>
                    <a:pt x="3838" y="1482"/>
                  </a:lnTo>
                  <a:lnTo>
                    <a:pt x="3603" y="1549"/>
                  </a:lnTo>
                  <a:lnTo>
                    <a:pt x="3569" y="1549"/>
                  </a:lnTo>
                  <a:lnTo>
                    <a:pt x="3502" y="1347"/>
                  </a:lnTo>
                  <a:lnTo>
                    <a:pt x="3367" y="1111"/>
                  </a:lnTo>
                  <a:lnTo>
                    <a:pt x="3266" y="909"/>
                  </a:lnTo>
                  <a:lnTo>
                    <a:pt x="3199" y="674"/>
                  </a:lnTo>
                  <a:lnTo>
                    <a:pt x="3704" y="505"/>
                  </a:lnTo>
                  <a:lnTo>
                    <a:pt x="4175" y="303"/>
                  </a:lnTo>
                  <a:close/>
                  <a:moveTo>
                    <a:pt x="3064" y="707"/>
                  </a:moveTo>
                  <a:lnTo>
                    <a:pt x="3064" y="909"/>
                  </a:lnTo>
                  <a:lnTo>
                    <a:pt x="3131" y="1111"/>
                  </a:lnTo>
                  <a:lnTo>
                    <a:pt x="3232" y="1381"/>
                  </a:lnTo>
                  <a:lnTo>
                    <a:pt x="3367" y="1616"/>
                  </a:lnTo>
                  <a:lnTo>
                    <a:pt x="2660" y="1818"/>
                  </a:lnTo>
                  <a:lnTo>
                    <a:pt x="2559" y="1549"/>
                  </a:lnTo>
                  <a:lnTo>
                    <a:pt x="2391" y="1246"/>
                  </a:lnTo>
                  <a:lnTo>
                    <a:pt x="2290" y="1111"/>
                  </a:lnTo>
                  <a:lnTo>
                    <a:pt x="2155" y="977"/>
                  </a:lnTo>
                  <a:lnTo>
                    <a:pt x="2189" y="977"/>
                  </a:lnTo>
                  <a:lnTo>
                    <a:pt x="3064" y="707"/>
                  </a:lnTo>
                  <a:close/>
                  <a:moveTo>
                    <a:pt x="1987" y="1044"/>
                  </a:moveTo>
                  <a:lnTo>
                    <a:pt x="2155" y="1347"/>
                  </a:lnTo>
                  <a:lnTo>
                    <a:pt x="2290" y="1616"/>
                  </a:lnTo>
                  <a:lnTo>
                    <a:pt x="2391" y="1886"/>
                  </a:lnTo>
                  <a:lnTo>
                    <a:pt x="2189" y="1953"/>
                  </a:lnTo>
                  <a:lnTo>
                    <a:pt x="1549" y="2155"/>
                  </a:lnTo>
                  <a:lnTo>
                    <a:pt x="1414" y="1919"/>
                  </a:lnTo>
                  <a:lnTo>
                    <a:pt x="1381" y="1785"/>
                  </a:lnTo>
                  <a:lnTo>
                    <a:pt x="1347" y="1616"/>
                  </a:lnTo>
                  <a:lnTo>
                    <a:pt x="1280" y="1482"/>
                  </a:lnTo>
                  <a:lnTo>
                    <a:pt x="1212" y="1347"/>
                  </a:lnTo>
                  <a:lnTo>
                    <a:pt x="1179" y="1347"/>
                  </a:lnTo>
                  <a:lnTo>
                    <a:pt x="1145" y="1414"/>
                  </a:lnTo>
                  <a:lnTo>
                    <a:pt x="1111" y="1482"/>
                  </a:lnTo>
                  <a:lnTo>
                    <a:pt x="1111" y="1684"/>
                  </a:lnTo>
                  <a:lnTo>
                    <a:pt x="1145" y="1852"/>
                  </a:lnTo>
                  <a:lnTo>
                    <a:pt x="1212" y="2020"/>
                  </a:lnTo>
                  <a:lnTo>
                    <a:pt x="1313" y="2222"/>
                  </a:lnTo>
                  <a:lnTo>
                    <a:pt x="775" y="2391"/>
                  </a:lnTo>
                  <a:lnTo>
                    <a:pt x="606" y="2458"/>
                  </a:lnTo>
                  <a:lnTo>
                    <a:pt x="472" y="2424"/>
                  </a:lnTo>
                  <a:lnTo>
                    <a:pt x="404" y="2323"/>
                  </a:lnTo>
                  <a:lnTo>
                    <a:pt x="337" y="2189"/>
                  </a:lnTo>
                  <a:lnTo>
                    <a:pt x="303" y="1886"/>
                  </a:lnTo>
                  <a:lnTo>
                    <a:pt x="236" y="1515"/>
                  </a:lnTo>
                  <a:lnTo>
                    <a:pt x="707" y="1448"/>
                  </a:lnTo>
                  <a:lnTo>
                    <a:pt x="1145" y="1347"/>
                  </a:lnTo>
                  <a:lnTo>
                    <a:pt x="1987" y="1044"/>
                  </a:lnTo>
                  <a:close/>
                  <a:moveTo>
                    <a:pt x="4276" y="0"/>
                  </a:moveTo>
                  <a:lnTo>
                    <a:pt x="4209" y="34"/>
                  </a:lnTo>
                  <a:lnTo>
                    <a:pt x="4175" y="67"/>
                  </a:lnTo>
                  <a:lnTo>
                    <a:pt x="3636" y="202"/>
                  </a:lnTo>
                  <a:lnTo>
                    <a:pt x="3131" y="404"/>
                  </a:lnTo>
                  <a:lnTo>
                    <a:pt x="2121" y="775"/>
                  </a:lnTo>
                  <a:lnTo>
                    <a:pt x="1044" y="1078"/>
                  </a:lnTo>
                  <a:lnTo>
                    <a:pt x="539" y="1246"/>
                  </a:lnTo>
                  <a:lnTo>
                    <a:pt x="34" y="1482"/>
                  </a:lnTo>
                  <a:lnTo>
                    <a:pt x="0" y="1515"/>
                  </a:lnTo>
                  <a:lnTo>
                    <a:pt x="34" y="1549"/>
                  </a:lnTo>
                  <a:lnTo>
                    <a:pt x="169" y="1515"/>
                  </a:lnTo>
                  <a:lnTo>
                    <a:pt x="135" y="1818"/>
                  </a:lnTo>
                  <a:lnTo>
                    <a:pt x="135" y="2121"/>
                  </a:lnTo>
                  <a:lnTo>
                    <a:pt x="236" y="2727"/>
                  </a:lnTo>
                  <a:lnTo>
                    <a:pt x="236" y="2761"/>
                  </a:lnTo>
                  <a:lnTo>
                    <a:pt x="270" y="2795"/>
                  </a:lnTo>
                  <a:lnTo>
                    <a:pt x="371" y="2795"/>
                  </a:lnTo>
                  <a:lnTo>
                    <a:pt x="1448" y="2424"/>
                  </a:lnTo>
                  <a:lnTo>
                    <a:pt x="1549" y="2492"/>
                  </a:lnTo>
                  <a:lnTo>
                    <a:pt x="1650" y="2525"/>
                  </a:lnTo>
                  <a:lnTo>
                    <a:pt x="1684" y="2492"/>
                  </a:lnTo>
                  <a:lnTo>
                    <a:pt x="1717" y="2458"/>
                  </a:lnTo>
                  <a:lnTo>
                    <a:pt x="1684" y="2357"/>
                  </a:lnTo>
                  <a:lnTo>
                    <a:pt x="2525" y="2088"/>
                  </a:lnTo>
                  <a:lnTo>
                    <a:pt x="2593" y="2121"/>
                  </a:lnTo>
                  <a:lnTo>
                    <a:pt x="2626" y="2121"/>
                  </a:lnTo>
                  <a:lnTo>
                    <a:pt x="2660" y="2054"/>
                  </a:lnTo>
                  <a:lnTo>
                    <a:pt x="3670" y="1785"/>
                  </a:lnTo>
                  <a:lnTo>
                    <a:pt x="4074" y="1717"/>
                  </a:lnTo>
                  <a:lnTo>
                    <a:pt x="4276" y="1650"/>
                  </a:lnTo>
                  <a:lnTo>
                    <a:pt x="4377" y="1583"/>
                  </a:lnTo>
                  <a:lnTo>
                    <a:pt x="4411" y="1515"/>
                  </a:lnTo>
                  <a:lnTo>
                    <a:pt x="4478" y="1145"/>
                  </a:lnTo>
                  <a:lnTo>
                    <a:pt x="4478" y="808"/>
                  </a:lnTo>
                  <a:lnTo>
                    <a:pt x="4444" y="438"/>
                  </a:lnTo>
                  <a:lnTo>
                    <a:pt x="4377" y="101"/>
                  </a:lnTo>
                  <a:lnTo>
                    <a:pt x="4343" y="34"/>
                  </a:lnTo>
                  <a:lnTo>
                    <a:pt x="427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1" name="Google Shape;221;p3"/>
            <p:cNvSpPr/>
            <p:nvPr/>
          </p:nvSpPr>
          <p:spPr>
            <a:xfrm>
              <a:off x="5482823" y="3737197"/>
              <a:ext cx="1034366" cy="1228533"/>
            </a:xfrm>
            <a:custGeom>
              <a:avLst/>
              <a:gdLst/>
              <a:ahLst/>
              <a:cxnLst/>
              <a:rect l="l" t="t" r="r" b="b"/>
              <a:pathLst>
                <a:path w="20808" h="24714" extrusionOk="0">
                  <a:moveTo>
                    <a:pt x="17710" y="8923"/>
                  </a:moveTo>
                  <a:lnTo>
                    <a:pt x="17979" y="10034"/>
                  </a:lnTo>
                  <a:lnTo>
                    <a:pt x="20470" y="20101"/>
                  </a:lnTo>
                  <a:lnTo>
                    <a:pt x="20369" y="20134"/>
                  </a:lnTo>
                  <a:lnTo>
                    <a:pt x="20369" y="20202"/>
                  </a:lnTo>
                  <a:lnTo>
                    <a:pt x="20369" y="20235"/>
                  </a:lnTo>
                  <a:lnTo>
                    <a:pt x="20437" y="20572"/>
                  </a:lnTo>
                  <a:lnTo>
                    <a:pt x="20470" y="20639"/>
                  </a:lnTo>
                  <a:lnTo>
                    <a:pt x="20437" y="20707"/>
                  </a:lnTo>
                  <a:lnTo>
                    <a:pt x="20403" y="20774"/>
                  </a:lnTo>
                  <a:lnTo>
                    <a:pt x="20336" y="20808"/>
                  </a:lnTo>
                  <a:lnTo>
                    <a:pt x="19326" y="21077"/>
                  </a:lnTo>
                  <a:lnTo>
                    <a:pt x="17272" y="21616"/>
                  </a:lnTo>
                  <a:lnTo>
                    <a:pt x="13232" y="22659"/>
                  </a:lnTo>
                  <a:lnTo>
                    <a:pt x="9495" y="23636"/>
                  </a:lnTo>
                  <a:lnTo>
                    <a:pt x="7542" y="24141"/>
                  </a:lnTo>
                  <a:lnTo>
                    <a:pt x="6835" y="24343"/>
                  </a:lnTo>
                  <a:lnTo>
                    <a:pt x="6431" y="24444"/>
                  </a:lnTo>
                  <a:lnTo>
                    <a:pt x="5993" y="24511"/>
                  </a:lnTo>
                  <a:lnTo>
                    <a:pt x="5589" y="24511"/>
                  </a:lnTo>
                  <a:lnTo>
                    <a:pt x="5387" y="24477"/>
                  </a:lnTo>
                  <a:lnTo>
                    <a:pt x="5219" y="24410"/>
                  </a:lnTo>
                  <a:lnTo>
                    <a:pt x="5084" y="24309"/>
                  </a:lnTo>
                  <a:lnTo>
                    <a:pt x="4983" y="24174"/>
                  </a:lnTo>
                  <a:lnTo>
                    <a:pt x="4882" y="24006"/>
                  </a:lnTo>
                  <a:lnTo>
                    <a:pt x="4848" y="23770"/>
                  </a:lnTo>
                  <a:lnTo>
                    <a:pt x="4815" y="23737"/>
                  </a:lnTo>
                  <a:lnTo>
                    <a:pt x="3468" y="18249"/>
                  </a:lnTo>
                  <a:lnTo>
                    <a:pt x="2189" y="12761"/>
                  </a:lnTo>
                  <a:lnTo>
                    <a:pt x="2626" y="12727"/>
                  </a:lnTo>
                  <a:lnTo>
                    <a:pt x="3064" y="12626"/>
                  </a:lnTo>
                  <a:lnTo>
                    <a:pt x="3939" y="12424"/>
                  </a:lnTo>
                  <a:lnTo>
                    <a:pt x="5690" y="11987"/>
                  </a:lnTo>
                  <a:lnTo>
                    <a:pt x="9697" y="11010"/>
                  </a:lnTo>
                  <a:lnTo>
                    <a:pt x="13737" y="10000"/>
                  </a:lnTo>
                  <a:lnTo>
                    <a:pt x="15723" y="9495"/>
                  </a:lnTo>
                  <a:lnTo>
                    <a:pt x="17710" y="8923"/>
                  </a:lnTo>
                  <a:close/>
                  <a:moveTo>
                    <a:pt x="15488" y="1"/>
                  </a:moveTo>
                  <a:lnTo>
                    <a:pt x="11616" y="876"/>
                  </a:lnTo>
                  <a:lnTo>
                    <a:pt x="7744" y="1819"/>
                  </a:lnTo>
                  <a:lnTo>
                    <a:pt x="3939" y="2829"/>
                  </a:lnTo>
                  <a:lnTo>
                    <a:pt x="101" y="3906"/>
                  </a:lnTo>
                  <a:lnTo>
                    <a:pt x="68" y="3940"/>
                  </a:lnTo>
                  <a:lnTo>
                    <a:pt x="34" y="3974"/>
                  </a:lnTo>
                  <a:lnTo>
                    <a:pt x="34" y="4075"/>
                  </a:lnTo>
                  <a:lnTo>
                    <a:pt x="0" y="4108"/>
                  </a:lnTo>
                  <a:lnTo>
                    <a:pt x="0" y="4176"/>
                  </a:lnTo>
                  <a:lnTo>
                    <a:pt x="1078" y="9091"/>
                  </a:lnTo>
                  <a:lnTo>
                    <a:pt x="2189" y="14007"/>
                  </a:lnTo>
                  <a:lnTo>
                    <a:pt x="3367" y="18922"/>
                  </a:lnTo>
                  <a:lnTo>
                    <a:pt x="4579" y="23804"/>
                  </a:lnTo>
                  <a:lnTo>
                    <a:pt x="4579" y="23838"/>
                  </a:lnTo>
                  <a:lnTo>
                    <a:pt x="4613" y="23871"/>
                  </a:lnTo>
                  <a:lnTo>
                    <a:pt x="4714" y="23905"/>
                  </a:lnTo>
                  <a:lnTo>
                    <a:pt x="4714" y="24040"/>
                  </a:lnTo>
                  <a:lnTo>
                    <a:pt x="4781" y="24208"/>
                  </a:lnTo>
                  <a:lnTo>
                    <a:pt x="4848" y="24309"/>
                  </a:lnTo>
                  <a:lnTo>
                    <a:pt x="4916" y="24410"/>
                  </a:lnTo>
                  <a:lnTo>
                    <a:pt x="5017" y="24511"/>
                  </a:lnTo>
                  <a:lnTo>
                    <a:pt x="5151" y="24578"/>
                  </a:lnTo>
                  <a:lnTo>
                    <a:pt x="5421" y="24646"/>
                  </a:lnTo>
                  <a:lnTo>
                    <a:pt x="5724" y="24713"/>
                  </a:lnTo>
                  <a:lnTo>
                    <a:pt x="6027" y="24679"/>
                  </a:lnTo>
                  <a:lnTo>
                    <a:pt x="6330" y="24646"/>
                  </a:lnTo>
                  <a:lnTo>
                    <a:pt x="6633" y="24612"/>
                  </a:lnTo>
                  <a:lnTo>
                    <a:pt x="11144" y="23434"/>
                  </a:lnTo>
                  <a:lnTo>
                    <a:pt x="20672" y="21010"/>
                  </a:lnTo>
                  <a:lnTo>
                    <a:pt x="20706" y="20976"/>
                  </a:lnTo>
                  <a:lnTo>
                    <a:pt x="20740" y="20942"/>
                  </a:lnTo>
                  <a:lnTo>
                    <a:pt x="20740" y="20841"/>
                  </a:lnTo>
                  <a:lnTo>
                    <a:pt x="20672" y="20437"/>
                  </a:lnTo>
                  <a:lnTo>
                    <a:pt x="20740" y="20437"/>
                  </a:lnTo>
                  <a:lnTo>
                    <a:pt x="20773" y="20404"/>
                  </a:lnTo>
                  <a:lnTo>
                    <a:pt x="20807" y="20336"/>
                  </a:lnTo>
                  <a:lnTo>
                    <a:pt x="20807" y="20269"/>
                  </a:lnTo>
                  <a:lnTo>
                    <a:pt x="18316" y="10202"/>
                  </a:lnTo>
                  <a:lnTo>
                    <a:pt x="17104" y="5287"/>
                  </a:lnTo>
                  <a:lnTo>
                    <a:pt x="16498" y="2728"/>
                  </a:lnTo>
                  <a:lnTo>
                    <a:pt x="16195" y="1482"/>
                  </a:lnTo>
                  <a:lnTo>
                    <a:pt x="15791" y="236"/>
                  </a:lnTo>
                  <a:lnTo>
                    <a:pt x="15757" y="169"/>
                  </a:lnTo>
                  <a:lnTo>
                    <a:pt x="15690" y="169"/>
                  </a:lnTo>
                  <a:lnTo>
                    <a:pt x="15656" y="203"/>
                  </a:lnTo>
                  <a:lnTo>
                    <a:pt x="15656" y="270"/>
                  </a:lnTo>
                  <a:lnTo>
                    <a:pt x="15892" y="1482"/>
                  </a:lnTo>
                  <a:lnTo>
                    <a:pt x="16161" y="2694"/>
                  </a:lnTo>
                  <a:lnTo>
                    <a:pt x="16801" y="5118"/>
                  </a:lnTo>
                  <a:lnTo>
                    <a:pt x="17642" y="8620"/>
                  </a:lnTo>
                  <a:lnTo>
                    <a:pt x="13770" y="9697"/>
                  </a:lnTo>
                  <a:lnTo>
                    <a:pt x="11851" y="10202"/>
                  </a:lnTo>
                  <a:lnTo>
                    <a:pt x="9899" y="10707"/>
                  </a:lnTo>
                  <a:lnTo>
                    <a:pt x="6128" y="11616"/>
                  </a:lnTo>
                  <a:lnTo>
                    <a:pt x="5118" y="11852"/>
                  </a:lnTo>
                  <a:lnTo>
                    <a:pt x="4108" y="12054"/>
                  </a:lnTo>
                  <a:lnTo>
                    <a:pt x="3098" y="12290"/>
                  </a:lnTo>
                  <a:lnTo>
                    <a:pt x="2626" y="12424"/>
                  </a:lnTo>
                  <a:lnTo>
                    <a:pt x="2155" y="12593"/>
                  </a:lnTo>
                  <a:lnTo>
                    <a:pt x="1179" y="8384"/>
                  </a:lnTo>
                  <a:lnTo>
                    <a:pt x="270" y="4142"/>
                  </a:lnTo>
                  <a:lnTo>
                    <a:pt x="4074" y="3065"/>
                  </a:lnTo>
                  <a:lnTo>
                    <a:pt x="7879" y="2055"/>
                  </a:lnTo>
                  <a:lnTo>
                    <a:pt x="11717" y="1112"/>
                  </a:lnTo>
                  <a:lnTo>
                    <a:pt x="15555" y="270"/>
                  </a:lnTo>
                  <a:lnTo>
                    <a:pt x="15622" y="236"/>
                  </a:lnTo>
                  <a:lnTo>
                    <a:pt x="15622" y="203"/>
                  </a:lnTo>
                  <a:lnTo>
                    <a:pt x="15656" y="102"/>
                  </a:lnTo>
                  <a:lnTo>
                    <a:pt x="15589" y="34"/>
                  </a:lnTo>
                  <a:lnTo>
                    <a:pt x="1555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2" name="Google Shape;222;p3"/>
            <p:cNvSpPr/>
            <p:nvPr/>
          </p:nvSpPr>
          <p:spPr>
            <a:xfrm>
              <a:off x="6189103" y="4557312"/>
              <a:ext cx="148981" cy="220961"/>
            </a:xfrm>
            <a:custGeom>
              <a:avLst/>
              <a:gdLst/>
              <a:ahLst/>
              <a:cxnLst/>
              <a:rect l="l" t="t" r="r" b="b"/>
              <a:pathLst>
                <a:path w="2997" h="4445" extrusionOk="0">
                  <a:moveTo>
                    <a:pt x="1381" y="303"/>
                  </a:moveTo>
                  <a:lnTo>
                    <a:pt x="1818" y="337"/>
                  </a:lnTo>
                  <a:lnTo>
                    <a:pt x="1852" y="337"/>
                  </a:lnTo>
                  <a:lnTo>
                    <a:pt x="1919" y="606"/>
                  </a:lnTo>
                  <a:lnTo>
                    <a:pt x="2020" y="943"/>
                  </a:lnTo>
                  <a:lnTo>
                    <a:pt x="2222" y="1381"/>
                  </a:lnTo>
                  <a:lnTo>
                    <a:pt x="2357" y="1987"/>
                  </a:lnTo>
                  <a:lnTo>
                    <a:pt x="2492" y="2593"/>
                  </a:lnTo>
                  <a:lnTo>
                    <a:pt x="2727" y="3805"/>
                  </a:lnTo>
                  <a:lnTo>
                    <a:pt x="2525" y="3805"/>
                  </a:lnTo>
                  <a:lnTo>
                    <a:pt x="2357" y="3838"/>
                  </a:lnTo>
                  <a:lnTo>
                    <a:pt x="1987" y="3973"/>
                  </a:lnTo>
                  <a:lnTo>
                    <a:pt x="1751" y="4040"/>
                  </a:lnTo>
                  <a:lnTo>
                    <a:pt x="1515" y="4074"/>
                  </a:lnTo>
                  <a:lnTo>
                    <a:pt x="1280" y="4108"/>
                  </a:lnTo>
                  <a:lnTo>
                    <a:pt x="1044" y="4141"/>
                  </a:lnTo>
                  <a:lnTo>
                    <a:pt x="673" y="2391"/>
                  </a:lnTo>
                  <a:lnTo>
                    <a:pt x="471" y="1482"/>
                  </a:lnTo>
                  <a:lnTo>
                    <a:pt x="202" y="640"/>
                  </a:lnTo>
                  <a:lnTo>
                    <a:pt x="236" y="640"/>
                  </a:lnTo>
                  <a:lnTo>
                    <a:pt x="404" y="572"/>
                  </a:lnTo>
                  <a:lnTo>
                    <a:pt x="572" y="505"/>
                  </a:lnTo>
                  <a:lnTo>
                    <a:pt x="909" y="370"/>
                  </a:lnTo>
                  <a:lnTo>
                    <a:pt x="1145" y="337"/>
                  </a:lnTo>
                  <a:lnTo>
                    <a:pt x="1381" y="303"/>
                  </a:lnTo>
                  <a:close/>
                  <a:moveTo>
                    <a:pt x="1381" y="0"/>
                  </a:moveTo>
                  <a:lnTo>
                    <a:pt x="1145" y="34"/>
                  </a:lnTo>
                  <a:lnTo>
                    <a:pt x="909" y="67"/>
                  </a:lnTo>
                  <a:lnTo>
                    <a:pt x="673" y="135"/>
                  </a:lnTo>
                  <a:lnTo>
                    <a:pt x="471" y="202"/>
                  </a:lnTo>
                  <a:lnTo>
                    <a:pt x="269" y="337"/>
                  </a:lnTo>
                  <a:lnTo>
                    <a:pt x="135" y="505"/>
                  </a:lnTo>
                  <a:lnTo>
                    <a:pt x="135" y="539"/>
                  </a:lnTo>
                  <a:lnTo>
                    <a:pt x="34" y="539"/>
                  </a:lnTo>
                  <a:lnTo>
                    <a:pt x="0" y="572"/>
                  </a:lnTo>
                  <a:lnTo>
                    <a:pt x="0" y="606"/>
                  </a:lnTo>
                  <a:lnTo>
                    <a:pt x="135" y="1515"/>
                  </a:lnTo>
                  <a:lnTo>
                    <a:pt x="337" y="2424"/>
                  </a:lnTo>
                  <a:lnTo>
                    <a:pt x="775" y="4209"/>
                  </a:lnTo>
                  <a:lnTo>
                    <a:pt x="808" y="4276"/>
                  </a:lnTo>
                  <a:lnTo>
                    <a:pt x="808" y="4343"/>
                  </a:lnTo>
                  <a:lnTo>
                    <a:pt x="842" y="4377"/>
                  </a:lnTo>
                  <a:lnTo>
                    <a:pt x="876" y="4444"/>
                  </a:lnTo>
                  <a:lnTo>
                    <a:pt x="943" y="4444"/>
                  </a:lnTo>
                  <a:lnTo>
                    <a:pt x="1448" y="4343"/>
                  </a:lnTo>
                  <a:lnTo>
                    <a:pt x="1919" y="4276"/>
                  </a:lnTo>
                  <a:lnTo>
                    <a:pt x="2121" y="4242"/>
                  </a:lnTo>
                  <a:lnTo>
                    <a:pt x="2357" y="4175"/>
                  </a:lnTo>
                  <a:lnTo>
                    <a:pt x="2761" y="4040"/>
                  </a:lnTo>
                  <a:lnTo>
                    <a:pt x="2795" y="4108"/>
                  </a:lnTo>
                  <a:lnTo>
                    <a:pt x="2828" y="4141"/>
                  </a:lnTo>
                  <a:lnTo>
                    <a:pt x="2896" y="4141"/>
                  </a:lnTo>
                  <a:lnTo>
                    <a:pt x="2997" y="4074"/>
                  </a:lnTo>
                  <a:lnTo>
                    <a:pt x="2997" y="4040"/>
                  </a:lnTo>
                  <a:lnTo>
                    <a:pt x="2997" y="3973"/>
                  </a:lnTo>
                  <a:lnTo>
                    <a:pt x="2828" y="2997"/>
                  </a:lnTo>
                  <a:lnTo>
                    <a:pt x="2626" y="2054"/>
                  </a:lnTo>
                  <a:lnTo>
                    <a:pt x="2357" y="1111"/>
                  </a:lnTo>
                  <a:lnTo>
                    <a:pt x="1953" y="135"/>
                  </a:lnTo>
                  <a:lnTo>
                    <a:pt x="2020" y="135"/>
                  </a:lnTo>
                  <a:lnTo>
                    <a:pt x="2054" y="101"/>
                  </a:lnTo>
                  <a:lnTo>
                    <a:pt x="2054" y="67"/>
                  </a:lnTo>
                  <a:lnTo>
                    <a:pt x="2020" y="0"/>
                  </a:lnTo>
                  <a:lnTo>
                    <a:pt x="1919" y="0"/>
                  </a:lnTo>
                  <a:lnTo>
                    <a:pt x="1886" y="34"/>
                  </a:lnTo>
                  <a:lnTo>
                    <a:pt x="1818" y="34"/>
                  </a:lnTo>
                  <a:lnTo>
                    <a:pt x="138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3" name="Google Shape;223;p3"/>
            <p:cNvSpPr/>
            <p:nvPr/>
          </p:nvSpPr>
          <p:spPr>
            <a:xfrm>
              <a:off x="5571506" y="3882797"/>
              <a:ext cx="659453" cy="175824"/>
            </a:xfrm>
            <a:custGeom>
              <a:avLst/>
              <a:gdLst/>
              <a:ahLst/>
              <a:cxnLst/>
              <a:rect l="l" t="t" r="r" b="b"/>
              <a:pathLst>
                <a:path w="13266" h="3537" extrusionOk="0">
                  <a:moveTo>
                    <a:pt x="13131" y="1"/>
                  </a:moveTo>
                  <a:lnTo>
                    <a:pt x="9933" y="910"/>
                  </a:lnTo>
                  <a:lnTo>
                    <a:pt x="6734" y="1752"/>
                  </a:lnTo>
                  <a:lnTo>
                    <a:pt x="3401" y="2560"/>
                  </a:lnTo>
                  <a:lnTo>
                    <a:pt x="2559" y="2762"/>
                  </a:lnTo>
                  <a:lnTo>
                    <a:pt x="1718" y="2930"/>
                  </a:lnTo>
                  <a:lnTo>
                    <a:pt x="876" y="3132"/>
                  </a:lnTo>
                  <a:lnTo>
                    <a:pt x="472" y="3233"/>
                  </a:lnTo>
                  <a:lnTo>
                    <a:pt x="68" y="3368"/>
                  </a:lnTo>
                  <a:lnTo>
                    <a:pt x="34" y="3401"/>
                  </a:lnTo>
                  <a:lnTo>
                    <a:pt x="1" y="3469"/>
                  </a:lnTo>
                  <a:lnTo>
                    <a:pt x="34" y="3502"/>
                  </a:lnTo>
                  <a:lnTo>
                    <a:pt x="102" y="3536"/>
                  </a:lnTo>
                  <a:lnTo>
                    <a:pt x="472" y="3502"/>
                  </a:lnTo>
                  <a:lnTo>
                    <a:pt x="876" y="3435"/>
                  </a:lnTo>
                  <a:lnTo>
                    <a:pt x="1650" y="3267"/>
                  </a:lnTo>
                  <a:lnTo>
                    <a:pt x="3233" y="2896"/>
                  </a:lnTo>
                  <a:lnTo>
                    <a:pt x="6566" y="2088"/>
                  </a:lnTo>
                  <a:lnTo>
                    <a:pt x="9899" y="1213"/>
                  </a:lnTo>
                  <a:lnTo>
                    <a:pt x="13199" y="270"/>
                  </a:lnTo>
                  <a:lnTo>
                    <a:pt x="13232" y="237"/>
                  </a:lnTo>
                  <a:lnTo>
                    <a:pt x="13266" y="203"/>
                  </a:lnTo>
                  <a:lnTo>
                    <a:pt x="13266" y="102"/>
                  </a:lnTo>
                  <a:lnTo>
                    <a:pt x="13232" y="35"/>
                  </a:lnTo>
                  <a:lnTo>
                    <a:pt x="1316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4" name="Google Shape;224;p3"/>
            <p:cNvSpPr/>
            <p:nvPr/>
          </p:nvSpPr>
          <p:spPr>
            <a:xfrm>
              <a:off x="6379890" y="4691181"/>
              <a:ext cx="31814" cy="16802"/>
            </a:xfrm>
            <a:custGeom>
              <a:avLst/>
              <a:gdLst/>
              <a:ahLst/>
              <a:cxnLst/>
              <a:rect l="l" t="t" r="r" b="b"/>
              <a:pathLst>
                <a:path w="640" h="338" extrusionOk="0">
                  <a:moveTo>
                    <a:pt x="505" y="1"/>
                  </a:moveTo>
                  <a:lnTo>
                    <a:pt x="236" y="135"/>
                  </a:lnTo>
                  <a:lnTo>
                    <a:pt x="135" y="169"/>
                  </a:lnTo>
                  <a:lnTo>
                    <a:pt x="0" y="236"/>
                  </a:lnTo>
                  <a:lnTo>
                    <a:pt x="0" y="270"/>
                  </a:lnTo>
                  <a:lnTo>
                    <a:pt x="34" y="304"/>
                  </a:lnTo>
                  <a:lnTo>
                    <a:pt x="101" y="337"/>
                  </a:lnTo>
                  <a:lnTo>
                    <a:pt x="169" y="337"/>
                  </a:lnTo>
                  <a:lnTo>
                    <a:pt x="303" y="304"/>
                  </a:lnTo>
                  <a:lnTo>
                    <a:pt x="472" y="236"/>
                  </a:lnTo>
                  <a:lnTo>
                    <a:pt x="606" y="169"/>
                  </a:lnTo>
                  <a:lnTo>
                    <a:pt x="640" y="135"/>
                  </a:lnTo>
                  <a:lnTo>
                    <a:pt x="640" y="102"/>
                  </a:lnTo>
                  <a:lnTo>
                    <a:pt x="640" y="34"/>
                  </a:lnTo>
                  <a:lnTo>
                    <a:pt x="6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5" name="Google Shape;225;p3"/>
            <p:cNvSpPr/>
            <p:nvPr/>
          </p:nvSpPr>
          <p:spPr>
            <a:xfrm>
              <a:off x="6378199" y="4674429"/>
              <a:ext cx="23463" cy="15112"/>
            </a:xfrm>
            <a:custGeom>
              <a:avLst/>
              <a:gdLst/>
              <a:ahLst/>
              <a:cxnLst/>
              <a:rect l="l" t="t" r="r" b="b"/>
              <a:pathLst>
                <a:path w="472" h="304" extrusionOk="0">
                  <a:moveTo>
                    <a:pt x="371" y="1"/>
                  </a:moveTo>
                  <a:lnTo>
                    <a:pt x="270" y="35"/>
                  </a:lnTo>
                  <a:lnTo>
                    <a:pt x="68" y="136"/>
                  </a:lnTo>
                  <a:lnTo>
                    <a:pt x="1" y="169"/>
                  </a:lnTo>
                  <a:lnTo>
                    <a:pt x="1" y="237"/>
                  </a:lnTo>
                  <a:lnTo>
                    <a:pt x="34" y="270"/>
                  </a:lnTo>
                  <a:lnTo>
                    <a:pt x="102" y="304"/>
                  </a:lnTo>
                  <a:lnTo>
                    <a:pt x="337" y="237"/>
                  </a:lnTo>
                  <a:lnTo>
                    <a:pt x="438" y="169"/>
                  </a:lnTo>
                  <a:lnTo>
                    <a:pt x="472" y="68"/>
                  </a:lnTo>
                  <a:lnTo>
                    <a:pt x="438" y="35"/>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6" name="Google Shape;226;p3"/>
            <p:cNvSpPr/>
            <p:nvPr/>
          </p:nvSpPr>
          <p:spPr>
            <a:xfrm>
              <a:off x="6327992" y="4632623"/>
              <a:ext cx="120547" cy="108815"/>
            </a:xfrm>
            <a:custGeom>
              <a:avLst/>
              <a:gdLst/>
              <a:ahLst/>
              <a:cxnLst/>
              <a:rect l="l" t="t" r="r" b="b"/>
              <a:pathLst>
                <a:path w="2425" h="2189" extrusionOk="0">
                  <a:moveTo>
                    <a:pt x="1785" y="236"/>
                  </a:moveTo>
                  <a:lnTo>
                    <a:pt x="1987" y="741"/>
                  </a:lnTo>
                  <a:lnTo>
                    <a:pt x="2122" y="1111"/>
                  </a:lnTo>
                  <a:lnTo>
                    <a:pt x="2189" y="1347"/>
                  </a:lnTo>
                  <a:lnTo>
                    <a:pt x="2189" y="1414"/>
                  </a:lnTo>
                  <a:lnTo>
                    <a:pt x="2189" y="1482"/>
                  </a:lnTo>
                  <a:lnTo>
                    <a:pt x="2054" y="1583"/>
                  </a:lnTo>
                  <a:lnTo>
                    <a:pt x="1886" y="1650"/>
                  </a:lnTo>
                  <a:lnTo>
                    <a:pt x="1516" y="1751"/>
                  </a:lnTo>
                  <a:lnTo>
                    <a:pt x="1112" y="1852"/>
                  </a:lnTo>
                  <a:lnTo>
                    <a:pt x="910" y="1919"/>
                  </a:lnTo>
                  <a:lnTo>
                    <a:pt x="674" y="1953"/>
                  </a:lnTo>
                  <a:lnTo>
                    <a:pt x="539" y="1381"/>
                  </a:lnTo>
                  <a:lnTo>
                    <a:pt x="506" y="1078"/>
                  </a:lnTo>
                  <a:lnTo>
                    <a:pt x="472" y="909"/>
                  </a:lnTo>
                  <a:lnTo>
                    <a:pt x="405" y="775"/>
                  </a:lnTo>
                  <a:lnTo>
                    <a:pt x="1112" y="472"/>
                  </a:lnTo>
                  <a:lnTo>
                    <a:pt x="1785" y="236"/>
                  </a:lnTo>
                  <a:close/>
                  <a:moveTo>
                    <a:pt x="1819" y="0"/>
                  </a:moveTo>
                  <a:lnTo>
                    <a:pt x="1112" y="236"/>
                  </a:lnTo>
                  <a:lnTo>
                    <a:pt x="371" y="539"/>
                  </a:lnTo>
                  <a:lnTo>
                    <a:pt x="337" y="505"/>
                  </a:lnTo>
                  <a:lnTo>
                    <a:pt x="270" y="505"/>
                  </a:lnTo>
                  <a:lnTo>
                    <a:pt x="236" y="539"/>
                  </a:lnTo>
                  <a:lnTo>
                    <a:pt x="236" y="573"/>
                  </a:lnTo>
                  <a:lnTo>
                    <a:pt x="236" y="606"/>
                  </a:lnTo>
                  <a:lnTo>
                    <a:pt x="68" y="674"/>
                  </a:lnTo>
                  <a:lnTo>
                    <a:pt x="34" y="707"/>
                  </a:lnTo>
                  <a:lnTo>
                    <a:pt x="1" y="741"/>
                  </a:lnTo>
                  <a:lnTo>
                    <a:pt x="34" y="842"/>
                  </a:lnTo>
                  <a:lnTo>
                    <a:pt x="102" y="909"/>
                  </a:lnTo>
                  <a:lnTo>
                    <a:pt x="135" y="909"/>
                  </a:lnTo>
                  <a:lnTo>
                    <a:pt x="203" y="876"/>
                  </a:lnTo>
                  <a:lnTo>
                    <a:pt x="236" y="876"/>
                  </a:lnTo>
                  <a:lnTo>
                    <a:pt x="270" y="1179"/>
                  </a:lnTo>
                  <a:lnTo>
                    <a:pt x="304" y="1482"/>
                  </a:lnTo>
                  <a:lnTo>
                    <a:pt x="472" y="2088"/>
                  </a:lnTo>
                  <a:lnTo>
                    <a:pt x="539" y="2155"/>
                  </a:lnTo>
                  <a:lnTo>
                    <a:pt x="607" y="2189"/>
                  </a:lnTo>
                  <a:lnTo>
                    <a:pt x="842" y="2189"/>
                  </a:lnTo>
                  <a:lnTo>
                    <a:pt x="1112" y="2121"/>
                  </a:lnTo>
                  <a:lnTo>
                    <a:pt x="1583" y="1987"/>
                  </a:lnTo>
                  <a:lnTo>
                    <a:pt x="1987" y="1852"/>
                  </a:lnTo>
                  <a:lnTo>
                    <a:pt x="2155" y="1785"/>
                  </a:lnTo>
                  <a:lnTo>
                    <a:pt x="2357" y="1650"/>
                  </a:lnTo>
                  <a:lnTo>
                    <a:pt x="2391" y="1583"/>
                  </a:lnTo>
                  <a:lnTo>
                    <a:pt x="2425" y="1515"/>
                  </a:lnTo>
                  <a:lnTo>
                    <a:pt x="2425" y="1313"/>
                  </a:lnTo>
                  <a:lnTo>
                    <a:pt x="2324" y="1010"/>
                  </a:lnTo>
                  <a:lnTo>
                    <a:pt x="2223" y="707"/>
                  </a:lnTo>
                  <a:lnTo>
                    <a:pt x="1987" y="68"/>
                  </a:lnTo>
                  <a:lnTo>
                    <a:pt x="19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7" name="Google Shape;227;p3"/>
            <p:cNvSpPr/>
            <p:nvPr/>
          </p:nvSpPr>
          <p:spPr>
            <a:xfrm>
              <a:off x="6229268" y="3896219"/>
              <a:ext cx="71980" cy="234333"/>
            </a:xfrm>
            <a:custGeom>
              <a:avLst/>
              <a:gdLst/>
              <a:ahLst/>
              <a:cxnLst/>
              <a:rect l="l" t="t" r="r" b="b"/>
              <a:pathLst>
                <a:path w="1448" h="4714" extrusionOk="0">
                  <a:moveTo>
                    <a:pt x="34" y="0"/>
                  </a:moveTo>
                  <a:lnTo>
                    <a:pt x="0" y="236"/>
                  </a:lnTo>
                  <a:lnTo>
                    <a:pt x="0" y="505"/>
                  </a:lnTo>
                  <a:lnTo>
                    <a:pt x="68" y="775"/>
                  </a:lnTo>
                  <a:lnTo>
                    <a:pt x="135" y="1044"/>
                  </a:lnTo>
                  <a:lnTo>
                    <a:pt x="438" y="2088"/>
                  </a:lnTo>
                  <a:lnTo>
                    <a:pt x="1145" y="4613"/>
                  </a:lnTo>
                  <a:lnTo>
                    <a:pt x="1179" y="4680"/>
                  </a:lnTo>
                  <a:lnTo>
                    <a:pt x="1212" y="4714"/>
                  </a:lnTo>
                  <a:lnTo>
                    <a:pt x="1313" y="4714"/>
                  </a:lnTo>
                  <a:lnTo>
                    <a:pt x="1381" y="4680"/>
                  </a:lnTo>
                  <a:lnTo>
                    <a:pt x="1414" y="4646"/>
                  </a:lnTo>
                  <a:lnTo>
                    <a:pt x="1448" y="4613"/>
                  </a:lnTo>
                  <a:lnTo>
                    <a:pt x="1448" y="4545"/>
                  </a:lnTo>
                  <a:lnTo>
                    <a:pt x="741" y="1987"/>
                  </a:lnTo>
                  <a:lnTo>
                    <a:pt x="606" y="1482"/>
                  </a:lnTo>
                  <a:lnTo>
                    <a:pt x="472" y="943"/>
                  </a:lnTo>
                  <a:lnTo>
                    <a:pt x="404" y="674"/>
                  </a:lnTo>
                  <a:lnTo>
                    <a:pt x="303" y="438"/>
                  </a:lnTo>
                  <a:lnTo>
                    <a:pt x="202" y="202"/>
                  </a:lnTo>
                  <a:lnTo>
                    <a:pt x="6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8" name="Google Shape;228;p3"/>
            <p:cNvSpPr/>
            <p:nvPr/>
          </p:nvSpPr>
          <p:spPr>
            <a:xfrm>
              <a:off x="5559774" y="3927984"/>
              <a:ext cx="333107" cy="88782"/>
            </a:xfrm>
            <a:custGeom>
              <a:avLst/>
              <a:gdLst/>
              <a:ahLst/>
              <a:cxnLst/>
              <a:rect l="l" t="t" r="r" b="b"/>
              <a:pathLst>
                <a:path w="6701" h="1786" extrusionOk="0">
                  <a:moveTo>
                    <a:pt x="6600" y="1"/>
                  </a:moveTo>
                  <a:lnTo>
                    <a:pt x="5624" y="102"/>
                  </a:lnTo>
                  <a:lnTo>
                    <a:pt x="4647" y="270"/>
                  </a:lnTo>
                  <a:lnTo>
                    <a:pt x="2728" y="674"/>
                  </a:lnTo>
                  <a:lnTo>
                    <a:pt x="1718" y="910"/>
                  </a:lnTo>
                  <a:lnTo>
                    <a:pt x="708" y="1179"/>
                  </a:lnTo>
                  <a:lnTo>
                    <a:pt x="472" y="1247"/>
                  </a:lnTo>
                  <a:lnTo>
                    <a:pt x="270" y="1348"/>
                  </a:lnTo>
                  <a:lnTo>
                    <a:pt x="102" y="1482"/>
                  </a:lnTo>
                  <a:lnTo>
                    <a:pt x="1" y="1684"/>
                  </a:lnTo>
                  <a:lnTo>
                    <a:pt x="1" y="1752"/>
                  </a:lnTo>
                  <a:lnTo>
                    <a:pt x="35" y="1785"/>
                  </a:lnTo>
                  <a:lnTo>
                    <a:pt x="136" y="1785"/>
                  </a:lnTo>
                  <a:lnTo>
                    <a:pt x="270" y="1651"/>
                  </a:lnTo>
                  <a:lnTo>
                    <a:pt x="405" y="1550"/>
                  </a:lnTo>
                  <a:lnTo>
                    <a:pt x="607" y="1482"/>
                  </a:lnTo>
                  <a:lnTo>
                    <a:pt x="775" y="1415"/>
                  </a:lnTo>
                  <a:lnTo>
                    <a:pt x="1179" y="1314"/>
                  </a:lnTo>
                  <a:lnTo>
                    <a:pt x="1516" y="1247"/>
                  </a:lnTo>
                  <a:lnTo>
                    <a:pt x="3300" y="876"/>
                  </a:lnTo>
                  <a:lnTo>
                    <a:pt x="4142" y="708"/>
                  </a:lnTo>
                  <a:lnTo>
                    <a:pt x="4950" y="573"/>
                  </a:lnTo>
                  <a:lnTo>
                    <a:pt x="5792" y="405"/>
                  </a:lnTo>
                  <a:lnTo>
                    <a:pt x="6634" y="237"/>
                  </a:lnTo>
                  <a:lnTo>
                    <a:pt x="6667" y="237"/>
                  </a:lnTo>
                  <a:lnTo>
                    <a:pt x="6701" y="203"/>
                  </a:lnTo>
                  <a:lnTo>
                    <a:pt x="6701" y="102"/>
                  </a:lnTo>
                  <a:lnTo>
                    <a:pt x="6667" y="35"/>
                  </a:lnTo>
                  <a:lnTo>
                    <a:pt x="663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9" name="Google Shape;229;p3"/>
            <p:cNvSpPr/>
            <p:nvPr/>
          </p:nvSpPr>
          <p:spPr>
            <a:xfrm>
              <a:off x="5650197" y="3956468"/>
              <a:ext cx="562369" cy="262817"/>
            </a:xfrm>
            <a:custGeom>
              <a:avLst/>
              <a:gdLst/>
              <a:ahLst/>
              <a:cxnLst/>
              <a:rect l="l" t="t" r="r" b="b"/>
              <a:pathLst>
                <a:path w="11313" h="5287" extrusionOk="0">
                  <a:moveTo>
                    <a:pt x="10336" y="270"/>
                  </a:moveTo>
                  <a:lnTo>
                    <a:pt x="10370" y="539"/>
                  </a:lnTo>
                  <a:lnTo>
                    <a:pt x="10403" y="808"/>
                  </a:lnTo>
                  <a:lnTo>
                    <a:pt x="10572" y="1347"/>
                  </a:lnTo>
                  <a:lnTo>
                    <a:pt x="10774" y="1852"/>
                  </a:lnTo>
                  <a:lnTo>
                    <a:pt x="10976" y="2357"/>
                  </a:lnTo>
                  <a:lnTo>
                    <a:pt x="10370" y="2626"/>
                  </a:lnTo>
                  <a:lnTo>
                    <a:pt x="9696" y="2862"/>
                  </a:lnTo>
                  <a:lnTo>
                    <a:pt x="9057" y="3098"/>
                  </a:lnTo>
                  <a:lnTo>
                    <a:pt x="8383" y="3300"/>
                  </a:lnTo>
                  <a:lnTo>
                    <a:pt x="7037" y="3603"/>
                  </a:lnTo>
                  <a:lnTo>
                    <a:pt x="5690" y="3906"/>
                  </a:lnTo>
                  <a:lnTo>
                    <a:pt x="4444" y="4108"/>
                  </a:lnTo>
                  <a:lnTo>
                    <a:pt x="3198" y="4343"/>
                  </a:lnTo>
                  <a:lnTo>
                    <a:pt x="2559" y="4512"/>
                  </a:lnTo>
                  <a:lnTo>
                    <a:pt x="1953" y="4680"/>
                  </a:lnTo>
                  <a:lnTo>
                    <a:pt x="1347" y="4882"/>
                  </a:lnTo>
                  <a:lnTo>
                    <a:pt x="774" y="5118"/>
                  </a:lnTo>
                  <a:lnTo>
                    <a:pt x="572" y="4478"/>
                  </a:lnTo>
                  <a:lnTo>
                    <a:pt x="370" y="3838"/>
                  </a:lnTo>
                  <a:lnTo>
                    <a:pt x="269" y="3266"/>
                  </a:lnTo>
                  <a:lnTo>
                    <a:pt x="236" y="2997"/>
                  </a:lnTo>
                  <a:lnTo>
                    <a:pt x="168" y="2727"/>
                  </a:lnTo>
                  <a:lnTo>
                    <a:pt x="808" y="2626"/>
                  </a:lnTo>
                  <a:lnTo>
                    <a:pt x="1448" y="2492"/>
                  </a:lnTo>
                  <a:lnTo>
                    <a:pt x="2727" y="2189"/>
                  </a:lnTo>
                  <a:lnTo>
                    <a:pt x="4007" y="1818"/>
                  </a:lnTo>
                  <a:lnTo>
                    <a:pt x="5252" y="1515"/>
                  </a:lnTo>
                  <a:lnTo>
                    <a:pt x="10336" y="270"/>
                  </a:lnTo>
                  <a:close/>
                  <a:moveTo>
                    <a:pt x="10336" y="0"/>
                  </a:moveTo>
                  <a:lnTo>
                    <a:pt x="5185" y="1246"/>
                  </a:lnTo>
                  <a:lnTo>
                    <a:pt x="2626" y="1818"/>
                  </a:lnTo>
                  <a:lnTo>
                    <a:pt x="1347" y="2189"/>
                  </a:lnTo>
                  <a:lnTo>
                    <a:pt x="741" y="2357"/>
                  </a:lnTo>
                  <a:lnTo>
                    <a:pt x="101" y="2593"/>
                  </a:lnTo>
                  <a:lnTo>
                    <a:pt x="67" y="2492"/>
                  </a:lnTo>
                  <a:lnTo>
                    <a:pt x="67" y="2525"/>
                  </a:lnTo>
                  <a:lnTo>
                    <a:pt x="34" y="2626"/>
                  </a:lnTo>
                  <a:lnTo>
                    <a:pt x="34" y="2660"/>
                  </a:lnTo>
                  <a:lnTo>
                    <a:pt x="0" y="2929"/>
                  </a:lnTo>
                  <a:lnTo>
                    <a:pt x="34" y="3199"/>
                  </a:lnTo>
                  <a:lnTo>
                    <a:pt x="101" y="3704"/>
                  </a:lnTo>
                  <a:lnTo>
                    <a:pt x="202" y="4074"/>
                  </a:lnTo>
                  <a:lnTo>
                    <a:pt x="303" y="4444"/>
                  </a:lnTo>
                  <a:lnTo>
                    <a:pt x="539" y="5185"/>
                  </a:lnTo>
                  <a:lnTo>
                    <a:pt x="606" y="5253"/>
                  </a:lnTo>
                  <a:lnTo>
                    <a:pt x="640" y="5286"/>
                  </a:lnTo>
                  <a:lnTo>
                    <a:pt x="673" y="5286"/>
                  </a:lnTo>
                  <a:lnTo>
                    <a:pt x="741" y="5253"/>
                  </a:lnTo>
                  <a:lnTo>
                    <a:pt x="1347" y="5118"/>
                  </a:lnTo>
                  <a:lnTo>
                    <a:pt x="1953" y="4983"/>
                  </a:lnTo>
                  <a:lnTo>
                    <a:pt x="2592" y="4815"/>
                  </a:lnTo>
                  <a:lnTo>
                    <a:pt x="3198" y="4646"/>
                  </a:lnTo>
                  <a:lnTo>
                    <a:pt x="4579" y="4377"/>
                  </a:lnTo>
                  <a:lnTo>
                    <a:pt x="5993" y="4108"/>
                  </a:lnTo>
                  <a:lnTo>
                    <a:pt x="7340" y="3838"/>
                  </a:lnTo>
                  <a:lnTo>
                    <a:pt x="8653" y="3502"/>
                  </a:lnTo>
                  <a:lnTo>
                    <a:pt x="9292" y="3300"/>
                  </a:lnTo>
                  <a:lnTo>
                    <a:pt x="9932" y="3064"/>
                  </a:lnTo>
                  <a:lnTo>
                    <a:pt x="10572" y="2828"/>
                  </a:lnTo>
                  <a:lnTo>
                    <a:pt x="11211" y="2559"/>
                  </a:lnTo>
                  <a:lnTo>
                    <a:pt x="11245" y="2525"/>
                  </a:lnTo>
                  <a:lnTo>
                    <a:pt x="11279" y="2458"/>
                  </a:lnTo>
                  <a:lnTo>
                    <a:pt x="11312" y="2391"/>
                  </a:lnTo>
                  <a:lnTo>
                    <a:pt x="11279" y="2290"/>
                  </a:lnTo>
                  <a:lnTo>
                    <a:pt x="11043" y="1751"/>
                  </a:lnTo>
                  <a:lnTo>
                    <a:pt x="10875" y="1212"/>
                  </a:lnTo>
                  <a:lnTo>
                    <a:pt x="10504" y="101"/>
                  </a:lnTo>
                  <a:lnTo>
                    <a:pt x="10504" y="68"/>
                  </a:lnTo>
                  <a:lnTo>
                    <a:pt x="10504" y="34"/>
                  </a:lnTo>
                  <a:lnTo>
                    <a:pt x="10471" y="34"/>
                  </a:lnTo>
                  <a:lnTo>
                    <a:pt x="1043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0" name="Google Shape;230;p3"/>
            <p:cNvSpPr/>
            <p:nvPr/>
          </p:nvSpPr>
          <p:spPr>
            <a:xfrm>
              <a:off x="5568175" y="4056882"/>
              <a:ext cx="61939" cy="241044"/>
            </a:xfrm>
            <a:custGeom>
              <a:avLst/>
              <a:gdLst/>
              <a:ahLst/>
              <a:cxnLst/>
              <a:rect l="l" t="t" r="r" b="b"/>
              <a:pathLst>
                <a:path w="1246" h="4849" extrusionOk="0">
                  <a:moveTo>
                    <a:pt x="34" y="0"/>
                  </a:moveTo>
                  <a:lnTo>
                    <a:pt x="0" y="236"/>
                  </a:lnTo>
                  <a:lnTo>
                    <a:pt x="0" y="505"/>
                  </a:lnTo>
                  <a:lnTo>
                    <a:pt x="34" y="741"/>
                  </a:lnTo>
                  <a:lnTo>
                    <a:pt x="101" y="1010"/>
                  </a:lnTo>
                  <a:lnTo>
                    <a:pt x="337" y="1987"/>
                  </a:lnTo>
                  <a:lnTo>
                    <a:pt x="674" y="3401"/>
                  </a:lnTo>
                  <a:lnTo>
                    <a:pt x="842" y="4074"/>
                  </a:lnTo>
                  <a:lnTo>
                    <a:pt x="1044" y="4781"/>
                  </a:lnTo>
                  <a:lnTo>
                    <a:pt x="1078" y="4849"/>
                  </a:lnTo>
                  <a:lnTo>
                    <a:pt x="1179" y="4849"/>
                  </a:lnTo>
                  <a:lnTo>
                    <a:pt x="1246" y="4815"/>
                  </a:lnTo>
                  <a:lnTo>
                    <a:pt x="1246" y="4714"/>
                  </a:lnTo>
                  <a:lnTo>
                    <a:pt x="1145" y="4074"/>
                  </a:lnTo>
                  <a:lnTo>
                    <a:pt x="977" y="3435"/>
                  </a:lnTo>
                  <a:lnTo>
                    <a:pt x="674" y="2155"/>
                  </a:lnTo>
                  <a:lnTo>
                    <a:pt x="573" y="1616"/>
                  </a:lnTo>
                  <a:lnTo>
                    <a:pt x="438" y="1044"/>
                  </a:lnTo>
                  <a:lnTo>
                    <a:pt x="371" y="741"/>
                  </a:lnTo>
                  <a:lnTo>
                    <a:pt x="303" y="472"/>
                  </a:lnTo>
                  <a:lnTo>
                    <a:pt x="169" y="236"/>
                  </a:lnTo>
                  <a:lnTo>
                    <a:pt x="3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1" name="Google Shape;231;p3"/>
            <p:cNvSpPr/>
            <p:nvPr/>
          </p:nvSpPr>
          <p:spPr>
            <a:xfrm>
              <a:off x="5625093" y="4127172"/>
              <a:ext cx="664474" cy="175775"/>
            </a:xfrm>
            <a:custGeom>
              <a:avLst/>
              <a:gdLst/>
              <a:ahLst/>
              <a:cxnLst/>
              <a:rect l="l" t="t" r="r" b="b"/>
              <a:pathLst>
                <a:path w="13367" h="3536" extrusionOk="0">
                  <a:moveTo>
                    <a:pt x="13198" y="0"/>
                  </a:moveTo>
                  <a:lnTo>
                    <a:pt x="11582" y="505"/>
                  </a:lnTo>
                  <a:lnTo>
                    <a:pt x="9932" y="977"/>
                  </a:lnTo>
                  <a:lnTo>
                    <a:pt x="6666" y="1886"/>
                  </a:lnTo>
                  <a:lnTo>
                    <a:pt x="5017" y="2290"/>
                  </a:lnTo>
                  <a:lnTo>
                    <a:pt x="3367" y="2694"/>
                  </a:lnTo>
                  <a:lnTo>
                    <a:pt x="2525" y="2862"/>
                  </a:lnTo>
                  <a:lnTo>
                    <a:pt x="1683" y="3031"/>
                  </a:lnTo>
                  <a:lnTo>
                    <a:pt x="842" y="3233"/>
                  </a:lnTo>
                  <a:lnTo>
                    <a:pt x="438" y="3334"/>
                  </a:lnTo>
                  <a:lnTo>
                    <a:pt x="34" y="3502"/>
                  </a:lnTo>
                  <a:lnTo>
                    <a:pt x="0" y="3536"/>
                  </a:lnTo>
                  <a:lnTo>
                    <a:pt x="438" y="3536"/>
                  </a:lnTo>
                  <a:lnTo>
                    <a:pt x="808" y="3468"/>
                  </a:lnTo>
                  <a:lnTo>
                    <a:pt x="1616" y="3334"/>
                  </a:lnTo>
                  <a:lnTo>
                    <a:pt x="3165" y="2963"/>
                  </a:lnTo>
                  <a:lnTo>
                    <a:pt x="6464" y="2189"/>
                  </a:lnTo>
                  <a:lnTo>
                    <a:pt x="8181" y="1751"/>
                  </a:lnTo>
                  <a:lnTo>
                    <a:pt x="9898" y="1280"/>
                  </a:lnTo>
                  <a:lnTo>
                    <a:pt x="11582" y="775"/>
                  </a:lnTo>
                  <a:lnTo>
                    <a:pt x="13299" y="270"/>
                  </a:lnTo>
                  <a:lnTo>
                    <a:pt x="13333" y="236"/>
                  </a:lnTo>
                  <a:lnTo>
                    <a:pt x="13366" y="202"/>
                  </a:lnTo>
                  <a:lnTo>
                    <a:pt x="13366" y="101"/>
                  </a:lnTo>
                  <a:lnTo>
                    <a:pt x="13333" y="34"/>
                  </a:lnTo>
                  <a:lnTo>
                    <a:pt x="1326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2" name="Google Shape;232;p3"/>
            <p:cNvSpPr/>
            <p:nvPr/>
          </p:nvSpPr>
          <p:spPr>
            <a:xfrm>
              <a:off x="5804148" y="4471960"/>
              <a:ext cx="30174" cy="48567"/>
            </a:xfrm>
            <a:custGeom>
              <a:avLst/>
              <a:gdLst/>
              <a:ahLst/>
              <a:cxnLst/>
              <a:rect l="l" t="t" r="r" b="b"/>
              <a:pathLst>
                <a:path w="607" h="977" extrusionOk="0">
                  <a:moveTo>
                    <a:pt x="337" y="0"/>
                  </a:moveTo>
                  <a:lnTo>
                    <a:pt x="169" y="101"/>
                  </a:lnTo>
                  <a:lnTo>
                    <a:pt x="68" y="168"/>
                  </a:lnTo>
                  <a:lnTo>
                    <a:pt x="0" y="236"/>
                  </a:lnTo>
                  <a:lnTo>
                    <a:pt x="0" y="303"/>
                  </a:lnTo>
                  <a:lnTo>
                    <a:pt x="34" y="370"/>
                  </a:lnTo>
                  <a:lnTo>
                    <a:pt x="135" y="370"/>
                  </a:lnTo>
                  <a:lnTo>
                    <a:pt x="236" y="303"/>
                  </a:lnTo>
                  <a:lnTo>
                    <a:pt x="371" y="236"/>
                  </a:lnTo>
                  <a:lnTo>
                    <a:pt x="270" y="606"/>
                  </a:lnTo>
                  <a:lnTo>
                    <a:pt x="236" y="808"/>
                  </a:lnTo>
                  <a:lnTo>
                    <a:pt x="270" y="875"/>
                  </a:lnTo>
                  <a:lnTo>
                    <a:pt x="304" y="976"/>
                  </a:lnTo>
                  <a:lnTo>
                    <a:pt x="371" y="976"/>
                  </a:lnTo>
                  <a:lnTo>
                    <a:pt x="438" y="943"/>
                  </a:lnTo>
                  <a:lnTo>
                    <a:pt x="472" y="842"/>
                  </a:lnTo>
                  <a:lnTo>
                    <a:pt x="506" y="741"/>
                  </a:lnTo>
                  <a:lnTo>
                    <a:pt x="506" y="505"/>
                  </a:lnTo>
                  <a:lnTo>
                    <a:pt x="607" y="303"/>
                  </a:lnTo>
                  <a:lnTo>
                    <a:pt x="607" y="202"/>
                  </a:lnTo>
                  <a:lnTo>
                    <a:pt x="607" y="101"/>
                  </a:lnTo>
                  <a:lnTo>
                    <a:pt x="539" y="67"/>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3" name="Google Shape;233;p3"/>
            <p:cNvSpPr/>
            <p:nvPr/>
          </p:nvSpPr>
          <p:spPr>
            <a:xfrm>
              <a:off x="6302889" y="4356434"/>
              <a:ext cx="15112" cy="11781"/>
            </a:xfrm>
            <a:custGeom>
              <a:avLst/>
              <a:gdLst/>
              <a:ahLst/>
              <a:cxnLst/>
              <a:rect l="l" t="t" r="r" b="b"/>
              <a:pathLst>
                <a:path w="304" h="237" extrusionOk="0">
                  <a:moveTo>
                    <a:pt x="135" y="1"/>
                  </a:moveTo>
                  <a:lnTo>
                    <a:pt x="68" y="35"/>
                  </a:lnTo>
                  <a:lnTo>
                    <a:pt x="1" y="68"/>
                  </a:lnTo>
                  <a:lnTo>
                    <a:pt x="1" y="136"/>
                  </a:lnTo>
                  <a:lnTo>
                    <a:pt x="1" y="203"/>
                  </a:lnTo>
                  <a:lnTo>
                    <a:pt x="68" y="237"/>
                  </a:lnTo>
                  <a:lnTo>
                    <a:pt x="203" y="237"/>
                  </a:lnTo>
                  <a:lnTo>
                    <a:pt x="270" y="203"/>
                  </a:lnTo>
                  <a:lnTo>
                    <a:pt x="304" y="102"/>
                  </a:lnTo>
                  <a:lnTo>
                    <a:pt x="270" y="35"/>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4" name="Google Shape;234;p3"/>
            <p:cNvSpPr/>
            <p:nvPr/>
          </p:nvSpPr>
          <p:spPr>
            <a:xfrm>
              <a:off x="6329683" y="4455208"/>
              <a:ext cx="30174" cy="55278"/>
            </a:xfrm>
            <a:custGeom>
              <a:avLst/>
              <a:gdLst/>
              <a:ahLst/>
              <a:cxnLst/>
              <a:rect l="l" t="t" r="r" b="b"/>
              <a:pathLst>
                <a:path w="607" h="1112" extrusionOk="0">
                  <a:moveTo>
                    <a:pt x="573" y="0"/>
                  </a:moveTo>
                  <a:lnTo>
                    <a:pt x="404" y="202"/>
                  </a:lnTo>
                  <a:lnTo>
                    <a:pt x="270" y="438"/>
                  </a:lnTo>
                  <a:lnTo>
                    <a:pt x="101" y="303"/>
                  </a:lnTo>
                  <a:lnTo>
                    <a:pt x="34" y="303"/>
                  </a:lnTo>
                  <a:lnTo>
                    <a:pt x="0" y="337"/>
                  </a:lnTo>
                  <a:lnTo>
                    <a:pt x="34" y="371"/>
                  </a:lnTo>
                  <a:lnTo>
                    <a:pt x="202" y="573"/>
                  </a:lnTo>
                  <a:lnTo>
                    <a:pt x="34" y="977"/>
                  </a:lnTo>
                  <a:lnTo>
                    <a:pt x="34" y="1010"/>
                  </a:lnTo>
                  <a:lnTo>
                    <a:pt x="68" y="1078"/>
                  </a:lnTo>
                  <a:lnTo>
                    <a:pt x="135" y="1111"/>
                  </a:lnTo>
                  <a:lnTo>
                    <a:pt x="202" y="1111"/>
                  </a:lnTo>
                  <a:lnTo>
                    <a:pt x="236" y="1078"/>
                  </a:lnTo>
                  <a:lnTo>
                    <a:pt x="270" y="1044"/>
                  </a:lnTo>
                  <a:lnTo>
                    <a:pt x="371" y="707"/>
                  </a:lnTo>
                  <a:lnTo>
                    <a:pt x="404" y="741"/>
                  </a:lnTo>
                  <a:lnTo>
                    <a:pt x="472" y="741"/>
                  </a:lnTo>
                  <a:lnTo>
                    <a:pt x="505" y="707"/>
                  </a:lnTo>
                  <a:lnTo>
                    <a:pt x="539" y="674"/>
                  </a:lnTo>
                  <a:lnTo>
                    <a:pt x="505" y="606"/>
                  </a:lnTo>
                  <a:lnTo>
                    <a:pt x="438" y="573"/>
                  </a:lnTo>
                  <a:lnTo>
                    <a:pt x="472" y="505"/>
                  </a:lnTo>
                  <a:lnTo>
                    <a:pt x="539" y="270"/>
                  </a:lnTo>
                  <a:lnTo>
                    <a:pt x="6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5" name="Google Shape;235;p3"/>
            <p:cNvSpPr/>
            <p:nvPr/>
          </p:nvSpPr>
          <p:spPr>
            <a:xfrm>
              <a:off x="6287827" y="4418373"/>
              <a:ext cx="117216" cy="113886"/>
            </a:xfrm>
            <a:custGeom>
              <a:avLst/>
              <a:gdLst/>
              <a:ahLst/>
              <a:cxnLst/>
              <a:rect l="l" t="t" r="r" b="b"/>
              <a:pathLst>
                <a:path w="2358" h="2291" extrusionOk="0">
                  <a:moveTo>
                    <a:pt x="1886" y="236"/>
                  </a:moveTo>
                  <a:lnTo>
                    <a:pt x="1953" y="708"/>
                  </a:lnTo>
                  <a:lnTo>
                    <a:pt x="2054" y="1145"/>
                  </a:lnTo>
                  <a:lnTo>
                    <a:pt x="2088" y="1482"/>
                  </a:lnTo>
                  <a:lnTo>
                    <a:pt x="2122" y="1549"/>
                  </a:lnTo>
                  <a:lnTo>
                    <a:pt x="2122" y="1617"/>
                  </a:lnTo>
                  <a:lnTo>
                    <a:pt x="2088" y="1684"/>
                  </a:lnTo>
                  <a:lnTo>
                    <a:pt x="1987" y="1684"/>
                  </a:lnTo>
                  <a:lnTo>
                    <a:pt x="1381" y="1886"/>
                  </a:lnTo>
                  <a:lnTo>
                    <a:pt x="910" y="1987"/>
                  </a:lnTo>
                  <a:lnTo>
                    <a:pt x="708" y="2021"/>
                  </a:lnTo>
                  <a:lnTo>
                    <a:pt x="573" y="1953"/>
                  </a:lnTo>
                  <a:lnTo>
                    <a:pt x="472" y="1852"/>
                  </a:lnTo>
                  <a:lnTo>
                    <a:pt x="405" y="1684"/>
                  </a:lnTo>
                  <a:lnTo>
                    <a:pt x="304" y="1213"/>
                  </a:lnTo>
                  <a:lnTo>
                    <a:pt x="169" y="775"/>
                  </a:lnTo>
                  <a:lnTo>
                    <a:pt x="371" y="741"/>
                  </a:lnTo>
                  <a:lnTo>
                    <a:pt x="573" y="708"/>
                  </a:lnTo>
                  <a:lnTo>
                    <a:pt x="977" y="573"/>
                  </a:lnTo>
                  <a:lnTo>
                    <a:pt x="1448" y="472"/>
                  </a:lnTo>
                  <a:lnTo>
                    <a:pt x="1684" y="371"/>
                  </a:lnTo>
                  <a:lnTo>
                    <a:pt x="1886" y="236"/>
                  </a:lnTo>
                  <a:close/>
                  <a:moveTo>
                    <a:pt x="1819" y="1"/>
                  </a:moveTo>
                  <a:lnTo>
                    <a:pt x="1819" y="34"/>
                  </a:lnTo>
                  <a:lnTo>
                    <a:pt x="1852" y="135"/>
                  </a:lnTo>
                  <a:lnTo>
                    <a:pt x="1617" y="135"/>
                  </a:lnTo>
                  <a:lnTo>
                    <a:pt x="1347" y="169"/>
                  </a:lnTo>
                  <a:lnTo>
                    <a:pt x="910" y="337"/>
                  </a:lnTo>
                  <a:lnTo>
                    <a:pt x="472" y="472"/>
                  </a:lnTo>
                  <a:lnTo>
                    <a:pt x="270" y="539"/>
                  </a:lnTo>
                  <a:lnTo>
                    <a:pt x="68" y="640"/>
                  </a:lnTo>
                  <a:lnTo>
                    <a:pt x="34" y="674"/>
                  </a:lnTo>
                  <a:lnTo>
                    <a:pt x="1" y="708"/>
                  </a:lnTo>
                  <a:lnTo>
                    <a:pt x="1" y="741"/>
                  </a:lnTo>
                  <a:lnTo>
                    <a:pt x="1" y="775"/>
                  </a:lnTo>
                  <a:lnTo>
                    <a:pt x="34" y="775"/>
                  </a:lnTo>
                  <a:lnTo>
                    <a:pt x="68" y="1112"/>
                  </a:lnTo>
                  <a:lnTo>
                    <a:pt x="102" y="1448"/>
                  </a:lnTo>
                  <a:lnTo>
                    <a:pt x="169" y="1819"/>
                  </a:lnTo>
                  <a:lnTo>
                    <a:pt x="270" y="2088"/>
                  </a:lnTo>
                  <a:lnTo>
                    <a:pt x="371" y="2223"/>
                  </a:lnTo>
                  <a:lnTo>
                    <a:pt x="472" y="2256"/>
                  </a:lnTo>
                  <a:lnTo>
                    <a:pt x="607" y="2290"/>
                  </a:lnTo>
                  <a:lnTo>
                    <a:pt x="741" y="2290"/>
                  </a:lnTo>
                  <a:lnTo>
                    <a:pt x="1044" y="2223"/>
                  </a:lnTo>
                  <a:lnTo>
                    <a:pt x="1280" y="2155"/>
                  </a:lnTo>
                  <a:lnTo>
                    <a:pt x="1549" y="2088"/>
                  </a:lnTo>
                  <a:lnTo>
                    <a:pt x="1886" y="2021"/>
                  </a:lnTo>
                  <a:lnTo>
                    <a:pt x="2054" y="1953"/>
                  </a:lnTo>
                  <a:lnTo>
                    <a:pt x="2189" y="1886"/>
                  </a:lnTo>
                  <a:lnTo>
                    <a:pt x="2290" y="1785"/>
                  </a:lnTo>
                  <a:lnTo>
                    <a:pt x="2357" y="1684"/>
                  </a:lnTo>
                  <a:lnTo>
                    <a:pt x="2357" y="1549"/>
                  </a:lnTo>
                  <a:lnTo>
                    <a:pt x="2324" y="1381"/>
                  </a:lnTo>
                  <a:lnTo>
                    <a:pt x="2189" y="1112"/>
                  </a:lnTo>
                  <a:lnTo>
                    <a:pt x="2021" y="573"/>
                  </a:lnTo>
                  <a:lnTo>
                    <a:pt x="1886"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6" name="Google Shape;236;p3"/>
            <p:cNvSpPr/>
            <p:nvPr/>
          </p:nvSpPr>
          <p:spPr>
            <a:xfrm>
              <a:off x="6130495" y="4349773"/>
              <a:ext cx="125567" cy="108815"/>
            </a:xfrm>
            <a:custGeom>
              <a:avLst/>
              <a:gdLst/>
              <a:ahLst/>
              <a:cxnLst/>
              <a:rect l="l" t="t" r="r" b="b"/>
              <a:pathLst>
                <a:path w="2526" h="2189" extrusionOk="0">
                  <a:moveTo>
                    <a:pt x="1886" y="202"/>
                  </a:moveTo>
                  <a:lnTo>
                    <a:pt x="2021" y="236"/>
                  </a:lnTo>
                  <a:lnTo>
                    <a:pt x="2088" y="270"/>
                  </a:lnTo>
                  <a:lnTo>
                    <a:pt x="2156" y="539"/>
                  </a:lnTo>
                  <a:lnTo>
                    <a:pt x="2223" y="808"/>
                  </a:lnTo>
                  <a:lnTo>
                    <a:pt x="2290" y="1381"/>
                  </a:lnTo>
                  <a:lnTo>
                    <a:pt x="2290" y="1482"/>
                  </a:lnTo>
                  <a:lnTo>
                    <a:pt x="2223" y="1549"/>
                  </a:lnTo>
                  <a:lnTo>
                    <a:pt x="2189" y="1583"/>
                  </a:lnTo>
                  <a:lnTo>
                    <a:pt x="2088" y="1616"/>
                  </a:lnTo>
                  <a:lnTo>
                    <a:pt x="1920" y="1650"/>
                  </a:lnTo>
                  <a:lnTo>
                    <a:pt x="1785" y="1684"/>
                  </a:lnTo>
                  <a:lnTo>
                    <a:pt x="1684" y="1717"/>
                  </a:lnTo>
                  <a:lnTo>
                    <a:pt x="1415" y="1717"/>
                  </a:lnTo>
                  <a:lnTo>
                    <a:pt x="1246" y="1751"/>
                  </a:lnTo>
                  <a:lnTo>
                    <a:pt x="977" y="1886"/>
                  </a:lnTo>
                  <a:lnTo>
                    <a:pt x="842" y="1919"/>
                  </a:lnTo>
                  <a:lnTo>
                    <a:pt x="741" y="1886"/>
                  </a:lnTo>
                  <a:lnTo>
                    <a:pt x="674" y="1785"/>
                  </a:lnTo>
                  <a:lnTo>
                    <a:pt x="640" y="1684"/>
                  </a:lnTo>
                  <a:lnTo>
                    <a:pt x="573" y="1448"/>
                  </a:lnTo>
                  <a:lnTo>
                    <a:pt x="506" y="1212"/>
                  </a:lnTo>
                  <a:lnTo>
                    <a:pt x="371" y="606"/>
                  </a:lnTo>
                  <a:lnTo>
                    <a:pt x="640" y="472"/>
                  </a:lnTo>
                  <a:lnTo>
                    <a:pt x="943" y="371"/>
                  </a:lnTo>
                  <a:lnTo>
                    <a:pt x="1179" y="303"/>
                  </a:lnTo>
                  <a:lnTo>
                    <a:pt x="1549" y="202"/>
                  </a:lnTo>
                  <a:close/>
                  <a:moveTo>
                    <a:pt x="1886" y="0"/>
                  </a:moveTo>
                  <a:lnTo>
                    <a:pt x="1684" y="34"/>
                  </a:lnTo>
                  <a:lnTo>
                    <a:pt x="1482" y="68"/>
                  </a:lnTo>
                  <a:lnTo>
                    <a:pt x="876" y="202"/>
                  </a:lnTo>
                  <a:lnTo>
                    <a:pt x="573" y="303"/>
                  </a:lnTo>
                  <a:lnTo>
                    <a:pt x="304" y="438"/>
                  </a:lnTo>
                  <a:lnTo>
                    <a:pt x="270" y="371"/>
                  </a:lnTo>
                  <a:lnTo>
                    <a:pt x="236" y="371"/>
                  </a:lnTo>
                  <a:lnTo>
                    <a:pt x="236" y="404"/>
                  </a:lnTo>
                  <a:lnTo>
                    <a:pt x="203" y="472"/>
                  </a:lnTo>
                  <a:lnTo>
                    <a:pt x="34" y="573"/>
                  </a:lnTo>
                  <a:lnTo>
                    <a:pt x="1" y="640"/>
                  </a:lnTo>
                  <a:lnTo>
                    <a:pt x="1" y="741"/>
                  </a:lnTo>
                  <a:lnTo>
                    <a:pt x="68" y="775"/>
                  </a:lnTo>
                  <a:lnTo>
                    <a:pt x="135" y="775"/>
                  </a:lnTo>
                  <a:lnTo>
                    <a:pt x="203" y="707"/>
                  </a:lnTo>
                  <a:lnTo>
                    <a:pt x="236" y="1078"/>
                  </a:lnTo>
                  <a:lnTo>
                    <a:pt x="304" y="1414"/>
                  </a:lnTo>
                  <a:lnTo>
                    <a:pt x="405" y="1751"/>
                  </a:lnTo>
                  <a:lnTo>
                    <a:pt x="539" y="2088"/>
                  </a:lnTo>
                  <a:lnTo>
                    <a:pt x="573" y="2155"/>
                  </a:lnTo>
                  <a:lnTo>
                    <a:pt x="640" y="2189"/>
                  </a:lnTo>
                  <a:lnTo>
                    <a:pt x="775" y="2155"/>
                  </a:lnTo>
                  <a:lnTo>
                    <a:pt x="943" y="2121"/>
                  </a:lnTo>
                  <a:lnTo>
                    <a:pt x="1213" y="2054"/>
                  </a:lnTo>
                  <a:lnTo>
                    <a:pt x="1482" y="1987"/>
                  </a:lnTo>
                  <a:lnTo>
                    <a:pt x="1617" y="1953"/>
                  </a:lnTo>
                  <a:lnTo>
                    <a:pt x="1751" y="1987"/>
                  </a:lnTo>
                  <a:lnTo>
                    <a:pt x="1819" y="1987"/>
                  </a:lnTo>
                  <a:lnTo>
                    <a:pt x="1886" y="1953"/>
                  </a:lnTo>
                  <a:lnTo>
                    <a:pt x="1954" y="1886"/>
                  </a:lnTo>
                  <a:lnTo>
                    <a:pt x="2088" y="1852"/>
                  </a:lnTo>
                  <a:lnTo>
                    <a:pt x="2358" y="1785"/>
                  </a:lnTo>
                  <a:lnTo>
                    <a:pt x="2425" y="1751"/>
                  </a:lnTo>
                  <a:lnTo>
                    <a:pt x="2459" y="1684"/>
                  </a:lnTo>
                  <a:lnTo>
                    <a:pt x="2492" y="1515"/>
                  </a:lnTo>
                  <a:lnTo>
                    <a:pt x="2526" y="1347"/>
                  </a:lnTo>
                  <a:lnTo>
                    <a:pt x="2526" y="1179"/>
                  </a:lnTo>
                  <a:lnTo>
                    <a:pt x="2425" y="808"/>
                  </a:lnTo>
                  <a:lnTo>
                    <a:pt x="2324" y="472"/>
                  </a:lnTo>
                  <a:lnTo>
                    <a:pt x="2223" y="169"/>
                  </a:lnTo>
                  <a:lnTo>
                    <a:pt x="2156" y="68"/>
                  </a:lnTo>
                  <a:lnTo>
                    <a:pt x="208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7" name="Google Shape;237;p3"/>
            <p:cNvSpPr/>
            <p:nvPr/>
          </p:nvSpPr>
          <p:spPr>
            <a:xfrm>
              <a:off x="6013328" y="4376517"/>
              <a:ext cx="125617" cy="115576"/>
            </a:xfrm>
            <a:custGeom>
              <a:avLst/>
              <a:gdLst/>
              <a:ahLst/>
              <a:cxnLst/>
              <a:rect l="l" t="t" r="r" b="b"/>
              <a:pathLst>
                <a:path w="2527" h="2325" extrusionOk="0">
                  <a:moveTo>
                    <a:pt x="1112" y="910"/>
                  </a:moveTo>
                  <a:lnTo>
                    <a:pt x="1112" y="977"/>
                  </a:lnTo>
                  <a:lnTo>
                    <a:pt x="1045" y="1045"/>
                  </a:lnTo>
                  <a:lnTo>
                    <a:pt x="977" y="1078"/>
                  </a:lnTo>
                  <a:lnTo>
                    <a:pt x="910" y="1078"/>
                  </a:lnTo>
                  <a:lnTo>
                    <a:pt x="1045" y="944"/>
                  </a:lnTo>
                  <a:lnTo>
                    <a:pt x="1112" y="910"/>
                  </a:lnTo>
                  <a:close/>
                  <a:moveTo>
                    <a:pt x="1886" y="270"/>
                  </a:moveTo>
                  <a:lnTo>
                    <a:pt x="1954" y="338"/>
                  </a:lnTo>
                  <a:lnTo>
                    <a:pt x="2055" y="506"/>
                  </a:lnTo>
                  <a:lnTo>
                    <a:pt x="2156" y="843"/>
                  </a:lnTo>
                  <a:lnTo>
                    <a:pt x="2257" y="1314"/>
                  </a:lnTo>
                  <a:lnTo>
                    <a:pt x="2257" y="1415"/>
                  </a:lnTo>
                  <a:lnTo>
                    <a:pt x="2223" y="1482"/>
                  </a:lnTo>
                  <a:lnTo>
                    <a:pt x="2156" y="1516"/>
                  </a:lnTo>
                  <a:lnTo>
                    <a:pt x="2088" y="1583"/>
                  </a:lnTo>
                  <a:lnTo>
                    <a:pt x="1886" y="1617"/>
                  </a:lnTo>
                  <a:lnTo>
                    <a:pt x="1718" y="1651"/>
                  </a:lnTo>
                  <a:lnTo>
                    <a:pt x="1482" y="1752"/>
                  </a:lnTo>
                  <a:lnTo>
                    <a:pt x="1482" y="1684"/>
                  </a:lnTo>
                  <a:lnTo>
                    <a:pt x="1415" y="1280"/>
                  </a:lnTo>
                  <a:lnTo>
                    <a:pt x="1348" y="876"/>
                  </a:lnTo>
                  <a:lnTo>
                    <a:pt x="1348" y="843"/>
                  </a:lnTo>
                  <a:lnTo>
                    <a:pt x="1348" y="809"/>
                  </a:lnTo>
                  <a:lnTo>
                    <a:pt x="1247" y="708"/>
                  </a:lnTo>
                  <a:lnTo>
                    <a:pt x="1078" y="708"/>
                  </a:lnTo>
                  <a:lnTo>
                    <a:pt x="977" y="775"/>
                  </a:lnTo>
                  <a:lnTo>
                    <a:pt x="775" y="910"/>
                  </a:lnTo>
                  <a:lnTo>
                    <a:pt x="674" y="1078"/>
                  </a:lnTo>
                  <a:lnTo>
                    <a:pt x="674" y="1179"/>
                  </a:lnTo>
                  <a:lnTo>
                    <a:pt x="708" y="1247"/>
                  </a:lnTo>
                  <a:lnTo>
                    <a:pt x="843" y="1280"/>
                  </a:lnTo>
                  <a:lnTo>
                    <a:pt x="944" y="1314"/>
                  </a:lnTo>
                  <a:lnTo>
                    <a:pt x="1078" y="1280"/>
                  </a:lnTo>
                  <a:lnTo>
                    <a:pt x="1179" y="1213"/>
                  </a:lnTo>
                  <a:lnTo>
                    <a:pt x="1213" y="1482"/>
                  </a:lnTo>
                  <a:lnTo>
                    <a:pt x="1280" y="1718"/>
                  </a:lnTo>
                  <a:lnTo>
                    <a:pt x="1314" y="1785"/>
                  </a:lnTo>
                  <a:lnTo>
                    <a:pt x="1348" y="1785"/>
                  </a:lnTo>
                  <a:lnTo>
                    <a:pt x="708" y="2088"/>
                  </a:lnTo>
                  <a:lnTo>
                    <a:pt x="607" y="1819"/>
                  </a:lnTo>
                  <a:lnTo>
                    <a:pt x="506" y="1550"/>
                  </a:lnTo>
                  <a:lnTo>
                    <a:pt x="405" y="1011"/>
                  </a:lnTo>
                  <a:lnTo>
                    <a:pt x="371" y="843"/>
                  </a:lnTo>
                  <a:lnTo>
                    <a:pt x="304" y="708"/>
                  </a:lnTo>
                  <a:lnTo>
                    <a:pt x="809" y="573"/>
                  </a:lnTo>
                  <a:lnTo>
                    <a:pt x="1314" y="405"/>
                  </a:lnTo>
                  <a:lnTo>
                    <a:pt x="1819" y="270"/>
                  </a:lnTo>
                  <a:close/>
                  <a:moveTo>
                    <a:pt x="1954" y="1"/>
                  </a:moveTo>
                  <a:lnTo>
                    <a:pt x="1045" y="237"/>
                  </a:lnTo>
                  <a:lnTo>
                    <a:pt x="573" y="371"/>
                  </a:lnTo>
                  <a:lnTo>
                    <a:pt x="136" y="540"/>
                  </a:lnTo>
                  <a:lnTo>
                    <a:pt x="102" y="540"/>
                  </a:lnTo>
                  <a:lnTo>
                    <a:pt x="68" y="573"/>
                  </a:lnTo>
                  <a:lnTo>
                    <a:pt x="1" y="607"/>
                  </a:lnTo>
                  <a:lnTo>
                    <a:pt x="1" y="674"/>
                  </a:lnTo>
                  <a:lnTo>
                    <a:pt x="35" y="742"/>
                  </a:lnTo>
                  <a:lnTo>
                    <a:pt x="136" y="742"/>
                  </a:lnTo>
                  <a:lnTo>
                    <a:pt x="304" y="1516"/>
                  </a:lnTo>
                  <a:lnTo>
                    <a:pt x="405" y="1886"/>
                  </a:lnTo>
                  <a:lnTo>
                    <a:pt x="573" y="2257"/>
                  </a:lnTo>
                  <a:lnTo>
                    <a:pt x="573" y="2290"/>
                  </a:lnTo>
                  <a:lnTo>
                    <a:pt x="641" y="2324"/>
                  </a:lnTo>
                  <a:lnTo>
                    <a:pt x="708" y="2290"/>
                  </a:lnTo>
                  <a:lnTo>
                    <a:pt x="1550" y="1954"/>
                  </a:lnTo>
                  <a:lnTo>
                    <a:pt x="2425" y="1684"/>
                  </a:lnTo>
                  <a:lnTo>
                    <a:pt x="2492" y="1651"/>
                  </a:lnTo>
                  <a:lnTo>
                    <a:pt x="2526" y="1583"/>
                  </a:lnTo>
                  <a:lnTo>
                    <a:pt x="2459" y="1179"/>
                  </a:lnTo>
                  <a:lnTo>
                    <a:pt x="2391" y="809"/>
                  </a:lnTo>
                  <a:lnTo>
                    <a:pt x="2257" y="405"/>
                  </a:lnTo>
                  <a:lnTo>
                    <a:pt x="2088" y="68"/>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8" name="Google Shape;238;p3"/>
            <p:cNvSpPr/>
            <p:nvPr/>
          </p:nvSpPr>
          <p:spPr>
            <a:xfrm>
              <a:off x="6311240" y="4351414"/>
              <a:ext cx="25153" cy="61988"/>
            </a:xfrm>
            <a:custGeom>
              <a:avLst/>
              <a:gdLst/>
              <a:ahLst/>
              <a:cxnLst/>
              <a:rect l="l" t="t" r="r" b="b"/>
              <a:pathLst>
                <a:path w="506" h="1247" extrusionOk="0">
                  <a:moveTo>
                    <a:pt x="405" y="1"/>
                  </a:moveTo>
                  <a:lnTo>
                    <a:pt x="270" y="270"/>
                  </a:lnTo>
                  <a:lnTo>
                    <a:pt x="169" y="573"/>
                  </a:lnTo>
                  <a:lnTo>
                    <a:pt x="35" y="876"/>
                  </a:lnTo>
                  <a:lnTo>
                    <a:pt x="1" y="1011"/>
                  </a:lnTo>
                  <a:lnTo>
                    <a:pt x="1" y="1179"/>
                  </a:lnTo>
                  <a:lnTo>
                    <a:pt x="1" y="1213"/>
                  </a:lnTo>
                  <a:lnTo>
                    <a:pt x="35" y="1247"/>
                  </a:lnTo>
                  <a:lnTo>
                    <a:pt x="68" y="1247"/>
                  </a:lnTo>
                  <a:lnTo>
                    <a:pt x="136" y="1213"/>
                  </a:lnTo>
                  <a:lnTo>
                    <a:pt x="203" y="1112"/>
                  </a:lnTo>
                  <a:lnTo>
                    <a:pt x="270" y="977"/>
                  </a:lnTo>
                  <a:lnTo>
                    <a:pt x="338" y="708"/>
                  </a:lnTo>
                  <a:lnTo>
                    <a:pt x="439" y="371"/>
                  </a:lnTo>
                  <a:lnTo>
                    <a:pt x="506" y="35"/>
                  </a:lnTo>
                  <a:lnTo>
                    <a:pt x="5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9" name="Google Shape;239;p3"/>
            <p:cNvSpPr/>
            <p:nvPr/>
          </p:nvSpPr>
          <p:spPr>
            <a:xfrm>
              <a:off x="6080287" y="4512126"/>
              <a:ext cx="31864" cy="55278"/>
            </a:xfrm>
            <a:custGeom>
              <a:avLst/>
              <a:gdLst/>
              <a:ahLst/>
              <a:cxnLst/>
              <a:rect l="l" t="t" r="r" b="b"/>
              <a:pathLst>
                <a:path w="641" h="1112" extrusionOk="0">
                  <a:moveTo>
                    <a:pt x="405" y="707"/>
                  </a:moveTo>
                  <a:lnTo>
                    <a:pt x="405" y="741"/>
                  </a:lnTo>
                  <a:lnTo>
                    <a:pt x="405" y="808"/>
                  </a:lnTo>
                  <a:lnTo>
                    <a:pt x="371" y="875"/>
                  </a:lnTo>
                  <a:lnTo>
                    <a:pt x="337" y="909"/>
                  </a:lnTo>
                  <a:lnTo>
                    <a:pt x="304" y="875"/>
                  </a:lnTo>
                  <a:lnTo>
                    <a:pt x="236" y="842"/>
                  </a:lnTo>
                  <a:lnTo>
                    <a:pt x="236" y="774"/>
                  </a:lnTo>
                  <a:lnTo>
                    <a:pt x="337" y="707"/>
                  </a:lnTo>
                  <a:close/>
                  <a:moveTo>
                    <a:pt x="506" y="0"/>
                  </a:moveTo>
                  <a:lnTo>
                    <a:pt x="405" y="34"/>
                  </a:lnTo>
                  <a:lnTo>
                    <a:pt x="270" y="168"/>
                  </a:lnTo>
                  <a:lnTo>
                    <a:pt x="169" y="370"/>
                  </a:lnTo>
                  <a:lnTo>
                    <a:pt x="102" y="572"/>
                  </a:lnTo>
                  <a:lnTo>
                    <a:pt x="102" y="640"/>
                  </a:lnTo>
                  <a:lnTo>
                    <a:pt x="34" y="707"/>
                  </a:lnTo>
                  <a:lnTo>
                    <a:pt x="1" y="741"/>
                  </a:lnTo>
                  <a:lnTo>
                    <a:pt x="1" y="774"/>
                  </a:lnTo>
                  <a:lnTo>
                    <a:pt x="68" y="842"/>
                  </a:lnTo>
                  <a:lnTo>
                    <a:pt x="68" y="909"/>
                  </a:lnTo>
                  <a:lnTo>
                    <a:pt x="102" y="1010"/>
                  </a:lnTo>
                  <a:lnTo>
                    <a:pt x="135" y="1077"/>
                  </a:lnTo>
                  <a:lnTo>
                    <a:pt x="203" y="1111"/>
                  </a:lnTo>
                  <a:lnTo>
                    <a:pt x="371" y="1111"/>
                  </a:lnTo>
                  <a:lnTo>
                    <a:pt x="472" y="1077"/>
                  </a:lnTo>
                  <a:lnTo>
                    <a:pt x="539" y="976"/>
                  </a:lnTo>
                  <a:lnTo>
                    <a:pt x="573" y="909"/>
                  </a:lnTo>
                  <a:lnTo>
                    <a:pt x="607" y="808"/>
                  </a:lnTo>
                  <a:lnTo>
                    <a:pt x="607" y="707"/>
                  </a:lnTo>
                  <a:lnTo>
                    <a:pt x="573" y="640"/>
                  </a:lnTo>
                  <a:lnTo>
                    <a:pt x="539" y="572"/>
                  </a:lnTo>
                  <a:lnTo>
                    <a:pt x="472" y="539"/>
                  </a:lnTo>
                  <a:lnTo>
                    <a:pt x="304" y="505"/>
                  </a:lnTo>
                  <a:lnTo>
                    <a:pt x="371" y="370"/>
                  </a:lnTo>
                  <a:lnTo>
                    <a:pt x="438" y="236"/>
                  </a:lnTo>
                  <a:lnTo>
                    <a:pt x="539" y="135"/>
                  </a:lnTo>
                  <a:lnTo>
                    <a:pt x="607" y="101"/>
                  </a:lnTo>
                  <a:lnTo>
                    <a:pt x="640" y="101"/>
                  </a:lnTo>
                  <a:lnTo>
                    <a:pt x="640" y="34"/>
                  </a:lnTo>
                  <a:lnTo>
                    <a:pt x="57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0" name="Google Shape;240;p3"/>
            <p:cNvSpPr/>
            <p:nvPr/>
          </p:nvSpPr>
          <p:spPr>
            <a:xfrm>
              <a:off x="6035101" y="4478621"/>
              <a:ext cx="125567" cy="110505"/>
            </a:xfrm>
            <a:custGeom>
              <a:avLst/>
              <a:gdLst/>
              <a:ahLst/>
              <a:cxnLst/>
              <a:rect l="l" t="t" r="r" b="b"/>
              <a:pathLst>
                <a:path w="2526" h="2223" extrusionOk="0">
                  <a:moveTo>
                    <a:pt x="1953" y="169"/>
                  </a:moveTo>
                  <a:lnTo>
                    <a:pt x="2021" y="203"/>
                  </a:lnTo>
                  <a:lnTo>
                    <a:pt x="2021" y="236"/>
                  </a:lnTo>
                  <a:lnTo>
                    <a:pt x="2122" y="741"/>
                  </a:lnTo>
                  <a:lnTo>
                    <a:pt x="2290" y="1650"/>
                  </a:lnTo>
                  <a:lnTo>
                    <a:pt x="1617" y="1852"/>
                  </a:lnTo>
                  <a:lnTo>
                    <a:pt x="1280" y="1920"/>
                  </a:lnTo>
                  <a:lnTo>
                    <a:pt x="943" y="1953"/>
                  </a:lnTo>
                  <a:lnTo>
                    <a:pt x="809" y="1953"/>
                  </a:lnTo>
                  <a:lnTo>
                    <a:pt x="674" y="1852"/>
                  </a:lnTo>
                  <a:lnTo>
                    <a:pt x="573" y="1751"/>
                  </a:lnTo>
                  <a:lnTo>
                    <a:pt x="506" y="1583"/>
                  </a:lnTo>
                  <a:lnTo>
                    <a:pt x="371" y="1179"/>
                  </a:lnTo>
                  <a:lnTo>
                    <a:pt x="304" y="809"/>
                  </a:lnTo>
                  <a:lnTo>
                    <a:pt x="977" y="607"/>
                  </a:lnTo>
                  <a:lnTo>
                    <a:pt x="1650" y="337"/>
                  </a:lnTo>
                  <a:lnTo>
                    <a:pt x="1852" y="203"/>
                  </a:lnTo>
                  <a:lnTo>
                    <a:pt x="1953" y="169"/>
                  </a:lnTo>
                  <a:close/>
                  <a:moveTo>
                    <a:pt x="2021" y="1"/>
                  </a:moveTo>
                  <a:lnTo>
                    <a:pt x="1145" y="337"/>
                  </a:lnTo>
                  <a:lnTo>
                    <a:pt x="270" y="607"/>
                  </a:lnTo>
                  <a:lnTo>
                    <a:pt x="236" y="573"/>
                  </a:lnTo>
                  <a:lnTo>
                    <a:pt x="203" y="506"/>
                  </a:lnTo>
                  <a:lnTo>
                    <a:pt x="169" y="506"/>
                  </a:lnTo>
                  <a:lnTo>
                    <a:pt x="102" y="539"/>
                  </a:lnTo>
                  <a:lnTo>
                    <a:pt x="102" y="573"/>
                  </a:lnTo>
                  <a:lnTo>
                    <a:pt x="102" y="640"/>
                  </a:lnTo>
                  <a:lnTo>
                    <a:pt x="68" y="640"/>
                  </a:lnTo>
                  <a:lnTo>
                    <a:pt x="34" y="708"/>
                  </a:lnTo>
                  <a:lnTo>
                    <a:pt x="1" y="775"/>
                  </a:lnTo>
                  <a:lnTo>
                    <a:pt x="34" y="809"/>
                  </a:lnTo>
                  <a:lnTo>
                    <a:pt x="102" y="842"/>
                  </a:lnTo>
                  <a:lnTo>
                    <a:pt x="169" y="1246"/>
                  </a:lnTo>
                  <a:lnTo>
                    <a:pt x="270" y="1617"/>
                  </a:lnTo>
                  <a:lnTo>
                    <a:pt x="371" y="1920"/>
                  </a:lnTo>
                  <a:lnTo>
                    <a:pt x="438" y="2088"/>
                  </a:lnTo>
                  <a:lnTo>
                    <a:pt x="539" y="2189"/>
                  </a:lnTo>
                  <a:lnTo>
                    <a:pt x="640" y="2223"/>
                  </a:lnTo>
                  <a:lnTo>
                    <a:pt x="943" y="2223"/>
                  </a:lnTo>
                  <a:lnTo>
                    <a:pt x="1314" y="2155"/>
                  </a:lnTo>
                  <a:lnTo>
                    <a:pt x="1886" y="2021"/>
                  </a:lnTo>
                  <a:lnTo>
                    <a:pt x="2189" y="1953"/>
                  </a:lnTo>
                  <a:lnTo>
                    <a:pt x="2458" y="1819"/>
                  </a:lnTo>
                  <a:lnTo>
                    <a:pt x="2526" y="1785"/>
                  </a:lnTo>
                  <a:lnTo>
                    <a:pt x="2526" y="1684"/>
                  </a:lnTo>
                  <a:lnTo>
                    <a:pt x="2324" y="876"/>
                  </a:lnTo>
                  <a:lnTo>
                    <a:pt x="2122" y="34"/>
                  </a:lnTo>
                  <a:lnTo>
                    <a:pt x="208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1" name="Google Shape;241;p3"/>
            <p:cNvSpPr/>
            <p:nvPr/>
          </p:nvSpPr>
          <p:spPr>
            <a:xfrm>
              <a:off x="6341364" y="4378207"/>
              <a:ext cx="11781" cy="13422"/>
            </a:xfrm>
            <a:custGeom>
              <a:avLst/>
              <a:gdLst/>
              <a:ahLst/>
              <a:cxnLst/>
              <a:rect l="l" t="t" r="r" b="b"/>
              <a:pathLst>
                <a:path w="237" h="270" extrusionOk="0">
                  <a:moveTo>
                    <a:pt x="68" y="1"/>
                  </a:moveTo>
                  <a:lnTo>
                    <a:pt x="1" y="34"/>
                  </a:lnTo>
                  <a:lnTo>
                    <a:pt x="1" y="102"/>
                  </a:lnTo>
                  <a:lnTo>
                    <a:pt x="1" y="169"/>
                  </a:lnTo>
                  <a:lnTo>
                    <a:pt x="35" y="236"/>
                  </a:lnTo>
                  <a:lnTo>
                    <a:pt x="68" y="270"/>
                  </a:lnTo>
                  <a:lnTo>
                    <a:pt x="136" y="270"/>
                  </a:lnTo>
                  <a:lnTo>
                    <a:pt x="203" y="203"/>
                  </a:lnTo>
                  <a:lnTo>
                    <a:pt x="237" y="169"/>
                  </a:lnTo>
                  <a:lnTo>
                    <a:pt x="203" y="102"/>
                  </a:lnTo>
                  <a:lnTo>
                    <a:pt x="1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2" name="Google Shape;242;p3"/>
            <p:cNvSpPr/>
            <p:nvPr/>
          </p:nvSpPr>
          <p:spPr>
            <a:xfrm>
              <a:off x="6205805" y="4490353"/>
              <a:ext cx="28534" cy="16802"/>
            </a:xfrm>
            <a:custGeom>
              <a:avLst/>
              <a:gdLst/>
              <a:ahLst/>
              <a:cxnLst/>
              <a:rect l="l" t="t" r="r" b="b"/>
              <a:pathLst>
                <a:path w="574" h="338" extrusionOk="0">
                  <a:moveTo>
                    <a:pt x="439" y="0"/>
                  </a:moveTo>
                  <a:lnTo>
                    <a:pt x="102" y="169"/>
                  </a:lnTo>
                  <a:lnTo>
                    <a:pt x="1" y="236"/>
                  </a:lnTo>
                  <a:lnTo>
                    <a:pt x="1" y="270"/>
                  </a:lnTo>
                  <a:lnTo>
                    <a:pt x="1" y="303"/>
                  </a:lnTo>
                  <a:lnTo>
                    <a:pt x="34" y="337"/>
                  </a:lnTo>
                  <a:lnTo>
                    <a:pt x="203" y="337"/>
                  </a:lnTo>
                  <a:lnTo>
                    <a:pt x="472" y="236"/>
                  </a:lnTo>
                  <a:lnTo>
                    <a:pt x="540" y="202"/>
                  </a:lnTo>
                  <a:lnTo>
                    <a:pt x="573" y="169"/>
                  </a:lnTo>
                  <a:lnTo>
                    <a:pt x="573" y="101"/>
                  </a:lnTo>
                  <a:lnTo>
                    <a:pt x="506" y="34"/>
                  </a:lnTo>
                  <a:lnTo>
                    <a:pt x="47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3" name="Google Shape;243;p3"/>
            <p:cNvSpPr/>
            <p:nvPr/>
          </p:nvSpPr>
          <p:spPr>
            <a:xfrm>
              <a:off x="6304579" y="4530519"/>
              <a:ext cx="120547" cy="108815"/>
            </a:xfrm>
            <a:custGeom>
              <a:avLst/>
              <a:gdLst/>
              <a:ahLst/>
              <a:cxnLst/>
              <a:rect l="l" t="t" r="r" b="b"/>
              <a:pathLst>
                <a:path w="2425" h="2189" extrusionOk="0">
                  <a:moveTo>
                    <a:pt x="1886" y="270"/>
                  </a:moveTo>
                  <a:lnTo>
                    <a:pt x="2020" y="808"/>
                  </a:lnTo>
                  <a:lnTo>
                    <a:pt x="2088" y="1078"/>
                  </a:lnTo>
                  <a:lnTo>
                    <a:pt x="2155" y="1381"/>
                  </a:lnTo>
                  <a:lnTo>
                    <a:pt x="2155" y="1516"/>
                  </a:lnTo>
                  <a:lnTo>
                    <a:pt x="2121" y="1650"/>
                  </a:lnTo>
                  <a:lnTo>
                    <a:pt x="2054" y="1751"/>
                  </a:lnTo>
                  <a:lnTo>
                    <a:pt x="1886" y="1819"/>
                  </a:lnTo>
                  <a:lnTo>
                    <a:pt x="1313" y="1819"/>
                  </a:lnTo>
                  <a:lnTo>
                    <a:pt x="1044" y="1852"/>
                  </a:lnTo>
                  <a:lnTo>
                    <a:pt x="741" y="1920"/>
                  </a:lnTo>
                  <a:lnTo>
                    <a:pt x="640" y="1381"/>
                  </a:lnTo>
                  <a:lnTo>
                    <a:pt x="539" y="1044"/>
                  </a:lnTo>
                  <a:lnTo>
                    <a:pt x="472" y="674"/>
                  </a:lnTo>
                  <a:lnTo>
                    <a:pt x="472" y="640"/>
                  </a:lnTo>
                  <a:lnTo>
                    <a:pt x="842" y="539"/>
                  </a:lnTo>
                  <a:lnTo>
                    <a:pt x="1179" y="472"/>
                  </a:lnTo>
                  <a:lnTo>
                    <a:pt x="1549" y="371"/>
                  </a:lnTo>
                  <a:lnTo>
                    <a:pt x="1886" y="270"/>
                  </a:lnTo>
                  <a:close/>
                  <a:moveTo>
                    <a:pt x="1953" y="0"/>
                  </a:moveTo>
                  <a:lnTo>
                    <a:pt x="1886" y="34"/>
                  </a:lnTo>
                  <a:lnTo>
                    <a:pt x="1650" y="135"/>
                  </a:lnTo>
                  <a:lnTo>
                    <a:pt x="1414" y="169"/>
                  </a:lnTo>
                  <a:lnTo>
                    <a:pt x="909" y="236"/>
                  </a:lnTo>
                  <a:lnTo>
                    <a:pt x="674" y="303"/>
                  </a:lnTo>
                  <a:lnTo>
                    <a:pt x="472" y="337"/>
                  </a:lnTo>
                  <a:lnTo>
                    <a:pt x="34" y="539"/>
                  </a:lnTo>
                  <a:lnTo>
                    <a:pt x="0" y="573"/>
                  </a:lnTo>
                  <a:lnTo>
                    <a:pt x="0" y="606"/>
                  </a:lnTo>
                  <a:lnTo>
                    <a:pt x="0" y="674"/>
                  </a:lnTo>
                  <a:lnTo>
                    <a:pt x="68" y="741"/>
                  </a:lnTo>
                  <a:lnTo>
                    <a:pt x="169" y="741"/>
                  </a:lnTo>
                  <a:lnTo>
                    <a:pt x="270" y="707"/>
                  </a:lnTo>
                  <a:lnTo>
                    <a:pt x="303" y="909"/>
                  </a:lnTo>
                  <a:lnTo>
                    <a:pt x="337" y="1111"/>
                  </a:lnTo>
                  <a:lnTo>
                    <a:pt x="539" y="2088"/>
                  </a:lnTo>
                  <a:lnTo>
                    <a:pt x="606" y="2189"/>
                  </a:lnTo>
                  <a:lnTo>
                    <a:pt x="707" y="2189"/>
                  </a:lnTo>
                  <a:lnTo>
                    <a:pt x="876" y="2122"/>
                  </a:lnTo>
                  <a:lnTo>
                    <a:pt x="1111" y="2088"/>
                  </a:lnTo>
                  <a:lnTo>
                    <a:pt x="1549" y="2088"/>
                  </a:lnTo>
                  <a:lnTo>
                    <a:pt x="1751" y="2054"/>
                  </a:lnTo>
                  <a:lnTo>
                    <a:pt x="1953" y="2021"/>
                  </a:lnTo>
                  <a:lnTo>
                    <a:pt x="2155" y="1953"/>
                  </a:lnTo>
                  <a:lnTo>
                    <a:pt x="2323" y="1852"/>
                  </a:lnTo>
                  <a:lnTo>
                    <a:pt x="2391" y="1785"/>
                  </a:lnTo>
                  <a:lnTo>
                    <a:pt x="2424" y="1684"/>
                  </a:lnTo>
                  <a:lnTo>
                    <a:pt x="2391" y="1448"/>
                  </a:lnTo>
                  <a:lnTo>
                    <a:pt x="2054" y="68"/>
                  </a:lnTo>
                  <a:lnTo>
                    <a:pt x="2020" y="34"/>
                  </a:lnTo>
                  <a:lnTo>
                    <a:pt x="198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4" name="Google Shape;244;p3"/>
            <p:cNvSpPr/>
            <p:nvPr/>
          </p:nvSpPr>
          <p:spPr>
            <a:xfrm>
              <a:off x="5787396" y="4540560"/>
              <a:ext cx="128948" cy="107175"/>
            </a:xfrm>
            <a:custGeom>
              <a:avLst/>
              <a:gdLst/>
              <a:ahLst/>
              <a:cxnLst/>
              <a:rect l="l" t="t" r="r" b="b"/>
              <a:pathLst>
                <a:path w="2594" h="2156" extrusionOk="0">
                  <a:moveTo>
                    <a:pt x="1819" y="303"/>
                  </a:moveTo>
                  <a:lnTo>
                    <a:pt x="1954" y="404"/>
                  </a:lnTo>
                  <a:lnTo>
                    <a:pt x="2088" y="505"/>
                  </a:lnTo>
                  <a:lnTo>
                    <a:pt x="2156" y="674"/>
                  </a:lnTo>
                  <a:lnTo>
                    <a:pt x="2223" y="876"/>
                  </a:lnTo>
                  <a:lnTo>
                    <a:pt x="2257" y="1111"/>
                  </a:lnTo>
                  <a:lnTo>
                    <a:pt x="2324" y="1516"/>
                  </a:lnTo>
                  <a:lnTo>
                    <a:pt x="1954" y="1650"/>
                  </a:lnTo>
                  <a:lnTo>
                    <a:pt x="1550" y="1751"/>
                  </a:lnTo>
                  <a:lnTo>
                    <a:pt x="1179" y="1819"/>
                  </a:lnTo>
                  <a:lnTo>
                    <a:pt x="775" y="1886"/>
                  </a:lnTo>
                  <a:lnTo>
                    <a:pt x="573" y="1314"/>
                  </a:lnTo>
                  <a:lnTo>
                    <a:pt x="438" y="741"/>
                  </a:lnTo>
                  <a:lnTo>
                    <a:pt x="1011" y="505"/>
                  </a:lnTo>
                  <a:lnTo>
                    <a:pt x="1314" y="404"/>
                  </a:lnTo>
                  <a:lnTo>
                    <a:pt x="1617" y="337"/>
                  </a:lnTo>
                  <a:lnTo>
                    <a:pt x="1718" y="303"/>
                  </a:lnTo>
                  <a:close/>
                  <a:moveTo>
                    <a:pt x="1785" y="0"/>
                  </a:moveTo>
                  <a:lnTo>
                    <a:pt x="1550" y="68"/>
                  </a:lnTo>
                  <a:lnTo>
                    <a:pt x="1112" y="169"/>
                  </a:lnTo>
                  <a:lnTo>
                    <a:pt x="708" y="303"/>
                  </a:lnTo>
                  <a:lnTo>
                    <a:pt x="337" y="472"/>
                  </a:lnTo>
                  <a:lnTo>
                    <a:pt x="236" y="472"/>
                  </a:lnTo>
                  <a:lnTo>
                    <a:pt x="203" y="505"/>
                  </a:lnTo>
                  <a:lnTo>
                    <a:pt x="169" y="539"/>
                  </a:lnTo>
                  <a:lnTo>
                    <a:pt x="169" y="573"/>
                  </a:lnTo>
                  <a:lnTo>
                    <a:pt x="68" y="640"/>
                  </a:lnTo>
                  <a:lnTo>
                    <a:pt x="34" y="674"/>
                  </a:lnTo>
                  <a:lnTo>
                    <a:pt x="1" y="707"/>
                  </a:lnTo>
                  <a:lnTo>
                    <a:pt x="34" y="808"/>
                  </a:lnTo>
                  <a:lnTo>
                    <a:pt x="102" y="876"/>
                  </a:lnTo>
                  <a:lnTo>
                    <a:pt x="203" y="876"/>
                  </a:lnTo>
                  <a:lnTo>
                    <a:pt x="203" y="842"/>
                  </a:lnTo>
                  <a:lnTo>
                    <a:pt x="270" y="1179"/>
                  </a:lnTo>
                  <a:lnTo>
                    <a:pt x="337" y="1482"/>
                  </a:lnTo>
                  <a:lnTo>
                    <a:pt x="539" y="2054"/>
                  </a:lnTo>
                  <a:lnTo>
                    <a:pt x="607" y="2122"/>
                  </a:lnTo>
                  <a:lnTo>
                    <a:pt x="674" y="2155"/>
                  </a:lnTo>
                  <a:lnTo>
                    <a:pt x="1146" y="2122"/>
                  </a:lnTo>
                  <a:lnTo>
                    <a:pt x="1617" y="2021"/>
                  </a:lnTo>
                  <a:lnTo>
                    <a:pt x="2055" y="1886"/>
                  </a:lnTo>
                  <a:lnTo>
                    <a:pt x="2492" y="1718"/>
                  </a:lnTo>
                  <a:lnTo>
                    <a:pt x="2593" y="1650"/>
                  </a:lnTo>
                  <a:lnTo>
                    <a:pt x="2593" y="1549"/>
                  </a:lnTo>
                  <a:lnTo>
                    <a:pt x="2358" y="438"/>
                  </a:lnTo>
                  <a:lnTo>
                    <a:pt x="2324" y="303"/>
                  </a:lnTo>
                  <a:lnTo>
                    <a:pt x="2257" y="169"/>
                  </a:lnTo>
                  <a:lnTo>
                    <a:pt x="2156" y="101"/>
                  </a:lnTo>
                  <a:lnTo>
                    <a:pt x="2021" y="34"/>
                  </a:lnTo>
                  <a:lnTo>
                    <a:pt x="178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5" name="Google Shape;245;p3"/>
            <p:cNvSpPr/>
            <p:nvPr/>
          </p:nvSpPr>
          <p:spPr>
            <a:xfrm>
              <a:off x="5772334" y="4428414"/>
              <a:ext cx="115526" cy="115526"/>
            </a:xfrm>
            <a:custGeom>
              <a:avLst/>
              <a:gdLst/>
              <a:ahLst/>
              <a:cxnLst/>
              <a:rect l="l" t="t" r="r" b="b"/>
              <a:pathLst>
                <a:path w="2324" h="2324" extrusionOk="0">
                  <a:moveTo>
                    <a:pt x="1853" y="236"/>
                  </a:moveTo>
                  <a:lnTo>
                    <a:pt x="2088" y="1617"/>
                  </a:lnTo>
                  <a:lnTo>
                    <a:pt x="1449" y="1819"/>
                  </a:lnTo>
                  <a:lnTo>
                    <a:pt x="1045" y="1987"/>
                  </a:lnTo>
                  <a:lnTo>
                    <a:pt x="809" y="2054"/>
                  </a:lnTo>
                  <a:lnTo>
                    <a:pt x="607" y="2088"/>
                  </a:lnTo>
                  <a:lnTo>
                    <a:pt x="405" y="1482"/>
                  </a:lnTo>
                  <a:lnTo>
                    <a:pt x="203" y="842"/>
                  </a:lnTo>
                  <a:lnTo>
                    <a:pt x="640" y="708"/>
                  </a:lnTo>
                  <a:lnTo>
                    <a:pt x="1045" y="573"/>
                  </a:lnTo>
                  <a:lnTo>
                    <a:pt x="1853" y="236"/>
                  </a:lnTo>
                  <a:close/>
                  <a:moveTo>
                    <a:pt x="1886" y="1"/>
                  </a:moveTo>
                  <a:lnTo>
                    <a:pt x="1011" y="304"/>
                  </a:lnTo>
                  <a:lnTo>
                    <a:pt x="573" y="472"/>
                  </a:lnTo>
                  <a:lnTo>
                    <a:pt x="135" y="640"/>
                  </a:lnTo>
                  <a:lnTo>
                    <a:pt x="102" y="607"/>
                  </a:lnTo>
                  <a:lnTo>
                    <a:pt x="34" y="607"/>
                  </a:lnTo>
                  <a:lnTo>
                    <a:pt x="1" y="674"/>
                  </a:lnTo>
                  <a:lnTo>
                    <a:pt x="1" y="741"/>
                  </a:lnTo>
                  <a:lnTo>
                    <a:pt x="68" y="1112"/>
                  </a:lnTo>
                  <a:lnTo>
                    <a:pt x="169" y="1482"/>
                  </a:lnTo>
                  <a:lnTo>
                    <a:pt x="405" y="2256"/>
                  </a:lnTo>
                  <a:lnTo>
                    <a:pt x="438" y="2324"/>
                  </a:lnTo>
                  <a:lnTo>
                    <a:pt x="708" y="2324"/>
                  </a:lnTo>
                  <a:lnTo>
                    <a:pt x="876" y="2290"/>
                  </a:lnTo>
                  <a:lnTo>
                    <a:pt x="1213" y="2155"/>
                  </a:lnTo>
                  <a:lnTo>
                    <a:pt x="2257" y="1819"/>
                  </a:lnTo>
                  <a:lnTo>
                    <a:pt x="2290" y="1819"/>
                  </a:lnTo>
                  <a:lnTo>
                    <a:pt x="2324" y="1785"/>
                  </a:lnTo>
                  <a:lnTo>
                    <a:pt x="2324" y="1684"/>
                  </a:lnTo>
                  <a:lnTo>
                    <a:pt x="2021" y="68"/>
                  </a:lnTo>
                  <a:lnTo>
                    <a:pt x="1954"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6" name="Google Shape;246;p3"/>
            <p:cNvSpPr/>
            <p:nvPr/>
          </p:nvSpPr>
          <p:spPr>
            <a:xfrm>
              <a:off x="5867727" y="4679450"/>
              <a:ext cx="23513" cy="48616"/>
            </a:xfrm>
            <a:custGeom>
              <a:avLst/>
              <a:gdLst/>
              <a:ahLst/>
              <a:cxnLst/>
              <a:rect l="l" t="t" r="r" b="b"/>
              <a:pathLst>
                <a:path w="473" h="978" extrusionOk="0">
                  <a:moveTo>
                    <a:pt x="35" y="1"/>
                  </a:moveTo>
                  <a:lnTo>
                    <a:pt x="1" y="68"/>
                  </a:lnTo>
                  <a:lnTo>
                    <a:pt x="35" y="169"/>
                  </a:lnTo>
                  <a:lnTo>
                    <a:pt x="68" y="270"/>
                  </a:lnTo>
                  <a:lnTo>
                    <a:pt x="136" y="506"/>
                  </a:lnTo>
                  <a:lnTo>
                    <a:pt x="203" y="742"/>
                  </a:lnTo>
                  <a:lnTo>
                    <a:pt x="237" y="843"/>
                  </a:lnTo>
                  <a:lnTo>
                    <a:pt x="304" y="944"/>
                  </a:lnTo>
                  <a:lnTo>
                    <a:pt x="338" y="977"/>
                  </a:lnTo>
                  <a:lnTo>
                    <a:pt x="405" y="977"/>
                  </a:lnTo>
                  <a:lnTo>
                    <a:pt x="439" y="944"/>
                  </a:lnTo>
                  <a:lnTo>
                    <a:pt x="472" y="876"/>
                  </a:lnTo>
                  <a:lnTo>
                    <a:pt x="439" y="775"/>
                  </a:lnTo>
                  <a:lnTo>
                    <a:pt x="405" y="674"/>
                  </a:lnTo>
                  <a:lnTo>
                    <a:pt x="338" y="439"/>
                  </a:lnTo>
                  <a:lnTo>
                    <a:pt x="237" y="203"/>
                  </a:lnTo>
                  <a:lnTo>
                    <a:pt x="203" y="102"/>
                  </a:lnTo>
                  <a:lnTo>
                    <a:pt x="1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7" name="Google Shape;247;p3"/>
            <p:cNvSpPr/>
            <p:nvPr/>
          </p:nvSpPr>
          <p:spPr>
            <a:xfrm>
              <a:off x="5819211" y="4644305"/>
              <a:ext cx="123877" cy="115526"/>
            </a:xfrm>
            <a:custGeom>
              <a:avLst/>
              <a:gdLst/>
              <a:ahLst/>
              <a:cxnLst/>
              <a:rect l="l" t="t" r="r" b="b"/>
              <a:pathLst>
                <a:path w="2492" h="2324" extrusionOk="0">
                  <a:moveTo>
                    <a:pt x="1886" y="237"/>
                  </a:moveTo>
                  <a:lnTo>
                    <a:pt x="2122" y="1078"/>
                  </a:lnTo>
                  <a:lnTo>
                    <a:pt x="2223" y="1415"/>
                  </a:lnTo>
                  <a:lnTo>
                    <a:pt x="2256" y="1583"/>
                  </a:lnTo>
                  <a:lnTo>
                    <a:pt x="2223" y="1684"/>
                  </a:lnTo>
                  <a:lnTo>
                    <a:pt x="2189" y="1752"/>
                  </a:lnTo>
                  <a:lnTo>
                    <a:pt x="2088" y="1819"/>
                  </a:lnTo>
                  <a:lnTo>
                    <a:pt x="1920" y="1886"/>
                  </a:lnTo>
                  <a:lnTo>
                    <a:pt x="1583" y="1954"/>
                  </a:lnTo>
                  <a:lnTo>
                    <a:pt x="1280" y="2021"/>
                  </a:lnTo>
                  <a:lnTo>
                    <a:pt x="943" y="2055"/>
                  </a:lnTo>
                  <a:lnTo>
                    <a:pt x="775" y="2055"/>
                  </a:lnTo>
                  <a:lnTo>
                    <a:pt x="674" y="2021"/>
                  </a:lnTo>
                  <a:lnTo>
                    <a:pt x="573" y="1954"/>
                  </a:lnTo>
                  <a:lnTo>
                    <a:pt x="506" y="1785"/>
                  </a:lnTo>
                  <a:lnTo>
                    <a:pt x="438" y="1247"/>
                  </a:lnTo>
                  <a:lnTo>
                    <a:pt x="371" y="944"/>
                  </a:lnTo>
                  <a:lnTo>
                    <a:pt x="270" y="674"/>
                  </a:lnTo>
                  <a:lnTo>
                    <a:pt x="472" y="674"/>
                  </a:lnTo>
                  <a:lnTo>
                    <a:pt x="674" y="641"/>
                  </a:lnTo>
                  <a:lnTo>
                    <a:pt x="1078" y="506"/>
                  </a:lnTo>
                  <a:lnTo>
                    <a:pt x="1886" y="237"/>
                  </a:lnTo>
                  <a:close/>
                  <a:moveTo>
                    <a:pt x="1920" y="1"/>
                  </a:moveTo>
                  <a:lnTo>
                    <a:pt x="977" y="270"/>
                  </a:lnTo>
                  <a:lnTo>
                    <a:pt x="506" y="405"/>
                  </a:lnTo>
                  <a:lnTo>
                    <a:pt x="34" y="506"/>
                  </a:lnTo>
                  <a:lnTo>
                    <a:pt x="1" y="540"/>
                  </a:lnTo>
                  <a:lnTo>
                    <a:pt x="1" y="573"/>
                  </a:lnTo>
                  <a:lnTo>
                    <a:pt x="1" y="641"/>
                  </a:lnTo>
                  <a:lnTo>
                    <a:pt x="34" y="641"/>
                  </a:lnTo>
                  <a:lnTo>
                    <a:pt x="102" y="674"/>
                  </a:lnTo>
                  <a:lnTo>
                    <a:pt x="68" y="708"/>
                  </a:lnTo>
                  <a:lnTo>
                    <a:pt x="68" y="742"/>
                  </a:lnTo>
                  <a:lnTo>
                    <a:pt x="169" y="1112"/>
                  </a:lnTo>
                  <a:lnTo>
                    <a:pt x="203" y="1516"/>
                  </a:lnTo>
                  <a:lnTo>
                    <a:pt x="270" y="1920"/>
                  </a:lnTo>
                  <a:lnTo>
                    <a:pt x="304" y="2122"/>
                  </a:lnTo>
                  <a:lnTo>
                    <a:pt x="405" y="2290"/>
                  </a:lnTo>
                  <a:lnTo>
                    <a:pt x="438" y="2324"/>
                  </a:lnTo>
                  <a:lnTo>
                    <a:pt x="775" y="2324"/>
                  </a:lnTo>
                  <a:lnTo>
                    <a:pt x="1078" y="2290"/>
                  </a:lnTo>
                  <a:lnTo>
                    <a:pt x="1650" y="2156"/>
                  </a:lnTo>
                  <a:lnTo>
                    <a:pt x="2021" y="2088"/>
                  </a:lnTo>
                  <a:lnTo>
                    <a:pt x="2189" y="2021"/>
                  </a:lnTo>
                  <a:lnTo>
                    <a:pt x="2357" y="1920"/>
                  </a:lnTo>
                  <a:lnTo>
                    <a:pt x="2425" y="1853"/>
                  </a:lnTo>
                  <a:lnTo>
                    <a:pt x="2458" y="1785"/>
                  </a:lnTo>
                  <a:lnTo>
                    <a:pt x="2492" y="1651"/>
                  </a:lnTo>
                  <a:lnTo>
                    <a:pt x="2458" y="1482"/>
                  </a:lnTo>
                  <a:lnTo>
                    <a:pt x="2458" y="1348"/>
                  </a:lnTo>
                  <a:lnTo>
                    <a:pt x="2256" y="708"/>
                  </a:lnTo>
                  <a:lnTo>
                    <a:pt x="2054" y="68"/>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8" name="Google Shape;248;p3"/>
            <p:cNvSpPr/>
            <p:nvPr/>
          </p:nvSpPr>
          <p:spPr>
            <a:xfrm>
              <a:off x="6252682" y="4322979"/>
              <a:ext cx="128898" cy="115526"/>
            </a:xfrm>
            <a:custGeom>
              <a:avLst/>
              <a:gdLst/>
              <a:ahLst/>
              <a:cxnLst/>
              <a:rect l="l" t="t" r="r" b="b"/>
              <a:pathLst>
                <a:path w="2593" h="2324" extrusionOk="0">
                  <a:moveTo>
                    <a:pt x="1953" y="169"/>
                  </a:moveTo>
                  <a:lnTo>
                    <a:pt x="2021" y="506"/>
                  </a:lnTo>
                  <a:lnTo>
                    <a:pt x="2088" y="809"/>
                  </a:lnTo>
                  <a:lnTo>
                    <a:pt x="2189" y="1145"/>
                  </a:lnTo>
                  <a:lnTo>
                    <a:pt x="2357" y="1448"/>
                  </a:lnTo>
                  <a:lnTo>
                    <a:pt x="2290" y="1482"/>
                  </a:lnTo>
                  <a:lnTo>
                    <a:pt x="2155" y="1549"/>
                  </a:lnTo>
                  <a:lnTo>
                    <a:pt x="1684" y="1718"/>
                  </a:lnTo>
                  <a:lnTo>
                    <a:pt x="674" y="2054"/>
                  </a:lnTo>
                  <a:lnTo>
                    <a:pt x="539" y="1347"/>
                  </a:lnTo>
                  <a:lnTo>
                    <a:pt x="438" y="1011"/>
                  </a:lnTo>
                  <a:lnTo>
                    <a:pt x="304" y="674"/>
                  </a:lnTo>
                  <a:lnTo>
                    <a:pt x="1953" y="169"/>
                  </a:lnTo>
                  <a:close/>
                  <a:moveTo>
                    <a:pt x="2021" y="1"/>
                  </a:moveTo>
                  <a:lnTo>
                    <a:pt x="236" y="506"/>
                  </a:lnTo>
                  <a:lnTo>
                    <a:pt x="169" y="506"/>
                  </a:lnTo>
                  <a:lnTo>
                    <a:pt x="169" y="539"/>
                  </a:lnTo>
                  <a:lnTo>
                    <a:pt x="68" y="539"/>
                  </a:lnTo>
                  <a:lnTo>
                    <a:pt x="1" y="607"/>
                  </a:lnTo>
                  <a:lnTo>
                    <a:pt x="1" y="674"/>
                  </a:lnTo>
                  <a:lnTo>
                    <a:pt x="34" y="708"/>
                  </a:lnTo>
                  <a:lnTo>
                    <a:pt x="102" y="741"/>
                  </a:lnTo>
                  <a:lnTo>
                    <a:pt x="135" y="708"/>
                  </a:lnTo>
                  <a:lnTo>
                    <a:pt x="169" y="1112"/>
                  </a:lnTo>
                  <a:lnTo>
                    <a:pt x="270" y="1482"/>
                  </a:lnTo>
                  <a:lnTo>
                    <a:pt x="438" y="2223"/>
                  </a:lnTo>
                  <a:lnTo>
                    <a:pt x="472" y="2290"/>
                  </a:lnTo>
                  <a:lnTo>
                    <a:pt x="506" y="2324"/>
                  </a:lnTo>
                  <a:lnTo>
                    <a:pt x="607" y="2324"/>
                  </a:lnTo>
                  <a:lnTo>
                    <a:pt x="1650" y="1987"/>
                  </a:lnTo>
                  <a:lnTo>
                    <a:pt x="2122" y="1886"/>
                  </a:lnTo>
                  <a:lnTo>
                    <a:pt x="2357" y="1785"/>
                  </a:lnTo>
                  <a:lnTo>
                    <a:pt x="2458" y="1751"/>
                  </a:lnTo>
                  <a:lnTo>
                    <a:pt x="2526" y="1684"/>
                  </a:lnTo>
                  <a:lnTo>
                    <a:pt x="2593" y="1549"/>
                  </a:lnTo>
                  <a:lnTo>
                    <a:pt x="2593" y="1482"/>
                  </a:lnTo>
                  <a:lnTo>
                    <a:pt x="2593" y="1381"/>
                  </a:lnTo>
                  <a:lnTo>
                    <a:pt x="2290" y="741"/>
                  </a:lnTo>
                  <a:lnTo>
                    <a:pt x="2189" y="405"/>
                  </a:lnTo>
                  <a:lnTo>
                    <a:pt x="2122" y="68"/>
                  </a:lnTo>
                  <a:lnTo>
                    <a:pt x="208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9" name="Google Shape;249;p3"/>
            <p:cNvSpPr/>
            <p:nvPr/>
          </p:nvSpPr>
          <p:spPr>
            <a:xfrm>
              <a:off x="6063585" y="4589077"/>
              <a:ext cx="112146" cy="112195"/>
            </a:xfrm>
            <a:custGeom>
              <a:avLst/>
              <a:gdLst/>
              <a:ahLst/>
              <a:cxnLst/>
              <a:rect l="l" t="t" r="r" b="b"/>
              <a:pathLst>
                <a:path w="2256" h="2257" extrusionOk="0">
                  <a:moveTo>
                    <a:pt x="1751" y="236"/>
                  </a:moveTo>
                  <a:lnTo>
                    <a:pt x="2020" y="1583"/>
                  </a:lnTo>
                  <a:lnTo>
                    <a:pt x="1313" y="1785"/>
                  </a:lnTo>
                  <a:lnTo>
                    <a:pt x="606" y="1987"/>
                  </a:lnTo>
                  <a:lnTo>
                    <a:pt x="303" y="1011"/>
                  </a:lnTo>
                  <a:lnTo>
                    <a:pt x="236" y="775"/>
                  </a:lnTo>
                  <a:lnTo>
                    <a:pt x="236" y="607"/>
                  </a:lnTo>
                  <a:lnTo>
                    <a:pt x="269" y="573"/>
                  </a:lnTo>
                  <a:lnTo>
                    <a:pt x="337" y="540"/>
                  </a:lnTo>
                  <a:lnTo>
                    <a:pt x="572" y="472"/>
                  </a:lnTo>
                  <a:lnTo>
                    <a:pt x="842" y="472"/>
                  </a:lnTo>
                  <a:lnTo>
                    <a:pt x="1313" y="371"/>
                  </a:lnTo>
                  <a:lnTo>
                    <a:pt x="1751" y="236"/>
                  </a:lnTo>
                  <a:close/>
                  <a:moveTo>
                    <a:pt x="1784" y="1"/>
                  </a:moveTo>
                  <a:lnTo>
                    <a:pt x="1212" y="135"/>
                  </a:lnTo>
                  <a:lnTo>
                    <a:pt x="640" y="270"/>
                  </a:lnTo>
                  <a:lnTo>
                    <a:pt x="337" y="304"/>
                  </a:lnTo>
                  <a:lnTo>
                    <a:pt x="168" y="338"/>
                  </a:lnTo>
                  <a:lnTo>
                    <a:pt x="101" y="371"/>
                  </a:lnTo>
                  <a:lnTo>
                    <a:pt x="34" y="439"/>
                  </a:lnTo>
                  <a:lnTo>
                    <a:pt x="0" y="607"/>
                  </a:lnTo>
                  <a:lnTo>
                    <a:pt x="0" y="775"/>
                  </a:lnTo>
                  <a:lnTo>
                    <a:pt x="101" y="1078"/>
                  </a:lnTo>
                  <a:lnTo>
                    <a:pt x="303" y="1651"/>
                  </a:lnTo>
                  <a:lnTo>
                    <a:pt x="370" y="1819"/>
                  </a:lnTo>
                  <a:lnTo>
                    <a:pt x="505" y="2021"/>
                  </a:lnTo>
                  <a:lnTo>
                    <a:pt x="471" y="2055"/>
                  </a:lnTo>
                  <a:lnTo>
                    <a:pt x="438" y="2088"/>
                  </a:lnTo>
                  <a:lnTo>
                    <a:pt x="438" y="2189"/>
                  </a:lnTo>
                  <a:lnTo>
                    <a:pt x="505" y="2257"/>
                  </a:lnTo>
                  <a:lnTo>
                    <a:pt x="606" y="2257"/>
                  </a:lnTo>
                  <a:lnTo>
                    <a:pt x="1380" y="2021"/>
                  </a:lnTo>
                  <a:lnTo>
                    <a:pt x="2188" y="1752"/>
                  </a:lnTo>
                  <a:lnTo>
                    <a:pt x="2256" y="1718"/>
                  </a:lnTo>
                  <a:lnTo>
                    <a:pt x="2256" y="1617"/>
                  </a:lnTo>
                  <a:lnTo>
                    <a:pt x="2121" y="843"/>
                  </a:lnTo>
                  <a:lnTo>
                    <a:pt x="1953" y="68"/>
                  </a:lnTo>
                  <a:lnTo>
                    <a:pt x="188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0" name="Google Shape;250;p3"/>
            <p:cNvSpPr/>
            <p:nvPr/>
          </p:nvSpPr>
          <p:spPr>
            <a:xfrm>
              <a:off x="5837603" y="4572375"/>
              <a:ext cx="33554" cy="46877"/>
            </a:xfrm>
            <a:custGeom>
              <a:avLst/>
              <a:gdLst/>
              <a:ahLst/>
              <a:cxnLst/>
              <a:rect l="l" t="t" r="r" b="b"/>
              <a:pathLst>
                <a:path w="675" h="943" extrusionOk="0">
                  <a:moveTo>
                    <a:pt x="270" y="0"/>
                  </a:moveTo>
                  <a:lnTo>
                    <a:pt x="203" y="34"/>
                  </a:lnTo>
                  <a:lnTo>
                    <a:pt x="169" y="67"/>
                  </a:lnTo>
                  <a:lnTo>
                    <a:pt x="136" y="202"/>
                  </a:lnTo>
                  <a:lnTo>
                    <a:pt x="1" y="640"/>
                  </a:lnTo>
                  <a:lnTo>
                    <a:pt x="1" y="674"/>
                  </a:lnTo>
                  <a:lnTo>
                    <a:pt x="35" y="707"/>
                  </a:lnTo>
                  <a:lnTo>
                    <a:pt x="68" y="741"/>
                  </a:lnTo>
                  <a:lnTo>
                    <a:pt x="136" y="741"/>
                  </a:lnTo>
                  <a:lnTo>
                    <a:pt x="506" y="606"/>
                  </a:lnTo>
                  <a:lnTo>
                    <a:pt x="506" y="775"/>
                  </a:lnTo>
                  <a:lnTo>
                    <a:pt x="506" y="876"/>
                  </a:lnTo>
                  <a:lnTo>
                    <a:pt x="573" y="909"/>
                  </a:lnTo>
                  <a:lnTo>
                    <a:pt x="573" y="943"/>
                  </a:lnTo>
                  <a:lnTo>
                    <a:pt x="607" y="909"/>
                  </a:lnTo>
                  <a:lnTo>
                    <a:pt x="641" y="876"/>
                  </a:lnTo>
                  <a:lnTo>
                    <a:pt x="674" y="808"/>
                  </a:lnTo>
                  <a:lnTo>
                    <a:pt x="674" y="640"/>
                  </a:lnTo>
                  <a:lnTo>
                    <a:pt x="641" y="438"/>
                  </a:lnTo>
                  <a:lnTo>
                    <a:pt x="573" y="236"/>
                  </a:lnTo>
                  <a:lnTo>
                    <a:pt x="540" y="404"/>
                  </a:lnTo>
                  <a:lnTo>
                    <a:pt x="472" y="404"/>
                  </a:lnTo>
                  <a:lnTo>
                    <a:pt x="237" y="505"/>
                  </a:lnTo>
                  <a:lnTo>
                    <a:pt x="270" y="370"/>
                  </a:lnTo>
                  <a:lnTo>
                    <a:pt x="270" y="236"/>
                  </a:lnTo>
                  <a:lnTo>
                    <a:pt x="304" y="168"/>
                  </a:lnTo>
                  <a:lnTo>
                    <a:pt x="304" y="135"/>
                  </a:lnTo>
                  <a:lnTo>
                    <a:pt x="338" y="101"/>
                  </a:lnTo>
                  <a:lnTo>
                    <a:pt x="338" y="67"/>
                  </a:lnTo>
                  <a:lnTo>
                    <a:pt x="304" y="34"/>
                  </a:lnTo>
                  <a:lnTo>
                    <a:pt x="30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1" name="Google Shape;251;p3"/>
            <p:cNvSpPr/>
            <p:nvPr/>
          </p:nvSpPr>
          <p:spPr>
            <a:xfrm>
              <a:off x="5916294" y="4512126"/>
              <a:ext cx="118857" cy="107125"/>
            </a:xfrm>
            <a:custGeom>
              <a:avLst/>
              <a:gdLst/>
              <a:ahLst/>
              <a:cxnLst/>
              <a:rect l="l" t="t" r="r" b="b"/>
              <a:pathLst>
                <a:path w="2391" h="2155" extrusionOk="0">
                  <a:moveTo>
                    <a:pt x="1616" y="236"/>
                  </a:moveTo>
                  <a:lnTo>
                    <a:pt x="1717" y="269"/>
                  </a:lnTo>
                  <a:lnTo>
                    <a:pt x="1785" y="303"/>
                  </a:lnTo>
                  <a:lnTo>
                    <a:pt x="1818" y="370"/>
                  </a:lnTo>
                  <a:lnTo>
                    <a:pt x="1886" y="572"/>
                  </a:lnTo>
                  <a:lnTo>
                    <a:pt x="1919" y="774"/>
                  </a:lnTo>
                  <a:lnTo>
                    <a:pt x="2121" y="1616"/>
                  </a:lnTo>
                  <a:lnTo>
                    <a:pt x="1381" y="1784"/>
                  </a:lnTo>
                  <a:lnTo>
                    <a:pt x="606" y="1886"/>
                  </a:lnTo>
                  <a:lnTo>
                    <a:pt x="505" y="1582"/>
                  </a:lnTo>
                  <a:lnTo>
                    <a:pt x="472" y="1279"/>
                  </a:lnTo>
                  <a:lnTo>
                    <a:pt x="371" y="673"/>
                  </a:lnTo>
                  <a:lnTo>
                    <a:pt x="674" y="572"/>
                  </a:lnTo>
                  <a:lnTo>
                    <a:pt x="943" y="471"/>
                  </a:lnTo>
                  <a:lnTo>
                    <a:pt x="1212" y="370"/>
                  </a:lnTo>
                  <a:lnTo>
                    <a:pt x="1515" y="269"/>
                  </a:lnTo>
                  <a:lnTo>
                    <a:pt x="1616" y="236"/>
                  </a:lnTo>
                  <a:close/>
                  <a:moveTo>
                    <a:pt x="1852" y="0"/>
                  </a:moveTo>
                  <a:lnTo>
                    <a:pt x="1650" y="34"/>
                  </a:lnTo>
                  <a:lnTo>
                    <a:pt x="1448" y="67"/>
                  </a:lnTo>
                  <a:lnTo>
                    <a:pt x="1078" y="202"/>
                  </a:lnTo>
                  <a:lnTo>
                    <a:pt x="741" y="337"/>
                  </a:lnTo>
                  <a:lnTo>
                    <a:pt x="337" y="471"/>
                  </a:lnTo>
                  <a:lnTo>
                    <a:pt x="337" y="438"/>
                  </a:lnTo>
                  <a:lnTo>
                    <a:pt x="303" y="370"/>
                  </a:lnTo>
                  <a:lnTo>
                    <a:pt x="270" y="370"/>
                  </a:lnTo>
                  <a:lnTo>
                    <a:pt x="202" y="404"/>
                  </a:lnTo>
                  <a:lnTo>
                    <a:pt x="169" y="438"/>
                  </a:lnTo>
                  <a:lnTo>
                    <a:pt x="169" y="505"/>
                  </a:lnTo>
                  <a:lnTo>
                    <a:pt x="68" y="539"/>
                  </a:lnTo>
                  <a:lnTo>
                    <a:pt x="34" y="539"/>
                  </a:lnTo>
                  <a:lnTo>
                    <a:pt x="0" y="572"/>
                  </a:lnTo>
                  <a:lnTo>
                    <a:pt x="0" y="640"/>
                  </a:lnTo>
                  <a:lnTo>
                    <a:pt x="68" y="707"/>
                  </a:lnTo>
                  <a:lnTo>
                    <a:pt x="101" y="741"/>
                  </a:lnTo>
                  <a:lnTo>
                    <a:pt x="169" y="741"/>
                  </a:lnTo>
                  <a:lnTo>
                    <a:pt x="202" y="1077"/>
                  </a:lnTo>
                  <a:lnTo>
                    <a:pt x="236" y="1414"/>
                  </a:lnTo>
                  <a:lnTo>
                    <a:pt x="303" y="1717"/>
                  </a:lnTo>
                  <a:lnTo>
                    <a:pt x="404" y="2054"/>
                  </a:lnTo>
                  <a:lnTo>
                    <a:pt x="438" y="2121"/>
                  </a:lnTo>
                  <a:lnTo>
                    <a:pt x="505" y="2155"/>
                  </a:lnTo>
                  <a:lnTo>
                    <a:pt x="1414" y="2020"/>
                  </a:lnTo>
                  <a:lnTo>
                    <a:pt x="2290" y="1818"/>
                  </a:lnTo>
                  <a:lnTo>
                    <a:pt x="2357" y="1751"/>
                  </a:lnTo>
                  <a:lnTo>
                    <a:pt x="2391" y="1650"/>
                  </a:lnTo>
                  <a:lnTo>
                    <a:pt x="1953" y="101"/>
                  </a:lnTo>
                  <a:lnTo>
                    <a:pt x="1919"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2" name="Google Shape;252;p3"/>
            <p:cNvSpPr/>
            <p:nvPr/>
          </p:nvSpPr>
          <p:spPr>
            <a:xfrm>
              <a:off x="5932997" y="4433435"/>
              <a:ext cx="30174" cy="58658"/>
            </a:xfrm>
            <a:custGeom>
              <a:avLst/>
              <a:gdLst/>
              <a:ahLst/>
              <a:cxnLst/>
              <a:rect l="l" t="t" r="r" b="b"/>
              <a:pathLst>
                <a:path w="607" h="1180" extrusionOk="0">
                  <a:moveTo>
                    <a:pt x="405" y="203"/>
                  </a:moveTo>
                  <a:lnTo>
                    <a:pt x="371" y="337"/>
                  </a:lnTo>
                  <a:lnTo>
                    <a:pt x="304" y="506"/>
                  </a:lnTo>
                  <a:lnTo>
                    <a:pt x="270" y="472"/>
                  </a:lnTo>
                  <a:lnTo>
                    <a:pt x="237" y="405"/>
                  </a:lnTo>
                  <a:lnTo>
                    <a:pt x="203" y="337"/>
                  </a:lnTo>
                  <a:lnTo>
                    <a:pt x="203" y="270"/>
                  </a:lnTo>
                  <a:lnTo>
                    <a:pt x="304" y="203"/>
                  </a:lnTo>
                  <a:close/>
                  <a:moveTo>
                    <a:pt x="338" y="1"/>
                  </a:moveTo>
                  <a:lnTo>
                    <a:pt x="203" y="34"/>
                  </a:lnTo>
                  <a:lnTo>
                    <a:pt x="68" y="102"/>
                  </a:lnTo>
                  <a:lnTo>
                    <a:pt x="35" y="169"/>
                  </a:lnTo>
                  <a:lnTo>
                    <a:pt x="1" y="236"/>
                  </a:lnTo>
                  <a:lnTo>
                    <a:pt x="35" y="405"/>
                  </a:lnTo>
                  <a:lnTo>
                    <a:pt x="102" y="573"/>
                  </a:lnTo>
                  <a:lnTo>
                    <a:pt x="203" y="674"/>
                  </a:lnTo>
                  <a:lnTo>
                    <a:pt x="136" y="741"/>
                  </a:lnTo>
                  <a:lnTo>
                    <a:pt x="68" y="809"/>
                  </a:lnTo>
                  <a:lnTo>
                    <a:pt x="68" y="910"/>
                  </a:lnTo>
                  <a:lnTo>
                    <a:pt x="68" y="977"/>
                  </a:lnTo>
                  <a:lnTo>
                    <a:pt x="136" y="1078"/>
                  </a:lnTo>
                  <a:lnTo>
                    <a:pt x="203" y="1145"/>
                  </a:lnTo>
                  <a:lnTo>
                    <a:pt x="304" y="1179"/>
                  </a:lnTo>
                  <a:lnTo>
                    <a:pt x="439" y="1145"/>
                  </a:lnTo>
                  <a:lnTo>
                    <a:pt x="506" y="1044"/>
                  </a:lnTo>
                  <a:lnTo>
                    <a:pt x="540" y="943"/>
                  </a:lnTo>
                  <a:lnTo>
                    <a:pt x="540" y="809"/>
                  </a:lnTo>
                  <a:lnTo>
                    <a:pt x="472" y="674"/>
                  </a:lnTo>
                  <a:lnTo>
                    <a:pt x="405" y="573"/>
                  </a:lnTo>
                  <a:lnTo>
                    <a:pt x="506" y="506"/>
                  </a:lnTo>
                  <a:lnTo>
                    <a:pt x="573" y="371"/>
                  </a:lnTo>
                  <a:lnTo>
                    <a:pt x="607" y="236"/>
                  </a:lnTo>
                  <a:lnTo>
                    <a:pt x="607" y="102"/>
                  </a:lnTo>
                  <a:lnTo>
                    <a:pt x="573" y="34"/>
                  </a:lnTo>
                  <a:lnTo>
                    <a:pt x="5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3" name="Google Shape;253;p3"/>
            <p:cNvSpPr/>
            <p:nvPr/>
          </p:nvSpPr>
          <p:spPr>
            <a:xfrm>
              <a:off x="6244330" y="4645995"/>
              <a:ext cx="55278" cy="45236"/>
            </a:xfrm>
            <a:custGeom>
              <a:avLst/>
              <a:gdLst/>
              <a:ahLst/>
              <a:cxnLst/>
              <a:rect l="l" t="t" r="r" b="b"/>
              <a:pathLst>
                <a:path w="1112" h="910" extrusionOk="0">
                  <a:moveTo>
                    <a:pt x="101" y="1"/>
                  </a:moveTo>
                  <a:lnTo>
                    <a:pt x="68" y="68"/>
                  </a:lnTo>
                  <a:lnTo>
                    <a:pt x="101" y="203"/>
                  </a:lnTo>
                  <a:lnTo>
                    <a:pt x="135" y="337"/>
                  </a:lnTo>
                  <a:lnTo>
                    <a:pt x="34" y="405"/>
                  </a:lnTo>
                  <a:lnTo>
                    <a:pt x="0" y="438"/>
                  </a:lnTo>
                  <a:lnTo>
                    <a:pt x="0" y="506"/>
                  </a:lnTo>
                  <a:lnTo>
                    <a:pt x="0" y="539"/>
                  </a:lnTo>
                  <a:lnTo>
                    <a:pt x="101" y="573"/>
                  </a:lnTo>
                  <a:lnTo>
                    <a:pt x="169" y="539"/>
                  </a:lnTo>
                  <a:lnTo>
                    <a:pt x="236" y="708"/>
                  </a:lnTo>
                  <a:lnTo>
                    <a:pt x="303" y="842"/>
                  </a:lnTo>
                  <a:lnTo>
                    <a:pt x="337" y="876"/>
                  </a:lnTo>
                  <a:lnTo>
                    <a:pt x="371" y="910"/>
                  </a:lnTo>
                  <a:lnTo>
                    <a:pt x="438" y="876"/>
                  </a:lnTo>
                  <a:lnTo>
                    <a:pt x="438" y="809"/>
                  </a:lnTo>
                  <a:lnTo>
                    <a:pt x="404" y="640"/>
                  </a:lnTo>
                  <a:lnTo>
                    <a:pt x="371" y="472"/>
                  </a:lnTo>
                  <a:lnTo>
                    <a:pt x="438" y="438"/>
                  </a:lnTo>
                  <a:lnTo>
                    <a:pt x="775" y="337"/>
                  </a:lnTo>
                  <a:lnTo>
                    <a:pt x="909" y="304"/>
                  </a:lnTo>
                  <a:lnTo>
                    <a:pt x="1078" y="236"/>
                  </a:lnTo>
                  <a:lnTo>
                    <a:pt x="1111" y="169"/>
                  </a:lnTo>
                  <a:lnTo>
                    <a:pt x="1111" y="135"/>
                  </a:lnTo>
                  <a:lnTo>
                    <a:pt x="1078" y="102"/>
                  </a:lnTo>
                  <a:lnTo>
                    <a:pt x="943" y="68"/>
                  </a:lnTo>
                  <a:lnTo>
                    <a:pt x="808" y="102"/>
                  </a:lnTo>
                  <a:lnTo>
                    <a:pt x="573" y="135"/>
                  </a:lnTo>
                  <a:lnTo>
                    <a:pt x="303" y="236"/>
                  </a:lnTo>
                  <a:lnTo>
                    <a:pt x="202"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4" name="Google Shape;254;p3"/>
            <p:cNvSpPr/>
            <p:nvPr/>
          </p:nvSpPr>
          <p:spPr>
            <a:xfrm>
              <a:off x="5896211" y="4405001"/>
              <a:ext cx="110505" cy="110505"/>
            </a:xfrm>
            <a:custGeom>
              <a:avLst/>
              <a:gdLst/>
              <a:ahLst/>
              <a:cxnLst/>
              <a:rect l="l" t="t" r="r" b="b"/>
              <a:pathLst>
                <a:path w="2223" h="2223" extrusionOk="0">
                  <a:moveTo>
                    <a:pt x="1650" y="236"/>
                  </a:moveTo>
                  <a:lnTo>
                    <a:pt x="1717" y="371"/>
                  </a:lnTo>
                  <a:lnTo>
                    <a:pt x="1785" y="707"/>
                  </a:lnTo>
                  <a:lnTo>
                    <a:pt x="1953" y="1482"/>
                  </a:lnTo>
                  <a:lnTo>
                    <a:pt x="1246" y="1717"/>
                  </a:lnTo>
                  <a:lnTo>
                    <a:pt x="539" y="1953"/>
                  </a:lnTo>
                  <a:lnTo>
                    <a:pt x="371" y="1381"/>
                  </a:lnTo>
                  <a:lnTo>
                    <a:pt x="270" y="943"/>
                  </a:lnTo>
                  <a:lnTo>
                    <a:pt x="236" y="808"/>
                  </a:lnTo>
                  <a:lnTo>
                    <a:pt x="236" y="741"/>
                  </a:lnTo>
                  <a:lnTo>
                    <a:pt x="943" y="438"/>
                  </a:lnTo>
                  <a:lnTo>
                    <a:pt x="1280" y="303"/>
                  </a:lnTo>
                  <a:lnTo>
                    <a:pt x="1650" y="236"/>
                  </a:lnTo>
                  <a:close/>
                  <a:moveTo>
                    <a:pt x="1751" y="0"/>
                  </a:moveTo>
                  <a:lnTo>
                    <a:pt x="1347" y="34"/>
                  </a:lnTo>
                  <a:lnTo>
                    <a:pt x="909" y="135"/>
                  </a:lnTo>
                  <a:lnTo>
                    <a:pt x="505" y="337"/>
                  </a:lnTo>
                  <a:lnTo>
                    <a:pt x="337" y="438"/>
                  </a:lnTo>
                  <a:lnTo>
                    <a:pt x="169" y="539"/>
                  </a:lnTo>
                  <a:lnTo>
                    <a:pt x="101" y="539"/>
                  </a:lnTo>
                  <a:lnTo>
                    <a:pt x="34" y="573"/>
                  </a:lnTo>
                  <a:lnTo>
                    <a:pt x="0" y="606"/>
                  </a:lnTo>
                  <a:lnTo>
                    <a:pt x="0" y="674"/>
                  </a:lnTo>
                  <a:lnTo>
                    <a:pt x="0" y="775"/>
                  </a:lnTo>
                  <a:lnTo>
                    <a:pt x="68" y="1010"/>
                  </a:lnTo>
                  <a:lnTo>
                    <a:pt x="337" y="2121"/>
                  </a:lnTo>
                  <a:lnTo>
                    <a:pt x="337" y="2189"/>
                  </a:lnTo>
                  <a:lnTo>
                    <a:pt x="371" y="2222"/>
                  </a:lnTo>
                  <a:lnTo>
                    <a:pt x="472" y="2222"/>
                  </a:lnTo>
                  <a:lnTo>
                    <a:pt x="1313" y="1953"/>
                  </a:lnTo>
                  <a:lnTo>
                    <a:pt x="2121" y="1684"/>
                  </a:lnTo>
                  <a:lnTo>
                    <a:pt x="2189" y="1650"/>
                  </a:lnTo>
                  <a:lnTo>
                    <a:pt x="2222" y="1616"/>
                  </a:lnTo>
                  <a:lnTo>
                    <a:pt x="2222" y="1549"/>
                  </a:lnTo>
                  <a:lnTo>
                    <a:pt x="2222" y="1482"/>
                  </a:lnTo>
                  <a:lnTo>
                    <a:pt x="2088" y="1212"/>
                  </a:lnTo>
                  <a:lnTo>
                    <a:pt x="2054" y="909"/>
                  </a:lnTo>
                  <a:lnTo>
                    <a:pt x="1953" y="270"/>
                  </a:lnTo>
                  <a:lnTo>
                    <a:pt x="1919" y="202"/>
                  </a:lnTo>
                  <a:lnTo>
                    <a:pt x="1886" y="101"/>
                  </a:lnTo>
                  <a:lnTo>
                    <a:pt x="1818" y="34"/>
                  </a:lnTo>
                  <a:lnTo>
                    <a:pt x="175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5" name="Google Shape;255;p3"/>
            <p:cNvSpPr/>
            <p:nvPr/>
          </p:nvSpPr>
          <p:spPr>
            <a:xfrm>
              <a:off x="6105391" y="4620892"/>
              <a:ext cx="30174" cy="48567"/>
            </a:xfrm>
            <a:custGeom>
              <a:avLst/>
              <a:gdLst/>
              <a:ahLst/>
              <a:cxnLst/>
              <a:rect l="l" t="t" r="r" b="b"/>
              <a:pathLst>
                <a:path w="607" h="977" extrusionOk="0">
                  <a:moveTo>
                    <a:pt x="270" y="1"/>
                  </a:moveTo>
                  <a:lnTo>
                    <a:pt x="135" y="102"/>
                  </a:lnTo>
                  <a:lnTo>
                    <a:pt x="34" y="236"/>
                  </a:lnTo>
                  <a:lnTo>
                    <a:pt x="1" y="371"/>
                  </a:lnTo>
                  <a:lnTo>
                    <a:pt x="1" y="405"/>
                  </a:lnTo>
                  <a:lnTo>
                    <a:pt x="34" y="405"/>
                  </a:lnTo>
                  <a:lnTo>
                    <a:pt x="169" y="304"/>
                  </a:lnTo>
                  <a:lnTo>
                    <a:pt x="270" y="236"/>
                  </a:lnTo>
                  <a:lnTo>
                    <a:pt x="304" y="203"/>
                  </a:lnTo>
                  <a:lnTo>
                    <a:pt x="270" y="270"/>
                  </a:lnTo>
                  <a:lnTo>
                    <a:pt x="203" y="405"/>
                  </a:lnTo>
                  <a:lnTo>
                    <a:pt x="203" y="472"/>
                  </a:lnTo>
                  <a:lnTo>
                    <a:pt x="236" y="539"/>
                  </a:lnTo>
                  <a:lnTo>
                    <a:pt x="405" y="539"/>
                  </a:lnTo>
                  <a:lnTo>
                    <a:pt x="405" y="640"/>
                  </a:lnTo>
                  <a:lnTo>
                    <a:pt x="270" y="708"/>
                  </a:lnTo>
                  <a:lnTo>
                    <a:pt x="102" y="809"/>
                  </a:lnTo>
                  <a:lnTo>
                    <a:pt x="34" y="842"/>
                  </a:lnTo>
                  <a:lnTo>
                    <a:pt x="68" y="910"/>
                  </a:lnTo>
                  <a:lnTo>
                    <a:pt x="102" y="943"/>
                  </a:lnTo>
                  <a:lnTo>
                    <a:pt x="169" y="977"/>
                  </a:lnTo>
                  <a:lnTo>
                    <a:pt x="337" y="910"/>
                  </a:lnTo>
                  <a:lnTo>
                    <a:pt x="472" y="809"/>
                  </a:lnTo>
                  <a:lnTo>
                    <a:pt x="573" y="674"/>
                  </a:lnTo>
                  <a:lnTo>
                    <a:pt x="607" y="607"/>
                  </a:lnTo>
                  <a:lnTo>
                    <a:pt x="607" y="506"/>
                  </a:lnTo>
                  <a:lnTo>
                    <a:pt x="573" y="438"/>
                  </a:lnTo>
                  <a:lnTo>
                    <a:pt x="539" y="405"/>
                  </a:lnTo>
                  <a:lnTo>
                    <a:pt x="438" y="337"/>
                  </a:lnTo>
                  <a:lnTo>
                    <a:pt x="472" y="270"/>
                  </a:lnTo>
                  <a:lnTo>
                    <a:pt x="506" y="169"/>
                  </a:lnTo>
                  <a:lnTo>
                    <a:pt x="472" y="102"/>
                  </a:lnTo>
                  <a:lnTo>
                    <a:pt x="405" y="34"/>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6" name="Google Shape;256;p3"/>
            <p:cNvSpPr/>
            <p:nvPr/>
          </p:nvSpPr>
          <p:spPr>
            <a:xfrm>
              <a:off x="5961481" y="4545581"/>
              <a:ext cx="28484" cy="43546"/>
            </a:xfrm>
            <a:custGeom>
              <a:avLst/>
              <a:gdLst/>
              <a:ahLst/>
              <a:cxnLst/>
              <a:rect l="l" t="t" r="r" b="b"/>
              <a:pathLst>
                <a:path w="573" h="876" extrusionOk="0">
                  <a:moveTo>
                    <a:pt x="337" y="0"/>
                  </a:moveTo>
                  <a:lnTo>
                    <a:pt x="236" y="34"/>
                  </a:lnTo>
                  <a:lnTo>
                    <a:pt x="135" y="101"/>
                  </a:lnTo>
                  <a:lnTo>
                    <a:pt x="68" y="169"/>
                  </a:lnTo>
                  <a:lnTo>
                    <a:pt x="0" y="270"/>
                  </a:lnTo>
                  <a:lnTo>
                    <a:pt x="0" y="371"/>
                  </a:lnTo>
                  <a:lnTo>
                    <a:pt x="0" y="472"/>
                  </a:lnTo>
                  <a:lnTo>
                    <a:pt x="68" y="573"/>
                  </a:lnTo>
                  <a:lnTo>
                    <a:pt x="135" y="606"/>
                  </a:lnTo>
                  <a:lnTo>
                    <a:pt x="202" y="573"/>
                  </a:lnTo>
                  <a:lnTo>
                    <a:pt x="303" y="505"/>
                  </a:lnTo>
                  <a:lnTo>
                    <a:pt x="371" y="505"/>
                  </a:lnTo>
                  <a:lnTo>
                    <a:pt x="404" y="573"/>
                  </a:lnTo>
                  <a:lnTo>
                    <a:pt x="371" y="606"/>
                  </a:lnTo>
                  <a:lnTo>
                    <a:pt x="303" y="674"/>
                  </a:lnTo>
                  <a:lnTo>
                    <a:pt x="101" y="674"/>
                  </a:lnTo>
                  <a:lnTo>
                    <a:pt x="34" y="707"/>
                  </a:lnTo>
                  <a:lnTo>
                    <a:pt x="0" y="741"/>
                  </a:lnTo>
                  <a:lnTo>
                    <a:pt x="34" y="775"/>
                  </a:lnTo>
                  <a:lnTo>
                    <a:pt x="101" y="842"/>
                  </a:lnTo>
                  <a:lnTo>
                    <a:pt x="169" y="876"/>
                  </a:lnTo>
                  <a:lnTo>
                    <a:pt x="371" y="842"/>
                  </a:lnTo>
                  <a:lnTo>
                    <a:pt x="438" y="808"/>
                  </a:lnTo>
                  <a:lnTo>
                    <a:pt x="505" y="741"/>
                  </a:lnTo>
                  <a:lnTo>
                    <a:pt x="573" y="640"/>
                  </a:lnTo>
                  <a:lnTo>
                    <a:pt x="573" y="573"/>
                  </a:lnTo>
                  <a:lnTo>
                    <a:pt x="573" y="472"/>
                  </a:lnTo>
                  <a:lnTo>
                    <a:pt x="539" y="404"/>
                  </a:lnTo>
                  <a:lnTo>
                    <a:pt x="472" y="371"/>
                  </a:lnTo>
                  <a:lnTo>
                    <a:pt x="404" y="337"/>
                  </a:lnTo>
                  <a:lnTo>
                    <a:pt x="270" y="337"/>
                  </a:lnTo>
                  <a:lnTo>
                    <a:pt x="169" y="404"/>
                  </a:lnTo>
                  <a:lnTo>
                    <a:pt x="135" y="337"/>
                  </a:lnTo>
                  <a:lnTo>
                    <a:pt x="169" y="303"/>
                  </a:lnTo>
                  <a:lnTo>
                    <a:pt x="270" y="202"/>
                  </a:lnTo>
                  <a:lnTo>
                    <a:pt x="472" y="101"/>
                  </a:lnTo>
                  <a:lnTo>
                    <a:pt x="472" y="68"/>
                  </a:lnTo>
                  <a:lnTo>
                    <a:pt x="438" y="34"/>
                  </a:lnTo>
                  <a:lnTo>
                    <a:pt x="33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7" name="Google Shape;257;p3"/>
            <p:cNvSpPr/>
            <p:nvPr/>
          </p:nvSpPr>
          <p:spPr>
            <a:xfrm>
              <a:off x="5712085" y="4771513"/>
              <a:ext cx="132278" cy="118906"/>
            </a:xfrm>
            <a:custGeom>
              <a:avLst/>
              <a:gdLst/>
              <a:ahLst/>
              <a:cxnLst/>
              <a:rect l="l" t="t" r="r" b="b"/>
              <a:pathLst>
                <a:path w="2661" h="2392" extrusionOk="0">
                  <a:moveTo>
                    <a:pt x="1953" y="304"/>
                  </a:moveTo>
                  <a:lnTo>
                    <a:pt x="2021" y="371"/>
                  </a:lnTo>
                  <a:lnTo>
                    <a:pt x="2088" y="472"/>
                  </a:lnTo>
                  <a:lnTo>
                    <a:pt x="2358" y="1347"/>
                  </a:lnTo>
                  <a:lnTo>
                    <a:pt x="2459" y="1718"/>
                  </a:lnTo>
                  <a:lnTo>
                    <a:pt x="2257" y="1718"/>
                  </a:lnTo>
                  <a:lnTo>
                    <a:pt x="2088" y="1751"/>
                  </a:lnTo>
                  <a:lnTo>
                    <a:pt x="1650" y="1852"/>
                  </a:lnTo>
                  <a:lnTo>
                    <a:pt x="1246" y="1987"/>
                  </a:lnTo>
                  <a:lnTo>
                    <a:pt x="977" y="2088"/>
                  </a:lnTo>
                  <a:lnTo>
                    <a:pt x="876" y="2122"/>
                  </a:lnTo>
                  <a:lnTo>
                    <a:pt x="809" y="2088"/>
                  </a:lnTo>
                  <a:lnTo>
                    <a:pt x="741" y="2054"/>
                  </a:lnTo>
                  <a:lnTo>
                    <a:pt x="708" y="1987"/>
                  </a:lnTo>
                  <a:lnTo>
                    <a:pt x="674" y="1852"/>
                  </a:lnTo>
                  <a:lnTo>
                    <a:pt x="640" y="1684"/>
                  </a:lnTo>
                  <a:lnTo>
                    <a:pt x="438" y="876"/>
                  </a:lnTo>
                  <a:lnTo>
                    <a:pt x="876" y="708"/>
                  </a:lnTo>
                  <a:lnTo>
                    <a:pt x="1213" y="607"/>
                  </a:lnTo>
                  <a:lnTo>
                    <a:pt x="1381" y="573"/>
                  </a:lnTo>
                  <a:lnTo>
                    <a:pt x="1549" y="472"/>
                  </a:lnTo>
                  <a:lnTo>
                    <a:pt x="1718" y="371"/>
                  </a:lnTo>
                  <a:lnTo>
                    <a:pt x="1852" y="304"/>
                  </a:lnTo>
                  <a:close/>
                  <a:moveTo>
                    <a:pt x="2021" y="1"/>
                  </a:moveTo>
                  <a:lnTo>
                    <a:pt x="1785" y="102"/>
                  </a:lnTo>
                  <a:lnTo>
                    <a:pt x="1583" y="203"/>
                  </a:lnTo>
                  <a:lnTo>
                    <a:pt x="1347" y="337"/>
                  </a:lnTo>
                  <a:lnTo>
                    <a:pt x="1145" y="405"/>
                  </a:lnTo>
                  <a:lnTo>
                    <a:pt x="573" y="607"/>
                  </a:lnTo>
                  <a:lnTo>
                    <a:pt x="304" y="708"/>
                  </a:lnTo>
                  <a:lnTo>
                    <a:pt x="34" y="842"/>
                  </a:lnTo>
                  <a:lnTo>
                    <a:pt x="1" y="910"/>
                  </a:lnTo>
                  <a:lnTo>
                    <a:pt x="1" y="977"/>
                  </a:lnTo>
                  <a:lnTo>
                    <a:pt x="68" y="1044"/>
                  </a:lnTo>
                  <a:lnTo>
                    <a:pt x="135" y="1044"/>
                  </a:lnTo>
                  <a:lnTo>
                    <a:pt x="304" y="943"/>
                  </a:lnTo>
                  <a:lnTo>
                    <a:pt x="337" y="1280"/>
                  </a:lnTo>
                  <a:lnTo>
                    <a:pt x="405" y="1617"/>
                  </a:lnTo>
                  <a:lnTo>
                    <a:pt x="607" y="2290"/>
                  </a:lnTo>
                  <a:lnTo>
                    <a:pt x="640" y="2357"/>
                  </a:lnTo>
                  <a:lnTo>
                    <a:pt x="708" y="2391"/>
                  </a:lnTo>
                  <a:lnTo>
                    <a:pt x="943" y="2324"/>
                  </a:lnTo>
                  <a:lnTo>
                    <a:pt x="1179" y="2256"/>
                  </a:lnTo>
                  <a:lnTo>
                    <a:pt x="1617" y="2088"/>
                  </a:lnTo>
                  <a:lnTo>
                    <a:pt x="2021" y="1987"/>
                  </a:lnTo>
                  <a:lnTo>
                    <a:pt x="2459" y="1953"/>
                  </a:lnTo>
                  <a:lnTo>
                    <a:pt x="2560" y="1920"/>
                  </a:lnTo>
                  <a:lnTo>
                    <a:pt x="2627" y="1886"/>
                  </a:lnTo>
                  <a:lnTo>
                    <a:pt x="2661" y="1785"/>
                  </a:lnTo>
                  <a:lnTo>
                    <a:pt x="2661" y="1684"/>
                  </a:lnTo>
                  <a:lnTo>
                    <a:pt x="2627" y="1482"/>
                  </a:lnTo>
                  <a:lnTo>
                    <a:pt x="2391" y="775"/>
                  </a:lnTo>
                  <a:lnTo>
                    <a:pt x="2122" y="68"/>
                  </a:lnTo>
                  <a:lnTo>
                    <a:pt x="2088" y="34"/>
                  </a:lnTo>
                  <a:lnTo>
                    <a:pt x="202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8" name="Google Shape;258;p3"/>
            <p:cNvSpPr/>
            <p:nvPr/>
          </p:nvSpPr>
          <p:spPr>
            <a:xfrm>
              <a:off x="5979873" y="4640974"/>
              <a:ext cx="48567" cy="43546"/>
            </a:xfrm>
            <a:custGeom>
              <a:avLst/>
              <a:gdLst/>
              <a:ahLst/>
              <a:cxnLst/>
              <a:rect l="l" t="t" r="r" b="b"/>
              <a:pathLst>
                <a:path w="977" h="876" extrusionOk="0">
                  <a:moveTo>
                    <a:pt x="304" y="1"/>
                  </a:moveTo>
                  <a:lnTo>
                    <a:pt x="203" y="68"/>
                  </a:lnTo>
                  <a:lnTo>
                    <a:pt x="102" y="135"/>
                  </a:lnTo>
                  <a:lnTo>
                    <a:pt x="1" y="270"/>
                  </a:lnTo>
                  <a:lnTo>
                    <a:pt x="34" y="304"/>
                  </a:lnTo>
                  <a:lnTo>
                    <a:pt x="68" y="304"/>
                  </a:lnTo>
                  <a:lnTo>
                    <a:pt x="203" y="236"/>
                  </a:lnTo>
                  <a:lnTo>
                    <a:pt x="371" y="203"/>
                  </a:lnTo>
                  <a:lnTo>
                    <a:pt x="337" y="371"/>
                  </a:lnTo>
                  <a:lnTo>
                    <a:pt x="304" y="506"/>
                  </a:lnTo>
                  <a:lnTo>
                    <a:pt x="236" y="640"/>
                  </a:lnTo>
                  <a:lnTo>
                    <a:pt x="236" y="741"/>
                  </a:lnTo>
                  <a:lnTo>
                    <a:pt x="270" y="809"/>
                  </a:lnTo>
                  <a:lnTo>
                    <a:pt x="304" y="876"/>
                  </a:lnTo>
                  <a:lnTo>
                    <a:pt x="573" y="876"/>
                  </a:lnTo>
                  <a:lnTo>
                    <a:pt x="910" y="809"/>
                  </a:lnTo>
                  <a:lnTo>
                    <a:pt x="943" y="775"/>
                  </a:lnTo>
                  <a:lnTo>
                    <a:pt x="977" y="741"/>
                  </a:lnTo>
                  <a:lnTo>
                    <a:pt x="977" y="674"/>
                  </a:lnTo>
                  <a:lnTo>
                    <a:pt x="910" y="573"/>
                  </a:lnTo>
                  <a:lnTo>
                    <a:pt x="842" y="573"/>
                  </a:lnTo>
                  <a:lnTo>
                    <a:pt x="573" y="640"/>
                  </a:lnTo>
                  <a:lnTo>
                    <a:pt x="472" y="674"/>
                  </a:lnTo>
                  <a:lnTo>
                    <a:pt x="438" y="674"/>
                  </a:lnTo>
                  <a:lnTo>
                    <a:pt x="472" y="607"/>
                  </a:lnTo>
                  <a:lnTo>
                    <a:pt x="539" y="371"/>
                  </a:lnTo>
                  <a:lnTo>
                    <a:pt x="573" y="102"/>
                  </a:lnTo>
                  <a:lnTo>
                    <a:pt x="539"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9" name="Google Shape;259;p3"/>
            <p:cNvSpPr/>
            <p:nvPr/>
          </p:nvSpPr>
          <p:spPr>
            <a:xfrm>
              <a:off x="5829252" y="4748099"/>
              <a:ext cx="132278" cy="105485"/>
            </a:xfrm>
            <a:custGeom>
              <a:avLst/>
              <a:gdLst/>
              <a:ahLst/>
              <a:cxnLst/>
              <a:rect l="l" t="t" r="r" b="b"/>
              <a:pathLst>
                <a:path w="2661" h="2122" extrusionOk="0">
                  <a:moveTo>
                    <a:pt x="2122" y="236"/>
                  </a:moveTo>
                  <a:lnTo>
                    <a:pt x="2189" y="303"/>
                  </a:lnTo>
                  <a:lnTo>
                    <a:pt x="2256" y="438"/>
                  </a:lnTo>
                  <a:lnTo>
                    <a:pt x="2290" y="606"/>
                  </a:lnTo>
                  <a:lnTo>
                    <a:pt x="2391" y="1111"/>
                  </a:lnTo>
                  <a:lnTo>
                    <a:pt x="2391" y="1246"/>
                  </a:lnTo>
                  <a:lnTo>
                    <a:pt x="2391" y="1347"/>
                  </a:lnTo>
                  <a:lnTo>
                    <a:pt x="2357" y="1448"/>
                  </a:lnTo>
                  <a:lnTo>
                    <a:pt x="2324" y="1515"/>
                  </a:lnTo>
                  <a:lnTo>
                    <a:pt x="2189" y="1650"/>
                  </a:lnTo>
                  <a:lnTo>
                    <a:pt x="2021" y="1751"/>
                  </a:lnTo>
                  <a:lnTo>
                    <a:pt x="1819" y="1818"/>
                  </a:lnTo>
                  <a:lnTo>
                    <a:pt x="1617" y="1852"/>
                  </a:lnTo>
                  <a:lnTo>
                    <a:pt x="1179" y="1886"/>
                  </a:lnTo>
                  <a:lnTo>
                    <a:pt x="1044" y="1886"/>
                  </a:lnTo>
                  <a:lnTo>
                    <a:pt x="943" y="1785"/>
                  </a:lnTo>
                  <a:lnTo>
                    <a:pt x="842" y="1650"/>
                  </a:lnTo>
                  <a:lnTo>
                    <a:pt x="775" y="1515"/>
                  </a:lnTo>
                  <a:lnTo>
                    <a:pt x="674" y="1145"/>
                  </a:lnTo>
                  <a:lnTo>
                    <a:pt x="607" y="775"/>
                  </a:lnTo>
                  <a:lnTo>
                    <a:pt x="1112" y="640"/>
                  </a:lnTo>
                  <a:lnTo>
                    <a:pt x="1583" y="472"/>
                  </a:lnTo>
                  <a:lnTo>
                    <a:pt x="2054" y="236"/>
                  </a:lnTo>
                  <a:close/>
                  <a:moveTo>
                    <a:pt x="1987" y="0"/>
                  </a:moveTo>
                  <a:lnTo>
                    <a:pt x="1650" y="169"/>
                  </a:lnTo>
                  <a:lnTo>
                    <a:pt x="1381" y="303"/>
                  </a:lnTo>
                  <a:lnTo>
                    <a:pt x="1112" y="404"/>
                  </a:lnTo>
                  <a:lnTo>
                    <a:pt x="539" y="539"/>
                  </a:lnTo>
                  <a:lnTo>
                    <a:pt x="472" y="438"/>
                  </a:lnTo>
                  <a:lnTo>
                    <a:pt x="472" y="472"/>
                  </a:lnTo>
                  <a:lnTo>
                    <a:pt x="438" y="539"/>
                  </a:lnTo>
                  <a:lnTo>
                    <a:pt x="102" y="640"/>
                  </a:lnTo>
                  <a:lnTo>
                    <a:pt x="34" y="640"/>
                  </a:lnTo>
                  <a:lnTo>
                    <a:pt x="1" y="674"/>
                  </a:lnTo>
                  <a:lnTo>
                    <a:pt x="1" y="775"/>
                  </a:lnTo>
                  <a:lnTo>
                    <a:pt x="68" y="842"/>
                  </a:lnTo>
                  <a:lnTo>
                    <a:pt x="135" y="842"/>
                  </a:lnTo>
                  <a:lnTo>
                    <a:pt x="405" y="808"/>
                  </a:lnTo>
                  <a:lnTo>
                    <a:pt x="438" y="1179"/>
                  </a:lnTo>
                  <a:lnTo>
                    <a:pt x="539" y="1583"/>
                  </a:lnTo>
                  <a:lnTo>
                    <a:pt x="640" y="1751"/>
                  </a:lnTo>
                  <a:lnTo>
                    <a:pt x="708" y="1886"/>
                  </a:lnTo>
                  <a:lnTo>
                    <a:pt x="809" y="2020"/>
                  </a:lnTo>
                  <a:lnTo>
                    <a:pt x="943" y="2088"/>
                  </a:lnTo>
                  <a:lnTo>
                    <a:pt x="1179" y="2121"/>
                  </a:lnTo>
                  <a:lnTo>
                    <a:pt x="1415" y="2121"/>
                  </a:lnTo>
                  <a:lnTo>
                    <a:pt x="1650" y="2088"/>
                  </a:lnTo>
                  <a:lnTo>
                    <a:pt x="1852" y="2054"/>
                  </a:lnTo>
                  <a:lnTo>
                    <a:pt x="2223" y="1987"/>
                  </a:lnTo>
                  <a:lnTo>
                    <a:pt x="2391" y="1919"/>
                  </a:lnTo>
                  <a:lnTo>
                    <a:pt x="2458" y="1886"/>
                  </a:lnTo>
                  <a:lnTo>
                    <a:pt x="2526" y="1818"/>
                  </a:lnTo>
                  <a:lnTo>
                    <a:pt x="2627" y="1616"/>
                  </a:lnTo>
                  <a:lnTo>
                    <a:pt x="2660" y="1448"/>
                  </a:lnTo>
                  <a:lnTo>
                    <a:pt x="2627" y="1246"/>
                  </a:lnTo>
                  <a:lnTo>
                    <a:pt x="2593" y="1044"/>
                  </a:lnTo>
                  <a:lnTo>
                    <a:pt x="2526" y="505"/>
                  </a:lnTo>
                  <a:lnTo>
                    <a:pt x="2458" y="236"/>
                  </a:lnTo>
                  <a:lnTo>
                    <a:pt x="2391" y="135"/>
                  </a:lnTo>
                  <a:lnTo>
                    <a:pt x="2324" y="34"/>
                  </a:lnTo>
                  <a:lnTo>
                    <a:pt x="222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0" name="Google Shape;260;p3"/>
            <p:cNvSpPr/>
            <p:nvPr/>
          </p:nvSpPr>
          <p:spPr>
            <a:xfrm>
              <a:off x="5676941" y="4572375"/>
              <a:ext cx="115526" cy="97084"/>
            </a:xfrm>
            <a:custGeom>
              <a:avLst/>
              <a:gdLst/>
              <a:ahLst/>
              <a:cxnLst/>
              <a:rect l="l" t="t" r="r" b="b"/>
              <a:pathLst>
                <a:path w="2324" h="1953" extrusionOk="0">
                  <a:moveTo>
                    <a:pt x="1650" y="236"/>
                  </a:moveTo>
                  <a:lnTo>
                    <a:pt x="1718" y="269"/>
                  </a:lnTo>
                  <a:lnTo>
                    <a:pt x="1785" y="303"/>
                  </a:lnTo>
                  <a:lnTo>
                    <a:pt x="1886" y="438"/>
                  </a:lnTo>
                  <a:lnTo>
                    <a:pt x="1987" y="606"/>
                  </a:lnTo>
                  <a:lnTo>
                    <a:pt x="2021" y="808"/>
                  </a:lnTo>
                  <a:lnTo>
                    <a:pt x="2088" y="1010"/>
                  </a:lnTo>
                  <a:lnTo>
                    <a:pt x="2122" y="1414"/>
                  </a:lnTo>
                  <a:lnTo>
                    <a:pt x="1516" y="1549"/>
                  </a:lnTo>
                  <a:lnTo>
                    <a:pt x="910" y="1684"/>
                  </a:lnTo>
                  <a:lnTo>
                    <a:pt x="472" y="1684"/>
                  </a:lnTo>
                  <a:lnTo>
                    <a:pt x="371" y="1381"/>
                  </a:lnTo>
                  <a:lnTo>
                    <a:pt x="169" y="741"/>
                  </a:lnTo>
                  <a:lnTo>
                    <a:pt x="809" y="471"/>
                  </a:lnTo>
                  <a:lnTo>
                    <a:pt x="1112" y="337"/>
                  </a:lnTo>
                  <a:lnTo>
                    <a:pt x="1482" y="236"/>
                  </a:lnTo>
                  <a:close/>
                  <a:moveTo>
                    <a:pt x="1684" y="0"/>
                  </a:moveTo>
                  <a:lnTo>
                    <a:pt x="1482" y="34"/>
                  </a:lnTo>
                  <a:lnTo>
                    <a:pt x="1112" y="168"/>
                  </a:lnTo>
                  <a:lnTo>
                    <a:pt x="607" y="370"/>
                  </a:lnTo>
                  <a:lnTo>
                    <a:pt x="102" y="606"/>
                  </a:lnTo>
                  <a:lnTo>
                    <a:pt x="68" y="572"/>
                  </a:lnTo>
                  <a:lnTo>
                    <a:pt x="1" y="572"/>
                  </a:lnTo>
                  <a:lnTo>
                    <a:pt x="1" y="640"/>
                  </a:lnTo>
                  <a:lnTo>
                    <a:pt x="34" y="943"/>
                  </a:lnTo>
                  <a:lnTo>
                    <a:pt x="102" y="1280"/>
                  </a:lnTo>
                  <a:lnTo>
                    <a:pt x="304" y="1886"/>
                  </a:lnTo>
                  <a:lnTo>
                    <a:pt x="371" y="1919"/>
                  </a:lnTo>
                  <a:lnTo>
                    <a:pt x="438" y="1953"/>
                  </a:lnTo>
                  <a:lnTo>
                    <a:pt x="876" y="1886"/>
                  </a:lnTo>
                  <a:lnTo>
                    <a:pt x="1347" y="1818"/>
                  </a:lnTo>
                  <a:lnTo>
                    <a:pt x="1819" y="1717"/>
                  </a:lnTo>
                  <a:lnTo>
                    <a:pt x="2256" y="1583"/>
                  </a:lnTo>
                  <a:lnTo>
                    <a:pt x="2324" y="1515"/>
                  </a:lnTo>
                  <a:lnTo>
                    <a:pt x="2324" y="1448"/>
                  </a:lnTo>
                  <a:lnTo>
                    <a:pt x="2088" y="370"/>
                  </a:lnTo>
                  <a:lnTo>
                    <a:pt x="2021" y="135"/>
                  </a:lnTo>
                  <a:lnTo>
                    <a:pt x="1953" y="67"/>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1" name="Google Shape;261;p3"/>
            <p:cNvSpPr/>
            <p:nvPr/>
          </p:nvSpPr>
          <p:spPr>
            <a:xfrm>
              <a:off x="5760652" y="4811678"/>
              <a:ext cx="38525" cy="48616"/>
            </a:xfrm>
            <a:custGeom>
              <a:avLst/>
              <a:gdLst/>
              <a:ahLst/>
              <a:cxnLst/>
              <a:rect l="l" t="t" r="r" b="b"/>
              <a:pathLst>
                <a:path w="775" h="978" extrusionOk="0">
                  <a:moveTo>
                    <a:pt x="741" y="1"/>
                  </a:moveTo>
                  <a:lnTo>
                    <a:pt x="673" y="34"/>
                  </a:lnTo>
                  <a:lnTo>
                    <a:pt x="606" y="34"/>
                  </a:lnTo>
                  <a:lnTo>
                    <a:pt x="505" y="135"/>
                  </a:lnTo>
                  <a:lnTo>
                    <a:pt x="269" y="472"/>
                  </a:lnTo>
                  <a:lnTo>
                    <a:pt x="67" y="708"/>
                  </a:lnTo>
                  <a:lnTo>
                    <a:pt x="0" y="809"/>
                  </a:lnTo>
                  <a:lnTo>
                    <a:pt x="0" y="876"/>
                  </a:lnTo>
                  <a:lnTo>
                    <a:pt x="0" y="977"/>
                  </a:lnTo>
                  <a:lnTo>
                    <a:pt x="67" y="977"/>
                  </a:lnTo>
                  <a:lnTo>
                    <a:pt x="135" y="943"/>
                  </a:lnTo>
                  <a:lnTo>
                    <a:pt x="269" y="809"/>
                  </a:lnTo>
                  <a:lnTo>
                    <a:pt x="471" y="573"/>
                  </a:lnTo>
                  <a:lnTo>
                    <a:pt x="673" y="337"/>
                  </a:lnTo>
                  <a:lnTo>
                    <a:pt x="774" y="203"/>
                  </a:lnTo>
                  <a:lnTo>
                    <a:pt x="774" y="135"/>
                  </a:lnTo>
                  <a:lnTo>
                    <a:pt x="774" y="68"/>
                  </a:lnTo>
                  <a:lnTo>
                    <a:pt x="774" y="34"/>
                  </a:lnTo>
                  <a:lnTo>
                    <a:pt x="74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2" name="Google Shape;262;p3"/>
            <p:cNvSpPr/>
            <p:nvPr/>
          </p:nvSpPr>
          <p:spPr>
            <a:xfrm>
              <a:off x="5690362" y="4667768"/>
              <a:ext cx="123877" cy="113836"/>
            </a:xfrm>
            <a:custGeom>
              <a:avLst/>
              <a:gdLst/>
              <a:ahLst/>
              <a:cxnLst/>
              <a:rect l="l" t="t" r="r" b="b"/>
              <a:pathLst>
                <a:path w="2492" h="2290" extrusionOk="0">
                  <a:moveTo>
                    <a:pt x="2087" y="270"/>
                  </a:moveTo>
                  <a:lnTo>
                    <a:pt x="2155" y="505"/>
                  </a:lnTo>
                  <a:lnTo>
                    <a:pt x="2188" y="741"/>
                  </a:lnTo>
                  <a:lnTo>
                    <a:pt x="2222" y="1212"/>
                  </a:lnTo>
                  <a:lnTo>
                    <a:pt x="2222" y="1381"/>
                  </a:lnTo>
                  <a:lnTo>
                    <a:pt x="2155" y="1515"/>
                  </a:lnTo>
                  <a:lnTo>
                    <a:pt x="2054" y="1583"/>
                  </a:lnTo>
                  <a:lnTo>
                    <a:pt x="1919" y="1650"/>
                  </a:lnTo>
                  <a:lnTo>
                    <a:pt x="1616" y="1751"/>
                  </a:lnTo>
                  <a:lnTo>
                    <a:pt x="1481" y="1818"/>
                  </a:lnTo>
                  <a:lnTo>
                    <a:pt x="1347" y="1886"/>
                  </a:lnTo>
                  <a:lnTo>
                    <a:pt x="1212" y="1953"/>
                  </a:lnTo>
                  <a:lnTo>
                    <a:pt x="976" y="2054"/>
                  </a:lnTo>
                  <a:lnTo>
                    <a:pt x="741" y="2088"/>
                  </a:lnTo>
                  <a:lnTo>
                    <a:pt x="673" y="2054"/>
                  </a:lnTo>
                  <a:lnTo>
                    <a:pt x="606" y="1987"/>
                  </a:lnTo>
                  <a:lnTo>
                    <a:pt x="505" y="1549"/>
                  </a:lnTo>
                  <a:lnTo>
                    <a:pt x="438" y="1179"/>
                  </a:lnTo>
                  <a:lnTo>
                    <a:pt x="337" y="808"/>
                  </a:lnTo>
                  <a:lnTo>
                    <a:pt x="572" y="674"/>
                  </a:lnTo>
                  <a:lnTo>
                    <a:pt x="808" y="606"/>
                  </a:lnTo>
                  <a:lnTo>
                    <a:pt x="1077" y="539"/>
                  </a:lnTo>
                  <a:lnTo>
                    <a:pt x="1347" y="472"/>
                  </a:lnTo>
                  <a:lnTo>
                    <a:pt x="1751" y="438"/>
                  </a:lnTo>
                  <a:lnTo>
                    <a:pt x="1919" y="371"/>
                  </a:lnTo>
                  <a:lnTo>
                    <a:pt x="2087" y="270"/>
                  </a:lnTo>
                  <a:close/>
                  <a:moveTo>
                    <a:pt x="2087" y="0"/>
                  </a:moveTo>
                  <a:lnTo>
                    <a:pt x="2054" y="34"/>
                  </a:lnTo>
                  <a:lnTo>
                    <a:pt x="1953" y="101"/>
                  </a:lnTo>
                  <a:lnTo>
                    <a:pt x="1818" y="169"/>
                  </a:lnTo>
                  <a:lnTo>
                    <a:pt x="1549" y="270"/>
                  </a:lnTo>
                  <a:lnTo>
                    <a:pt x="1279" y="303"/>
                  </a:lnTo>
                  <a:lnTo>
                    <a:pt x="976" y="337"/>
                  </a:lnTo>
                  <a:lnTo>
                    <a:pt x="707" y="371"/>
                  </a:lnTo>
                  <a:lnTo>
                    <a:pt x="438" y="438"/>
                  </a:lnTo>
                  <a:lnTo>
                    <a:pt x="303" y="505"/>
                  </a:lnTo>
                  <a:lnTo>
                    <a:pt x="202" y="606"/>
                  </a:lnTo>
                  <a:lnTo>
                    <a:pt x="101" y="674"/>
                  </a:lnTo>
                  <a:lnTo>
                    <a:pt x="0" y="808"/>
                  </a:lnTo>
                  <a:lnTo>
                    <a:pt x="0" y="876"/>
                  </a:lnTo>
                  <a:lnTo>
                    <a:pt x="34" y="909"/>
                  </a:lnTo>
                  <a:lnTo>
                    <a:pt x="67" y="943"/>
                  </a:lnTo>
                  <a:lnTo>
                    <a:pt x="135" y="909"/>
                  </a:lnTo>
                  <a:lnTo>
                    <a:pt x="236" y="876"/>
                  </a:lnTo>
                  <a:lnTo>
                    <a:pt x="236" y="1179"/>
                  </a:lnTo>
                  <a:lnTo>
                    <a:pt x="269" y="1515"/>
                  </a:lnTo>
                  <a:lnTo>
                    <a:pt x="337" y="1818"/>
                  </a:lnTo>
                  <a:lnTo>
                    <a:pt x="438" y="2121"/>
                  </a:lnTo>
                  <a:lnTo>
                    <a:pt x="505" y="2222"/>
                  </a:lnTo>
                  <a:lnTo>
                    <a:pt x="572" y="2290"/>
                  </a:lnTo>
                  <a:lnTo>
                    <a:pt x="842" y="2290"/>
                  </a:lnTo>
                  <a:lnTo>
                    <a:pt x="1111" y="2222"/>
                  </a:lnTo>
                  <a:lnTo>
                    <a:pt x="1313" y="2155"/>
                  </a:lnTo>
                  <a:lnTo>
                    <a:pt x="1481" y="2088"/>
                  </a:lnTo>
                  <a:lnTo>
                    <a:pt x="1650" y="2020"/>
                  </a:lnTo>
                  <a:lnTo>
                    <a:pt x="1953" y="1953"/>
                  </a:lnTo>
                  <a:lnTo>
                    <a:pt x="2087" y="1886"/>
                  </a:lnTo>
                  <a:lnTo>
                    <a:pt x="2222" y="1785"/>
                  </a:lnTo>
                  <a:lnTo>
                    <a:pt x="2323" y="1684"/>
                  </a:lnTo>
                  <a:lnTo>
                    <a:pt x="2424" y="1515"/>
                  </a:lnTo>
                  <a:lnTo>
                    <a:pt x="2458" y="1347"/>
                  </a:lnTo>
                  <a:lnTo>
                    <a:pt x="2491" y="1145"/>
                  </a:lnTo>
                  <a:lnTo>
                    <a:pt x="2458" y="775"/>
                  </a:lnTo>
                  <a:lnTo>
                    <a:pt x="2357" y="371"/>
                  </a:lnTo>
                  <a:lnTo>
                    <a:pt x="2222" y="34"/>
                  </a:lnTo>
                  <a:lnTo>
                    <a:pt x="218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3" name="Google Shape;263;p3"/>
            <p:cNvSpPr/>
            <p:nvPr/>
          </p:nvSpPr>
          <p:spPr>
            <a:xfrm>
              <a:off x="5891191" y="4783244"/>
              <a:ext cx="28484" cy="46926"/>
            </a:xfrm>
            <a:custGeom>
              <a:avLst/>
              <a:gdLst/>
              <a:ahLst/>
              <a:cxnLst/>
              <a:rect l="l" t="t" r="r" b="b"/>
              <a:pathLst>
                <a:path w="573" h="944" extrusionOk="0">
                  <a:moveTo>
                    <a:pt x="337" y="236"/>
                  </a:moveTo>
                  <a:lnTo>
                    <a:pt x="337" y="472"/>
                  </a:lnTo>
                  <a:lnTo>
                    <a:pt x="270" y="707"/>
                  </a:lnTo>
                  <a:lnTo>
                    <a:pt x="236" y="707"/>
                  </a:lnTo>
                  <a:lnTo>
                    <a:pt x="202" y="539"/>
                  </a:lnTo>
                  <a:lnTo>
                    <a:pt x="236" y="404"/>
                  </a:lnTo>
                  <a:lnTo>
                    <a:pt x="270" y="303"/>
                  </a:lnTo>
                  <a:lnTo>
                    <a:pt x="337" y="236"/>
                  </a:lnTo>
                  <a:close/>
                  <a:moveTo>
                    <a:pt x="303" y="0"/>
                  </a:moveTo>
                  <a:lnTo>
                    <a:pt x="202" y="68"/>
                  </a:lnTo>
                  <a:lnTo>
                    <a:pt x="135" y="135"/>
                  </a:lnTo>
                  <a:lnTo>
                    <a:pt x="68" y="270"/>
                  </a:lnTo>
                  <a:lnTo>
                    <a:pt x="34" y="371"/>
                  </a:lnTo>
                  <a:lnTo>
                    <a:pt x="0" y="505"/>
                  </a:lnTo>
                  <a:lnTo>
                    <a:pt x="0" y="640"/>
                  </a:lnTo>
                  <a:lnTo>
                    <a:pt x="34" y="775"/>
                  </a:lnTo>
                  <a:lnTo>
                    <a:pt x="101" y="876"/>
                  </a:lnTo>
                  <a:lnTo>
                    <a:pt x="135" y="909"/>
                  </a:lnTo>
                  <a:lnTo>
                    <a:pt x="202" y="943"/>
                  </a:lnTo>
                  <a:lnTo>
                    <a:pt x="337" y="909"/>
                  </a:lnTo>
                  <a:lnTo>
                    <a:pt x="438" y="842"/>
                  </a:lnTo>
                  <a:lnTo>
                    <a:pt x="472" y="775"/>
                  </a:lnTo>
                  <a:lnTo>
                    <a:pt x="505" y="674"/>
                  </a:lnTo>
                  <a:lnTo>
                    <a:pt x="573" y="404"/>
                  </a:lnTo>
                  <a:lnTo>
                    <a:pt x="573" y="169"/>
                  </a:lnTo>
                  <a:lnTo>
                    <a:pt x="539" y="101"/>
                  </a:lnTo>
                  <a:lnTo>
                    <a:pt x="472" y="68"/>
                  </a:lnTo>
                  <a:lnTo>
                    <a:pt x="404" y="34"/>
                  </a:lnTo>
                  <a:lnTo>
                    <a:pt x="37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4" name="Google Shape;264;p3"/>
            <p:cNvSpPr/>
            <p:nvPr/>
          </p:nvSpPr>
          <p:spPr>
            <a:xfrm>
              <a:off x="6142226" y="4756451"/>
              <a:ext cx="11781" cy="10091"/>
            </a:xfrm>
            <a:custGeom>
              <a:avLst/>
              <a:gdLst/>
              <a:ahLst/>
              <a:cxnLst/>
              <a:rect l="l" t="t" r="r" b="b"/>
              <a:pathLst>
                <a:path w="237" h="203" extrusionOk="0">
                  <a:moveTo>
                    <a:pt x="68" y="1"/>
                  </a:moveTo>
                  <a:lnTo>
                    <a:pt x="34" y="34"/>
                  </a:lnTo>
                  <a:lnTo>
                    <a:pt x="0" y="102"/>
                  </a:lnTo>
                  <a:lnTo>
                    <a:pt x="34" y="169"/>
                  </a:lnTo>
                  <a:lnTo>
                    <a:pt x="68" y="203"/>
                  </a:lnTo>
                  <a:lnTo>
                    <a:pt x="135" y="203"/>
                  </a:lnTo>
                  <a:lnTo>
                    <a:pt x="202" y="169"/>
                  </a:lnTo>
                  <a:lnTo>
                    <a:pt x="236" y="169"/>
                  </a:lnTo>
                  <a:lnTo>
                    <a:pt x="236" y="102"/>
                  </a:lnTo>
                  <a:lnTo>
                    <a:pt x="236" y="68"/>
                  </a:lnTo>
                  <a:lnTo>
                    <a:pt x="202"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5" name="Google Shape;265;p3"/>
            <p:cNvSpPr/>
            <p:nvPr/>
          </p:nvSpPr>
          <p:spPr>
            <a:xfrm>
              <a:off x="6083668" y="4687851"/>
              <a:ext cx="117166" cy="107125"/>
            </a:xfrm>
            <a:custGeom>
              <a:avLst/>
              <a:gdLst/>
              <a:ahLst/>
              <a:cxnLst/>
              <a:rect l="l" t="t" r="r" b="b"/>
              <a:pathLst>
                <a:path w="2357" h="2155" extrusionOk="0">
                  <a:moveTo>
                    <a:pt x="1885" y="202"/>
                  </a:moveTo>
                  <a:lnTo>
                    <a:pt x="1986" y="640"/>
                  </a:lnTo>
                  <a:lnTo>
                    <a:pt x="2087" y="1044"/>
                  </a:lnTo>
                  <a:lnTo>
                    <a:pt x="2121" y="1313"/>
                  </a:lnTo>
                  <a:lnTo>
                    <a:pt x="2121" y="1448"/>
                  </a:lnTo>
                  <a:lnTo>
                    <a:pt x="2087" y="1515"/>
                  </a:lnTo>
                  <a:lnTo>
                    <a:pt x="2020" y="1549"/>
                  </a:lnTo>
                  <a:lnTo>
                    <a:pt x="1481" y="1751"/>
                  </a:lnTo>
                  <a:lnTo>
                    <a:pt x="1077" y="1886"/>
                  </a:lnTo>
                  <a:lnTo>
                    <a:pt x="943" y="1919"/>
                  </a:lnTo>
                  <a:lnTo>
                    <a:pt x="808" y="1919"/>
                  </a:lnTo>
                  <a:lnTo>
                    <a:pt x="741" y="1886"/>
                  </a:lnTo>
                  <a:lnTo>
                    <a:pt x="673" y="1751"/>
                  </a:lnTo>
                  <a:lnTo>
                    <a:pt x="640" y="1583"/>
                  </a:lnTo>
                  <a:lnTo>
                    <a:pt x="505" y="1145"/>
                  </a:lnTo>
                  <a:lnTo>
                    <a:pt x="370" y="707"/>
                  </a:lnTo>
                  <a:lnTo>
                    <a:pt x="1885" y="202"/>
                  </a:lnTo>
                  <a:close/>
                  <a:moveTo>
                    <a:pt x="1919" y="0"/>
                  </a:moveTo>
                  <a:lnTo>
                    <a:pt x="1347" y="202"/>
                  </a:lnTo>
                  <a:lnTo>
                    <a:pt x="774" y="371"/>
                  </a:lnTo>
                  <a:lnTo>
                    <a:pt x="370" y="438"/>
                  </a:lnTo>
                  <a:lnTo>
                    <a:pt x="202" y="505"/>
                  </a:lnTo>
                  <a:lnTo>
                    <a:pt x="101" y="573"/>
                  </a:lnTo>
                  <a:lnTo>
                    <a:pt x="34" y="640"/>
                  </a:lnTo>
                  <a:lnTo>
                    <a:pt x="0" y="707"/>
                  </a:lnTo>
                  <a:lnTo>
                    <a:pt x="34" y="775"/>
                  </a:lnTo>
                  <a:lnTo>
                    <a:pt x="34" y="808"/>
                  </a:lnTo>
                  <a:lnTo>
                    <a:pt x="67" y="842"/>
                  </a:lnTo>
                  <a:lnTo>
                    <a:pt x="202" y="842"/>
                  </a:lnTo>
                  <a:lnTo>
                    <a:pt x="236" y="775"/>
                  </a:lnTo>
                  <a:lnTo>
                    <a:pt x="236" y="1078"/>
                  </a:lnTo>
                  <a:lnTo>
                    <a:pt x="303" y="1381"/>
                  </a:lnTo>
                  <a:lnTo>
                    <a:pt x="505" y="1919"/>
                  </a:lnTo>
                  <a:lnTo>
                    <a:pt x="572" y="2054"/>
                  </a:lnTo>
                  <a:lnTo>
                    <a:pt x="673" y="2121"/>
                  </a:lnTo>
                  <a:lnTo>
                    <a:pt x="774" y="2155"/>
                  </a:lnTo>
                  <a:lnTo>
                    <a:pt x="909" y="2155"/>
                  </a:lnTo>
                  <a:lnTo>
                    <a:pt x="1145" y="2088"/>
                  </a:lnTo>
                  <a:lnTo>
                    <a:pt x="1414" y="2020"/>
                  </a:lnTo>
                  <a:lnTo>
                    <a:pt x="1919" y="1852"/>
                  </a:lnTo>
                  <a:lnTo>
                    <a:pt x="2054" y="1785"/>
                  </a:lnTo>
                  <a:lnTo>
                    <a:pt x="2188" y="1717"/>
                  </a:lnTo>
                  <a:lnTo>
                    <a:pt x="2289" y="1650"/>
                  </a:lnTo>
                  <a:lnTo>
                    <a:pt x="2323" y="1549"/>
                  </a:lnTo>
                  <a:lnTo>
                    <a:pt x="2357" y="1381"/>
                  </a:lnTo>
                  <a:lnTo>
                    <a:pt x="2357" y="1179"/>
                  </a:lnTo>
                  <a:lnTo>
                    <a:pt x="2289" y="775"/>
                  </a:lnTo>
                  <a:lnTo>
                    <a:pt x="2155" y="404"/>
                  </a:lnTo>
                  <a:lnTo>
                    <a:pt x="2020" y="68"/>
                  </a:lnTo>
                  <a:lnTo>
                    <a:pt x="198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6" name="Google Shape;266;p3"/>
            <p:cNvSpPr/>
            <p:nvPr/>
          </p:nvSpPr>
          <p:spPr>
            <a:xfrm>
              <a:off x="5966501" y="4714595"/>
              <a:ext cx="127258" cy="110555"/>
            </a:xfrm>
            <a:custGeom>
              <a:avLst/>
              <a:gdLst/>
              <a:ahLst/>
              <a:cxnLst/>
              <a:rect l="l" t="t" r="r" b="b"/>
              <a:pathLst>
                <a:path w="2560" h="2224" extrusionOk="0">
                  <a:moveTo>
                    <a:pt x="1852" y="304"/>
                  </a:moveTo>
                  <a:lnTo>
                    <a:pt x="1953" y="338"/>
                  </a:lnTo>
                  <a:lnTo>
                    <a:pt x="1987" y="371"/>
                  </a:lnTo>
                  <a:lnTo>
                    <a:pt x="2020" y="439"/>
                  </a:lnTo>
                  <a:lnTo>
                    <a:pt x="2020" y="708"/>
                  </a:lnTo>
                  <a:lnTo>
                    <a:pt x="2054" y="977"/>
                  </a:lnTo>
                  <a:lnTo>
                    <a:pt x="2121" y="1247"/>
                  </a:lnTo>
                  <a:lnTo>
                    <a:pt x="2256" y="1482"/>
                  </a:lnTo>
                  <a:lnTo>
                    <a:pt x="1549" y="1752"/>
                  </a:lnTo>
                  <a:lnTo>
                    <a:pt x="1179" y="1886"/>
                  </a:lnTo>
                  <a:lnTo>
                    <a:pt x="808" y="1954"/>
                  </a:lnTo>
                  <a:lnTo>
                    <a:pt x="741" y="1954"/>
                  </a:lnTo>
                  <a:lnTo>
                    <a:pt x="640" y="1853"/>
                  </a:lnTo>
                  <a:lnTo>
                    <a:pt x="573" y="1718"/>
                  </a:lnTo>
                  <a:lnTo>
                    <a:pt x="472" y="1550"/>
                  </a:lnTo>
                  <a:lnTo>
                    <a:pt x="236" y="809"/>
                  </a:lnTo>
                  <a:lnTo>
                    <a:pt x="977" y="540"/>
                  </a:lnTo>
                  <a:lnTo>
                    <a:pt x="1179" y="472"/>
                  </a:lnTo>
                  <a:lnTo>
                    <a:pt x="1549" y="338"/>
                  </a:lnTo>
                  <a:lnTo>
                    <a:pt x="1717" y="304"/>
                  </a:lnTo>
                  <a:close/>
                  <a:moveTo>
                    <a:pt x="1886" y="1"/>
                  </a:moveTo>
                  <a:lnTo>
                    <a:pt x="1717" y="35"/>
                  </a:lnTo>
                  <a:lnTo>
                    <a:pt x="1381" y="136"/>
                  </a:lnTo>
                  <a:lnTo>
                    <a:pt x="68" y="607"/>
                  </a:lnTo>
                  <a:lnTo>
                    <a:pt x="0" y="674"/>
                  </a:lnTo>
                  <a:lnTo>
                    <a:pt x="0" y="742"/>
                  </a:lnTo>
                  <a:lnTo>
                    <a:pt x="34" y="809"/>
                  </a:lnTo>
                  <a:lnTo>
                    <a:pt x="101" y="843"/>
                  </a:lnTo>
                  <a:lnTo>
                    <a:pt x="135" y="1078"/>
                  </a:lnTo>
                  <a:lnTo>
                    <a:pt x="202" y="1280"/>
                  </a:lnTo>
                  <a:lnTo>
                    <a:pt x="337" y="1718"/>
                  </a:lnTo>
                  <a:lnTo>
                    <a:pt x="404" y="1987"/>
                  </a:lnTo>
                  <a:lnTo>
                    <a:pt x="472" y="2122"/>
                  </a:lnTo>
                  <a:lnTo>
                    <a:pt x="505" y="2189"/>
                  </a:lnTo>
                  <a:lnTo>
                    <a:pt x="573" y="2223"/>
                  </a:lnTo>
                  <a:lnTo>
                    <a:pt x="775" y="2223"/>
                  </a:lnTo>
                  <a:lnTo>
                    <a:pt x="977" y="2189"/>
                  </a:lnTo>
                  <a:lnTo>
                    <a:pt x="1414" y="2088"/>
                  </a:lnTo>
                  <a:lnTo>
                    <a:pt x="1684" y="1987"/>
                  </a:lnTo>
                  <a:lnTo>
                    <a:pt x="1953" y="1886"/>
                  </a:lnTo>
                  <a:lnTo>
                    <a:pt x="2492" y="1651"/>
                  </a:lnTo>
                  <a:lnTo>
                    <a:pt x="2525" y="1617"/>
                  </a:lnTo>
                  <a:lnTo>
                    <a:pt x="2525" y="1583"/>
                  </a:lnTo>
                  <a:lnTo>
                    <a:pt x="2559" y="1516"/>
                  </a:lnTo>
                  <a:lnTo>
                    <a:pt x="2525" y="1482"/>
                  </a:lnTo>
                  <a:lnTo>
                    <a:pt x="2391" y="1247"/>
                  </a:lnTo>
                  <a:lnTo>
                    <a:pt x="2290" y="977"/>
                  </a:lnTo>
                  <a:lnTo>
                    <a:pt x="2256" y="708"/>
                  </a:lnTo>
                  <a:lnTo>
                    <a:pt x="2256" y="439"/>
                  </a:lnTo>
                  <a:lnTo>
                    <a:pt x="2256" y="304"/>
                  </a:lnTo>
                  <a:lnTo>
                    <a:pt x="2222" y="203"/>
                  </a:lnTo>
                  <a:lnTo>
                    <a:pt x="2155" y="102"/>
                  </a:lnTo>
                  <a:lnTo>
                    <a:pt x="2054" y="35"/>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7" name="Google Shape;267;p3"/>
            <p:cNvSpPr/>
            <p:nvPr/>
          </p:nvSpPr>
          <p:spPr>
            <a:xfrm>
              <a:off x="5948059" y="4619201"/>
              <a:ext cx="112195" cy="110505"/>
            </a:xfrm>
            <a:custGeom>
              <a:avLst/>
              <a:gdLst/>
              <a:ahLst/>
              <a:cxnLst/>
              <a:rect l="l" t="t" r="r" b="b"/>
              <a:pathLst>
                <a:path w="2257" h="2223" extrusionOk="0">
                  <a:moveTo>
                    <a:pt x="1651" y="237"/>
                  </a:moveTo>
                  <a:lnTo>
                    <a:pt x="1752" y="573"/>
                  </a:lnTo>
                  <a:lnTo>
                    <a:pt x="1853" y="944"/>
                  </a:lnTo>
                  <a:lnTo>
                    <a:pt x="1954" y="1381"/>
                  </a:lnTo>
                  <a:lnTo>
                    <a:pt x="1987" y="1482"/>
                  </a:lnTo>
                  <a:lnTo>
                    <a:pt x="1987" y="1550"/>
                  </a:lnTo>
                  <a:lnTo>
                    <a:pt x="1954" y="1550"/>
                  </a:lnTo>
                  <a:lnTo>
                    <a:pt x="1853" y="1583"/>
                  </a:lnTo>
                  <a:lnTo>
                    <a:pt x="1516" y="1617"/>
                  </a:lnTo>
                  <a:lnTo>
                    <a:pt x="1213" y="1684"/>
                  </a:lnTo>
                  <a:lnTo>
                    <a:pt x="876" y="1819"/>
                  </a:lnTo>
                  <a:lnTo>
                    <a:pt x="573" y="1954"/>
                  </a:lnTo>
                  <a:lnTo>
                    <a:pt x="540" y="1954"/>
                  </a:lnTo>
                  <a:lnTo>
                    <a:pt x="506" y="1886"/>
                  </a:lnTo>
                  <a:lnTo>
                    <a:pt x="439" y="1617"/>
                  </a:lnTo>
                  <a:lnTo>
                    <a:pt x="338" y="1213"/>
                  </a:lnTo>
                  <a:lnTo>
                    <a:pt x="203" y="472"/>
                  </a:lnTo>
                  <a:lnTo>
                    <a:pt x="1078" y="304"/>
                  </a:lnTo>
                  <a:lnTo>
                    <a:pt x="1449" y="237"/>
                  </a:lnTo>
                  <a:close/>
                  <a:moveTo>
                    <a:pt x="1550" y="1"/>
                  </a:moveTo>
                  <a:lnTo>
                    <a:pt x="1247" y="68"/>
                  </a:lnTo>
                  <a:lnTo>
                    <a:pt x="674" y="169"/>
                  </a:lnTo>
                  <a:lnTo>
                    <a:pt x="405" y="270"/>
                  </a:lnTo>
                  <a:lnTo>
                    <a:pt x="136" y="338"/>
                  </a:lnTo>
                  <a:lnTo>
                    <a:pt x="68" y="371"/>
                  </a:lnTo>
                  <a:lnTo>
                    <a:pt x="1" y="405"/>
                  </a:lnTo>
                  <a:lnTo>
                    <a:pt x="1" y="439"/>
                  </a:lnTo>
                  <a:lnTo>
                    <a:pt x="1" y="708"/>
                  </a:lnTo>
                  <a:lnTo>
                    <a:pt x="68" y="944"/>
                  </a:lnTo>
                  <a:lnTo>
                    <a:pt x="169" y="1449"/>
                  </a:lnTo>
                  <a:lnTo>
                    <a:pt x="237" y="1853"/>
                  </a:lnTo>
                  <a:lnTo>
                    <a:pt x="304" y="2055"/>
                  </a:lnTo>
                  <a:lnTo>
                    <a:pt x="371" y="2122"/>
                  </a:lnTo>
                  <a:lnTo>
                    <a:pt x="439" y="2189"/>
                  </a:lnTo>
                  <a:lnTo>
                    <a:pt x="506" y="2223"/>
                  </a:lnTo>
                  <a:lnTo>
                    <a:pt x="607" y="2189"/>
                  </a:lnTo>
                  <a:lnTo>
                    <a:pt x="843" y="2122"/>
                  </a:lnTo>
                  <a:lnTo>
                    <a:pt x="1179" y="1920"/>
                  </a:lnTo>
                  <a:lnTo>
                    <a:pt x="1449" y="1886"/>
                  </a:lnTo>
                  <a:lnTo>
                    <a:pt x="1684" y="1853"/>
                  </a:lnTo>
                  <a:lnTo>
                    <a:pt x="1920" y="1819"/>
                  </a:lnTo>
                  <a:lnTo>
                    <a:pt x="2156" y="1752"/>
                  </a:lnTo>
                  <a:lnTo>
                    <a:pt x="2223" y="1684"/>
                  </a:lnTo>
                  <a:lnTo>
                    <a:pt x="2257" y="1617"/>
                  </a:lnTo>
                  <a:lnTo>
                    <a:pt x="2223" y="1449"/>
                  </a:lnTo>
                  <a:lnTo>
                    <a:pt x="2156" y="1179"/>
                  </a:lnTo>
                  <a:lnTo>
                    <a:pt x="2021" y="607"/>
                  </a:lnTo>
                  <a:lnTo>
                    <a:pt x="1920" y="338"/>
                  </a:lnTo>
                  <a:lnTo>
                    <a:pt x="1819" y="102"/>
                  </a:lnTo>
                  <a:lnTo>
                    <a:pt x="1752" y="35"/>
                  </a:lnTo>
                  <a:lnTo>
                    <a:pt x="171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8" name="Google Shape;268;p3"/>
            <p:cNvSpPr/>
            <p:nvPr/>
          </p:nvSpPr>
          <p:spPr>
            <a:xfrm>
              <a:off x="6003287" y="4741389"/>
              <a:ext cx="51947" cy="58608"/>
            </a:xfrm>
            <a:custGeom>
              <a:avLst/>
              <a:gdLst/>
              <a:ahLst/>
              <a:cxnLst/>
              <a:rect l="l" t="t" r="r" b="b"/>
              <a:pathLst>
                <a:path w="1045" h="1179" extrusionOk="0">
                  <a:moveTo>
                    <a:pt x="809" y="203"/>
                  </a:moveTo>
                  <a:lnTo>
                    <a:pt x="843" y="337"/>
                  </a:lnTo>
                  <a:lnTo>
                    <a:pt x="876" y="506"/>
                  </a:lnTo>
                  <a:lnTo>
                    <a:pt x="843" y="674"/>
                  </a:lnTo>
                  <a:lnTo>
                    <a:pt x="809" y="708"/>
                  </a:lnTo>
                  <a:lnTo>
                    <a:pt x="809" y="775"/>
                  </a:lnTo>
                  <a:lnTo>
                    <a:pt x="708" y="775"/>
                  </a:lnTo>
                  <a:lnTo>
                    <a:pt x="641" y="741"/>
                  </a:lnTo>
                  <a:lnTo>
                    <a:pt x="641" y="640"/>
                  </a:lnTo>
                  <a:lnTo>
                    <a:pt x="641" y="539"/>
                  </a:lnTo>
                  <a:lnTo>
                    <a:pt x="641" y="304"/>
                  </a:lnTo>
                  <a:lnTo>
                    <a:pt x="708" y="304"/>
                  </a:lnTo>
                  <a:lnTo>
                    <a:pt x="775" y="270"/>
                  </a:lnTo>
                  <a:lnTo>
                    <a:pt x="809" y="203"/>
                  </a:lnTo>
                  <a:close/>
                  <a:moveTo>
                    <a:pt x="203" y="371"/>
                  </a:moveTo>
                  <a:lnTo>
                    <a:pt x="270" y="405"/>
                  </a:lnTo>
                  <a:lnTo>
                    <a:pt x="338" y="405"/>
                  </a:lnTo>
                  <a:lnTo>
                    <a:pt x="405" y="438"/>
                  </a:lnTo>
                  <a:lnTo>
                    <a:pt x="371" y="573"/>
                  </a:lnTo>
                  <a:lnTo>
                    <a:pt x="338" y="708"/>
                  </a:lnTo>
                  <a:lnTo>
                    <a:pt x="304" y="842"/>
                  </a:lnTo>
                  <a:lnTo>
                    <a:pt x="203" y="977"/>
                  </a:lnTo>
                  <a:lnTo>
                    <a:pt x="169" y="842"/>
                  </a:lnTo>
                  <a:lnTo>
                    <a:pt x="136" y="674"/>
                  </a:lnTo>
                  <a:lnTo>
                    <a:pt x="169" y="539"/>
                  </a:lnTo>
                  <a:lnTo>
                    <a:pt x="203" y="371"/>
                  </a:lnTo>
                  <a:close/>
                  <a:moveTo>
                    <a:pt x="742" y="1"/>
                  </a:moveTo>
                  <a:lnTo>
                    <a:pt x="708" y="34"/>
                  </a:lnTo>
                  <a:lnTo>
                    <a:pt x="674" y="68"/>
                  </a:lnTo>
                  <a:lnTo>
                    <a:pt x="641" y="102"/>
                  </a:lnTo>
                  <a:lnTo>
                    <a:pt x="573" y="203"/>
                  </a:lnTo>
                  <a:lnTo>
                    <a:pt x="540" y="304"/>
                  </a:lnTo>
                  <a:lnTo>
                    <a:pt x="506" y="270"/>
                  </a:lnTo>
                  <a:lnTo>
                    <a:pt x="439" y="203"/>
                  </a:lnTo>
                  <a:lnTo>
                    <a:pt x="405" y="169"/>
                  </a:lnTo>
                  <a:lnTo>
                    <a:pt x="371" y="135"/>
                  </a:lnTo>
                  <a:lnTo>
                    <a:pt x="338" y="135"/>
                  </a:lnTo>
                  <a:lnTo>
                    <a:pt x="270" y="169"/>
                  </a:lnTo>
                  <a:lnTo>
                    <a:pt x="203" y="270"/>
                  </a:lnTo>
                  <a:lnTo>
                    <a:pt x="102" y="337"/>
                  </a:lnTo>
                  <a:lnTo>
                    <a:pt x="35" y="438"/>
                  </a:lnTo>
                  <a:lnTo>
                    <a:pt x="1" y="573"/>
                  </a:lnTo>
                  <a:lnTo>
                    <a:pt x="1" y="674"/>
                  </a:lnTo>
                  <a:lnTo>
                    <a:pt x="1" y="809"/>
                  </a:lnTo>
                  <a:lnTo>
                    <a:pt x="1" y="943"/>
                  </a:lnTo>
                  <a:lnTo>
                    <a:pt x="68" y="1044"/>
                  </a:lnTo>
                  <a:lnTo>
                    <a:pt x="136" y="1145"/>
                  </a:lnTo>
                  <a:lnTo>
                    <a:pt x="203" y="1179"/>
                  </a:lnTo>
                  <a:lnTo>
                    <a:pt x="270" y="1179"/>
                  </a:lnTo>
                  <a:lnTo>
                    <a:pt x="405" y="1011"/>
                  </a:lnTo>
                  <a:lnTo>
                    <a:pt x="506" y="775"/>
                  </a:lnTo>
                  <a:lnTo>
                    <a:pt x="540" y="876"/>
                  </a:lnTo>
                  <a:lnTo>
                    <a:pt x="607" y="943"/>
                  </a:lnTo>
                  <a:lnTo>
                    <a:pt x="708" y="977"/>
                  </a:lnTo>
                  <a:lnTo>
                    <a:pt x="809" y="943"/>
                  </a:lnTo>
                  <a:lnTo>
                    <a:pt x="910" y="876"/>
                  </a:lnTo>
                  <a:lnTo>
                    <a:pt x="977" y="775"/>
                  </a:lnTo>
                  <a:lnTo>
                    <a:pt x="1045" y="640"/>
                  </a:lnTo>
                  <a:lnTo>
                    <a:pt x="1045" y="506"/>
                  </a:lnTo>
                  <a:lnTo>
                    <a:pt x="1045" y="304"/>
                  </a:lnTo>
                  <a:lnTo>
                    <a:pt x="977" y="169"/>
                  </a:lnTo>
                  <a:lnTo>
                    <a:pt x="944" y="68"/>
                  </a:lnTo>
                  <a:lnTo>
                    <a:pt x="910" y="34"/>
                  </a:lnTo>
                  <a:lnTo>
                    <a:pt x="74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9" name="Google Shape;269;p3"/>
            <p:cNvSpPr/>
            <p:nvPr/>
          </p:nvSpPr>
          <p:spPr>
            <a:xfrm>
              <a:off x="6235929" y="4237627"/>
              <a:ext cx="125567" cy="83712"/>
            </a:xfrm>
            <a:custGeom>
              <a:avLst/>
              <a:gdLst/>
              <a:ahLst/>
              <a:cxnLst/>
              <a:rect l="l" t="t" r="r" b="b"/>
              <a:pathLst>
                <a:path w="2526" h="1684" extrusionOk="0">
                  <a:moveTo>
                    <a:pt x="2055" y="203"/>
                  </a:moveTo>
                  <a:lnTo>
                    <a:pt x="2156" y="539"/>
                  </a:lnTo>
                  <a:lnTo>
                    <a:pt x="2257" y="910"/>
                  </a:lnTo>
                  <a:lnTo>
                    <a:pt x="2223" y="1011"/>
                  </a:lnTo>
                  <a:lnTo>
                    <a:pt x="2156" y="1112"/>
                  </a:lnTo>
                  <a:lnTo>
                    <a:pt x="2021" y="1179"/>
                  </a:lnTo>
                  <a:lnTo>
                    <a:pt x="1886" y="1213"/>
                  </a:lnTo>
                  <a:lnTo>
                    <a:pt x="1550" y="1246"/>
                  </a:lnTo>
                  <a:lnTo>
                    <a:pt x="1280" y="1280"/>
                  </a:lnTo>
                  <a:lnTo>
                    <a:pt x="1078" y="1347"/>
                  </a:lnTo>
                  <a:lnTo>
                    <a:pt x="809" y="1415"/>
                  </a:lnTo>
                  <a:lnTo>
                    <a:pt x="674" y="1415"/>
                  </a:lnTo>
                  <a:lnTo>
                    <a:pt x="540" y="1381"/>
                  </a:lnTo>
                  <a:lnTo>
                    <a:pt x="472" y="1347"/>
                  </a:lnTo>
                  <a:lnTo>
                    <a:pt x="405" y="1246"/>
                  </a:lnTo>
                  <a:lnTo>
                    <a:pt x="338" y="977"/>
                  </a:lnTo>
                  <a:lnTo>
                    <a:pt x="270" y="741"/>
                  </a:lnTo>
                  <a:lnTo>
                    <a:pt x="472" y="640"/>
                  </a:lnTo>
                  <a:lnTo>
                    <a:pt x="674" y="573"/>
                  </a:lnTo>
                  <a:lnTo>
                    <a:pt x="1146" y="506"/>
                  </a:lnTo>
                  <a:lnTo>
                    <a:pt x="1617" y="371"/>
                  </a:lnTo>
                  <a:lnTo>
                    <a:pt x="2055" y="203"/>
                  </a:lnTo>
                  <a:close/>
                  <a:moveTo>
                    <a:pt x="2088" y="1"/>
                  </a:moveTo>
                  <a:lnTo>
                    <a:pt x="1819" y="102"/>
                  </a:lnTo>
                  <a:lnTo>
                    <a:pt x="1516" y="203"/>
                  </a:lnTo>
                  <a:lnTo>
                    <a:pt x="944" y="337"/>
                  </a:lnTo>
                  <a:lnTo>
                    <a:pt x="540" y="438"/>
                  </a:lnTo>
                  <a:lnTo>
                    <a:pt x="371" y="472"/>
                  </a:lnTo>
                  <a:lnTo>
                    <a:pt x="169" y="539"/>
                  </a:lnTo>
                  <a:lnTo>
                    <a:pt x="169" y="506"/>
                  </a:lnTo>
                  <a:lnTo>
                    <a:pt x="136" y="539"/>
                  </a:lnTo>
                  <a:lnTo>
                    <a:pt x="35" y="607"/>
                  </a:lnTo>
                  <a:lnTo>
                    <a:pt x="1" y="674"/>
                  </a:lnTo>
                  <a:lnTo>
                    <a:pt x="1" y="741"/>
                  </a:lnTo>
                  <a:lnTo>
                    <a:pt x="35" y="775"/>
                  </a:lnTo>
                  <a:lnTo>
                    <a:pt x="102" y="809"/>
                  </a:lnTo>
                  <a:lnTo>
                    <a:pt x="102" y="1011"/>
                  </a:lnTo>
                  <a:lnTo>
                    <a:pt x="169" y="1213"/>
                  </a:lnTo>
                  <a:lnTo>
                    <a:pt x="304" y="1583"/>
                  </a:lnTo>
                  <a:lnTo>
                    <a:pt x="338" y="1650"/>
                  </a:lnTo>
                  <a:lnTo>
                    <a:pt x="439" y="1684"/>
                  </a:lnTo>
                  <a:lnTo>
                    <a:pt x="2425" y="1314"/>
                  </a:lnTo>
                  <a:lnTo>
                    <a:pt x="2492" y="1280"/>
                  </a:lnTo>
                  <a:lnTo>
                    <a:pt x="2526" y="1213"/>
                  </a:lnTo>
                  <a:lnTo>
                    <a:pt x="2425" y="607"/>
                  </a:lnTo>
                  <a:lnTo>
                    <a:pt x="2324" y="337"/>
                  </a:lnTo>
                  <a:lnTo>
                    <a:pt x="2223" y="34"/>
                  </a:lnTo>
                  <a:lnTo>
                    <a:pt x="215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0" name="Google Shape;270;p3"/>
            <p:cNvSpPr/>
            <p:nvPr/>
          </p:nvSpPr>
          <p:spPr>
            <a:xfrm>
              <a:off x="6162309" y="4450187"/>
              <a:ext cx="122237" cy="115526"/>
            </a:xfrm>
            <a:custGeom>
              <a:avLst/>
              <a:gdLst/>
              <a:ahLst/>
              <a:cxnLst/>
              <a:rect l="l" t="t" r="r" b="b"/>
              <a:pathLst>
                <a:path w="2459" h="2324" extrusionOk="0">
                  <a:moveTo>
                    <a:pt x="1886" y="270"/>
                  </a:moveTo>
                  <a:lnTo>
                    <a:pt x="2223" y="1280"/>
                  </a:lnTo>
                  <a:lnTo>
                    <a:pt x="2256" y="1414"/>
                  </a:lnTo>
                  <a:lnTo>
                    <a:pt x="2256" y="1482"/>
                  </a:lnTo>
                  <a:lnTo>
                    <a:pt x="2189" y="1549"/>
                  </a:lnTo>
                  <a:lnTo>
                    <a:pt x="2054" y="1616"/>
                  </a:lnTo>
                  <a:lnTo>
                    <a:pt x="1751" y="1717"/>
                  </a:lnTo>
                  <a:lnTo>
                    <a:pt x="1448" y="1818"/>
                  </a:lnTo>
                  <a:lnTo>
                    <a:pt x="943" y="1987"/>
                  </a:lnTo>
                  <a:lnTo>
                    <a:pt x="741" y="2020"/>
                  </a:lnTo>
                  <a:lnTo>
                    <a:pt x="674" y="2054"/>
                  </a:lnTo>
                  <a:lnTo>
                    <a:pt x="606" y="2020"/>
                  </a:lnTo>
                  <a:lnTo>
                    <a:pt x="573" y="1987"/>
                  </a:lnTo>
                  <a:lnTo>
                    <a:pt x="505" y="1953"/>
                  </a:lnTo>
                  <a:lnTo>
                    <a:pt x="438" y="1717"/>
                  </a:lnTo>
                  <a:lnTo>
                    <a:pt x="337" y="1482"/>
                  </a:lnTo>
                  <a:lnTo>
                    <a:pt x="270" y="1212"/>
                  </a:lnTo>
                  <a:lnTo>
                    <a:pt x="135" y="707"/>
                  </a:lnTo>
                  <a:lnTo>
                    <a:pt x="169" y="674"/>
                  </a:lnTo>
                  <a:lnTo>
                    <a:pt x="202" y="640"/>
                  </a:lnTo>
                  <a:lnTo>
                    <a:pt x="303" y="606"/>
                  </a:lnTo>
                  <a:lnTo>
                    <a:pt x="505" y="539"/>
                  </a:lnTo>
                  <a:lnTo>
                    <a:pt x="876" y="505"/>
                  </a:lnTo>
                  <a:lnTo>
                    <a:pt x="1852" y="270"/>
                  </a:lnTo>
                  <a:close/>
                  <a:moveTo>
                    <a:pt x="1819" y="0"/>
                  </a:moveTo>
                  <a:lnTo>
                    <a:pt x="1819" y="68"/>
                  </a:lnTo>
                  <a:lnTo>
                    <a:pt x="1785" y="68"/>
                  </a:lnTo>
                  <a:lnTo>
                    <a:pt x="539" y="337"/>
                  </a:lnTo>
                  <a:lnTo>
                    <a:pt x="270" y="404"/>
                  </a:lnTo>
                  <a:lnTo>
                    <a:pt x="135" y="472"/>
                  </a:lnTo>
                  <a:lnTo>
                    <a:pt x="68" y="505"/>
                  </a:lnTo>
                  <a:lnTo>
                    <a:pt x="34" y="573"/>
                  </a:lnTo>
                  <a:lnTo>
                    <a:pt x="0" y="606"/>
                  </a:lnTo>
                  <a:lnTo>
                    <a:pt x="0" y="842"/>
                  </a:lnTo>
                  <a:lnTo>
                    <a:pt x="0" y="1044"/>
                  </a:lnTo>
                  <a:lnTo>
                    <a:pt x="101" y="1482"/>
                  </a:lnTo>
                  <a:lnTo>
                    <a:pt x="236" y="1886"/>
                  </a:lnTo>
                  <a:lnTo>
                    <a:pt x="404" y="2290"/>
                  </a:lnTo>
                  <a:lnTo>
                    <a:pt x="472" y="2323"/>
                  </a:lnTo>
                  <a:lnTo>
                    <a:pt x="539" y="2323"/>
                  </a:lnTo>
                  <a:lnTo>
                    <a:pt x="1044" y="2189"/>
                  </a:lnTo>
                  <a:lnTo>
                    <a:pt x="1516" y="2054"/>
                  </a:lnTo>
                  <a:lnTo>
                    <a:pt x="1987" y="1852"/>
                  </a:lnTo>
                  <a:lnTo>
                    <a:pt x="2425" y="1650"/>
                  </a:lnTo>
                  <a:lnTo>
                    <a:pt x="2458" y="1616"/>
                  </a:lnTo>
                  <a:lnTo>
                    <a:pt x="2458" y="1549"/>
                  </a:lnTo>
                  <a:lnTo>
                    <a:pt x="1953" y="34"/>
                  </a:lnTo>
                  <a:lnTo>
                    <a:pt x="19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1" name="Google Shape;271;p3"/>
            <p:cNvSpPr/>
            <p:nvPr/>
          </p:nvSpPr>
          <p:spPr>
            <a:xfrm>
              <a:off x="6113792" y="4267752"/>
              <a:ext cx="120547" cy="78691"/>
            </a:xfrm>
            <a:custGeom>
              <a:avLst/>
              <a:gdLst/>
              <a:ahLst/>
              <a:cxnLst/>
              <a:rect l="l" t="t" r="r" b="b"/>
              <a:pathLst>
                <a:path w="2425" h="1583" extrusionOk="0">
                  <a:moveTo>
                    <a:pt x="1852" y="270"/>
                  </a:moveTo>
                  <a:lnTo>
                    <a:pt x="1885" y="438"/>
                  </a:lnTo>
                  <a:lnTo>
                    <a:pt x="2121" y="775"/>
                  </a:lnTo>
                  <a:lnTo>
                    <a:pt x="2155" y="876"/>
                  </a:lnTo>
                  <a:lnTo>
                    <a:pt x="2155" y="977"/>
                  </a:lnTo>
                  <a:lnTo>
                    <a:pt x="2155" y="1044"/>
                  </a:lnTo>
                  <a:lnTo>
                    <a:pt x="2087" y="1078"/>
                  </a:lnTo>
                  <a:lnTo>
                    <a:pt x="1919" y="1145"/>
                  </a:lnTo>
                  <a:lnTo>
                    <a:pt x="1717" y="1145"/>
                  </a:lnTo>
                  <a:lnTo>
                    <a:pt x="1347" y="1179"/>
                  </a:lnTo>
                  <a:lnTo>
                    <a:pt x="976" y="1246"/>
                  </a:lnTo>
                  <a:lnTo>
                    <a:pt x="640" y="1347"/>
                  </a:lnTo>
                  <a:lnTo>
                    <a:pt x="539" y="1044"/>
                  </a:lnTo>
                  <a:lnTo>
                    <a:pt x="438" y="741"/>
                  </a:lnTo>
                  <a:lnTo>
                    <a:pt x="1145" y="539"/>
                  </a:lnTo>
                  <a:lnTo>
                    <a:pt x="1852" y="270"/>
                  </a:lnTo>
                  <a:close/>
                  <a:moveTo>
                    <a:pt x="1919" y="1"/>
                  </a:moveTo>
                  <a:lnTo>
                    <a:pt x="1145" y="270"/>
                  </a:lnTo>
                  <a:lnTo>
                    <a:pt x="337" y="539"/>
                  </a:lnTo>
                  <a:lnTo>
                    <a:pt x="269" y="506"/>
                  </a:lnTo>
                  <a:lnTo>
                    <a:pt x="236" y="573"/>
                  </a:lnTo>
                  <a:lnTo>
                    <a:pt x="67" y="607"/>
                  </a:lnTo>
                  <a:lnTo>
                    <a:pt x="0" y="674"/>
                  </a:lnTo>
                  <a:lnTo>
                    <a:pt x="0" y="741"/>
                  </a:lnTo>
                  <a:lnTo>
                    <a:pt x="34" y="775"/>
                  </a:lnTo>
                  <a:lnTo>
                    <a:pt x="135" y="809"/>
                  </a:lnTo>
                  <a:lnTo>
                    <a:pt x="269" y="775"/>
                  </a:lnTo>
                  <a:lnTo>
                    <a:pt x="370" y="1145"/>
                  </a:lnTo>
                  <a:lnTo>
                    <a:pt x="471" y="1516"/>
                  </a:lnTo>
                  <a:lnTo>
                    <a:pt x="505" y="1583"/>
                  </a:lnTo>
                  <a:lnTo>
                    <a:pt x="606" y="1583"/>
                  </a:lnTo>
                  <a:lnTo>
                    <a:pt x="1212" y="1415"/>
                  </a:lnTo>
                  <a:lnTo>
                    <a:pt x="1818" y="1347"/>
                  </a:lnTo>
                  <a:lnTo>
                    <a:pt x="2054" y="1347"/>
                  </a:lnTo>
                  <a:lnTo>
                    <a:pt x="2188" y="1314"/>
                  </a:lnTo>
                  <a:lnTo>
                    <a:pt x="2290" y="1246"/>
                  </a:lnTo>
                  <a:lnTo>
                    <a:pt x="2391" y="1112"/>
                  </a:lnTo>
                  <a:lnTo>
                    <a:pt x="2424" y="977"/>
                  </a:lnTo>
                  <a:lnTo>
                    <a:pt x="2391" y="842"/>
                  </a:lnTo>
                  <a:lnTo>
                    <a:pt x="2323" y="708"/>
                  </a:lnTo>
                  <a:lnTo>
                    <a:pt x="2155" y="405"/>
                  </a:lnTo>
                  <a:lnTo>
                    <a:pt x="2087" y="236"/>
                  </a:lnTo>
                  <a:lnTo>
                    <a:pt x="2054" y="102"/>
                  </a:lnTo>
                  <a:lnTo>
                    <a:pt x="2054" y="68"/>
                  </a:lnTo>
                  <a:lnTo>
                    <a:pt x="2020" y="34"/>
                  </a:lnTo>
                  <a:lnTo>
                    <a:pt x="19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2" name="Google Shape;272;p3"/>
            <p:cNvSpPr/>
            <p:nvPr/>
          </p:nvSpPr>
          <p:spPr>
            <a:xfrm>
              <a:off x="5658548" y="4369856"/>
              <a:ext cx="174084" cy="87092"/>
            </a:xfrm>
            <a:custGeom>
              <a:avLst/>
              <a:gdLst/>
              <a:ahLst/>
              <a:cxnLst/>
              <a:rect l="l" t="t" r="r" b="b"/>
              <a:pathLst>
                <a:path w="3502" h="1752" extrusionOk="0">
                  <a:moveTo>
                    <a:pt x="2694" y="270"/>
                  </a:moveTo>
                  <a:lnTo>
                    <a:pt x="2761" y="303"/>
                  </a:lnTo>
                  <a:lnTo>
                    <a:pt x="2828" y="303"/>
                  </a:lnTo>
                  <a:lnTo>
                    <a:pt x="2896" y="371"/>
                  </a:lnTo>
                  <a:lnTo>
                    <a:pt x="2929" y="438"/>
                  </a:lnTo>
                  <a:lnTo>
                    <a:pt x="2997" y="674"/>
                  </a:lnTo>
                  <a:lnTo>
                    <a:pt x="2761" y="808"/>
                  </a:lnTo>
                  <a:lnTo>
                    <a:pt x="2458" y="909"/>
                  </a:lnTo>
                  <a:lnTo>
                    <a:pt x="1886" y="1078"/>
                  </a:lnTo>
                  <a:lnTo>
                    <a:pt x="1212" y="1313"/>
                  </a:lnTo>
                  <a:lnTo>
                    <a:pt x="1010" y="1381"/>
                  </a:lnTo>
                  <a:lnTo>
                    <a:pt x="876" y="1414"/>
                  </a:lnTo>
                  <a:lnTo>
                    <a:pt x="775" y="1414"/>
                  </a:lnTo>
                  <a:lnTo>
                    <a:pt x="707" y="1381"/>
                  </a:lnTo>
                  <a:lnTo>
                    <a:pt x="674" y="1313"/>
                  </a:lnTo>
                  <a:lnTo>
                    <a:pt x="876" y="1280"/>
                  </a:lnTo>
                  <a:lnTo>
                    <a:pt x="1044" y="1212"/>
                  </a:lnTo>
                  <a:lnTo>
                    <a:pt x="1246" y="1111"/>
                  </a:lnTo>
                  <a:lnTo>
                    <a:pt x="1482" y="1078"/>
                  </a:lnTo>
                  <a:lnTo>
                    <a:pt x="1549" y="1044"/>
                  </a:lnTo>
                  <a:lnTo>
                    <a:pt x="1583" y="977"/>
                  </a:lnTo>
                  <a:lnTo>
                    <a:pt x="1616" y="943"/>
                  </a:lnTo>
                  <a:lnTo>
                    <a:pt x="1616" y="876"/>
                  </a:lnTo>
                  <a:lnTo>
                    <a:pt x="1583" y="808"/>
                  </a:lnTo>
                  <a:lnTo>
                    <a:pt x="1515" y="741"/>
                  </a:lnTo>
                  <a:lnTo>
                    <a:pt x="1381" y="741"/>
                  </a:lnTo>
                  <a:lnTo>
                    <a:pt x="1179" y="775"/>
                  </a:lnTo>
                  <a:lnTo>
                    <a:pt x="977" y="842"/>
                  </a:lnTo>
                  <a:lnTo>
                    <a:pt x="808" y="977"/>
                  </a:lnTo>
                  <a:lnTo>
                    <a:pt x="640" y="1111"/>
                  </a:lnTo>
                  <a:lnTo>
                    <a:pt x="674" y="909"/>
                  </a:lnTo>
                  <a:lnTo>
                    <a:pt x="1549" y="573"/>
                  </a:lnTo>
                  <a:lnTo>
                    <a:pt x="2256" y="371"/>
                  </a:lnTo>
                  <a:lnTo>
                    <a:pt x="2492" y="337"/>
                  </a:lnTo>
                  <a:lnTo>
                    <a:pt x="2694" y="270"/>
                  </a:lnTo>
                  <a:close/>
                  <a:moveTo>
                    <a:pt x="2862" y="0"/>
                  </a:moveTo>
                  <a:lnTo>
                    <a:pt x="2626" y="34"/>
                  </a:lnTo>
                  <a:lnTo>
                    <a:pt x="2424" y="68"/>
                  </a:lnTo>
                  <a:lnTo>
                    <a:pt x="1987" y="169"/>
                  </a:lnTo>
                  <a:lnTo>
                    <a:pt x="1515" y="303"/>
                  </a:lnTo>
                  <a:lnTo>
                    <a:pt x="640" y="606"/>
                  </a:lnTo>
                  <a:lnTo>
                    <a:pt x="472" y="606"/>
                  </a:lnTo>
                  <a:lnTo>
                    <a:pt x="303" y="674"/>
                  </a:lnTo>
                  <a:lnTo>
                    <a:pt x="169" y="775"/>
                  </a:lnTo>
                  <a:lnTo>
                    <a:pt x="68" y="909"/>
                  </a:lnTo>
                  <a:lnTo>
                    <a:pt x="0" y="1044"/>
                  </a:lnTo>
                  <a:lnTo>
                    <a:pt x="0" y="1212"/>
                  </a:lnTo>
                  <a:lnTo>
                    <a:pt x="0" y="1381"/>
                  </a:lnTo>
                  <a:lnTo>
                    <a:pt x="101" y="1549"/>
                  </a:lnTo>
                  <a:lnTo>
                    <a:pt x="202" y="1650"/>
                  </a:lnTo>
                  <a:lnTo>
                    <a:pt x="371" y="1717"/>
                  </a:lnTo>
                  <a:lnTo>
                    <a:pt x="539" y="1751"/>
                  </a:lnTo>
                  <a:lnTo>
                    <a:pt x="707" y="1717"/>
                  </a:lnTo>
                  <a:lnTo>
                    <a:pt x="1179" y="1616"/>
                  </a:lnTo>
                  <a:lnTo>
                    <a:pt x="1650" y="1448"/>
                  </a:lnTo>
                  <a:lnTo>
                    <a:pt x="2593" y="1111"/>
                  </a:lnTo>
                  <a:lnTo>
                    <a:pt x="2963" y="977"/>
                  </a:lnTo>
                  <a:lnTo>
                    <a:pt x="3131" y="842"/>
                  </a:lnTo>
                  <a:lnTo>
                    <a:pt x="3334" y="707"/>
                  </a:lnTo>
                  <a:lnTo>
                    <a:pt x="3435" y="573"/>
                  </a:lnTo>
                  <a:lnTo>
                    <a:pt x="3468" y="505"/>
                  </a:lnTo>
                  <a:lnTo>
                    <a:pt x="3502" y="404"/>
                  </a:lnTo>
                  <a:lnTo>
                    <a:pt x="3502" y="337"/>
                  </a:lnTo>
                  <a:lnTo>
                    <a:pt x="3468" y="236"/>
                  </a:lnTo>
                  <a:lnTo>
                    <a:pt x="3401" y="169"/>
                  </a:lnTo>
                  <a:lnTo>
                    <a:pt x="3300" y="68"/>
                  </a:lnTo>
                  <a:lnTo>
                    <a:pt x="3199" y="34"/>
                  </a:lnTo>
                  <a:lnTo>
                    <a:pt x="309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3" name="Google Shape;273;p3"/>
            <p:cNvSpPr/>
            <p:nvPr/>
          </p:nvSpPr>
          <p:spPr>
            <a:xfrm>
              <a:off x="5986584" y="4289525"/>
              <a:ext cx="135609" cy="100464"/>
            </a:xfrm>
            <a:custGeom>
              <a:avLst/>
              <a:gdLst/>
              <a:ahLst/>
              <a:cxnLst/>
              <a:rect l="l" t="t" r="r" b="b"/>
              <a:pathLst>
                <a:path w="2728" h="2021" extrusionOk="0">
                  <a:moveTo>
                    <a:pt x="2020" y="0"/>
                  </a:moveTo>
                  <a:lnTo>
                    <a:pt x="68" y="674"/>
                  </a:lnTo>
                  <a:lnTo>
                    <a:pt x="0" y="707"/>
                  </a:lnTo>
                  <a:lnTo>
                    <a:pt x="0" y="808"/>
                  </a:lnTo>
                  <a:lnTo>
                    <a:pt x="34" y="876"/>
                  </a:lnTo>
                  <a:lnTo>
                    <a:pt x="135" y="876"/>
                  </a:lnTo>
                  <a:lnTo>
                    <a:pt x="1549" y="371"/>
                  </a:lnTo>
                  <a:lnTo>
                    <a:pt x="1717" y="303"/>
                  </a:lnTo>
                  <a:lnTo>
                    <a:pt x="1886" y="270"/>
                  </a:lnTo>
                  <a:lnTo>
                    <a:pt x="1953" y="270"/>
                  </a:lnTo>
                  <a:lnTo>
                    <a:pt x="2020" y="303"/>
                  </a:lnTo>
                  <a:lnTo>
                    <a:pt x="2054" y="371"/>
                  </a:lnTo>
                  <a:lnTo>
                    <a:pt x="2121" y="472"/>
                  </a:lnTo>
                  <a:lnTo>
                    <a:pt x="2458" y="1111"/>
                  </a:lnTo>
                  <a:lnTo>
                    <a:pt x="1313" y="1448"/>
                  </a:lnTo>
                  <a:lnTo>
                    <a:pt x="943" y="1549"/>
                  </a:lnTo>
                  <a:lnTo>
                    <a:pt x="808" y="1616"/>
                  </a:lnTo>
                  <a:lnTo>
                    <a:pt x="640" y="1717"/>
                  </a:lnTo>
                  <a:lnTo>
                    <a:pt x="539" y="1246"/>
                  </a:lnTo>
                  <a:lnTo>
                    <a:pt x="472" y="1010"/>
                  </a:lnTo>
                  <a:lnTo>
                    <a:pt x="371" y="808"/>
                  </a:lnTo>
                  <a:lnTo>
                    <a:pt x="337" y="808"/>
                  </a:lnTo>
                  <a:lnTo>
                    <a:pt x="303" y="943"/>
                  </a:lnTo>
                  <a:lnTo>
                    <a:pt x="303" y="1078"/>
                  </a:lnTo>
                  <a:lnTo>
                    <a:pt x="337" y="1381"/>
                  </a:lnTo>
                  <a:lnTo>
                    <a:pt x="404" y="1650"/>
                  </a:lnTo>
                  <a:lnTo>
                    <a:pt x="505" y="1919"/>
                  </a:lnTo>
                  <a:lnTo>
                    <a:pt x="539" y="1987"/>
                  </a:lnTo>
                  <a:lnTo>
                    <a:pt x="573" y="1987"/>
                  </a:lnTo>
                  <a:lnTo>
                    <a:pt x="640" y="2020"/>
                  </a:lnTo>
                  <a:lnTo>
                    <a:pt x="674" y="1987"/>
                  </a:lnTo>
                  <a:lnTo>
                    <a:pt x="876" y="1852"/>
                  </a:lnTo>
                  <a:lnTo>
                    <a:pt x="1078" y="1751"/>
                  </a:lnTo>
                  <a:lnTo>
                    <a:pt x="1549" y="1616"/>
                  </a:lnTo>
                  <a:lnTo>
                    <a:pt x="2626" y="1313"/>
                  </a:lnTo>
                  <a:lnTo>
                    <a:pt x="2694" y="1280"/>
                  </a:lnTo>
                  <a:lnTo>
                    <a:pt x="2727" y="1246"/>
                  </a:lnTo>
                  <a:lnTo>
                    <a:pt x="2727" y="1179"/>
                  </a:lnTo>
                  <a:lnTo>
                    <a:pt x="2694" y="1145"/>
                  </a:lnTo>
                  <a:lnTo>
                    <a:pt x="2155" y="34"/>
                  </a:lnTo>
                  <a:lnTo>
                    <a:pt x="208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4" name="Google Shape;274;p3"/>
            <p:cNvSpPr/>
            <p:nvPr/>
          </p:nvSpPr>
          <p:spPr>
            <a:xfrm>
              <a:off x="5645176" y="4466940"/>
              <a:ext cx="120547" cy="103794"/>
            </a:xfrm>
            <a:custGeom>
              <a:avLst/>
              <a:gdLst/>
              <a:ahLst/>
              <a:cxnLst/>
              <a:rect l="l" t="t" r="r" b="b"/>
              <a:pathLst>
                <a:path w="2425" h="2088" extrusionOk="0">
                  <a:moveTo>
                    <a:pt x="1953" y="202"/>
                  </a:moveTo>
                  <a:lnTo>
                    <a:pt x="2054" y="606"/>
                  </a:lnTo>
                  <a:lnTo>
                    <a:pt x="2121" y="1044"/>
                  </a:lnTo>
                  <a:lnTo>
                    <a:pt x="2155" y="1313"/>
                  </a:lnTo>
                  <a:lnTo>
                    <a:pt x="2155" y="1481"/>
                  </a:lnTo>
                  <a:lnTo>
                    <a:pt x="2155" y="1549"/>
                  </a:lnTo>
                  <a:lnTo>
                    <a:pt x="2121" y="1582"/>
                  </a:lnTo>
                  <a:lnTo>
                    <a:pt x="1953" y="1616"/>
                  </a:lnTo>
                  <a:lnTo>
                    <a:pt x="1784" y="1616"/>
                  </a:lnTo>
                  <a:lnTo>
                    <a:pt x="1414" y="1650"/>
                  </a:lnTo>
                  <a:lnTo>
                    <a:pt x="1145" y="1717"/>
                  </a:lnTo>
                  <a:lnTo>
                    <a:pt x="875" y="1784"/>
                  </a:lnTo>
                  <a:lnTo>
                    <a:pt x="741" y="1784"/>
                  </a:lnTo>
                  <a:lnTo>
                    <a:pt x="640" y="1751"/>
                  </a:lnTo>
                  <a:lnTo>
                    <a:pt x="539" y="1650"/>
                  </a:lnTo>
                  <a:lnTo>
                    <a:pt x="471" y="1481"/>
                  </a:lnTo>
                  <a:lnTo>
                    <a:pt x="404" y="1111"/>
                  </a:lnTo>
                  <a:lnTo>
                    <a:pt x="337" y="909"/>
                  </a:lnTo>
                  <a:lnTo>
                    <a:pt x="269" y="707"/>
                  </a:lnTo>
                  <a:lnTo>
                    <a:pt x="505" y="606"/>
                  </a:lnTo>
                  <a:lnTo>
                    <a:pt x="741" y="539"/>
                  </a:lnTo>
                  <a:lnTo>
                    <a:pt x="1246" y="471"/>
                  </a:lnTo>
                  <a:lnTo>
                    <a:pt x="1616" y="370"/>
                  </a:lnTo>
                  <a:lnTo>
                    <a:pt x="1953" y="202"/>
                  </a:lnTo>
                  <a:close/>
                  <a:moveTo>
                    <a:pt x="2020" y="0"/>
                  </a:moveTo>
                  <a:lnTo>
                    <a:pt x="1953" y="34"/>
                  </a:lnTo>
                  <a:lnTo>
                    <a:pt x="1683" y="135"/>
                  </a:lnTo>
                  <a:lnTo>
                    <a:pt x="1380" y="236"/>
                  </a:lnTo>
                  <a:lnTo>
                    <a:pt x="774" y="370"/>
                  </a:lnTo>
                  <a:lnTo>
                    <a:pt x="539" y="404"/>
                  </a:lnTo>
                  <a:lnTo>
                    <a:pt x="337" y="438"/>
                  </a:lnTo>
                  <a:lnTo>
                    <a:pt x="168" y="539"/>
                  </a:lnTo>
                  <a:lnTo>
                    <a:pt x="67" y="606"/>
                  </a:lnTo>
                  <a:lnTo>
                    <a:pt x="0" y="673"/>
                  </a:lnTo>
                  <a:lnTo>
                    <a:pt x="0" y="741"/>
                  </a:lnTo>
                  <a:lnTo>
                    <a:pt x="0" y="774"/>
                  </a:lnTo>
                  <a:lnTo>
                    <a:pt x="67" y="808"/>
                  </a:lnTo>
                  <a:lnTo>
                    <a:pt x="101" y="842"/>
                  </a:lnTo>
                  <a:lnTo>
                    <a:pt x="168" y="1111"/>
                  </a:lnTo>
                  <a:lnTo>
                    <a:pt x="202" y="1380"/>
                  </a:lnTo>
                  <a:lnTo>
                    <a:pt x="269" y="1582"/>
                  </a:lnTo>
                  <a:lnTo>
                    <a:pt x="303" y="1751"/>
                  </a:lnTo>
                  <a:lnTo>
                    <a:pt x="370" y="1919"/>
                  </a:lnTo>
                  <a:lnTo>
                    <a:pt x="539" y="2054"/>
                  </a:lnTo>
                  <a:lnTo>
                    <a:pt x="606" y="2087"/>
                  </a:lnTo>
                  <a:lnTo>
                    <a:pt x="673" y="2087"/>
                  </a:lnTo>
                  <a:lnTo>
                    <a:pt x="842" y="2054"/>
                  </a:lnTo>
                  <a:lnTo>
                    <a:pt x="1145" y="1953"/>
                  </a:lnTo>
                  <a:lnTo>
                    <a:pt x="1448" y="1885"/>
                  </a:lnTo>
                  <a:lnTo>
                    <a:pt x="1751" y="1852"/>
                  </a:lnTo>
                  <a:lnTo>
                    <a:pt x="2054" y="1818"/>
                  </a:lnTo>
                  <a:lnTo>
                    <a:pt x="2323" y="1751"/>
                  </a:lnTo>
                  <a:lnTo>
                    <a:pt x="2390" y="1683"/>
                  </a:lnTo>
                  <a:lnTo>
                    <a:pt x="2424" y="1616"/>
                  </a:lnTo>
                  <a:lnTo>
                    <a:pt x="2357" y="1212"/>
                  </a:lnTo>
                  <a:lnTo>
                    <a:pt x="2256" y="842"/>
                  </a:lnTo>
                  <a:lnTo>
                    <a:pt x="2087" y="67"/>
                  </a:lnTo>
                  <a:lnTo>
                    <a:pt x="20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5" name="Google Shape;275;p3"/>
            <p:cNvSpPr/>
            <p:nvPr/>
          </p:nvSpPr>
          <p:spPr>
            <a:xfrm>
              <a:off x="5866087" y="4324670"/>
              <a:ext cx="122187" cy="93753"/>
            </a:xfrm>
            <a:custGeom>
              <a:avLst/>
              <a:gdLst/>
              <a:ahLst/>
              <a:cxnLst/>
              <a:rect l="l" t="t" r="r" b="b"/>
              <a:pathLst>
                <a:path w="2458" h="1886" extrusionOk="0">
                  <a:moveTo>
                    <a:pt x="1852" y="270"/>
                  </a:moveTo>
                  <a:lnTo>
                    <a:pt x="1919" y="337"/>
                  </a:lnTo>
                  <a:lnTo>
                    <a:pt x="2020" y="472"/>
                  </a:lnTo>
                  <a:lnTo>
                    <a:pt x="2088" y="640"/>
                  </a:lnTo>
                  <a:lnTo>
                    <a:pt x="2189" y="977"/>
                  </a:lnTo>
                  <a:lnTo>
                    <a:pt x="1515" y="1179"/>
                  </a:lnTo>
                  <a:lnTo>
                    <a:pt x="1212" y="1280"/>
                  </a:lnTo>
                  <a:lnTo>
                    <a:pt x="909" y="1414"/>
                  </a:lnTo>
                  <a:lnTo>
                    <a:pt x="741" y="1515"/>
                  </a:lnTo>
                  <a:lnTo>
                    <a:pt x="640" y="1583"/>
                  </a:lnTo>
                  <a:lnTo>
                    <a:pt x="606" y="1583"/>
                  </a:lnTo>
                  <a:lnTo>
                    <a:pt x="573" y="1549"/>
                  </a:lnTo>
                  <a:lnTo>
                    <a:pt x="505" y="1381"/>
                  </a:lnTo>
                  <a:lnTo>
                    <a:pt x="438" y="1078"/>
                  </a:lnTo>
                  <a:lnTo>
                    <a:pt x="371" y="775"/>
                  </a:lnTo>
                  <a:lnTo>
                    <a:pt x="977" y="640"/>
                  </a:lnTo>
                  <a:lnTo>
                    <a:pt x="1549" y="438"/>
                  </a:lnTo>
                  <a:lnTo>
                    <a:pt x="1717" y="303"/>
                  </a:lnTo>
                  <a:lnTo>
                    <a:pt x="1818" y="270"/>
                  </a:lnTo>
                  <a:close/>
                  <a:moveTo>
                    <a:pt x="1818" y="0"/>
                  </a:moveTo>
                  <a:lnTo>
                    <a:pt x="1650" y="68"/>
                  </a:lnTo>
                  <a:lnTo>
                    <a:pt x="1482" y="169"/>
                  </a:lnTo>
                  <a:lnTo>
                    <a:pt x="1313" y="270"/>
                  </a:lnTo>
                  <a:lnTo>
                    <a:pt x="1145" y="337"/>
                  </a:lnTo>
                  <a:lnTo>
                    <a:pt x="606" y="472"/>
                  </a:lnTo>
                  <a:lnTo>
                    <a:pt x="68" y="640"/>
                  </a:lnTo>
                  <a:lnTo>
                    <a:pt x="0" y="707"/>
                  </a:lnTo>
                  <a:lnTo>
                    <a:pt x="0" y="775"/>
                  </a:lnTo>
                  <a:lnTo>
                    <a:pt x="34" y="842"/>
                  </a:lnTo>
                  <a:lnTo>
                    <a:pt x="68" y="876"/>
                  </a:lnTo>
                  <a:lnTo>
                    <a:pt x="101" y="842"/>
                  </a:lnTo>
                  <a:lnTo>
                    <a:pt x="202" y="842"/>
                  </a:lnTo>
                  <a:lnTo>
                    <a:pt x="202" y="1145"/>
                  </a:lnTo>
                  <a:lnTo>
                    <a:pt x="270" y="1482"/>
                  </a:lnTo>
                  <a:lnTo>
                    <a:pt x="303" y="1616"/>
                  </a:lnTo>
                  <a:lnTo>
                    <a:pt x="337" y="1751"/>
                  </a:lnTo>
                  <a:lnTo>
                    <a:pt x="404" y="1852"/>
                  </a:lnTo>
                  <a:lnTo>
                    <a:pt x="505" y="1886"/>
                  </a:lnTo>
                  <a:lnTo>
                    <a:pt x="674" y="1886"/>
                  </a:lnTo>
                  <a:lnTo>
                    <a:pt x="775" y="1818"/>
                  </a:lnTo>
                  <a:lnTo>
                    <a:pt x="1010" y="1650"/>
                  </a:lnTo>
                  <a:lnTo>
                    <a:pt x="1347" y="1482"/>
                  </a:lnTo>
                  <a:lnTo>
                    <a:pt x="1684" y="1381"/>
                  </a:lnTo>
                  <a:lnTo>
                    <a:pt x="2391" y="1179"/>
                  </a:lnTo>
                  <a:lnTo>
                    <a:pt x="2458" y="1145"/>
                  </a:lnTo>
                  <a:lnTo>
                    <a:pt x="2458" y="1044"/>
                  </a:lnTo>
                  <a:lnTo>
                    <a:pt x="2391" y="775"/>
                  </a:lnTo>
                  <a:lnTo>
                    <a:pt x="2256" y="404"/>
                  </a:lnTo>
                  <a:lnTo>
                    <a:pt x="2155" y="236"/>
                  </a:lnTo>
                  <a:lnTo>
                    <a:pt x="2054" y="101"/>
                  </a:lnTo>
                  <a:lnTo>
                    <a:pt x="195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276" name="Google Shape;276;p3"/>
          <p:cNvGrpSpPr/>
          <p:nvPr/>
        </p:nvGrpSpPr>
        <p:grpSpPr>
          <a:xfrm>
            <a:off x="8181406" y="1685317"/>
            <a:ext cx="962386" cy="1290422"/>
            <a:chOff x="5892831" y="1685317"/>
            <a:chExt cx="962386" cy="1290422"/>
          </a:xfrm>
        </p:grpSpPr>
        <p:sp>
          <p:nvSpPr>
            <p:cNvPr id="277" name="Google Shape;277;p3"/>
            <p:cNvSpPr/>
            <p:nvPr/>
          </p:nvSpPr>
          <p:spPr>
            <a:xfrm>
              <a:off x="6453510" y="2518805"/>
              <a:ext cx="227672" cy="334797"/>
            </a:xfrm>
            <a:custGeom>
              <a:avLst/>
              <a:gdLst/>
              <a:ahLst/>
              <a:cxnLst/>
              <a:rect l="l" t="t" r="r" b="b"/>
              <a:pathLst>
                <a:path w="4580" h="6735" extrusionOk="0">
                  <a:moveTo>
                    <a:pt x="4411" y="0"/>
                  </a:moveTo>
                  <a:lnTo>
                    <a:pt x="4378" y="34"/>
                  </a:lnTo>
                  <a:lnTo>
                    <a:pt x="3334" y="1650"/>
                  </a:lnTo>
                  <a:lnTo>
                    <a:pt x="2324" y="3266"/>
                  </a:lnTo>
                  <a:lnTo>
                    <a:pt x="1785" y="4142"/>
                  </a:lnTo>
                  <a:lnTo>
                    <a:pt x="1213" y="4950"/>
                  </a:lnTo>
                  <a:lnTo>
                    <a:pt x="34" y="6599"/>
                  </a:lnTo>
                  <a:lnTo>
                    <a:pt x="1" y="6667"/>
                  </a:lnTo>
                  <a:lnTo>
                    <a:pt x="34" y="6700"/>
                  </a:lnTo>
                  <a:lnTo>
                    <a:pt x="102" y="6734"/>
                  </a:lnTo>
                  <a:lnTo>
                    <a:pt x="135" y="6700"/>
                  </a:lnTo>
                  <a:lnTo>
                    <a:pt x="472" y="6364"/>
                  </a:lnTo>
                  <a:lnTo>
                    <a:pt x="775" y="5993"/>
                  </a:lnTo>
                  <a:lnTo>
                    <a:pt x="1381" y="5219"/>
                  </a:lnTo>
                  <a:lnTo>
                    <a:pt x="1886" y="4411"/>
                  </a:lnTo>
                  <a:lnTo>
                    <a:pt x="2391" y="3603"/>
                  </a:lnTo>
                  <a:lnTo>
                    <a:pt x="3468" y="1886"/>
                  </a:lnTo>
                  <a:lnTo>
                    <a:pt x="4007" y="1010"/>
                  </a:lnTo>
                  <a:lnTo>
                    <a:pt x="4546" y="169"/>
                  </a:lnTo>
                  <a:lnTo>
                    <a:pt x="4580" y="101"/>
                  </a:lnTo>
                  <a:lnTo>
                    <a:pt x="4580" y="68"/>
                  </a:lnTo>
                  <a:lnTo>
                    <a:pt x="451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8" name="Google Shape;278;p3"/>
            <p:cNvSpPr/>
            <p:nvPr/>
          </p:nvSpPr>
          <p:spPr>
            <a:xfrm>
              <a:off x="6123833" y="2363163"/>
              <a:ext cx="138939" cy="435161"/>
            </a:xfrm>
            <a:custGeom>
              <a:avLst/>
              <a:gdLst/>
              <a:ahLst/>
              <a:cxnLst/>
              <a:rect l="l" t="t" r="r" b="b"/>
              <a:pathLst>
                <a:path w="2795" h="8754" extrusionOk="0">
                  <a:moveTo>
                    <a:pt x="1178" y="169"/>
                  </a:moveTo>
                  <a:lnTo>
                    <a:pt x="1347" y="202"/>
                  </a:lnTo>
                  <a:lnTo>
                    <a:pt x="1448" y="236"/>
                  </a:lnTo>
                  <a:lnTo>
                    <a:pt x="1515" y="303"/>
                  </a:lnTo>
                  <a:lnTo>
                    <a:pt x="1616" y="404"/>
                  </a:lnTo>
                  <a:lnTo>
                    <a:pt x="1683" y="539"/>
                  </a:lnTo>
                  <a:lnTo>
                    <a:pt x="1784" y="842"/>
                  </a:lnTo>
                  <a:lnTo>
                    <a:pt x="1852" y="1482"/>
                  </a:lnTo>
                  <a:lnTo>
                    <a:pt x="2391" y="5253"/>
                  </a:lnTo>
                  <a:lnTo>
                    <a:pt x="2458" y="5825"/>
                  </a:lnTo>
                  <a:lnTo>
                    <a:pt x="2492" y="6364"/>
                  </a:lnTo>
                  <a:lnTo>
                    <a:pt x="2525" y="6902"/>
                  </a:lnTo>
                  <a:lnTo>
                    <a:pt x="2525" y="7475"/>
                  </a:lnTo>
                  <a:lnTo>
                    <a:pt x="2458" y="7912"/>
                  </a:lnTo>
                  <a:lnTo>
                    <a:pt x="2391" y="8114"/>
                  </a:lnTo>
                  <a:lnTo>
                    <a:pt x="2290" y="8316"/>
                  </a:lnTo>
                  <a:lnTo>
                    <a:pt x="2256" y="8417"/>
                  </a:lnTo>
                  <a:lnTo>
                    <a:pt x="2189" y="8451"/>
                  </a:lnTo>
                  <a:lnTo>
                    <a:pt x="2121" y="8485"/>
                  </a:lnTo>
                  <a:lnTo>
                    <a:pt x="2054" y="8518"/>
                  </a:lnTo>
                  <a:lnTo>
                    <a:pt x="1919" y="8485"/>
                  </a:lnTo>
                  <a:lnTo>
                    <a:pt x="1751" y="8417"/>
                  </a:lnTo>
                  <a:lnTo>
                    <a:pt x="1616" y="8283"/>
                  </a:lnTo>
                  <a:lnTo>
                    <a:pt x="1481" y="8148"/>
                  </a:lnTo>
                  <a:lnTo>
                    <a:pt x="1279" y="7946"/>
                  </a:lnTo>
                  <a:lnTo>
                    <a:pt x="1178" y="7912"/>
                  </a:lnTo>
                  <a:lnTo>
                    <a:pt x="1111" y="7912"/>
                  </a:lnTo>
                  <a:lnTo>
                    <a:pt x="976" y="7138"/>
                  </a:lnTo>
                  <a:lnTo>
                    <a:pt x="875" y="6330"/>
                  </a:lnTo>
                  <a:lnTo>
                    <a:pt x="808" y="5488"/>
                  </a:lnTo>
                  <a:lnTo>
                    <a:pt x="673" y="4714"/>
                  </a:lnTo>
                  <a:lnTo>
                    <a:pt x="505" y="3704"/>
                  </a:lnTo>
                  <a:lnTo>
                    <a:pt x="370" y="2694"/>
                  </a:lnTo>
                  <a:lnTo>
                    <a:pt x="269" y="1717"/>
                  </a:lnTo>
                  <a:lnTo>
                    <a:pt x="168" y="707"/>
                  </a:lnTo>
                  <a:lnTo>
                    <a:pt x="236" y="707"/>
                  </a:lnTo>
                  <a:lnTo>
                    <a:pt x="404" y="640"/>
                  </a:lnTo>
                  <a:lnTo>
                    <a:pt x="539" y="539"/>
                  </a:lnTo>
                  <a:lnTo>
                    <a:pt x="875" y="337"/>
                  </a:lnTo>
                  <a:lnTo>
                    <a:pt x="1010" y="236"/>
                  </a:lnTo>
                  <a:lnTo>
                    <a:pt x="1178" y="169"/>
                  </a:lnTo>
                  <a:close/>
                  <a:moveTo>
                    <a:pt x="1212" y="0"/>
                  </a:moveTo>
                  <a:lnTo>
                    <a:pt x="976" y="68"/>
                  </a:lnTo>
                  <a:lnTo>
                    <a:pt x="707" y="202"/>
                  </a:lnTo>
                  <a:lnTo>
                    <a:pt x="438" y="371"/>
                  </a:lnTo>
                  <a:lnTo>
                    <a:pt x="168" y="573"/>
                  </a:lnTo>
                  <a:lnTo>
                    <a:pt x="168" y="505"/>
                  </a:lnTo>
                  <a:lnTo>
                    <a:pt x="135" y="438"/>
                  </a:lnTo>
                  <a:lnTo>
                    <a:pt x="67" y="404"/>
                  </a:lnTo>
                  <a:lnTo>
                    <a:pt x="34" y="438"/>
                  </a:lnTo>
                  <a:lnTo>
                    <a:pt x="0" y="505"/>
                  </a:lnTo>
                  <a:lnTo>
                    <a:pt x="0" y="977"/>
                  </a:lnTo>
                  <a:lnTo>
                    <a:pt x="0" y="1448"/>
                  </a:lnTo>
                  <a:lnTo>
                    <a:pt x="67" y="2391"/>
                  </a:lnTo>
                  <a:lnTo>
                    <a:pt x="202" y="3333"/>
                  </a:lnTo>
                  <a:lnTo>
                    <a:pt x="337" y="4276"/>
                  </a:lnTo>
                  <a:lnTo>
                    <a:pt x="539" y="5354"/>
                  </a:lnTo>
                  <a:lnTo>
                    <a:pt x="640" y="5926"/>
                  </a:lnTo>
                  <a:lnTo>
                    <a:pt x="707" y="6465"/>
                  </a:lnTo>
                  <a:lnTo>
                    <a:pt x="808" y="7407"/>
                  </a:lnTo>
                  <a:lnTo>
                    <a:pt x="842" y="7879"/>
                  </a:lnTo>
                  <a:lnTo>
                    <a:pt x="943" y="8350"/>
                  </a:lnTo>
                  <a:lnTo>
                    <a:pt x="976" y="8384"/>
                  </a:lnTo>
                  <a:lnTo>
                    <a:pt x="1010" y="8417"/>
                  </a:lnTo>
                  <a:lnTo>
                    <a:pt x="1111" y="8451"/>
                  </a:lnTo>
                  <a:lnTo>
                    <a:pt x="1178" y="8384"/>
                  </a:lnTo>
                  <a:lnTo>
                    <a:pt x="1212" y="8350"/>
                  </a:lnTo>
                  <a:lnTo>
                    <a:pt x="1178" y="8283"/>
                  </a:lnTo>
                  <a:lnTo>
                    <a:pt x="1178" y="8215"/>
                  </a:lnTo>
                  <a:lnTo>
                    <a:pt x="1347" y="8384"/>
                  </a:lnTo>
                  <a:lnTo>
                    <a:pt x="1515" y="8518"/>
                  </a:lnTo>
                  <a:lnTo>
                    <a:pt x="1683" y="8653"/>
                  </a:lnTo>
                  <a:lnTo>
                    <a:pt x="1885" y="8720"/>
                  </a:lnTo>
                  <a:lnTo>
                    <a:pt x="2054" y="8754"/>
                  </a:lnTo>
                  <a:lnTo>
                    <a:pt x="2256" y="8720"/>
                  </a:lnTo>
                  <a:lnTo>
                    <a:pt x="2323" y="8653"/>
                  </a:lnTo>
                  <a:lnTo>
                    <a:pt x="2424" y="8586"/>
                  </a:lnTo>
                  <a:lnTo>
                    <a:pt x="2559" y="8384"/>
                  </a:lnTo>
                  <a:lnTo>
                    <a:pt x="2660" y="8114"/>
                  </a:lnTo>
                  <a:lnTo>
                    <a:pt x="2761" y="7811"/>
                  </a:lnTo>
                  <a:lnTo>
                    <a:pt x="2795" y="7508"/>
                  </a:lnTo>
                  <a:lnTo>
                    <a:pt x="2795" y="7172"/>
                  </a:lnTo>
                  <a:lnTo>
                    <a:pt x="2795" y="6532"/>
                  </a:lnTo>
                  <a:lnTo>
                    <a:pt x="2727" y="5926"/>
                  </a:lnTo>
                  <a:lnTo>
                    <a:pt x="2391" y="3333"/>
                  </a:lnTo>
                  <a:lnTo>
                    <a:pt x="2189" y="2020"/>
                  </a:lnTo>
                  <a:lnTo>
                    <a:pt x="1953" y="741"/>
                  </a:lnTo>
                  <a:lnTo>
                    <a:pt x="1919" y="539"/>
                  </a:lnTo>
                  <a:lnTo>
                    <a:pt x="1852" y="371"/>
                  </a:lnTo>
                  <a:lnTo>
                    <a:pt x="1784" y="236"/>
                  </a:lnTo>
                  <a:lnTo>
                    <a:pt x="1683" y="135"/>
                  </a:lnTo>
                  <a:lnTo>
                    <a:pt x="1582" y="68"/>
                  </a:lnTo>
                  <a:lnTo>
                    <a:pt x="1481" y="34"/>
                  </a:lnTo>
                  <a:lnTo>
                    <a:pt x="134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9" name="Google Shape;279;p3"/>
            <p:cNvSpPr/>
            <p:nvPr/>
          </p:nvSpPr>
          <p:spPr>
            <a:xfrm>
              <a:off x="6354786" y="2451845"/>
              <a:ext cx="313024" cy="395045"/>
            </a:xfrm>
            <a:custGeom>
              <a:avLst/>
              <a:gdLst/>
              <a:ahLst/>
              <a:cxnLst/>
              <a:rect l="l" t="t" r="r" b="b"/>
              <a:pathLst>
                <a:path w="6297" h="7947" extrusionOk="0">
                  <a:moveTo>
                    <a:pt x="5084" y="236"/>
                  </a:moveTo>
                  <a:lnTo>
                    <a:pt x="5252" y="337"/>
                  </a:lnTo>
                  <a:lnTo>
                    <a:pt x="5421" y="506"/>
                  </a:lnTo>
                  <a:lnTo>
                    <a:pt x="5555" y="674"/>
                  </a:lnTo>
                  <a:lnTo>
                    <a:pt x="5623" y="910"/>
                  </a:lnTo>
                  <a:lnTo>
                    <a:pt x="5690" y="1145"/>
                  </a:lnTo>
                  <a:lnTo>
                    <a:pt x="5724" y="1179"/>
                  </a:lnTo>
                  <a:lnTo>
                    <a:pt x="5286" y="1852"/>
                  </a:lnTo>
                  <a:lnTo>
                    <a:pt x="4714" y="2761"/>
                  </a:lnTo>
                  <a:lnTo>
                    <a:pt x="4444" y="3199"/>
                  </a:lnTo>
                  <a:lnTo>
                    <a:pt x="4141" y="3637"/>
                  </a:lnTo>
                  <a:lnTo>
                    <a:pt x="2795" y="5489"/>
                  </a:lnTo>
                  <a:lnTo>
                    <a:pt x="2155" y="6431"/>
                  </a:lnTo>
                  <a:lnTo>
                    <a:pt x="1852" y="6936"/>
                  </a:lnTo>
                  <a:lnTo>
                    <a:pt x="1583" y="7441"/>
                  </a:lnTo>
                  <a:lnTo>
                    <a:pt x="1179" y="7509"/>
                  </a:lnTo>
                  <a:lnTo>
                    <a:pt x="775" y="7509"/>
                  </a:lnTo>
                  <a:lnTo>
                    <a:pt x="573" y="7441"/>
                  </a:lnTo>
                  <a:lnTo>
                    <a:pt x="404" y="7340"/>
                  </a:lnTo>
                  <a:lnTo>
                    <a:pt x="303" y="7206"/>
                  </a:lnTo>
                  <a:lnTo>
                    <a:pt x="270" y="7105"/>
                  </a:lnTo>
                  <a:lnTo>
                    <a:pt x="236" y="6970"/>
                  </a:lnTo>
                  <a:lnTo>
                    <a:pt x="236" y="6835"/>
                  </a:lnTo>
                  <a:lnTo>
                    <a:pt x="270" y="6701"/>
                  </a:lnTo>
                  <a:lnTo>
                    <a:pt x="371" y="6398"/>
                  </a:lnTo>
                  <a:lnTo>
                    <a:pt x="505" y="6128"/>
                  </a:lnTo>
                  <a:lnTo>
                    <a:pt x="640" y="5859"/>
                  </a:lnTo>
                  <a:lnTo>
                    <a:pt x="1246" y="4782"/>
                  </a:lnTo>
                  <a:lnTo>
                    <a:pt x="1886" y="3738"/>
                  </a:lnTo>
                  <a:lnTo>
                    <a:pt x="2290" y="3098"/>
                  </a:lnTo>
                  <a:lnTo>
                    <a:pt x="2694" y="2492"/>
                  </a:lnTo>
                  <a:lnTo>
                    <a:pt x="3131" y="1886"/>
                  </a:lnTo>
                  <a:lnTo>
                    <a:pt x="3603" y="1347"/>
                  </a:lnTo>
                  <a:lnTo>
                    <a:pt x="4411" y="539"/>
                  </a:lnTo>
                  <a:lnTo>
                    <a:pt x="4512" y="405"/>
                  </a:lnTo>
                  <a:lnTo>
                    <a:pt x="4646" y="337"/>
                  </a:lnTo>
                  <a:lnTo>
                    <a:pt x="4781" y="270"/>
                  </a:lnTo>
                  <a:lnTo>
                    <a:pt x="4882" y="236"/>
                  </a:lnTo>
                  <a:close/>
                  <a:moveTo>
                    <a:pt x="4916" y="1"/>
                  </a:moveTo>
                  <a:lnTo>
                    <a:pt x="4646" y="68"/>
                  </a:lnTo>
                  <a:lnTo>
                    <a:pt x="4377" y="203"/>
                  </a:lnTo>
                  <a:lnTo>
                    <a:pt x="3973" y="539"/>
                  </a:lnTo>
                  <a:lnTo>
                    <a:pt x="3603" y="943"/>
                  </a:lnTo>
                  <a:lnTo>
                    <a:pt x="3232" y="1347"/>
                  </a:lnTo>
                  <a:lnTo>
                    <a:pt x="2896" y="1785"/>
                  </a:lnTo>
                  <a:lnTo>
                    <a:pt x="2559" y="2223"/>
                  </a:lnTo>
                  <a:lnTo>
                    <a:pt x="2256" y="2694"/>
                  </a:lnTo>
                  <a:lnTo>
                    <a:pt x="1684" y="3603"/>
                  </a:lnTo>
                  <a:lnTo>
                    <a:pt x="1179" y="4479"/>
                  </a:lnTo>
                  <a:lnTo>
                    <a:pt x="674" y="5320"/>
                  </a:lnTo>
                  <a:lnTo>
                    <a:pt x="472" y="5691"/>
                  </a:lnTo>
                  <a:lnTo>
                    <a:pt x="270" y="6027"/>
                  </a:lnTo>
                  <a:lnTo>
                    <a:pt x="101" y="6431"/>
                  </a:lnTo>
                  <a:lnTo>
                    <a:pt x="0" y="6802"/>
                  </a:lnTo>
                  <a:lnTo>
                    <a:pt x="0" y="6970"/>
                  </a:lnTo>
                  <a:lnTo>
                    <a:pt x="0" y="7105"/>
                  </a:lnTo>
                  <a:lnTo>
                    <a:pt x="34" y="7239"/>
                  </a:lnTo>
                  <a:lnTo>
                    <a:pt x="68" y="7340"/>
                  </a:lnTo>
                  <a:lnTo>
                    <a:pt x="135" y="7441"/>
                  </a:lnTo>
                  <a:lnTo>
                    <a:pt x="236" y="7509"/>
                  </a:lnTo>
                  <a:lnTo>
                    <a:pt x="438" y="7643"/>
                  </a:lnTo>
                  <a:lnTo>
                    <a:pt x="674" y="7711"/>
                  </a:lnTo>
                  <a:lnTo>
                    <a:pt x="1179" y="7711"/>
                  </a:lnTo>
                  <a:lnTo>
                    <a:pt x="1448" y="7677"/>
                  </a:lnTo>
                  <a:lnTo>
                    <a:pt x="1381" y="7812"/>
                  </a:lnTo>
                  <a:lnTo>
                    <a:pt x="1381" y="7879"/>
                  </a:lnTo>
                  <a:lnTo>
                    <a:pt x="1414" y="7946"/>
                  </a:lnTo>
                  <a:lnTo>
                    <a:pt x="1482" y="7946"/>
                  </a:lnTo>
                  <a:lnTo>
                    <a:pt x="1549" y="7913"/>
                  </a:lnTo>
                  <a:lnTo>
                    <a:pt x="1919" y="7340"/>
                  </a:lnTo>
                  <a:lnTo>
                    <a:pt x="2222" y="6768"/>
                  </a:lnTo>
                  <a:lnTo>
                    <a:pt x="2559" y="6229"/>
                  </a:lnTo>
                  <a:lnTo>
                    <a:pt x="2896" y="5657"/>
                  </a:lnTo>
                  <a:lnTo>
                    <a:pt x="3266" y="5118"/>
                  </a:lnTo>
                  <a:lnTo>
                    <a:pt x="3670" y="4613"/>
                  </a:lnTo>
                  <a:lnTo>
                    <a:pt x="4074" y="4108"/>
                  </a:lnTo>
                  <a:lnTo>
                    <a:pt x="4478" y="3570"/>
                  </a:lnTo>
                  <a:lnTo>
                    <a:pt x="4882" y="2963"/>
                  </a:lnTo>
                  <a:lnTo>
                    <a:pt x="5252" y="2324"/>
                  </a:lnTo>
                  <a:lnTo>
                    <a:pt x="4815" y="3199"/>
                  </a:lnTo>
                  <a:lnTo>
                    <a:pt x="4613" y="3637"/>
                  </a:lnTo>
                  <a:lnTo>
                    <a:pt x="4377" y="4041"/>
                  </a:lnTo>
                  <a:lnTo>
                    <a:pt x="3771" y="5017"/>
                  </a:lnTo>
                  <a:lnTo>
                    <a:pt x="3098" y="5926"/>
                  </a:lnTo>
                  <a:lnTo>
                    <a:pt x="1751" y="7778"/>
                  </a:lnTo>
                  <a:lnTo>
                    <a:pt x="1751" y="7812"/>
                  </a:lnTo>
                  <a:lnTo>
                    <a:pt x="1785" y="7879"/>
                  </a:lnTo>
                  <a:lnTo>
                    <a:pt x="1886" y="7879"/>
                  </a:lnTo>
                  <a:lnTo>
                    <a:pt x="2525" y="7071"/>
                  </a:lnTo>
                  <a:lnTo>
                    <a:pt x="3131" y="6229"/>
                  </a:lnTo>
                  <a:lnTo>
                    <a:pt x="3737" y="5388"/>
                  </a:lnTo>
                  <a:lnTo>
                    <a:pt x="4310" y="4512"/>
                  </a:lnTo>
                  <a:lnTo>
                    <a:pt x="4545" y="4108"/>
                  </a:lnTo>
                  <a:lnTo>
                    <a:pt x="4781" y="3671"/>
                  </a:lnTo>
                  <a:lnTo>
                    <a:pt x="5252" y="2829"/>
                  </a:lnTo>
                  <a:lnTo>
                    <a:pt x="5454" y="2391"/>
                  </a:lnTo>
                  <a:lnTo>
                    <a:pt x="5724" y="1953"/>
                  </a:lnTo>
                  <a:lnTo>
                    <a:pt x="5993" y="1549"/>
                  </a:lnTo>
                  <a:lnTo>
                    <a:pt x="6296" y="1179"/>
                  </a:lnTo>
                  <a:lnTo>
                    <a:pt x="6296" y="1112"/>
                  </a:lnTo>
                  <a:lnTo>
                    <a:pt x="6296" y="1078"/>
                  </a:lnTo>
                  <a:lnTo>
                    <a:pt x="6229" y="1044"/>
                  </a:lnTo>
                  <a:lnTo>
                    <a:pt x="6195" y="1078"/>
                  </a:lnTo>
                  <a:lnTo>
                    <a:pt x="5993" y="1280"/>
                  </a:lnTo>
                  <a:lnTo>
                    <a:pt x="5825" y="1482"/>
                  </a:lnTo>
                  <a:lnTo>
                    <a:pt x="5960" y="1213"/>
                  </a:lnTo>
                  <a:lnTo>
                    <a:pt x="5993" y="1078"/>
                  </a:lnTo>
                  <a:lnTo>
                    <a:pt x="5993" y="943"/>
                  </a:lnTo>
                  <a:lnTo>
                    <a:pt x="5993" y="910"/>
                  </a:lnTo>
                  <a:lnTo>
                    <a:pt x="5960" y="876"/>
                  </a:lnTo>
                  <a:lnTo>
                    <a:pt x="5926" y="876"/>
                  </a:lnTo>
                  <a:lnTo>
                    <a:pt x="5892" y="910"/>
                  </a:lnTo>
                  <a:lnTo>
                    <a:pt x="5791" y="640"/>
                  </a:lnTo>
                  <a:lnTo>
                    <a:pt x="5657" y="405"/>
                  </a:lnTo>
                  <a:lnTo>
                    <a:pt x="5522" y="203"/>
                  </a:lnTo>
                  <a:lnTo>
                    <a:pt x="5353" y="68"/>
                  </a:lnTo>
                  <a:lnTo>
                    <a:pt x="515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0" name="Google Shape;280;p3"/>
            <p:cNvSpPr/>
            <p:nvPr/>
          </p:nvSpPr>
          <p:spPr>
            <a:xfrm>
              <a:off x="5892831" y="1685317"/>
              <a:ext cx="962386" cy="1166594"/>
            </a:xfrm>
            <a:custGeom>
              <a:avLst/>
              <a:gdLst/>
              <a:ahLst/>
              <a:cxnLst/>
              <a:rect l="l" t="t" r="r" b="b"/>
              <a:pathLst>
                <a:path w="19360" h="23468" extrusionOk="0">
                  <a:moveTo>
                    <a:pt x="3839" y="14343"/>
                  </a:moveTo>
                  <a:lnTo>
                    <a:pt x="3873" y="15320"/>
                  </a:lnTo>
                  <a:lnTo>
                    <a:pt x="3906" y="16296"/>
                  </a:lnTo>
                  <a:lnTo>
                    <a:pt x="4007" y="17239"/>
                  </a:lnTo>
                  <a:lnTo>
                    <a:pt x="4108" y="18215"/>
                  </a:lnTo>
                  <a:lnTo>
                    <a:pt x="4277" y="19293"/>
                  </a:lnTo>
                  <a:lnTo>
                    <a:pt x="4479" y="20336"/>
                  </a:lnTo>
                  <a:lnTo>
                    <a:pt x="4647" y="21212"/>
                  </a:lnTo>
                  <a:lnTo>
                    <a:pt x="4714" y="21683"/>
                  </a:lnTo>
                  <a:lnTo>
                    <a:pt x="4782" y="22121"/>
                  </a:lnTo>
                  <a:lnTo>
                    <a:pt x="4344" y="21986"/>
                  </a:lnTo>
                  <a:lnTo>
                    <a:pt x="4142" y="21919"/>
                  </a:lnTo>
                  <a:lnTo>
                    <a:pt x="3940" y="21818"/>
                  </a:lnTo>
                  <a:lnTo>
                    <a:pt x="3805" y="21683"/>
                  </a:lnTo>
                  <a:lnTo>
                    <a:pt x="3637" y="21515"/>
                  </a:lnTo>
                  <a:lnTo>
                    <a:pt x="3536" y="21313"/>
                  </a:lnTo>
                  <a:lnTo>
                    <a:pt x="3435" y="21043"/>
                  </a:lnTo>
                  <a:lnTo>
                    <a:pt x="3300" y="20471"/>
                  </a:lnTo>
                  <a:lnTo>
                    <a:pt x="3199" y="19865"/>
                  </a:lnTo>
                  <a:lnTo>
                    <a:pt x="3065" y="18687"/>
                  </a:lnTo>
                  <a:lnTo>
                    <a:pt x="2930" y="17777"/>
                  </a:lnTo>
                  <a:lnTo>
                    <a:pt x="2829" y="16835"/>
                  </a:lnTo>
                  <a:lnTo>
                    <a:pt x="2795" y="16397"/>
                  </a:lnTo>
                  <a:lnTo>
                    <a:pt x="2762" y="15926"/>
                  </a:lnTo>
                  <a:lnTo>
                    <a:pt x="2762" y="15488"/>
                  </a:lnTo>
                  <a:lnTo>
                    <a:pt x="2795" y="15017"/>
                  </a:lnTo>
                  <a:lnTo>
                    <a:pt x="3031" y="14781"/>
                  </a:lnTo>
                  <a:lnTo>
                    <a:pt x="3267" y="14545"/>
                  </a:lnTo>
                  <a:lnTo>
                    <a:pt x="3401" y="14444"/>
                  </a:lnTo>
                  <a:lnTo>
                    <a:pt x="3536" y="14377"/>
                  </a:lnTo>
                  <a:lnTo>
                    <a:pt x="3671" y="14343"/>
                  </a:lnTo>
                  <a:close/>
                  <a:moveTo>
                    <a:pt x="742" y="8081"/>
                  </a:moveTo>
                  <a:lnTo>
                    <a:pt x="809" y="8115"/>
                  </a:lnTo>
                  <a:lnTo>
                    <a:pt x="1314" y="8115"/>
                  </a:lnTo>
                  <a:lnTo>
                    <a:pt x="1146" y="10034"/>
                  </a:lnTo>
                  <a:lnTo>
                    <a:pt x="1078" y="10977"/>
                  </a:lnTo>
                  <a:lnTo>
                    <a:pt x="1078" y="11919"/>
                  </a:lnTo>
                  <a:lnTo>
                    <a:pt x="1112" y="12896"/>
                  </a:lnTo>
                  <a:lnTo>
                    <a:pt x="1179" y="13872"/>
                  </a:lnTo>
                  <a:lnTo>
                    <a:pt x="1381" y="15825"/>
                  </a:lnTo>
                  <a:lnTo>
                    <a:pt x="1516" y="17575"/>
                  </a:lnTo>
                  <a:lnTo>
                    <a:pt x="1583" y="18451"/>
                  </a:lnTo>
                  <a:lnTo>
                    <a:pt x="1684" y="19326"/>
                  </a:lnTo>
                  <a:lnTo>
                    <a:pt x="1853" y="20134"/>
                  </a:lnTo>
                  <a:lnTo>
                    <a:pt x="2088" y="20909"/>
                  </a:lnTo>
                  <a:lnTo>
                    <a:pt x="2391" y="21683"/>
                  </a:lnTo>
                  <a:lnTo>
                    <a:pt x="2728" y="22457"/>
                  </a:lnTo>
                  <a:lnTo>
                    <a:pt x="2694" y="22626"/>
                  </a:lnTo>
                  <a:lnTo>
                    <a:pt x="2661" y="22794"/>
                  </a:lnTo>
                  <a:lnTo>
                    <a:pt x="2492" y="23097"/>
                  </a:lnTo>
                  <a:lnTo>
                    <a:pt x="2425" y="23198"/>
                  </a:lnTo>
                  <a:lnTo>
                    <a:pt x="2358" y="23232"/>
                  </a:lnTo>
                  <a:lnTo>
                    <a:pt x="2324" y="23265"/>
                  </a:lnTo>
                  <a:lnTo>
                    <a:pt x="2257" y="23265"/>
                  </a:lnTo>
                  <a:lnTo>
                    <a:pt x="2122" y="23164"/>
                  </a:lnTo>
                  <a:lnTo>
                    <a:pt x="2021" y="23030"/>
                  </a:lnTo>
                  <a:lnTo>
                    <a:pt x="1920" y="22828"/>
                  </a:lnTo>
                  <a:lnTo>
                    <a:pt x="1853" y="22659"/>
                  </a:lnTo>
                  <a:lnTo>
                    <a:pt x="1785" y="22424"/>
                  </a:lnTo>
                  <a:lnTo>
                    <a:pt x="1516" y="21447"/>
                  </a:lnTo>
                  <a:lnTo>
                    <a:pt x="1280" y="20471"/>
                  </a:lnTo>
                  <a:lnTo>
                    <a:pt x="1078" y="19326"/>
                  </a:lnTo>
                  <a:lnTo>
                    <a:pt x="876" y="18181"/>
                  </a:lnTo>
                  <a:lnTo>
                    <a:pt x="472" y="15858"/>
                  </a:lnTo>
                  <a:lnTo>
                    <a:pt x="371" y="15252"/>
                  </a:lnTo>
                  <a:lnTo>
                    <a:pt x="338" y="14680"/>
                  </a:lnTo>
                  <a:lnTo>
                    <a:pt x="270" y="13502"/>
                  </a:lnTo>
                  <a:lnTo>
                    <a:pt x="237" y="12357"/>
                  </a:lnTo>
                  <a:lnTo>
                    <a:pt x="270" y="11145"/>
                  </a:lnTo>
                  <a:lnTo>
                    <a:pt x="270" y="10135"/>
                  </a:lnTo>
                  <a:lnTo>
                    <a:pt x="338" y="9630"/>
                  </a:lnTo>
                  <a:lnTo>
                    <a:pt x="405" y="9125"/>
                  </a:lnTo>
                  <a:lnTo>
                    <a:pt x="573" y="8586"/>
                  </a:lnTo>
                  <a:lnTo>
                    <a:pt x="708" y="8081"/>
                  </a:lnTo>
                  <a:close/>
                  <a:moveTo>
                    <a:pt x="10808" y="1"/>
                  </a:moveTo>
                  <a:lnTo>
                    <a:pt x="10000" y="34"/>
                  </a:lnTo>
                  <a:lnTo>
                    <a:pt x="9192" y="102"/>
                  </a:lnTo>
                  <a:lnTo>
                    <a:pt x="8351" y="236"/>
                  </a:lnTo>
                  <a:lnTo>
                    <a:pt x="7543" y="405"/>
                  </a:lnTo>
                  <a:lnTo>
                    <a:pt x="6735" y="674"/>
                  </a:lnTo>
                  <a:lnTo>
                    <a:pt x="6330" y="809"/>
                  </a:lnTo>
                  <a:lnTo>
                    <a:pt x="5926" y="977"/>
                  </a:lnTo>
                  <a:lnTo>
                    <a:pt x="5590" y="1145"/>
                  </a:lnTo>
                  <a:lnTo>
                    <a:pt x="5287" y="1314"/>
                  </a:lnTo>
                  <a:lnTo>
                    <a:pt x="4681" y="1751"/>
                  </a:lnTo>
                  <a:lnTo>
                    <a:pt x="4108" y="2189"/>
                  </a:lnTo>
                  <a:lnTo>
                    <a:pt x="3536" y="2694"/>
                  </a:lnTo>
                  <a:lnTo>
                    <a:pt x="2997" y="3199"/>
                  </a:lnTo>
                  <a:lnTo>
                    <a:pt x="2459" y="3772"/>
                  </a:lnTo>
                  <a:lnTo>
                    <a:pt x="2021" y="4378"/>
                  </a:lnTo>
                  <a:lnTo>
                    <a:pt x="1583" y="5017"/>
                  </a:lnTo>
                  <a:lnTo>
                    <a:pt x="1247" y="5691"/>
                  </a:lnTo>
                  <a:lnTo>
                    <a:pt x="977" y="6398"/>
                  </a:lnTo>
                  <a:lnTo>
                    <a:pt x="742" y="7138"/>
                  </a:lnTo>
                  <a:lnTo>
                    <a:pt x="674" y="7509"/>
                  </a:lnTo>
                  <a:lnTo>
                    <a:pt x="607" y="7879"/>
                  </a:lnTo>
                  <a:lnTo>
                    <a:pt x="607" y="7913"/>
                  </a:lnTo>
                  <a:lnTo>
                    <a:pt x="573" y="7913"/>
                  </a:lnTo>
                  <a:lnTo>
                    <a:pt x="540" y="7946"/>
                  </a:lnTo>
                  <a:lnTo>
                    <a:pt x="338" y="8620"/>
                  </a:lnTo>
                  <a:lnTo>
                    <a:pt x="169" y="9293"/>
                  </a:lnTo>
                  <a:lnTo>
                    <a:pt x="102" y="9630"/>
                  </a:lnTo>
                  <a:lnTo>
                    <a:pt x="68" y="9933"/>
                  </a:lnTo>
                  <a:lnTo>
                    <a:pt x="35" y="10606"/>
                  </a:lnTo>
                  <a:lnTo>
                    <a:pt x="1" y="11919"/>
                  </a:lnTo>
                  <a:lnTo>
                    <a:pt x="1" y="12660"/>
                  </a:lnTo>
                  <a:lnTo>
                    <a:pt x="35" y="13434"/>
                  </a:lnTo>
                  <a:lnTo>
                    <a:pt x="68" y="14175"/>
                  </a:lnTo>
                  <a:lnTo>
                    <a:pt x="136" y="14916"/>
                  </a:lnTo>
                  <a:lnTo>
                    <a:pt x="338" y="16397"/>
                  </a:lnTo>
                  <a:lnTo>
                    <a:pt x="607" y="17912"/>
                  </a:lnTo>
                  <a:lnTo>
                    <a:pt x="843" y="19326"/>
                  </a:lnTo>
                  <a:lnTo>
                    <a:pt x="1112" y="20774"/>
                  </a:lnTo>
                  <a:lnTo>
                    <a:pt x="1348" y="21919"/>
                  </a:lnTo>
                  <a:lnTo>
                    <a:pt x="1482" y="22491"/>
                  </a:lnTo>
                  <a:lnTo>
                    <a:pt x="1583" y="22760"/>
                  </a:lnTo>
                  <a:lnTo>
                    <a:pt x="1718" y="22996"/>
                  </a:lnTo>
                  <a:lnTo>
                    <a:pt x="1785" y="23164"/>
                  </a:lnTo>
                  <a:lnTo>
                    <a:pt x="1886" y="23265"/>
                  </a:lnTo>
                  <a:lnTo>
                    <a:pt x="1987" y="23366"/>
                  </a:lnTo>
                  <a:lnTo>
                    <a:pt x="2055" y="23434"/>
                  </a:lnTo>
                  <a:lnTo>
                    <a:pt x="2156" y="23467"/>
                  </a:lnTo>
                  <a:lnTo>
                    <a:pt x="2358" y="23467"/>
                  </a:lnTo>
                  <a:lnTo>
                    <a:pt x="2425" y="23434"/>
                  </a:lnTo>
                  <a:lnTo>
                    <a:pt x="2593" y="23299"/>
                  </a:lnTo>
                  <a:lnTo>
                    <a:pt x="2762" y="23097"/>
                  </a:lnTo>
                  <a:lnTo>
                    <a:pt x="2896" y="22895"/>
                  </a:lnTo>
                  <a:lnTo>
                    <a:pt x="2964" y="22626"/>
                  </a:lnTo>
                  <a:lnTo>
                    <a:pt x="3031" y="22558"/>
                  </a:lnTo>
                  <a:lnTo>
                    <a:pt x="3031" y="22525"/>
                  </a:lnTo>
                  <a:lnTo>
                    <a:pt x="3031" y="22457"/>
                  </a:lnTo>
                  <a:lnTo>
                    <a:pt x="2997" y="22424"/>
                  </a:lnTo>
                  <a:lnTo>
                    <a:pt x="2997" y="22356"/>
                  </a:lnTo>
                  <a:lnTo>
                    <a:pt x="2964" y="22323"/>
                  </a:lnTo>
                  <a:lnTo>
                    <a:pt x="2627" y="21582"/>
                  </a:lnTo>
                  <a:lnTo>
                    <a:pt x="2324" y="20808"/>
                  </a:lnTo>
                  <a:lnTo>
                    <a:pt x="2122" y="20033"/>
                  </a:lnTo>
                  <a:lnTo>
                    <a:pt x="1920" y="19259"/>
                  </a:lnTo>
                  <a:lnTo>
                    <a:pt x="1853" y="18788"/>
                  </a:lnTo>
                  <a:lnTo>
                    <a:pt x="1785" y="18350"/>
                  </a:lnTo>
                  <a:lnTo>
                    <a:pt x="1718" y="17407"/>
                  </a:lnTo>
                  <a:lnTo>
                    <a:pt x="1684" y="16498"/>
                  </a:lnTo>
                  <a:lnTo>
                    <a:pt x="1617" y="15555"/>
                  </a:lnTo>
                  <a:lnTo>
                    <a:pt x="1583" y="15488"/>
                  </a:lnTo>
                  <a:lnTo>
                    <a:pt x="1617" y="15488"/>
                  </a:lnTo>
                  <a:lnTo>
                    <a:pt x="1785" y="15623"/>
                  </a:lnTo>
                  <a:lnTo>
                    <a:pt x="2021" y="15757"/>
                  </a:lnTo>
                  <a:lnTo>
                    <a:pt x="2257" y="15825"/>
                  </a:lnTo>
                  <a:lnTo>
                    <a:pt x="2391" y="15858"/>
                  </a:lnTo>
                  <a:lnTo>
                    <a:pt x="2526" y="15858"/>
                  </a:lnTo>
                  <a:lnTo>
                    <a:pt x="2526" y="16498"/>
                  </a:lnTo>
                  <a:lnTo>
                    <a:pt x="2593" y="17104"/>
                  </a:lnTo>
                  <a:lnTo>
                    <a:pt x="2964" y="19798"/>
                  </a:lnTo>
                  <a:lnTo>
                    <a:pt x="3031" y="20370"/>
                  </a:lnTo>
                  <a:lnTo>
                    <a:pt x="3132" y="20942"/>
                  </a:lnTo>
                  <a:lnTo>
                    <a:pt x="3031" y="21010"/>
                  </a:lnTo>
                  <a:lnTo>
                    <a:pt x="2964" y="21077"/>
                  </a:lnTo>
                  <a:lnTo>
                    <a:pt x="2829" y="21279"/>
                  </a:lnTo>
                  <a:lnTo>
                    <a:pt x="2694" y="21481"/>
                  </a:lnTo>
                  <a:lnTo>
                    <a:pt x="2694" y="21582"/>
                  </a:lnTo>
                  <a:lnTo>
                    <a:pt x="2694" y="21683"/>
                  </a:lnTo>
                  <a:lnTo>
                    <a:pt x="2728" y="21717"/>
                  </a:lnTo>
                  <a:lnTo>
                    <a:pt x="2762" y="21750"/>
                  </a:lnTo>
                  <a:lnTo>
                    <a:pt x="2795" y="21750"/>
                  </a:lnTo>
                  <a:lnTo>
                    <a:pt x="2829" y="21717"/>
                  </a:lnTo>
                  <a:lnTo>
                    <a:pt x="3031" y="21414"/>
                  </a:lnTo>
                  <a:lnTo>
                    <a:pt x="3199" y="21212"/>
                  </a:lnTo>
                  <a:lnTo>
                    <a:pt x="3334" y="21515"/>
                  </a:lnTo>
                  <a:lnTo>
                    <a:pt x="3502" y="21818"/>
                  </a:lnTo>
                  <a:lnTo>
                    <a:pt x="3637" y="21952"/>
                  </a:lnTo>
                  <a:lnTo>
                    <a:pt x="3772" y="22053"/>
                  </a:lnTo>
                  <a:lnTo>
                    <a:pt x="3940" y="22154"/>
                  </a:lnTo>
                  <a:lnTo>
                    <a:pt x="4108" y="22222"/>
                  </a:lnTo>
                  <a:lnTo>
                    <a:pt x="4479" y="22323"/>
                  </a:lnTo>
                  <a:lnTo>
                    <a:pt x="4849" y="22390"/>
                  </a:lnTo>
                  <a:lnTo>
                    <a:pt x="4883" y="22491"/>
                  </a:lnTo>
                  <a:lnTo>
                    <a:pt x="4916" y="22525"/>
                  </a:lnTo>
                  <a:lnTo>
                    <a:pt x="4950" y="22558"/>
                  </a:lnTo>
                  <a:lnTo>
                    <a:pt x="5051" y="22558"/>
                  </a:lnTo>
                  <a:lnTo>
                    <a:pt x="5118" y="22525"/>
                  </a:lnTo>
                  <a:lnTo>
                    <a:pt x="5118" y="22457"/>
                  </a:lnTo>
                  <a:lnTo>
                    <a:pt x="5118" y="22424"/>
                  </a:lnTo>
                  <a:lnTo>
                    <a:pt x="5051" y="22087"/>
                  </a:lnTo>
                  <a:lnTo>
                    <a:pt x="5118" y="22222"/>
                  </a:lnTo>
                  <a:lnTo>
                    <a:pt x="5186" y="22289"/>
                  </a:lnTo>
                  <a:lnTo>
                    <a:pt x="5253" y="22323"/>
                  </a:lnTo>
                  <a:lnTo>
                    <a:pt x="5354" y="22289"/>
                  </a:lnTo>
                  <a:lnTo>
                    <a:pt x="5388" y="22255"/>
                  </a:lnTo>
                  <a:lnTo>
                    <a:pt x="5388" y="22154"/>
                  </a:lnTo>
                  <a:lnTo>
                    <a:pt x="5354" y="22087"/>
                  </a:lnTo>
                  <a:lnTo>
                    <a:pt x="5253" y="22020"/>
                  </a:lnTo>
                  <a:lnTo>
                    <a:pt x="5186" y="21885"/>
                  </a:lnTo>
                  <a:lnTo>
                    <a:pt x="5152" y="21683"/>
                  </a:lnTo>
                  <a:lnTo>
                    <a:pt x="5118" y="21481"/>
                  </a:lnTo>
                  <a:lnTo>
                    <a:pt x="5051" y="20808"/>
                  </a:lnTo>
                  <a:lnTo>
                    <a:pt x="4984" y="19899"/>
                  </a:lnTo>
                  <a:lnTo>
                    <a:pt x="4916" y="18990"/>
                  </a:lnTo>
                  <a:lnTo>
                    <a:pt x="4782" y="17744"/>
                  </a:lnTo>
                  <a:lnTo>
                    <a:pt x="4613" y="16532"/>
                  </a:lnTo>
                  <a:lnTo>
                    <a:pt x="4479" y="15286"/>
                  </a:lnTo>
                  <a:lnTo>
                    <a:pt x="4445" y="14680"/>
                  </a:lnTo>
                  <a:lnTo>
                    <a:pt x="4411" y="14074"/>
                  </a:lnTo>
                  <a:lnTo>
                    <a:pt x="4378" y="14007"/>
                  </a:lnTo>
                  <a:lnTo>
                    <a:pt x="4344" y="13973"/>
                  </a:lnTo>
                  <a:lnTo>
                    <a:pt x="4277" y="14007"/>
                  </a:lnTo>
                  <a:lnTo>
                    <a:pt x="4243" y="14074"/>
                  </a:lnTo>
                  <a:lnTo>
                    <a:pt x="4209" y="14747"/>
                  </a:lnTo>
                  <a:lnTo>
                    <a:pt x="4243" y="15421"/>
                  </a:lnTo>
                  <a:lnTo>
                    <a:pt x="4310" y="16094"/>
                  </a:lnTo>
                  <a:lnTo>
                    <a:pt x="4378" y="16801"/>
                  </a:lnTo>
                  <a:lnTo>
                    <a:pt x="4546" y="18148"/>
                  </a:lnTo>
                  <a:lnTo>
                    <a:pt x="4647" y="18855"/>
                  </a:lnTo>
                  <a:lnTo>
                    <a:pt x="4681" y="19528"/>
                  </a:lnTo>
                  <a:lnTo>
                    <a:pt x="4775" y="20470"/>
                  </a:lnTo>
                  <a:lnTo>
                    <a:pt x="4411" y="18619"/>
                  </a:lnTo>
                  <a:lnTo>
                    <a:pt x="4243" y="17542"/>
                  </a:lnTo>
                  <a:lnTo>
                    <a:pt x="4142" y="16464"/>
                  </a:lnTo>
                  <a:lnTo>
                    <a:pt x="4075" y="15387"/>
                  </a:lnTo>
                  <a:lnTo>
                    <a:pt x="4041" y="14310"/>
                  </a:lnTo>
                  <a:lnTo>
                    <a:pt x="4075" y="14242"/>
                  </a:lnTo>
                  <a:lnTo>
                    <a:pt x="4041" y="14141"/>
                  </a:lnTo>
                  <a:lnTo>
                    <a:pt x="4007" y="14108"/>
                  </a:lnTo>
                  <a:lnTo>
                    <a:pt x="3974" y="14074"/>
                  </a:lnTo>
                  <a:lnTo>
                    <a:pt x="3906" y="14074"/>
                  </a:lnTo>
                  <a:lnTo>
                    <a:pt x="3873" y="14108"/>
                  </a:lnTo>
                  <a:lnTo>
                    <a:pt x="3704" y="14108"/>
                  </a:lnTo>
                  <a:lnTo>
                    <a:pt x="3536" y="14141"/>
                  </a:lnTo>
                  <a:lnTo>
                    <a:pt x="3368" y="14209"/>
                  </a:lnTo>
                  <a:lnTo>
                    <a:pt x="3199" y="14276"/>
                  </a:lnTo>
                  <a:lnTo>
                    <a:pt x="3031" y="14411"/>
                  </a:lnTo>
                  <a:lnTo>
                    <a:pt x="2829" y="14579"/>
                  </a:lnTo>
                  <a:lnTo>
                    <a:pt x="2694" y="14747"/>
                  </a:lnTo>
                  <a:lnTo>
                    <a:pt x="2627" y="14949"/>
                  </a:lnTo>
                  <a:lnTo>
                    <a:pt x="2627" y="15017"/>
                  </a:lnTo>
                  <a:lnTo>
                    <a:pt x="2560" y="15286"/>
                  </a:lnTo>
                  <a:lnTo>
                    <a:pt x="2526" y="15589"/>
                  </a:lnTo>
                  <a:lnTo>
                    <a:pt x="2425" y="15589"/>
                  </a:lnTo>
                  <a:lnTo>
                    <a:pt x="2290" y="15555"/>
                  </a:lnTo>
                  <a:lnTo>
                    <a:pt x="2156" y="15522"/>
                  </a:lnTo>
                  <a:lnTo>
                    <a:pt x="1920" y="15421"/>
                  </a:lnTo>
                  <a:lnTo>
                    <a:pt x="1785" y="15387"/>
                  </a:lnTo>
                  <a:lnTo>
                    <a:pt x="1651" y="15353"/>
                  </a:lnTo>
                  <a:lnTo>
                    <a:pt x="1617" y="15387"/>
                  </a:lnTo>
                  <a:lnTo>
                    <a:pt x="1583" y="15421"/>
                  </a:lnTo>
                  <a:lnTo>
                    <a:pt x="1415" y="13670"/>
                  </a:lnTo>
                  <a:lnTo>
                    <a:pt x="1348" y="12795"/>
                  </a:lnTo>
                  <a:lnTo>
                    <a:pt x="1314" y="11919"/>
                  </a:lnTo>
                  <a:lnTo>
                    <a:pt x="1314" y="10943"/>
                  </a:lnTo>
                  <a:lnTo>
                    <a:pt x="1381" y="10000"/>
                  </a:lnTo>
                  <a:lnTo>
                    <a:pt x="1482" y="9024"/>
                  </a:lnTo>
                  <a:lnTo>
                    <a:pt x="1516" y="8047"/>
                  </a:lnTo>
                  <a:lnTo>
                    <a:pt x="1550" y="8014"/>
                  </a:lnTo>
                  <a:lnTo>
                    <a:pt x="1550" y="7980"/>
                  </a:lnTo>
                  <a:lnTo>
                    <a:pt x="1516" y="7913"/>
                  </a:lnTo>
                  <a:lnTo>
                    <a:pt x="1482" y="7879"/>
                  </a:lnTo>
                  <a:lnTo>
                    <a:pt x="1415" y="7879"/>
                  </a:lnTo>
                  <a:lnTo>
                    <a:pt x="1617" y="7206"/>
                  </a:lnTo>
                  <a:lnTo>
                    <a:pt x="1886" y="6566"/>
                  </a:lnTo>
                  <a:lnTo>
                    <a:pt x="2189" y="5994"/>
                  </a:lnTo>
                  <a:lnTo>
                    <a:pt x="2560" y="5421"/>
                  </a:lnTo>
                  <a:lnTo>
                    <a:pt x="2997" y="4883"/>
                  </a:lnTo>
                  <a:lnTo>
                    <a:pt x="3435" y="4411"/>
                  </a:lnTo>
                  <a:lnTo>
                    <a:pt x="3940" y="3940"/>
                  </a:lnTo>
                  <a:lnTo>
                    <a:pt x="4479" y="3502"/>
                  </a:lnTo>
                  <a:lnTo>
                    <a:pt x="5085" y="3098"/>
                  </a:lnTo>
                  <a:lnTo>
                    <a:pt x="5724" y="2762"/>
                  </a:lnTo>
                  <a:lnTo>
                    <a:pt x="6398" y="2492"/>
                  </a:lnTo>
                  <a:lnTo>
                    <a:pt x="7071" y="2256"/>
                  </a:lnTo>
                  <a:lnTo>
                    <a:pt x="7745" y="2088"/>
                  </a:lnTo>
                  <a:lnTo>
                    <a:pt x="8452" y="1953"/>
                  </a:lnTo>
                  <a:lnTo>
                    <a:pt x="9159" y="1852"/>
                  </a:lnTo>
                  <a:lnTo>
                    <a:pt x="9899" y="1785"/>
                  </a:lnTo>
                  <a:lnTo>
                    <a:pt x="10707" y="1785"/>
                  </a:lnTo>
                  <a:lnTo>
                    <a:pt x="11482" y="1819"/>
                  </a:lnTo>
                  <a:lnTo>
                    <a:pt x="12256" y="1920"/>
                  </a:lnTo>
                  <a:lnTo>
                    <a:pt x="13030" y="2054"/>
                  </a:lnTo>
                  <a:lnTo>
                    <a:pt x="13737" y="2256"/>
                  </a:lnTo>
                  <a:lnTo>
                    <a:pt x="14478" y="2526"/>
                  </a:lnTo>
                  <a:lnTo>
                    <a:pt x="15185" y="2863"/>
                  </a:lnTo>
                  <a:lnTo>
                    <a:pt x="15892" y="3267"/>
                  </a:lnTo>
                  <a:lnTo>
                    <a:pt x="16566" y="3704"/>
                  </a:lnTo>
                  <a:lnTo>
                    <a:pt x="17172" y="4142"/>
                  </a:lnTo>
                  <a:lnTo>
                    <a:pt x="17778" y="4647"/>
                  </a:lnTo>
                  <a:lnTo>
                    <a:pt x="18081" y="4916"/>
                  </a:lnTo>
                  <a:lnTo>
                    <a:pt x="18350" y="5186"/>
                  </a:lnTo>
                  <a:lnTo>
                    <a:pt x="18821" y="5758"/>
                  </a:lnTo>
                  <a:lnTo>
                    <a:pt x="19057" y="6061"/>
                  </a:lnTo>
                  <a:lnTo>
                    <a:pt x="19259" y="6398"/>
                  </a:lnTo>
                  <a:lnTo>
                    <a:pt x="19360" y="6566"/>
                  </a:lnTo>
                  <a:lnTo>
                    <a:pt x="19360" y="6061"/>
                  </a:lnTo>
                  <a:lnTo>
                    <a:pt x="19124" y="5657"/>
                  </a:lnTo>
                  <a:lnTo>
                    <a:pt x="18889" y="5354"/>
                  </a:lnTo>
                  <a:lnTo>
                    <a:pt x="18619" y="5051"/>
                  </a:lnTo>
                  <a:lnTo>
                    <a:pt x="18047" y="4512"/>
                  </a:lnTo>
                  <a:lnTo>
                    <a:pt x="17778" y="4243"/>
                  </a:lnTo>
                  <a:lnTo>
                    <a:pt x="17475" y="4007"/>
                  </a:lnTo>
                  <a:lnTo>
                    <a:pt x="16801" y="3536"/>
                  </a:lnTo>
                  <a:lnTo>
                    <a:pt x="16128" y="3098"/>
                  </a:lnTo>
                  <a:lnTo>
                    <a:pt x="15455" y="2728"/>
                  </a:lnTo>
                  <a:lnTo>
                    <a:pt x="15084" y="2526"/>
                  </a:lnTo>
                  <a:lnTo>
                    <a:pt x="14714" y="2324"/>
                  </a:lnTo>
                  <a:lnTo>
                    <a:pt x="13973" y="2054"/>
                  </a:lnTo>
                  <a:lnTo>
                    <a:pt x="13199" y="1819"/>
                  </a:lnTo>
                  <a:lnTo>
                    <a:pt x="12424" y="1684"/>
                  </a:lnTo>
                  <a:lnTo>
                    <a:pt x="11616" y="1583"/>
                  </a:lnTo>
                  <a:lnTo>
                    <a:pt x="10808" y="1549"/>
                  </a:lnTo>
                  <a:lnTo>
                    <a:pt x="10000" y="1549"/>
                  </a:lnTo>
                  <a:lnTo>
                    <a:pt x="9192" y="1617"/>
                  </a:lnTo>
                  <a:lnTo>
                    <a:pt x="8519" y="1684"/>
                  </a:lnTo>
                  <a:lnTo>
                    <a:pt x="7846" y="1819"/>
                  </a:lnTo>
                  <a:lnTo>
                    <a:pt x="7172" y="1987"/>
                  </a:lnTo>
                  <a:lnTo>
                    <a:pt x="6532" y="2189"/>
                  </a:lnTo>
                  <a:lnTo>
                    <a:pt x="5926" y="2459"/>
                  </a:lnTo>
                  <a:lnTo>
                    <a:pt x="5287" y="2728"/>
                  </a:lnTo>
                  <a:lnTo>
                    <a:pt x="4714" y="3065"/>
                  </a:lnTo>
                  <a:lnTo>
                    <a:pt x="4142" y="3469"/>
                  </a:lnTo>
                  <a:lnTo>
                    <a:pt x="3637" y="3873"/>
                  </a:lnTo>
                  <a:lnTo>
                    <a:pt x="3132" y="4344"/>
                  </a:lnTo>
                  <a:lnTo>
                    <a:pt x="2694" y="4849"/>
                  </a:lnTo>
                  <a:lnTo>
                    <a:pt x="2290" y="5388"/>
                  </a:lnTo>
                  <a:lnTo>
                    <a:pt x="1954" y="5960"/>
                  </a:lnTo>
                  <a:lnTo>
                    <a:pt x="1651" y="6566"/>
                  </a:lnTo>
                  <a:lnTo>
                    <a:pt x="1415" y="7206"/>
                  </a:lnTo>
                  <a:lnTo>
                    <a:pt x="1213" y="7879"/>
                  </a:lnTo>
                  <a:lnTo>
                    <a:pt x="1045" y="7879"/>
                  </a:lnTo>
                  <a:lnTo>
                    <a:pt x="1247" y="7273"/>
                  </a:lnTo>
                  <a:lnTo>
                    <a:pt x="1449" y="6667"/>
                  </a:lnTo>
                  <a:lnTo>
                    <a:pt x="1684" y="6061"/>
                  </a:lnTo>
                  <a:lnTo>
                    <a:pt x="1987" y="5489"/>
                  </a:lnTo>
                  <a:lnTo>
                    <a:pt x="2156" y="5186"/>
                  </a:lnTo>
                  <a:lnTo>
                    <a:pt x="2358" y="4883"/>
                  </a:lnTo>
                  <a:lnTo>
                    <a:pt x="2795" y="4310"/>
                  </a:lnTo>
                  <a:lnTo>
                    <a:pt x="3300" y="3805"/>
                  </a:lnTo>
                  <a:lnTo>
                    <a:pt x="3805" y="3267"/>
                  </a:lnTo>
                  <a:lnTo>
                    <a:pt x="4411" y="2694"/>
                  </a:lnTo>
                  <a:lnTo>
                    <a:pt x="5051" y="2155"/>
                  </a:lnTo>
                  <a:lnTo>
                    <a:pt x="5388" y="1920"/>
                  </a:lnTo>
                  <a:lnTo>
                    <a:pt x="5724" y="1718"/>
                  </a:lnTo>
                  <a:lnTo>
                    <a:pt x="6095" y="1516"/>
                  </a:lnTo>
                  <a:lnTo>
                    <a:pt x="6499" y="1347"/>
                  </a:lnTo>
                  <a:lnTo>
                    <a:pt x="7240" y="1145"/>
                  </a:lnTo>
                  <a:lnTo>
                    <a:pt x="8014" y="1011"/>
                  </a:lnTo>
                  <a:lnTo>
                    <a:pt x="8822" y="876"/>
                  </a:lnTo>
                  <a:lnTo>
                    <a:pt x="9596" y="809"/>
                  </a:lnTo>
                  <a:lnTo>
                    <a:pt x="10337" y="775"/>
                  </a:lnTo>
                  <a:lnTo>
                    <a:pt x="11078" y="775"/>
                  </a:lnTo>
                  <a:lnTo>
                    <a:pt x="11818" y="809"/>
                  </a:lnTo>
                  <a:lnTo>
                    <a:pt x="12559" y="910"/>
                  </a:lnTo>
                  <a:lnTo>
                    <a:pt x="13300" y="1044"/>
                  </a:lnTo>
                  <a:lnTo>
                    <a:pt x="14040" y="1213"/>
                  </a:lnTo>
                  <a:lnTo>
                    <a:pt x="14747" y="1448"/>
                  </a:lnTo>
                  <a:lnTo>
                    <a:pt x="15421" y="1751"/>
                  </a:lnTo>
                  <a:lnTo>
                    <a:pt x="16162" y="2088"/>
                  </a:lnTo>
                  <a:lnTo>
                    <a:pt x="16835" y="2526"/>
                  </a:lnTo>
                  <a:lnTo>
                    <a:pt x="17475" y="2964"/>
                  </a:lnTo>
                  <a:lnTo>
                    <a:pt x="18114" y="3469"/>
                  </a:lnTo>
                  <a:lnTo>
                    <a:pt x="18619" y="3940"/>
                  </a:lnTo>
                  <a:lnTo>
                    <a:pt x="19158" y="4411"/>
                  </a:lnTo>
                  <a:lnTo>
                    <a:pt x="19360" y="4580"/>
                  </a:lnTo>
                  <a:lnTo>
                    <a:pt x="19360" y="4243"/>
                  </a:lnTo>
                  <a:lnTo>
                    <a:pt x="19124" y="4075"/>
                  </a:lnTo>
                  <a:lnTo>
                    <a:pt x="18788" y="3772"/>
                  </a:lnTo>
                  <a:lnTo>
                    <a:pt x="18451" y="3469"/>
                  </a:lnTo>
                  <a:lnTo>
                    <a:pt x="17744" y="2896"/>
                  </a:lnTo>
                  <a:lnTo>
                    <a:pt x="17138" y="2425"/>
                  </a:lnTo>
                  <a:lnTo>
                    <a:pt x="16465" y="2054"/>
                  </a:lnTo>
                  <a:lnTo>
                    <a:pt x="15791" y="1684"/>
                  </a:lnTo>
                  <a:lnTo>
                    <a:pt x="15118" y="1381"/>
                  </a:lnTo>
                  <a:lnTo>
                    <a:pt x="14343" y="1112"/>
                  </a:lnTo>
                  <a:lnTo>
                    <a:pt x="13603" y="876"/>
                  </a:lnTo>
                  <a:lnTo>
                    <a:pt x="12828" y="741"/>
                  </a:lnTo>
                  <a:lnTo>
                    <a:pt x="12054" y="640"/>
                  </a:lnTo>
                  <a:lnTo>
                    <a:pt x="11246" y="573"/>
                  </a:lnTo>
                  <a:lnTo>
                    <a:pt x="10472" y="573"/>
                  </a:lnTo>
                  <a:lnTo>
                    <a:pt x="9664" y="640"/>
                  </a:lnTo>
                  <a:lnTo>
                    <a:pt x="8889" y="708"/>
                  </a:lnTo>
                  <a:lnTo>
                    <a:pt x="8182" y="809"/>
                  </a:lnTo>
                  <a:lnTo>
                    <a:pt x="7442" y="943"/>
                  </a:lnTo>
                  <a:lnTo>
                    <a:pt x="6735" y="1112"/>
                  </a:lnTo>
                  <a:lnTo>
                    <a:pt x="6061" y="1347"/>
                  </a:lnTo>
                  <a:lnTo>
                    <a:pt x="5724" y="1516"/>
                  </a:lnTo>
                  <a:lnTo>
                    <a:pt x="5388" y="1684"/>
                  </a:lnTo>
                  <a:lnTo>
                    <a:pt x="5085" y="1920"/>
                  </a:lnTo>
                  <a:lnTo>
                    <a:pt x="4782" y="2155"/>
                  </a:lnTo>
                  <a:lnTo>
                    <a:pt x="4243" y="2661"/>
                  </a:lnTo>
                  <a:lnTo>
                    <a:pt x="3704" y="3166"/>
                  </a:lnTo>
                  <a:lnTo>
                    <a:pt x="3199" y="3637"/>
                  </a:lnTo>
                  <a:lnTo>
                    <a:pt x="2762" y="4142"/>
                  </a:lnTo>
                  <a:lnTo>
                    <a:pt x="2324" y="4647"/>
                  </a:lnTo>
                  <a:lnTo>
                    <a:pt x="1954" y="5219"/>
                  </a:lnTo>
                  <a:lnTo>
                    <a:pt x="1617" y="5859"/>
                  </a:lnTo>
                  <a:lnTo>
                    <a:pt x="1314" y="6499"/>
                  </a:lnTo>
                  <a:lnTo>
                    <a:pt x="1078" y="7206"/>
                  </a:lnTo>
                  <a:lnTo>
                    <a:pt x="910" y="7879"/>
                  </a:lnTo>
                  <a:lnTo>
                    <a:pt x="809" y="7879"/>
                  </a:lnTo>
                  <a:lnTo>
                    <a:pt x="1011" y="7138"/>
                  </a:lnTo>
                  <a:lnTo>
                    <a:pt x="1247" y="6398"/>
                  </a:lnTo>
                  <a:lnTo>
                    <a:pt x="1550" y="5657"/>
                  </a:lnTo>
                  <a:lnTo>
                    <a:pt x="1920" y="4950"/>
                  </a:lnTo>
                  <a:lnTo>
                    <a:pt x="2088" y="4613"/>
                  </a:lnTo>
                  <a:lnTo>
                    <a:pt x="2324" y="4310"/>
                  </a:lnTo>
                  <a:lnTo>
                    <a:pt x="2526" y="4007"/>
                  </a:lnTo>
                  <a:lnTo>
                    <a:pt x="2762" y="3738"/>
                  </a:lnTo>
                  <a:lnTo>
                    <a:pt x="3300" y="3199"/>
                  </a:lnTo>
                  <a:lnTo>
                    <a:pt x="3873" y="2694"/>
                  </a:lnTo>
                  <a:lnTo>
                    <a:pt x="4479" y="2223"/>
                  </a:lnTo>
                  <a:lnTo>
                    <a:pt x="5085" y="1751"/>
                  </a:lnTo>
                  <a:lnTo>
                    <a:pt x="5388" y="1549"/>
                  </a:lnTo>
                  <a:lnTo>
                    <a:pt x="5724" y="1347"/>
                  </a:lnTo>
                  <a:lnTo>
                    <a:pt x="6061" y="1179"/>
                  </a:lnTo>
                  <a:lnTo>
                    <a:pt x="6431" y="1011"/>
                  </a:lnTo>
                  <a:lnTo>
                    <a:pt x="7240" y="741"/>
                  </a:lnTo>
                  <a:lnTo>
                    <a:pt x="8048" y="539"/>
                  </a:lnTo>
                  <a:lnTo>
                    <a:pt x="8856" y="405"/>
                  </a:lnTo>
                  <a:lnTo>
                    <a:pt x="9697" y="270"/>
                  </a:lnTo>
                  <a:lnTo>
                    <a:pt x="10505" y="236"/>
                  </a:lnTo>
                  <a:lnTo>
                    <a:pt x="11347" y="236"/>
                  </a:lnTo>
                  <a:lnTo>
                    <a:pt x="12155" y="337"/>
                  </a:lnTo>
                  <a:lnTo>
                    <a:pt x="12929" y="438"/>
                  </a:lnTo>
                  <a:lnTo>
                    <a:pt x="13737" y="640"/>
                  </a:lnTo>
                  <a:lnTo>
                    <a:pt x="14512" y="876"/>
                  </a:lnTo>
                  <a:lnTo>
                    <a:pt x="15253" y="1145"/>
                  </a:lnTo>
                  <a:lnTo>
                    <a:pt x="16027" y="1482"/>
                  </a:lnTo>
                  <a:lnTo>
                    <a:pt x="16667" y="1819"/>
                  </a:lnTo>
                  <a:lnTo>
                    <a:pt x="17306" y="2223"/>
                  </a:lnTo>
                  <a:lnTo>
                    <a:pt x="17879" y="2661"/>
                  </a:lnTo>
                  <a:lnTo>
                    <a:pt x="18451" y="3166"/>
                  </a:lnTo>
                  <a:lnTo>
                    <a:pt x="19360" y="4041"/>
                  </a:lnTo>
                  <a:lnTo>
                    <a:pt x="19360" y="3671"/>
                  </a:lnTo>
                  <a:lnTo>
                    <a:pt x="18754" y="3098"/>
                  </a:lnTo>
                  <a:lnTo>
                    <a:pt x="18148" y="2560"/>
                  </a:lnTo>
                  <a:lnTo>
                    <a:pt x="17879" y="2290"/>
                  </a:lnTo>
                  <a:lnTo>
                    <a:pt x="17542" y="2088"/>
                  </a:lnTo>
                  <a:lnTo>
                    <a:pt x="16902" y="1684"/>
                  </a:lnTo>
                  <a:lnTo>
                    <a:pt x="16229" y="1314"/>
                  </a:lnTo>
                  <a:lnTo>
                    <a:pt x="15556" y="1011"/>
                  </a:lnTo>
                  <a:lnTo>
                    <a:pt x="14781" y="708"/>
                  </a:lnTo>
                  <a:lnTo>
                    <a:pt x="14007" y="438"/>
                  </a:lnTo>
                  <a:lnTo>
                    <a:pt x="13232" y="236"/>
                  </a:lnTo>
                  <a:lnTo>
                    <a:pt x="12424" y="102"/>
                  </a:lnTo>
                  <a:lnTo>
                    <a:pt x="11616" y="34"/>
                  </a:lnTo>
                  <a:lnTo>
                    <a:pt x="1080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1" name="Google Shape;281;p3"/>
            <p:cNvSpPr/>
            <p:nvPr/>
          </p:nvSpPr>
          <p:spPr>
            <a:xfrm>
              <a:off x="5968142" y="2078623"/>
              <a:ext cx="50" cy="50"/>
            </a:xfrm>
            <a:custGeom>
              <a:avLst/>
              <a:gdLst/>
              <a:ahLst/>
              <a:cxnLst/>
              <a:rect l="l" t="t" r="r" b="b"/>
              <a:pathLst>
                <a:path w="1" h="1" extrusionOk="0">
                  <a:moveTo>
                    <a:pt x="1" y="1"/>
                  </a:moveTo>
                  <a:lnTo>
                    <a:pt x="1" y="1"/>
                  </a:lnTo>
                  <a:lnTo>
                    <a:pt x="1" y="1"/>
                  </a:lnTo>
                  <a:lnTo>
                    <a:pt x="1" y="1"/>
                  </a:lnTo>
                  <a:lnTo>
                    <a:pt x="1" y="1"/>
                  </a:lnTo>
                  <a:lnTo>
                    <a:pt x="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2" name="Google Shape;282;p3"/>
            <p:cNvSpPr/>
            <p:nvPr/>
          </p:nvSpPr>
          <p:spPr>
            <a:xfrm>
              <a:off x="6460221" y="2456866"/>
              <a:ext cx="394996" cy="518873"/>
            </a:xfrm>
            <a:custGeom>
              <a:avLst/>
              <a:gdLst/>
              <a:ahLst/>
              <a:cxnLst/>
              <a:rect l="l" t="t" r="r" b="b"/>
              <a:pathLst>
                <a:path w="7946" h="10438" extrusionOk="0">
                  <a:moveTo>
                    <a:pt x="4647" y="1246"/>
                  </a:moveTo>
                  <a:lnTo>
                    <a:pt x="4546" y="1280"/>
                  </a:lnTo>
                  <a:lnTo>
                    <a:pt x="4512" y="1347"/>
                  </a:lnTo>
                  <a:lnTo>
                    <a:pt x="4546" y="1381"/>
                  </a:lnTo>
                  <a:lnTo>
                    <a:pt x="4579" y="1448"/>
                  </a:lnTo>
                  <a:lnTo>
                    <a:pt x="4613" y="1482"/>
                  </a:lnTo>
                  <a:lnTo>
                    <a:pt x="4680" y="1516"/>
                  </a:lnTo>
                  <a:lnTo>
                    <a:pt x="4748" y="1516"/>
                  </a:lnTo>
                  <a:lnTo>
                    <a:pt x="4815" y="1549"/>
                  </a:lnTo>
                  <a:lnTo>
                    <a:pt x="4916" y="1650"/>
                  </a:lnTo>
                  <a:lnTo>
                    <a:pt x="4983" y="1819"/>
                  </a:lnTo>
                  <a:lnTo>
                    <a:pt x="5017" y="2021"/>
                  </a:lnTo>
                  <a:lnTo>
                    <a:pt x="5017" y="2391"/>
                  </a:lnTo>
                  <a:lnTo>
                    <a:pt x="4983" y="2694"/>
                  </a:lnTo>
                  <a:lnTo>
                    <a:pt x="4950" y="2930"/>
                  </a:lnTo>
                  <a:lnTo>
                    <a:pt x="4849" y="3199"/>
                  </a:lnTo>
                  <a:lnTo>
                    <a:pt x="4647" y="3671"/>
                  </a:lnTo>
                  <a:lnTo>
                    <a:pt x="4377" y="4142"/>
                  </a:lnTo>
                  <a:lnTo>
                    <a:pt x="4074" y="4580"/>
                  </a:lnTo>
                  <a:lnTo>
                    <a:pt x="3468" y="5455"/>
                  </a:lnTo>
                  <a:lnTo>
                    <a:pt x="2862" y="6330"/>
                  </a:lnTo>
                  <a:lnTo>
                    <a:pt x="2222" y="7172"/>
                  </a:lnTo>
                  <a:lnTo>
                    <a:pt x="1515" y="7980"/>
                  </a:lnTo>
                  <a:lnTo>
                    <a:pt x="1515" y="8014"/>
                  </a:lnTo>
                  <a:lnTo>
                    <a:pt x="1313" y="8115"/>
                  </a:lnTo>
                  <a:lnTo>
                    <a:pt x="1078" y="8148"/>
                  </a:lnTo>
                  <a:lnTo>
                    <a:pt x="876" y="8115"/>
                  </a:lnTo>
                  <a:lnTo>
                    <a:pt x="640" y="8081"/>
                  </a:lnTo>
                  <a:lnTo>
                    <a:pt x="337" y="8014"/>
                  </a:lnTo>
                  <a:lnTo>
                    <a:pt x="202" y="8014"/>
                  </a:lnTo>
                  <a:lnTo>
                    <a:pt x="34" y="8047"/>
                  </a:lnTo>
                  <a:lnTo>
                    <a:pt x="0" y="8047"/>
                  </a:lnTo>
                  <a:lnTo>
                    <a:pt x="0" y="8081"/>
                  </a:lnTo>
                  <a:lnTo>
                    <a:pt x="0" y="8148"/>
                  </a:lnTo>
                  <a:lnTo>
                    <a:pt x="34" y="8148"/>
                  </a:lnTo>
                  <a:lnTo>
                    <a:pt x="472" y="8317"/>
                  </a:lnTo>
                  <a:lnTo>
                    <a:pt x="707" y="8350"/>
                  </a:lnTo>
                  <a:lnTo>
                    <a:pt x="943" y="8384"/>
                  </a:lnTo>
                  <a:lnTo>
                    <a:pt x="1179" y="8384"/>
                  </a:lnTo>
                  <a:lnTo>
                    <a:pt x="1381" y="8350"/>
                  </a:lnTo>
                  <a:lnTo>
                    <a:pt x="1583" y="8249"/>
                  </a:lnTo>
                  <a:lnTo>
                    <a:pt x="1785" y="8115"/>
                  </a:lnTo>
                  <a:lnTo>
                    <a:pt x="1818" y="8047"/>
                  </a:lnTo>
                  <a:lnTo>
                    <a:pt x="1785" y="7980"/>
                  </a:lnTo>
                  <a:lnTo>
                    <a:pt x="1987" y="7778"/>
                  </a:lnTo>
                  <a:lnTo>
                    <a:pt x="2323" y="7408"/>
                  </a:lnTo>
                  <a:lnTo>
                    <a:pt x="2660" y="7037"/>
                  </a:lnTo>
                  <a:lnTo>
                    <a:pt x="3232" y="6229"/>
                  </a:lnTo>
                  <a:lnTo>
                    <a:pt x="3940" y="5219"/>
                  </a:lnTo>
                  <a:lnTo>
                    <a:pt x="4613" y="4209"/>
                  </a:lnTo>
                  <a:lnTo>
                    <a:pt x="4815" y="3805"/>
                  </a:lnTo>
                  <a:lnTo>
                    <a:pt x="5017" y="3401"/>
                  </a:lnTo>
                  <a:lnTo>
                    <a:pt x="5185" y="3469"/>
                  </a:lnTo>
                  <a:lnTo>
                    <a:pt x="5354" y="3502"/>
                  </a:lnTo>
                  <a:lnTo>
                    <a:pt x="5522" y="3502"/>
                  </a:lnTo>
                  <a:lnTo>
                    <a:pt x="5724" y="3469"/>
                  </a:lnTo>
                  <a:lnTo>
                    <a:pt x="5892" y="3435"/>
                  </a:lnTo>
                  <a:lnTo>
                    <a:pt x="5960" y="3368"/>
                  </a:lnTo>
                  <a:lnTo>
                    <a:pt x="5993" y="3300"/>
                  </a:lnTo>
                  <a:lnTo>
                    <a:pt x="6027" y="3267"/>
                  </a:lnTo>
                  <a:lnTo>
                    <a:pt x="5993" y="3233"/>
                  </a:lnTo>
                  <a:lnTo>
                    <a:pt x="5993" y="3199"/>
                  </a:lnTo>
                  <a:lnTo>
                    <a:pt x="5926" y="3166"/>
                  </a:lnTo>
                  <a:lnTo>
                    <a:pt x="5825" y="3199"/>
                  </a:lnTo>
                  <a:lnTo>
                    <a:pt x="5724" y="3233"/>
                  </a:lnTo>
                  <a:lnTo>
                    <a:pt x="5589" y="3267"/>
                  </a:lnTo>
                  <a:lnTo>
                    <a:pt x="5488" y="3300"/>
                  </a:lnTo>
                  <a:lnTo>
                    <a:pt x="5253" y="3267"/>
                  </a:lnTo>
                  <a:lnTo>
                    <a:pt x="5185" y="3233"/>
                  </a:lnTo>
                  <a:lnTo>
                    <a:pt x="5084" y="3166"/>
                  </a:lnTo>
                  <a:lnTo>
                    <a:pt x="5219" y="2795"/>
                  </a:lnTo>
                  <a:lnTo>
                    <a:pt x="5253" y="2357"/>
                  </a:lnTo>
                  <a:lnTo>
                    <a:pt x="5253" y="2189"/>
                  </a:lnTo>
                  <a:lnTo>
                    <a:pt x="5253" y="1987"/>
                  </a:lnTo>
                  <a:lnTo>
                    <a:pt x="5185" y="1819"/>
                  </a:lnTo>
                  <a:lnTo>
                    <a:pt x="5118" y="1650"/>
                  </a:lnTo>
                  <a:lnTo>
                    <a:pt x="5017" y="1448"/>
                  </a:lnTo>
                  <a:lnTo>
                    <a:pt x="4916" y="1314"/>
                  </a:lnTo>
                  <a:lnTo>
                    <a:pt x="4882" y="1280"/>
                  </a:lnTo>
                  <a:lnTo>
                    <a:pt x="4781" y="1280"/>
                  </a:lnTo>
                  <a:lnTo>
                    <a:pt x="4748" y="1246"/>
                  </a:lnTo>
                  <a:close/>
                  <a:moveTo>
                    <a:pt x="7946" y="1"/>
                  </a:moveTo>
                  <a:lnTo>
                    <a:pt x="7542" y="708"/>
                  </a:lnTo>
                  <a:lnTo>
                    <a:pt x="7138" y="1415"/>
                  </a:lnTo>
                  <a:lnTo>
                    <a:pt x="6700" y="2155"/>
                  </a:lnTo>
                  <a:lnTo>
                    <a:pt x="6263" y="2930"/>
                  </a:lnTo>
                  <a:lnTo>
                    <a:pt x="5421" y="4512"/>
                  </a:lnTo>
                  <a:lnTo>
                    <a:pt x="5017" y="5219"/>
                  </a:lnTo>
                  <a:lnTo>
                    <a:pt x="4579" y="5893"/>
                  </a:lnTo>
                  <a:lnTo>
                    <a:pt x="4108" y="6532"/>
                  </a:lnTo>
                  <a:lnTo>
                    <a:pt x="3569" y="7138"/>
                  </a:lnTo>
                  <a:lnTo>
                    <a:pt x="3098" y="7677"/>
                  </a:lnTo>
                  <a:lnTo>
                    <a:pt x="2626" y="8249"/>
                  </a:lnTo>
                  <a:lnTo>
                    <a:pt x="2626" y="8216"/>
                  </a:lnTo>
                  <a:lnTo>
                    <a:pt x="2492" y="7946"/>
                  </a:lnTo>
                  <a:lnTo>
                    <a:pt x="2424" y="7845"/>
                  </a:lnTo>
                  <a:lnTo>
                    <a:pt x="2290" y="7778"/>
                  </a:lnTo>
                  <a:lnTo>
                    <a:pt x="2155" y="7744"/>
                  </a:lnTo>
                  <a:lnTo>
                    <a:pt x="2020" y="7744"/>
                  </a:lnTo>
                  <a:lnTo>
                    <a:pt x="1987" y="7778"/>
                  </a:lnTo>
                  <a:lnTo>
                    <a:pt x="1953" y="7845"/>
                  </a:lnTo>
                  <a:lnTo>
                    <a:pt x="1953" y="7879"/>
                  </a:lnTo>
                  <a:lnTo>
                    <a:pt x="1987" y="7946"/>
                  </a:lnTo>
                  <a:lnTo>
                    <a:pt x="2054" y="7946"/>
                  </a:lnTo>
                  <a:lnTo>
                    <a:pt x="2155" y="7980"/>
                  </a:lnTo>
                  <a:lnTo>
                    <a:pt x="2222" y="7980"/>
                  </a:lnTo>
                  <a:lnTo>
                    <a:pt x="2290" y="8047"/>
                  </a:lnTo>
                  <a:lnTo>
                    <a:pt x="2357" y="8115"/>
                  </a:lnTo>
                  <a:lnTo>
                    <a:pt x="2391" y="8317"/>
                  </a:lnTo>
                  <a:lnTo>
                    <a:pt x="2424" y="8384"/>
                  </a:lnTo>
                  <a:lnTo>
                    <a:pt x="2458" y="8451"/>
                  </a:lnTo>
                  <a:lnTo>
                    <a:pt x="2121" y="8889"/>
                  </a:lnTo>
                  <a:lnTo>
                    <a:pt x="1751" y="9293"/>
                  </a:lnTo>
                  <a:lnTo>
                    <a:pt x="1717" y="9327"/>
                  </a:lnTo>
                  <a:lnTo>
                    <a:pt x="1751" y="9394"/>
                  </a:lnTo>
                  <a:lnTo>
                    <a:pt x="1684" y="9529"/>
                  </a:lnTo>
                  <a:lnTo>
                    <a:pt x="1650" y="9731"/>
                  </a:lnTo>
                  <a:lnTo>
                    <a:pt x="1650" y="9899"/>
                  </a:lnTo>
                  <a:lnTo>
                    <a:pt x="1684" y="10101"/>
                  </a:lnTo>
                  <a:lnTo>
                    <a:pt x="1751" y="10269"/>
                  </a:lnTo>
                  <a:lnTo>
                    <a:pt x="1852" y="10370"/>
                  </a:lnTo>
                  <a:lnTo>
                    <a:pt x="1987" y="10438"/>
                  </a:lnTo>
                  <a:lnTo>
                    <a:pt x="2290" y="10438"/>
                  </a:lnTo>
                  <a:lnTo>
                    <a:pt x="2424" y="10370"/>
                  </a:lnTo>
                  <a:lnTo>
                    <a:pt x="2626" y="10202"/>
                  </a:lnTo>
                  <a:lnTo>
                    <a:pt x="2997" y="9832"/>
                  </a:lnTo>
                  <a:lnTo>
                    <a:pt x="3468" y="9293"/>
                  </a:lnTo>
                  <a:lnTo>
                    <a:pt x="3906" y="8687"/>
                  </a:lnTo>
                  <a:lnTo>
                    <a:pt x="4579" y="7812"/>
                  </a:lnTo>
                  <a:lnTo>
                    <a:pt x="5320" y="6936"/>
                  </a:lnTo>
                  <a:lnTo>
                    <a:pt x="5993" y="6027"/>
                  </a:lnTo>
                  <a:lnTo>
                    <a:pt x="6330" y="5590"/>
                  </a:lnTo>
                  <a:lnTo>
                    <a:pt x="6633" y="5085"/>
                  </a:lnTo>
                  <a:lnTo>
                    <a:pt x="7239" y="3974"/>
                  </a:lnTo>
                  <a:lnTo>
                    <a:pt x="7576" y="3435"/>
                  </a:lnTo>
                  <a:lnTo>
                    <a:pt x="7946" y="2896"/>
                  </a:lnTo>
                  <a:lnTo>
                    <a:pt x="7946" y="2458"/>
                  </a:lnTo>
                  <a:lnTo>
                    <a:pt x="7306" y="3401"/>
                  </a:lnTo>
                  <a:lnTo>
                    <a:pt x="6801" y="4209"/>
                  </a:lnTo>
                  <a:lnTo>
                    <a:pt x="6330" y="5051"/>
                  </a:lnTo>
                  <a:lnTo>
                    <a:pt x="5825" y="5859"/>
                  </a:lnTo>
                  <a:lnTo>
                    <a:pt x="5556" y="6263"/>
                  </a:lnTo>
                  <a:lnTo>
                    <a:pt x="5253" y="6633"/>
                  </a:lnTo>
                  <a:lnTo>
                    <a:pt x="4344" y="7744"/>
                  </a:lnTo>
                  <a:lnTo>
                    <a:pt x="3468" y="8855"/>
                  </a:lnTo>
                  <a:lnTo>
                    <a:pt x="3064" y="9394"/>
                  </a:lnTo>
                  <a:lnTo>
                    <a:pt x="2593" y="9865"/>
                  </a:lnTo>
                  <a:lnTo>
                    <a:pt x="2391" y="10067"/>
                  </a:lnTo>
                  <a:lnTo>
                    <a:pt x="2256" y="10168"/>
                  </a:lnTo>
                  <a:lnTo>
                    <a:pt x="2121" y="10236"/>
                  </a:lnTo>
                  <a:lnTo>
                    <a:pt x="1987" y="10236"/>
                  </a:lnTo>
                  <a:lnTo>
                    <a:pt x="1919" y="10168"/>
                  </a:lnTo>
                  <a:lnTo>
                    <a:pt x="1886" y="10067"/>
                  </a:lnTo>
                  <a:lnTo>
                    <a:pt x="1852" y="9899"/>
                  </a:lnTo>
                  <a:lnTo>
                    <a:pt x="1886" y="9596"/>
                  </a:lnTo>
                  <a:lnTo>
                    <a:pt x="1919" y="9394"/>
                  </a:lnTo>
                  <a:lnTo>
                    <a:pt x="1919" y="9360"/>
                  </a:lnTo>
                  <a:lnTo>
                    <a:pt x="2155" y="9158"/>
                  </a:lnTo>
                  <a:lnTo>
                    <a:pt x="2391" y="8923"/>
                  </a:lnTo>
                  <a:lnTo>
                    <a:pt x="2795" y="8418"/>
                  </a:lnTo>
                  <a:lnTo>
                    <a:pt x="3165" y="7913"/>
                  </a:lnTo>
                  <a:lnTo>
                    <a:pt x="3569" y="7441"/>
                  </a:lnTo>
                  <a:lnTo>
                    <a:pt x="4074" y="6869"/>
                  </a:lnTo>
                  <a:lnTo>
                    <a:pt x="4546" y="6297"/>
                  </a:lnTo>
                  <a:lnTo>
                    <a:pt x="4983" y="5691"/>
                  </a:lnTo>
                  <a:lnTo>
                    <a:pt x="5354" y="5051"/>
                  </a:lnTo>
                  <a:lnTo>
                    <a:pt x="6229" y="3502"/>
                  </a:lnTo>
                  <a:lnTo>
                    <a:pt x="7071" y="1953"/>
                  </a:lnTo>
                  <a:lnTo>
                    <a:pt x="7946" y="506"/>
                  </a:lnTo>
                  <a:lnTo>
                    <a:pt x="794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283" name="Google Shape;283;p3"/>
          <p:cNvGrpSpPr/>
          <p:nvPr/>
        </p:nvGrpSpPr>
        <p:grpSpPr>
          <a:xfrm>
            <a:off x="155601" y="102054"/>
            <a:ext cx="1395857" cy="1191698"/>
            <a:chOff x="155601" y="102054"/>
            <a:chExt cx="1395857" cy="1191698"/>
          </a:xfrm>
        </p:grpSpPr>
        <p:sp>
          <p:nvSpPr>
            <p:cNvPr id="284" name="Google Shape;284;p3"/>
            <p:cNvSpPr/>
            <p:nvPr/>
          </p:nvSpPr>
          <p:spPr>
            <a:xfrm>
              <a:off x="155601" y="768168"/>
              <a:ext cx="1151532" cy="525584"/>
            </a:xfrm>
            <a:custGeom>
              <a:avLst/>
              <a:gdLst/>
              <a:ahLst/>
              <a:cxnLst/>
              <a:rect l="l" t="t" r="r" b="b"/>
              <a:pathLst>
                <a:path w="23165" h="10573" extrusionOk="0">
                  <a:moveTo>
                    <a:pt x="1718" y="506"/>
                  </a:moveTo>
                  <a:lnTo>
                    <a:pt x="1853" y="539"/>
                  </a:lnTo>
                  <a:lnTo>
                    <a:pt x="2189" y="640"/>
                  </a:lnTo>
                  <a:lnTo>
                    <a:pt x="2021" y="1044"/>
                  </a:lnTo>
                  <a:lnTo>
                    <a:pt x="1853" y="1482"/>
                  </a:lnTo>
                  <a:lnTo>
                    <a:pt x="1718" y="1920"/>
                  </a:lnTo>
                  <a:lnTo>
                    <a:pt x="1583" y="2357"/>
                  </a:lnTo>
                  <a:lnTo>
                    <a:pt x="1415" y="2728"/>
                  </a:lnTo>
                  <a:lnTo>
                    <a:pt x="1314" y="3132"/>
                  </a:lnTo>
                  <a:lnTo>
                    <a:pt x="1179" y="3536"/>
                  </a:lnTo>
                  <a:lnTo>
                    <a:pt x="1112" y="3940"/>
                  </a:lnTo>
                  <a:lnTo>
                    <a:pt x="809" y="3872"/>
                  </a:lnTo>
                  <a:lnTo>
                    <a:pt x="573" y="3805"/>
                  </a:lnTo>
                  <a:lnTo>
                    <a:pt x="439" y="3704"/>
                  </a:lnTo>
                  <a:lnTo>
                    <a:pt x="371" y="3603"/>
                  </a:lnTo>
                  <a:lnTo>
                    <a:pt x="304" y="3502"/>
                  </a:lnTo>
                  <a:lnTo>
                    <a:pt x="237" y="3334"/>
                  </a:lnTo>
                  <a:lnTo>
                    <a:pt x="270" y="2997"/>
                  </a:lnTo>
                  <a:lnTo>
                    <a:pt x="304" y="2694"/>
                  </a:lnTo>
                  <a:lnTo>
                    <a:pt x="472" y="2054"/>
                  </a:lnTo>
                  <a:lnTo>
                    <a:pt x="674" y="1415"/>
                  </a:lnTo>
                  <a:lnTo>
                    <a:pt x="843" y="1112"/>
                  </a:lnTo>
                  <a:lnTo>
                    <a:pt x="1011" y="809"/>
                  </a:lnTo>
                  <a:lnTo>
                    <a:pt x="1146" y="674"/>
                  </a:lnTo>
                  <a:lnTo>
                    <a:pt x="1280" y="607"/>
                  </a:lnTo>
                  <a:lnTo>
                    <a:pt x="1415" y="539"/>
                  </a:lnTo>
                  <a:lnTo>
                    <a:pt x="1550" y="506"/>
                  </a:lnTo>
                  <a:close/>
                  <a:moveTo>
                    <a:pt x="18956" y="4815"/>
                  </a:moveTo>
                  <a:lnTo>
                    <a:pt x="19192" y="4883"/>
                  </a:lnTo>
                  <a:lnTo>
                    <a:pt x="19057" y="5152"/>
                  </a:lnTo>
                  <a:lnTo>
                    <a:pt x="18956" y="5421"/>
                  </a:lnTo>
                  <a:lnTo>
                    <a:pt x="18889" y="5691"/>
                  </a:lnTo>
                  <a:lnTo>
                    <a:pt x="18855" y="5859"/>
                  </a:lnTo>
                  <a:lnTo>
                    <a:pt x="18821" y="5994"/>
                  </a:lnTo>
                  <a:lnTo>
                    <a:pt x="18720" y="5960"/>
                  </a:lnTo>
                  <a:lnTo>
                    <a:pt x="18754" y="5926"/>
                  </a:lnTo>
                  <a:lnTo>
                    <a:pt x="18788" y="5623"/>
                  </a:lnTo>
                  <a:lnTo>
                    <a:pt x="18821" y="5287"/>
                  </a:lnTo>
                  <a:lnTo>
                    <a:pt x="18956" y="4815"/>
                  </a:lnTo>
                  <a:close/>
                  <a:moveTo>
                    <a:pt x="19394" y="4950"/>
                  </a:moveTo>
                  <a:lnTo>
                    <a:pt x="19629" y="5017"/>
                  </a:lnTo>
                  <a:lnTo>
                    <a:pt x="19427" y="5354"/>
                  </a:lnTo>
                  <a:lnTo>
                    <a:pt x="19326" y="5691"/>
                  </a:lnTo>
                  <a:lnTo>
                    <a:pt x="19259" y="5893"/>
                  </a:lnTo>
                  <a:lnTo>
                    <a:pt x="19225" y="6128"/>
                  </a:lnTo>
                  <a:lnTo>
                    <a:pt x="19057" y="6095"/>
                  </a:lnTo>
                  <a:lnTo>
                    <a:pt x="19091" y="5825"/>
                  </a:lnTo>
                  <a:lnTo>
                    <a:pt x="19158" y="5556"/>
                  </a:lnTo>
                  <a:lnTo>
                    <a:pt x="19225" y="5253"/>
                  </a:lnTo>
                  <a:lnTo>
                    <a:pt x="19293" y="5085"/>
                  </a:lnTo>
                  <a:lnTo>
                    <a:pt x="19360" y="4950"/>
                  </a:lnTo>
                  <a:close/>
                  <a:moveTo>
                    <a:pt x="19764" y="5051"/>
                  </a:moveTo>
                  <a:lnTo>
                    <a:pt x="20000" y="5118"/>
                  </a:lnTo>
                  <a:lnTo>
                    <a:pt x="19865" y="5388"/>
                  </a:lnTo>
                  <a:lnTo>
                    <a:pt x="19764" y="5691"/>
                  </a:lnTo>
                  <a:lnTo>
                    <a:pt x="19697" y="5960"/>
                  </a:lnTo>
                  <a:lnTo>
                    <a:pt x="19629" y="6263"/>
                  </a:lnTo>
                  <a:lnTo>
                    <a:pt x="19461" y="6229"/>
                  </a:lnTo>
                  <a:lnTo>
                    <a:pt x="19495" y="5926"/>
                  </a:lnTo>
                  <a:lnTo>
                    <a:pt x="19562" y="5623"/>
                  </a:lnTo>
                  <a:lnTo>
                    <a:pt x="19629" y="5320"/>
                  </a:lnTo>
                  <a:lnTo>
                    <a:pt x="19764" y="5051"/>
                  </a:lnTo>
                  <a:close/>
                  <a:moveTo>
                    <a:pt x="20168" y="5152"/>
                  </a:moveTo>
                  <a:lnTo>
                    <a:pt x="20370" y="5219"/>
                  </a:lnTo>
                  <a:lnTo>
                    <a:pt x="20269" y="5489"/>
                  </a:lnTo>
                  <a:lnTo>
                    <a:pt x="20168" y="5792"/>
                  </a:lnTo>
                  <a:lnTo>
                    <a:pt x="20000" y="6398"/>
                  </a:lnTo>
                  <a:lnTo>
                    <a:pt x="19831" y="6330"/>
                  </a:lnTo>
                  <a:lnTo>
                    <a:pt x="19899" y="6027"/>
                  </a:lnTo>
                  <a:lnTo>
                    <a:pt x="19966" y="5758"/>
                  </a:lnTo>
                  <a:lnTo>
                    <a:pt x="20168" y="5152"/>
                  </a:lnTo>
                  <a:close/>
                  <a:moveTo>
                    <a:pt x="20538" y="5287"/>
                  </a:moveTo>
                  <a:lnTo>
                    <a:pt x="20808" y="5354"/>
                  </a:lnTo>
                  <a:lnTo>
                    <a:pt x="20740" y="5657"/>
                  </a:lnTo>
                  <a:lnTo>
                    <a:pt x="20673" y="5960"/>
                  </a:lnTo>
                  <a:lnTo>
                    <a:pt x="20572" y="6532"/>
                  </a:lnTo>
                  <a:lnTo>
                    <a:pt x="20235" y="6431"/>
                  </a:lnTo>
                  <a:lnTo>
                    <a:pt x="20336" y="6162"/>
                  </a:lnTo>
                  <a:lnTo>
                    <a:pt x="20404" y="5859"/>
                  </a:lnTo>
                  <a:lnTo>
                    <a:pt x="20538" y="5287"/>
                  </a:lnTo>
                  <a:close/>
                  <a:moveTo>
                    <a:pt x="20976" y="5421"/>
                  </a:moveTo>
                  <a:lnTo>
                    <a:pt x="21212" y="5489"/>
                  </a:lnTo>
                  <a:lnTo>
                    <a:pt x="21144" y="5724"/>
                  </a:lnTo>
                  <a:lnTo>
                    <a:pt x="21111" y="5960"/>
                  </a:lnTo>
                  <a:lnTo>
                    <a:pt x="21043" y="6330"/>
                  </a:lnTo>
                  <a:lnTo>
                    <a:pt x="21043" y="6499"/>
                  </a:lnTo>
                  <a:lnTo>
                    <a:pt x="21043" y="6667"/>
                  </a:lnTo>
                  <a:lnTo>
                    <a:pt x="20774" y="6600"/>
                  </a:lnTo>
                  <a:lnTo>
                    <a:pt x="20976" y="5421"/>
                  </a:lnTo>
                  <a:close/>
                  <a:moveTo>
                    <a:pt x="21380" y="5556"/>
                  </a:moveTo>
                  <a:lnTo>
                    <a:pt x="21447" y="5590"/>
                  </a:lnTo>
                  <a:lnTo>
                    <a:pt x="21717" y="5657"/>
                  </a:lnTo>
                  <a:lnTo>
                    <a:pt x="21582" y="5926"/>
                  </a:lnTo>
                  <a:lnTo>
                    <a:pt x="21481" y="6196"/>
                  </a:lnTo>
                  <a:lnTo>
                    <a:pt x="21380" y="6499"/>
                  </a:lnTo>
                  <a:lnTo>
                    <a:pt x="21380" y="6633"/>
                  </a:lnTo>
                  <a:lnTo>
                    <a:pt x="21380" y="6768"/>
                  </a:lnTo>
                  <a:lnTo>
                    <a:pt x="21279" y="6734"/>
                  </a:lnTo>
                  <a:lnTo>
                    <a:pt x="21279" y="6431"/>
                  </a:lnTo>
                  <a:lnTo>
                    <a:pt x="21279" y="6128"/>
                  </a:lnTo>
                  <a:lnTo>
                    <a:pt x="21313" y="5859"/>
                  </a:lnTo>
                  <a:lnTo>
                    <a:pt x="21380" y="5556"/>
                  </a:lnTo>
                  <a:close/>
                  <a:moveTo>
                    <a:pt x="21851" y="5724"/>
                  </a:moveTo>
                  <a:lnTo>
                    <a:pt x="22020" y="5792"/>
                  </a:lnTo>
                  <a:lnTo>
                    <a:pt x="21919" y="6061"/>
                  </a:lnTo>
                  <a:lnTo>
                    <a:pt x="21818" y="6297"/>
                  </a:lnTo>
                  <a:lnTo>
                    <a:pt x="21750" y="6600"/>
                  </a:lnTo>
                  <a:lnTo>
                    <a:pt x="21717" y="6869"/>
                  </a:lnTo>
                  <a:lnTo>
                    <a:pt x="21582" y="6802"/>
                  </a:lnTo>
                  <a:lnTo>
                    <a:pt x="21616" y="6566"/>
                  </a:lnTo>
                  <a:lnTo>
                    <a:pt x="21683" y="6297"/>
                  </a:lnTo>
                  <a:lnTo>
                    <a:pt x="21851" y="5724"/>
                  </a:lnTo>
                  <a:close/>
                  <a:moveTo>
                    <a:pt x="22188" y="5859"/>
                  </a:moveTo>
                  <a:lnTo>
                    <a:pt x="22424" y="5994"/>
                  </a:lnTo>
                  <a:lnTo>
                    <a:pt x="22255" y="6364"/>
                  </a:lnTo>
                  <a:lnTo>
                    <a:pt x="22154" y="6667"/>
                  </a:lnTo>
                  <a:lnTo>
                    <a:pt x="22053" y="6936"/>
                  </a:lnTo>
                  <a:lnTo>
                    <a:pt x="21885" y="6903"/>
                  </a:lnTo>
                  <a:lnTo>
                    <a:pt x="21986" y="6667"/>
                  </a:lnTo>
                  <a:lnTo>
                    <a:pt x="22053" y="6398"/>
                  </a:lnTo>
                  <a:lnTo>
                    <a:pt x="22087" y="6128"/>
                  </a:lnTo>
                  <a:lnTo>
                    <a:pt x="22188" y="5859"/>
                  </a:lnTo>
                  <a:close/>
                  <a:moveTo>
                    <a:pt x="22592" y="6095"/>
                  </a:moveTo>
                  <a:lnTo>
                    <a:pt x="22760" y="6263"/>
                  </a:lnTo>
                  <a:lnTo>
                    <a:pt x="22861" y="6431"/>
                  </a:lnTo>
                  <a:lnTo>
                    <a:pt x="22659" y="7138"/>
                  </a:lnTo>
                  <a:lnTo>
                    <a:pt x="22222" y="7004"/>
                  </a:lnTo>
                  <a:lnTo>
                    <a:pt x="22323" y="6768"/>
                  </a:lnTo>
                  <a:lnTo>
                    <a:pt x="22424" y="6499"/>
                  </a:lnTo>
                  <a:lnTo>
                    <a:pt x="22592" y="6095"/>
                  </a:lnTo>
                  <a:close/>
                  <a:moveTo>
                    <a:pt x="2627" y="203"/>
                  </a:moveTo>
                  <a:lnTo>
                    <a:pt x="2930" y="236"/>
                  </a:lnTo>
                  <a:lnTo>
                    <a:pt x="3233" y="304"/>
                  </a:lnTo>
                  <a:lnTo>
                    <a:pt x="3536" y="438"/>
                  </a:lnTo>
                  <a:lnTo>
                    <a:pt x="3805" y="573"/>
                  </a:lnTo>
                  <a:lnTo>
                    <a:pt x="4411" y="876"/>
                  </a:lnTo>
                  <a:lnTo>
                    <a:pt x="4950" y="1145"/>
                  </a:lnTo>
                  <a:lnTo>
                    <a:pt x="5287" y="1280"/>
                  </a:lnTo>
                  <a:lnTo>
                    <a:pt x="5657" y="1415"/>
                  </a:lnTo>
                  <a:lnTo>
                    <a:pt x="6364" y="1583"/>
                  </a:lnTo>
                  <a:lnTo>
                    <a:pt x="7812" y="1886"/>
                  </a:lnTo>
                  <a:lnTo>
                    <a:pt x="9563" y="2290"/>
                  </a:lnTo>
                  <a:lnTo>
                    <a:pt x="11280" y="2761"/>
                  </a:lnTo>
                  <a:lnTo>
                    <a:pt x="14747" y="3704"/>
                  </a:lnTo>
                  <a:lnTo>
                    <a:pt x="16970" y="4310"/>
                  </a:lnTo>
                  <a:lnTo>
                    <a:pt x="16768" y="4815"/>
                  </a:lnTo>
                  <a:lnTo>
                    <a:pt x="16566" y="5388"/>
                  </a:lnTo>
                  <a:lnTo>
                    <a:pt x="16431" y="5926"/>
                  </a:lnTo>
                  <a:lnTo>
                    <a:pt x="16263" y="6499"/>
                  </a:lnTo>
                  <a:lnTo>
                    <a:pt x="16094" y="7037"/>
                  </a:lnTo>
                  <a:lnTo>
                    <a:pt x="15926" y="7576"/>
                  </a:lnTo>
                  <a:lnTo>
                    <a:pt x="15825" y="8115"/>
                  </a:lnTo>
                  <a:lnTo>
                    <a:pt x="15757" y="8687"/>
                  </a:lnTo>
                  <a:lnTo>
                    <a:pt x="14579" y="8317"/>
                  </a:lnTo>
                  <a:lnTo>
                    <a:pt x="13367" y="7980"/>
                  </a:lnTo>
                  <a:lnTo>
                    <a:pt x="10977" y="7374"/>
                  </a:lnTo>
                  <a:lnTo>
                    <a:pt x="8115" y="6600"/>
                  </a:lnTo>
                  <a:lnTo>
                    <a:pt x="6667" y="6196"/>
                  </a:lnTo>
                  <a:lnTo>
                    <a:pt x="5253" y="5724"/>
                  </a:lnTo>
                  <a:lnTo>
                    <a:pt x="4782" y="5556"/>
                  </a:lnTo>
                  <a:lnTo>
                    <a:pt x="4310" y="5388"/>
                  </a:lnTo>
                  <a:lnTo>
                    <a:pt x="3300" y="4984"/>
                  </a:lnTo>
                  <a:lnTo>
                    <a:pt x="2795" y="4815"/>
                  </a:lnTo>
                  <a:lnTo>
                    <a:pt x="2290" y="4681"/>
                  </a:lnTo>
                  <a:lnTo>
                    <a:pt x="1785" y="4613"/>
                  </a:lnTo>
                  <a:lnTo>
                    <a:pt x="1280" y="4579"/>
                  </a:lnTo>
                  <a:lnTo>
                    <a:pt x="1348" y="4041"/>
                  </a:lnTo>
                  <a:lnTo>
                    <a:pt x="1482" y="3502"/>
                  </a:lnTo>
                  <a:lnTo>
                    <a:pt x="1617" y="2963"/>
                  </a:lnTo>
                  <a:lnTo>
                    <a:pt x="1785" y="2425"/>
                  </a:lnTo>
                  <a:lnTo>
                    <a:pt x="2156" y="1314"/>
                  </a:lnTo>
                  <a:lnTo>
                    <a:pt x="2358" y="741"/>
                  </a:lnTo>
                  <a:lnTo>
                    <a:pt x="2627" y="236"/>
                  </a:lnTo>
                  <a:lnTo>
                    <a:pt x="2627" y="203"/>
                  </a:lnTo>
                  <a:close/>
                  <a:moveTo>
                    <a:pt x="17441" y="5926"/>
                  </a:moveTo>
                  <a:lnTo>
                    <a:pt x="18552" y="6229"/>
                  </a:lnTo>
                  <a:lnTo>
                    <a:pt x="19663" y="6532"/>
                  </a:lnTo>
                  <a:lnTo>
                    <a:pt x="19697" y="6566"/>
                  </a:lnTo>
                  <a:lnTo>
                    <a:pt x="19831" y="6566"/>
                  </a:lnTo>
                  <a:lnTo>
                    <a:pt x="22626" y="7340"/>
                  </a:lnTo>
                  <a:lnTo>
                    <a:pt x="22424" y="8216"/>
                  </a:lnTo>
                  <a:lnTo>
                    <a:pt x="22255" y="9091"/>
                  </a:lnTo>
                  <a:lnTo>
                    <a:pt x="21010" y="8653"/>
                  </a:lnTo>
                  <a:lnTo>
                    <a:pt x="19730" y="8249"/>
                  </a:lnTo>
                  <a:lnTo>
                    <a:pt x="19057" y="8081"/>
                  </a:lnTo>
                  <a:lnTo>
                    <a:pt x="18384" y="7946"/>
                  </a:lnTo>
                  <a:lnTo>
                    <a:pt x="17677" y="7778"/>
                  </a:lnTo>
                  <a:lnTo>
                    <a:pt x="17340" y="7711"/>
                  </a:lnTo>
                  <a:lnTo>
                    <a:pt x="17003" y="7610"/>
                  </a:lnTo>
                  <a:lnTo>
                    <a:pt x="17172" y="6768"/>
                  </a:lnTo>
                  <a:lnTo>
                    <a:pt x="17273" y="6364"/>
                  </a:lnTo>
                  <a:lnTo>
                    <a:pt x="17441" y="5926"/>
                  </a:lnTo>
                  <a:close/>
                  <a:moveTo>
                    <a:pt x="17172" y="4344"/>
                  </a:moveTo>
                  <a:lnTo>
                    <a:pt x="18754" y="4782"/>
                  </a:lnTo>
                  <a:lnTo>
                    <a:pt x="18687" y="5017"/>
                  </a:lnTo>
                  <a:lnTo>
                    <a:pt x="18619" y="5287"/>
                  </a:lnTo>
                  <a:lnTo>
                    <a:pt x="18552" y="5590"/>
                  </a:lnTo>
                  <a:lnTo>
                    <a:pt x="18518" y="5758"/>
                  </a:lnTo>
                  <a:lnTo>
                    <a:pt x="18552" y="5926"/>
                  </a:lnTo>
                  <a:lnTo>
                    <a:pt x="18283" y="5825"/>
                  </a:lnTo>
                  <a:lnTo>
                    <a:pt x="18013" y="5792"/>
                  </a:lnTo>
                  <a:lnTo>
                    <a:pt x="17710" y="5758"/>
                  </a:lnTo>
                  <a:lnTo>
                    <a:pt x="17441" y="5792"/>
                  </a:lnTo>
                  <a:lnTo>
                    <a:pt x="17407" y="5758"/>
                  </a:lnTo>
                  <a:lnTo>
                    <a:pt x="17374" y="5724"/>
                  </a:lnTo>
                  <a:lnTo>
                    <a:pt x="17340" y="5724"/>
                  </a:lnTo>
                  <a:lnTo>
                    <a:pt x="17273" y="5792"/>
                  </a:lnTo>
                  <a:lnTo>
                    <a:pt x="17172" y="5960"/>
                  </a:lnTo>
                  <a:lnTo>
                    <a:pt x="17071" y="6196"/>
                  </a:lnTo>
                  <a:lnTo>
                    <a:pt x="16902" y="6667"/>
                  </a:lnTo>
                  <a:lnTo>
                    <a:pt x="16801" y="7172"/>
                  </a:lnTo>
                  <a:lnTo>
                    <a:pt x="16801" y="7408"/>
                  </a:lnTo>
                  <a:lnTo>
                    <a:pt x="16801" y="7643"/>
                  </a:lnTo>
                  <a:lnTo>
                    <a:pt x="16835" y="7711"/>
                  </a:lnTo>
                  <a:lnTo>
                    <a:pt x="16902" y="7744"/>
                  </a:lnTo>
                  <a:lnTo>
                    <a:pt x="16936" y="7744"/>
                  </a:lnTo>
                  <a:lnTo>
                    <a:pt x="17205" y="7879"/>
                  </a:lnTo>
                  <a:lnTo>
                    <a:pt x="17508" y="7980"/>
                  </a:lnTo>
                  <a:lnTo>
                    <a:pt x="18114" y="8115"/>
                  </a:lnTo>
                  <a:lnTo>
                    <a:pt x="18081" y="8148"/>
                  </a:lnTo>
                  <a:lnTo>
                    <a:pt x="17946" y="8519"/>
                  </a:lnTo>
                  <a:lnTo>
                    <a:pt x="17811" y="8889"/>
                  </a:lnTo>
                  <a:lnTo>
                    <a:pt x="17710" y="9293"/>
                  </a:lnTo>
                  <a:lnTo>
                    <a:pt x="16599" y="8956"/>
                  </a:lnTo>
                  <a:lnTo>
                    <a:pt x="15993" y="8754"/>
                  </a:lnTo>
                  <a:lnTo>
                    <a:pt x="16027" y="8182"/>
                  </a:lnTo>
                  <a:lnTo>
                    <a:pt x="16128" y="7643"/>
                  </a:lnTo>
                  <a:lnTo>
                    <a:pt x="16263" y="7071"/>
                  </a:lnTo>
                  <a:lnTo>
                    <a:pt x="16431" y="6532"/>
                  </a:lnTo>
                  <a:lnTo>
                    <a:pt x="16801" y="5421"/>
                  </a:lnTo>
                  <a:lnTo>
                    <a:pt x="17003" y="4883"/>
                  </a:lnTo>
                  <a:lnTo>
                    <a:pt x="17172" y="4344"/>
                  </a:lnTo>
                  <a:close/>
                  <a:moveTo>
                    <a:pt x="18283" y="8148"/>
                  </a:moveTo>
                  <a:lnTo>
                    <a:pt x="18552" y="8216"/>
                  </a:lnTo>
                  <a:lnTo>
                    <a:pt x="18417" y="8418"/>
                  </a:lnTo>
                  <a:lnTo>
                    <a:pt x="18316" y="8653"/>
                  </a:lnTo>
                  <a:lnTo>
                    <a:pt x="18148" y="9024"/>
                  </a:lnTo>
                  <a:lnTo>
                    <a:pt x="18114" y="9226"/>
                  </a:lnTo>
                  <a:lnTo>
                    <a:pt x="18081" y="9394"/>
                  </a:lnTo>
                  <a:lnTo>
                    <a:pt x="17912" y="9360"/>
                  </a:lnTo>
                  <a:lnTo>
                    <a:pt x="18148" y="8620"/>
                  </a:lnTo>
                  <a:lnTo>
                    <a:pt x="18249" y="8283"/>
                  </a:lnTo>
                  <a:lnTo>
                    <a:pt x="18283" y="8148"/>
                  </a:lnTo>
                  <a:close/>
                  <a:moveTo>
                    <a:pt x="18889" y="8249"/>
                  </a:moveTo>
                  <a:lnTo>
                    <a:pt x="18788" y="8350"/>
                  </a:lnTo>
                  <a:lnTo>
                    <a:pt x="18720" y="8485"/>
                  </a:lnTo>
                  <a:lnTo>
                    <a:pt x="18653" y="8721"/>
                  </a:lnTo>
                  <a:lnTo>
                    <a:pt x="18518" y="9192"/>
                  </a:lnTo>
                  <a:lnTo>
                    <a:pt x="18451" y="9360"/>
                  </a:lnTo>
                  <a:lnTo>
                    <a:pt x="18451" y="9428"/>
                  </a:lnTo>
                  <a:lnTo>
                    <a:pt x="18451" y="9529"/>
                  </a:lnTo>
                  <a:lnTo>
                    <a:pt x="18283" y="9461"/>
                  </a:lnTo>
                  <a:lnTo>
                    <a:pt x="18350" y="9125"/>
                  </a:lnTo>
                  <a:lnTo>
                    <a:pt x="18485" y="8822"/>
                  </a:lnTo>
                  <a:lnTo>
                    <a:pt x="18754" y="8249"/>
                  </a:lnTo>
                  <a:close/>
                  <a:moveTo>
                    <a:pt x="19091" y="8317"/>
                  </a:moveTo>
                  <a:lnTo>
                    <a:pt x="19293" y="8350"/>
                  </a:lnTo>
                  <a:lnTo>
                    <a:pt x="19158" y="8653"/>
                  </a:lnTo>
                  <a:lnTo>
                    <a:pt x="19091" y="8956"/>
                  </a:lnTo>
                  <a:lnTo>
                    <a:pt x="18956" y="9562"/>
                  </a:lnTo>
                  <a:lnTo>
                    <a:pt x="18990" y="9630"/>
                  </a:lnTo>
                  <a:lnTo>
                    <a:pt x="19023" y="9697"/>
                  </a:lnTo>
                  <a:lnTo>
                    <a:pt x="18552" y="9562"/>
                  </a:lnTo>
                  <a:lnTo>
                    <a:pt x="18619" y="9529"/>
                  </a:lnTo>
                  <a:lnTo>
                    <a:pt x="18653" y="9461"/>
                  </a:lnTo>
                  <a:lnTo>
                    <a:pt x="18720" y="9327"/>
                  </a:lnTo>
                  <a:lnTo>
                    <a:pt x="18788" y="9057"/>
                  </a:lnTo>
                  <a:lnTo>
                    <a:pt x="18855" y="8653"/>
                  </a:lnTo>
                  <a:lnTo>
                    <a:pt x="18922" y="8451"/>
                  </a:lnTo>
                  <a:lnTo>
                    <a:pt x="18990" y="8384"/>
                  </a:lnTo>
                  <a:lnTo>
                    <a:pt x="19057" y="8350"/>
                  </a:lnTo>
                  <a:lnTo>
                    <a:pt x="19091" y="8317"/>
                  </a:lnTo>
                  <a:close/>
                  <a:moveTo>
                    <a:pt x="19461" y="8384"/>
                  </a:moveTo>
                  <a:lnTo>
                    <a:pt x="19596" y="8418"/>
                  </a:lnTo>
                  <a:lnTo>
                    <a:pt x="19427" y="9091"/>
                  </a:lnTo>
                  <a:lnTo>
                    <a:pt x="19360" y="9428"/>
                  </a:lnTo>
                  <a:lnTo>
                    <a:pt x="19326" y="9764"/>
                  </a:lnTo>
                  <a:lnTo>
                    <a:pt x="19057" y="9697"/>
                  </a:lnTo>
                  <a:lnTo>
                    <a:pt x="19124" y="9663"/>
                  </a:lnTo>
                  <a:lnTo>
                    <a:pt x="19158" y="9630"/>
                  </a:lnTo>
                  <a:lnTo>
                    <a:pt x="19259" y="8990"/>
                  </a:lnTo>
                  <a:lnTo>
                    <a:pt x="19326" y="8687"/>
                  </a:lnTo>
                  <a:lnTo>
                    <a:pt x="19461" y="8384"/>
                  </a:lnTo>
                  <a:close/>
                  <a:moveTo>
                    <a:pt x="19764" y="8485"/>
                  </a:moveTo>
                  <a:lnTo>
                    <a:pt x="19966" y="8552"/>
                  </a:lnTo>
                  <a:lnTo>
                    <a:pt x="19899" y="8687"/>
                  </a:lnTo>
                  <a:lnTo>
                    <a:pt x="19831" y="8855"/>
                  </a:lnTo>
                  <a:lnTo>
                    <a:pt x="19730" y="9192"/>
                  </a:lnTo>
                  <a:lnTo>
                    <a:pt x="19663" y="9495"/>
                  </a:lnTo>
                  <a:lnTo>
                    <a:pt x="19629" y="9832"/>
                  </a:lnTo>
                  <a:lnTo>
                    <a:pt x="19495" y="9798"/>
                  </a:lnTo>
                  <a:lnTo>
                    <a:pt x="19629" y="9125"/>
                  </a:lnTo>
                  <a:lnTo>
                    <a:pt x="19764" y="8485"/>
                  </a:lnTo>
                  <a:close/>
                  <a:moveTo>
                    <a:pt x="20134" y="8586"/>
                  </a:moveTo>
                  <a:lnTo>
                    <a:pt x="20303" y="8653"/>
                  </a:lnTo>
                  <a:lnTo>
                    <a:pt x="20168" y="8956"/>
                  </a:lnTo>
                  <a:lnTo>
                    <a:pt x="20101" y="9259"/>
                  </a:lnTo>
                  <a:lnTo>
                    <a:pt x="19966" y="9899"/>
                  </a:lnTo>
                  <a:lnTo>
                    <a:pt x="19865" y="9899"/>
                  </a:lnTo>
                  <a:lnTo>
                    <a:pt x="19865" y="9596"/>
                  </a:lnTo>
                  <a:lnTo>
                    <a:pt x="19899" y="9327"/>
                  </a:lnTo>
                  <a:lnTo>
                    <a:pt x="20000" y="8956"/>
                  </a:lnTo>
                  <a:lnTo>
                    <a:pt x="20134" y="8586"/>
                  </a:lnTo>
                  <a:close/>
                  <a:moveTo>
                    <a:pt x="20437" y="8687"/>
                  </a:moveTo>
                  <a:lnTo>
                    <a:pt x="20707" y="8788"/>
                  </a:lnTo>
                  <a:lnTo>
                    <a:pt x="20606" y="9057"/>
                  </a:lnTo>
                  <a:lnTo>
                    <a:pt x="20538" y="9394"/>
                  </a:lnTo>
                  <a:lnTo>
                    <a:pt x="20505" y="9697"/>
                  </a:lnTo>
                  <a:lnTo>
                    <a:pt x="20505" y="10034"/>
                  </a:lnTo>
                  <a:lnTo>
                    <a:pt x="20168" y="9966"/>
                  </a:lnTo>
                  <a:lnTo>
                    <a:pt x="20235" y="9630"/>
                  </a:lnTo>
                  <a:lnTo>
                    <a:pt x="20303" y="9327"/>
                  </a:lnTo>
                  <a:lnTo>
                    <a:pt x="20336" y="8990"/>
                  </a:lnTo>
                  <a:lnTo>
                    <a:pt x="20437" y="8687"/>
                  </a:lnTo>
                  <a:close/>
                  <a:moveTo>
                    <a:pt x="20875" y="8855"/>
                  </a:moveTo>
                  <a:lnTo>
                    <a:pt x="21077" y="8923"/>
                  </a:lnTo>
                  <a:lnTo>
                    <a:pt x="20976" y="9024"/>
                  </a:lnTo>
                  <a:lnTo>
                    <a:pt x="20909" y="9158"/>
                  </a:lnTo>
                  <a:lnTo>
                    <a:pt x="20841" y="9461"/>
                  </a:lnTo>
                  <a:lnTo>
                    <a:pt x="20808" y="9764"/>
                  </a:lnTo>
                  <a:lnTo>
                    <a:pt x="20740" y="10067"/>
                  </a:lnTo>
                  <a:lnTo>
                    <a:pt x="20707" y="10067"/>
                  </a:lnTo>
                  <a:lnTo>
                    <a:pt x="20774" y="9461"/>
                  </a:lnTo>
                  <a:lnTo>
                    <a:pt x="20808" y="9158"/>
                  </a:lnTo>
                  <a:lnTo>
                    <a:pt x="20875" y="8855"/>
                  </a:lnTo>
                  <a:close/>
                  <a:moveTo>
                    <a:pt x="21245" y="8990"/>
                  </a:moveTo>
                  <a:lnTo>
                    <a:pt x="21447" y="9057"/>
                  </a:lnTo>
                  <a:lnTo>
                    <a:pt x="21313" y="9293"/>
                  </a:lnTo>
                  <a:lnTo>
                    <a:pt x="21245" y="9562"/>
                  </a:lnTo>
                  <a:lnTo>
                    <a:pt x="21178" y="9832"/>
                  </a:lnTo>
                  <a:lnTo>
                    <a:pt x="21144" y="10135"/>
                  </a:lnTo>
                  <a:lnTo>
                    <a:pt x="20976" y="10101"/>
                  </a:lnTo>
                  <a:lnTo>
                    <a:pt x="21043" y="9832"/>
                  </a:lnTo>
                  <a:lnTo>
                    <a:pt x="21077" y="9529"/>
                  </a:lnTo>
                  <a:lnTo>
                    <a:pt x="21111" y="9259"/>
                  </a:lnTo>
                  <a:lnTo>
                    <a:pt x="21178" y="9091"/>
                  </a:lnTo>
                  <a:lnTo>
                    <a:pt x="21245" y="8990"/>
                  </a:lnTo>
                  <a:close/>
                  <a:moveTo>
                    <a:pt x="21582" y="9091"/>
                  </a:moveTo>
                  <a:lnTo>
                    <a:pt x="21717" y="9158"/>
                  </a:lnTo>
                  <a:lnTo>
                    <a:pt x="21649" y="9259"/>
                  </a:lnTo>
                  <a:lnTo>
                    <a:pt x="21616" y="9394"/>
                  </a:lnTo>
                  <a:lnTo>
                    <a:pt x="21582" y="9630"/>
                  </a:lnTo>
                  <a:lnTo>
                    <a:pt x="21582" y="9899"/>
                  </a:lnTo>
                  <a:lnTo>
                    <a:pt x="21515" y="10135"/>
                  </a:lnTo>
                  <a:lnTo>
                    <a:pt x="21515" y="10168"/>
                  </a:lnTo>
                  <a:lnTo>
                    <a:pt x="21380" y="10135"/>
                  </a:lnTo>
                  <a:lnTo>
                    <a:pt x="21481" y="9630"/>
                  </a:lnTo>
                  <a:lnTo>
                    <a:pt x="21515" y="9360"/>
                  </a:lnTo>
                  <a:lnTo>
                    <a:pt x="21582" y="9091"/>
                  </a:lnTo>
                  <a:close/>
                  <a:moveTo>
                    <a:pt x="21885" y="9226"/>
                  </a:moveTo>
                  <a:lnTo>
                    <a:pt x="22222" y="9327"/>
                  </a:lnTo>
                  <a:lnTo>
                    <a:pt x="22053" y="10202"/>
                  </a:lnTo>
                  <a:lnTo>
                    <a:pt x="21717" y="10202"/>
                  </a:lnTo>
                  <a:lnTo>
                    <a:pt x="21784" y="9933"/>
                  </a:lnTo>
                  <a:lnTo>
                    <a:pt x="21784" y="9697"/>
                  </a:lnTo>
                  <a:lnTo>
                    <a:pt x="21818" y="9461"/>
                  </a:lnTo>
                  <a:lnTo>
                    <a:pt x="21885" y="9226"/>
                  </a:lnTo>
                  <a:close/>
                  <a:moveTo>
                    <a:pt x="2593" y="1"/>
                  </a:moveTo>
                  <a:lnTo>
                    <a:pt x="2526" y="34"/>
                  </a:lnTo>
                  <a:lnTo>
                    <a:pt x="2492" y="68"/>
                  </a:lnTo>
                  <a:lnTo>
                    <a:pt x="2425" y="102"/>
                  </a:lnTo>
                  <a:lnTo>
                    <a:pt x="2257" y="472"/>
                  </a:lnTo>
                  <a:lnTo>
                    <a:pt x="2088" y="371"/>
                  </a:lnTo>
                  <a:lnTo>
                    <a:pt x="1920" y="270"/>
                  </a:lnTo>
                  <a:lnTo>
                    <a:pt x="1785" y="236"/>
                  </a:lnTo>
                  <a:lnTo>
                    <a:pt x="1651" y="236"/>
                  </a:lnTo>
                  <a:lnTo>
                    <a:pt x="1482" y="270"/>
                  </a:lnTo>
                  <a:lnTo>
                    <a:pt x="1348" y="304"/>
                  </a:lnTo>
                  <a:lnTo>
                    <a:pt x="1213" y="371"/>
                  </a:lnTo>
                  <a:lnTo>
                    <a:pt x="1078" y="472"/>
                  </a:lnTo>
                  <a:lnTo>
                    <a:pt x="876" y="708"/>
                  </a:lnTo>
                  <a:lnTo>
                    <a:pt x="674" y="977"/>
                  </a:lnTo>
                  <a:lnTo>
                    <a:pt x="506" y="1246"/>
                  </a:lnTo>
                  <a:lnTo>
                    <a:pt x="405" y="1549"/>
                  </a:lnTo>
                  <a:lnTo>
                    <a:pt x="237" y="2054"/>
                  </a:lnTo>
                  <a:lnTo>
                    <a:pt x="68" y="2593"/>
                  </a:lnTo>
                  <a:lnTo>
                    <a:pt x="35" y="2862"/>
                  </a:lnTo>
                  <a:lnTo>
                    <a:pt x="1" y="3132"/>
                  </a:lnTo>
                  <a:lnTo>
                    <a:pt x="1" y="3367"/>
                  </a:lnTo>
                  <a:lnTo>
                    <a:pt x="68" y="3637"/>
                  </a:lnTo>
                  <a:lnTo>
                    <a:pt x="136" y="3771"/>
                  </a:lnTo>
                  <a:lnTo>
                    <a:pt x="237" y="3872"/>
                  </a:lnTo>
                  <a:lnTo>
                    <a:pt x="338" y="3973"/>
                  </a:lnTo>
                  <a:lnTo>
                    <a:pt x="472" y="4041"/>
                  </a:lnTo>
                  <a:lnTo>
                    <a:pt x="775" y="4142"/>
                  </a:lnTo>
                  <a:lnTo>
                    <a:pt x="1078" y="4175"/>
                  </a:lnTo>
                  <a:lnTo>
                    <a:pt x="1011" y="4613"/>
                  </a:lnTo>
                  <a:lnTo>
                    <a:pt x="1045" y="4647"/>
                  </a:lnTo>
                  <a:lnTo>
                    <a:pt x="1045" y="4714"/>
                  </a:lnTo>
                  <a:lnTo>
                    <a:pt x="1112" y="4782"/>
                  </a:lnTo>
                  <a:lnTo>
                    <a:pt x="1651" y="4815"/>
                  </a:lnTo>
                  <a:lnTo>
                    <a:pt x="2189" y="4950"/>
                  </a:lnTo>
                  <a:lnTo>
                    <a:pt x="2728" y="5085"/>
                  </a:lnTo>
                  <a:lnTo>
                    <a:pt x="3267" y="5253"/>
                  </a:lnTo>
                  <a:lnTo>
                    <a:pt x="4310" y="5657"/>
                  </a:lnTo>
                  <a:lnTo>
                    <a:pt x="5354" y="6027"/>
                  </a:lnTo>
                  <a:lnTo>
                    <a:pt x="6802" y="6465"/>
                  </a:lnTo>
                  <a:lnTo>
                    <a:pt x="8250" y="6903"/>
                  </a:lnTo>
                  <a:lnTo>
                    <a:pt x="11179" y="7677"/>
                  </a:lnTo>
                  <a:lnTo>
                    <a:pt x="13502" y="8283"/>
                  </a:lnTo>
                  <a:lnTo>
                    <a:pt x="15791" y="8956"/>
                  </a:lnTo>
                  <a:lnTo>
                    <a:pt x="15859" y="8956"/>
                  </a:lnTo>
                  <a:lnTo>
                    <a:pt x="16768" y="9259"/>
                  </a:lnTo>
                  <a:lnTo>
                    <a:pt x="18047" y="9663"/>
                  </a:lnTo>
                  <a:lnTo>
                    <a:pt x="19293" y="10000"/>
                  </a:lnTo>
                  <a:lnTo>
                    <a:pt x="19326" y="10034"/>
                  </a:lnTo>
                  <a:lnTo>
                    <a:pt x="19360" y="10067"/>
                  </a:lnTo>
                  <a:lnTo>
                    <a:pt x="19427" y="10034"/>
                  </a:lnTo>
                  <a:lnTo>
                    <a:pt x="19932" y="10168"/>
                  </a:lnTo>
                  <a:lnTo>
                    <a:pt x="20000" y="10202"/>
                  </a:lnTo>
                  <a:lnTo>
                    <a:pt x="20067" y="10202"/>
                  </a:lnTo>
                  <a:lnTo>
                    <a:pt x="20740" y="10303"/>
                  </a:lnTo>
                  <a:lnTo>
                    <a:pt x="20808" y="10337"/>
                  </a:lnTo>
                  <a:lnTo>
                    <a:pt x="20841" y="10337"/>
                  </a:lnTo>
                  <a:lnTo>
                    <a:pt x="21144" y="10370"/>
                  </a:lnTo>
                  <a:lnTo>
                    <a:pt x="21144" y="10404"/>
                  </a:lnTo>
                  <a:lnTo>
                    <a:pt x="21178" y="10471"/>
                  </a:lnTo>
                  <a:lnTo>
                    <a:pt x="21245" y="10505"/>
                  </a:lnTo>
                  <a:lnTo>
                    <a:pt x="21313" y="10471"/>
                  </a:lnTo>
                  <a:lnTo>
                    <a:pt x="21346" y="10438"/>
                  </a:lnTo>
                  <a:lnTo>
                    <a:pt x="21346" y="10404"/>
                  </a:lnTo>
                  <a:lnTo>
                    <a:pt x="22020" y="10471"/>
                  </a:lnTo>
                  <a:lnTo>
                    <a:pt x="22020" y="10539"/>
                  </a:lnTo>
                  <a:lnTo>
                    <a:pt x="22087" y="10572"/>
                  </a:lnTo>
                  <a:lnTo>
                    <a:pt x="22188" y="10572"/>
                  </a:lnTo>
                  <a:lnTo>
                    <a:pt x="22222" y="10539"/>
                  </a:lnTo>
                  <a:lnTo>
                    <a:pt x="22222" y="10505"/>
                  </a:lnTo>
                  <a:lnTo>
                    <a:pt x="22457" y="9495"/>
                  </a:lnTo>
                  <a:lnTo>
                    <a:pt x="22693" y="8519"/>
                  </a:lnTo>
                  <a:lnTo>
                    <a:pt x="23097" y="6499"/>
                  </a:lnTo>
                  <a:lnTo>
                    <a:pt x="23131" y="6465"/>
                  </a:lnTo>
                  <a:lnTo>
                    <a:pt x="23097" y="6398"/>
                  </a:lnTo>
                  <a:lnTo>
                    <a:pt x="23164" y="6196"/>
                  </a:lnTo>
                  <a:lnTo>
                    <a:pt x="23164" y="6095"/>
                  </a:lnTo>
                  <a:lnTo>
                    <a:pt x="23097" y="6061"/>
                  </a:lnTo>
                  <a:lnTo>
                    <a:pt x="23030" y="6061"/>
                  </a:lnTo>
                  <a:lnTo>
                    <a:pt x="22962" y="6128"/>
                  </a:lnTo>
                  <a:lnTo>
                    <a:pt x="22828" y="5994"/>
                  </a:lnTo>
                  <a:lnTo>
                    <a:pt x="22693" y="5859"/>
                  </a:lnTo>
                  <a:lnTo>
                    <a:pt x="22323" y="5623"/>
                  </a:lnTo>
                  <a:lnTo>
                    <a:pt x="21885" y="5455"/>
                  </a:lnTo>
                  <a:lnTo>
                    <a:pt x="21447" y="5287"/>
                  </a:lnTo>
                  <a:lnTo>
                    <a:pt x="21447" y="5253"/>
                  </a:lnTo>
                  <a:lnTo>
                    <a:pt x="21414" y="5219"/>
                  </a:lnTo>
                  <a:lnTo>
                    <a:pt x="21346" y="5219"/>
                  </a:lnTo>
                  <a:lnTo>
                    <a:pt x="21313" y="5253"/>
                  </a:lnTo>
                  <a:lnTo>
                    <a:pt x="20336" y="4950"/>
                  </a:lnTo>
                  <a:lnTo>
                    <a:pt x="19495" y="4714"/>
                  </a:lnTo>
                  <a:lnTo>
                    <a:pt x="19461" y="4681"/>
                  </a:lnTo>
                  <a:lnTo>
                    <a:pt x="19360" y="4681"/>
                  </a:lnTo>
                  <a:lnTo>
                    <a:pt x="17205" y="4108"/>
                  </a:lnTo>
                  <a:lnTo>
                    <a:pt x="17138" y="4074"/>
                  </a:lnTo>
                  <a:lnTo>
                    <a:pt x="17104" y="4074"/>
                  </a:lnTo>
                  <a:lnTo>
                    <a:pt x="15589" y="3670"/>
                  </a:lnTo>
                  <a:lnTo>
                    <a:pt x="11852" y="2660"/>
                  </a:lnTo>
                  <a:lnTo>
                    <a:pt x="9967" y="2189"/>
                  </a:lnTo>
                  <a:lnTo>
                    <a:pt x="8115" y="1718"/>
                  </a:lnTo>
                  <a:lnTo>
                    <a:pt x="6398" y="1347"/>
                  </a:lnTo>
                  <a:lnTo>
                    <a:pt x="5590" y="1145"/>
                  </a:lnTo>
                  <a:lnTo>
                    <a:pt x="5186" y="1011"/>
                  </a:lnTo>
                  <a:lnTo>
                    <a:pt x="4782" y="842"/>
                  </a:lnTo>
                  <a:lnTo>
                    <a:pt x="4277" y="573"/>
                  </a:lnTo>
                  <a:lnTo>
                    <a:pt x="3738" y="270"/>
                  </a:lnTo>
                  <a:lnTo>
                    <a:pt x="3435" y="169"/>
                  </a:lnTo>
                  <a:lnTo>
                    <a:pt x="3166" y="68"/>
                  </a:lnTo>
                  <a:lnTo>
                    <a:pt x="289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5" name="Google Shape;285;p3"/>
            <p:cNvSpPr/>
            <p:nvPr/>
          </p:nvSpPr>
          <p:spPr>
            <a:xfrm>
              <a:off x="528824" y="133868"/>
              <a:ext cx="425170" cy="400066"/>
            </a:xfrm>
            <a:custGeom>
              <a:avLst/>
              <a:gdLst/>
              <a:ahLst/>
              <a:cxnLst/>
              <a:rect l="l" t="t" r="r" b="b"/>
              <a:pathLst>
                <a:path w="8553" h="8048" extrusionOk="0">
                  <a:moveTo>
                    <a:pt x="1011" y="270"/>
                  </a:moveTo>
                  <a:lnTo>
                    <a:pt x="1280" y="539"/>
                  </a:lnTo>
                  <a:lnTo>
                    <a:pt x="1583" y="808"/>
                  </a:lnTo>
                  <a:lnTo>
                    <a:pt x="1886" y="1078"/>
                  </a:lnTo>
                  <a:lnTo>
                    <a:pt x="2189" y="1347"/>
                  </a:lnTo>
                  <a:lnTo>
                    <a:pt x="2627" y="1785"/>
                  </a:lnTo>
                  <a:lnTo>
                    <a:pt x="3031" y="2223"/>
                  </a:lnTo>
                  <a:lnTo>
                    <a:pt x="3469" y="2627"/>
                  </a:lnTo>
                  <a:lnTo>
                    <a:pt x="3906" y="3031"/>
                  </a:lnTo>
                  <a:lnTo>
                    <a:pt x="4243" y="3300"/>
                  </a:lnTo>
                  <a:lnTo>
                    <a:pt x="4512" y="3569"/>
                  </a:lnTo>
                  <a:lnTo>
                    <a:pt x="4782" y="3839"/>
                  </a:lnTo>
                  <a:lnTo>
                    <a:pt x="5017" y="4142"/>
                  </a:lnTo>
                  <a:lnTo>
                    <a:pt x="5489" y="4748"/>
                  </a:lnTo>
                  <a:lnTo>
                    <a:pt x="5893" y="5387"/>
                  </a:lnTo>
                  <a:lnTo>
                    <a:pt x="6027" y="5589"/>
                  </a:lnTo>
                  <a:lnTo>
                    <a:pt x="6196" y="5791"/>
                  </a:lnTo>
                  <a:lnTo>
                    <a:pt x="5724" y="5387"/>
                  </a:lnTo>
                  <a:lnTo>
                    <a:pt x="5287" y="4950"/>
                  </a:lnTo>
                  <a:lnTo>
                    <a:pt x="4411" y="4108"/>
                  </a:lnTo>
                  <a:lnTo>
                    <a:pt x="3974" y="3670"/>
                  </a:lnTo>
                  <a:lnTo>
                    <a:pt x="3502" y="3266"/>
                  </a:lnTo>
                  <a:lnTo>
                    <a:pt x="2593" y="2458"/>
                  </a:lnTo>
                  <a:lnTo>
                    <a:pt x="2122" y="2054"/>
                  </a:lnTo>
                  <a:lnTo>
                    <a:pt x="1684" y="1650"/>
                  </a:lnTo>
                  <a:lnTo>
                    <a:pt x="1247" y="1212"/>
                  </a:lnTo>
                  <a:lnTo>
                    <a:pt x="843" y="741"/>
                  </a:lnTo>
                  <a:lnTo>
                    <a:pt x="742" y="741"/>
                  </a:lnTo>
                  <a:lnTo>
                    <a:pt x="708" y="808"/>
                  </a:lnTo>
                  <a:lnTo>
                    <a:pt x="708" y="842"/>
                  </a:lnTo>
                  <a:lnTo>
                    <a:pt x="843" y="1044"/>
                  </a:lnTo>
                  <a:lnTo>
                    <a:pt x="1011" y="1246"/>
                  </a:lnTo>
                  <a:lnTo>
                    <a:pt x="1348" y="1583"/>
                  </a:lnTo>
                  <a:lnTo>
                    <a:pt x="2055" y="2256"/>
                  </a:lnTo>
                  <a:lnTo>
                    <a:pt x="2560" y="2728"/>
                  </a:lnTo>
                  <a:lnTo>
                    <a:pt x="3098" y="3165"/>
                  </a:lnTo>
                  <a:lnTo>
                    <a:pt x="3603" y="3603"/>
                  </a:lnTo>
                  <a:lnTo>
                    <a:pt x="4108" y="4074"/>
                  </a:lnTo>
                  <a:lnTo>
                    <a:pt x="5017" y="4950"/>
                  </a:lnTo>
                  <a:lnTo>
                    <a:pt x="5455" y="5387"/>
                  </a:lnTo>
                  <a:lnTo>
                    <a:pt x="5926" y="5825"/>
                  </a:lnTo>
                  <a:lnTo>
                    <a:pt x="6970" y="6700"/>
                  </a:lnTo>
                  <a:lnTo>
                    <a:pt x="7980" y="7576"/>
                  </a:lnTo>
                  <a:lnTo>
                    <a:pt x="8115" y="7576"/>
                  </a:lnTo>
                  <a:lnTo>
                    <a:pt x="8148" y="7508"/>
                  </a:lnTo>
                  <a:lnTo>
                    <a:pt x="8115" y="7441"/>
                  </a:lnTo>
                  <a:lnTo>
                    <a:pt x="7576" y="6936"/>
                  </a:lnTo>
                  <a:lnTo>
                    <a:pt x="7643" y="6936"/>
                  </a:lnTo>
                  <a:lnTo>
                    <a:pt x="7711" y="6902"/>
                  </a:lnTo>
                  <a:lnTo>
                    <a:pt x="7744" y="6869"/>
                  </a:lnTo>
                  <a:lnTo>
                    <a:pt x="7744" y="6801"/>
                  </a:lnTo>
                  <a:lnTo>
                    <a:pt x="7913" y="6667"/>
                  </a:lnTo>
                  <a:lnTo>
                    <a:pt x="8014" y="6970"/>
                  </a:lnTo>
                  <a:lnTo>
                    <a:pt x="8081" y="7239"/>
                  </a:lnTo>
                  <a:lnTo>
                    <a:pt x="8216" y="7542"/>
                  </a:lnTo>
                  <a:lnTo>
                    <a:pt x="8317" y="7811"/>
                  </a:lnTo>
                  <a:lnTo>
                    <a:pt x="7812" y="7677"/>
                  </a:lnTo>
                  <a:lnTo>
                    <a:pt x="7172" y="7407"/>
                  </a:lnTo>
                  <a:lnTo>
                    <a:pt x="7307" y="7239"/>
                  </a:lnTo>
                  <a:lnTo>
                    <a:pt x="7340" y="7172"/>
                  </a:lnTo>
                  <a:lnTo>
                    <a:pt x="7340" y="7104"/>
                  </a:lnTo>
                  <a:lnTo>
                    <a:pt x="7307" y="7071"/>
                  </a:lnTo>
                  <a:lnTo>
                    <a:pt x="6936" y="6700"/>
                  </a:lnTo>
                  <a:lnTo>
                    <a:pt x="6566" y="6364"/>
                  </a:lnTo>
                  <a:lnTo>
                    <a:pt x="6162" y="6061"/>
                  </a:lnTo>
                  <a:lnTo>
                    <a:pt x="5724" y="5758"/>
                  </a:lnTo>
                  <a:lnTo>
                    <a:pt x="5186" y="5421"/>
                  </a:lnTo>
                  <a:lnTo>
                    <a:pt x="4681" y="5051"/>
                  </a:lnTo>
                  <a:lnTo>
                    <a:pt x="4176" y="4647"/>
                  </a:lnTo>
                  <a:lnTo>
                    <a:pt x="3704" y="4209"/>
                  </a:lnTo>
                  <a:lnTo>
                    <a:pt x="2795" y="3300"/>
                  </a:lnTo>
                  <a:lnTo>
                    <a:pt x="2358" y="2862"/>
                  </a:lnTo>
                  <a:lnTo>
                    <a:pt x="1853" y="2458"/>
                  </a:lnTo>
                  <a:lnTo>
                    <a:pt x="1449" y="2088"/>
                  </a:lnTo>
                  <a:lnTo>
                    <a:pt x="1045" y="1684"/>
                  </a:lnTo>
                  <a:lnTo>
                    <a:pt x="641" y="1313"/>
                  </a:lnTo>
                  <a:lnTo>
                    <a:pt x="203" y="977"/>
                  </a:lnTo>
                  <a:lnTo>
                    <a:pt x="405" y="775"/>
                  </a:lnTo>
                  <a:lnTo>
                    <a:pt x="607" y="606"/>
                  </a:lnTo>
                  <a:lnTo>
                    <a:pt x="809" y="438"/>
                  </a:lnTo>
                  <a:lnTo>
                    <a:pt x="1011" y="270"/>
                  </a:lnTo>
                  <a:close/>
                  <a:moveTo>
                    <a:pt x="1045" y="0"/>
                  </a:moveTo>
                  <a:lnTo>
                    <a:pt x="977" y="34"/>
                  </a:lnTo>
                  <a:lnTo>
                    <a:pt x="742" y="236"/>
                  </a:lnTo>
                  <a:lnTo>
                    <a:pt x="439" y="438"/>
                  </a:lnTo>
                  <a:lnTo>
                    <a:pt x="203" y="640"/>
                  </a:lnTo>
                  <a:lnTo>
                    <a:pt x="102" y="775"/>
                  </a:lnTo>
                  <a:lnTo>
                    <a:pt x="1" y="909"/>
                  </a:lnTo>
                  <a:lnTo>
                    <a:pt x="1" y="977"/>
                  </a:lnTo>
                  <a:lnTo>
                    <a:pt x="34" y="1010"/>
                  </a:lnTo>
                  <a:lnTo>
                    <a:pt x="34" y="1078"/>
                  </a:lnTo>
                  <a:lnTo>
                    <a:pt x="68" y="1111"/>
                  </a:lnTo>
                  <a:lnTo>
                    <a:pt x="540" y="1482"/>
                  </a:lnTo>
                  <a:lnTo>
                    <a:pt x="977" y="1920"/>
                  </a:lnTo>
                  <a:lnTo>
                    <a:pt x="1449" y="2324"/>
                  </a:lnTo>
                  <a:lnTo>
                    <a:pt x="1886" y="2761"/>
                  </a:lnTo>
                  <a:lnTo>
                    <a:pt x="2358" y="3165"/>
                  </a:lnTo>
                  <a:lnTo>
                    <a:pt x="2829" y="3603"/>
                  </a:lnTo>
                  <a:lnTo>
                    <a:pt x="3704" y="4512"/>
                  </a:lnTo>
                  <a:lnTo>
                    <a:pt x="4075" y="4849"/>
                  </a:lnTo>
                  <a:lnTo>
                    <a:pt x="4445" y="5152"/>
                  </a:lnTo>
                  <a:lnTo>
                    <a:pt x="4815" y="5455"/>
                  </a:lnTo>
                  <a:lnTo>
                    <a:pt x="5219" y="5724"/>
                  </a:lnTo>
                  <a:lnTo>
                    <a:pt x="5758" y="6061"/>
                  </a:lnTo>
                  <a:lnTo>
                    <a:pt x="6229" y="6397"/>
                  </a:lnTo>
                  <a:lnTo>
                    <a:pt x="6667" y="6801"/>
                  </a:lnTo>
                  <a:lnTo>
                    <a:pt x="7138" y="7205"/>
                  </a:lnTo>
                  <a:lnTo>
                    <a:pt x="6970" y="7407"/>
                  </a:lnTo>
                  <a:lnTo>
                    <a:pt x="6936" y="7441"/>
                  </a:lnTo>
                  <a:lnTo>
                    <a:pt x="6936" y="7508"/>
                  </a:lnTo>
                  <a:lnTo>
                    <a:pt x="6970" y="7542"/>
                  </a:lnTo>
                  <a:lnTo>
                    <a:pt x="7004" y="7576"/>
                  </a:lnTo>
                  <a:lnTo>
                    <a:pt x="7744" y="7879"/>
                  </a:lnTo>
                  <a:lnTo>
                    <a:pt x="8115" y="7980"/>
                  </a:lnTo>
                  <a:lnTo>
                    <a:pt x="8283" y="8047"/>
                  </a:lnTo>
                  <a:lnTo>
                    <a:pt x="8519" y="8047"/>
                  </a:lnTo>
                  <a:lnTo>
                    <a:pt x="8553" y="8013"/>
                  </a:lnTo>
                  <a:lnTo>
                    <a:pt x="8553" y="7946"/>
                  </a:lnTo>
                  <a:lnTo>
                    <a:pt x="8519" y="7912"/>
                  </a:lnTo>
                  <a:lnTo>
                    <a:pt x="8418" y="7542"/>
                  </a:lnTo>
                  <a:lnTo>
                    <a:pt x="8283" y="7205"/>
                  </a:lnTo>
                  <a:lnTo>
                    <a:pt x="8182" y="6801"/>
                  </a:lnTo>
                  <a:lnTo>
                    <a:pt x="8115" y="6633"/>
                  </a:lnTo>
                  <a:lnTo>
                    <a:pt x="8014" y="6465"/>
                  </a:lnTo>
                  <a:lnTo>
                    <a:pt x="7980" y="6431"/>
                  </a:lnTo>
                  <a:lnTo>
                    <a:pt x="7946" y="6397"/>
                  </a:lnTo>
                  <a:lnTo>
                    <a:pt x="7879" y="6397"/>
                  </a:lnTo>
                  <a:lnTo>
                    <a:pt x="7845" y="6431"/>
                  </a:lnTo>
                  <a:lnTo>
                    <a:pt x="7711" y="6532"/>
                  </a:lnTo>
                  <a:lnTo>
                    <a:pt x="7610" y="6667"/>
                  </a:lnTo>
                  <a:lnTo>
                    <a:pt x="7037" y="6229"/>
                  </a:lnTo>
                  <a:lnTo>
                    <a:pt x="6566" y="5791"/>
                  </a:lnTo>
                  <a:lnTo>
                    <a:pt x="6364" y="5556"/>
                  </a:lnTo>
                  <a:lnTo>
                    <a:pt x="6162" y="5286"/>
                  </a:lnTo>
                  <a:lnTo>
                    <a:pt x="5758" y="4714"/>
                  </a:lnTo>
                  <a:lnTo>
                    <a:pt x="5455" y="4243"/>
                  </a:lnTo>
                  <a:lnTo>
                    <a:pt x="5085" y="3771"/>
                  </a:lnTo>
                  <a:lnTo>
                    <a:pt x="4681" y="3367"/>
                  </a:lnTo>
                  <a:lnTo>
                    <a:pt x="4243" y="2997"/>
                  </a:lnTo>
                  <a:lnTo>
                    <a:pt x="3772" y="2593"/>
                  </a:lnTo>
                  <a:lnTo>
                    <a:pt x="3334" y="2189"/>
                  </a:lnTo>
                  <a:lnTo>
                    <a:pt x="2492" y="1347"/>
                  </a:lnTo>
                  <a:lnTo>
                    <a:pt x="2156" y="1044"/>
                  </a:lnTo>
                  <a:lnTo>
                    <a:pt x="1819" y="741"/>
                  </a:lnTo>
                  <a:lnTo>
                    <a:pt x="1482" y="438"/>
                  </a:lnTo>
                  <a:lnTo>
                    <a:pt x="1146" y="135"/>
                  </a:lnTo>
                  <a:lnTo>
                    <a:pt x="1146" y="68"/>
                  </a:lnTo>
                  <a:lnTo>
                    <a:pt x="111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6" name="Google Shape;286;p3"/>
            <p:cNvSpPr/>
            <p:nvPr/>
          </p:nvSpPr>
          <p:spPr>
            <a:xfrm>
              <a:off x="498700" y="102054"/>
              <a:ext cx="1052758" cy="994200"/>
            </a:xfrm>
            <a:custGeom>
              <a:avLst/>
              <a:gdLst/>
              <a:ahLst/>
              <a:cxnLst/>
              <a:rect l="l" t="t" r="r" b="b"/>
              <a:pathLst>
                <a:path w="21178" h="20000" extrusionOk="0">
                  <a:moveTo>
                    <a:pt x="1684" y="203"/>
                  </a:moveTo>
                  <a:lnTo>
                    <a:pt x="1886" y="270"/>
                  </a:lnTo>
                  <a:lnTo>
                    <a:pt x="2122" y="405"/>
                  </a:lnTo>
                  <a:lnTo>
                    <a:pt x="2189" y="405"/>
                  </a:lnTo>
                  <a:lnTo>
                    <a:pt x="2593" y="910"/>
                  </a:lnTo>
                  <a:lnTo>
                    <a:pt x="3031" y="1381"/>
                  </a:lnTo>
                  <a:lnTo>
                    <a:pt x="3469" y="1852"/>
                  </a:lnTo>
                  <a:lnTo>
                    <a:pt x="3974" y="2257"/>
                  </a:lnTo>
                  <a:lnTo>
                    <a:pt x="4950" y="3132"/>
                  </a:lnTo>
                  <a:lnTo>
                    <a:pt x="5926" y="3974"/>
                  </a:lnTo>
                  <a:lnTo>
                    <a:pt x="7071" y="5085"/>
                  </a:lnTo>
                  <a:lnTo>
                    <a:pt x="8216" y="6196"/>
                  </a:lnTo>
                  <a:lnTo>
                    <a:pt x="9394" y="7307"/>
                  </a:lnTo>
                  <a:lnTo>
                    <a:pt x="9967" y="7879"/>
                  </a:lnTo>
                  <a:lnTo>
                    <a:pt x="10573" y="8384"/>
                  </a:lnTo>
                  <a:lnTo>
                    <a:pt x="10606" y="8418"/>
                  </a:lnTo>
                  <a:lnTo>
                    <a:pt x="10640" y="8552"/>
                  </a:lnTo>
                  <a:lnTo>
                    <a:pt x="10606" y="8687"/>
                  </a:lnTo>
                  <a:lnTo>
                    <a:pt x="10573" y="8855"/>
                  </a:lnTo>
                  <a:lnTo>
                    <a:pt x="10472" y="9024"/>
                  </a:lnTo>
                  <a:lnTo>
                    <a:pt x="10270" y="9293"/>
                  </a:lnTo>
                  <a:lnTo>
                    <a:pt x="10068" y="9529"/>
                  </a:lnTo>
                  <a:lnTo>
                    <a:pt x="9832" y="9764"/>
                  </a:lnTo>
                  <a:lnTo>
                    <a:pt x="9630" y="10000"/>
                  </a:lnTo>
                  <a:lnTo>
                    <a:pt x="9495" y="10068"/>
                  </a:lnTo>
                  <a:lnTo>
                    <a:pt x="9361" y="10135"/>
                  </a:lnTo>
                  <a:lnTo>
                    <a:pt x="9226" y="10169"/>
                  </a:lnTo>
                  <a:lnTo>
                    <a:pt x="9058" y="10169"/>
                  </a:lnTo>
                  <a:lnTo>
                    <a:pt x="9058" y="10101"/>
                  </a:lnTo>
                  <a:lnTo>
                    <a:pt x="9024" y="10068"/>
                  </a:lnTo>
                  <a:lnTo>
                    <a:pt x="8687" y="9899"/>
                  </a:lnTo>
                  <a:lnTo>
                    <a:pt x="8384" y="9697"/>
                  </a:lnTo>
                  <a:lnTo>
                    <a:pt x="7812" y="9226"/>
                  </a:lnTo>
                  <a:lnTo>
                    <a:pt x="7273" y="8721"/>
                  </a:lnTo>
                  <a:lnTo>
                    <a:pt x="6734" y="8216"/>
                  </a:lnTo>
                  <a:lnTo>
                    <a:pt x="5657" y="7206"/>
                  </a:lnTo>
                  <a:lnTo>
                    <a:pt x="4647" y="6128"/>
                  </a:lnTo>
                  <a:lnTo>
                    <a:pt x="3570" y="5051"/>
                  </a:lnTo>
                  <a:lnTo>
                    <a:pt x="2492" y="4007"/>
                  </a:lnTo>
                  <a:lnTo>
                    <a:pt x="1381" y="2997"/>
                  </a:lnTo>
                  <a:lnTo>
                    <a:pt x="236" y="2021"/>
                  </a:lnTo>
                  <a:lnTo>
                    <a:pt x="236" y="1953"/>
                  </a:lnTo>
                  <a:lnTo>
                    <a:pt x="203" y="1785"/>
                  </a:lnTo>
                  <a:lnTo>
                    <a:pt x="203" y="1617"/>
                  </a:lnTo>
                  <a:lnTo>
                    <a:pt x="203" y="1448"/>
                  </a:lnTo>
                  <a:lnTo>
                    <a:pt x="236" y="1314"/>
                  </a:lnTo>
                  <a:lnTo>
                    <a:pt x="304" y="1179"/>
                  </a:lnTo>
                  <a:lnTo>
                    <a:pt x="371" y="1044"/>
                  </a:lnTo>
                  <a:lnTo>
                    <a:pt x="607" y="809"/>
                  </a:lnTo>
                  <a:lnTo>
                    <a:pt x="944" y="472"/>
                  </a:lnTo>
                  <a:lnTo>
                    <a:pt x="1112" y="337"/>
                  </a:lnTo>
                  <a:lnTo>
                    <a:pt x="1314" y="236"/>
                  </a:lnTo>
                  <a:lnTo>
                    <a:pt x="1482" y="203"/>
                  </a:lnTo>
                  <a:close/>
                  <a:moveTo>
                    <a:pt x="10775" y="8855"/>
                  </a:moveTo>
                  <a:lnTo>
                    <a:pt x="10943" y="8956"/>
                  </a:lnTo>
                  <a:lnTo>
                    <a:pt x="11111" y="9158"/>
                  </a:lnTo>
                  <a:lnTo>
                    <a:pt x="11381" y="9495"/>
                  </a:lnTo>
                  <a:lnTo>
                    <a:pt x="11583" y="9731"/>
                  </a:lnTo>
                  <a:lnTo>
                    <a:pt x="11785" y="9933"/>
                  </a:lnTo>
                  <a:lnTo>
                    <a:pt x="12256" y="10270"/>
                  </a:lnTo>
                  <a:lnTo>
                    <a:pt x="13030" y="10876"/>
                  </a:lnTo>
                  <a:lnTo>
                    <a:pt x="13805" y="11482"/>
                  </a:lnTo>
                  <a:lnTo>
                    <a:pt x="14545" y="12121"/>
                  </a:lnTo>
                  <a:lnTo>
                    <a:pt x="15286" y="12828"/>
                  </a:lnTo>
                  <a:lnTo>
                    <a:pt x="16498" y="14040"/>
                  </a:lnTo>
                  <a:lnTo>
                    <a:pt x="17744" y="15252"/>
                  </a:lnTo>
                  <a:lnTo>
                    <a:pt x="18922" y="16397"/>
                  </a:lnTo>
                  <a:lnTo>
                    <a:pt x="19528" y="16969"/>
                  </a:lnTo>
                  <a:lnTo>
                    <a:pt x="20168" y="17508"/>
                  </a:lnTo>
                  <a:lnTo>
                    <a:pt x="20067" y="17744"/>
                  </a:lnTo>
                  <a:lnTo>
                    <a:pt x="19899" y="17979"/>
                  </a:lnTo>
                  <a:lnTo>
                    <a:pt x="19562" y="18350"/>
                  </a:lnTo>
                  <a:lnTo>
                    <a:pt x="19225" y="18687"/>
                  </a:lnTo>
                  <a:lnTo>
                    <a:pt x="19023" y="18821"/>
                  </a:lnTo>
                  <a:lnTo>
                    <a:pt x="18821" y="18922"/>
                  </a:lnTo>
                  <a:lnTo>
                    <a:pt x="18821" y="18889"/>
                  </a:lnTo>
                  <a:lnTo>
                    <a:pt x="18754" y="18821"/>
                  </a:lnTo>
                  <a:lnTo>
                    <a:pt x="18417" y="18653"/>
                  </a:lnTo>
                  <a:lnTo>
                    <a:pt x="18081" y="18451"/>
                  </a:lnTo>
                  <a:lnTo>
                    <a:pt x="17778" y="18215"/>
                  </a:lnTo>
                  <a:lnTo>
                    <a:pt x="17508" y="17912"/>
                  </a:lnTo>
                  <a:lnTo>
                    <a:pt x="16969" y="17340"/>
                  </a:lnTo>
                  <a:lnTo>
                    <a:pt x="16464" y="16734"/>
                  </a:lnTo>
                  <a:lnTo>
                    <a:pt x="15858" y="16094"/>
                  </a:lnTo>
                  <a:lnTo>
                    <a:pt x="15219" y="15454"/>
                  </a:lnTo>
                  <a:lnTo>
                    <a:pt x="14545" y="14882"/>
                  </a:lnTo>
                  <a:lnTo>
                    <a:pt x="13838" y="14310"/>
                  </a:lnTo>
                  <a:lnTo>
                    <a:pt x="13603" y="14108"/>
                  </a:lnTo>
                  <a:lnTo>
                    <a:pt x="13401" y="13906"/>
                  </a:lnTo>
                  <a:lnTo>
                    <a:pt x="13199" y="13670"/>
                  </a:lnTo>
                  <a:lnTo>
                    <a:pt x="12963" y="13468"/>
                  </a:lnTo>
                  <a:lnTo>
                    <a:pt x="12593" y="13165"/>
                  </a:lnTo>
                  <a:lnTo>
                    <a:pt x="12256" y="12862"/>
                  </a:lnTo>
                  <a:lnTo>
                    <a:pt x="11549" y="12222"/>
                  </a:lnTo>
                  <a:lnTo>
                    <a:pt x="10876" y="11650"/>
                  </a:lnTo>
                  <a:lnTo>
                    <a:pt x="10573" y="11347"/>
                  </a:lnTo>
                  <a:lnTo>
                    <a:pt x="10270" y="11010"/>
                  </a:lnTo>
                  <a:lnTo>
                    <a:pt x="10101" y="10808"/>
                  </a:lnTo>
                  <a:lnTo>
                    <a:pt x="9933" y="10606"/>
                  </a:lnTo>
                  <a:lnTo>
                    <a:pt x="9731" y="10438"/>
                  </a:lnTo>
                  <a:lnTo>
                    <a:pt x="9495" y="10337"/>
                  </a:lnTo>
                  <a:lnTo>
                    <a:pt x="9731" y="10169"/>
                  </a:lnTo>
                  <a:lnTo>
                    <a:pt x="9933" y="9966"/>
                  </a:lnTo>
                  <a:lnTo>
                    <a:pt x="10236" y="9630"/>
                  </a:lnTo>
                  <a:lnTo>
                    <a:pt x="10539" y="9259"/>
                  </a:lnTo>
                  <a:lnTo>
                    <a:pt x="10674" y="9057"/>
                  </a:lnTo>
                  <a:lnTo>
                    <a:pt x="10775" y="8855"/>
                  </a:lnTo>
                  <a:close/>
                  <a:moveTo>
                    <a:pt x="20235" y="17912"/>
                  </a:moveTo>
                  <a:lnTo>
                    <a:pt x="20606" y="18283"/>
                  </a:lnTo>
                  <a:lnTo>
                    <a:pt x="20740" y="18451"/>
                  </a:lnTo>
                  <a:lnTo>
                    <a:pt x="20942" y="18586"/>
                  </a:lnTo>
                  <a:lnTo>
                    <a:pt x="20774" y="18956"/>
                  </a:lnTo>
                  <a:lnTo>
                    <a:pt x="20572" y="19259"/>
                  </a:lnTo>
                  <a:lnTo>
                    <a:pt x="20437" y="19427"/>
                  </a:lnTo>
                  <a:lnTo>
                    <a:pt x="20303" y="19528"/>
                  </a:lnTo>
                  <a:lnTo>
                    <a:pt x="20134" y="19663"/>
                  </a:lnTo>
                  <a:lnTo>
                    <a:pt x="19966" y="19764"/>
                  </a:lnTo>
                  <a:lnTo>
                    <a:pt x="19697" y="19528"/>
                  </a:lnTo>
                  <a:lnTo>
                    <a:pt x="19461" y="19293"/>
                  </a:lnTo>
                  <a:lnTo>
                    <a:pt x="19192" y="18990"/>
                  </a:lnTo>
                  <a:lnTo>
                    <a:pt x="19461" y="18788"/>
                  </a:lnTo>
                  <a:lnTo>
                    <a:pt x="19663" y="18586"/>
                  </a:lnTo>
                  <a:lnTo>
                    <a:pt x="19966" y="18283"/>
                  </a:lnTo>
                  <a:lnTo>
                    <a:pt x="20101" y="18081"/>
                  </a:lnTo>
                  <a:lnTo>
                    <a:pt x="20235" y="17912"/>
                  </a:lnTo>
                  <a:close/>
                  <a:moveTo>
                    <a:pt x="1449" y="1"/>
                  </a:moveTo>
                  <a:lnTo>
                    <a:pt x="1280" y="68"/>
                  </a:lnTo>
                  <a:lnTo>
                    <a:pt x="1078" y="169"/>
                  </a:lnTo>
                  <a:lnTo>
                    <a:pt x="708" y="405"/>
                  </a:lnTo>
                  <a:lnTo>
                    <a:pt x="539" y="573"/>
                  </a:lnTo>
                  <a:lnTo>
                    <a:pt x="371" y="741"/>
                  </a:lnTo>
                  <a:lnTo>
                    <a:pt x="236" y="910"/>
                  </a:lnTo>
                  <a:lnTo>
                    <a:pt x="135" y="1112"/>
                  </a:lnTo>
                  <a:lnTo>
                    <a:pt x="68" y="1280"/>
                  </a:lnTo>
                  <a:lnTo>
                    <a:pt x="1" y="1516"/>
                  </a:lnTo>
                  <a:lnTo>
                    <a:pt x="1" y="1718"/>
                  </a:lnTo>
                  <a:lnTo>
                    <a:pt x="68" y="1953"/>
                  </a:lnTo>
                  <a:lnTo>
                    <a:pt x="1" y="2021"/>
                  </a:lnTo>
                  <a:lnTo>
                    <a:pt x="34" y="2055"/>
                  </a:lnTo>
                  <a:lnTo>
                    <a:pt x="34" y="2088"/>
                  </a:lnTo>
                  <a:lnTo>
                    <a:pt x="1213" y="3098"/>
                  </a:lnTo>
                  <a:lnTo>
                    <a:pt x="2324" y="4142"/>
                  </a:lnTo>
                  <a:lnTo>
                    <a:pt x="3401" y="5186"/>
                  </a:lnTo>
                  <a:lnTo>
                    <a:pt x="4479" y="6297"/>
                  </a:lnTo>
                  <a:lnTo>
                    <a:pt x="5623" y="7441"/>
                  </a:lnTo>
                  <a:lnTo>
                    <a:pt x="6768" y="8552"/>
                  </a:lnTo>
                  <a:lnTo>
                    <a:pt x="7239" y="8990"/>
                  </a:lnTo>
                  <a:lnTo>
                    <a:pt x="7744" y="9428"/>
                  </a:lnTo>
                  <a:lnTo>
                    <a:pt x="8249" y="9865"/>
                  </a:lnTo>
                  <a:lnTo>
                    <a:pt x="8552" y="10034"/>
                  </a:lnTo>
                  <a:lnTo>
                    <a:pt x="8822" y="10202"/>
                  </a:lnTo>
                  <a:lnTo>
                    <a:pt x="8822" y="10236"/>
                  </a:lnTo>
                  <a:lnTo>
                    <a:pt x="8822" y="10270"/>
                  </a:lnTo>
                  <a:lnTo>
                    <a:pt x="8923" y="10371"/>
                  </a:lnTo>
                  <a:lnTo>
                    <a:pt x="9024" y="10404"/>
                  </a:lnTo>
                  <a:lnTo>
                    <a:pt x="9260" y="10404"/>
                  </a:lnTo>
                  <a:lnTo>
                    <a:pt x="9293" y="10438"/>
                  </a:lnTo>
                  <a:lnTo>
                    <a:pt x="9495" y="10539"/>
                  </a:lnTo>
                  <a:lnTo>
                    <a:pt x="9697" y="10640"/>
                  </a:lnTo>
                  <a:lnTo>
                    <a:pt x="9832" y="10775"/>
                  </a:lnTo>
                  <a:lnTo>
                    <a:pt x="10000" y="10943"/>
                  </a:lnTo>
                  <a:lnTo>
                    <a:pt x="10270" y="11313"/>
                  </a:lnTo>
                  <a:lnTo>
                    <a:pt x="10539" y="11650"/>
                  </a:lnTo>
                  <a:lnTo>
                    <a:pt x="10876" y="11953"/>
                  </a:lnTo>
                  <a:lnTo>
                    <a:pt x="11212" y="12222"/>
                  </a:lnTo>
                  <a:lnTo>
                    <a:pt x="11583" y="12525"/>
                  </a:lnTo>
                  <a:lnTo>
                    <a:pt x="11919" y="12828"/>
                  </a:lnTo>
                  <a:lnTo>
                    <a:pt x="13165" y="13939"/>
                  </a:lnTo>
                  <a:lnTo>
                    <a:pt x="13771" y="14512"/>
                  </a:lnTo>
                  <a:lnTo>
                    <a:pt x="14411" y="15050"/>
                  </a:lnTo>
                  <a:lnTo>
                    <a:pt x="15017" y="15589"/>
                  </a:lnTo>
                  <a:lnTo>
                    <a:pt x="15589" y="16161"/>
                  </a:lnTo>
                  <a:lnTo>
                    <a:pt x="16161" y="16734"/>
                  </a:lnTo>
                  <a:lnTo>
                    <a:pt x="16700" y="17340"/>
                  </a:lnTo>
                  <a:lnTo>
                    <a:pt x="17138" y="17845"/>
                  </a:lnTo>
                  <a:lnTo>
                    <a:pt x="17576" y="18316"/>
                  </a:lnTo>
                  <a:lnTo>
                    <a:pt x="17845" y="18552"/>
                  </a:lnTo>
                  <a:lnTo>
                    <a:pt x="18114" y="18754"/>
                  </a:lnTo>
                  <a:lnTo>
                    <a:pt x="18384" y="18922"/>
                  </a:lnTo>
                  <a:lnTo>
                    <a:pt x="18687" y="19057"/>
                  </a:lnTo>
                  <a:lnTo>
                    <a:pt x="18687" y="19091"/>
                  </a:lnTo>
                  <a:lnTo>
                    <a:pt x="18754" y="19124"/>
                  </a:lnTo>
                  <a:lnTo>
                    <a:pt x="18855" y="19124"/>
                  </a:lnTo>
                  <a:lnTo>
                    <a:pt x="19023" y="19091"/>
                  </a:lnTo>
                  <a:lnTo>
                    <a:pt x="19192" y="19293"/>
                  </a:lnTo>
                  <a:lnTo>
                    <a:pt x="19394" y="19495"/>
                  </a:lnTo>
                  <a:lnTo>
                    <a:pt x="19629" y="19730"/>
                  </a:lnTo>
                  <a:lnTo>
                    <a:pt x="19932" y="19966"/>
                  </a:lnTo>
                  <a:lnTo>
                    <a:pt x="19966" y="20000"/>
                  </a:lnTo>
                  <a:lnTo>
                    <a:pt x="20033" y="19966"/>
                  </a:lnTo>
                  <a:lnTo>
                    <a:pt x="20067" y="19932"/>
                  </a:lnTo>
                  <a:lnTo>
                    <a:pt x="20067" y="19899"/>
                  </a:lnTo>
                  <a:lnTo>
                    <a:pt x="20269" y="19831"/>
                  </a:lnTo>
                  <a:lnTo>
                    <a:pt x="20437" y="19730"/>
                  </a:lnTo>
                  <a:lnTo>
                    <a:pt x="20606" y="19596"/>
                  </a:lnTo>
                  <a:lnTo>
                    <a:pt x="20740" y="19427"/>
                  </a:lnTo>
                  <a:lnTo>
                    <a:pt x="20875" y="19225"/>
                  </a:lnTo>
                  <a:lnTo>
                    <a:pt x="21010" y="19023"/>
                  </a:lnTo>
                  <a:lnTo>
                    <a:pt x="21077" y="18821"/>
                  </a:lnTo>
                  <a:lnTo>
                    <a:pt x="21144" y="18619"/>
                  </a:lnTo>
                  <a:lnTo>
                    <a:pt x="21144" y="18552"/>
                  </a:lnTo>
                  <a:lnTo>
                    <a:pt x="21178" y="18485"/>
                  </a:lnTo>
                  <a:lnTo>
                    <a:pt x="21144" y="18417"/>
                  </a:lnTo>
                  <a:lnTo>
                    <a:pt x="21043" y="18417"/>
                  </a:lnTo>
                  <a:lnTo>
                    <a:pt x="20707" y="18114"/>
                  </a:lnTo>
                  <a:lnTo>
                    <a:pt x="20505" y="17912"/>
                  </a:lnTo>
                  <a:lnTo>
                    <a:pt x="20303" y="17710"/>
                  </a:lnTo>
                  <a:lnTo>
                    <a:pt x="20336" y="17643"/>
                  </a:lnTo>
                  <a:lnTo>
                    <a:pt x="20437" y="17643"/>
                  </a:lnTo>
                  <a:lnTo>
                    <a:pt x="20471" y="17609"/>
                  </a:lnTo>
                  <a:lnTo>
                    <a:pt x="20505" y="17508"/>
                  </a:lnTo>
                  <a:lnTo>
                    <a:pt x="20437" y="17441"/>
                  </a:lnTo>
                  <a:lnTo>
                    <a:pt x="19697" y="16801"/>
                  </a:lnTo>
                  <a:lnTo>
                    <a:pt x="18956" y="16161"/>
                  </a:lnTo>
                  <a:lnTo>
                    <a:pt x="17576" y="14781"/>
                  </a:lnTo>
                  <a:lnTo>
                    <a:pt x="16229" y="13468"/>
                  </a:lnTo>
                  <a:lnTo>
                    <a:pt x="14916" y="12189"/>
                  </a:lnTo>
                  <a:lnTo>
                    <a:pt x="14579" y="11852"/>
                  </a:lnTo>
                  <a:lnTo>
                    <a:pt x="14209" y="11549"/>
                  </a:lnTo>
                  <a:lnTo>
                    <a:pt x="13468" y="10977"/>
                  </a:lnTo>
                  <a:lnTo>
                    <a:pt x="11987" y="9865"/>
                  </a:lnTo>
                  <a:lnTo>
                    <a:pt x="11852" y="9731"/>
                  </a:lnTo>
                  <a:lnTo>
                    <a:pt x="11717" y="9562"/>
                  </a:lnTo>
                  <a:lnTo>
                    <a:pt x="11414" y="9226"/>
                  </a:lnTo>
                  <a:lnTo>
                    <a:pt x="11111" y="8889"/>
                  </a:lnTo>
                  <a:lnTo>
                    <a:pt x="10977" y="8754"/>
                  </a:lnTo>
                  <a:lnTo>
                    <a:pt x="10808" y="8687"/>
                  </a:lnTo>
                  <a:lnTo>
                    <a:pt x="10808" y="8519"/>
                  </a:lnTo>
                  <a:lnTo>
                    <a:pt x="10775" y="8350"/>
                  </a:lnTo>
                  <a:lnTo>
                    <a:pt x="10775" y="8283"/>
                  </a:lnTo>
                  <a:lnTo>
                    <a:pt x="10741" y="8249"/>
                  </a:lnTo>
                  <a:lnTo>
                    <a:pt x="10169" y="7711"/>
                  </a:lnTo>
                  <a:lnTo>
                    <a:pt x="9563" y="7206"/>
                  </a:lnTo>
                  <a:lnTo>
                    <a:pt x="8451" y="6128"/>
                  </a:lnTo>
                  <a:lnTo>
                    <a:pt x="7340" y="5051"/>
                  </a:lnTo>
                  <a:lnTo>
                    <a:pt x="6229" y="3974"/>
                  </a:lnTo>
                  <a:lnTo>
                    <a:pt x="5219" y="3065"/>
                  </a:lnTo>
                  <a:lnTo>
                    <a:pt x="4209" y="2156"/>
                  </a:lnTo>
                  <a:lnTo>
                    <a:pt x="3233" y="1246"/>
                  </a:lnTo>
                  <a:lnTo>
                    <a:pt x="2728" y="775"/>
                  </a:lnTo>
                  <a:lnTo>
                    <a:pt x="2290" y="270"/>
                  </a:lnTo>
                  <a:lnTo>
                    <a:pt x="2257" y="236"/>
                  </a:lnTo>
                  <a:lnTo>
                    <a:pt x="2223" y="236"/>
                  </a:lnTo>
                  <a:lnTo>
                    <a:pt x="2021" y="102"/>
                  </a:lnTo>
                  <a:lnTo>
                    <a:pt x="1819" y="34"/>
                  </a:lnTo>
                  <a:lnTo>
                    <a:pt x="165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287" name="Google Shape;287;p3"/>
          <p:cNvGrpSpPr/>
          <p:nvPr/>
        </p:nvGrpSpPr>
        <p:grpSpPr>
          <a:xfrm>
            <a:off x="-41" y="2235955"/>
            <a:ext cx="855310" cy="1044407"/>
            <a:chOff x="-41" y="2235955"/>
            <a:chExt cx="855310" cy="1044407"/>
          </a:xfrm>
        </p:grpSpPr>
        <p:sp>
          <p:nvSpPr>
            <p:cNvPr id="288" name="Google Shape;288;p3"/>
            <p:cNvSpPr/>
            <p:nvPr/>
          </p:nvSpPr>
          <p:spPr>
            <a:xfrm>
              <a:off x="23422" y="2476949"/>
              <a:ext cx="569080" cy="579122"/>
            </a:xfrm>
            <a:custGeom>
              <a:avLst/>
              <a:gdLst/>
              <a:ahLst/>
              <a:cxnLst/>
              <a:rect l="l" t="t" r="r" b="b"/>
              <a:pathLst>
                <a:path w="11448" h="11650" extrusionOk="0">
                  <a:moveTo>
                    <a:pt x="6532" y="371"/>
                  </a:moveTo>
                  <a:lnTo>
                    <a:pt x="7138" y="438"/>
                  </a:lnTo>
                  <a:lnTo>
                    <a:pt x="7710" y="607"/>
                  </a:lnTo>
                  <a:lnTo>
                    <a:pt x="8282" y="842"/>
                  </a:lnTo>
                  <a:lnTo>
                    <a:pt x="8787" y="1112"/>
                  </a:lnTo>
                  <a:lnTo>
                    <a:pt x="8484" y="1213"/>
                  </a:lnTo>
                  <a:lnTo>
                    <a:pt x="8484" y="1145"/>
                  </a:lnTo>
                  <a:lnTo>
                    <a:pt x="8417" y="1112"/>
                  </a:lnTo>
                  <a:lnTo>
                    <a:pt x="7845" y="1044"/>
                  </a:lnTo>
                  <a:lnTo>
                    <a:pt x="7306" y="1044"/>
                  </a:lnTo>
                  <a:lnTo>
                    <a:pt x="7508" y="977"/>
                  </a:lnTo>
                  <a:lnTo>
                    <a:pt x="7676" y="842"/>
                  </a:lnTo>
                  <a:lnTo>
                    <a:pt x="7744" y="809"/>
                  </a:lnTo>
                  <a:lnTo>
                    <a:pt x="7744" y="741"/>
                  </a:lnTo>
                  <a:lnTo>
                    <a:pt x="7710" y="674"/>
                  </a:lnTo>
                  <a:lnTo>
                    <a:pt x="7676" y="640"/>
                  </a:lnTo>
                  <a:lnTo>
                    <a:pt x="7373" y="573"/>
                  </a:lnTo>
                  <a:lnTo>
                    <a:pt x="7037" y="573"/>
                  </a:lnTo>
                  <a:lnTo>
                    <a:pt x="6700" y="607"/>
                  </a:lnTo>
                  <a:lnTo>
                    <a:pt x="6363" y="674"/>
                  </a:lnTo>
                  <a:lnTo>
                    <a:pt x="5690" y="809"/>
                  </a:lnTo>
                  <a:lnTo>
                    <a:pt x="5084" y="977"/>
                  </a:lnTo>
                  <a:lnTo>
                    <a:pt x="4641" y="1117"/>
                  </a:lnTo>
                  <a:lnTo>
                    <a:pt x="5185" y="910"/>
                  </a:lnTo>
                  <a:lnTo>
                    <a:pt x="5892" y="674"/>
                  </a:lnTo>
                  <a:lnTo>
                    <a:pt x="6532" y="371"/>
                  </a:lnTo>
                  <a:close/>
                  <a:moveTo>
                    <a:pt x="8922" y="1347"/>
                  </a:moveTo>
                  <a:lnTo>
                    <a:pt x="8720" y="1482"/>
                  </a:lnTo>
                  <a:lnTo>
                    <a:pt x="8451" y="1617"/>
                  </a:lnTo>
                  <a:lnTo>
                    <a:pt x="7946" y="1819"/>
                  </a:lnTo>
                  <a:lnTo>
                    <a:pt x="6936" y="2189"/>
                  </a:lnTo>
                  <a:lnTo>
                    <a:pt x="5724" y="2661"/>
                  </a:lnTo>
                  <a:lnTo>
                    <a:pt x="7104" y="2088"/>
                  </a:lnTo>
                  <a:lnTo>
                    <a:pt x="7979" y="1684"/>
                  </a:lnTo>
                  <a:lnTo>
                    <a:pt x="8451" y="1482"/>
                  </a:lnTo>
                  <a:lnTo>
                    <a:pt x="8922" y="1347"/>
                  </a:lnTo>
                  <a:close/>
                  <a:moveTo>
                    <a:pt x="5959" y="405"/>
                  </a:moveTo>
                  <a:lnTo>
                    <a:pt x="5454" y="607"/>
                  </a:lnTo>
                  <a:lnTo>
                    <a:pt x="4882" y="775"/>
                  </a:lnTo>
                  <a:lnTo>
                    <a:pt x="3805" y="1179"/>
                  </a:lnTo>
                  <a:lnTo>
                    <a:pt x="3300" y="1415"/>
                  </a:lnTo>
                  <a:lnTo>
                    <a:pt x="2795" y="1684"/>
                  </a:lnTo>
                  <a:lnTo>
                    <a:pt x="2323" y="1987"/>
                  </a:lnTo>
                  <a:lnTo>
                    <a:pt x="2088" y="2155"/>
                  </a:lnTo>
                  <a:lnTo>
                    <a:pt x="1885" y="2357"/>
                  </a:lnTo>
                  <a:lnTo>
                    <a:pt x="1852" y="2425"/>
                  </a:lnTo>
                  <a:lnTo>
                    <a:pt x="1885" y="2492"/>
                  </a:lnTo>
                  <a:lnTo>
                    <a:pt x="1953" y="2560"/>
                  </a:lnTo>
                  <a:lnTo>
                    <a:pt x="2020" y="2526"/>
                  </a:lnTo>
                  <a:lnTo>
                    <a:pt x="2694" y="2189"/>
                  </a:lnTo>
                  <a:lnTo>
                    <a:pt x="3333" y="1886"/>
                  </a:lnTo>
                  <a:lnTo>
                    <a:pt x="4007" y="1617"/>
                  </a:lnTo>
                  <a:lnTo>
                    <a:pt x="4714" y="1347"/>
                  </a:lnTo>
                  <a:lnTo>
                    <a:pt x="5387" y="1145"/>
                  </a:lnTo>
                  <a:lnTo>
                    <a:pt x="6094" y="1011"/>
                  </a:lnTo>
                  <a:lnTo>
                    <a:pt x="6633" y="876"/>
                  </a:lnTo>
                  <a:lnTo>
                    <a:pt x="6936" y="842"/>
                  </a:lnTo>
                  <a:lnTo>
                    <a:pt x="7239" y="809"/>
                  </a:lnTo>
                  <a:lnTo>
                    <a:pt x="6902" y="943"/>
                  </a:lnTo>
                  <a:lnTo>
                    <a:pt x="6599" y="1011"/>
                  </a:lnTo>
                  <a:lnTo>
                    <a:pt x="5959" y="1179"/>
                  </a:lnTo>
                  <a:lnTo>
                    <a:pt x="5185" y="1415"/>
                  </a:lnTo>
                  <a:lnTo>
                    <a:pt x="4411" y="1684"/>
                  </a:lnTo>
                  <a:lnTo>
                    <a:pt x="3737" y="1920"/>
                  </a:lnTo>
                  <a:lnTo>
                    <a:pt x="3064" y="2155"/>
                  </a:lnTo>
                  <a:lnTo>
                    <a:pt x="2357" y="2391"/>
                  </a:lnTo>
                  <a:lnTo>
                    <a:pt x="1986" y="2560"/>
                  </a:lnTo>
                  <a:lnTo>
                    <a:pt x="1650" y="2728"/>
                  </a:lnTo>
                  <a:lnTo>
                    <a:pt x="1313" y="2930"/>
                  </a:lnTo>
                  <a:lnTo>
                    <a:pt x="1044" y="3166"/>
                  </a:lnTo>
                  <a:lnTo>
                    <a:pt x="1347" y="2694"/>
                  </a:lnTo>
                  <a:lnTo>
                    <a:pt x="1717" y="2256"/>
                  </a:lnTo>
                  <a:lnTo>
                    <a:pt x="2088" y="1852"/>
                  </a:lnTo>
                  <a:lnTo>
                    <a:pt x="2525" y="1482"/>
                  </a:lnTo>
                  <a:lnTo>
                    <a:pt x="2997" y="1145"/>
                  </a:lnTo>
                  <a:lnTo>
                    <a:pt x="3502" y="876"/>
                  </a:lnTo>
                  <a:lnTo>
                    <a:pt x="4007" y="640"/>
                  </a:lnTo>
                  <a:lnTo>
                    <a:pt x="4545" y="438"/>
                  </a:lnTo>
                  <a:lnTo>
                    <a:pt x="4040" y="640"/>
                  </a:lnTo>
                  <a:lnTo>
                    <a:pt x="3535" y="876"/>
                  </a:lnTo>
                  <a:lnTo>
                    <a:pt x="3064" y="1145"/>
                  </a:lnTo>
                  <a:lnTo>
                    <a:pt x="2626" y="1448"/>
                  </a:lnTo>
                  <a:lnTo>
                    <a:pt x="2593" y="1516"/>
                  </a:lnTo>
                  <a:lnTo>
                    <a:pt x="2593" y="1583"/>
                  </a:lnTo>
                  <a:lnTo>
                    <a:pt x="2626" y="1617"/>
                  </a:lnTo>
                  <a:lnTo>
                    <a:pt x="2727" y="1617"/>
                  </a:lnTo>
                  <a:lnTo>
                    <a:pt x="3401" y="1213"/>
                  </a:lnTo>
                  <a:lnTo>
                    <a:pt x="4108" y="842"/>
                  </a:lnTo>
                  <a:lnTo>
                    <a:pt x="4579" y="674"/>
                  </a:lnTo>
                  <a:lnTo>
                    <a:pt x="5017" y="539"/>
                  </a:lnTo>
                  <a:lnTo>
                    <a:pt x="5488" y="438"/>
                  </a:lnTo>
                  <a:lnTo>
                    <a:pt x="5959" y="405"/>
                  </a:lnTo>
                  <a:close/>
                  <a:moveTo>
                    <a:pt x="2323" y="2728"/>
                  </a:moveTo>
                  <a:lnTo>
                    <a:pt x="2054" y="2863"/>
                  </a:lnTo>
                  <a:lnTo>
                    <a:pt x="1683" y="3098"/>
                  </a:lnTo>
                  <a:lnTo>
                    <a:pt x="1313" y="3334"/>
                  </a:lnTo>
                  <a:lnTo>
                    <a:pt x="1347" y="3267"/>
                  </a:lnTo>
                  <a:lnTo>
                    <a:pt x="1380" y="3199"/>
                  </a:lnTo>
                  <a:lnTo>
                    <a:pt x="1414" y="3166"/>
                  </a:lnTo>
                  <a:lnTo>
                    <a:pt x="1515" y="3132"/>
                  </a:lnTo>
                  <a:lnTo>
                    <a:pt x="1818" y="2964"/>
                  </a:lnTo>
                  <a:lnTo>
                    <a:pt x="2323" y="2728"/>
                  </a:lnTo>
                  <a:close/>
                  <a:moveTo>
                    <a:pt x="6599" y="2021"/>
                  </a:moveTo>
                  <a:lnTo>
                    <a:pt x="5387" y="2526"/>
                  </a:lnTo>
                  <a:lnTo>
                    <a:pt x="4242" y="2997"/>
                  </a:lnTo>
                  <a:lnTo>
                    <a:pt x="3064" y="3502"/>
                  </a:lnTo>
                  <a:lnTo>
                    <a:pt x="2660" y="3704"/>
                  </a:lnTo>
                  <a:lnTo>
                    <a:pt x="2256" y="3974"/>
                  </a:lnTo>
                  <a:lnTo>
                    <a:pt x="1852" y="4209"/>
                  </a:lnTo>
                  <a:lnTo>
                    <a:pt x="1414" y="4445"/>
                  </a:lnTo>
                  <a:lnTo>
                    <a:pt x="1751" y="4176"/>
                  </a:lnTo>
                  <a:lnTo>
                    <a:pt x="2088" y="3906"/>
                  </a:lnTo>
                  <a:lnTo>
                    <a:pt x="2424" y="3671"/>
                  </a:lnTo>
                  <a:lnTo>
                    <a:pt x="2828" y="3469"/>
                  </a:lnTo>
                  <a:lnTo>
                    <a:pt x="3603" y="3132"/>
                  </a:lnTo>
                  <a:lnTo>
                    <a:pt x="4377" y="2829"/>
                  </a:lnTo>
                  <a:lnTo>
                    <a:pt x="6498" y="2054"/>
                  </a:lnTo>
                  <a:lnTo>
                    <a:pt x="6599" y="2021"/>
                  </a:lnTo>
                  <a:close/>
                  <a:moveTo>
                    <a:pt x="9225" y="1415"/>
                  </a:moveTo>
                  <a:lnTo>
                    <a:pt x="9562" y="1718"/>
                  </a:lnTo>
                  <a:lnTo>
                    <a:pt x="9898" y="2054"/>
                  </a:lnTo>
                  <a:lnTo>
                    <a:pt x="10201" y="2425"/>
                  </a:lnTo>
                  <a:lnTo>
                    <a:pt x="10471" y="2795"/>
                  </a:lnTo>
                  <a:lnTo>
                    <a:pt x="10437" y="2795"/>
                  </a:lnTo>
                  <a:lnTo>
                    <a:pt x="10100" y="2829"/>
                  </a:lnTo>
                  <a:lnTo>
                    <a:pt x="9797" y="2896"/>
                  </a:lnTo>
                  <a:lnTo>
                    <a:pt x="9494" y="3031"/>
                  </a:lnTo>
                  <a:lnTo>
                    <a:pt x="9158" y="3166"/>
                  </a:lnTo>
                  <a:lnTo>
                    <a:pt x="8585" y="3469"/>
                  </a:lnTo>
                  <a:lnTo>
                    <a:pt x="8013" y="3805"/>
                  </a:lnTo>
                  <a:lnTo>
                    <a:pt x="7979" y="3805"/>
                  </a:lnTo>
                  <a:lnTo>
                    <a:pt x="5185" y="5118"/>
                  </a:lnTo>
                  <a:lnTo>
                    <a:pt x="4377" y="5455"/>
                  </a:lnTo>
                  <a:lnTo>
                    <a:pt x="4949" y="5118"/>
                  </a:lnTo>
                  <a:lnTo>
                    <a:pt x="6801" y="4007"/>
                  </a:lnTo>
                  <a:lnTo>
                    <a:pt x="7575" y="3772"/>
                  </a:lnTo>
                  <a:lnTo>
                    <a:pt x="8350" y="3469"/>
                  </a:lnTo>
                  <a:lnTo>
                    <a:pt x="9090" y="3166"/>
                  </a:lnTo>
                  <a:lnTo>
                    <a:pt x="9461" y="2964"/>
                  </a:lnTo>
                  <a:lnTo>
                    <a:pt x="9831" y="2762"/>
                  </a:lnTo>
                  <a:lnTo>
                    <a:pt x="9865" y="2694"/>
                  </a:lnTo>
                  <a:lnTo>
                    <a:pt x="9898" y="2627"/>
                  </a:lnTo>
                  <a:lnTo>
                    <a:pt x="9831" y="2560"/>
                  </a:lnTo>
                  <a:lnTo>
                    <a:pt x="9764" y="2526"/>
                  </a:lnTo>
                  <a:lnTo>
                    <a:pt x="9326" y="2593"/>
                  </a:lnTo>
                  <a:lnTo>
                    <a:pt x="8888" y="2694"/>
                  </a:lnTo>
                  <a:lnTo>
                    <a:pt x="8451" y="2829"/>
                  </a:lnTo>
                  <a:lnTo>
                    <a:pt x="8047" y="3031"/>
                  </a:lnTo>
                  <a:lnTo>
                    <a:pt x="7609" y="3199"/>
                  </a:lnTo>
                  <a:lnTo>
                    <a:pt x="7205" y="3435"/>
                  </a:lnTo>
                  <a:lnTo>
                    <a:pt x="6397" y="3906"/>
                  </a:lnTo>
                  <a:lnTo>
                    <a:pt x="5623" y="4176"/>
                  </a:lnTo>
                  <a:lnTo>
                    <a:pt x="4815" y="4445"/>
                  </a:lnTo>
                  <a:lnTo>
                    <a:pt x="4815" y="4445"/>
                  </a:lnTo>
                  <a:lnTo>
                    <a:pt x="6565" y="3502"/>
                  </a:lnTo>
                  <a:lnTo>
                    <a:pt x="7710" y="2896"/>
                  </a:lnTo>
                  <a:lnTo>
                    <a:pt x="8215" y="2627"/>
                  </a:lnTo>
                  <a:lnTo>
                    <a:pt x="8855" y="2425"/>
                  </a:lnTo>
                  <a:lnTo>
                    <a:pt x="9158" y="2290"/>
                  </a:lnTo>
                  <a:lnTo>
                    <a:pt x="9461" y="2155"/>
                  </a:lnTo>
                  <a:lnTo>
                    <a:pt x="9528" y="2122"/>
                  </a:lnTo>
                  <a:lnTo>
                    <a:pt x="9528" y="2021"/>
                  </a:lnTo>
                  <a:lnTo>
                    <a:pt x="9494" y="1953"/>
                  </a:lnTo>
                  <a:lnTo>
                    <a:pt x="9393" y="1920"/>
                  </a:lnTo>
                  <a:lnTo>
                    <a:pt x="9057" y="1987"/>
                  </a:lnTo>
                  <a:lnTo>
                    <a:pt x="8686" y="2088"/>
                  </a:lnTo>
                  <a:lnTo>
                    <a:pt x="8350" y="2256"/>
                  </a:lnTo>
                  <a:lnTo>
                    <a:pt x="8013" y="2425"/>
                  </a:lnTo>
                  <a:lnTo>
                    <a:pt x="7508" y="2593"/>
                  </a:lnTo>
                  <a:lnTo>
                    <a:pt x="7037" y="2762"/>
                  </a:lnTo>
                  <a:lnTo>
                    <a:pt x="5959" y="3199"/>
                  </a:lnTo>
                  <a:lnTo>
                    <a:pt x="4882" y="3671"/>
                  </a:lnTo>
                  <a:lnTo>
                    <a:pt x="2559" y="4782"/>
                  </a:lnTo>
                  <a:lnTo>
                    <a:pt x="1852" y="5152"/>
                  </a:lnTo>
                  <a:lnTo>
                    <a:pt x="1111" y="5522"/>
                  </a:lnTo>
                  <a:lnTo>
                    <a:pt x="1111" y="5522"/>
                  </a:lnTo>
                  <a:lnTo>
                    <a:pt x="2323" y="4613"/>
                  </a:lnTo>
                  <a:lnTo>
                    <a:pt x="2963" y="4209"/>
                  </a:lnTo>
                  <a:lnTo>
                    <a:pt x="3603" y="3839"/>
                  </a:lnTo>
                  <a:lnTo>
                    <a:pt x="4276" y="3502"/>
                  </a:lnTo>
                  <a:lnTo>
                    <a:pt x="4949" y="3199"/>
                  </a:lnTo>
                  <a:lnTo>
                    <a:pt x="6330" y="2694"/>
                  </a:lnTo>
                  <a:lnTo>
                    <a:pt x="7676" y="2189"/>
                  </a:lnTo>
                  <a:lnTo>
                    <a:pt x="8484" y="1852"/>
                  </a:lnTo>
                  <a:lnTo>
                    <a:pt x="8888" y="1684"/>
                  </a:lnTo>
                  <a:lnTo>
                    <a:pt x="9225" y="1415"/>
                  </a:lnTo>
                  <a:close/>
                  <a:moveTo>
                    <a:pt x="7441" y="1280"/>
                  </a:moveTo>
                  <a:lnTo>
                    <a:pt x="7946" y="1314"/>
                  </a:lnTo>
                  <a:lnTo>
                    <a:pt x="7171" y="1549"/>
                  </a:lnTo>
                  <a:lnTo>
                    <a:pt x="5926" y="1987"/>
                  </a:lnTo>
                  <a:lnTo>
                    <a:pt x="3805" y="2795"/>
                  </a:lnTo>
                  <a:lnTo>
                    <a:pt x="2997" y="3132"/>
                  </a:lnTo>
                  <a:lnTo>
                    <a:pt x="2626" y="3300"/>
                  </a:lnTo>
                  <a:lnTo>
                    <a:pt x="2222" y="3536"/>
                  </a:lnTo>
                  <a:lnTo>
                    <a:pt x="1852" y="3772"/>
                  </a:lnTo>
                  <a:lnTo>
                    <a:pt x="1515" y="4041"/>
                  </a:lnTo>
                  <a:lnTo>
                    <a:pt x="1178" y="4344"/>
                  </a:lnTo>
                  <a:lnTo>
                    <a:pt x="909" y="4681"/>
                  </a:lnTo>
                  <a:lnTo>
                    <a:pt x="875" y="4748"/>
                  </a:lnTo>
                  <a:lnTo>
                    <a:pt x="909" y="4815"/>
                  </a:lnTo>
                  <a:lnTo>
                    <a:pt x="976" y="4849"/>
                  </a:lnTo>
                  <a:lnTo>
                    <a:pt x="1044" y="4849"/>
                  </a:lnTo>
                  <a:lnTo>
                    <a:pt x="1246" y="4782"/>
                  </a:lnTo>
                  <a:lnTo>
                    <a:pt x="1448" y="4714"/>
                  </a:lnTo>
                  <a:lnTo>
                    <a:pt x="1818" y="4512"/>
                  </a:lnTo>
                  <a:lnTo>
                    <a:pt x="2155" y="4277"/>
                  </a:lnTo>
                  <a:lnTo>
                    <a:pt x="2525" y="4041"/>
                  </a:lnTo>
                  <a:lnTo>
                    <a:pt x="3064" y="3772"/>
                  </a:lnTo>
                  <a:lnTo>
                    <a:pt x="3603" y="3536"/>
                  </a:lnTo>
                  <a:lnTo>
                    <a:pt x="3165" y="3805"/>
                  </a:lnTo>
                  <a:lnTo>
                    <a:pt x="2727" y="4041"/>
                  </a:lnTo>
                  <a:lnTo>
                    <a:pt x="1919" y="4613"/>
                  </a:lnTo>
                  <a:lnTo>
                    <a:pt x="1111" y="5186"/>
                  </a:lnTo>
                  <a:lnTo>
                    <a:pt x="269" y="5758"/>
                  </a:lnTo>
                  <a:lnTo>
                    <a:pt x="269" y="5724"/>
                  </a:lnTo>
                  <a:lnTo>
                    <a:pt x="303" y="5152"/>
                  </a:lnTo>
                  <a:lnTo>
                    <a:pt x="438" y="4613"/>
                  </a:lnTo>
                  <a:lnTo>
                    <a:pt x="606" y="4075"/>
                  </a:lnTo>
                  <a:lnTo>
                    <a:pt x="808" y="3570"/>
                  </a:lnTo>
                  <a:lnTo>
                    <a:pt x="842" y="3603"/>
                  </a:lnTo>
                  <a:lnTo>
                    <a:pt x="976" y="3637"/>
                  </a:lnTo>
                  <a:lnTo>
                    <a:pt x="1212" y="3637"/>
                  </a:lnTo>
                  <a:lnTo>
                    <a:pt x="1313" y="3603"/>
                  </a:lnTo>
                  <a:lnTo>
                    <a:pt x="1549" y="3469"/>
                  </a:lnTo>
                  <a:lnTo>
                    <a:pt x="1784" y="3334"/>
                  </a:lnTo>
                  <a:lnTo>
                    <a:pt x="2828" y="2728"/>
                  </a:lnTo>
                  <a:lnTo>
                    <a:pt x="3333" y="2425"/>
                  </a:lnTo>
                  <a:lnTo>
                    <a:pt x="3872" y="2189"/>
                  </a:lnTo>
                  <a:lnTo>
                    <a:pt x="4848" y="1819"/>
                  </a:lnTo>
                  <a:lnTo>
                    <a:pt x="5353" y="1650"/>
                  </a:lnTo>
                  <a:lnTo>
                    <a:pt x="5858" y="1516"/>
                  </a:lnTo>
                  <a:lnTo>
                    <a:pt x="6397" y="1415"/>
                  </a:lnTo>
                  <a:lnTo>
                    <a:pt x="6902" y="1314"/>
                  </a:lnTo>
                  <a:lnTo>
                    <a:pt x="7441" y="1280"/>
                  </a:lnTo>
                  <a:close/>
                  <a:moveTo>
                    <a:pt x="8047" y="5522"/>
                  </a:moveTo>
                  <a:lnTo>
                    <a:pt x="7609" y="5758"/>
                  </a:lnTo>
                  <a:lnTo>
                    <a:pt x="7171" y="5960"/>
                  </a:lnTo>
                  <a:lnTo>
                    <a:pt x="6262" y="6297"/>
                  </a:lnTo>
                  <a:lnTo>
                    <a:pt x="6262" y="6297"/>
                  </a:lnTo>
                  <a:lnTo>
                    <a:pt x="6700" y="6095"/>
                  </a:lnTo>
                  <a:lnTo>
                    <a:pt x="7138" y="5893"/>
                  </a:lnTo>
                  <a:lnTo>
                    <a:pt x="8047" y="5522"/>
                  </a:lnTo>
                  <a:close/>
                  <a:moveTo>
                    <a:pt x="10572" y="2964"/>
                  </a:moveTo>
                  <a:lnTo>
                    <a:pt x="10707" y="3233"/>
                  </a:lnTo>
                  <a:lnTo>
                    <a:pt x="10606" y="3233"/>
                  </a:lnTo>
                  <a:lnTo>
                    <a:pt x="9966" y="3502"/>
                  </a:lnTo>
                  <a:lnTo>
                    <a:pt x="9326" y="3772"/>
                  </a:lnTo>
                  <a:lnTo>
                    <a:pt x="8047" y="4378"/>
                  </a:lnTo>
                  <a:lnTo>
                    <a:pt x="6801" y="5017"/>
                  </a:lnTo>
                  <a:lnTo>
                    <a:pt x="6161" y="5320"/>
                  </a:lnTo>
                  <a:lnTo>
                    <a:pt x="5522" y="5623"/>
                  </a:lnTo>
                  <a:lnTo>
                    <a:pt x="4175" y="6229"/>
                  </a:lnTo>
                  <a:lnTo>
                    <a:pt x="2828" y="6835"/>
                  </a:lnTo>
                  <a:lnTo>
                    <a:pt x="2189" y="7138"/>
                  </a:lnTo>
                  <a:lnTo>
                    <a:pt x="2896" y="6701"/>
                  </a:lnTo>
                  <a:lnTo>
                    <a:pt x="3603" y="6297"/>
                  </a:lnTo>
                  <a:lnTo>
                    <a:pt x="4343" y="5926"/>
                  </a:lnTo>
                  <a:lnTo>
                    <a:pt x="5118" y="5590"/>
                  </a:lnTo>
                  <a:lnTo>
                    <a:pt x="6296" y="5051"/>
                  </a:lnTo>
                  <a:lnTo>
                    <a:pt x="7474" y="4411"/>
                  </a:lnTo>
                  <a:lnTo>
                    <a:pt x="7979" y="4108"/>
                  </a:lnTo>
                  <a:lnTo>
                    <a:pt x="8619" y="3839"/>
                  </a:lnTo>
                  <a:lnTo>
                    <a:pt x="9259" y="3570"/>
                  </a:lnTo>
                  <a:lnTo>
                    <a:pt x="9865" y="3334"/>
                  </a:lnTo>
                  <a:lnTo>
                    <a:pt x="10505" y="3065"/>
                  </a:lnTo>
                  <a:lnTo>
                    <a:pt x="10538" y="2997"/>
                  </a:lnTo>
                  <a:lnTo>
                    <a:pt x="10572" y="2964"/>
                  </a:lnTo>
                  <a:close/>
                  <a:moveTo>
                    <a:pt x="6296" y="3334"/>
                  </a:moveTo>
                  <a:lnTo>
                    <a:pt x="4815" y="4142"/>
                  </a:lnTo>
                  <a:lnTo>
                    <a:pt x="3737" y="4681"/>
                  </a:lnTo>
                  <a:lnTo>
                    <a:pt x="2626" y="5219"/>
                  </a:lnTo>
                  <a:lnTo>
                    <a:pt x="2189" y="5489"/>
                  </a:lnTo>
                  <a:lnTo>
                    <a:pt x="1751" y="5792"/>
                  </a:lnTo>
                  <a:lnTo>
                    <a:pt x="1616" y="5926"/>
                  </a:lnTo>
                  <a:lnTo>
                    <a:pt x="1380" y="6061"/>
                  </a:lnTo>
                  <a:lnTo>
                    <a:pt x="1145" y="6229"/>
                  </a:lnTo>
                  <a:lnTo>
                    <a:pt x="943" y="6431"/>
                  </a:lnTo>
                  <a:lnTo>
                    <a:pt x="741" y="6633"/>
                  </a:lnTo>
                  <a:lnTo>
                    <a:pt x="741" y="6734"/>
                  </a:lnTo>
                  <a:lnTo>
                    <a:pt x="774" y="6802"/>
                  </a:lnTo>
                  <a:lnTo>
                    <a:pt x="842" y="6835"/>
                  </a:lnTo>
                  <a:lnTo>
                    <a:pt x="909" y="6835"/>
                  </a:lnTo>
                  <a:lnTo>
                    <a:pt x="1044" y="6802"/>
                  </a:lnTo>
                  <a:lnTo>
                    <a:pt x="1212" y="6701"/>
                  </a:lnTo>
                  <a:lnTo>
                    <a:pt x="1448" y="6499"/>
                  </a:lnTo>
                  <a:lnTo>
                    <a:pt x="1953" y="6027"/>
                  </a:lnTo>
                  <a:lnTo>
                    <a:pt x="2862" y="5590"/>
                  </a:lnTo>
                  <a:lnTo>
                    <a:pt x="3502" y="5287"/>
                  </a:lnTo>
                  <a:lnTo>
                    <a:pt x="4175" y="4984"/>
                  </a:lnTo>
                  <a:lnTo>
                    <a:pt x="5522" y="4445"/>
                  </a:lnTo>
                  <a:lnTo>
                    <a:pt x="5522" y="4445"/>
                  </a:lnTo>
                  <a:lnTo>
                    <a:pt x="4815" y="4883"/>
                  </a:lnTo>
                  <a:lnTo>
                    <a:pt x="4175" y="5253"/>
                  </a:lnTo>
                  <a:lnTo>
                    <a:pt x="3535" y="5590"/>
                  </a:lnTo>
                  <a:lnTo>
                    <a:pt x="2222" y="6263"/>
                  </a:lnTo>
                  <a:lnTo>
                    <a:pt x="1751" y="6499"/>
                  </a:lnTo>
                  <a:lnTo>
                    <a:pt x="1279" y="6734"/>
                  </a:lnTo>
                  <a:lnTo>
                    <a:pt x="842" y="7037"/>
                  </a:lnTo>
                  <a:lnTo>
                    <a:pt x="640" y="7172"/>
                  </a:lnTo>
                  <a:lnTo>
                    <a:pt x="438" y="7374"/>
                  </a:lnTo>
                  <a:lnTo>
                    <a:pt x="303" y="6734"/>
                  </a:lnTo>
                  <a:lnTo>
                    <a:pt x="269" y="6398"/>
                  </a:lnTo>
                  <a:lnTo>
                    <a:pt x="269" y="6095"/>
                  </a:lnTo>
                  <a:lnTo>
                    <a:pt x="774" y="5926"/>
                  </a:lnTo>
                  <a:lnTo>
                    <a:pt x="1279" y="5724"/>
                  </a:lnTo>
                  <a:lnTo>
                    <a:pt x="2256" y="5219"/>
                  </a:lnTo>
                  <a:lnTo>
                    <a:pt x="4781" y="4007"/>
                  </a:lnTo>
                  <a:lnTo>
                    <a:pt x="6296" y="3334"/>
                  </a:lnTo>
                  <a:close/>
                  <a:moveTo>
                    <a:pt x="10774" y="3401"/>
                  </a:moveTo>
                  <a:lnTo>
                    <a:pt x="10976" y="3906"/>
                  </a:lnTo>
                  <a:lnTo>
                    <a:pt x="11111" y="4479"/>
                  </a:lnTo>
                  <a:lnTo>
                    <a:pt x="11178" y="5017"/>
                  </a:lnTo>
                  <a:lnTo>
                    <a:pt x="11212" y="5590"/>
                  </a:lnTo>
                  <a:lnTo>
                    <a:pt x="10639" y="5825"/>
                  </a:lnTo>
                  <a:lnTo>
                    <a:pt x="9663" y="6196"/>
                  </a:lnTo>
                  <a:lnTo>
                    <a:pt x="8720" y="6600"/>
                  </a:lnTo>
                  <a:lnTo>
                    <a:pt x="7777" y="7004"/>
                  </a:lnTo>
                  <a:lnTo>
                    <a:pt x="6868" y="7441"/>
                  </a:lnTo>
                  <a:lnTo>
                    <a:pt x="5825" y="8047"/>
                  </a:lnTo>
                  <a:lnTo>
                    <a:pt x="4747" y="8620"/>
                  </a:lnTo>
                  <a:lnTo>
                    <a:pt x="4444" y="8788"/>
                  </a:lnTo>
                  <a:lnTo>
                    <a:pt x="4108" y="8923"/>
                  </a:lnTo>
                  <a:lnTo>
                    <a:pt x="3434" y="9158"/>
                  </a:lnTo>
                  <a:lnTo>
                    <a:pt x="5454" y="7845"/>
                  </a:lnTo>
                  <a:lnTo>
                    <a:pt x="5926" y="7610"/>
                  </a:lnTo>
                  <a:lnTo>
                    <a:pt x="8316" y="6431"/>
                  </a:lnTo>
                  <a:lnTo>
                    <a:pt x="9528" y="5859"/>
                  </a:lnTo>
                  <a:lnTo>
                    <a:pt x="10168" y="5623"/>
                  </a:lnTo>
                  <a:lnTo>
                    <a:pt x="10808" y="5388"/>
                  </a:lnTo>
                  <a:lnTo>
                    <a:pt x="10841" y="5354"/>
                  </a:lnTo>
                  <a:lnTo>
                    <a:pt x="10875" y="5320"/>
                  </a:lnTo>
                  <a:lnTo>
                    <a:pt x="10875" y="5219"/>
                  </a:lnTo>
                  <a:lnTo>
                    <a:pt x="10841" y="5152"/>
                  </a:lnTo>
                  <a:lnTo>
                    <a:pt x="10774" y="5118"/>
                  </a:lnTo>
                  <a:lnTo>
                    <a:pt x="10707" y="5118"/>
                  </a:lnTo>
                  <a:lnTo>
                    <a:pt x="10134" y="5287"/>
                  </a:lnTo>
                  <a:lnTo>
                    <a:pt x="9595" y="5489"/>
                  </a:lnTo>
                  <a:lnTo>
                    <a:pt x="8484" y="5994"/>
                  </a:lnTo>
                  <a:lnTo>
                    <a:pt x="7474" y="6431"/>
                  </a:lnTo>
                  <a:lnTo>
                    <a:pt x="6464" y="6903"/>
                  </a:lnTo>
                  <a:lnTo>
                    <a:pt x="5825" y="7273"/>
                  </a:lnTo>
                  <a:lnTo>
                    <a:pt x="5185" y="7643"/>
                  </a:lnTo>
                  <a:lnTo>
                    <a:pt x="4175" y="8081"/>
                  </a:lnTo>
                  <a:lnTo>
                    <a:pt x="3131" y="8485"/>
                  </a:lnTo>
                  <a:lnTo>
                    <a:pt x="4175" y="7711"/>
                  </a:lnTo>
                  <a:lnTo>
                    <a:pt x="5185" y="6936"/>
                  </a:lnTo>
                  <a:lnTo>
                    <a:pt x="6195" y="6600"/>
                  </a:lnTo>
                  <a:lnTo>
                    <a:pt x="7205" y="6229"/>
                  </a:lnTo>
                  <a:lnTo>
                    <a:pt x="7676" y="6027"/>
                  </a:lnTo>
                  <a:lnTo>
                    <a:pt x="8148" y="5792"/>
                  </a:lnTo>
                  <a:lnTo>
                    <a:pt x="8888" y="5354"/>
                  </a:lnTo>
                  <a:lnTo>
                    <a:pt x="9225" y="5152"/>
                  </a:lnTo>
                  <a:lnTo>
                    <a:pt x="9595" y="4984"/>
                  </a:lnTo>
                  <a:lnTo>
                    <a:pt x="10404" y="4681"/>
                  </a:lnTo>
                  <a:lnTo>
                    <a:pt x="10437" y="4647"/>
                  </a:lnTo>
                  <a:lnTo>
                    <a:pt x="10471" y="4580"/>
                  </a:lnTo>
                  <a:lnTo>
                    <a:pt x="10471" y="4479"/>
                  </a:lnTo>
                  <a:lnTo>
                    <a:pt x="10437" y="4411"/>
                  </a:lnTo>
                  <a:lnTo>
                    <a:pt x="10336" y="4411"/>
                  </a:lnTo>
                  <a:lnTo>
                    <a:pt x="9865" y="4546"/>
                  </a:lnTo>
                  <a:lnTo>
                    <a:pt x="9461" y="4748"/>
                  </a:lnTo>
                  <a:lnTo>
                    <a:pt x="8417" y="5118"/>
                  </a:lnTo>
                  <a:lnTo>
                    <a:pt x="7441" y="5489"/>
                  </a:lnTo>
                  <a:lnTo>
                    <a:pt x="6936" y="5691"/>
                  </a:lnTo>
                  <a:lnTo>
                    <a:pt x="6431" y="5893"/>
                  </a:lnTo>
                  <a:lnTo>
                    <a:pt x="5959" y="6162"/>
                  </a:lnTo>
                  <a:lnTo>
                    <a:pt x="5488" y="6431"/>
                  </a:lnTo>
                  <a:lnTo>
                    <a:pt x="5017" y="6734"/>
                  </a:lnTo>
                  <a:lnTo>
                    <a:pt x="4242" y="7004"/>
                  </a:lnTo>
                  <a:lnTo>
                    <a:pt x="3468" y="7340"/>
                  </a:lnTo>
                  <a:lnTo>
                    <a:pt x="3232" y="7475"/>
                  </a:lnTo>
                  <a:lnTo>
                    <a:pt x="3603" y="7206"/>
                  </a:lnTo>
                  <a:lnTo>
                    <a:pt x="4209" y="6869"/>
                  </a:lnTo>
                  <a:lnTo>
                    <a:pt x="4815" y="6566"/>
                  </a:lnTo>
                  <a:lnTo>
                    <a:pt x="6060" y="5960"/>
                  </a:lnTo>
                  <a:lnTo>
                    <a:pt x="7205" y="5354"/>
                  </a:lnTo>
                  <a:lnTo>
                    <a:pt x="8282" y="4714"/>
                  </a:lnTo>
                  <a:lnTo>
                    <a:pt x="8888" y="4378"/>
                  </a:lnTo>
                  <a:lnTo>
                    <a:pt x="9494" y="4075"/>
                  </a:lnTo>
                  <a:lnTo>
                    <a:pt x="10740" y="3469"/>
                  </a:lnTo>
                  <a:lnTo>
                    <a:pt x="10774" y="3435"/>
                  </a:lnTo>
                  <a:lnTo>
                    <a:pt x="10774" y="3401"/>
                  </a:lnTo>
                  <a:close/>
                  <a:moveTo>
                    <a:pt x="9730" y="8855"/>
                  </a:moveTo>
                  <a:lnTo>
                    <a:pt x="9562" y="8990"/>
                  </a:lnTo>
                  <a:lnTo>
                    <a:pt x="9158" y="9226"/>
                  </a:lnTo>
                  <a:lnTo>
                    <a:pt x="9292" y="9125"/>
                  </a:lnTo>
                  <a:lnTo>
                    <a:pt x="9663" y="8889"/>
                  </a:lnTo>
                  <a:lnTo>
                    <a:pt x="9730" y="8855"/>
                  </a:lnTo>
                  <a:close/>
                  <a:moveTo>
                    <a:pt x="5387" y="5977"/>
                  </a:moveTo>
                  <a:lnTo>
                    <a:pt x="4276" y="6532"/>
                  </a:lnTo>
                  <a:lnTo>
                    <a:pt x="3704" y="6835"/>
                  </a:lnTo>
                  <a:lnTo>
                    <a:pt x="3098" y="7206"/>
                  </a:lnTo>
                  <a:lnTo>
                    <a:pt x="2660" y="7542"/>
                  </a:lnTo>
                  <a:lnTo>
                    <a:pt x="2189" y="7879"/>
                  </a:lnTo>
                  <a:lnTo>
                    <a:pt x="1717" y="8216"/>
                  </a:lnTo>
                  <a:lnTo>
                    <a:pt x="1515" y="8384"/>
                  </a:lnTo>
                  <a:lnTo>
                    <a:pt x="1313" y="8586"/>
                  </a:lnTo>
                  <a:lnTo>
                    <a:pt x="1313" y="8687"/>
                  </a:lnTo>
                  <a:lnTo>
                    <a:pt x="1347" y="8754"/>
                  </a:lnTo>
                  <a:lnTo>
                    <a:pt x="1414" y="8788"/>
                  </a:lnTo>
                  <a:lnTo>
                    <a:pt x="1515" y="8788"/>
                  </a:lnTo>
                  <a:lnTo>
                    <a:pt x="1986" y="8552"/>
                  </a:lnTo>
                  <a:lnTo>
                    <a:pt x="2458" y="8249"/>
                  </a:lnTo>
                  <a:lnTo>
                    <a:pt x="2929" y="7946"/>
                  </a:lnTo>
                  <a:lnTo>
                    <a:pt x="3401" y="7677"/>
                  </a:lnTo>
                  <a:lnTo>
                    <a:pt x="3805" y="7475"/>
                  </a:lnTo>
                  <a:lnTo>
                    <a:pt x="4209" y="7307"/>
                  </a:lnTo>
                  <a:lnTo>
                    <a:pt x="3165" y="8115"/>
                  </a:lnTo>
                  <a:lnTo>
                    <a:pt x="2121" y="8923"/>
                  </a:lnTo>
                  <a:lnTo>
                    <a:pt x="1784" y="9091"/>
                  </a:lnTo>
                  <a:lnTo>
                    <a:pt x="1448" y="9327"/>
                  </a:lnTo>
                  <a:lnTo>
                    <a:pt x="1178" y="8956"/>
                  </a:lnTo>
                  <a:lnTo>
                    <a:pt x="943" y="8552"/>
                  </a:lnTo>
                  <a:lnTo>
                    <a:pt x="741" y="8148"/>
                  </a:lnTo>
                  <a:lnTo>
                    <a:pt x="572" y="7711"/>
                  </a:lnTo>
                  <a:lnTo>
                    <a:pt x="1044" y="7441"/>
                  </a:lnTo>
                  <a:lnTo>
                    <a:pt x="1515" y="7138"/>
                  </a:lnTo>
                  <a:lnTo>
                    <a:pt x="1986" y="6835"/>
                  </a:lnTo>
                  <a:lnTo>
                    <a:pt x="2458" y="6566"/>
                  </a:lnTo>
                  <a:lnTo>
                    <a:pt x="2929" y="6364"/>
                  </a:lnTo>
                  <a:lnTo>
                    <a:pt x="2357" y="6701"/>
                  </a:lnTo>
                  <a:lnTo>
                    <a:pt x="1818" y="7071"/>
                  </a:lnTo>
                  <a:lnTo>
                    <a:pt x="1313" y="7509"/>
                  </a:lnTo>
                  <a:lnTo>
                    <a:pt x="842" y="7980"/>
                  </a:lnTo>
                  <a:lnTo>
                    <a:pt x="808" y="8047"/>
                  </a:lnTo>
                  <a:lnTo>
                    <a:pt x="808" y="8081"/>
                  </a:lnTo>
                  <a:lnTo>
                    <a:pt x="842" y="8182"/>
                  </a:lnTo>
                  <a:lnTo>
                    <a:pt x="943" y="8216"/>
                  </a:lnTo>
                  <a:lnTo>
                    <a:pt x="976" y="8216"/>
                  </a:lnTo>
                  <a:lnTo>
                    <a:pt x="1044" y="8182"/>
                  </a:lnTo>
                  <a:lnTo>
                    <a:pt x="1279" y="7980"/>
                  </a:lnTo>
                  <a:lnTo>
                    <a:pt x="1515" y="7812"/>
                  </a:lnTo>
                  <a:lnTo>
                    <a:pt x="2054" y="7509"/>
                  </a:lnTo>
                  <a:lnTo>
                    <a:pt x="3199" y="6970"/>
                  </a:lnTo>
                  <a:lnTo>
                    <a:pt x="4377" y="6398"/>
                  </a:lnTo>
                  <a:lnTo>
                    <a:pt x="5387" y="5977"/>
                  </a:lnTo>
                  <a:close/>
                  <a:moveTo>
                    <a:pt x="7239" y="9327"/>
                  </a:moveTo>
                  <a:lnTo>
                    <a:pt x="6734" y="9663"/>
                  </a:lnTo>
                  <a:lnTo>
                    <a:pt x="6229" y="9966"/>
                  </a:lnTo>
                  <a:lnTo>
                    <a:pt x="5858" y="10135"/>
                  </a:lnTo>
                  <a:lnTo>
                    <a:pt x="5858" y="10135"/>
                  </a:lnTo>
                  <a:lnTo>
                    <a:pt x="6195" y="9933"/>
                  </a:lnTo>
                  <a:lnTo>
                    <a:pt x="6700" y="9630"/>
                  </a:lnTo>
                  <a:lnTo>
                    <a:pt x="7239" y="9327"/>
                  </a:lnTo>
                  <a:close/>
                  <a:moveTo>
                    <a:pt x="8249" y="7105"/>
                  </a:moveTo>
                  <a:lnTo>
                    <a:pt x="7171" y="7744"/>
                  </a:lnTo>
                  <a:lnTo>
                    <a:pt x="4949" y="8990"/>
                  </a:lnTo>
                  <a:lnTo>
                    <a:pt x="2727" y="10236"/>
                  </a:lnTo>
                  <a:lnTo>
                    <a:pt x="2660" y="10303"/>
                  </a:lnTo>
                  <a:lnTo>
                    <a:pt x="2660" y="10404"/>
                  </a:lnTo>
                  <a:lnTo>
                    <a:pt x="2155" y="10000"/>
                  </a:lnTo>
                  <a:lnTo>
                    <a:pt x="1683" y="9562"/>
                  </a:lnTo>
                  <a:lnTo>
                    <a:pt x="2323" y="9125"/>
                  </a:lnTo>
                  <a:lnTo>
                    <a:pt x="2963" y="8855"/>
                  </a:lnTo>
                  <a:lnTo>
                    <a:pt x="3535" y="8620"/>
                  </a:lnTo>
                  <a:lnTo>
                    <a:pt x="3973" y="8451"/>
                  </a:lnTo>
                  <a:lnTo>
                    <a:pt x="3098" y="9024"/>
                  </a:lnTo>
                  <a:lnTo>
                    <a:pt x="2222" y="9562"/>
                  </a:lnTo>
                  <a:lnTo>
                    <a:pt x="2189" y="9596"/>
                  </a:lnTo>
                  <a:lnTo>
                    <a:pt x="2155" y="9630"/>
                  </a:lnTo>
                  <a:lnTo>
                    <a:pt x="2189" y="9731"/>
                  </a:lnTo>
                  <a:lnTo>
                    <a:pt x="2222" y="9798"/>
                  </a:lnTo>
                  <a:lnTo>
                    <a:pt x="2323" y="9798"/>
                  </a:lnTo>
                  <a:lnTo>
                    <a:pt x="3300" y="9495"/>
                  </a:lnTo>
                  <a:lnTo>
                    <a:pt x="3771" y="9327"/>
                  </a:lnTo>
                  <a:lnTo>
                    <a:pt x="4242" y="9158"/>
                  </a:lnTo>
                  <a:lnTo>
                    <a:pt x="4781" y="8889"/>
                  </a:lnTo>
                  <a:lnTo>
                    <a:pt x="5320" y="8620"/>
                  </a:lnTo>
                  <a:lnTo>
                    <a:pt x="6363" y="8047"/>
                  </a:lnTo>
                  <a:lnTo>
                    <a:pt x="7306" y="7542"/>
                  </a:lnTo>
                  <a:lnTo>
                    <a:pt x="8249" y="7105"/>
                  </a:lnTo>
                  <a:close/>
                  <a:moveTo>
                    <a:pt x="8855" y="9697"/>
                  </a:moveTo>
                  <a:lnTo>
                    <a:pt x="8720" y="9832"/>
                  </a:lnTo>
                  <a:lnTo>
                    <a:pt x="8316" y="10202"/>
                  </a:lnTo>
                  <a:lnTo>
                    <a:pt x="8114" y="10337"/>
                  </a:lnTo>
                  <a:lnTo>
                    <a:pt x="7912" y="10505"/>
                  </a:lnTo>
                  <a:lnTo>
                    <a:pt x="7542" y="10674"/>
                  </a:lnTo>
                  <a:lnTo>
                    <a:pt x="7138" y="10808"/>
                  </a:lnTo>
                  <a:lnTo>
                    <a:pt x="7239" y="10741"/>
                  </a:lnTo>
                  <a:lnTo>
                    <a:pt x="7609" y="10471"/>
                  </a:lnTo>
                  <a:lnTo>
                    <a:pt x="7979" y="10202"/>
                  </a:lnTo>
                  <a:lnTo>
                    <a:pt x="8855" y="9697"/>
                  </a:lnTo>
                  <a:close/>
                  <a:moveTo>
                    <a:pt x="11212" y="5893"/>
                  </a:moveTo>
                  <a:lnTo>
                    <a:pt x="11178" y="6330"/>
                  </a:lnTo>
                  <a:lnTo>
                    <a:pt x="11111" y="6768"/>
                  </a:lnTo>
                  <a:lnTo>
                    <a:pt x="10976" y="7576"/>
                  </a:lnTo>
                  <a:lnTo>
                    <a:pt x="10841" y="7980"/>
                  </a:lnTo>
                  <a:lnTo>
                    <a:pt x="10707" y="8384"/>
                  </a:lnTo>
                  <a:lnTo>
                    <a:pt x="10538" y="8754"/>
                  </a:lnTo>
                  <a:lnTo>
                    <a:pt x="10336" y="9091"/>
                  </a:lnTo>
                  <a:lnTo>
                    <a:pt x="10100" y="9428"/>
                  </a:lnTo>
                  <a:lnTo>
                    <a:pt x="9865" y="9731"/>
                  </a:lnTo>
                  <a:lnTo>
                    <a:pt x="9595" y="10000"/>
                  </a:lnTo>
                  <a:lnTo>
                    <a:pt x="9326" y="10269"/>
                  </a:lnTo>
                  <a:lnTo>
                    <a:pt x="9259" y="10202"/>
                  </a:lnTo>
                  <a:lnTo>
                    <a:pt x="9191" y="10168"/>
                  </a:lnTo>
                  <a:lnTo>
                    <a:pt x="9124" y="10202"/>
                  </a:lnTo>
                  <a:lnTo>
                    <a:pt x="8787" y="10404"/>
                  </a:lnTo>
                  <a:lnTo>
                    <a:pt x="8619" y="10505"/>
                  </a:lnTo>
                  <a:lnTo>
                    <a:pt x="8451" y="10573"/>
                  </a:lnTo>
                  <a:lnTo>
                    <a:pt x="8821" y="10269"/>
                  </a:lnTo>
                  <a:lnTo>
                    <a:pt x="9225" y="9966"/>
                  </a:lnTo>
                  <a:lnTo>
                    <a:pt x="9663" y="9697"/>
                  </a:lnTo>
                  <a:lnTo>
                    <a:pt x="10067" y="9428"/>
                  </a:lnTo>
                  <a:lnTo>
                    <a:pt x="10100" y="9360"/>
                  </a:lnTo>
                  <a:lnTo>
                    <a:pt x="10100" y="9259"/>
                  </a:lnTo>
                  <a:lnTo>
                    <a:pt x="10033" y="9192"/>
                  </a:lnTo>
                  <a:lnTo>
                    <a:pt x="9730" y="9192"/>
                  </a:lnTo>
                  <a:lnTo>
                    <a:pt x="9932" y="9057"/>
                  </a:lnTo>
                  <a:lnTo>
                    <a:pt x="10067" y="8855"/>
                  </a:lnTo>
                  <a:lnTo>
                    <a:pt x="10100" y="8788"/>
                  </a:lnTo>
                  <a:lnTo>
                    <a:pt x="10100" y="8687"/>
                  </a:lnTo>
                  <a:lnTo>
                    <a:pt x="10067" y="8620"/>
                  </a:lnTo>
                  <a:lnTo>
                    <a:pt x="9966" y="8552"/>
                  </a:lnTo>
                  <a:lnTo>
                    <a:pt x="9898" y="8519"/>
                  </a:lnTo>
                  <a:lnTo>
                    <a:pt x="9797" y="8519"/>
                  </a:lnTo>
                  <a:lnTo>
                    <a:pt x="9629" y="8552"/>
                  </a:lnTo>
                  <a:lnTo>
                    <a:pt x="9393" y="8653"/>
                  </a:lnTo>
                  <a:lnTo>
                    <a:pt x="9191" y="8788"/>
                  </a:lnTo>
                  <a:lnTo>
                    <a:pt x="8821" y="9125"/>
                  </a:lnTo>
                  <a:lnTo>
                    <a:pt x="8552" y="9394"/>
                  </a:lnTo>
                  <a:lnTo>
                    <a:pt x="8047" y="9832"/>
                  </a:lnTo>
                  <a:lnTo>
                    <a:pt x="7508" y="10168"/>
                  </a:lnTo>
                  <a:lnTo>
                    <a:pt x="7003" y="10539"/>
                  </a:lnTo>
                  <a:lnTo>
                    <a:pt x="6599" y="10707"/>
                  </a:lnTo>
                  <a:lnTo>
                    <a:pt x="6161" y="10842"/>
                  </a:lnTo>
                  <a:lnTo>
                    <a:pt x="6633" y="10539"/>
                  </a:lnTo>
                  <a:lnTo>
                    <a:pt x="7104" y="10202"/>
                  </a:lnTo>
                  <a:lnTo>
                    <a:pt x="8080" y="9596"/>
                  </a:lnTo>
                  <a:lnTo>
                    <a:pt x="8552" y="9226"/>
                  </a:lnTo>
                  <a:lnTo>
                    <a:pt x="9023" y="8855"/>
                  </a:lnTo>
                  <a:lnTo>
                    <a:pt x="9292" y="8687"/>
                  </a:lnTo>
                  <a:lnTo>
                    <a:pt x="9528" y="8519"/>
                  </a:lnTo>
                  <a:lnTo>
                    <a:pt x="9797" y="8384"/>
                  </a:lnTo>
                  <a:lnTo>
                    <a:pt x="10100" y="8283"/>
                  </a:lnTo>
                  <a:lnTo>
                    <a:pt x="10404" y="8182"/>
                  </a:lnTo>
                  <a:lnTo>
                    <a:pt x="10471" y="8182"/>
                  </a:lnTo>
                  <a:lnTo>
                    <a:pt x="10505" y="8115"/>
                  </a:lnTo>
                  <a:lnTo>
                    <a:pt x="10505" y="8047"/>
                  </a:lnTo>
                  <a:lnTo>
                    <a:pt x="10471" y="7946"/>
                  </a:lnTo>
                  <a:lnTo>
                    <a:pt x="10336" y="7946"/>
                  </a:lnTo>
                  <a:lnTo>
                    <a:pt x="9999" y="8014"/>
                  </a:lnTo>
                  <a:lnTo>
                    <a:pt x="9494" y="8081"/>
                  </a:lnTo>
                  <a:lnTo>
                    <a:pt x="9225" y="8148"/>
                  </a:lnTo>
                  <a:lnTo>
                    <a:pt x="8956" y="8249"/>
                  </a:lnTo>
                  <a:lnTo>
                    <a:pt x="9259" y="8014"/>
                  </a:lnTo>
                  <a:lnTo>
                    <a:pt x="9663" y="7744"/>
                  </a:lnTo>
                  <a:lnTo>
                    <a:pt x="10100" y="7542"/>
                  </a:lnTo>
                  <a:lnTo>
                    <a:pt x="10976" y="7138"/>
                  </a:lnTo>
                  <a:lnTo>
                    <a:pt x="11043" y="7071"/>
                  </a:lnTo>
                  <a:lnTo>
                    <a:pt x="11043" y="6970"/>
                  </a:lnTo>
                  <a:lnTo>
                    <a:pt x="10976" y="6903"/>
                  </a:lnTo>
                  <a:lnTo>
                    <a:pt x="10909" y="6869"/>
                  </a:lnTo>
                  <a:lnTo>
                    <a:pt x="10707" y="6903"/>
                  </a:lnTo>
                  <a:lnTo>
                    <a:pt x="10505" y="6936"/>
                  </a:lnTo>
                  <a:lnTo>
                    <a:pt x="10168" y="7071"/>
                  </a:lnTo>
                  <a:lnTo>
                    <a:pt x="9831" y="7273"/>
                  </a:lnTo>
                  <a:lnTo>
                    <a:pt x="9494" y="7475"/>
                  </a:lnTo>
                  <a:lnTo>
                    <a:pt x="8417" y="8081"/>
                  </a:lnTo>
                  <a:lnTo>
                    <a:pt x="7373" y="8687"/>
                  </a:lnTo>
                  <a:lnTo>
                    <a:pt x="7171" y="8788"/>
                  </a:lnTo>
                  <a:lnTo>
                    <a:pt x="7171" y="8788"/>
                  </a:lnTo>
                  <a:lnTo>
                    <a:pt x="7542" y="8552"/>
                  </a:lnTo>
                  <a:lnTo>
                    <a:pt x="8249" y="7980"/>
                  </a:lnTo>
                  <a:lnTo>
                    <a:pt x="8956" y="7441"/>
                  </a:lnTo>
                  <a:lnTo>
                    <a:pt x="9326" y="7206"/>
                  </a:lnTo>
                  <a:lnTo>
                    <a:pt x="9696" y="6970"/>
                  </a:lnTo>
                  <a:lnTo>
                    <a:pt x="10100" y="6802"/>
                  </a:lnTo>
                  <a:lnTo>
                    <a:pt x="10538" y="6667"/>
                  </a:lnTo>
                  <a:lnTo>
                    <a:pt x="10606" y="6633"/>
                  </a:lnTo>
                  <a:lnTo>
                    <a:pt x="10639" y="6600"/>
                  </a:lnTo>
                  <a:lnTo>
                    <a:pt x="10639" y="6532"/>
                  </a:lnTo>
                  <a:lnTo>
                    <a:pt x="10606" y="6431"/>
                  </a:lnTo>
                  <a:lnTo>
                    <a:pt x="10572" y="6398"/>
                  </a:lnTo>
                  <a:lnTo>
                    <a:pt x="10505" y="6398"/>
                  </a:lnTo>
                  <a:lnTo>
                    <a:pt x="10168" y="6431"/>
                  </a:lnTo>
                  <a:lnTo>
                    <a:pt x="9831" y="6499"/>
                  </a:lnTo>
                  <a:lnTo>
                    <a:pt x="10303" y="6297"/>
                  </a:lnTo>
                  <a:lnTo>
                    <a:pt x="10774" y="6061"/>
                  </a:lnTo>
                  <a:lnTo>
                    <a:pt x="11212" y="5893"/>
                  </a:lnTo>
                  <a:close/>
                  <a:moveTo>
                    <a:pt x="8821" y="7172"/>
                  </a:moveTo>
                  <a:lnTo>
                    <a:pt x="8350" y="7542"/>
                  </a:lnTo>
                  <a:lnTo>
                    <a:pt x="7845" y="7946"/>
                  </a:lnTo>
                  <a:lnTo>
                    <a:pt x="7272" y="8418"/>
                  </a:lnTo>
                  <a:lnTo>
                    <a:pt x="6700" y="8822"/>
                  </a:lnTo>
                  <a:lnTo>
                    <a:pt x="5488" y="9596"/>
                  </a:lnTo>
                  <a:lnTo>
                    <a:pt x="5084" y="9798"/>
                  </a:lnTo>
                  <a:lnTo>
                    <a:pt x="4714" y="10034"/>
                  </a:lnTo>
                  <a:lnTo>
                    <a:pt x="4343" y="10269"/>
                  </a:lnTo>
                  <a:lnTo>
                    <a:pt x="3973" y="10539"/>
                  </a:lnTo>
                  <a:lnTo>
                    <a:pt x="3939" y="10573"/>
                  </a:lnTo>
                  <a:lnTo>
                    <a:pt x="3939" y="10640"/>
                  </a:lnTo>
                  <a:lnTo>
                    <a:pt x="3973" y="10707"/>
                  </a:lnTo>
                  <a:lnTo>
                    <a:pt x="4040" y="10775"/>
                  </a:lnTo>
                  <a:lnTo>
                    <a:pt x="4141" y="10775"/>
                  </a:lnTo>
                  <a:lnTo>
                    <a:pt x="5589" y="9832"/>
                  </a:lnTo>
                  <a:lnTo>
                    <a:pt x="6599" y="9360"/>
                  </a:lnTo>
                  <a:lnTo>
                    <a:pt x="6229" y="9562"/>
                  </a:lnTo>
                  <a:lnTo>
                    <a:pt x="5825" y="9832"/>
                  </a:lnTo>
                  <a:lnTo>
                    <a:pt x="5421" y="10135"/>
                  </a:lnTo>
                  <a:lnTo>
                    <a:pt x="5050" y="10438"/>
                  </a:lnTo>
                  <a:lnTo>
                    <a:pt x="4646" y="10741"/>
                  </a:lnTo>
                  <a:lnTo>
                    <a:pt x="4579" y="10775"/>
                  </a:lnTo>
                  <a:lnTo>
                    <a:pt x="4579" y="10808"/>
                  </a:lnTo>
                  <a:lnTo>
                    <a:pt x="4579" y="10909"/>
                  </a:lnTo>
                  <a:lnTo>
                    <a:pt x="4646" y="10977"/>
                  </a:lnTo>
                  <a:lnTo>
                    <a:pt x="4781" y="10977"/>
                  </a:lnTo>
                  <a:lnTo>
                    <a:pt x="5084" y="10775"/>
                  </a:lnTo>
                  <a:lnTo>
                    <a:pt x="5454" y="10640"/>
                  </a:lnTo>
                  <a:lnTo>
                    <a:pt x="5791" y="10471"/>
                  </a:lnTo>
                  <a:lnTo>
                    <a:pt x="6128" y="10303"/>
                  </a:lnTo>
                  <a:lnTo>
                    <a:pt x="6868" y="9899"/>
                  </a:lnTo>
                  <a:lnTo>
                    <a:pt x="7575" y="9428"/>
                  </a:lnTo>
                  <a:lnTo>
                    <a:pt x="8215" y="8990"/>
                  </a:lnTo>
                  <a:lnTo>
                    <a:pt x="8888" y="8586"/>
                  </a:lnTo>
                  <a:lnTo>
                    <a:pt x="9023" y="8519"/>
                  </a:lnTo>
                  <a:lnTo>
                    <a:pt x="8552" y="8855"/>
                  </a:lnTo>
                  <a:lnTo>
                    <a:pt x="8080" y="9226"/>
                  </a:lnTo>
                  <a:lnTo>
                    <a:pt x="7474" y="9663"/>
                  </a:lnTo>
                  <a:lnTo>
                    <a:pt x="6835" y="10101"/>
                  </a:lnTo>
                  <a:lnTo>
                    <a:pt x="6195" y="10505"/>
                  </a:lnTo>
                  <a:lnTo>
                    <a:pt x="5589" y="10977"/>
                  </a:lnTo>
                  <a:lnTo>
                    <a:pt x="5522" y="11044"/>
                  </a:lnTo>
                  <a:lnTo>
                    <a:pt x="5555" y="11111"/>
                  </a:lnTo>
                  <a:lnTo>
                    <a:pt x="5589" y="11179"/>
                  </a:lnTo>
                  <a:lnTo>
                    <a:pt x="5690" y="11212"/>
                  </a:lnTo>
                  <a:lnTo>
                    <a:pt x="6060" y="11179"/>
                  </a:lnTo>
                  <a:lnTo>
                    <a:pt x="6397" y="11078"/>
                  </a:lnTo>
                  <a:lnTo>
                    <a:pt x="6397" y="11145"/>
                  </a:lnTo>
                  <a:lnTo>
                    <a:pt x="6431" y="11246"/>
                  </a:lnTo>
                  <a:lnTo>
                    <a:pt x="6464" y="11280"/>
                  </a:lnTo>
                  <a:lnTo>
                    <a:pt x="6565" y="11280"/>
                  </a:lnTo>
                  <a:lnTo>
                    <a:pt x="7239" y="11044"/>
                  </a:lnTo>
                  <a:lnTo>
                    <a:pt x="7575" y="10943"/>
                  </a:lnTo>
                  <a:lnTo>
                    <a:pt x="7912" y="10808"/>
                  </a:lnTo>
                  <a:lnTo>
                    <a:pt x="7946" y="10876"/>
                  </a:lnTo>
                  <a:lnTo>
                    <a:pt x="8013" y="10909"/>
                  </a:lnTo>
                  <a:lnTo>
                    <a:pt x="8215" y="10909"/>
                  </a:lnTo>
                  <a:lnTo>
                    <a:pt x="8350" y="10876"/>
                  </a:lnTo>
                  <a:lnTo>
                    <a:pt x="7946" y="11044"/>
                  </a:lnTo>
                  <a:lnTo>
                    <a:pt x="7508" y="11212"/>
                  </a:lnTo>
                  <a:lnTo>
                    <a:pt x="7070" y="11313"/>
                  </a:lnTo>
                  <a:lnTo>
                    <a:pt x="6599" y="11381"/>
                  </a:lnTo>
                  <a:lnTo>
                    <a:pt x="6128" y="11414"/>
                  </a:lnTo>
                  <a:lnTo>
                    <a:pt x="5656" y="11381"/>
                  </a:lnTo>
                  <a:lnTo>
                    <a:pt x="5185" y="11347"/>
                  </a:lnTo>
                  <a:lnTo>
                    <a:pt x="4680" y="11246"/>
                  </a:lnTo>
                  <a:lnTo>
                    <a:pt x="4175" y="11111"/>
                  </a:lnTo>
                  <a:lnTo>
                    <a:pt x="3704" y="10943"/>
                  </a:lnTo>
                  <a:lnTo>
                    <a:pt x="3266" y="10741"/>
                  </a:lnTo>
                  <a:lnTo>
                    <a:pt x="2828" y="10505"/>
                  </a:lnTo>
                  <a:lnTo>
                    <a:pt x="2862" y="10505"/>
                  </a:lnTo>
                  <a:lnTo>
                    <a:pt x="3333" y="10236"/>
                  </a:lnTo>
                  <a:lnTo>
                    <a:pt x="3805" y="10034"/>
                  </a:lnTo>
                  <a:lnTo>
                    <a:pt x="4276" y="9832"/>
                  </a:lnTo>
                  <a:lnTo>
                    <a:pt x="4781" y="9630"/>
                  </a:lnTo>
                  <a:lnTo>
                    <a:pt x="5252" y="9394"/>
                  </a:lnTo>
                  <a:lnTo>
                    <a:pt x="5724" y="9125"/>
                  </a:lnTo>
                  <a:lnTo>
                    <a:pt x="6633" y="8586"/>
                  </a:lnTo>
                  <a:lnTo>
                    <a:pt x="7710" y="7845"/>
                  </a:lnTo>
                  <a:lnTo>
                    <a:pt x="8282" y="7475"/>
                  </a:lnTo>
                  <a:lnTo>
                    <a:pt x="8821" y="7172"/>
                  </a:lnTo>
                  <a:close/>
                  <a:moveTo>
                    <a:pt x="5791" y="1"/>
                  </a:moveTo>
                  <a:lnTo>
                    <a:pt x="5252" y="68"/>
                  </a:lnTo>
                  <a:lnTo>
                    <a:pt x="4747" y="135"/>
                  </a:lnTo>
                  <a:lnTo>
                    <a:pt x="4276" y="270"/>
                  </a:lnTo>
                  <a:lnTo>
                    <a:pt x="3805" y="438"/>
                  </a:lnTo>
                  <a:lnTo>
                    <a:pt x="3333" y="640"/>
                  </a:lnTo>
                  <a:lnTo>
                    <a:pt x="2896" y="910"/>
                  </a:lnTo>
                  <a:lnTo>
                    <a:pt x="2492" y="1179"/>
                  </a:lnTo>
                  <a:lnTo>
                    <a:pt x="2121" y="1482"/>
                  </a:lnTo>
                  <a:lnTo>
                    <a:pt x="1751" y="1852"/>
                  </a:lnTo>
                  <a:lnTo>
                    <a:pt x="1414" y="2223"/>
                  </a:lnTo>
                  <a:lnTo>
                    <a:pt x="1111" y="2627"/>
                  </a:lnTo>
                  <a:lnTo>
                    <a:pt x="842" y="3065"/>
                  </a:lnTo>
                  <a:lnTo>
                    <a:pt x="606" y="3502"/>
                  </a:lnTo>
                  <a:lnTo>
                    <a:pt x="404" y="3974"/>
                  </a:lnTo>
                  <a:lnTo>
                    <a:pt x="236" y="4479"/>
                  </a:lnTo>
                  <a:lnTo>
                    <a:pt x="135" y="4883"/>
                  </a:lnTo>
                  <a:lnTo>
                    <a:pt x="67" y="5287"/>
                  </a:lnTo>
                  <a:lnTo>
                    <a:pt x="0" y="5691"/>
                  </a:lnTo>
                  <a:lnTo>
                    <a:pt x="0" y="6061"/>
                  </a:lnTo>
                  <a:lnTo>
                    <a:pt x="34" y="6465"/>
                  </a:lnTo>
                  <a:lnTo>
                    <a:pt x="67" y="6835"/>
                  </a:lnTo>
                  <a:lnTo>
                    <a:pt x="135" y="7239"/>
                  </a:lnTo>
                  <a:lnTo>
                    <a:pt x="236" y="7610"/>
                  </a:lnTo>
                  <a:lnTo>
                    <a:pt x="236" y="7643"/>
                  </a:lnTo>
                  <a:lnTo>
                    <a:pt x="236" y="7711"/>
                  </a:lnTo>
                  <a:lnTo>
                    <a:pt x="269" y="7744"/>
                  </a:lnTo>
                  <a:lnTo>
                    <a:pt x="303" y="7778"/>
                  </a:lnTo>
                  <a:lnTo>
                    <a:pt x="505" y="8249"/>
                  </a:lnTo>
                  <a:lnTo>
                    <a:pt x="707" y="8653"/>
                  </a:lnTo>
                  <a:lnTo>
                    <a:pt x="976" y="9091"/>
                  </a:lnTo>
                  <a:lnTo>
                    <a:pt x="1279" y="9461"/>
                  </a:lnTo>
                  <a:lnTo>
                    <a:pt x="1178" y="9562"/>
                  </a:lnTo>
                  <a:lnTo>
                    <a:pt x="1145" y="9630"/>
                  </a:lnTo>
                  <a:lnTo>
                    <a:pt x="1145" y="9663"/>
                  </a:lnTo>
                  <a:lnTo>
                    <a:pt x="1178" y="9764"/>
                  </a:lnTo>
                  <a:lnTo>
                    <a:pt x="1246" y="9798"/>
                  </a:lnTo>
                  <a:lnTo>
                    <a:pt x="1347" y="9798"/>
                  </a:lnTo>
                  <a:lnTo>
                    <a:pt x="1481" y="9697"/>
                  </a:lnTo>
                  <a:lnTo>
                    <a:pt x="1784" y="10000"/>
                  </a:lnTo>
                  <a:lnTo>
                    <a:pt x="2121" y="10303"/>
                  </a:lnTo>
                  <a:lnTo>
                    <a:pt x="2492" y="10573"/>
                  </a:lnTo>
                  <a:lnTo>
                    <a:pt x="2896" y="10808"/>
                  </a:lnTo>
                  <a:lnTo>
                    <a:pt x="3266" y="11010"/>
                  </a:lnTo>
                  <a:lnTo>
                    <a:pt x="3670" y="11212"/>
                  </a:lnTo>
                  <a:lnTo>
                    <a:pt x="4074" y="11347"/>
                  </a:lnTo>
                  <a:lnTo>
                    <a:pt x="4512" y="11482"/>
                  </a:lnTo>
                  <a:lnTo>
                    <a:pt x="4949" y="11549"/>
                  </a:lnTo>
                  <a:lnTo>
                    <a:pt x="5353" y="11616"/>
                  </a:lnTo>
                  <a:lnTo>
                    <a:pt x="5791" y="11650"/>
                  </a:lnTo>
                  <a:lnTo>
                    <a:pt x="6229" y="11650"/>
                  </a:lnTo>
                  <a:lnTo>
                    <a:pt x="6666" y="11616"/>
                  </a:lnTo>
                  <a:lnTo>
                    <a:pt x="7104" y="11549"/>
                  </a:lnTo>
                  <a:lnTo>
                    <a:pt x="7508" y="11448"/>
                  </a:lnTo>
                  <a:lnTo>
                    <a:pt x="7912" y="11347"/>
                  </a:lnTo>
                  <a:lnTo>
                    <a:pt x="8316" y="11179"/>
                  </a:lnTo>
                  <a:lnTo>
                    <a:pt x="8720" y="10977"/>
                  </a:lnTo>
                  <a:lnTo>
                    <a:pt x="9090" y="10741"/>
                  </a:lnTo>
                  <a:lnTo>
                    <a:pt x="9461" y="10505"/>
                  </a:lnTo>
                  <a:lnTo>
                    <a:pt x="9831" y="10135"/>
                  </a:lnTo>
                  <a:lnTo>
                    <a:pt x="10168" y="9731"/>
                  </a:lnTo>
                  <a:lnTo>
                    <a:pt x="10505" y="9293"/>
                  </a:lnTo>
                  <a:lnTo>
                    <a:pt x="10740" y="8855"/>
                  </a:lnTo>
                  <a:lnTo>
                    <a:pt x="10976" y="8350"/>
                  </a:lnTo>
                  <a:lnTo>
                    <a:pt x="11144" y="7812"/>
                  </a:lnTo>
                  <a:lnTo>
                    <a:pt x="11313" y="7273"/>
                  </a:lnTo>
                  <a:lnTo>
                    <a:pt x="11380" y="6734"/>
                  </a:lnTo>
                  <a:lnTo>
                    <a:pt x="11447" y="6196"/>
                  </a:lnTo>
                  <a:lnTo>
                    <a:pt x="11447" y="5623"/>
                  </a:lnTo>
                  <a:lnTo>
                    <a:pt x="11414" y="5085"/>
                  </a:lnTo>
                  <a:lnTo>
                    <a:pt x="11346" y="4546"/>
                  </a:lnTo>
                  <a:lnTo>
                    <a:pt x="11245" y="4007"/>
                  </a:lnTo>
                  <a:lnTo>
                    <a:pt x="11077" y="3502"/>
                  </a:lnTo>
                  <a:lnTo>
                    <a:pt x="10875" y="3031"/>
                  </a:lnTo>
                  <a:lnTo>
                    <a:pt x="10606" y="2560"/>
                  </a:lnTo>
                  <a:lnTo>
                    <a:pt x="10370" y="2189"/>
                  </a:lnTo>
                  <a:lnTo>
                    <a:pt x="10067" y="1852"/>
                  </a:lnTo>
                  <a:lnTo>
                    <a:pt x="9764" y="1549"/>
                  </a:lnTo>
                  <a:lnTo>
                    <a:pt x="9427" y="1246"/>
                  </a:lnTo>
                  <a:lnTo>
                    <a:pt x="9461" y="1179"/>
                  </a:lnTo>
                  <a:lnTo>
                    <a:pt x="9461" y="1112"/>
                  </a:lnTo>
                  <a:lnTo>
                    <a:pt x="9393" y="1044"/>
                  </a:lnTo>
                  <a:lnTo>
                    <a:pt x="9158" y="1044"/>
                  </a:lnTo>
                  <a:lnTo>
                    <a:pt x="8855" y="842"/>
                  </a:lnTo>
                  <a:lnTo>
                    <a:pt x="8518" y="674"/>
                  </a:lnTo>
                  <a:lnTo>
                    <a:pt x="8181" y="506"/>
                  </a:lnTo>
                  <a:lnTo>
                    <a:pt x="7845" y="371"/>
                  </a:lnTo>
                  <a:lnTo>
                    <a:pt x="7474" y="270"/>
                  </a:lnTo>
                  <a:lnTo>
                    <a:pt x="7138" y="203"/>
                  </a:lnTo>
                  <a:lnTo>
                    <a:pt x="6767" y="135"/>
                  </a:lnTo>
                  <a:lnTo>
                    <a:pt x="6397" y="102"/>
                  </a:lnTo>
                  <a:lnTo>
                    <a:pt x="6363" y="34"/>
                  </a:lnTo>
                  <a:lnTo>
                    <a:pt x="6296" y="34"/>
                  </a:lnTo>
                  <a:lnTo>
                    <a:pt x="579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9" name="Google Shape;289;p3"/>
            <p:cNvSpPr/>
            <p:nvPr/>
          </p:nvSpPr>
          <p:spPr>
            <a:xfrm>
              <a:off x="-41" y="2235955"/>
              <a:ext cx="855310" cy="1044407"/>
            </a:xfrm>
            <a:custGeom>
              <a:avLst/>
              <a:gdLst/>
              <a:ahLst/>
              <a:cxnLst/>
              <a:rect l="l" t="t" r="r" b="b"/>
              <a:pathLst>
                <a:path w="17206" h="21010" extrusionOk="0">
                  <a:moveTo>
                    <a:pt x="6297" y="1"/>
                  </a:moveTo>
                  <a:lnTo>
                    <a:pt x="5724" y="34"/>
                  </a:lnTo>
                  <a:lnTo>
                    <a:pt x="5152" y="102"/>
                  </a:lnTo>
                  <a:lnTo>
                    <a:pt x="4580" y="236"/>
                  </a:lnTo>
                  <a:lnTo>
                    <a:pt x="4007" y="371"/>
                  </a:lnTo>
                  <a:lnTo>
                    <a:pt x="3435" y="506"/>
                  </a:lnTo>
                  <a:lnTo>
                    <a:pt x="2357" y="876"/>
                  </a:lnTo>
                  <a:lnTo>
                    <a:pt x="1852" y="1112"/>
                  </a:lnTo>
                  <a:lnTo>
                    <a:pt x="1381" y="1347"/>
                  </a:lnTo>
                  <a:lnTo>
                    <a:pt x="910" y="1617"/>
                  </a:lnTo>
                  <a:lnTo>
                    <a:pt x="472" y="1920"/>
                  </a:lnTo>
                  <a:lnTo>
                    <a:pt x="1" y="2189"/>
                  </a:lnTo>
                  <a:lnTo>
                    <a:pt x="1" y="2458"/>
                  </a:lnTo>
                  <a:lnTo>
                    <a:pt x="573" y="2122"/>
                  </a:lnTo>
                  <a:lnTo>
                    <a:pt x="1179" y="1751"/>
                  </a:lnTo>
                  <a:lnTo>
                    <a:pt x="1819" y="1415"/>
                  </a:lnTo>
                  <a:lnTo>
                    <a:pt x="2189" y="1213"/>
                  </a:lnTo>
                  <a:lnTo>
                    <a:pt x="2560" y="1078"/>
                  </a:lnTo>
                  <a:lnTo>
                    <a:pt x="3368" y="809"/>
                  </a:lnTo>
                  <a:lnTo>
                    <a:pt x="4176" y="573"/>
                  </a:lnTo>
                  <a:lnTo>
                    <a:pt x="4984" y="405"/>
                  </a:lnTo>
                  <a:lnTo>
                    <a:pt x="5388" y="337"/>
                  </a:lnTo>
                  <a:lnTo>
                    <a:pt x="5792" y="304"/>
                  </a:lnTo>
                  <a:lnTo>
                    <a:pt x="6229" y="270"/>
                  </a:lnTo>
                  <a:lnTo>
                    <a:pt x="6633" y="236"/>
                  </a:lnTo>
                  <a:lnTo>
                    <a:pt x="7441" y="304"/>
                  </a:lnTo>
                  <a:lnTo>
                    <a:pt x="8249" y="405"/>
                  </a:lnTo>
                  <a:lnTo>
                    <a:pt x="9057" y="573"/>
                  </a:lnTo>
                  <a:lnTo>
                    <a:pt x="9832" y="809"/>
                  </a:lnTo>
                  <a:lnTo>
                    <a:pt x="10606" y="1112"/>
                  </a:lnTo>
                  <a:lnTo>
                    <a:pt x="11381" y="1448"/>
                  </a:lnTo>
                  <a:lnTo>
                    <a:pt x="11684" y="1583"/>
                  </a:lnTo>
                  <a:lnTo>
                    <a:pt x="11953" y="1751"/>
                  </a:lnTo>
                  <a:lnTo>
                    <a:pt x="12492" y="2122"/>
                  </a:lnTo>
                  <a:lnTo>
                    <a:pt x="12997" y="2559"/>
                  </a:lnTo>
                  <a:lnTo>
                    <a:pt x="13468" y="2997"/>
                  </a:lnTo>
                  <a:lnTo>
                    <a:pt x="14040" y="3502"/>
                  </a:lnTo>
                  <a:lnTo>
                    <a:pt x="14545" y="4041"/>
                  </a:lnTo>
                  <a:lnTo>
                    <a:pt x="15084" y="4613"/>
                  </a:lnTo>
                  <a:lnTo>
                    <a:pt x="15555" y="5185"/>
                  </a:lnTo>
                  <a:lnTo>
                    <a:pt x="15959" y="5791"/>
                  </a:lnTo>
                  <a:lnTo>
                    <a:pt x="16262" y="6431"/>
                  </a:lnTo>
                  <a:lnTo>
                    <a:pt x="16431" y="6734"/>
                  </a:lnTo>
                  <a:lnTo>
                    <a:pt x="16532" y="7071"/>
                  </a:lnTo>
                  <a:lnTo>
                    <a:pt x="16633" y="7408"/>
                  </a:lnTo>
                  <a:lnTo>
                    <a:pt x="16734" y="7778"/>
                  </a:lnTo>
                  <a:lnTo>
                    <a:pt x="16801" y="8182"/>
                  </a:lnTo>
                  <a:lnTo>
                    <a:pt x="16835" y="8620"/>
                  </a:lnTo>
                  <a:lnTo>
                    <a:pt x="16902" y="9461"/>
                  </a:lnTo>
                  <a:lnTo>
                    <a:pt x="16936" y="11212"/>
                  </a:lnTo>
                  <a:lnTo>
                    <a:pt x="16969" y="11953"/>
                  </a:lnTo>
                  <a:lnTo>
                    <a:pt x="16902" y="12727"/>
                  </a:lnTo>
                  <a:lnTo>
                    <a:pt x="16801" y="13468"/>
                  </a:lnTo>
                  <a:lnTo>
                    <a:pt x="16599" y="14208"/>
                  </a:lnTo>
                  <a:lnTo>
                    <a:pt x="16363" y="14915"/>
                  </a:lnTo>
                  <a:lnTo>
                    <a:pt x="16060" y="15589"/>
                  </a:lnTo>
                  <a:lnTo>
                    <a:pt x="15690" y="16229"/>
                  </a:lnTo>
                  <a:lnTo>
                    <a:pt x="15219" y="16868"/>
                  </a:lnTo>
                  <a:lnTo>
                    <a:pt x="14983" y="17138"/>
                  </a:lnTo>
                  <a:lnTo>
                    <a:pt x="14747" y="17373"/>
                  </a:lnTo>
                  <a:lnTo>
                    <a:pt x="14209" y="17878"/>
                  </a:lnTo>
                  <a:lnTo>
                    <a:pt x="13636" y="18316"/>
                  </a:lnTo>
                  <a:lnTo>
                    <a:pt x="13064" y="18754"/>
                  </a:lnTo>
                  <a:lnTo>
                    <a:pt x="12761" y="18989"/>
                  </a:lnTo>
                  <a:lnTo>
                    <a:pt x="12424" y="19191"/>
                  </a:lnTo>
                  <a:lnTo>
                    <a:pt x="12088" y="19360"/>
                  </a:lnTo>
                  <a:lnTo>
                    <a:pt x="11751" y="19528"/>
                  </a:lnTo>
                  <a:lnTo>
                    <a:pt x="11078" y="19797"/>
                  </a:lnTo>
                  <a:lnTo>
                    <a:pt x="10337" y="19999"/>
                  </a:lnTo>
                  <a:lnTo>
                    <a:pt x="8990" y="20370"/>
                  </a:lnTo>
                  <a:lnTo>
                    <a:pt x="8350" y="20538"/>
                  </a:lnTo>
                  <a:lnTo>
                    <a:pt x="7677" y="20673"/>
                  </a:lnTo>
                  <a:lnTo>
                    <a:pt x="7239" y="20740"/>
                  </a:lnTo>
                  <a:lnTo>
                    <a:pt x="6802" y="20774"/>
                  </a:lnTo>
                  <a:lnTo>
                    <a:pt x="5960" y="20774"/>
                  </a:lnTo>
                  <a:lnTo>
                    <a:pt x="5118" y="20706"/>
                  </a:lnTo>
                  <a:lnTo>
                    <a:pt x="4243" y="20605"/>
                  </a:lnTo>
                  <a:lnTo>
                    <a:pt x="3132" y="20437"/>
                  </a:lnTo>
                  <a:lnTo>
                    <a:pt x="2560" y="20302"/>
                  </a:lnTo>
                  <a:lnTo>
                    <a:pt x="2021" y="20134"/>
                  </a:lnTo>
                  <a:lnTo>
                    <a:pt x="1482" y="19966"/>
                  </a:lnTo>
                  <a:lnTo>
                    <a:pt x="943" y="19730"/>
                  </a:lnTo>
                  <a:lnTo>
                    <a:pt x="472" y="19461"/>
                  </a:lnTo>
                  <a:lnTo>
                    <a:pt x="1" y="19124"/>
                  </a:lnTo>
                  <a:lnTo>
                    <a:pt x="1" y="19461"/>
                  </a:lnTo>
                  <a:lnTo>
                    <a:pt x="304" y="19663"/>
                  </a:lnTo>
                  <a:lnTo>
                    <a:pt x="640" y="19865"/>
                  </a:lnTo>
                  <a:lnTo>
                    <a:pt x="943" y="20033"/>
                  </a:lnTo>
                  <a:lnTo>
                    <a:pt x="1314" y="20168"/>
                  </a:lnTo>
                  <a:lnTo>
                    <a:pt x="2021" y="20437"/>
                  </a:lnTo>
                  <a:lnTo>
                    <a:pt x="2728" y="20605"/>
                  </a:lnTo>
                  <a:lnTo>
                    <a:pt x="3401" y="20740"/>
                  </a:lnTo>
                  <a:lnTo>
                    <a:pt x="4108" y="20841"/>
                  </a:lnTo>
                  <a:lnTo>
                    <a:pt x="4782" y="20942"/>
                  </a:lnTo>
                  <a:lnTo>
                    <a:pt x="5455" y="21009"/>
                  </a:lnTo>
                  <a:lnTo>
                    <a:pt x="6835" y="21009"/>
                  </a:lnTo>
                  <a:lnTo>
                    <a:pt x="7509" y="20942"/>
                  </a:lnTo>
                  <a:lnTo>
                    <a:pt x="8216" y="20841"/>
                  </a:lnTo>
                  <a:lnTo>
                    <a:pt x="8855" y="20706"/>
                  </a:lnTo>
                  <a:lnTo>
                    <a:pt x="9529" y="20504"/>
                  </a:lnTo>
                  <a:lnTo>
                    <a:pt x="10808" y="20168"/>
                  </a:lnTo>
                  <a:lnTo>
                    <a:pt x="11145" y="20067"/>
                  </a:lnTo>
                  <a:lnTo>
                    <a:pt x="11482" y="19966"/>
                  </a:lnTo>
                  <a:lnTo>
                    <a:pt x="12054" y="19696"/>
                  </a:lnTo>
                  <a:lnTo>
                    <a:pt x="12626" y="19360"/>
                  </a:lnTo>
                  <a:lnTo>
                    <a:pt x="13199" y="18989"/>
                  </a:lnTo>
                  <a:lnTo>
                    <a:pt x="13704" y="18585"/>
                  </a:lnTo>
                  <a:lnTo>
                    <a:pt x="14209" y="18181"/>
                  </a:lnTo>
                  <a:lnTo>
                    <a:pt x="14680" y="17777"/>
                  </a:lnTo>
                  <a:lnTo>
                    <a:pt x="15118" y="17340"/>
                  </a:lnTo>
                  <a:lnTo>
                    <a:pt x="15522" y="16868"/>
                  </a:lnTo>
                  <a:lnTo>
                    <a:pt x="15892" y="16363"/>
                  </a:lnTo>
                  <a:lnTo>
                    <a:pt x="16229" y="15825"/>
                  </a:lnTo>
                  <a:lnTo>
                    <a:pt x="16532" y="15218"/>
                  </a:lnTo>
                  <a:lnTo>
                    <a:pt x="16767" y="14579"/>
                  </a:lnTo>
                  <a:lnTo>
                    <a:pt x="16969" y="13939"/>
                  </a:lnTo>
                  <a:lnTo>
                    <a:pt x="17070" y="13266"/>
                  </a:lnTo>
                  <a:lnTo>
                    <a:pt x="17171" y="12592"/>
                  </a:lnTo>
                  <a:lnTo>
                    <a:pt x="17205" y="11919"/>
                  </a:lnTo>
                  <a:lnTo>
                    <a:pt x="17205" y="11246"/>
                  </a:lnTo>
                  <a:lnTo>
                    <a:pt x="17171" y="10572"/>
                  </a:lnTo>
                  <a:lnTo>
                    <a:pt x="17104" y="9865"/>
                  </a:lnTo>
                  <a:lnTo>
                    <a:pt x="17037" y="8552"/>
                  </a:lnTo>
                  <a:lnTo>
                    <a:pt x="17003" y="7879"/>
                  </a:lnTo>
                  <a:lnTo>
                    <a:pt x="16936" y="7576"/>
                  </a:lnTo>
                  <a:lnTo>
                    <a:pt x="16868" y="7239"/>
                  </a:lnTo>
                  <a:lnTo>
                    <a:pt x="16767" y="6902"/>
                  </a:lnTo>
                  <a:lnTo>
                    <a:pt x="16633" y="6599"/>
                  </a:lnTo>
                  <a:lnTo>
                    <a:pt x="16363" y="5993"/>
                  </a:lnTo>
                  <a:lnTo>
                    <a:pt x="16027" y="5421"/>
                  </a:lnTo>
                  <a:lnTo>
                    <a:pt x="15623" y="4882"/>
                  </a:lnTo>
                  <a:lnTo>
                    <a:pt x="15219" y="4377"/>
                  </a:lnTo>
                  <a:lnTo>
                    <a:pt x="14781" y="3872"/>
                  </a:lnTo>
                  <a:lnTo>
                    <a:pt x="14343" y="3401"/>
                  </a:lnTo>
                  <a:lnTo>
                    <a:pt x="13872" y="2963"/>
                  </a:lnTo>
                  <a:lnTo>
                    <a:pt x="13367" y="2526"/>
                  </a:lnTo>
                  <a:lnTo>
                    <a:pt x="12862" y="2122"/>
                  </a:lnTo>
                  <a:lnTo>
                    <a:pt x="12323" y="1751"/>
                  </a:lnTo>
                  <a:lnTo>
                    <a:pt x="11785" y="1415"/>
                  </a:lnTo>
                  <a:lnTo>
                    <a:pt x="11212" y="1112"/>
                  </a:lnTo>
                  <a:lnTo>
                    <a:pt x="10640" y="842"/>
                  </a:lnTo>
                  <a:lnTo>
                    <a:pt x="10034" y="607"/>
                  </a:lnTo>
                  <a:lnTo>
                    <a:pt x="9428" y="405"/>
                  </a:lnTo>
                  <a:lnTo>
                    <a:pt x="8788" y="236"/>
                  </a:lnTo>
                  <a:lnTo>
                    <a:pt x="8148" y="102"/>
                  </a:lnTo>
                  <a:lnTo>
                    <a:pt x="7509" y="34"/>
                  </a:lnTo>
                  <a:lnTo>
                    <a:pt x="68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0" name="Google Shape;290;p3"/>
            <p:cNvSpPr/>
            <p:nvPr/>
          </p:nvSpPr>
          <p:spPr>
            <a:xfrm>
              <a:off x="-41" y="2426742"/>
              <a:ext cx="805103" cy="684556"/>
            </a:xfrm>
            <a:custGeom>
              <a:avLst/>
              <a:gdLst/>
              <a:ahLst/>
              <a:cxnLst/>
              <a:rect l="l" t="t" r="r" b="b"/>
              <a:pathLst>
                <a:path w="16196" h="13771" extrusionOk="0">
                  <a:moveTo>
                    <a:pt x="15185" y="6095"/>
                  </a:moveTo>
                  <a:lnTo>
                    <a:pt x="15454" y="6162"/>
                  </a:lnTo>
                  <a:lnTo>
                    <a:pt x="15555" y="6196"/>
                  </a:lnTo>
                  <a:lnTo>
                    <a:pt x="15656" y="6263"/>
                  </a:lnTo>
                  <a:lnTo>
                    <a:pt x="15757" y="6364"/>
                  </a:lnTo>
                  <a:lnTo>
                    <a:pt x="15858" y="6465"/>
                  </a:lnTo>
                  <a:lnTo>
                    <a:pt x="15926" y="6600"/>
                  </a:lnTo>
                  <a:lnTo>
                    <a:pt x="15959" y="6768"/>
                  </a:lnTo>
                  <a:lnTo>
                    <a:pt x="15993" y="6903"/>
                  </a:lnTo>
                  <a:lnTo>
                    <a:pt x="15993" y="7071"/>
                  </a:lnTo>
                  <a:lnTo>
                    <a:pt x="15926" y="7206"/>
                  </a:lnTo>
                  <a:lnTo>
                    <a:pt x="15892" y="7340"/>
                  </a:lnTo>
                  <a:lnTo>
                    <a:pt x="15791" y="7475"/>
                  </a:lnTo>
                  <a:lnTo>
                    <a:pt x="15690" y="7576"/>
                  </a:lnTo>
                  <a:lnTo>
                    <a:pt x="15421" y="7711"/>
                  </a:lnTo>
                  <a:lnTo>
                    <a:pt x="15118" y="7812"/>
                  </a:lnTo>
                  <a:lnTo>
                    <a:pt x="14781" y="7845"/>
                  </a:lnTo>
                  <a:lnTo>
                    <a:pt x="14411" y="7845"/>
                  </a:lnTo>
                  <a:lnTo>
                    <a:pt x="13704" y="7812"/>
                  </a:lnTo>
                  <a:lnTo>
                    <a:pt x="13064" y="7778"/>
                  </a:lnTo>
                  <a:lnTo>
                    <a:pt x="13064" y="7542"/>
                  </a:lnTo>
                  <a:lnTo>
                    <a:pt x="13064" y="7307"/>
                  </a:lnTo>
                  <a:lnTo>
                    <a:pt x="13098" y="6734"/>
                  </a:lnTo>
                  <a:lnTo>
                    <a:pt x="13098" y="6196"/>
                  </a:lnTo>
                  <a:lnTo>
                    <a:pt x="13535" y="6128"/>
                  </a:lnTo>
                  <a:lnTo>
                    <a:pt x="14007" y="6095"/>
                  </a:lnTo>
                  <a:close/>
                  <a:moveTo>
                    <a:pt x="6027" y="1"/>
                  </a:moveTo>
                  <a:lnTo>
                    <a:pt x="5354" y="68"/>
                  </a:lnTo>
                  <a:lnTo>
                    <a:pt x="4681" y="203"/>
                  </a:lnTo>
                  <a:lnTo>
                    <a:pt x="4041" y="405"/>
                  </a:lnTo>
                  <a:lnTo>
                    <a:pt x="3401" y="640"/>
                  </a:lnTo>
                  <a:lnTo>
                    <a:pt x="2829" y="943"/>
                  </a:lnTo>
                  <a:lnTo>
                    <a:pt x="2425" y="1213"/>
                  </a:lnTo>
                  <a:lnTo>
                    <a:pt x="2021" y="1482"/>
                  </a:lnTo>
                  <a:lnTo>
                    <a:pt x="1617" y="1819"/>
                  </a:lnTo>
                  <a:lnTo>
                    <a:pt x="1246" y="2189"/>
                  </a:lnTo>
                  <a:lnTo>
                    <a:pt x="876" y="2593"/>
                  </a:lnTo>
                  <a:lnTo>
                    <a:pt x="539" y="2997"/>
                  </a:lnTo>
                  <a:lnTo>
                    <a:pt x="236" y="3468"/>
                  </a:lnTo>
                  <a:lnTo>
                    <a:pt x="1" y="3906"/>
                  </a:lnTo>
                  <a:lnTo>
                    <a:pt x="1" y="4512"/>
                  </a:lnTo>
                  <a:lnTo>
                    <a:pt x="68" y="4243"/>
                  </a:lnTo>
                  <a:lnTo>
                    <a:pt x="203" y="4007"/>
                  </a:lnTo>
                  <a:lnTo>
                    <a:pt x="337" y="3738"/>
                  </a:lnTo>
                  <a:lnTo>
                    <a:pt x="472" y="3468"/>
                  </a:lnTo>
                  <a:lnTo>
                    <a:pt x="842" y="2963"/>
                  </a:lnTo>
                  <a:lnTo>
                    <a:pt x="1246" y="2492"/>
                  </a:lnTo>
                  <a:lnTo>
                    <a:pt x="1718" y="2054"/>
                  </a:lnTo>
                  <a:lnTo>
                    <a:pt x="2189" y="1684"/>
                  </a:lnTo>
                  <a:lnTo>
                    <a:pt x="2661" y="1314"/>
                  </a:lnTo>
                  <a:lnTo>
                    <a:pt x="3132" y="1044"/>
                  </a:lnTo>
                  <a:lnTo>
                    <a:pt x="3704" y="741"/>
                  </a:lnTo>
                  <a:lnTo>
                    <a:pt x="4310" y="539"/>
                  </a:lnTo>
                  <a:lnTo>
                    <a:pt x="4916" y="371"/>
                  </a:lnTo>
                  <a:lnTo>
                    <a:pt x="5556" y="270"/>
                  </a:lnTo>
                  <a:lnTo>
                    <a:pt x="6229" y="236"/>
                  </a:lnTo>
                  <a:lnTo>
                    <a:pt x="6869" y="236"/>
                  </a:lnTo>
                  <a:lnTo>
                    <a:pt x="7509" y="304"/>
                  </a:lnTo>
                  <a:lnTo>
                    <a:pt x="8148" y="438"/>
                  </a:lnTo>
                  <a:lnTo>
                    <a:pt x="8687" y="607"/>
                  </a:lnTo>
                  <a:lnTo>
                    <a:pt x="9192" y="809"/>
                  </a:lnTo>
                  <a:lnTo>
                    <a:pt x="9697" y="1078"/>
                  </a:lnTo>
                  <a:lnTo>
                    <a:pt x="10168" y="1381"/>
                  </a:lnTo>
                  <a:lnTo>
                    <a:pt x="10606" y="1751"/>
                  </a:lnTo>
                  <a:lnTo>
                    <a:pt x="11010" y="2122"/>
                  </a:lnTo>
                  <a:lnTo>
                    <a:pt x="11381" y="2559"/>
                  </a:lnTo>
                  <a:lnTo>
                    <a:pt x="11751" y="2997"/>
                  </a:lnTo>
                  <a:lnTo>
                    <a:pt x="12054" y="3536"/>
                  </a:lnTo>
                  <a:lnTo>
                    <a:pt x="12323" y="4075"/>
                  </a:lnTo>
                  <a:lnTo>
                    <a:pt x="12525" y="4647"/>
                  </a:lnTo>
                  <a:lnTo>
                    <a:pt x="12694" y="5219"/>
                  </a:lnTo>
                  <a:lnTo>
                    <a:pt x="12761" y="5792"/>
                  </a:lnTo>
                  <a:lnTo>
                    <a:pt x="12828" y="6398"/>
                  </a:lnTo>
                  <a:lnTo>
                    <a:pt x="12828" y="7004"/>
                  </a:lnTo>
                  <a:lnTo>
                    <a:pt x="12795" y="7610"/>
                  </a:lnTo>
                  <a:lnTo>
                    <a:pt x="12795" y="7677"/>
                  </a:lnTo>
                  <a:lnTo>
                    <a:pt x="12862" y="7711"/>
                  </a:lnTo>
                  <a:lnTo>
                    <a:pt x="12862" y="7778"/>
                  </a:lnTo>
                  <a:lnTo>
                    <a:pt x="12828" y="7845"/>
                  </a:lnTo>
                  <a:lnTo>
                    <a:pt x="12828" y="7913"/>
                  </a:lnTo>
                  <a:lnTo>
                    <a:pt x="12761" y="8384"/>
                  </a:lnTo>
                  <a:lnTo>
                    <a:pt x="12626" y="8822"/>
                  </a:lnTo>
                  <a:lnTo>
                    <a:pt x="12357" y="9663"/>
                  </a:lnTo>
                  <a:lnTo>
                    <a:pt x="12256" y="9966"/>
                  </a:lnTo>
                  <a:lnTo>
                    <a:pt x="12088" y="10269"/>
                  </a:lnTo>
                  <a:lnTo>
                    <a:pt x="11953" y="10572"/>
                  </a:lnTo>
                  <a:lnTo>
                    <a:pt x="11751" y="10842"/>
                  </a:lnTo>
                  <a:lnTo>
                    <a:pt x="11313" y="11380"/>
                  </a:lnTo>
                  <a:lnTo>
                    <a:pt x="10842" y="11852"/>
                  </a:lnTo>
                  <a:lnTo>
                    <a:pt x="10572" y="12088"/>
                  </a:lnTo>
                  <a:lnTo>
                    <a:pt x="10269" y="12323"/>
                  </a:lnTo>
                  <a:lnTo>
                    <a:pt x="10000" y="12525"/>
                  </a:lnTo>
                  <a:lnTo>
                    <a:pt x="9697" y="12694"/>
                  </a:lnTo>
                  <a:lnTo>
                    <a:pt x="9091" y="12963"/>
                  </a:lnTo>
                  <a:lnTo>
                    <a:pt x="8519" y="13165"/>
                  </a:lnTo>
                  <a:lnTo>
                    <a:pt x="7946" y="13300"/>
                  </a:lnTo>
                  <a:lnTo>
                    <a:pt x="7408" y="13401"/>
                  </a:lnTo>
                  <a:lnTo>
                    <a:pt x="6465" y="13535"/>
                  </a:lnTo>
                  <a:lnTo>
                    <a:pt x="5320" y="13535"/>
                  </a:lnTo>
                  <a:lnTo>
                    <a:pt x="4748" y="13434"/>
                  </a:lnTo>
                  <a:lnTo>
                    <a:pt x="4209" y="13333"/>
                  </a:lnTo>
                  <a:lnTo>
                    <a:pt x="3704" y="13131"/>
                  </a:lnTo>
                  <a:lnTo>
                    <a:pt x="3166" y="12929"/>
                  </a:lnTo>
                  <a:lnTo>
                    <a:pt x="2661" y="12660"/>
                  </a:lnTo>
                  <a:lnTo>
                    <a:pt x="2189" y="12357"/>
                  </a:lnTo>
                  <a:lnTo>
                    <a:pt x="1617" y="11953"/>
                  </a:lnTo>
                  <a:lnTo>
                    <a:pt x="977" y="11481"/>
                  </a:lnTo>
                  <a:lnTo>
                    <a:pt x="674" y="11212"/>
                  </a:lnTo>
                  <a:lnTo>
                    <a:pt x="371" y="10909"/>
                  </a:lnTo>
                  <a:lnTo>
                    <a:pt x="169" y="10606"/>
                  </a:lnTo>
                  <a:lnTo>
                    <a:pt x="1" y="10303"/>
                  </a:lnTo>
                  <a:lnTo>
                    <a:pt x="1" y="10774"/>
                  </a:lnTo>
                  <a:lnTo>
                    <a:pt x="169" y="11010"/>
                  </a:lnTo>
                  <a:lnTo>
                    <a:pt x="371" y="11212"/>
                  </a:lnTo>
                  <a:lnTo>
                    <a:pt x="809" y="11616"/>
                  </a:lnTo>
                  <a:lnTo>
                    <a:pt x="1280" y="11987"/>
                  </a:lnTo>
                  <a:lnTo>
                    <a:pt x="1684" y="12290"/>
                  </a:lnTo>
                  <a:lnTo>
                    <a:pt x="2256" y="12660"/>
                  </a:lnTo>
                  <a:lnTo>
                    <a:pt x="2795" y="12963"/>
                  </a:lnTo>
                  <a:lnTo>
                    <a:pt x="3368" y="13232"/>
                  </a:lnTo>
                  <a:lnTo>
                    <a:pt x="3940" y="13468"/>
                  </a:lnTo>
                  <a:lnTo>
                    <a:pt x="4546" y="13636"/>
                  </a:lnTo>
                  <a:lnTo>
                    <a:pt x="5152" y="13737"/>
                  </a:lnTo>
                  <a:lnTo>
                    <a:pt x="5792" y="13771"/>
                  </a:lnTo>
                  <a:lnTo>
                    <a:pt x="6465" y="13737"/>
                  </a:lnTo>
                  <a:lnTo>
                    <a:pt x="6970" y="13704"/>
                  </a:lnTo>
                  <a:lnTo>
                    <a:pt x="7542" y="13636"/>
                  </a:lnTo>
                  <a:lnTo>
                    <a:pt x="8115" y="13502"/>
                  </a:lnTo>
                  <a:lnTo>
                    <a:pt x="8687" y="13333"/>
                  </a:lnTo>
                  <a:lnTo>
                    <a:pt x="9293" y="13098"/>
                  </a:lnTo>
                  <a:lnTo>
                    <a:pt x="9933" y="12795"/>
                  </a:lnTo>
                  <a:lnTo>
                    <a:pt x="10236" y="12626"/>
                  </a:lnTo>
                  <a:lnTo>
                    <a:pt x="10539" y="12391"/>
                  </a:lnTo>
                  <a:lnTo>
                    <a:pt x="10842" y="12155"/>
                  </a:lnTo>
                  <a:lnTo>
                    <a:pt x="11145" y="11886"/>
                  </a:lnTo>
                  <a:lnTo>
                    <a:pt x="11583" y="11414"/>
                  </a:lnTo>
                  <a:lnTo>
                    <a:pt x="11987" y="10875"/>
                  </a:lnTo>
                  <a:lnTo>
                    <a:pt x="12323" y="10303"/>
                  </a:lnTo>
                  <a:lnTo>
                    <a:pt x="12458" y="10000"/>
                  </a:lnTo>
                  <a:lnTo>
                    <a:pt x="12559" y="9697"/>
                  </a:lnTo>
                  <a:lnTo>
                    <a:pt x="12660" y="9360"/>
                  </a:lnTo>
                  <a:lnTo>
                    <a:pt x="12761" y="9024"/>
                  </a:lnTo>
                  <a:lnTo>
                    <a:pt x="12929" y="8317"/>
                  </a:lnTo>
                  <a:lnTo>
                    <a:pt x="13030" y="7980"/>
                  </a:lnTo>
                  <a:lnTo>
                    <a:pt x="13872" y="8047"/>
                  </a:lnTo>
                  <a:lnTo>
                    <a:pt x="14815" y="8047"/>
                  </a:lnTo>
                  <a:lnTo>
                    <a:pt x="15252" y="7980"/>
                  </a:lnTo>
                  <a:lnTo>
                    <a:pt x="15454" y="7913"/>
                  </a:lnTo>
                  <a:lnTo>
                    <a:pt x="15656" y="7845"/>
                  </a:lnTo>
                  <a:lnTo>
                    <a:pt x="15825" y="7711"/>
                  </a:lnTo>
                  <a:lnTo>
                    <a:pt x="15959" y="7576"/>
                  </a:lnTo>
                  <a:lnTo>
                    <a:pt x="16060" y="7408"/>
                  </a:lnTo>
                  <a:lnTo>
                    <a:pt x="16161" y="7239"/>
                  </a:lnTo>
                  <a:lnTo>
                    <a:pt x="16195" y="7004"/>
                  </a:lnTo>
                  <a:lnTo>
                    <a:pt x="16195" y="6768"/>
                  </a:lnTo>
                  <a:lnTo>
                    <a:pt x="16161" y="6566"/>
                  </a:lnTo>
                  <a:lnTo>
                    <a:pt x="16060" y="6398"/>
                  </a:lnTo>
                  <a:lnTo>
                    <a:pt x="15926" y="6229"/>
                  </a:lnTo>
                  <a:lnTo>
                    <a:pt x="15757" y="6061"/>
                  </a:lnTo>
                  <a:lnTo>
                    <a:pt x="15589" y="5960"/>
                  </a:lnTo>
                  <a:lnTo>
                    <a:pt x="15353" y="5893"/>
                  </a:lnTo>
                  <a:lnTo>
                    <a:pt x="15084" y="5859"/>
                  </a:lnTo>
                  <a:lnTo>
                    <a:pt x="14781" y="5859"/>
                  </a:lnTo>
                  <a:lnTo>
                    <a:pt x="14175" y="5926"/>
                  </a:lnTo>
                  <a:lnTo>
                    <a:pt x="13367" y="5926"/>
                  </a:lnTo>
                  <a:lnTo>
                    <a:pt x="13098" y="5994"/>
                  </a:lnTo>
                  <a:lnTo>
                    <a:pt x="13030" y="5489"/>
                  </a:lnTo>
                  <a:lnTo>
                    <a:pt x="12929" y="4984"/>
                  </a:lnTo>
                  <a:lnTo>
                    <a:pt x="12761" y="4512"/>
                  </a:lnTo>
                  <a:lnTo>
                    <a:pt x="12593" y="4041"/>
                  </a:lnTo>
                  <a:lnTo>
                    <a:pt x="12357" y="3570"/>
                  </a:lnTo>
                  <a:lnTo>
                    <a:pt x="12088" y="3132"/>
                  </a:lnTo>
                  <a:lnTo>
                    <a:pt x="11818" y="2694"/>
                  </a:lnTo>
                  <a:lnTo>
                    <a:pt x="11482" y="2324"/>
                  </a:lnTo>
                  <a:lnTo>
                    <a:pt x="11145" y="1920"/>
                  </a:lnTo>
                  <a:lnTo>
                    <a:pt x="10741" y="1583"/>
                  </a:lnTo>
                  <a:lnTo>
                    <a:pt x="10337" y="1280"/>
                  </a:lnTo>
                  <a:lnTo>
                    <a:pt x="9933" y="977"/>
                  </a:lnTo>
                  <a:lnTo>
                    <a:pt x="9461" y="708"/>
                  </a:lnTo>
                  <a:lnTo>
                    <a:pt x="8990" y="506"/>
                  </a:lnTo>
                  <a:lnTo>
                    <a:pt x="8519" y="304"/>
                  </a:lnTo>
                  <a:lnTo>
                    <a:pt x="8014" y="169"/>
                  </a:lnTo>
                  <a:lnTo>
                    <a:pt x="7374" y="68"/>
                  </a:lnTo>
                  <a:lnTo>
                    <a:pt x="670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291" name="Google Shape;291;p3"/>
          <p:cNvGrpSpPr/>
          <p:nvPr/>
        </p:nvGrpSpPr>
        <p:grpSpPr>
          <a:xfrm>
            <a:off x="4899221" y="56867"/>
            <a:ext cx="1032676" cy="866992"/>
            <a:chOff x="3554771" y="56867"/>
            <a:chExt cx="1032676" cy="866992"/>
          </a:xfrm>
        </p:grpSpPr>
        <p:sp>
          <p:nvSpPr>
            <p:cNvPr id="292" name="Google Shape;292;p3"/>
            <p:cNvSpPr/>
            <p:nvPr/>
          </p:nvSpPr>
          <p:spPr>
            <a:xfrm>
              <a:off x="4348093" y="788251"/>
              <a:ext cx="13422" cy="28534"/>
            </a:xfrm>
            <a:custGeom>
              <a:avLst/>
              <a:gdLst/>
              <a:ahLst/>
              <a:cxnLst/>
              <a:rect l="l" t="t" r="r" b="b"/>
              <a:pathLst>
                <a:path w="270" h="574" extrusionOk="0">
                  <a:moveTo>
                    <a:pt x="169" y="1"/>
                  </a:moveTo>
                  <a:lnTo>
                    <a:pt x="135" y="34"/>
                  </a:lnTo>
                  <a:lnTo>
                    <a:pt x="34" y="236"/>
                  </a:lnTo>
                  <a:lnTo>
                    <a:pt x="0" y="472"/>
                  </a:lnTo>
                  <a:lnTo>
                    <a:pt x="34" y="573"/>
                  </a:lnTo>
                  <a:lnTo>
                    <a:pt x="169" y="573"/>
                  </a:lnTo>
                  <a:lnTo>
                    <a:pt x="202" y="472"/>
                  </a:lnTo>
                  <a:lnTo>
                    <a:pt x="236" y="304"/>
                  </a:lnTo>
                  <a:lnTo>
                    <a:pt x="270" y="102"/>
                  </a:lnTo>
                  <a:lnTo>
                    <a:pt x="270" y="34"/>
                  </a:lnTo>
                  <a:lnTo>
                    <a:pt x="23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3" name="Google Shape;293;p3"/>
            <p:cNvSpPr/>
            <p:nvPr/>
          </p:nvSpPr>
          <p:spPr>
            <a:xfrm>
              <a:off x="4331341" y="830106"/>
              <a:ext cx="16802" cy="33505"/>
            </a:xfrm>
            <a:custGeom>
              <a:avLst/>
              <a:gdLst/>
              <a:ahLst/>
              <a:cxnLst/>
              <a:rect l="l" t="t" r="r" b="b"/>
              <a:pathLst>
                <a:path w="338" h="674" extrusionOk="0">
                  <a:moveTo>
                    <a:pt x="236" y="0"/>
                  </a:moveTo>
                  <a:lnTo>
                    <a:pt x="203" y="34"/>
                  </a:lnTo>
                  <a:lnTo>
                    <a:pt x="102" y="303"/>
                  </a:lnTo>
                  <a:lnTo>
                    <a:pt x="1" y="573"/>
                  </a:lnTo>
                  <a:lnTo>
                    <a:pt x="1" y="606"/>
                  </a:lnTo>
                  <a:lnTo>
                    <a:pt x="34" y="674"/>
                  </a:lnTo>
                  <a:lnTo>
                    <a:pt x="102" y="674"/>
                  </a:lnTo>
                  <a:lnTo>
                    <a:pt x="169" y="640"/>
                  </a:lnTo>
                  <a:lnTo>
                    <a:pt x="236" y="539"/>
                  </a:lnTo>
                  <a:lnTo>
                    <a:pt x="304" y="404"/>
                  </a:lnTo>
                  <a:lnTo>
                    <a:pt x="337" y="236"/>
                  </a:lnTo>
                  <a:lnTo>
                    <a:pt x="337" y="101"/>
                  </a:lnTo>
                  <a:lnTo>
                    <a:pt x="337" y="34"/>
                  </a:lnTo>
                  <a:lnTo>
                    <a:pt x="304"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4" name="Google Shape;294;p3"/>
            <p:cNvSpPr/>
            <p:nvPr/>
          </p:nvSpPr>
          <p:spPr>
            <a:xfrm>
              <a:off x="4363155" y="741374"/>
              <a:ext cx="15112" cy="26843"/>
            </a:xfrm>
            <a:custGeom>
              <a:avLst/>
              <a:gdLst/>
              <a:ahLst/>
              <a:cxnLst/>
              <a:rect l="l" t="t" r="r" b="b"/>
              <a:pathLst>
                <a:path w="304" h="540" extrusionOk="0">
                  <a:moveTo>
                    <a:pt x="202" y="1"/>
                  </a:moveTo>
                  <a:lnTo>
                    <a:pt x="135" y="35"/>
                  </a:lnTo>
                  <a:lnTo>
                    <a:pt x="34" y="237"/>
                  </a:lnTo>
                  <a:lnTo>
                    <a:pt x="0" y="439"/>
                  </a:lnTo>
                  <a:lnTo>
                    <a:pt x="34" y="506"/>
                  </a:lnTo>
                  <a:lnTo>
                    <a:pt x="135" y="540"/>
                  </a:lnTo>
                  <a:lnTo>
                    <a:pt x="202" y="506"/>
                  </a:lnTo>
                  <a:lnTo>
                    <a:pt x="236" y="439"/>
                  </a:lnTo>
                  <a:lnTo>
                    <a:pt x="270" y="270"/>
                  </a:lnTo>
                  <a:lnTo>
                    <a:pt x="303" y="102"/>
                  </a:lnTo>
                  <a:lnTo>
                    <a:pt x="303" y="35"/>
                  </a:lnTo>
                  <a:lnTo>
                    <a:pt x="27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5" name="Google Shape;295;p3"/>
            <p:cNvSpPr/>
            <p:nvPr/>
          </p:nvSpPr>
          <p:spPr>
            <a:xfrm>
              <a:off x="4376527" y="699568"/>
              <a:ext cx="16802" cy="26794"/>
            </a:xfrm>
            <a:custGeom>
              <a:avLst/>
              <a:gdLst/>
              <a:ahLst/>
              <a:cxnLst/>
              <a:rect l="l" t="t" r="r" b="b"/>
              <a:pathLst>
                <a:path w="338" h="539" extrusionOk="0">
                  <a:moveTo>
                    <a:pt x="236" y="0"/>
                  </a:moveTo>
                  <a:lnTo>
                    <a:pt x="203" y="34"/>
                  </a:lnTo>
                  <a:lnTo>
                    <a:pt x="68" y="202"/>
                  </a:lnTo>
                  <a:lnTo>
                    <a:pt x="34" y="303"/>
                  </a:lnTo>
                  <a:lnTo>
                    <a:pt x="1" y="438"/>
                  </a:lnTo>
                  <a:lnTo>
                    <a:pt x="34" y="505"/>
                  </a:lnTo>
                  <a:lnTo>
                    <a:pt x="135" y="539"/>
                  </a:lnTo>
                  <a:lnTo>
                    <a:pt x="203" y="505"/>
                  </a:lnTo>
                  <a:lnTo>
                    <a:pt x="236" y="438"/>
                  </a:lnTo>
                  <a:lnTo>
                    <a:pt x="270" y="270"/>
                  </a:lnTo>
                  <a:lnTo>
                    <a:pt x="337" y="101"/>
                  </a:lnTo>
                  <a:lnTo>
                    <a:pt x="337" y="34"/>
                  </a:lnTo>
                  <a:lnTo>
                    <a:pt x="304"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6" name="Google Shape;296;p3"/>
            <p:cNvSpPr/>
            <p:nvPr/>
          </p:nvSpPr>
          <p:spPr>
            <a:xfrm>
              <a:off x="4394920" y="662733"/>
              <a:ext cx="15112" cy="23463"/>
            </a:xfrm>
            <a:custGeom>
              <a:avLst/>
              <a:gdLst/>
              <a:ahLst/>
              <a:cxnLst/>
              <a:rect l="l" t="t" r="r" b="b"/>
              <a:pathLst>
                <a:path w="304" h="472" extrusionOk="0">
                  <a:moveTo>
                    <a:pt x="169" y="1"/>
                  </a:moveTo>
                  <a:lnTo>
                    <a:pt x="102" y="34"/>
                  </a:lnTo>
                  <a:lnTo>
                    <a:pt x="35" y="203"/>
                  </a:lnTo>
                  <a:lnTo>
                    <a:pt x="1" y="304"/>
                  </a:lnTo>
                  <a:lnTo>
                    <a:pt x="35" y="405"/>
                  </a:lnTo>
                  <a:lnTo>
                    <a:pt x="68" y="438"/>
                  </a:lnTo>
                  <a:lnTo>
                    <a:pt x="102" y="472"/>
                  </a:lnTo>
                  <a:lnTo>
                    <a:pt x="169" y="438"/>
                  </a:lnTo>
                  <a:lnTo>
                    <a:pt x="203" y="405"/>
                  </a:lnTo>
                  <a:lnTo>
                    <a:pt x="237" y="270"/>
                  </a:lnTo>
                  <a:lnTo>
                    <a:pt x="304" y="102"/>
                  </a:lnTo>
                  <a:lnTo>
                    <a:pt x="304" y="34"/>
                  </a:lnTo>
                  <a:lnTo>
                    <a:pt x="237"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7" name="Google Shape;297;p3"/>
            <p:cNvSpPr/>
            <p:nvPr/>
          </p:nvSpPr>
          <p:spPr>
            <a:xfrm>
              <a:off x="3626751" y="592443"/>
              <a:ext cx="11781" cy="28484"/>
            </a:xfrm>
            <a:custGeom>
              <a:avLst/>
              <a:gdLst/>
              <a:ahLst/>
              <a:cxnLst/>
              <a:rect l="l" t="t" r="r" b="b"/>
              <a:pathLst>
                <a:path w="237" h="573" extrusionOk="0">
                  <a:moveTo>
                    <a:pt x="135" y="0"/>
                  </a:moveTo>
                  <a:lnTo>
                    <a:pt x="101" y="34"/>
                  </a:lnTo>
                  <a:lnTo>
                    <a:pt x="0" y="236"/>
                  </a:lnTo>
                  <a:lnTo>
                    <a:pt x="0" y="371"/>
                  </a:lnTo>
                  <a:lnTo>
                    <a:pt x="0" y="506"/>
                  </a:lnTo>
                  <a:lnTo>
                    <a:pt x="34" y="539"/>
                  </a:lnTo>
                  <a:lnTo>
                    <a:pt x="68" y="573"/>
                  </a:lnTo>
                  <a:lnTo>
                    <a:pt x="101" y="539"/>
                  </a:lnTo>
                  <a:lnTo>
                    <a:pt x="169" y="506"/>
                  </a:lnTo>
                  <a:lnTo>
                    <a:pt x="169" y="438"/>
                  </a:lnTo>
                  <a:lnTo>
                    <a:pt x="202" y="337"/>
                  </a:lnTo>
                  <a:lnTo>
                    <a:pt x="236" y="101"/>
                  </a:lnTo>
                  <a:lnTo>
                    <a:pt x="236" y="34"/>
                  </a:lnTo>
                  <a:lnTo>
                    <a:pt x="20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8" name="Google Shape;298;p3"/>
            <p:cNvSpPr/>
            <p:nvPr/>
          </p:nvSpPr>
          <p:spPr>
            <a:xfrm>
              <a:off x="3645144" y="537215"/>
              <a:ext cx="16802" cy="33505"/>
            </a:xfrm>
            <a:custGeom>
              <a:avLst/>
              <a:gdLst/>
              <a:ahLst/>
              <a:cxnLst/>
              <a:rect l="l" t="t" r="r" b="b"/>
              <a:pathLst>
                <a:path w="338" h="674" extrusionOk="0">
                  <a:moveTo>
                    <a:pt x="236" y="0"/>
                  </a:moveTo>
                  <a:lnTo>
                    <a:pt x="203" y="34"/>
                  </a:lnTo>
                  <a:lnTo>
                    <a:pt x="102" y="169"/>
                  </a:lnTo>
                  <a:lnTo>
                    <a:pt x="68" y="303"/>
                  </a:lnTo>
                  <a:lnTo>
                    <a:pt x="34" y="472"/>
                  </a:lnTo>
                  <a:lnTo>
                    <a:pt x="1" y="539"/>
                  </a:lnTo>
                  <a:lnTo>
                    <a:pt x="34" y="606"/>
                  </a:lnTo>
                  <a:lnTo>
                    <a:pt x="68" y="674"/>
                  </a:lnTo>
                  <a:lnTo>
                    <a:pt x="169" y="674"/>
                  </a:lnTo>
                  <a:lnTo>
                    <a:pt x="203" y="606"/>
                  </a:lnTo>
                  <a:lnTo>
                    <a:pt x="203" y="505"/>
                  </a:lnTo>
                  <a:lnTo>
                    <a:pt x="236" y="404"/>
                  </a:lnTo>
                  <a:lnTo>
                    <a:pt x="304" y="135"/>
                  </a:lnTo>
                  <a:lnTo>
                    <a:pt x="337" y="68"/>
                  </a:lnTo>
                  <a:lnTo>
                    <a:pt x="304" y="34"/>
                  </a:lnTo>
                  <a:lnTo>
                    <a:pt x="23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9" name="Google Shape;299;p3"/>
            <p:cNvSpPr/>
            <p:nvPr/>
          </p:nvSpPr>
          <p:spPr>
            <a:xfrm>
              <a:off x="3554771" y="56867"/>
              <a:ext cx="1032676" cy="866992"/>
            </a:xfrm>
            <a:custGeom>
              <a:avLst/>
              <a:gdLst/>
              <a:ahLst/>
              <a:cxnLst/>
              <a:rect l="l" t="t" r="r" b="b"/>
              <a:pathLst>
                <a:path w="20774" h="17441" extrusionOk="0">
                  <a:moveTo>
                    <a:pt x="5522" y="674"/>
                  </a:moveTo>
                  <a:lnTo>
                    <a:pt x="7239" y="1044"/>
                  </a:lnTo>
                  <a:lnTo>
                    <a:pt x="8956" y="1482"/>
                  </a:lnTo>
                  <a:lnTo>
                    <a:pt x="9832" y="1684"/>
                  </a:lnTo>
                  <a:lnTo>
                    <a:pt x="10673" y="1920"/>
                  </a:lnTo>
                  <a:lnTo>
                    <a:pt x="11515" y="2189"/>
                  </a:lnTo>
                  <a:lnTo>
                    <a:pt x="12357" y="2492"/>
                  </a:lnTo>
                  <a:lnTo>
                    <a:pt x="14310" y="3233"/>
                  </a:lnTo>
                  <a:lnTo>
                    <a:pt x="15286" y="3570"/>
                  </a:lnTo>
                  <a:lnTo>
                    <a:pt x="16296" y="3873"/>
                  </a:lnTo>
                  <a:lnTo>
                    <a:pt x="17474" y="4176"/>
                  </a:lnTo>
                  <a:lnTo>
                    <a:pt x="18653" y="4512"/>
                  </a:lnTo>
                  <a:lnTo>
                    <a:pt x="18518" y="4984"/>
                  </a:lnTo>
                  <a:lnTo>
                    <a:pt x="18451" y="5455"/>
                  </a:lnTo>
                  <a:lnTo>
                    <a:pt x="18350" y="6398"/>
                  </a:lnTo>
                  <a:lnTo>
                    <a:pt x="18316" y="6633"/>
                  </a:lnTo>
                  <a:lnTo>
                    <a:pt x="18249" y="6869"/>
                  </a:lnTo>
                  <a:lnTo>
                    <a:pt x="18047" y="7307"/>
                  </a:lnTo>
                  <a:lnTo>
                    <a:pt x="17845" y="7744"/>
                  </a:lnTo>
                  <a:lnTo>
                    <a:pt x="17777" y="7980"/>
                  </a:lnTo>
                  <a:lnTo>
                    <a:pt x="17744" y="8216"/>
                  </a:lnTo>
                  <a:lnTo>
                    <a:pt x="16161" y="7610"/>
                  </a:lnTo>
                  <a:lnTo>
                    <a:pt x="15353" y="7307"/>
                  </a:lnTo>
                  <a:lnTo>
                    <a:pt x="14545" y="7037"/>
                  </a:lnTo>
                  <a:lnTo>
                    <a:pt x="13603" y="6768"/>
                  </a:lnTo>
                  <a:lnTo>
                    <a:pt x="12660" y="6499"/>
                  </a:lnTo>
                  <a:lnTo>
                    <a:pt x="10774" y="5960"/>
                  </a:lnTo>
                  <a:lnTo>
                    <a:pt x="9091" y="5489"/>
                  </a:lnTo>
                  <a:lnTo>
                    <a:pt x="8249" y="5287"/>
                  </a:lnTo>
                  <a:lnTo>
                    <a:pt x="7374" y="5118"/>
                  </a:lnTo>
                  <a:lnTo>
                    <a:pt x="6600" y="4950"/>
                  </a:lnTo>
                  <a:lnTo>
                    <a:pt x="5859" y="4782"/>
                  </a:lnTo>
                  <a:lnTo>
                    <a:pt x="5118" y="4546"/>
                  </a:lnTo>
                  <a:lnTo>
                    <a:pt x="4377" y="4243"/>
                  </a:lnTo>
                  <a:lnTo>
                    <a:pt x="4680" y="3300"/>
                  </a:lnTo>
                  <a:lnTo>
                    <a:pt x="4815" y="2829"/>
                  </a:lnTo>
                  <a:lnTo>
                    <a:pt x="5017" y="2357"/>
                  </a:lnTo>
                  <a:lnTo>
                    <a:pt x="5320" y="1549"/>
                  </a:lnTo>
                  <a:lnTo>
                    <a:pt x="5455" y="1112"/>
                  </a:lnTo>
                  <a:lnTo>
                    <a:pt x="5522" y="674"/>
                  </a:lnTo>
                  <a:close/>
                  <a:moveTo>
                    <a:pt x="3940" y="270"/>
                  </a:moveTo>
                  <a:lnTo>
                    <a:pt x="4916" y="506"/>
                  </a:lnTo>
                  <a:lnTo>
                    <a:pt x="4916" y="539"/>
                  </a:lnTo>
                  <a:lnTo>
                    <a:pt x="4883" y="539"/>
                  </a:lnTo>
                  <a:lnTo>
                    <a:pt x="4883" y="607"/>
                  </a:lnTo>
                  <a:lnTo>
                    <a:pt x="4815" y="775"/>
                  </a:lnTo>
                  <a:lnTo>
                    <a:pt x="4782" y="876"/>
                  </a:lnTo>
                  <a:lnTo>
                    <a:pt x="4748" y="977"/>
                  </a:lnTo>
                  <a:lnTo>
                    <a:pt x="4782" y="1011"/>
                  </a:lnTo>
                  <a:lnTo>
                    <a:pt x="4815" y="1044"/>
                  </a:lnTo>
                  <a:lnTo>
                    <a:pt x="4916" y="1044"/>
                  </a:lnTo>
                  <a:lnTo>
                    <a:pt x="4950" y="943"/>
                  </a:lnTo>
                  <a:lnTo>
                    <a:pt x="4984" y="842"/>
                  </a:lnTo>
                  <a:lnTo>
                    <a:pt x="5051" y="640"/>
                  </a:lnTo>
                  <a:lnTo>
                    <a:pt x="5051" y="573"/>
                  </a:lnTo>
                  <a:lnTo>
                    <a:pt x="5051" y="539"/>
                  </a:lnTo>
                  <a:lnTo>
                    <a:pt x="5320" y="607"/>
                  </a:lnTo>
                  <a:lnTo>
                    <a:pt x="5186" y="1112"/>
                  </a:lnTo>
                  <a:lnTo>
                    <a:pt x="5051" y="1583"/>
                  </a:lnTo>
                  <a:lnTo>
                    <a:pt x="4680" y="2526"/>
                  </a:lnTo>
                  <a:lnTo>
                    <a:pt x="4512" y="2964"/>
                  </a:lnTo>
                  <a:lnTo>
                    <a:pt x="4344" y="3435"/>
                  </a:lnTo>
                  <a:lnTo>
                    <a:pt x="4209" y="3906"/>
                  </a:lnTo>
                  <a:lnTo>
                    <a:pt x="4209" y="4142"/>
                  </a:lnTo>
                  <a:lnTo>
                    <a:pt x="4175" y="4378"/>
                  </a:lnTo>
                  <a:lnTo>
                    <a:pt x="4209" y="4411"/>
                  </a:lnTo>
                  <a:lnTo>
                    <a:pt x="4243" y="4445"/>
                  </a:lnTo>
                  <a:lnTo>
                    <a:pt x="4310" y="4445"/>
                  </a:lnTo>
                  <a:lnTo>
                    <a:pt x="4579" y="4613"/>
                  </a:lnTo>
                  <a:lnTo>
                    <a:pt x="4849" y="4748"/>
                  </a:lnTo>
                  <a:lnTo>
                    <a:pt x="5152" y="4883"/>
                  </a:lnTo>
                  <a:lnTo>
                    <a:pt x="5455" y="4950"/>
                  </a:lnTo>
                  <a:lnTo>
                    <a:pt x="6128" y="5118"/>
                  </a:lnTo>
                  <a:lnTo>
                    <a:pt x="6734" y="5219"/>
                  </a:lnTo>
                  <a:lnTo>
                    <a:pt x="8485" y="5623"/>
                  </a:lnTo>
                  <a:lnTo>
                    <a:pt x="10202" y="6061"/>
                  </a:lnTo>
                  <a:lnTo>
                    <a:pt x="14242" y="7206"/>
                  </a:lnTo>
                  <a:lnTo>
                    <a:pt x="15151" y="7475"/>
                  </a:lnTo>
                  <a:lnTo>
                    <a:pt x="16060" y="7812"/>
                  </a:lnTo>
                  <a:lnTo>
                    <a:pt x="17845" y="8485"/>
                  </a:lnTo>
                  <a:lnTo>
                    <a:pt x="17912" y="8485"/>
                  </a:lnTo>
                  <a:lnTo>
                    <a:pt x="17946" y="8451"/>
                  </a:lnTo>
                  <a:lnTo>
                    <a:pt x="17979" y="8418"/>
                  </a:lnTo>
                  <a:lnTo>
                    <a:pt x="17979" y="8350"/>
                  </a:lnTo>
                  <a:lnTo>
                    <a:pt x="17979" y="8317"/>
                  </a:lnTo>
                  <a:lnTo>
                    <a:pt x="18013" y="8081"/>
                  </a:lnTo>
                  <a:lnTo>
                    <a:pt x="18080" y="7845"/>
                  </a:lnTo>
                  <a:lnTo>
                    <a:pt x="18282" y="7408"/>
                  </a:lnTo>
                  <a:lnTo>
                    <a:pt x="18451" y="6936"/>
                  </a:lnTo>
                  <a:lnTo>
                    <a:pt x="18552" y="6701"/>
                  </a:lnTo>
                  <a:lnTo>
                    <a:pt x="18619" y="6465"/>
                  </a:lnTo>
                  <a:lnTo>
                    <a:pt x="18653" y="5994"/>
                  </a:lnTo>
                  <a:lnTo>
                    <a:pt x="18720" y="5522"/>
                  </a:lnTo>
                  <a:lnTo>
                    <a:pt x="18787" y="5051"/>
                  </a:lnTo>
                  <a:lnTo>
                    <a:pt x="18888" y="4580"/>
                  </a:lnTo>
                  <a:lnTo>
                    <a:pt x="19057" y="4613"/>
                  </a:lnTo>
                  <a:lnTo>
                    <a:pt x="19023" y="4681"/>
                  </a:lnTo>
                  <a:lnTo>
                    <a:pt x="18989" y="4815"/>
                  </a:lnTo>
                  <a:lnTo>
                    <a:pt x="18956" y="4984"/>
                  </a:lnTo>
                  <a:lnTo>
                    <a:pt x="18922" y="5085"/>
                  </a:lnTo>
                  <a:lnTo>
                    <a:pt x="18855" y="5219"/>
                  </a:lnTo>
                  <a:lnTo>
                    <a:pt x="18855" y="5253"/>
                  </a:lnTo>
                  <a:lnTo>
                    <a:pt x="18888" y="5287"/>
                  </a:lnTo>
                  <a:lnTo>
                    <a:pt x="18922" y="5320"/>
                  </a:lnTo>
                  <a:lnTo>
                    <a:pt x="18989" y="5320"/>
                  </a:lnTo>
                  <a:lnTo>
                    <a:pt x="19090" y="5186"/>
                  </a:lnTo>
                  <a:lnTo>
                    <a:pt x="19158" y="5017"/>
                  </a:lnTo>
                  <a:lnTo>
                    <a:pt x="19225" y="4849"/>
                  </a:lnTo>
                  <a:lnTo>
                    <a:pt x="19225" y="4681"/>
                  </a:lnTo>
                  <a:lnTo>
                    <a:pt x="19865" y="4916"/>
                  </a:lnTo>
                  <a:lnTo>
                    <a:pt x="20471" y="5152"/>
                  </a:lnTo>
                  <a:lnTo>
                    <a:pt x="20370" y="5320"/>
                  </a:lnTo>
                  <a:lnTo>
                    <a:pt x="20269" y="5489"/>
                  </a:lnTo>
                  <a:lnTo>
                    <a:pt x="20168" y="5926"/>
                  </a:lnTo>
                  <a:lnTo>
                    <a:pt x="20100" y="6364"/>
                  </a:lnTo>
                  <a:lnTo>
                    <a:pt x="20033" y="6734"/>
                  </a:lnTo>
                  <a:lnTo>
                    <a:pt x="19865" y="7576"/>
                  </a:lnTo>
                  <a:lnTo>
                    <a:pt x="19629" y="8451"/>
                  </a:lnTo>
                  <a:lnTo>
                    <a:pt x="19360" y="9293"/>
                  </a:lnTo>
                  <a:lnTo>
                    <a:pt x="19057" y="10135"/>
                  </a:lnTo>
                  <a:lnTo>
                    <a:pt x="18518" y="10067"/>
                  </a:lnTo>
                  <a:lnTo>
                    <a:pt x="17979" y="9966"/>
                  </a:lnTo>
                  <a:lnTo>
                    <a:pt x="16936" y="9697"/>
                  </a:lnTo>
                  <a:lnTo>
                    <a:pt x="15858" y="9394"/>
                  </a:lnTo>
                  <a:lnTo>
                    <a:pt x="14815" y="9057"/>
                  </a:lnTo>
                  <a:lnTo>
                    <a:pt x="13771" y="8721"/>
                  </a:lnTo>
                  <a:lnTo>
                    <a:pt x="12727" y="8350"/>
                  </a:lnTo>
                  <a:lnTo>
                    <a:pt x="10640" y="7576"/>
                  </a:lnTo>
                  <a:lnTo>
                    <a:pt x="10135" y="7408"/>
                  </a:lnTo>
                  <a:lnTo>
                    <a:pt x="9596" y="7239"/>
                  </a:lnTo>
                  <a:lnTo>
                    <a:pt x="8552" y="6970"/>
                  </a:lnTo>
                  <a:lnTo>
                    <a:pt x="7475" y="6734"/>
                  </a:lnTo>
                  <a:lnTo>
                    <a:pt x="6398" y="6465"/>
                  </a:lnTo>
                  <a:lnTo>
                    <a:pt x="5354" y="6196"/>
                  </a:lnTo>
                  <a:lnTo>
                    <a:pt x="4310" y="5859"/>
                  </a:lnTo>
                  <a:lnTo>
                    <a:pt x="3266" y="5556"/>
                  </a:lnTo>
                  <a:lnTo>
                    <a:pt x="2223" y="5253"/>
                  </a:lnTo>
                  <a:lnTo>
                    <a:pt x="2492" y="4512"/>
                  </a:lnTo>
                  <a:lnTo>
                    <a:pt x="2728" y="3805"/>
                  </a:lnTo>
                  <a:lnTo>
                    <a:pt x="2963" y="3065"/>
                  </a:lnTo>
                  <a:lnTo>
                    <a:pt x="3233" y="2324"/>
                  </a:lnTo>
                  <a:lnTo>
                    <a:pt x="3435" y="1852"/>
                  </a:lnTo>
                  <a:lnTo>
                    <a:pt x="3670" y="1314"/>
                  </a:lnTo>
                  <a:lnTo>
                    <a:pt x="3771" y="1044"/>
                  </a:lnTo>
                  <a:lnTo>
                    <a:pt x="3872" y="775"/>
                  </a:lnTo>
                  <a:lnTo>
                    <a:pt x="3906" y="539"/>
                  </a:lnTo>
                  <a:lnTo>
                    <a:pt x="3940" y="270"/>
                  </a:lnTo>
                  <a:close/>
                  <a:moveTo>
                    <a:pt x="2391" y="5522"/>
                  </a:moveTo>
                  <a:lnTo>
                    <a:pt x="3603" y="5893"/>
                  </a:lnTo>
                  <a:lnTo>
                    <a:pt x="3502" y="5960"/>
                  </a:lnTo>
                  <a:lnTo>
                    <a:pt x="3435" y="6061"/>
                  </a:lnTo>
                  <a:lnTo>
                    <a:pt x="3300" y="6263"/>
                  </a:lnTo>
                  <a:lnTo>
                    <a:pt x="3199" y="6499"/>
                  </a:lnTo>
                  <a:lnTo>
                    <a:pt x="3132" y="6701"/>
                  </a:lnTo>
                  <a:lnTo>
                    <a:pt x="3031" y="7138"/>
                  </a:lnTo>
                  <a:lnTo>
                    <a:pt x="2930" y="7542"/>
                  </a:lnTo>
                  <a:lnTo>
                    <a:pt x="2728" y="8384"/>
                  </a:lnTo>
                  <a:lnTo>
                    <a:pt x="2458" y="9461"/>
                  </a:lnTo>
                  <a:lnTo>
                    <a:pt x="2155" y="10505"/>
                  </a:lnTo>
                  <a:lnTo>
                    <a:pt x="1785" y="11549"/>
                  </a:lnTo>
                  <a:lnTo>
                    <a:pt x="1583" y="12054"/>
                  </a:lnTo>
                  <a:lnTo>
                    <a:pt x="1347" y="12525"/>
                  </a:lnTo>
                  <a:lnTo>
                    <a:pt x="1347" y="12559"/>
                  </a:lnTo>
                  <a:lnTo>
                    <a:pt x="775" y="12424"/>
                  </a:lnTo>
                  <a:lnTo>
                    <a:pt x="506" y="12357"/>
                  </a:lnTo>
                  <a:lnTo>
                    <a:pt x="270" y="12256"/>
                  </a:lnTo>
                  <a:lnTo>
                    <a:pt x="472" y="11953"/>
                  </a:lnTo>
                  <a:lnTo>
                    <a:pt x="640" y="11583"/>
                  </a:lnTo>
                  <a:lnTo>
                    <a:pt x="775" y="11246"/>
                  </a:lnTo>
                  <a:lnTo>
                    <a:pt x="910" y="10842"/>
                  </a:lnTo>
                  <a:lnTo>
                    <a:pt x="1112" y="10067"/>
                  </a:lnTo>
                  <a:lnTo>
                    <a:pt x="1280" y="9360"/>
                  </a:lnTo>
                  <a:lnTo>
                    <a:pt x="1516" y="8418"/>
                  </a:lnTo>
                  <a:lnTo>
                    <a:pt x="1785" y="7509"/>
                  </a:lnTo>
                  <a:lnTo>
                    <a:pt x="2155" y="6532"/>
                  </a:lnTo>
                  <a:lnTo>
                    <a:pt x="2290" y="6027"/>
                  </a:lnTo>
                  <a:lnTo>
                    <a:pt x="2391" y="5522"/>
                  </a:lnTo>
                  <a:close/>
                  <a:moveTo>
                    <a:pt x="3704" y="5926"/>
                  </a:moveTo>
                  <a:lnTo>
                    <a:pt x="5017" y="6330"/>
                  </a:lnTo>
                  <a:lnTo>
                    <a:pt x="6330" y="6701"/>
                  </a:lnTo>
                  <a:lnTo>
                    <a:pt x="7408" y="6970"/>
                  </a:lnTo>
                  <a:lnTo>
                    <a:pt x="8451" y="7239"/>
                  </a:lnTo>
                  <a:lnTo>
                    <a:pt x="9529" y="7509"/>
                  </a:lnTo>
                  <a:lnTo>
                    <a:pt x="10067" y="7643"/>
                  </a:lnTo>
                  <a:lnTo>
                    <a:pt x="10572" y="7812"/>
                  </a:lnTo>
                  <a:lnTo>
                    <a:pt x="12222" y="8418"/>
                  </a:lnTo>
                  <a:lnTo>
                    <a:pt x="13872" y="9024"/>
                  </a:lnTo>
                  <a:lnTo>
                    <a:pt x="14714" y="9327"/>
                  </a:lnTo>
                  <a:lnTo>
                    <a:pt x="15555" y="9596"/>
                  </a:lnTo>
                  <a:lnTo>
                    <a:pt x="16397" y="9865"/>
                  </a:lnTo>
                  <a:lnTo>
                    <a:pt x="17239" y="10067"/>
                  </a:lnTo>
                  <a:lnTo>
                    <a:pt x="17205" y="10101"/>
                  </a:lnTo>
                  <a:lnTo>
                    <a:pt x="17205" y="10168"/>
                  </a:lnTo>
                  <a:lnTo>
                    <a:pt x="16565" y="11818"/>
                  </a:lnTo>
                  <a:lnTo>
                    <a:pt x="15959" y="13468"/>
                  </a:lnTo>
                  <a:lnTo>
                    <a:pt x="15724" y="14209"/>
                  </a:lnTo>
                  <a:lnTo>
                    <a:pt x="15522" y="14983"/>
                  </a:lnTo>
                  <a:lnTo>
                    <a:pt x="15320" y="15757"/>
                  </a:lnTo>
                  <a:lnTo>
                    <a:pt x="15084" y="16532"/>
                  </a:lnTo>
                  <a:lnTo>
                    <a:pt x="13771" y="16262"/>
                  </a:lnTo>
                  <a:lnTo>
                    <a:pt x="12222" y="15858"/>
                  </a:lnTo>
                  <a:lnTo>
                    <a:pt x="10673" y="15421"/>
                  </a:lnTo>
                  <a:lnTo>
                    <a:pt x="9125" y="14882"/>
                  </a:lnTo>
                  <a:lnTo>
                    <a:pt x="7610" y="14343"/>
                  </a:lnTo>
                  <a:lnTo>
                    <a:pt x="6532" y="13939"/>
                  </a:lnTo>
                  <a:lnTo>
                    <a:pt x="5489" y="13569"/>
                  </a:lnTo>
                  <a:lnTo>
                    <a:pt x="4411" y="13232"/>
                  </a:lnTo>
                  <a:lnTo>
                    <a:pt x="3839" y="13098"/>
                  </a:lnTo>
                  <a:lnTo>
                    <a:pt x="3300" y="12963"/>
                  </a:lnTo>
                  <a:lnTo>
                    <a:pt x="1549" y="12593"/>
                  </a:lnTo>
                  <a:lnTo>
                    <a:pt x="1785" y="12155"/>
                  </a:lnTo>
                  <a:lnTo>
                    <a:pt x="1953" y="11717"/>
                  </a:lnTo>
                  <a:lnTo>
                    <a:pt x="2256" y="10774"/>
                  </a:lnTo>
                  <a:lnTo>
                    <a:pt x="2795" y="8889"/>
                  </a:lnTo>
                  <a:lnTo>
                    <a:pt x="2963" y="8148"/>
                  </a:lnTo>
                  <a:lnTo>
                    <a:pt x="3132" y="7408"/>
                  </a:lnTo>
                  <a:lnTo>
                    <a:pt x="3233" y="7004"/>
                  </a:lnTo>
                  <a:lnTo>
                    <a:pt x="3367" y="6633"/>
                  </a:lnTo>
                  <a:lnTo>
                    <a:pt x="3502" y="6297"/>
                  </a:lnTo>
                  <a:lnTo>
                    <a:pt x="3704" y="5994"/>
                  </a:lnTo>
                  <a:lnTo>
                    <a:pt x="3704" y="5926"/>
                  </a:lnTo>
                  <a:close/>
                  <a:moveTo>
                    <a:pt x="17441" y="10101"/>
                  </a:moveTo>
                  <a:lnTo>
                    <a:pt x="18114" y="10236"/>
                  </a:lnTo>
                  <a:lnTo>
                    <a:pt x="18787" y="10337"/>
                  </a:lnTo>
                  <a:lnTo>
                    <a:pt x="18518" y="11246"/>
                  </a:lnTo>
                  <a:lnTo>
                    <a:pt x="18249" y="12155"/>
                  </a:lnTo>
                  <a:lnTo>
                    <a:pt x="18080" y="12593"/>
                  </a:lnTo>
                  <a:lnTo>
                    <a:pt x="17912" y="13030"/>
                  </a:lnTo>
                  <a:lnTo>
                    <a:pt x="17744" y="13468"/>
                  </a:lnTo>
                  <a:lnTo>
                    <a:pt x="17575" y="13906"/>
                  </a:lnTo>
                  <a:lnTo>
                    <a:pt x="17340" y="14680"/>
                  </a:lnTo>
                  <a:lnTo>
                    <a:pt x="17171" y="15488"/>
                  </a:lnTo>
                  <a:lnTo>
                    <a:pt x="16936" y="16262"/>
                  </a:lnTo>
                  <a:lnTo>
                    <a:pt x="16801" y="16666"/>
                  </a:lnTo>
                  <a:lnTo>
                    <a:pt x="16599" y="17037"/>
                  </a:lnTo>
                  <a:lnTo>
                    <a:pt x="16397" y="16902"/>
                  </a:lnTo>
                  <a:lnTo>
                    <a:pt x="16161" y="16801"/>
                  </a:lnTo>
                  <a:lnTo>
                    <a:pt x="15656" y="16666"/>
                  </a:lnTo>
                  <a:lnTo>
                    <a:pt x="15353" y="16599"/>
                  </a:lnTo>
                  <a:lnTo>
                    <a:pt x="15589" y="15825"/>
                  </a:lnTo>
                  <a:lnTo>
                    <a:pt x="15791" y="15050"/>
                  </a:lnTo>
                  <a:lnTo>
                    <a:pt x="15993" y="14276"/>
                  </a:lnTo>
                  <a:lnTo>
                    <a:pt x="16195" y="13535"/>
                  </a:lnTo>
                  <a:lnTo>
                    <a:pt x="16498" y="12694"/>
                  </a:lnTo>
                  <a:lnTo>
                    <a:pt x="16835" y="11852"/>
                  </a:lnTo>
                  <a:lnTo>
                    <a:pt x="17138" y="11010"/>
                  </a:lnTo>
                  <a:lnTo>
                    <a:pt x="17441" y="10168"/>
                  </a:lnTo>
                  <a:lnTo>
                    <a:pt x="17441" y="10135"/>
                  </a:lnTo>
                  <a:lnTo>
                    <a:pt x="17441" y="10101"/>
                  </a:lnTo>
                  <a:close/>
                  <a:moveTo>
                    <a:pt x="3805" y="1"/>
                  </a:moveTo>
                  <a:lnTo>
                    <a:pt x="3738" y="34"/>
                  </a:lnTo>
                  <a:lnTo>
                    <a:pt x="3670" y="68"/>
                  </a:lnTo>
                  <a:lnTo>
                    <a:pt x="3670" y="135"/>
                  </a:lnTo>
                  <a:lnTo>
                    <a:pt x="3704" y="203"/>
                  </a:lnTo>
                  <a:lnTo>
                    <a:pt x="3670" y="472"/>
                  </a:lnTo>
                  <a:lnTo>
                    <a:pt x="3603" y="775"/>
                  </a:lnTo>
                  <a:lnTo>
                    <a:pt x="3401" y="1314"/>
                  </a:lnTo>
                  <a:lnTo>
                    <a:pt x="3165" y="1886"/>
                  </a:lnTo>
                  <a:lnTo>
                    <a:pt x="2930" y="2425"/>
                  </a:lnTo>
                  <a:lnTo>
                    <a:pt x="2694" y="3098"/>
                  </a:lnTo>
                  <a:lnTo>
                    <a:pt x="2458" y="3805"/>
                  </a:lnTo>
                  <a:lnTo>
                    <a:pt x="1987" y="5186"/>
                  </a:lnTo>
                  <a:lnTo>
                    <a:pt x="1987" y="5253"/>
                  </a:lnTo>
                  <a:lnTo>
                    <a:pt x="2021" y="5287"/>
                  </a:lnTo>
                  <a:lnTo>
                    <a:pt x="2021" y="5388"/>
                  </a:lnTo>
                  <a:lnTo>
                    <a:pt x="2088" y="5421"/>
                  </a:lnTo>
                  <a:lnTo>
                    <a:pt x="2256" y="5489"/>
                  </a:lnTo>
                  <a:lnTo>
                    <a:pt x="1920" y="6297"/>
                  </a:lnTo>
                  <a:lnTo>
                    <a:pt x="1650" y="7105"/>
                  </a:lnTo>
                  <a:lnTo>
                    <a:pt x="1179" y="8788"/>
                  </a:lnTo>
                  <a:lnTo>
                    <a:pt x="674" y="10471"/>
                  </a:lnTo>
                  <a:lnTo>
                    <a:pt x="405" y="11280"/>
                  </a:lnTo>
                  <a:lnTo>
                    <a:pt x="102" y="12088"/>
                  </a:lnTo>
                  <a:lnTo>
                    <a:pt x="34" y="12121"/>
                  </a:lnTo>
                  <a:lnTo>
                    <a:pt x="1" y="12155"/>
                  </a:lnTo>
                  <a:lnTo>
                    <a:pt x="1" y="12222"/>
                  </a:lnTo>
                  <a:lnTo>
                    <a:pt x="34" y="12290"/>
                  </a:lnTo>
                  <a:lnTo>
                    <a:pt x="68" y="12357"/>
                  </a:lnTo>
                  <a:lnTo>
                    <a:pt x="203" y="12424"/>
                  </a:lnTo>
                  <a:lnTo>
                    <a:pt x="506" y="12559"/>
                  </a:lnTo>
                  <a:lnTo>
                    <a:pt x="910" y="12694"/>
                  </a:lnTo>
                  <a:lnTo>
                    <a:pt x="1314" y="12795"/>
                  </a:lnTo>
                  <a:lnTo>
                    <a:pt x="2122" y="12963"/>
                  </a:lnTo>
                  <a:lnTo>
                    <a:pt x="4007" y="13401"/>
                  </a:lnTo>
                  <a:lnTo>
                    <a:pt x="4950" y="13670"/>
                  </a:lnTo>
                  <a:lnTo>
                    <a:pt x="5893" y="13973"/>
                  </a:lnTo>
                  <a:lnTo>
                    <a:pt x="8990" y="15084"/>
                  </a:lnTo>
                  <a:lnTo>
                    <a:pt x="10539" y="15623"/>
                  </a:lnTo>
                  <a:lnTo>
                    <a:pt x="12121" y="16094"/>
                  </a:lnTo>
                  <a:lnTo>
                    <a:pt x="13300" y="16397"/>
                  </a:lnTo>
                  <a:lnTo>
                    <a:pt x="14478" y="16666"/>
                  </a:lnTo>
                  <a:lnTo>
                    <a:pt x="15084" y="16767"/>
                  </a:lnTo>
                  <a:lnTo>
                    <a:pt x="15151" y="16801"/>
                  </a:lnTo>
                  <a:lnTo>
                    <a:pt x="15219" y="16801"/>
                  </a:lnTo>
                  <a:lnTo>
                    <a:pt x="15623" y="16868"/>
                  </a:lnTo>
                  <a:lnTo>
                    <a:pt x="15959" y="16969"/>
                  </a:lnTo>
                  <a:lnTo>
                    <a:pt x="16262" y="17104"/>
                  </a:lnTo>
                  <a:lnTo>
                    <a:pt x="16397" y="17171"/>
                  </a:lnTo>
                  <a:lnTo>
                    <a:pt x="16498" y="17272"/>
                  </a:lnTo>
                  <a:lnTo>
                    <a:pt x="16498" y="17373"/>
                  </a:lnTo>
                  <a:lnTo>
                    <a:pt x="16565" y="17407"/>
                  </a:lnTo>
                  <a:lnTo>
                    <a:pt x="16633" y="17441"/>
                  </a:lnTo>
                  <a:lnTo>
                    <a:pt x="16700" y="17407"/>
                  </a:lnTo>
                  <a:lnTo>
                    <a:pt x="16734" y="17373"/>
                  </a:lnTo>
                  <a:lnTo>
                    <a:pt x="16936" y="17003"/>
                  </a:lnTo>
                  <a:lnTo>
                    <a:pt x="17104" y="16599"/>
                  </a:lnTo>
                  <a:lnTo>
                    <a:pt x="17239" y="16195"/>
                  </a:lnTo>
                  <a:lnTo>
                    <a:pt x="17340" y="15791"/>
                  </a:lnTo>
                  <a:lnTo>
                    <a:pt x="17542" y="14983"/>
                  </a:lnTo>
                  <a:lnTo>
                    <a:pt x="17777" y="14175"/>
                  </a:lnTo>
                  <a:lnTo>
                    <a:pt x="17912" y="13670"/>
                  </a:lnTo>
                  <a:lnTo>
                    <a:pt x="18080" y="13199"/>
                  </a:lnTo>
                  <a:lnTo>
                    <a:pt x="18451" y="12290"/>
                  </a:lnTo>
                  <a:lnTo>
                    <a:pt x="18619" y="11818"/>
                  </a:lnTo>
                  <a:lnTo>
                    <a:pt x="18754" y="11347"/>
                  </a:lnTo>
                  <a:lnTo>
                    <a:pt x="18888" y="10875"/>
                  </a:lnTo>
                  <a:lnTo>
                    <a:pt x="18956" y="10370"/>
                  </a:lnTo>
                  <a:lnTo>
                    <a:pt x="18989" y="10370"/>
                  </a:lnTo>
                  <a:lnTo>
                    <a:pt x="19023" y="10438"/>
                  </a:lnTo>
                  <a:lnTo>
                    <a:pt x="19124" y="10471"/>
                  </a:lnTo>
                  <a:lnTo>
                    <a:pt x="19191" y="10438"/>
                  </a:lnTo>
                  <a:lnTo>
                    <a:pt x="19259" y="10370"/>
                  </a:lnTo>
                  <a:lnTo>
                    <a:pt x="19730" y="8788"/>
                  </a:lnTo>
                  <a:lnTo>
                    <a:pt x="20168" y="7206"/>
                  </a:lnTo>
                  <a:lnTo>
                    <a:pt x="20302" y="6701"/>
                  </a:lnTo>
                  <a:lnTo>
                    <a:pt x="20370" y="6196"/>
                  </a:lnTo>
                  <a:lnTo>
                    <a:pt x="20504" y="5691"/>
                  </a:lnTo>
                  <a:lnTo>
                    <a:pt x="20572" y="5455"/>
                  </a:lnTo>
                  <a:lnTo>
                    <a:pt x="20706" y="5219"/>
                  </a:lnTo>
                  <a:lnTo>
                    <a:pt x="20740" y="5186"/>
                  </a:lnTo>
                  <a:lnTo>
                    <a:pt x="20774" y="5118"/>
                  </a:lnTo>
                  <a:lnTo>
                    <a:pt x="20774" y="5085"/>
                  </a:lnTo>
                  <a:lnTo>
                    <a:pt x="20774" y="5017"/>
                  </a:lnTo>
                  <a:lnTo>
                    <a:pt x="20706" y="4984"/>
                  </a:lnTo>
                  <a:lnTo>
                    <a:pt x="19797" y="4613"/>
                  </a:lnTo>
                  <a:lnTo>
                    <a:pt x="18888" y="4310"/>
                  </a:lnTo>
                  <a:lnTo>
                    <a:pt x="17979" y="4041"/>
                  </a:lnTo>
                  <a:lnTo>
                    <a:pt x="17037" y="3805"/>
                  </a:lnTo>
                  <a:lnTo>
                    <a:pt x="15959" y="3536"/>
                  </a:lnTo>
                  <a:lnTo>
                    <a:pt x="14916" y="3199"/>
                  </a:lnTo>
                  <a:lnTo>
                    <a:pt x="13872" y="2829"/>
                  </a:lnTo>
                  <a:lnTo>
                    <a:pt x="12862" y="2458"/>
                  </a:lnTo>
                  <a:lnTo>
                    <a:pt x="11784" y="2054"/>
                  </a:lnTo>
                  <a:lnTo>
                    <a:pt x="10741" y="1684"/>
                  </a:lnTo>
                  <a:lnTo>
                    <a:pt x="9630" y="1381"/>
                  </a:lnTo>
                  <a:lnTo>
                    <a:pt x="8552" y="1112"/>
                  </a:lnTo>
                  <a:lnTo>
                    <a:pt x="7340" y="842"/>
                  </a:lnTo>
                  <a:lnTo>
                    <a:pt x="6162" y="539"/>
                  </a:lnTo>
                  <a:lnTo>
                    <a:pt x="4984" y="270"/>
                  </a:lnTo>
                  <a:lnTo>
                    <a:pt x="380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0" name="Google Shape;300;p3"/>
            <p:cNvSpPr/>
            <p:nvPr/>
          </p:nvSpPr>
          <p:spPr>
            <a:xfrm>
              <a:off x="3661896" y="492029"/>
              <a:ext cx="15112" cy="26843"/>
            </a:xfrm>
            <a:custGeom>
              <a:avLst/>
              <a:gdLst/>
              <a:ahLst/>
              <a:cxnLst/>
              <a:rect l="l" t="t" r="r" b="b"/>
              <a:pathLst>
                <a:path w="304" h="540" extrusionOk="0">
                  <a:moveTo>
                    <a:pt x="202" y="0"/>
                  </a:moveTo>
                  <a:lnTo>
                    <a:pt x="169" y="34"/>
                  </a:lnTo>
                  <a:lnTo>
                    <a:pt x="34" y="270"/>
                  </a:lnTo>
                  <a:lnTo>
                    <a:pt x="0" y="404"/>
                  </a:lnTo>
                  <a:lnTo>
                    <a:pt x="34" y="505"/>
                  </a:lnTo>
                  <a:lnTo>
                    <a:pt x="34" y="539"/>
                  </a:lnTo>
                  <a:lnTo>
                    <a:pt x="135" y="539"/>
                  </a:lnTo>
                  <a:lnTo>
                    <a:pt x="169" y="505"/>
                  </a:lnTo>
                  <a:lnTo>
                    <a:pt x="202" y="404"/>
                  </a:lnTo>
                  <a:lnTo>
                    <a:pt x="236" y="303"/>
                  </a:lnTo>
                  <a:lnTo>
                    <a:pt x="303" y="101"/>
                  </a:lnTo>
                  <a:lnTo>
                    <a:pt x="303" y="34"/>
                  </a:lnTo>
                  <a:lnTo>
                    <a:pt x="270"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1" name="Google Shape;301;p3"/>
            <p:cNvSpPr/>
            <p:nvPr/>
          </p:nvSpPr>
          <p:spPr>
            <a:xfrm>
              <a:off x="3606668" y="635939"/>
              <a:ext cx="16802" cy="26843"/>
            </a:xfrm>
            <a:custGeom>
              <a:avLst/>
              <a:gdLst/>
              <a:ahLst/>
              <a:cxnLst/>
              <a:rect l="l" t="t" r="r" b="b"/>
              <a:pathLst>
                <a:path w="338" h="540" extrusionOk="0">
                  <a:moveTo>
                    <a:pt x="270" y="1"/>
                  </a:moveTo>
                  <a:lnTo>
                    <a:pt x="202" y="35"/>
                  </a:lnTo>
                  <a:lnTo>
                    <a:pt x="135" y="102"/>
                  </a:lnTo>
                  <a:lnTo>
                    <a:pt x="68" y="203"/>
                  </a:lnTo>
                  <a:lnTo>
                    <a:pt x="0" y="338"/>
                  </a:lnTo>
                  <a:lnTo>
                    <a:pt x="0" y="472"/>
                  </a:lnTo>
                  <a:lnTo>
                    <a:pt x="34" y="506"/>
                  </a:lnTo>
                  <a:lnTo>
                    <a:pt x="68" y="540"/>
                  </a:lnTo>
                  <a:lnTo>
                    <a:pt x="101" y="540"/>
                  </a:lnTo>
                  <a:lnTo>
                    <a:pt x="135" y="506"/>
                  </a:lnTo>
                  <a:lnTo>
                    <a:pt x="202" y="405"/>
                  </a:lnTo>
                  <a:lnTo>
                    <a:pt x="236" y="304"/>
                  </a:lnTo>
                  <a:lnTo>
                    <a:pt x="337" y="136"/>
                  </a:lnTo>
                  <a:lnTo>
                    <a:pt x="337" y="68"/>
                  </a:lnTo>
                  <a:lnTo>
                    <a:pt x="303" y="35"/>
                  </a:lnTo>
                  <a:lnTo>
                    <a:pt x="27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2" name="Google Shape;302;p3"/>
            <p:cNvSpPr/>
            <p:nvPr/>
          </p:nvSpPr>
          <p:spPr>
            <a:xfrm>
              <a:off x="3799145" y="306262"/>
              <a:ext cx="36835" cy="15112"/>
            </a:xfrm>
            <a:custGeom>
              <a:avLst/>
              <a:gdLst/>
              <a:ahLst/>
              <a:cxnLst/>
              <a:rect l="l" t="t" r="r" b="b"/>
              <a:pathLst>
                <a:path w="741" h="304" extrusionOk="0">
                  <a:moveTo>
                    <a:pt x="34" y="0"/>
                  </a:moveTo>
                  <a:lnTo>
                    <a:pt x="0" y="34"/>
                  </a:lnTo>
                  <a:lnTo>
                    <a:pt x="0" y="101"/>
                  </a:lnTo>
                  <a:lnTo>
                    <a:pt x="34" y="135"/>
                  </a:lnTo>
                  <a:lnTo>
                    <a:pt x="169" y="236"/>
                  </a:lnTo>
                  <a:lnTo>
                    <a:pt x="337" y="270"/>
                  </a:lnTo>
                  <a:lnTo>
                    <a:pt x="505" y="303"/>
                  </a:lnTo>
                  <a:lnTo>
                    <a:pt x="674" y="270"/>
                  </a:lnTo>
                  <a:lnTo>
                    <a:pt x="741" y="202"/>
                  </a:lnTo>
                  <a:lnTo>
                    <a:pt x="741" y="169"/>
                  </a:lnTo>
                  <a:lnTo>
                    <a:pt x="707" y="101"/>
                  </a:lnTo>
                  <a:lnTo>
                    <a:pt x="640" y="68"/>
                  </a:lnTo>
                  <a:lnTo>
                    <a:pt x="236" y="68"/>
                  </a:lnTo>
                  <a:lnTo>
                    <a:pt x="101" y="34"/>
                  </a:lnTo>
                  <a:lnTo>
                    <a:pt x="34"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3" name="Google Shape;303;p3"/>
            <p:cNvSpPr/>
            <p:nvPr/>
          </p:nvSpPr>
          <p:spPr>
            <a:xfrm>
              <a:off x="3857704" y="322965"/>
              <a:ext cx="41906" cy="15112"/>
            </a:xfrm>
            <a:custGeom>
              <a:avLst/>
              <a:gdLst/>
              <a:ahLst/>
              <a:cxnLst/>
              <a:rect l="l" t="t" r="r" b="b"/>
              <a:pathLst>
                <a:path w="843" h="304" extrusionOk="0">
                  <a:moveTo>
                    <a:pt x="34" y="1"/>
                  </a:moveTo>
                  <a:lnTo>
                    <a:pt x="1" y="35"/>
                  </a:lnTo>
                  <a:lnTo>
                    <a:pt x="1" y="102"/>
                  </a:lnTo>
                  <a:lnTo>
                    <a:pt x="34" y="136"/>
                  </a:lnTo>
                  <a:lnTo>
                    <a:pt x="405" y="237"/>
                  </a:lnTo>
                  <a:lnTo>
                    <a:pt x="573" y="304"/>
                  </a:lnTo>
                  <a:lnTo>
                    <a:pt x="842" y="304"/>
                  </a:lnTo>
                  <a:lnTo>
                    <a:pt x="842" y="237"/>
                  </a:lnTo>
                  <a:lnTo>
                    <a:pt x="842" y="203"/>
                  </a:lnTo>
                  <a:lnTo>
                    <a:pt x="809" y="169"/>
                  </a:lnTo>
                  <a:lnTo>
                    <a:pt x="438" y="68"/>
                  </a:lnTo>
                  <a:lnTo>
                    <a:pt x="6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4" name="Google Shape;304;p3"/>
            <p:cNvSpPr/>
            <p:nvPr/>
          </p:nvSpPr>
          <p:spPr>
            <a:xfrm>
              <a:off x="3683669" y="399966"/>
              <a:ext cx="18442" cy="28534"/>
            </a:xfrm>
            <a:custGeom>
              <a:avLst/>
              <a:gdLst/>
              <a:ahLst/>
              <a:cxnLst/>
              <a:rect l="l" t="t" r="r" b="b"/>
              <a:pathLst>
                <a:path w="371" h="574" extrusionOk="0">
                  <a:moveTo>
                    <a:pt x="269" y="1"/>
                  </a:moveTo>
                  <a:lnTo>
                    <a:pt x="236" y="34"/>
                  </a:lnTo>
                  <a:lnTo>
                    <a:pt x="135" y="102"/>
                  </a:lnTo>
                  <a:lnTo>
                    <a:pt x="101" y="236"/>
                  </a:lnTo>
                  <a:lnTo>
                    <a:pt x="34" y="337"/>
                  </a:lnTo>
                  <a:lnTo>
                    <a:pt x="0" y="472"/>
                  </a:lnTo>
                  <a:lnTo>
                    <a:pt x="34" y="539"/>
                  </a:lnTo>
                  <a:lnTo>
                    <a:pt x="67" y="573"/>
                  </a:lnTo>
                  <a:lnTo>
                    <a:pt x="135" y="573"/>
                  </a:lnTo>
                  <a:lnTo>
                    <a:pt x="168" y="539"/>
                  </a:lnTo>
                  <a:lnTo>
                    <a:pt x="236" y="438"/>
                  </a:lnTo>
                  <a:lnTo>
                    <a:pt x="269" y="337"/>
                  </a:lnTo>
                  <a:lnTo>
                    <a:pt x="303" y="236"/>
                  </a:lnTo>
                  <a:lnTo>
                    <a:pt x="337" y="135"/>
                  </a:lnTo>
                  <a:lnTo>
                    <a:pt x="370" y="68"/>
                  </a:lnTo>
                  <a:lnTo>
                    <a:pt x="337" y="34"/>
                  </a:lnTo>
                  <a:lnTo>
                    <a:pt x="269"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5" name="Google Shape;305;p3"/>
            <p:cNvSpPr/>
            <p:nvPr/>
          </p:nvSpPr>
          <p:spPr>
            <a:xfrm>
              <a:off x="3676958" y="446842"/>
              <a:ext cx="11781" cy="30174"/>
            </a:xfrm>
            <a:custGeom>
              <a:avLst/>
              <a:gdLst/>
              <a:ahLst/>
              <a:cxnLst/>
              <a:rect l="l" t="t" r="r" b="b"/>
              <a:pathLst>
                <a:path w="237" h="607" extrusionOk="0">
                  <a:moveTo>
                    <a:pt x="101" y="0"/>
                  </a:moveTo>
                  <a:lnTo>
                    <a:pt x="68" y="68"/>
                  </a:lnTo>
                  <a:lnTo>
                    <a:pt x="34" y="169"/>
                  </a:lnTo>
                  <a:lnTo>
                    <a:pt x="0" y="303"/>
                  </a:lnTo>
                  <a:lnTo>
                    <a:pt x="0" y="404"/>
                  </a:lnTo>
                  <a:lnTo>
                    <a:pt x="34" y="539"/>
                  </a:lnTo>
                  <a:lnTo>
                    <a:pt x="68" y="606"/>
                  </a:lnTo>
                  <a:lnTo>
                    <a:pt x="135" y="606"/>
                  </a:lnTo>
                  <a:lnTo>
                    <a:pt x="169" y="539"/>
                  </a:lnTo>
                  <a:lnTo>
                    <a:pt x="202" y="438"/>
                  </a:lnTo>
                  <a:lnTo>
                    <a:pt x="202" y="303"/>
                  </a:lnTo>
                  <a:lnTo>
                    <a:pt x="236" y="101"/>
                  </a:lnTo>
                  <a:lnTo>
                    <a:pt x="236" y="34"/>
                  </a:lnTo>
                  <a:lnTo>
                    <a:pt x="169"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6" name="Google Shape;306;p3"/>
            <p:cNvSpPr/>
            <p:nvPr/>
          </p:nvSpPr>
          <p:spPr>
            <a:xfrm>
              <a:off x="3697041" y="354779"/>
              <a:ext cx="16802" cy="31864"/>
            </a:xfrm>
            <a:custGeom>
              <a:avLst/>
              <a:gdLst/>
              <a:ahLst/>
              <a:cxnLst/>
              <a:rect l="l" t="t" r="r" b="b"/>
              <a:pathLst>
                <a:path w="338" h="641" extrusionOk="0">
                  <a:moveTo>
                    <a:pt x="202" y="1"/>
                  </a:moveTo>
                  <a:lnTo>
                    <a:pt x="169" y="34"/>
                  </a:lnTo>
                  <a:lnTo>
                    <a:pt x="34" y="304"/>
                  </a:lnTo>
                  <a:lnTo>
                    <a:pt x="0" y="438"/>
                  </a:lnTo>
                  <a:lnTo>
                    <a:pt x="0" y="506"/>
                  </a:lnTo>
                  <a:lnTo>
                    <a:pt x="34" y="573"/>
                  </a:lnTo>
                  <a:lnTo>
                    <a:pt x="68" y="607"/>
                  </a:lnTo>
                  <a:lnTo>
                    <a:pt x="101" y="640"/>
                  </a:lnTo>
                  <a:lnTo>
                    <a:pt x="135" y="607"/>
                  </a:lnTo>
                  <a:lnTo>
                    <a:pt x="169" y="573"/>
                  </a:lnTo>
                  <a:lnTo>
                    <a:pt x="236" y="472"/>
                  </a:lnTo>
                  <a:lnTo>
                    <a:pt x="236" y="371"/>
                  </a:lnTo>
                  <a:lnTo>
                    <a:pt x="337" y="102"/>
                  </a:lnTo>
                  <a:lnTo>
                    <a:pt x="337" y="34"/>
                  </a:lnTo>
                  <a:lnTo>
                    <a:pt x="27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7" name="Google Shape;307;p3"/>
            <p:cNvSpPr/>
            <p:nvPr/>
          </p:nvSpPr>
          <p:spPr>
            <a:xfrm>
              <a:off x="3752269" y="294531"/>
              <a:ext cx="33505" cy="13422"/>
            </a:xfrm>
            <a:custGeom>
              <a:avLst/>
              <a:gdLst/>
              <a:ahLst/>
              <a:cxnLst/>
              <a:rect l="l" t="t" r="r" b="b"/>
              <a:pathLst>
                <a:path w="674" h="270" extrusionOk="0">
                  <a:moveTo>
                    <a:pt x="101" y="1"/>
                  </a:moveTo>
                  <a:lnTo>
                    <a:pt x="34" y="34"/>
                  </a:lnTo>
                  <a:lnTo>
                    <a:pt x="0" y="68"/>
                  </a:lnTo>
                  <a:lnTo>
                    <a:pt x="0" y="135"/>
                  </a:lnTo>
                  <a:lnTo>
                    <a:pt x="34" y="169"/>
                  </a:lnTo>
                  <a:lnTo>
                    <a:pt x="303" y="203"/>
                  </a:lnTo>
                  <a:lnTo>
                    <a:pt x="438" y="236"/>
                  </a:lnTo>
                  <a:lnTo>
                    <a:pt x="606" y="270"/>
                  </a:lnTo>
                  <a:lnTo>
                    <a:pt x="640" y="236"/>
                  </a:lnTo>
                  <a:lnTo>
                    <a:pt x="674" y="203"/>
                  </a:lnTo>
                  <a:lnTo>
                    <a:pt x="674" y="135"/>
                  </a:lnTo>
                  <a:lnTo>
                    <a:pt x="640" y="102"/>
                  </a:lnTo>
                  <a:lnTo>
                    <a:pt x="505" y="68"/>
                  </a:lnTo>
                  <a:lnTo>
                    <a:pt x="371" y="34"/>
                  </a:lnTo>
                  <a:lnTo>
                    <a:pt x="10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8" name="Google Shape;308;p3"/>
            <p:cNvSpPr/>
            <p:nvPr/>
          </p:nvSpPr>
          <p:spPr>
            <a:xfrm>
              <a:off x="4423403" y="572360"/>
              <a:ext cx="11781" cy="28484"/>
            </a:xfrm>
            <a:custGeom>
              <a:avLst/>
              <a:gdLst/>
              <a:ahLst/>
              <a:cxnLst/>
              <a:rect l="l" t="t" r="r" b="b"/>
              <a:pathLst>
                <a:path w="237" h="573" extrusionOk="0">
                  <a:moveTo>
                    <a:pt x="68" y="0"/>
                  </a:moveTo>
                  <a:lnTo>
                    <a:pt x="34" y="68"/>
                  </a:lnTo>
                  <a:lnTo>
                    <a:pt x="0" y="169"/>
                  </a:lnTo>
                  <a:lnTo>
                    <a:pt x="0" y="270"/>
                  </a:lnTo>
                  <a:lnTo>
                    <a:pt x="0" y="404"/>
                  </a:lnTo>
                  <a:lnTo>
                    <a:pt x="34" y="505"/>
                  </a:lnTo>
                  <a:lnTo>
                    <a:pt x="68" y="573"/>
                  </a:lnTo>
                  <a:lnTo>
                    <a:pt x="169" y="573"/>
                  </a:lnTo>
                  <a:lnTo>
                    <a:pt x="202" y="505"/>
                  </a:lnTo>
                  <a:lnTo>
                    <a:pt x="236" y="404"/>
                  </a:lnTo>
                  <a:lnTo>
                    <a:pt x="236" y="270"/>
                  </a:lnTo>
                  <a:lnTo>
                    <a:pt x="236" y="169"/>
                  </a:lnTo>
                  <a:lnTo>
                    <a:pt x="202" y="68"/>
                  </a:lnTo>
                  <a:lnTo>
                    <a:pt x="169"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9" name="Google Shape;309;p3"/>
            <p:cNvSpPr/>
            <p:nvPr/>
          </p:nvSpPr>
          <p:spPr>
            <a:xfrm>
              <a:off x="4455218" y="451863"/>
              <a:ext cx="13422" cy="30174"/>
            </a:xfrm>
            <a:custGeom>
              <a:avLst/>
              <a:gdLst/>
              <a:ahLst/>
              <a:cxnLst/>
              <a:rect l="l" t="t" r="r" b="b"/>
              <a:pathLst>
                <a:path w="270" h="607" extrusionOk="0">
                  <a:moveTo>
                    <a:pt x="168" y="0"/>
                  </a:moveTo>
                  <a:lnTo>
                    <a:pt x="135" y="34"/>
                  </a:lnTo>
                  <a:lnTo>
                    <a:pt x="67" y="135"/>
                  </a:lnTo>
                  <a:lnTo>
                    <a:pt x="34" y="303"/>
                  </a:lnTo>
                  <a:lnTo>
                    <a:pt x="0" y="438"/>
                  </a:lnTo>
                  <a:lnTo>
                    <a:pt x="34" y="573"/>
                  </a:lnTo>
                  <a:lnTo>
                    <a:pt x="101" y="606"/>
                  </a:lnTo>
                  <a:lnTo>
                    <a:pt x="135" y="573"/>
                  </a:lnTo>
                  <a:lnTo>
                    <a:pt x="168" y="539"/>
                  </a:lnTo>
                  <a:lnTo>
                    <a:pt x="202" y="505"/>
                  </a:lnTo>
                  <a:lnTo>
                    <a:pt x="202" y="404"/>
                  </a:lnTo>
                  <a:lnTo>
                    <a:pt x="202" y="303"/>
                  </a:lnTo>
                  <a:lnTo>
                    <a:pt x="269" y="101"/>
                  </a:lnTo>
                  <a:lnTo>
                    <a:pt x="269" y="34"/>
                  </a:lnTo>
                  <a:lnTo>
                    <a:pt x="23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0" name="Google Shape;310;p3"/>
            <p:cNvSpPr/>
            <p:nvPr/>
          </p:nvSpPr>
          <p:spPr>
            <a:xfrm>
              <a:off x="4470280" y="411697"/>
              <a:ext cx="16752" cy="23463"/>
            </a:xfrm>
            <a:custGeom>
              <a:avLst/>
              <a:gdLst/>
              <a:ahLst/>
              <a:cxnLst/>
              <a:rect l="l" t="t" r="r" b="b"/>
              <a:pathLst>
                <a:path w="337" h="472" extrusionOk="0">
                  <a:moveTo>
                    <a:pt x="236" y="0"/>
                  </a:moveTo>
                  <a:lnTo>
                    <a:pt x="168" y="34"/>
                  </a:lnTo>
                  <a:lnTo>
                    <a:pt x="135" y="68"/>
                  </a:lnTo>
                  <a:lnTo>
                    <a:pt x="34" y="169"/>
                  </a:lnTo>
                  <a:lnTo>
                    <a:pt x="0" y="303"/>
                  </a:lnTo>
                  <a:lnTo>
                    <a:pt x="0" y="371"/>
                  </a:lnTo>
                  <a:lnTo>
                    <a:pt x="0" y="438"/>
                  </a:lnTo>
                  <a:lnTo>
                    <a:pt x="34" y="438"/>
                  </a:lnTo>
                  <a:lnTo>
                    <a:pt x="67" y="472"/>
                  </a:lnTo>
                  <a:lnTo>
                    <a:pt x="135" y="438"/>
                  </a:lnTo>
                  <a:lnTo>
                    <a:pt x="202" y="270"/>
                  </a:lnTo>
                  <a:lnTo>
                    <a:pt x="303" y="135"/>
                  </a:lnTo>
                  <a:lnTo>
                    <a:pt x="337" y="68"/>
                  </a:lnTo>
                  <a:lnTo>
                    <a:pt x="303" y="34"/>
                  </a:lnTo>
                  <a:lnTo>
                    <a:pt x="303"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1" name="Google Shape;311;p3"/>
            <p:cNvSpPr/>
            <p:nvPr/>
          </p:nvSpPr>
          <p:spPr>
            <a:xfrm>
              <a:off x="4425094" y="488698"/>
              <a:ext cx="33505" cy="10091"/>
            </a:xfrm>
            <a:custGeom>
              <a:avLst/>
              <a:gdLst/>
              <a:ahLst/>
              <a:cxnLst/>
              <a:rect l="l" t="t" r="r" b="b"/>
              <a:pathLst>
                <a:path w="674" h="203" extrusionOk="0">
                  <a:moveTo>
                    <a:pt x="101" y="0"/>
                  </a:moveTo>
                  <a:lnTo>
                    <a:pt x="34" y="34"/>
                  </a:lnTo>
                  <a:lnTo>
                    <a:pt x="0" y="101"/>
                  </a:lnTo>
                  <a:lnTo>
                    <a:pt x="34" y="135"/>
                  </a:lnTo>
                  <a:lnTo>
                    <a:pt x="101" y="168"/>
                  </a:lnTo>
                  <a:lnTo>
                    <a:pt x="572" y="202"/>
                  </a:lnTo>
                  <a:lnTo>
                    <a:pt x="640" y="202"/>
                  </a:lnTo>
                  <a:lnTo>
                    <a:pt x="673" y="135"/>
                  </a:lnTo>
                  <a:lnTo>
                    <a:pt x="640" y="101"/>
                  </a:lnTo>
                  <a:lnTo>
                    <a:pt x="606" y="67"/>
                  </a:lnTo>
                  <a:lnTo>
                    <a:pt x="471" y="34"/>
                  </a:lnTo>
                  <a:lnTo>
                    <a:pt x="337"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2" name="Google Shape;312;p3"/>
            <p:cNvSpPr/>
            <p:nvPr/>
          </p:nvSpPr>
          <p:spPr>
            <a:xfrm>
              <a:off x="4344713" y="458574"/>
              <a:ext cx="23513" cy="13422"/>
            </a:xfrm>
            <a:custGeom>
              <a:avLst/>
              <a:gdLst/>
              <a:ahLst/>
              <a:cxnLst/>
              <a:rect l="l" t="t" r="r" b="b"/>
              <a:pathLst>
                <a:path w="473" h="270" extrusionOk="0">
                  <a:moveTo>
                    <a:pt x="68" y="0"/>
                  </a:moveTo>
                  <a:lnTo>
                    <a:pt x="35" y="34"/>
                  </a:lnTo>
                  <a:lnTo>
                    <a:pt x="1" y="101"/>
                  </a:lnTo>
                  <a:lnTo>
                    <a:pt x="35" y="135"/>
                  </a:lnTo>
                  <a:lnTo>
                    <a:pt x="237" y="236"/>
                  </a:lnTo>
                  <a:lnTo>
                    <a:pt x="304" y="269"/>
                  </a:lnTo>
                  <a:lnTo>
                    <a:pt x="472" y="269"/>
                  </a:lnTo>
                  <a:lnTo>
                    <a:pt x="472" y="236"/>
                  </a:lnTo>
                  <a:lnTo>
                    <a:pt x="472" y="168"/>
                  </a:lnTo>
                  <a:lnTo>
                    <a:pt x="439" y="135"/>
                  </a:lnTo>
                  <a:lnTo>
                    <a:pt x="270" y="67"/>
                  </a:lnTo>
                  <a:lnTo>
                    <a:pt x="13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3" name="Google Shape;313;p3"/>
            <p:cNvSpPr/>
            <p:nvPr/>
          </p:nvSpPr>
          <p:spPr>
            <a:xfrm>
              <a:off x="4381548" y="471946"/>
              <a:ext cx="30174" cy="10091"/>
            </a:xfrm>
            <a:custGeom>
              <a:avLst/>
              <a:gdLst/>
              <a:ahLst/>
              <a:cxnLst/>
              <a:rect l="l" t="t" r="r" b="b"/>
              <a:pathLst>
                <a:path w="607" h="203" extrusionOk="0">
                  <a:moveTo>
                    <a:pt x="34" y="0"/>
                  </a:moveTo>
                  <a:lnTo>
                    <a:pt x="1" y="34"/>
                  </a:lnTo>
                  <a:lnTo>
                    <a:pt x="1" y="101"/>
                  </a:lnTo>
                  <a:lnTo>
                    <a:pt x="34" y="135"/>
                  </a:lnTo>
                  <a:lnTo>
                    <a:pt x="135" y="169"/>
                  </a:lnTo>
                  <a:lnTo>
                    <a:pt x="236" y="202"/>
                  </a:lnTo>
                  <a:lnTo>
                    <a:pt x="539" y="202"/>
                  </a:lnTo>
                  <a:lnTo>
                    <a:pt x="573" y="169"/>
                  </a:lnTo>
                  <a:lnTo>
                    <a:pt x="607" y="101"/>
                  </a:lnTo>
                  <a:lnTo>
                    <a:pt x="573" y="68"/>
                  </a:lnTo>
                  <a:lnTo>
                    <a:pt x="539" y="34"/>
                  </a:lnTo>
                  <a:lnTo>
                    <a:pt x="438"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4" name="Google Shape;314;p3"/>
            <p:cNvSpPr/>
            <p:nvPr/>
          </p:nvSpPr>
          <p:spPr>
            <a:xfrm>
              <a:off x="4486983" y="333006"/>
              <a:ext cx="13471" cy="25153"/>
            </a:xfrm>
            <a:custGeom>
              <a:avLst/>
              <a:gdLst/>
              <a:ahLst/>
              <a:cxnLst/>
              <a:rect l="l" t="t" r="r" b="b"/>
              <a:pathLst>
                <a:path w="271" h="506" extrusionOk="0">
                  <a:moveTo>
                    <a:pt x="203" y="1"/>
                  </a:moveTo>
                  <a:lnTo>
                    <a:pt x="135" y="35"/>
                  </a:lnTo>
                  <a:lnTo>
                    <a:pt x="68" y="136"/>
                  </a:lnTo>
                  <a:lnTo>
                    <a:pt x="1" y="237"/>
                  </a:lnTo>
                  <a:lnTo>
                    <a:pt x="1" y="371"/>
                  </a:lnTo>
                  <a:lnTo>
                    <a:pt x="1" y="439"/>
                  </a:lnTo>
                  <a:lnTo>
                    <a:pt x="34" y="472"/>
                  </a:lnTo>
                  <a:lnTo>
                    <a:pt x="68" y="506"/>
                  </a:lnTo>
                  <a:lnTo>
                    <a:pt x="169" y="506"/>
                  </a:lnTo>
                  <a:lnTo>
                    <a:pt x="203" y="439"/>
                  </a:lnTo>
                  <a:lnTo>
                    <a:pt x="169" y="270"/>
                  </a:lnTo>
                  <a:lnTo>
                    <a:pt x="236" y="136"/>
                  </a:lnTo>
                  <a:lnTo>
                    <a:pt x="270" y="68"/>
                  </a:lnTo>
                  <a:lnTo>
                    <a:pt x="236" y="35"/>
                  </a:lnTo>
                  <a:lnTo>
                    <a:pt x="203"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5" name="Google Shape;315;p3"/>
            <p:cNvSpPr/>
            <p:nvPr/>
          </p:nvSpPr>
          <p:spPr>
            <a:xfrm>
              <a:off x="4408341" y="615856"/>
              <a:ext cx="15112" cy="28534"/>
            </a:xfrm>
            <a:custGeom>
              <a:avLst/>
              <a:gdLst/>
              <a:ahLst/>
              <a:cxnLst/>
              <a:rect l="l" t="t" r="r" b="b"/>
              <a:pathLst>
                <a:path w="304" h="574" extrusionOk="0">
                  <a:moveTo>
                    <a:pt x="202" y="1"/>
                  </a:moveTo>
                  <a:lnTo>
                    <a:pt x="135" y="35"/>
                  </a:lnTo>
                  <a:lnTo>
                    <a:pt x="68" y="102"/>
                  </a:lnTo>
                  <a:lnTo>
                    <a:pt x="34" y="203"/>
                  </a:lnTo>
                  <a:lnTo>
                    <a:pt x="0" y="439"/>
                  </a:lnTo>
                  <a:lnTo>
                    <a:pt x="0" y="506"/>
                  </a:lnTo>
                  <a:lnTo>
                    <a:pt x="34" y="540"/>
                  </a:lnTo>
                  <a:lnTo>
                    <a:pt x="101" y="573"/>
                  </a:lnTo>
                  <a:lnTo>
                    <a:pt x="202" y="540"/>
                  </a:lnTo>
                  <a:lnTo>
                    <a:pt x="236" y="506"/>
                  </a:lnTo>
                  <a:lnTo>
                    <a:pt x="236" y="439"/>
                  </a:lnTo>
                  <a:lnTo>
                    <a:pt x="236" y="304"/>
                  </a:lnTo>
                  <a:lnTo>
                    <a:pt x="236" y="203"/>
                  </a:lnTo>
                  <a:lnTo>
                    <a:pt x="270" y="136"/>
                  </a:lnTo>
                  <a:lnTo>
                    <a:pt x="303" y="68"/>
                  </a:lnTo>
                  <a:lnTo>
                    <a:pt x="270" y="35"/>
                  </a:lnTo>
                  <a:lnTo>
                    <a:pt x="20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6" name="Google Shape;316;p3"/>
            <p:cNvSpPr/>
            <p:nvPr/>
          </p:nvSpPr>
          <p:spPr>
            <a:xfrm>
              <a:off x="4294505" y="445152"/>
              <a:ext cx="31864" cy="10091"/>
            </a:xfrm>
            <a:custGeom>
              <a:avLst/>
              <a:gdLst/>
              <a:ahLst/>
              <a:cxnLst/>
              <a:rect l="l" t="t" r="r" b="b"/>
              <a:pathLst>
                <a:path w="641" h="203" extrusionOk="0">
                  <a:moveTo>
                    <a:pt x="1" y="1"/>
                  </a:moveTo>
                  <a:lnTo>
                    <a:pt x="1" y="68"/>
                  </a:lnTo>
                  <a:lnTo>
                    <a:pt x="1" y="135"/>
                  </a:lnTo>
                  <a:lnTo>
                    <a:pt x="68" y="135"/>
                  </a:lnTo>
                  <a:lnTo>
                    <a:pt x="304" y="169"/>
                  </a:lnTo>
                  <a:lnTo>
                    <a:pt x="540" y="203"/>
                  </a:lnTo>
                  <a:lnTo>
                    <a:pt x="607" y="203"/>
                  </a:lnTo>
                  <a:lnTo>
                    <a:pt x="641" y="135"/>
                  </a:lnTo>
                  <a:lnTo>
                    <a:pt x="641" y="68"/>
                  </a:lnTo>
                  <a:lnTo>
                    <a:pt x="573" y="34"/>
                  </a:lnTo>
                  <a:lnTo>
                    <a:pt x="33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7" name="Google Shape;317;p3"/>
            <p:cNvSpPr/>
            <p:nvPr/>
          </p:nvSpPr>
          <p:spPr>
            <a:xfrm>
              <a:off x="4478631" y="366511"/>
              <a:ext cx="16802" cy="30174"/>
            </a:xfrm>
            <a:custGeom>
              <a:avLst/>
              <a:gdLst/>
              <a:ahLst/>
              <a:cxnLst/>
              <a:rect l="l" t="t" r="r" b="b"/>
              <a:pathLst>
                <a:path w="338" h="607" extrusionOk="0">
                  <a:moveTo>
                    <a:pt x="236" y="0"/>
                  </a:moveTo>
                  <a:lnTo>
                    <a:pt x="202" y="34"/>
                  </a:lnTo>
                  <a:lnTo>
                    <a:pt x="135" y="169"/>
                  </a:lnTo>
                  <a:lnTo>
                    <a:pt x="101" y="270"/>
                  </a:lnTo>
                  <a:lnTo>
                    <a:pt x="34" y="404"/>
                  </a:lnTo>
                  <a:lnTo>
                    <a:pt x="0" y="539"/>
                  </a:lnTo>
                  <a:lnTo>
                    <a:pt x="34" y="573"/>
                  </a:lnTo>
                  <a:lnTo>
                    <a:pt x="68" y="606"/>
                  </a:lnTo>
                  <a:lnTo>
                    <a:pt x="101" y="606"/>
                  </a:lnTo>
                  <a:lnTo>
                    <a:pt x="135" y="573"/>
                  </a:lnTo>
                  <a:lnTo>
                    <a:pt x="202" y="472"/>
                  </a:lnTo>
                  <a:lnTo>
                    <a:pt x="270" y="337"/>
                  </a:lnTo>
                  <a:lnTo>
                    <a:pt x="337" y="101"/>
                  </a:lnTo>
                  <a:lnTo>
                    <a:pt x="337" y="34"/>
                  </a:lnTo>
                  <a:lnTo>
                    <a:pt x="303"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8" name="Google Shape;318;p3"/>
            <p:cNvSpPr/>
            <p:nvPr/>
          </p:nvSpPr>
          <p:spPr>
            <a:xfrm>
              <a:off x="3958118" y="348068"/>
              <a:ext cx="28484" cy="10091"/>
            </a:xfrm>
            <a:custGeom>
              <a:avLst/>
              <a:gdLst/>
              <a:ahLst/>
              <a:cxnLst/>
              <a:rect l="l" t="t" r="r" b="b"/>
              <a:pathLst>
                <a:path w="573" h="203" extrusionOk="0">
                  <a:moveTo>
                    <a:pt x="68" y="1"/>
                  </a:moveTo>
                  <a:lnTo>
                    <a:pt x="1" y="35"/>
                  </a:lnTo>
                  <a:lnTo>
                    <a:pt x="1" y="102"/>
                  </a:lnTo>
                  <a:lnTo>
                    <a:pt x="1" y="136"/>
                  </a:lnTo>
                  <a:lnTo>
                    <a:pt x="68" y="169"/>
                  </a:lnTo>
                  <a:lnTo>
                    <a:pt x="270" y="169"/>
                  </a:lnTo>
                  <a:lnTo>
                    <a:pt x="506" y="203"/>
                  </a:lnTo>
                  <a:lnTo>
                    <a:pt x="539" y="203"/>
                  </a:lnTo>
                  <a:lnTo>
                    <a:pt x="573" y="169"/>
                  </a:lnTo>
                  <a:lnTo>
                    <a:pt x="573" y="102"/>
                  </a:lnTo>
                  <a:lnTo>
                    <a:pt x="539" y="68"/>
                  </a:lnTo>
                  <a:lnTo>
                    <a:pt x="438" y="35"/>
                  </a:lnTo>
                  <a:lnTo>
                    <a:pt x="304"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9" name="Google Shape;319;p3"/>
            <p:cNvSpPr/>
            <p:nvPr/>
          </p:nvSpPr>
          <p:spPr>
            <a:xfrm>
              <a:off x="3747248" y="240993"/>
              <a:ext cx="8401" cy="28484"/>
            </a:xfrm>
            <a:custGeom>
              <a:avLst/>
              <a:gdLst/>
              <a:ahLst/>
              <a:cxnLst/>
              <a:rect l="l" t="t" r="r" b="b"/>
              <a:pathLst>
                <a:path w="169" h="573" extrusionOk="0">
                  <a:moveTo>
                    <a:pt x="68" y="0"/>
                  </a:moveTo>
                  <a:lnTo>
                    <a:pt x="34" y="34"/>
                  </a:lnTo>
                  <a:lnTo>
                    <a:pt x="0" y="101"/>
                  </a:lnTo>
                  <a:lnTo>
                    <a:pt x="0" y="505"/>
                  </a:lnTo>
                  <a:lnTo>
                    <a:pt x="0" y="573"/>
                  </a:lnTo>
                  <a:lnTo>
                    <a:pt x="135" y="573"/>
                  </a:lnTo>
                  <a:lnTo>
                    <a:pt x="169" y="505"/>
                  </a:lnTo>
                  <a:lnTo>
                    <a:pt x="169" y="101"/>
                  </a:lnTo>
                  <a:lnTo>
                    <a:pt x="135" y="34"/>
                  </a:lnTo>
                  <a:lnTo>
                    <a:pt x="68"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0" name="Google Shape;320;p3"/>
            <p:cNvSpPr/>
            <p:nvPr/>
          </p:nvSpPr>
          <p:spPr>
            <a:xfrm>
              <a:off x="3912931" y="333006"/>
              <a:ext cx="31864" cy="18492"/>
            </a:xfrm>
            <a:custGeom>
              <a:avLst/>
              <a:gdLst/>
              <a:ahLst/>
              <a:cxnLst/>
              <a:rect l="l" t="t" r="r" b="b"/>
              <a:pathLst>
                <a:path w="641" h="372" extrusionOk="0">
                  <a:moveTo>
                    <a:pt x="68" y="1"/>
                  </a:moveTo>
                  <a:lnTo>
                    <a:pt x="34" y="35"/>
                  </a:lnTo>
                  <a:lnTo>
                    <a:pt x="1" y="68"/>
                  </a:lnTo>
                  <a:lnTo>
                    <a:pt x="1" y="102"/>
                  </a:lnTo>
                  <a:lnTo>
                    <a:pt x="102" y="237"/>
                  </a:lnTo>
                  <a:lnTo>
                    <a:pt x="236" y="304"/>
                  </a:lnTo>
                  <a:lnTo>
                    <a:pt x="405" y="338"/>
                  </a:lnTo>
                  <a:lnTo>
                    <a:pt x="506" y="371"/>
                  </a:lnTo>
                  <a:lnTo>
                    <a:pt x="573" y="338"/>
                  </a:lnTo>
                  <a:lnTo>
                    <a:pt x="607" y="304"/>
                  </a:lnTo>
                  <a:lnTo>
                    <a:pt x="640" y="270"/>
                  </a:lnTo>
                  <a:lnTo>
                    <a:pt x="640" y="237"/>
                  </a:lnTo>
                  <a:lnTo>
                    <a:pt x="607" y="169"/>
                  </a:lnTo>
                  <a:lnTo>
                    <a:pt x="472" y="169"/>
                  </a:lnTo>
                  <a:lnTo>
                    <a:pt x="371" y="136"/>
                  </a:lnTo>
                  <a:lnTo>
                    <a:pt x="236" y="102"/>
                  </a:lnTo>
                  <a:lnTo>
                    <a:pt x="135" y="35"/>
                  </a:lnTo>
                  <a:lnTo>
                    <a:pt x="6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1" name="Google Shape;321;p3"/>
            <p:cNvSpPr/>
            <p:nvPr/>
          </p:nvSpPr>
          <p:spPr>
            <a:xfrm>
              <a:off x="3753959" y="184075"/>
              <a:ext cx="16752" cy="45236"/>
            </a:xfrm>
            <a:custGeom>
              <a:avLst/>
              <a:gdLst/>
              <a:ahLst/>
              <a:cxnLst/>
              <a:rect l="l" t="t" r="r" b="b"/>
              <a:pathLst>
                <a:path w="337" h="910" extrusionOk="0">
                  <a:moveTo>
                    <a:pt x="236" y="0"/>
                  </a:moveTo>
                  <a:lnTo>
                    <a:pt x="202" y="34"/>
                  </a:lnTo>
                  <a:lnTo>
                    <a:pt x="101" y="202"/>
                  </a:lnTo>
                  <a:lnTo>
                    <a:pt x="34" y="438"/>
                  </a:lnTo>
                  <a:lnTo>
                    <a:pt x="0" y="674"/>
                  </a:lnTo>
                  <a:lnTo>
                    <a:pt x="34" y="775"/>
                  </a:lnTo>
                  <a:lnTo>
                    <a:pt x="67" y="876"/>
                  </a:lnTo>
                  <a:lnTo>
                    <a:pt x="101" y="910"/>
                  </a:lnTo>
                  <a:lnTo>
                    <a:pt x="135" y="910"/>
                  </a:lnTo>
                  <a:lnTo>
                    <a:pt x="168" y="876"/>
                  </a:lnTo>
                  <a:lnTo>
                    <a:pt x="202" y="842"/>
                  </a:lnTo>
                  <a:lnTo>
                    <a:pt x="202" y="640"/>
                  </a:lnTo>
                  <a:lnTo>
                    <a:pt x="236" y="438"/>
                  </a:lnTo>
                  <a:lnTo>
                    <a:pt x="337" y="101"/>
                  </a:lnTo>
                  <a:lnTo>
                    <a:pt x="337" y="34"/>
                  </a:lnTo>
                  <a:lnTo>
                    <a:pt x="303"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2" name="Google Shape;322;p3"/>
            <p:cNvSpPr/>
            <p:nvPr/>
          </p:nvSpPr>
          <p:spPr>
            <a:xfrm>
              <a:off x="3999974" y="359800"/>
              <a:ext cx="30174" cy="8401"/>
            </a:xfrm>
            <a:custGeom>
              <a:avLst/>
              <a:gdLst/>
              <a:ahLst/>
              <a:cxnLst/>
              <a:rect l="l" t="t" r="r" b="b"/>
              <a:pathLst>
                <a:path w="607" h="169" extrusionOk="0">
                  <a:moveTo>
                    <a:pt x="68" y="1"/>
                  </a:moveTo>
                  <a:lnTo>
                    <a:pt x="0" y="34"/>
                  </a:lnTo>
                  <a:lnTo>
                    <a:pt x="0" y="68"/>
                  </a:lnTo>
                  <a:lnTo>
                    <a:pt x="0" y="135"/>
                  </a:lnTo>
                  <a:lnTo>
                    <a:pt x="68" y="169"/>
                  </a:lnTo>
                  <a:lnTo>
                    <a:pt x="505" y="169"/>
                  </a:lnTo>
                  <a:lnTo>
                    <a:pt x="573" y="135"/>
                  </a:lnTo>
                  <a:lnTo>
                    <a:pt x="606" y="68"/>
                  </a:lnTo>
                  <a:lnTo>
                    <a:pt x="573" y="34"/>
                  </a:lnTo>
                  <a:lnTo>
                    <a:pt x="50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3" name="Google Shape;323;p3"/>
            <p:cNvSpPr/>
            <p:nvPr/>
          </p:nvSpPr>
          <p:spPr>
            <a:xfrm>
              <a:off x="3770661" y="125517"/>
              <a:ext cx="20133" cy="35195"/>
            </a:xfrm>
            <a:custGeom>
              <a:avLst/>
              <a:gdLst/>
              <a:ahLst/>
              <a:cxnLst/>
              <a:rect l="l" t="t" r="r" b="b"/>
              <a:pathLst>
                <a:path w="405" h="708" extrusionOk="0">
                  <a:moveTo>
                    <a:pt x="304" y="0"/>
                  </a:moveTo>
                  <a:lnTo>
                    <a:pt x="236" y="67"/>
                  </a:lnTo>
                  <a:lnTo>
                    <a:pt x="135" y="303"/>
                  </a:lnTo>
                  <a:lnTo>
                    <a:pt x="1" y="572"/>
                  </a:lnTo>
                  <a:lnTo>
                    <a:pt x="1" y="640"/>
                  </a:lnTo>
                  <a:lnTo>
                    <a:pt x="34" y="707"/>
                  </a:lnTo>
                  <a:lnTo>
                    <a:pt x="135" y="707"/>
                  </a:lnTo>
                  <a:lnTo>
                    <a:pt x="203" y="673"/>
                  </a:lnTo>
                  <a:lnTo>
                    <a:pt x="337" y="404"/>
                  </a:lnTo>
                  <a:lnTo>
                    <a:pt x="405" y="101"/>
                  </a:lnTo>
                  <a:lnTo>
                    <a:pt x="405" y="34"/>
                  </a:lnTo>
                  <a:lnTo>
                    <a:pt x="37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4" name="Google Shape;324;p3"/>
            <p:cNvSpPr/>
            <p:nvPr/>
          </p:nvSpPr>
          <p:spPr>
            <a:xfrm>
              <a:off x="4043470" y="371532"/>
              <a:ext cx="41906" cy="16752"/>
            </a:xfrm>
            <a:custGeom>
              <a:avLst/>
              <a:gdLst/>
              <a:ahLst/>
              <a:cxnLst/>
              <a:rect l="l" t="t" r="r" b="b"/>
              <a:pathLst>
                <a:path w="843" h="337" extrusionOk="0">
                  <a:moveTo>
                    <a:pt x="68" y="0"/>
                  </a:moveTo>
                  <a:lnTo>
                    <a:pt x="1" y="34"/>
                  </a:lnTo>
                  <a:lnTo>
                    <a:pt x="1" y="101"/>
                  </a:lnTo>
                  <a:lnTo>
                    <a:pt x="34" y="135"/>
                  </a:lnTo>
                  <a:lnTo>
                    <a:pt x="203" y="236"/>
                  </a:lnTo>
                  <a:lnTo>
                    <a:pt x="405" y="303"/>
                  </a:lnTo>
                  <a:lnTo>
                    <a:pt x="573" y="337"/>
                  </a:lnTo>
                  <a:lnTo>
                    <a:pt x="775" y="337"/>
                  </a:lnTo>
                  <a:lnTo>
                    <a:pt x="809" y="303"/>
                  </a:lnTo>
                  <a:lnTo>
                    <a:pt x="842" y="236"/>
                  </a:lnTo>
                  <a:lnTo>
                    <a:pt x="842" y="202"/>
                  </a:lnTo>
                  <a:lnTo>
                    <a:pt x="775" y="169"/>
                  </a:lnTo>
                  <a:lnTo>
                    <a:pt x="438" y="101"/>
                  </a:lnTo>
                  <a:lnTo>
                    <a:pt x="10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5" name="Google Shape;325;p3"/>
            <p:cNvSpPr/>
            <p:nvPr/>
          </p:nvSpPr>
          <p:spPr>
            <a:xfrm>
              <a:off x="4190761" y="413387"/>
              <a:ext cx="30174" cy="13422"/>
            </a:xfrm>
            <a:custGeom>
              <a:avLst/>
              <a:gdLst/>
              <a:ahLst/>
              <a:cxnLst/>
              <a:rect l="l" t="t" r="r" b="b"/>
              <a:pathLst>
                <a:path w="607" h="270" extrusionOk="0">
                  <a:moveTo>
                    <a:pt x="68" y="0"/>
                  </a:moveTo>
                  <a:lnTo>
                    <a:pt x="0" y="67"/>
                  </a:lnTo>
                  <a:lnTo>
                    <a:pt x="0" y="101"/>
                  </a:lnTo>
                  <a:lnTo>
                    <a:pt x="34" y="135"/>
                  </a:lnTo>
                  <a:lnTo>
                    <a:pt x="304" y="236"/>
                  </a:lnTo>
                  <a:lnTo>
                    <a:pt x="438" y="269"/>
                  </a:lnTo>
                  <a:lnTo>
                    <a:pt x="573" y="236"/>
                  </a:lnTo>
                  <a:lnTo>
                    <a:pt x="607" y="202"/>
                  </a:lnTo>
                  <a:lnTo>
                    <a:pt x="607" y="168"/>
                  </a:lnTo>
                  <a:lnTo>
                    <a:pt x="607" y="135"/>
                  </a:lnTo>
                  <a:lnTo>
                    <a:pt x="573" y="101"/>
                  </a:lnTo>
                  <a:lnTo>
                    <a:pt x="10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6" name="Google Shape;326;p3"/>
            <p:cNvSpPr/>
            <p:nvPr/>
          </p:nvSpPr>
          <p:spPr>
            <a:xfrm>
              <a:off x="4230926" y="426759"/>
              <a:ext cx="43546" cy="13422"/>
            </a:xfrm>
            <a:custGeom>
              <a:avLst/>
              <a:gdLst/>
              <a:ahLst/>
              <a:cxnLst/>
              <a:rect l="l" t="t" r="r" b="b"/>
              <a:pathLst>
                <a:path w="876" h="270" extrusionOk="0">
                  <a:moveTo>
                    <a:pt x="34" y="0"/>
                  </a:moveTo>
                  <a:lnTo>
                    <a:pt x="1" y="68"/>
                  </a:lnTo>
                  <a:lnTo>
                    <a:pt x="34" y="135"/>
                  </a:lnTo>
                  <a:lnTo>
                    <a:pt x="68" y="169"/>
                  </a:lnTo>
                  <a:lnTo>
                    <a:pt x="236" y="202"/>
                  </a:lnTo>
                  <a:lnTo>
                    <a:pt x="438" y="236"/>
                  </a:lnTo>
                  <a:lnTo>
                    <a:pt x="640" y="270"/>
                  </a:lnTo>
                  <a:lnTo>
                    <a:pt x="842" y="236"/>
                  </a:lnTo>
                  <a:lnTo>
                    <a:pt x="876" y="202"/>
                  </a:lnTo>
                  <a:lnTo>
                    <a:pt x="876" y="169"/>
                  </a:lnTo>
                  <a:lnTo>
                    <a:pt x="876" y="135"/>
                  </a:lnTo>
                  <a:lnTo>
                    <a:pt x="842" y="101"/>
                  </a:lnTo>
                  <a:lnTo>
                    <a:pt x="438" y="34"/>
                  </a:lnTo>
                  <a:lnTo>
                    <a:pt x="10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7" name="Google Shape;327;p3"/>
            <p:cNvSpPr/>
            <p:nvPr/>
          </p:nvSpPr>
          <p:spPr>
            <a:xfrm>
              <a:off x="4143884" y="398276"/>
              <a:ext cx="35195" cy="13471"/>
            </a:xfrm>
            <a:custGeom>
              <a:avLst/>
              <a:gdLst/>
              <a:ahLst/>
              <a:cxnLst/>
              <a:rect l="l" t="t" r="r" b="b"/>
              <a:pathLst>
                <a:path w="708" h="271" extrusionOk="0">
                  <a:moveTo>
                    <a:pt x="34" y="1"/>
                  </a:moveTo>
                  <a:lnTo>
                    <a:pt x="1" y="35"/>
                  </a:lnTo>
                  <a:lnTo>
                    <a:pt x="1" y="102"/>
                  </a:lnTo>
                  <a:lnTo>
                    <a:pt x="68" y="136"/>
                  </a:lnTo>
                  <a:lnTo>
                    <a:pt x="371" y="237"/>
                  </a:lnTo>
                  <a:lnTo>
                    <a:pt x="506" y="270"/>
                  </a:lnTo>
                  <a:lnTo>
                    <a:pt x="640" y="237"/>
                  </a:lnTo>
                  <a:lnTo>
                    <a:pt x="708" y="203"/>
                  </a:lnTo>
                  <a:lnTo>
                    <a:pt x="708" y="169"/>
                  </a:lnTo>
                  <a:lnTo>
                    <a:pt x="708" y="102"/>
                  </a:lnTo>
                  <a:lnTo>
                    <a:pt x="640" y="68"/>
                  </a:lnTo>
                  <a:lnTo>
                    <a:pt x="405" y="35"/>
                  </a:lnTo>
                  <a:lnTo>
                    <a:pt x="10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8" name="Google Shape;328;p3"/>
            <p:cNvSpPr/>
            <p:nvPr/>
          </p:nvSpPr>
          <p:spPr>
            <a:xfrm>
              <a:off x="4097057" y="383213"/>
              <a:ext cx="36835" cy="13471"/>
            </a:xfrm>
            <a:custGeom>
              <a:avLst/>
              <a:gdLst/>
              <a:ahLst/>
              <a:cxnLst/>
              <a:rect l="l" t="t" r="r" b="b"/>
              <a:pathLst>
                <a:path w="741" h="271" extrusionOk="0">
                  <a:moveTo>
                    <a:pt x="101" y="1"/>
                  </a:moveTo>
                  <a:lnTo>
                    <a:pt x="34" y="35"/>
                  </a:lnTo>
                  <a:lnTo>
                    <a:pt x="0" y="102"/>
                  </a:lnTo>
                  <a:lnTo>
                    <a:pt x="34" y="169"/>
                  </a:lnTo>
                  <a:lnTo>
                    <a:pt x="101" y="203"/>
                  </a:lnTo>
                  <a:lnTo>
                    <a:pt x="370" y="237"/>
                  </a:lnTo>
                  <a:lnTo>
                    <a:pt x="539" y="270"/>
                  </a:lnTo>
                  <a:lnTo>
                    <a:pt x="741" y="270"/>
                  </a:lnTo>
                  <a:lnTo>
                    <a:pt x="741" y="203"/>
                  </a:lnTo>
                  <a:lnTo>
                    <a:pt x="741" y="169"/>
                  </a:lnTo>
                  <a:lnTo>
                    <a:pt x="707" y="136"/>
                  </a:lnTo>
                  <a:lnTo>
                    <a:pt x="572" y="68"/>
                  </a:lnTo>
                  <a:lnTo>
                    <a:pt x="438" y="35"/>
                  </a:lnTo>
                  <a:lnTo>
                    <a:pt x="269" y="35"/>
                  </a:lnTo>
                  <a:lnTo>
                    <a:pt x="10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329" name="Google Shape;329;p3"/>
          <p:cNvGrpSpPr/>
          <p:nvPr/>
        </p:nvGrpSpPr>
        <p:grpSpPr>
          <a:xfrm>
            <a:off x="2245156" y="3236816"/>
            <a:ext cx="3792525" cy="1904639"/>
            <a:chOff x="1112916" y="3236816"/>
            <a:chExt cx="3792525" cy="1904639"/>
          </a:xfrm>
        </p:grpSpPr>
        <p:sp>
          <p:nvSpPr>
            <p:cNvPr id="330" name="Google Shape;330;p3"/>
            <p:cNvSpPr/>
            <p:nvPr/>
          </p:nvSpPr>
          <p:spPr>
            <a:xfrm>
              <a:off x="2108757" y="3363974"/>
              <a:ext cx="2639352" cy="629329"/>
            </a:xfrm>
            <a:custGeom>
              <a:avLst/>
              <a:gdLst/>
              <a:ahLst/>
              <a:cxnLst/>
              <a:rect l="l" t="t" r="r" b="b"/>
              <a:pathLst>
                <a:path w="53095" h="12660" extrusionOk="0">
                  <a:moveTo>
                    <a:pt x="48112" y="1"/>
                  </a:moveTo>
                  <a:lnTo>
                    <a:pt x="46496" y="34"/>
                  </a:lnTo>
                  <a:lnTo>
                    <a:pt x="43264" y="135"/>
                  </a:lnTo>
                  <a:lnTo>
                    <a:pt x="40032" y="236"/>
                  </a:lnTo>
                  <a:lnTo>
                    <a:pt x="36699" y="371"/>
                  </a:lnTo>
                  <a:lnTo>
                    <a:pt x="33365" y="438"/>
                  </a:lnTo>
                  <a:lnTo>
                    <a:pt x="29999" y="472"/>
                  </a:lnTo>
                  <a:lnTo>
                    <a:pt x="26666" y="506"/>
                  </a:lnTo>
                  <a:lnTo>
                    <a:pt x="20067" y="506"/>
                  </a:lnTo>
                  <a:lnTo>
                    <a:pt x="13501" y="472"/>
                  </a:lnTo>
                  <a:lnTo>
                    <a:pt x="6768" y="405"/>
                  </a:lnTo>
                  <a:lnTo>
                    <a:pt x="3569" y="371"/>
                  </a:lnTo>
                  <a:lnTo>
                    <a:pt x="1145" y="371"/>
                  </a:lnTo>
                  <a:lnTo>
                    <a:pt x="337" y="438"/>
                  </a:lnTo>
                  <a:lnTo>
                    <a:pt x="202" y="236"/>
                  </a:lnTo>
                  <a:lnTo>
                    <a:pt x="169" y="236"/>
                  </a:lnTo>
                  <a:lnTo>
                    <a:pt x="169" y="270"/>
                  </a:lnTo>
                  <a:lnTo>
                    <a:pt x="169" y="438"/>
                  </a:lnTo>
                  <a:lnTo>
                    <a:pt x="68" y="438"/>
                  </a:lnTo>
                  <a:lnTo>
                    <a:pt x="34" y="472"/>
                  </a:lnTo>
                  <a:lnTo>
                    <a:pt x="0" y="506"/>
                  </a:lnTo>
                  <a:lnTo>
                    <a:pt x="34" y="539"/>
                  </a:lnTo>
                  <a:lnTo>
                    <a:pt x="202" y="539"/>
                  </a:lnTo>
                  <a:lnTo>
                    <a:pt x="236" y="809"/>
                  </a:lnTo>
                  <a:lnTo>
                    <a:pt x="303" y="1045"/>
                  </a:lnTo>
                  <a:lnTo>
                    <a:pt x="472" y="1550"/>
                  </a:lnTo>
                  <a:lnTo>
                    <a:pt x="977" y="3065"/>
                  </a:lnTo>
                  <a:lnTo>
                    <a:pt x="2088" y="6330"/>
                  </a:lnTo>
                  <a:lnTo>
                    <a:pt x="4243" y="12593"/>
                  </a:lnTo>
                  <a:lnTo>
                    <a:pt x="4276" y="12626"/>
                  </a:lnTo>
                  <a:lnTo>
                    <a:pt x="4310" y="12660"/>
                  </a:lnTo>
                  <a:lnTo>
                    <a:pt x="4377" y="12660"/>
                  </a:lnTo>
                  <a:lnTo>
                    <a:pt x="4445" y="12626"/>
                  </a:lnTo>
                  <a:lnTo>
                    <a:pt x="4478" y="12559"/>
                  </a:lnTo>
                  <a:lnTo>
                    <a:pt x="4445" y="12525"/>
                  </a:lnTo>
                  <a:lnTo>
                    <a:pt x="2391" y="6229"/>
                  </a:lnTo>
                  <a:lnTo>
                    <a:pt x="1280" y="2997"/>
                  </a:lnTo>
                  <a:lnTo>
                    <a:pt x="741" y="1482"/>
                  </a:lnTo>
                  <a:lnTo>
                    <a:pt x="606" y="1011"/>
                  </a:lnTo>
                  <a:lnTo>
                    <a:pt x="438" y="573"/>
                  </a:lnTo>
                  <a:lnTo>
                    <a:pt x="1179" y="640"/>
                  </a:lnTo>
                  <a:lnTo>
                    <a:pt x="1953" y="640"/>
                  </a:lnTo>
                  <a:lnTo>
                    <a:pt x="3468" y="674"/>
                  </a:lnTo>
                  <a:lnTo>
                    <a:pt x="6498" y="674"/>
                  </a:lnTo>
                  <a:lnTo>
                    <a:pt x="13232" y="708"/>
                  </a:lnTo>
                  <a:lnTo>
                    <a:pt x="19932" y="775"/>
                  </a:lnTo>
                  <a:lnTo>
                    <a:pt x="26666" y="775"/>
                  </a:lnTo>
                  <a:lnTo>
                    <a:pt x="29931" y="742"/>
                  </a:lnTo>
                  <a:lnTo>
                    <a:pt x="33231" y="708"/>
                  </a:lnTo>
                  <a:lnTo>
                    <a:pt x="36497" y="607"/>
                  </a:lnTo>
                  <a:lnTo>
                    <a:pt x="39796" y="506"/>
                  </a:lnTo>
                  <a:lnTo>
                    <a:pt x="43062" y="405"/>
                  </a:lnTo>
                  <a:lnTo>
                    <a:pt x="46328" y="304"/>
                  </a:lnTo>
                  <a:lnTo>
                    <a:pt x="47944" y="270"/>
                  </a:lnTo>
                  <a:lnTo>
                    <a:pt x="49593" y="270"/>
                  </a:lnTo>
                  <a:lnTo>
                    <a:pt x="51210" y="304"/>
                  </a:lnTo>
                  <a:lnTo>
                    <a:pt x="52859" y="337"/>
                  </a:lnTo>
                  <a:lnTo>
                    <a:pt x="52624" y="674"/>
                  </a:lnTo>
                  <a:lnTo>
                    <a:pt x="52422" y="1011"/>
                  </a:lnTo>
                  <a:lnTo>
                    <a:pt x="52051" y="1752"/>
                  </a:lnTo>
                  <a:lnTo>
                    <a:pt x="51445" y="3267"/>
                  </a:lnTo>
                  <a:lnTo>
                    <a:pt x="50873" y="4647"/>
                  </a:lnTo>
                  <a:lnTo>
                    <a:pt x="50334" y="6095"/>
                  </a:lnTo>
                  <a:lnTo>
                    <a:pt x="49762" y="7542"/>
                  </a:lnTo>
                  <a:lnTo>
                    <a:pt x="49257" y="9058"/>
                  </a:lnTo>
                  <a:lnTo>
                    <a:pt x="48752" y="10539"/>
                  </a:lnTo>
                  <a:lnTo>
                    <a:pt x="48314" y="12054"/>
                  </a:lnTo>
                  <a:lnTo>
                    <a:pt x="26531" y="12121"/>
                  </a:lnTo>
                  <a:lnTo>
                    <a:pt x="15589" y="12088"/>
                  </a:lnTo>
                  <a:lnTo>
                    <a:pt x="10067" y="12054"/>
                  </a:lnTo>
                  <a:lnTo>
                    <a:pt x="7306" y="12088"/>
                  </a:lnTo>
                  <a:lnTo>
                    <a:pt x="4546" y="12121"/>
                  </a:lnTo>
                  <a:lnTo>
                    <a:pt x="4512" y="12155"/>
                  </a:lnTo>
                  <a:lnTo>
                    <a:pt x="4478" y="12189"/>
                  </a:lnTo>
                  <a:lnTo>
                    <a:pt x="4512" y="12256"/>
                  </a:lnTo>
                  <a:lnTo>
                    <a:pt x="4546" y="12256"/>
                  </a:lnTo>
                  <a:lnTo>
                    <a:pt x="7239" y="12323"/>
                  </a:lnTo>
                  <a:lnTo>
                    <a:pt x="9933" y="12357"/>
                  </a:lnTo>
                  <a:lnTo>
                    <a:pt x="15319" y="12323"/>
                  </a:lnTo>
                  <a:lnTo>
                    <a:pt x="48247" y="12323"/>
                  </a:lnTo>
                  <a:lnTo>
                    <a:pt x="48247" y="12391"/>
                  </a:lnTo>
                  <a:lnTo>
                    <a:pt x="48314" y="12424"/>
                  </a:lnTo>
                  <a:lnTo>
                    <a:pt x="48381" y="12424"/>
                  </a:lnTo>
                  <a:lnTo>
                    <a:pt x="48449" y="12357"/>
                  </a:lnTo>
                  <a:lnTo>
                    <a:pt x="48482" y="12323"/>
                  </a:lnTo>
                  <a:lnTo>
                    <a:pt x="48516" y="12323"/>
                  </a:lnTo>
                  <a:lnTo>
                    <a:pt x="48583" y="12290"/>
                  </a:lnTo>
                  <a:lnTo>
                    <a:pt x="48617" y="12222"/>
                  </a:lnTo>
                  <a:lnTo>
                    <a:pt x="48617" y="12121"/>
                  </a:lnTo>
                  <a:lnTo>
                    <a:pt x="48550" y="12054"/>
                  </a:lnTo>
                  <a:lnTo>
                    <a:pt x="49055" y="10640"/>
                  </a:lnTo>
                  <a:lnTo>
                    <a:pt x="49526" y="9226"/>
                  </a:lnTo>
                  <a:lnTo>
                    <a:pt x="49964" y="7812"/>
                  </a:lnTo>
                  <a:lnTo>
                    <a:pt x="50469" y="6398"/>
                  </a:lnTo>
                  <a:lnTo>
                    <a:pt x="51075" y="4748"/>
                  </a:lnTo>
                  <a:lnTo>
                    <a:pt x="51748" y="3132"/>
                  </a:lnTo>
                  <a:lnTo>
                    <a:pt x="52051" y="2459"/>
                  </a:lnTo>
                  <a:lnTo>
                    <a:pt x="52388" y="1752"/>
                  </a:lnTo>
                  <a:lnTo>
                    <a:pt x="52725" y="1078"/>
                  </a:lnTo>
                  <a:lnTo>
                    <a:pt x="52859" y="708"/>
                  </a:lnTo>
                  <a:lnTo>
                    <a:pt x="52960" y="371"/>
                  </a:lnTo>
                  <a:lnTo>
                    <a:pt x="53028" y="337"/>
                  </a:lnTo>
                  <a:lnTo>
                    <a:pt x="53061" y="337"/>
                  </a:lnTo>
                  <a:lnTo>
                    <a:pt x="53095" y="236"/>
                  </a:lnTo>
                  <a:lnTo>
                    <a:pt x="53061" y="135"/>
                  </a:lnTo>
                  <a:lnTo>
                    <a:pt x="53028" y="102"/>
                  </a:lnTo>
                  <a:lnTo>
                    <a:pt x="52960" y="102"/>
                  </a:lnTo>
                  <a:lnTo>
                    <a:pt x="51344" y="34"/>
                  </a:lnTo>
                  <a:lnTo>
                    <a:pt x="4972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1" name="Google Shape;331;p3"/>
            <p:cNvSpPr/>
            <p:nvPr/>
          </p:nvSpPr>
          <p:spPr>
            <a:xfrm>
              <a:off x="3417522" y="3312127"/>
              <a:ext cx="30174" cy="30174"/>
            </a:xfrm>
            <a:custGeom>
              <a:avLst/>
              <a:gdLst/>
              <a:ahLst/>
              <a:cxnLst/>
              <a:rect l="l" t="t" r="r" b="b"/>
              <a:pathLst>
                <a:path w="607" h="607" extrusionOk="0">
                  <a:moveTo>
                    <a:pt x="338" y="0"/>
                  </a:moveTo>
                  <a:lnTo>
                    <a:pt x="237" y="34"/>
                  </a:lnTo>
                  <a:lnTo>
                    <a:pt x="102" y="67"/>
                  </a:lnTo>
                  <a:lnTo>
                    <a:pt x="35" y="135"/>
                  </a:lnTo>
                  <a:lnTo>
                    <a:pt x="1" y="202"/>
                  </a:lnTo>
                  <a:lnTo>
                    <a:pt x="1" y="269"/>
                  </a:lnTo>
                  <a:lnTo>
                    <a:pt x="1" y="370"/>
                  </a:lnTo>
                  <a:lnTo>
                    <a:pt x="35" y="438"/>
                  </a:lnTo>
                  <a:lnTo>
                    <a:pt x="68" y="505"/>
                  </a:lnTo>
                  <a:lnTo>
                    <a:pt x="136" y="572"/>
                  </a:lnTo>
                  <a:lnTo>
                    <a:pt x="203" y="606"/>
                  </a:lnTo>
                  <a:lnTo>
                    <a:pt x="405" y="606"/>
                  </a:lnTo>
                  <a:lnTo>
                    <a:pt x="472" y="539"/>
                  </a:lnTo>
                  <a:lnTo>
                    <a:pt x="540" y="471"/>
                  </a:lnTo>
                  <a:lnTo>
                    <a:pt x="573" y="404"/>
                  </a:lnTo>
                  <a:lnTo>
                    <a:pt x="607" y="303"/>
                  </a:lnTo>
                  <a:lnTo>
                    <a:pt x="607" y="236"/>
                  </a:lnTo>
                  <a:lnTo>
                    <a:pt x="573" y="135"/>
                  </a:lnTo>
                  <a:lnTo>
                    <a:pt x="540" y="67"/>
                  </a:lnTo>
                  <a:lnTo>
                    <a:pt x="43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2" name="Google Shape;332;p3"/>
            <p:cNvSpPr/>
            <p:nvPr/>
          </p:nvSpPr>
          <p:spPr>
            <a:xfrm>
              <a:off x="2599146" y="4053551"/>
              <a:ext cx="1665285" cy="15112"/>
            </a:xfrm>
            <a:custGeom>
              <a:avLst/>
              <a:gdLst/>
              <a:ahLst/>
              <a:cxnLst/>
              <a:rect l="l" t="t" r="r" b="b"/>
              <a:pathLst>
                <a:path w="33500" h="304" extrusionOk="0">
                  <a:moveTo>
                    <a:pt x="23130" y="0"/>
                  </a:moveTo>
                  <a:lnTo>
                    <a:pt x="21009" y="67"/>
                  </a:lnTo>
                  <a:lnTo>
                    <a:pt x="18922" y="101"/>
                  </a:lnTo>
                  <a:lnTo>
                    <a:pt x="16834" y="135"/>
                  </a:lnTo>
                  <a:lnTo>
                    <a:pt x="4242" y="135"/>
                  </a:lnTo>
                  <a:lnTo>
                    <a:pt x="34" y="168"/>
                  </a:lnTo>
                  <a:lnTo>
                    <a:pt x="0" y="168"/>
                  </a:lnTo>
                  <a:lnTo>
                    <a:pt x="0" y="202"/>
                  </a:lnTo>
                  <a:lnTo>
                    <a:pt x="0" y="236"/>
                  </a:lnTo>
                  <a:lnTo>
                    <a:pt x="34" y="236"/>
                  </a:lnTo>
                  <a:lnTo>
                    <a:pt x="4242" y="303"/>
                  </a:lnTo>
                  <a:lnTo>
                    <a:pt x="8417" y="303"/>
                  </a:lnTo>
                  <a:lnTo>
                    <a:pt x="16834" y="269"/>
                  </a:lnTo>
                  <a:lnTo>
                    <a:pt x="18854" y="269"/>
                  </a:lnTo>
                  <a:lnTo>
                    <a:pt x="20874" y="202"/>
                  </a:lnTo>
                  <a:lnTo>
                    <a:pt x="22928" y="168"/>
                  </a:lnTo>
                  <a:lnTo>
                    <a:pt x="27069" y="168"/>
                  </a:lnTo>
                  <a:lnTo>
                    <a:pt x="29190" y="202"/>
                  </a:lnTo>
                  <a:lnTo>
                    <a:pt x="33433" y="303"/>
                  </a:lnTo>
                  <a:lnTo>
                    <a:pt x="33500" y="269"/>
                  </a:lnTo>
                  <a:lnTo>
                    <a:pt x="33500" y="202"/>
                  </a:lnTo>
                  <a:lnTo>
                    <a:pt x="33500" y="168"/>
                  </a:lnTo>
                  <a:lnTo>
                    <a:pt x="33433" y="135"/>
                  </a:lnTo>
                  <a:lnTo>
                    <a:pt x="29325" y="34"/>
                  </a:lnTo>
                  <a:lnTo>
                    <a:pt x="2727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3" name="Google Shape;333;p3"/>
            <p:cNvSpPr/>
            <p:nvPr/>
          </p:nvSpPr>
          <p:spPr>
            <a:xfrm>
              <a:off x="3020885" y="5056053"/>
              <a:ext cx="856951" cy="85402"/>
            </a:xfrm>
            <a:custGeom>
              <a:avLst/>
              <a:gdLst/>
              <a:ahLst/>
              <a:cxnLst/>
              <a:rect l="l" t="t" r="r" b="b"/>
              <a:pathLst>
                <a:path w="17239" h="1718" extrusionOk="0">
                  <a:moveTo>
                    <a:pt x="17070" y="0"/>
                  </a:moveTo>
                  <a:lnTo>
                    <a:pt x="8552" y="34"/>
                  </a:lnTo>
                  <a:lnTo>
                    <a:pt x="4310" y="68"/>
                  </a:lnTo>
                  <a:lnTo>
                    <a:pt x="2256" y="68"/>
                  </a:lnTo>
                  <a:lnTo>
                    <a:pt x="1246" y="101"/>
                  </a:lnTo>
                  <a:lnTo>
                    <a:pt x="741" y="169"/>
                  </a:lnTo>
                  <a:lnTo>
                    <a:pt x="236" y="236"/>
                  </a:lnTo>
                  <a:lnTo>
                    <a:pt x="203" y="101"/>
                  </a:lnTo>
                  <a:lnTo>
                    <a:pt x="169" y="68"/>
                  </a:lnTo>
                  <a:lnTo>
                    <a:pt x="135" y="68"/>
                  </a:lnTo>
                  <a:lnTo>
                    <a:pt x="34" y="303"/>
                  </a:lnTo>
                  <a:lnTo>
                    <a:pt x="1" y="303"/>
                  </a:lnTo>
                  <a:lnTo>
                    <a:pt x="1" y="337"/>
                  </a:lnTo>
                  <a:lnTo>
                    <a:pt x="1" y="404"/>
                  </a:lnTo>
                  <a:lnTo>
                    <a:pt x="1" y="707"/>
                  </a:lnTo>
                  <a:lnTo>
                    <a:pt x="1" y="977"/>
                  </a:lnTo>
                  <a:lnTo>
                    <a:pt x="1" y="1347"/>
                  </a:lnTo>
                  <a:lnTo>
                    <a:pt x="1" y="1717"/>
                  </a:lnTo>
                  <a:lnTo>
                    <a:pt x="270" y="1717"/>
                  </a:lnTo>
                  <a:lnTo>
                    <a:pt x="203" y="1145"/>
                  </a:lnTo>
                  <a:lnTo>
                    <a:pt x="236" y="775"/>
                  </a:lnTo>
                  <a:lnTo>
                    <a:pt x="236" y="404"/>
                  </a:lnTo>
                  <a:lnTo>
                    <a:pt x="1246" y="438"/>
                  </a:lnTo>
                  <a:lnTo>
                    <a:pt x="2290" y="371"/>
                  </a:lnTo>
                  <a:lnTo>
                    <a:pt x="3300" y="303"/>
                  </a:lnTo>
                  <a:lnTo>
                    <a:pt x="4310" y="270"/>
                  </a:lnTo>
                  <a:lnTo>
                    <a:pt x="8552" y="270"/>
                  </a:lnTo>
                  <a:lnTo>
                    <a:pt x="16936" y="303"/>
                  </a:lnTo>
                  <a:lnTo>
                    <a:pt x="16969" y="1650"/>
                  </a:lnTo>
                  <a:lnTo>
                    <a:pt x="16969" y="1717"/>
                  </a:lnTo>
                  <a:lnTo>
                    <a:pt x="17239" y="1717"/>
                  </a:lnTo>
                  <a:lnTo>
                    <a:pt x="17239" y="741"/>
                  </a:lnTo>
                  <a:lnTo>
                    <a:pt x="17205" y="135"/>
                  </a:lnTo>
                  <a:lnTo>
                    <a:pt x="17205" y="101"/>
                  </a:lnTo>
                  <a:lnTo>
                    <a:pt x="17171" y="34"/>
                  </a:lnTo>
                  <a:lnTo>
                    <a:pt x="17138" y="34"/>
                  </a:lnTo>
                  <a:lnTo>
                    <a:pt x="1707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4" name="Google Shape;334;p3"/>
            <p:cNvSpPr/>
            <p:nvPr/>
          </p:nvSpPr>
          <p:spPr>
            <a:xfrm>
              <a:off x="1456015" y="4207503"/>
              <a:ext cx="649461" cy="933951"/>
            </a:xfrm>
            <a:custGeom>
              <a:avLst/>
              <a:gdLst/>
              <a:ahLst/>
              <a:cxnLst/>
              <a:rect l="l" t="t" r="r" b="b"/>
              <a:pathLst>
                <a:path w="13065" h="18788" extrusionOk="0">
                  <a:moveTo>
                    <a:pt x="1146" y="1"/>
                  </a:moveTo>
                  <a:lnTo>
                    <a:pt x="977" y="34"/>
                  </a:lnTo>
                  <a:lnTo>
                    <a:pt x="809" y="68"/>
                  </a:lnTo>
                  <a:lnTo>
                    <a:pt x="641" y="135"/>
                  </a:lnTo>
                  <a:lnTo>
                    <a:pt x="472" y="270"/>
                  </a:lnTo>
                  <a:lnTo>
                    <a:pt x="338" y="438"/>
                  </a:lnTo>
                  <a:lnTo>
                    <a:pt x="237" y="573"/>
                  </a:lnTo>
                  <a:lnTo>
                    <a:pt x="136" y="741"/>
                  </a:lnTo>
                  <a:lnTo>
                    <a:pt x="68" y="943"/>
                  </a:lnTo>
                  <a:lnTo>
                    <a:pt x="35" y="1112"/>
                  </a:lnTo>
                  <a:lnTo>
                    <a:pt x="1" y="1516"/>
                  </a:lnTo>
                  <a:lnTo>
                    <a:pt x="35" y="1953"/>
                  </a:lnTo>
                  <a:lnTo>
                    <a:pt x="68" y="2391"/>
                  </a:lnTo>
                  <a:lnTo>
                    <a:pt x="169" y="2795"/>
                  </a:lnTo>
                  <a:lnTo>
                    <a:pt x="338" y="3536"/>
                  </a:lnTo>
                  <a:lnTo>
                    <a:pt x="573" y="4310"/>
                  </a:lnTo>
                  <a:lnTo>
                    <a:pt x="809" y="5084"/>
                  </a:lnTo>
                  <a:lnTo>
                    <a:pt x="910" y="5387"/>
                  </a:lnTo>
                  <a:lnTo>
                    <a:pt x="1011" y="5690"/>
                  </a:lnTo>
                  <a:lnTo>
                    <a:pt x="1078" y="5825"/>
                  </a:lnTo>
                  <a:lnTo>
                    <a:pt x="1179" y="5926"/>
                  </a:lnTo>
                  <a:lnTo>
                    <a:pt x="1314" y="5993"/>
                  </a:lnTo>
                  <a:lnTo>
                    <a:pt x="1449" y="6027"/>
                  </a:lnTo>
                  <a:lnTo>
                    <a:pt x="1415" y="6094"/>
                  </a:lnTo>
                  <a:lnTo>
                    <a:pt x="1415" y="6633"/>
                  </a:lnTo>
                  <a:lnTo>
                    <a:pt x="1415" y="6869"/>
                  </a:lnTo>
                  <a:lnTo>
                    <a:pt x="1449" y="7138"/>
                  </a:lnTo>
                  <a:lnTo>
                    <a:pt x="1516" y="7374"/>
                  </a:lnTo>
                  <a:lnTo>
                    <a:pt x="1583" y="7609"/>
                  </a:lnTo>
                  <a:lnTo>
                    <a:pt x="1718" y="7845"/>
                  </a:lnTo>
                  <a:lnTo>
                    <a:pt x="1886" y="8081"/>
                  </a:lnTo>
                  <a:lnTo>
                    <a:pt x="2156" y="8384"/>
                  </a:lnTo>
                  <a:lnTo>
                    <a:pt x="2425" y="8721"/>
                  </a:lnTo>
                  <a:lnTo>
                    <a:pt x="2694" y="9024"/>
                  </a:lnTo>
                  <a:lnTo>
                    <a:pt x="2964" y="9360"/>
                  </a:lnTo>
                  <a:lnTo>
                    <a:pt x="3132" y="9596"/>
                  </a:lnTo>
                  <a:lnTo>
                    <a:pt x="3233" y="9865"/>
                  </a:lnTo>
                  <a:lnTo>
                    <a:pt x="3267" y="10135"/>
                  </a:lnTo>
                  <a:lnTo>
                    <a:pt x="3267" y="10404"/>
                  </a:lnTo>
                  <a:lnTo>
                    <a:pt x="3233" y="10673"/>
                  </a:lnTo>
                  <a:lnTo>
                    <a:pt x="3166" y="10943"/>
                  </a:lnTo>
                  <a:lnTo>
                    <a:pt x="3031" y="11178"/>
                  </a:lnTo>
                  <a:lnTo>
                    <a:pt x="2930" y="11448"/>
                  </a:lnTo>
                  <a:lnTo>
                    <a:pt x="2492" y="12188"/>
                  </a:lnTo>
                  <a:lnTo>
                    <a:pt x="2324" y="12559"/>
                  </a:lnTo>
                  <a:lnTo>
                    <a:pt x="2156" y="12895"/>
                  </a:lnTo>
                  <a:lnTo>
                    <a:pt x="2055" y="13266"/>
                  </a:lnTo>
                  <a:lnTo>
                    <a:pt x="1987" y="13636"/>
                  </a:lnTo>
                  <a:lnTo>
                    <a:pt x="1987" y="14074"/>
                  </a:lnTo>
                  <a:lnTo>
                    <a:pt x="2055" y="14511"/>
                  </a:lnTo>
                  <a:lnTo>
                    <a:pt x="2156" y="14915"/>
                  </a:lnTo>
                  <a:lnTo>
                    <a:pt x="2324" y="15319"/>
                  </a:lnTo>
                  <a:lnTo>
                    <a:pt x="2560" y="15723"/>
                  </a:lnTo>
                  <a:lnTo>
                    <a:pt x="2795" y="16128"/>
                  </a:lnTo>
                  <a:lnTo>
                    <a:pt x="3065" y="16498"/>
                  </a:lnTo>
                  <a:lnTo>
                    <a:pt x="3368" y="16868"/>
                  </a:lnTo>
                  <a:lnTo>
                    <a:pt x="3671" y="17171"/>
                  </a:lnTo>
                  <a:lnTo>
                    <a:pt x="4007" y="17474"/>
                  </a:lnTo>
                  <a:lnTo>
                    <a:pt x="4243" y="17676"/>
                  </a:lnTo>
                  <a:lnTo>
                    <a:pt x="4512" y="17845"/>
                  </a:lnTo>
                  <a:lnTo>
                    <a:pt x="4815" y="17979"/>
                  </a:lnTo>
                  <a:lnTo>
                    <a:pt x="5118" y="18080"/>
                  </a:lnTo>
                  <a:lnTo>
                    <a:pt x="5421" y="18181"/>
                  </a:lnTo>
                  <a:lnTo>
                    <a:pt x="5758" y="18249"/>
                  </a:lnTo>
                  <a:lnTo>
                    <a:pt x="6364" y="18249"/>
                  </a:lnTo>
                  <a:lnTo>
                    <a:pt x="6701" y="18181"/>
                  </a:lnTo>
                  <a:lnTo>
                    <a:pt x="6970" y="18080"/>
                  </a:lnTo>
                  <a:lnTo>
                    <a:pt x="7172" y="17912"/>
                  </a:lnTo>
                  <a:lnTo>
                    <a:pt x="7341" y="17710"/>
                  </a:lnTo>
                  <a:lnTo>
                    <a:pt x="7475" y="17474"/>
                  </a:lnTo>
                  <a:lnTo>
                    <a:pt x="7610" y="17205"/>
                  </a:lnTo>
                  <a:lnTo>
                    <a:pt x="7677" y="16902"/>
                  </a:lnTo>
                  <a:lnTo>
                    <a:pt x="7745" y="16599"/>
                  </a:lnTo>
                  <a:lnTo>
                    <a:pt x="7812" y="16161"/>
                  </a:lnTo>
                  <a:lnTo>
                    <a:pt x="7846" y="15757"/>
                  </a:lnTo>
                  <a:lnTo>
                    <a:pt x="7913" y="14882"/>
                  </a:lnTo>
                  <a:lnTo>
                    <a:pt x="7980" y="14444"/>
                  </a:lnTo>
                  <a:lnTo>
                    <a:pt x="8014" y="14006"/>
                  </a:lnTo>
                  <a:lnTo>
                    <a:pt x="8115" y="13569"/>
                  </a:lnTo>
                  <a:lnTo>
                    <a:pt x="8250" y="13165"/>
                  </a:lnTo>
                  <a:lnTo>
                    <a:pt x="8452" y="12727"/>
                  </a:lnTo>
                  <a:lnTo>
                    <a:pt x="8687" y="12357"/>
                  </a:lnTo>
                  <a:lnTo>
                    <a:pt x="8957" y="11986"/>
                  </a:lnTo>
                  <a:lnTo>
                    <a:pt x="9125" y="11818"/>
                  </a:lnTo>
                  <a:lnTo>
                    <a:pt x="9293" y="11683"/>
                  </a:lnTo>
                  <a:lnTo>
                    <a:pt x="9462" y="11582"/>
                  </a:lnTo>
                  <a:lnTo>
                    <a:pt x="9596" y="11515"/>
                  </a:lnTo>
                  <a:lnTo>
                    <a:pt x="9731" y="11481"/>
                  </a:lnTo>
                  <a:lnTo>
                    <a:pt x="10000" y="11481"/>
                  </a:lnTo>
                  <a:lnTo>
                    <a:pt x="10135" y="11549"/>
                  </a:lnTo>
                  <a:lnTo>
                    <a:pt x="10236" y="11582"/>
                  </a:lnTo>
                  <a:lnTo>
                    <a:pt x="10337" y="11683"/>
                  </a:lnTo>
                  <a:lnTo>
                    <a:pt x="10539" y="11852"/>
                  </a:lnTo>
                  <a:lnTo>
                    <a:pt x="10674" y="12121"/>
                  </a:lnTo>
                  <a:lnTo>
                    <a:pt x="10741" y="12390"/>
                  </a:lnTo>
                  <a:lnTo>
                    <a:pt x="10775" y="12693"/>
                  </a:lnTo>
                  <a:lnTo>
                    <a:pt x="10707" y="12727"/>
                  </a:lnTo>
                  <a:lnTo>
                    <a:pt x="10640" y="12761"/>
                  </a:lnTo>
                  <a:lnTo>
                    <a:pt x="10606" y="12828"/>
                  </a:lnTo>
                  <a:lnTo>
                    <a:pt x="10640" y="12862"/>
                  </a:lnTo>
                  <a:lnTo>
                    <a:pt x="10707" y="12895"/>
                  </a:lnTo>
                  <a:lnTo>
                    <a:pt x="10775" y="12929"/>
                  </a:lnTo>
                  <a:lnTo>
                    <a:pt x="11078" y="12895"/>
                  </a:lnTo>
                  <a:lnTo>
                    <a:pt x="11347" y="12862"/>
                  </a:lnTo>
                  <a:lnTo>
                    <a:pt x="11650" y="12794"/>
                  </a:lnTo>
                  <a:lnTo>
                    <a:pt x="11684" y="12761"/>
                  </a:lnTo>
                  <a:lnTo>
                    <a:pt x="11717" y="12727"/>
                  </a:lnTo>
                  <a:lnTo>
                    <a:pt x="11717" y="12660"/>
                  </a:lnTo>
                  <a:lnTo>
                    <a:pt x="11684" y="12592"/>
                  </a:lnTo>
                  <a:lnTo>
                    <a:pt x="11650" y="12559"/>
                  </a:lnTo>
                  <a:lnTo>
                    <a:pt x="11583" y="12559"/>
                  </a:lnTo>
                  <a:lnTo>
                    <a:pt x="11347" y="12626"/>
                  </a:lnTo>
                  <a:lnTo>
                    <a:pt x="11078" y="12660"/>
                  </a:lnTo>
                  <a:lnTo>
                    <a:pt x="11078" y="12390"/>
                  </a:lnTo>
                  <a:lnTo>
                    <a:pt x="11010" y="12155"/>
                  </a:lnTo>
                  <a:lnTo>
                    <a:pt x="10943" y="11919"/>
                  </a:lnTo>
                  <a:lnTo>
                    <a:pt x="10808" y="11683"/>
                  </a:lnTo>
                  <a:lnTo>
                    <a:pt x="10640" y="11515"/>
                  </a:lnTo>
                  <a:lnTo>
                    <a:pt x="10472" y="11347"/>
                  </a:lnTo>
                  <a:lnTo>
                    <a:pt x="10236" y="11246"/>
                  </a:lnTo>
                  <a:lnTo>
                    <a:pt x="9967" y="11178"/>
                  </a:lnTo>
                  <a:lnTo>
                    <a:pt x="9697" y="11178"/>
                  </a:lnTo>
                  <a:lnTo>
                    <a:pt x="9428" y="11246"/>
                  </a:lnTo>
                  <a:lnTo>
                    <a:pt x="9192" y="11380"/>
                  </a:lnTo>
                  <a:lnTo>
                    <a:pt x="8957" y="11549"/>
                  </a:lnTo>
                  <a:lnTo>
                    <a:pt x="8755" y="11751"/>
                  </a:lnTo>
                  <a:lnTo>
                    <a:pt x="8553" y="11986"/>
                  </a:lnTo>
                  <a:lnTo>
                    <a:pt x="8250" y="12424"/>
                  </a:lnTo>
                  <a:lnTo>
                    <a:pt x="8081" y="12761"/>
                  </a:lnTo>
                  <a:lnTo>
                    <a:pt x="7947" y="13131"/>
                  </a:lnTo>
                  <a:lnTo>
                    <a:pt x="7846" y="13468"/>
                  </a:lnTo>
                  <a:lnTo>
                    <a:pt x="7745" y="13804"/>
                  </a:lnTo>
                  <a:lnTo>
                    <a:pt x="7644" y="14545"/>
                  </a:lnTo>
                  <a:lnTo>
                    <a:pt x="7576" y="15286"/>
                  </a:lnTo>
                  <a:lnTo>
                    <a:pt x="7543" y="15824"/>
                  </a:lnTo>
                  <a:lnTo>
                    <a:pt x="7475" y="16363"/>
                  </a:lnTo>
                  <a:lnTo>
                    <a:pt x="7374" y="16902"/>
                  </a:lnTo>
                  <a:lnTo>
                    <a:pt x="7273" y="17171"/>
                  </a:lnTo>
                  <a:lnTo>
                    <a:pt x="7172" y="17407"/>
                  </a:lnTo>
                  <a:lnTo>
                    <a:pt x="7105" y="17542"/>
                  </a:lnTo>
                  <a:lnTo>
                    <a:pt x="7038" y="17643"/>
                  </a:lnTo>
                  <a:lnTo>
                    <a:pt x="6836" y="17811"/>
                  </a:lnTo>
                  <a:lnTo>
                    <a:pt x="6600" y="17912"/>
                  </a:lnTo>
                  <a:lnTo>
                    <a:pt x="6364" y="17946"/>
                  </a:lnTo>
                  <a:lnTo>
                    <a:pt x="6095" y="17946"/>
                  </a:lnTo>
                  <a:lnTo>
                    <a:pt x="5825" y="17912"/>
                  </a:lnTo>
                  <a:lnTo>
                    <a:pt x="5354" y="17811"/>
                  </a:lnTo>
                  <a:lnTo>
                    <a:pt x="4883" y="17643"/>
                  </a:lnTo>
                  <a:lnTo>
                    <a:pt x="4479" y="17441"/>
                  </a:lnTo>
                  <a:lnTo>
                    <a:pt x="4108" y="17138"/>
                  </a:lnTo>
                  <a:lnTo>
                    <a:pt x="3772" y="16801"/>
                  </a:lnTo>
                  <a:lnTo>
                    <a:pt x="3435" y="16464"/>
                  </a:lnTo>
                  <a:lnTo>
                    <a:pt x="3166" y="16060"/>
                  </a:lnTo>
                  <a:lnTo>
                    <a:pt x="2896" y="15656"/>
                  </a:lnTo>
                  <a:lnTo>
                    <a:pt x="2661" y="15252"/>
                  </a:lnTo>
                  <a:lnTo>
                    <a:pt x="2526" y="14915"/>
                  </a:lnTo>
                  <a:lnTo>
                    <a:pt x="2391" y="14612"/>
                  </a:lnTo>
                  <a:lnTo>
                    <a:pt x="2324" y="14276"/>
                  </a:lnTo>
                  <a:lnTo>
                    <a:pt x="2290" y="13939"/>
                  </a:lnTo>
                  <a:lnTo>
                    <a:pt x="2290" y="13602"/>
                  </a:lnTo>
                  <a:lnTo>
                    <a:pt x="2324" y="13266"/>
                  </a:lnTo>
                  <a:lnTo>
                    <a:pt x="2425" y="12929"/>
                  </a:lnTo>
                  <a:lnTo>
                    <a:pt x="2560" y="12592"/>
                  </a:lnTo>
                  <a:lnTo>
                    <a:pt x="2795" y="12222"/>
                  </a:lnTo>
                  <a:lnTo>
                    <a:pt x="3031" y="11852"/>
                  </a:lnTo>
                  <a:lnTo>
                    <a:pt x="3233" y="11481"/>
                  </a:lnTo>
                  <a:lnTo>
                    <a:pt x="3435" y="11077"/>
                  </a:lnTo>
                  <a:lnTo>
                    <a:pt x="3536" y="10741"/>
                  </a:lnTo>
                  <a:lnTo>
                    <a:pt x="3603" y="10438"/>
                  </a:lnTo>
                  <a:lnTo>
                    <a:pt x="3570" y="10135"/>
                  </a:lnTo>
                  <a:lnTo>
                    <a:pt x="3536" y="9832"/>
                  </a:lnTo>
                  <a:lnTo>
                    <a:pt x="3401" y="9562"/>
                  </a:lnTo>
                  <a:lnTo>
                    <a:pt x="3267" y="9293"/>
                  </a:lnTo>
                  <a:lnTo>
                    <a:pt x="3098" y="9024"/>
                  </a:lnTo>
                  <a:lnTo>
                    <a:pt x="2896" y="8788"/>
                  </a:lnTo>
                  <a:lnTo>
                    <a:pt x="2324" y="8148"/>
                  </a:lnTo>
                  <a:lnTo>
                    <a:pt x="2088" y="7811"/>
                  </a:lnTo>
                  <a:lnTo>
                    <a:pt x="1853" y="7475"/>
                  </a:lnTo>
                  <a:lnTo>
                    <a:pt x="1752" y="7306"/>
                  </a:lnTo>
                  <a:lnTo>
                    <a:pt x="1718" y="7138"/>
                  </a:lnTo>
                  <a:lnTo>
                    <a:pt x="1684" y="6801"/>
                  </a:lnTo>
                  <a:lnTo>
                    <a:pt x="1684" y="6094"/>
                  </a:lnTo>
                  <a:lnTo>
                    <a:pt x="1651" y="5993"/>
                  </a:lnTo>
                  <a:lnTo>
                    <a:pt x="1684" y="5960"/>
                  </a:lnTo>
                  <a:lnTo>
                    <a:pt x="1684" y="5892"/>
                  </a:lnTo>
                  <a:lnTo>
                    <a:pt x="1651" y="5825"/>
                  </a:lnTo>
                  <a:lnTo>
                    <a:pt x="1550" y="5791"/>
                  </a:lnTo>
                  <a:lnTo>
                    <a:pt x="1482" y="5791"/>
                  </a:lnTo>
                  <a:lnTo>
                    <a:pt x="1415" y="5758"/>
                  </a:lnTo>
                  <a:lnTo>
                    <a:pt x="1247" y="5589"/>
                  </a:lnTo>
                  <a:lnTo>
                    <a:pt x="1146" y="5354"/>
                  </a:lnTo>
                  <a:lnTo>
                    <a:pt x="1011" y="5084"/>
                  </a:lnTo>
                  <a:lnTo>
                    <a:pt x="843" y="4512"/>
                  </a:lnTo>
                  <a:lnTo>
                    <a:pt x="742" y="4074"/>
                  </a:lnTo>
                  <a:lnTo>
                    <a:pt x="573" y="3569"/>
                  </a:lnTo>
                  <a:lnTo>
                    <a:pt x="439" y="3031"/>
                  </a:lnTo>
                  <a:lnTo>
                    <a:pt x="338" y="2492"/>
                  </a:lnTo>
                  <a:lnTo>
                    <a:pt x="270" y="1953"/>
                  </a:lnTo>
                  <a:lnTo>
                    <a:pt x="270" y="1448"/>
                  </a:lnTo>
                  <a:lnTo>
                    <a:pt x="270" y="1213"/>
                  </a:lnTo>
                  <a:lnTo>
                    <a:pt x="338" y="943"/>
                  </a:lnTo>
                  <a:lnTo>
                    <a:pt x="405" y="741"/>
                  </a:lnTo>
                  <a:lnTo>
                    <a:pt x="540" y="539"/>
                  </a:lnTo>
                  <a:lnTo>
                    <a:pt x="708" y="371"/>
                  </a:lnTo>
                  <a:lnTo>
                    <a:pt x="944" y="270"/>
                  </a:lnTo>
                  <a:lnTo>
                    <a:pt x="1112" y="236"/>
                  </a:lnTo>
                  <a:lnTo>
                    <a:pt x="1112" y="236"/>
                  </a:lnTo>
                  <a:lnTo>
                    <a:pt x="977" y="337"/>
                  </a:lnTo>
                  <a:lnTo>
                    <a:pt x="843" y="472"/>
                  </a:lnTo>
                  <a:lnTo>
                    <a:pt x="742" y="640"/>
                  </a:lnTo>
                  <a:lnTo>
                    <a:pt x="674" y="842"/>
                  </a:lnTo>
                  <a:lnTo>
                    <a:pt x="674" y="1044"/>
                  </a:lnTo>
                  <a:lnTo>
                    <a:pt x="674" y="1246"/>
                  </a:lnTo>
                  <a:lnTo>
                    <a:pt x="742" y="1415"/>
                  </a:lnTo>
                  <a:lnTo>
                    <a:pt x="876" y="1549"/>
                  </a:lnTo>
                  <a:lnTo>
                    <a:pt x="910" y="1583"/>
                  </a:lnTo>
                  <a:lnTo>
                    <a:pt x="977" y="1583"/>
                  </a:lnTo>
                  <a:lnTo>
                    <a:pt x="1011" y="1549"/>
                  </a:lnTo>
                  <a:lnTo>
                    <a:pt x="1011" y="1482"/>
                  </a:lnTo>
                  <a:lnTo>
                    <a:pt x="910" y="1179"/>
                  </a:lnTo>
                  <a:lnTo>
                    <a:pt x="876" y="1044"/>
                  </a:lnTo>
                  <a:lnTo>
                    <a:pt x="910" y="876"/>
                  </a:lnTo>
                  <a:lnTo>
                    <a:pt x="944" y="741"/>
                  </a:lnTo>
                  <a:lnTo>
                    <a:pt x="1011" y="607"/>
                  </a:lnTo>
                  <a:lnTo>
                    <a:pt x="1213" y="405"/>
                  </a:lnTo>
                  <a:lnTo>
                    <a:pt x="1247" y="371"/>
                  </a:lnTo>
                  <a:lnTo>
                    <a:pt x="1213" y="304"/>
                  </a:lnTo>
                  <a:lnTo>
                    <a:pt x="1213" y="270"/>
                  </a:lnTo>
                  <a:lnTo>
                    <a:pt x="1146" y="236"/>
                  </a:lnTo>
                  <a:lnTo>
                    <a:pt x="1314" y="270"/>
                  </a:lnTo>
                  <a:lnTo>
                    <a:pt x="1449" y="270"/>
                  </a:lnTo>
                  <a:lnTo>
                    <a:pt x="1583" y="337"/>
                  </a:lnTo>
                  <a:lnTo>
                    <a:pt x="1718" y="405"/>
                  </a:lnTo>
                  <a:lnTo>
                    <a:pt x="1954" y="607"/>
                  </a:lnTo>
                  <a:lnTo>
                    <a:pt x="2122" y="876"/>
                  </a:lnTo>
                  <a:lnTo>
                    <a:pt x="2088" y="842"/>
                  </a:lnTo>
                  <a:lnTo>
                    <a:pt x="2021" y="842"/>
                  </a:lnTo>
                  <a:lnTo>
                    <a:pt x="1987" y="876"/>
                  </a:lnTo>
                  <a:lnTo>
                    <a:pt x="1954" y="910"/>
                  </a:lnTo>
                  <a:lnTo>
                    <a:pt x="1920" y="943"/>
                  </a:lnTo>
                  <a:lnTo>
                    <a:pt x="1886" y="943"/>
                  </a:lnTo>
                  <a:lnTo>
                    <a:pt x="1819" y="977"/>
                  </a:lnTo>
                  <a:lnTo>
                    <a:pt x="1785" y="1044"/>
                  </a:lnTo>
                  <a:lnTo>
                    <a:pt x="1752" y="1179"/>
                  </a:lnTo>
                  <a:lnTo>
                    <a:pt x="1785" y="1347"/>
                  </a:lnTo>
                  <a:lnTo>
                    <a:pt x="1785" y="1516"/>
                  </a:lnTo>
                  <a:lnTo>
                    <a:pt x="1853" y="1684"/>
                  </a:lnTo>
                  <a:lnTo>
                    <a:pt x="1954" y="1819"/>
                  </a:lnTo>
                  <a:lnTo>
                    <a:pt x="2088" y="1920"/>
                  </a:lnTo>
                  <a:lnTo>
                    <a:pt x="2156" y="1953"/>
                  </a:lnTo>
                  <a:lnTo>
                    <a:pt x="2223" y="1920"/>
                  </a:lnTo>
                  <a:lnTo>
                    <a:pt x="2257" y="1819"/>
                  </a:lnTo>
                  <a:lnTo>
                    <a:pt x="2223" y="1751"/>
                  </a:lnTo>
                  <a:lnTo>
                    <a:pt x="2290" y="1650"/>
                  </a:lnTo>
                  <a:lnTo>
                    <a:pt x="2257" y="1953"/>
                  </a:lnTo>
                  <a:lnTo>
                    <a:pt x="2189" y="2155"/>
                  </a:lnTo>
                  <a:lnTo>
                    <a:pt x="2055" y="2324"/>
                  </a:lnTo>
                  <a:lnTo>
                    <a:pt x="1920" y="2458"/>
                  </a:lnTo>
                  <a:lnTo>
                    <a:pt x="1752" y="2526"/>
                  </a:lnTo>
                  <a:lnTo>
                    <a:pt x="1550" y="2559"/>
                  </a:lnTo>
                  <a:lnTo>
                    <a:pt x="1381" y="2492"/>
                  </a:lnTo>
                  <a:lnTo>
                    <a:pt x="1314" y="2458"/>
                  </a:lnTo>
                  <a:lnTo>
                    <a:pt x="1213" y="2357"/>
                  </a:lnTo>
                  <a:lnTo>
                    <a:pt x="1146" y="2290"/>
                  </a:lnTo>
                  <a:lnTo>
                    <a:pt x="1112" y="2155"/>
                  </a:lnTo>
                  <a:lnTo>
                    <a:pt x="1045" y="2088"/>
                  </a:lnTo>
                  <a:lnTo>
                    <a:pt x="977" y="2088"/>
                  </a:lnTo>
                  <a:lnTo>
                    <a:pt x="944" y="2122"/>
                  </a:lnTo>
                  <a:lnTo>
                    <a:pt x="910" y="2189"/>
                  </a:lnTo>
                  <a:lnTo>
                    <a:pt x="1011" y="2391"/>
                  </a:lnTo>
                  <a:lnTo>
                    <a:pt x="1146" y="2593"/>
                  </a:lnTo>
                  <a:lnTo>
                    <a:pt x="1179" y="2997"/>
                  </a:lnTo>
                  <a:lnTo>
                    <a:pt x="1247" y="3401"/>
                  </a:lnTo>
                  <a:lnTo>
                    <a:pt x="1415" y="4209"/>
                  </a:lnTo>
                  <a:lnTo>
                    <a:pt x="1583" y="4983"/>
                  </a:lnTo>
                  <a:lnTo>
                    <a:pt x="1651" y="5421"/>
                  </a:lnTo>
                  <a:lnTo>
                    <a:pt x="1718" y="5825"/>
                  </a:lnTo>
                  <a:lnTo>
                    <a:pt x="1718" y="5859"/>
                  </a:lnTo>
                  <a:lnTo>
                    <a:pt x="1785" y="5892"/>
                  </a:lnTo>
                  <a:lnTo>
                    <a:pt x="1819" y="5859"/>
                  </a:lnTo>
                  <a:lnTo>
                    <a:pt x="1853" y="5825"/>
                  </a:lnTo>
                  <a:lnTo>
                    <a:pt x="1853" y="5421"/>
                  </a:lnTo>
                  <a:lnTo>
                    <a:pt x="1819" y="5051"/>
                  </a:lnTo>
                  <a:lnTo>
                    <a:pt x="1718" y="4276"/>
                  </a:lnTo>
                  <a:lnTo>
                    <a:pt x="1550" y="3502"/>
                  </a:lnTo>
                  <a:lnTo>
                    <a:pt x="1348" y="2728"/>
                  </a:lnTo>
                  <a:lnTo>
                    <a:pt x="1482" y="2795"/>
                  </a:lnTo>
                  <a:lnTo>
                    <a:pt x="1752" y="2795"/>
                  </a:lnTo>
                  <a:lnTo>
                    <a:pt x="1920" y="2728"/>
                  </a:lnTo>
                  <a:lnTo>
                    <a:pt x="2055" y="2627"/>
                  </a:lnTo>
                  <a:lnTo>
                    <a:pt x="2223" y="2492"/>
                  </a:lnTo>
                  <a:lnTo>
                    <a:pt x="2324" y="2324"/>
                  </a:lnTo>
                  <a:lnTo>
                    <a:pt x="2425" y="2155"/>
                  </a:lnTo>
                  <a:lnTo>
                    <a:pt x="2492" y="1953"/>
                  </a:lnTo>
                  <a:lnTo>
                    <a:pt x="2526" y="1785"/>
                  </a:lnTo>
                  <a:lnTo>
                    <a:pt x="2526" y="1583"/>
                  </a:lnTo>
                  <a:lnTo>
                    <a:pt x="2492" y="1381"/>
                  </a:lnTo>
                  <a:lnTo>
                    <a:pt x="2459" y="1213"/>
                  </a:lnTo>
                  <a:lnTo>
                    <a:pt x="2391" y="1011"/>
                  </a:lnTo>
                  <a:lnTo>
                    <a:pt x="2324" y="842"/>
                  </a:lnTo>
                  <a:lnTo>
                    <a:pt x="2223" y="674"/>
                  </a:lnTo>
                  <a:lnTo>
                    <a:pt x="1954" y="371"/>
                  </a:lnTo>
                  <a:lnTo>
                    <a:pt x="1819" y="270"/>
                  </a:lnTo>
                  <a:lnTo>
                    <a:pt x="1651" y="169"/>
                  </a:lnTo>
                  <a:lnTo>
                    <a:pt x="1482" y="102"/>
                  </a:lnTo>
                  <a:lnTo>
                    <a:pt x="1314" y="34"/>
                  </a:lnTo>
                  <a:lnTo>
                    <a:pt x="1146" y="1"/>
                  </a:lnTo>
                  <a:close/>
                  <a:moveTo>
                    <a:pt x="11785" y="12592"/>
                  </a:moveTo>
                  <a:lnTo>
                    <a:pt x="11751" y="12626"/>
                  </a:lnTo>
                  <a:lnTo>
                    <a:pt x="11717" y="12727"/>
                  </a:lnTo>
                  <a:lnTo>
                    <a:pt x="11684" y="12929"/>
                  </a:lnTo>
                  <a:lnTo>
                    <a:pt x="11684" y="13165"/>
                  </a:lnTo>
                  <a:lnTo>
                    <a:pt x="11684" y="13400"/>
                  </a:lnTo>
                  <a:lnTo>
                    <a:pt x="11751" y="13636"/>
                  </a:lnTo>
                  <a:lnTo>
                    <a:pt x="11886" y="14074"/>
                  </a:lnTo>
                  <a:lnTo>
                    <a:pt x="12020" y="14478"/>
                  </a:lnTo>
                  <a:lnTo>
                    <a:pt x="12222" y="15286"/>
                  </a:lnTo>
                  <a:lnTo>
                    <a:pt x="12357" y="16128"/>
                  </a:lnTo>
                  <a:lnTo>
                    <a:pt x="12492" y="16936"/>
                  </a:lnTo>
                  <a:lnTo>
                    <a:pt x="12660" y="17777"/>
                  </a:lnTo>
                  <a:lnTo>
                    <a:pt x="12458" y="17811"/>
                  </a:lnTo>
                  <a:lnTo>
                    <a:pt x="12290" y="17777"/>
                  </a:lnTo>
                  <a:lnTo>
                    <a:pt x="12155" y="17710"/>
                  </a:lnTo>
                  <a:lnTo>
                    <a:pt x="12020" y="17609"/>
                  </a:lnTo>
                  <a:lnTo>
                    <a:pt x="11886" y="17474"/>
                  </a:lnTo>
                  <a:lnTo>
                    <a:pt x="11785" y="17340"/>
                  </a:lnTo>
                  <a:lnTo>
                    <a:pt x="11650" y="16969"/>
                  </a:lnTo>
                  <a:lnTo>
                    <a:pt x="11515" y="16565"/>
                  </a:lnTo>
                  <a:lnTo>
                    <a:pt x="11448" y="16161"/>
                  </a:lnTo>
                  <a:lnTo>
                    <a:pt x="11347" y="15454"/>
                  </a:lnTo>
                  <a:lnTo>
                    <a:pt x="11212" y="14781"/>
                  </a:lnTo>
                  <a:lnTo>
                    <a:pt x="11044" y="14141"/>
                  </a:lnTo>
                  <a:lnTo>
                    <a:pt x="10943" y="13501"/>
                  </a:lnTo>
                  <a:lnTo>
                    <a:pt x="10842" y="13198"/>
                  </a:lnTo>
                  <a:lnTo>
                    <a:pt x="10775" y="13064"/>
                  </a:lnTo>
                  <a:lnTo>
                    <a:pt x="10707" y="12963"/>
                  </a:lnTo>
                  <a:lnTo>
                    <a:pt x="10640" y="12929"/>
                  </a:lnTo>
                  <a:lnTo>
                    <a:pt x="10606" y="12963"/>
                  </a:lnTo>
                  <a:lnTo>
                    <a:pt x="10539" y="13097"/>
                  </a:lnTo>
                  <a:lnTo>
                    <a:pt x="10539" y="13299"/>
                  </a:lnTo>
                  <a:lnTo>
                    <a:pt x="10573" y="13501"/>
                  </a:lnTo>
                  <a:lnTo>
                    <a:pt x="10640" y="13737"/>
                  </a:lnTo>
                  <a:lnTo>
                    <a:pt x="10909" y="14511"/>
                  </a:lnTo>
                  <a:lnTo>
                    <a:pt x="11078" y="15387"/>
                  </a:lnTo>
                  <a:lnTo>
                    <a:pt x="11212" y="16229"/>
                  </a:lnTo>
                  <a:lnTo>
                    <a:pt x="11347" y="16835"/>
                  </a:lnTo>
                  <a:lnTo>
                    <a:pt x="11448" y="17138"/>
                  </a:lnTo>
                  <a:lnTo>
                    <a:pt x="11583" y="17407"/>
                  </a:lnTo>
                  <a:lnTo>
                    <a:pt x="11751" y="17643"/>
                  </a:lnTo>
                  <a:lnTo>
                    <a:pt x="11919" y="17845"/>
                  </a:lnTo>
                  <a:lnTo>
                    <a:pt x="12155" y="17979"/>
                  </a:lnTo>
                  <a:lnTo>
                    <a:pt x="12290" y="18013"/>
                  </a:lnTo>
                  <a:lnTo>
                    <a:pt x="12424" y="18047"/>
                  </a:lnTo>
                  <a:lnTo>
                    <a:pt x="12492" y="18417"/>
                  </a:lnTo>
                  <a:lnTo>
                    <a:pt x="12559" y="18787"/>
                  </a:lnTo>
                  <a:lnTo>
                    <a:pt x="12896" y="18787"/>
                  </a:lnTo>
                  <a:lnTo>
                    <a:pt x="12795" y="18383"/>
                  </a:lnTo>
                  <a:lnTo>
                    <a:pt x="12626" y="18013"/>
                  </a:lnTo>
                  <a:lnTo>
                    <a:pt x="12828" y="17979"/>
                  </a:lnTo>
                  <a:lnTo>
                    <a:pt x="13030" y="17912"/>
                  </a:lnTo>
                  <a:lnTo>
                    <a:pt x="13064" y="17878"/>
                  </a:lnTo>
                  <a:lnTo>
                    <a:pt x="13064" y="17845"/>
                  </a:lnTo>
                  <a:lnTo>
                    <a:pt x="13064" y="17744"/>
                  </a:lnTo>
                  <a:lnTo>
                    <a:pt x="12997" y="17676"/>
                  </a:lnTo>
                  <a:lnTo>
                    <a:pt x="12896" y="17676"/>
                  </a:lnTo>
                  <a:lnTo>
                    <a:pt x="12593" y="16262"/>
                  </a:lnTo>
                  <a:lnTo>
                    <a:pt x="12357" y="14814"/>
                  </a:lnTo>
                  <a:lnTo>
                    <a:pt x="12290" y="14545"/>
                  </a:lnTo>
                  <a:lnTo>
                    <a:pt x="12222" y="14276"/>
                  </a:lnTo>
                  <a:lnTo>
                    <a:pt x="12054" y="13771"/>
                  </a:lnTo>
                  <a:lnTo>
                    <a:pt x="11987" y="13501"/>
                  </a:lnTo>
                  <a:lnTo>
                    <a:pt x="11919" y="13232"/>
                  </a:lnTo>
                  <a:lnTo>
                    <a:pt x="11919" y="12963"/>
                  </a:lnTo>
                  <a:lnTo>
                    <a:pt x="11919" y="12693"/>
                  </a:lnTo>
                  <a:lnTo>
                    <a:pt x="11919" y="12626"/>
                  </a:lnTo>
                  <a:lnTo>
                    <a:pt x="11852" y="12592"/>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5" name="Google Shape;335;p3"/>
            <p:cNvSpPr/>
            <p:nvPr/>
          </p:nvSpPr>
          <p:spPr>
            <a:xfrm>
              <a:off x="1979908" y="3236816"/>
              <a:ext cx="2925533" cy="30174"/>
            </a:xfrm>
            <a:custGeom>
              <a:avLst/>
              <a:gdLst/>
              <a:ahLst/>
              <a:cxnLst/>
              <a:rect l="l" t="t" r="r" b="b"/>
              <a:pathLst>
                <a:path w="58852" h="607" extrusionOk="0">
                  <a:moveTo>
                    <a:pt x="25251" y="0"/>
                  </a:moveTo>
                  <a:lnTo>
                    <a:pt x="18551" y="34"/>
                  </a:lnTo>
                  <a:lnTo>
                    <a:pt x="11851" y="135"/>
                  </a:lnTo>
                  <a:lnTo>
                    <a:pt x="5151" y="269"/>
                  </a:lnTo>
                  <a:lnTo>
                    <a:pt x="2626" y="337"/>
                  </a:lnTo>
                  <a:lnTo>
                    <a:pt x="67" y="438"/>
                  </a:lnTo>
                  <a:lnTo>
                    <a:pt x="34" y="438"/>
                  </a:lnTo>
                  <a:lnTo>
                    <a:pt x="0" y="505"/>
                  </a:lnTo>
                  <a:lnTo>
                    <a:pt x="34" y="539"/>
                  </a:lnTo>
                  <a:lnTo>
                    <a:pt x="67" y="539"/>
                  </a:lnTo>
                  <a:lnTo>
                    <a:pt x="13467" y="303"/>
                  </a:lnTo>
                  <a:lnTo>
                    <a:pt x="20167" y="236"/>
                  </a:lnTo>
                  <a:lnTo>
                    <a:pt x="26867" y="168"/>
                  </a:lnTo>
                  <a:lnTo>
                    <a:pt x="33567" y="168"/>
                  </a:lnTo>
                  <a:lnTo>
                    <a:pt x="40267" y="236"/>
                  </a:lnTo>
                  <a:lnTo>
                    <a:pt x="46967" y="337"/>
                  </a:lnTo>
                  <a:lnTo>
                    <a:pt x="53667" y="471"/>
                  </a:lnTo>
                  <a:lnTo>
                    <a:pt x="58751" y="606"/>
                  </a:lnTo>
                  <a:lnTo>
                    <a:pt x="58818" y="572"/>
                  </a:lnTo>
                  <a:lnTo>
                    <a:pt x="58852" y="539"/>
                  </a:lnTo>
                  <a:lnTo>
                    <a:pt x="58818" y="471"/>
                  </a:lnTo>
                  <a:lnTo>
                    <a:pt x="58751" y="438"/>
                  </a:lnTo>
                  <a:lnTo>
                    <a:pt x="52051" y="236"/>
                  </a:lnTo>
                  <a:lnTo>
                    <a:pt x="45351" y="135"/>
                  </a:lnTo>
                  <a:lnTo>
                    <a:pt x="38651" y="34"/>
                  </a:lnTo>
                  <a:lnTo>
                    <a:pt x="3195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6" name="Google Shape;336;p3"/>
            <p:cNvSpPr/>
            <p:nvPr/>
          </p:nvSpPr>
          <p:spPr>
            <a:xfrm>
              <a:off x="1410828" y="5004156"/>
              <a:ext cx="257796" cy="137299"/>
            </a:xfrm>
            <a:custGeom>
              <a:avLst/>
              <a:gdLst/>
              <a:ahLst/>
              <a:cxnLst/>
              <a:rect l="l" t="t" r="r" b="b"/>
              <a:pathLst>
                <a:path w="5186" h="2762" extrusionOk="0">
                  <a:moveTo>
                    <a:pt x="2189" y="304"/>
                  </a:moveTo>
                  <a:lnTo>
                    <a:pt x="2391" y="337"/>
                  </a:lnTo>
                  <a:lnTo>
                    <a:pt x="2560" y="405"/>
                  </a:lnTo>
                  <a:lnTo>
                    <a:pt x="2694" y="506"/>
                  </a:lnTo>
                  <a:lnTo>
                    <a:pt x="2829" y="607"/>
                  </a:lnTo>
                  <a:lnTo>
                    <a:pt x="2930" y="775"/>
                  </a:lnTo>
                  <a:lnTo>
                    <a:pt x="2997" y="977"/>
                  </a:lnTo>
                  <a:lnTo>
                    <a:pt x="3031" y="1213"/>
                  </a:lnTo>
                  <a:lnTo>
                    <a:pt x="3031" y="1415"/>
                  </a:lnTo>
                  <a:lnTo>
                    <a:pt x="2997" y="1617"/>
                  </a:lnTo>
                  <a:lnTo>
                    <a:pt x="2964" y="1819"/>
                  </a:lnTo>
                  <a:lnTo>
                    <a:pt x="2896" y="2021"/>
                  </a:lnTo>
                  <a:lnTo>
                    <a:pt x="2021" y="2122"/>
                  </a:lnTo>
                  <a:lnTo>
                    <a:pt x="1415" y="2122"/>
                  </a:lnTo>
                  <a:lnTo>
                    <a:pt x="1045" y="2054"/>
                  </a:lnTo>
                  <a:lnTo>
                    <a:pt x="708" y="1920"/>
                  </a:lnTo>
                  <a:lnTo>
                    <a:pt x="573" y="1852"/>
                  </a:lnTo>
                  <a:lnTo>
                    <a:pt x="472" y="1751"/>
                  </a:lnTo>
                  <a:lnTo>
                    <a:pt x="371" y="1684"/>
                  </a:lnTo>
                  <a:lnTo>
                    <a:pt x="304" y="1549"/>
                  </a:lnTo>
                  <a:lnTo>
                    <a:pt x="270" y="1415"/>
                  </a:lnTo>
                  <a:lnTo>
                    <a:pt x="304" y="1280"/>
                  </a:lnTo>
                  <a:lnTo>
                    <a:pt x="371" y="1145"/>
                  </a:lnTo>
                  <a:lnTo>
                    <a:pt x="506" y="977"/>
                  </a:lnTo>
                  <a:lnTo>
                    <a:pt x="641" y="842"/>
                  </a:lnTo>
                  <a:lnTo>
                    <a:pt x="809" y="708"/>
                  </a:lnTo>
                  <a:lnTo>
                    <a:pt x="1146" y="506"/>
                  </a:lnTo>
                  <a:lnTo>
                    <a:pt x="1583" y="371"/>
                  </a:lnTo>
                  <a:lnTo>
                    <a:pt x="1785" y="337"/>
                  </a:lnTo>
                  <a:lnTo>
                    <a:pt x="1987" y="304"/>
                  </a:lnTo>
                  <a:close/>
                  <a:moveTo>
                    <a:pt x="2156" y="1"/>
                  </a:moveTo>
                  <a:lnTo>
                    <a:pt x="1920" y="34"/>
                  </a:lnTo>
                  <a:lnTo>
                    <a:pt x="1651" y="68"/>
                  </a:lnTo>
                  <a:lnTo>
                    <a:pt x="1314" y="135"/>
                  </a:lnTo>
                  <a:lnTo>
                    <a:pt x="944" y="304"/>
                  </a:lnTo>
                  <a:lnTo>
                    <a:pt x="607" y="506"/>
                  </a:lnTo>
                  <a:lnTo>
                    <a:pt x="304" y="775"/>
                  </a:lnTo>
                  <a:lnTo>
                    <a:pt x="203" y="910"/>
                  </a:lnTo>
                  <a:lnTo>
                    <a:pt x="102" y="1044"/>
                  </a:lnTo>
                  <a:lnTo>
                    <a:pt x="35" y="1213"/>
                  </a:lnTo>
                  <a:lnTo>
                    <a:pt x="1" y="1381"/>
                  </a:lnTo>
                  <a:lnTo>
                    <a:pt x="35" y="1549"/>
                  </a:lnTo>
                  <a:lnTo>
                    <a:pt x="68" y="1718"/>
                  </a:lnTo>
                  <a:lnTo>
                    <a:pt x="169" y="1886"/>
                  </a:lnTo>
                  <a:lnTo>
                    <a:pt x="338" y="2054"/>
                  </a:lnTo>
                  <a:lnTo>
                    <a:pt x="540" y="2223"/>
                  </a:lnTo>
                  <a:lnTo>
                    <a:pt x="775" y="2324"/>
                  </a:lnTo>
                  <a:lnTo>
                    <a:pt x="1045" y="2391"/>
                  </a:lnTo>
                  <a:lnTo>
                    <a:pt x="1314" y="2425"/>
                  </a:lnTo>
                  <a:lnTo>
                    <a:pt x="1617" y="2458"/>
                  </a:lnTo>
                  <a:lnTo>
                    <a:pt x="1886" y="2425"/>
                  </a:lnTo>
                  <a:lnTo>
                    <a:pt x="2425" y="2391"/>
                  </a:lnTo>
                  <a:lnTo>
                    <a:pt x="2728" y="2324"/>
                  </a:lnTo>
                  <a:lnTo>
                    <a:pt x="2593" y="2559"/>
                  </a:lnTo>
                  <a:lnTo>
                    <a:pt x="2425" y="2761"/>
                  </a:lnTo>
                  <a:lnTo>
                    <a:pt x="2728" y="2761"/>
                  </a:lnTo>
                  <a:lnTo>
                    <a:pt x="2896" y="2559"/>
                  </a:lnTo>
                  <a:lnTo>
                    <a:pt x="2997" y="2324"/>
                  </a:lnTo>
                  <a:lnTo>
                    <a:pt x="3435" y="2290"/>
                  </a:lnTo>
                  <a:lnTo>
                    <a:pt x="3671" y="2324"/>
                  </a:lnTo>
                  <a:lnTo>
                    <a:pt x="3906" y="2357"/>
                  </a:lnTo>
                  <a:lnTo>
                    <a:pt x="4310" y="2526"/>
                  </a:lnTo>
                  <a:lnTo>
                    <a:pt x="4546" y="2627"/>
                  </a:lnTo>
                  <a:lnTo>
                    <a:pt x="4748" y="2761"/>
                  </a:lnTo>
                  <a:lnTo>
                    <a:pt x="5186" y="2761"/>
                  </a:lnTo>
                  <a:lnTo>
                    <a:pt x="5051" y="2627"/>
                  </a:lnTo>
                  <a:lnTo>
                    <a:pt x="4916" y="2492"/>
                  </a:lnTo>
                  <a:lnTo>
                    <a:pt x="4748" y="2391"/>
                  </a:lnTo>
                  <a:lnTo>
                    <a:pt x="4546" y="2290"/>
                  </a:lnTo>
                  <a:lnTo>
                    <a:pt x="4176" y="2122"/>
                  </a:lnTo>
                  <a:lnTo>
                    <a:pt x="3805" y="2021"/>
                  </a:lnTo>
                  <a:lnTo>
                    <a:pt x="3469" y="1987"/>
                  </a:lnTo>
                  <a:lnTo>
                    <a:pt x="3132" y="1987"/>
                  </a:lnTo>
                  <a:lnTo>
                    <a:pt x="3233" y="1583"/>
                  </a:lnTo>
                  <a:lnTo>
                    <a:pt x="3267" y="1179"/>
                  </a:lnTo>
                  <a:lnTo>
                    <a:pt x="3233" y="1011"/>
                  </a:lnTo>
                  <a:lnTo>
                    <a:pt x="3233" y="842"/>
                  </a:lnTo>
                  <a:lnTo>
                    <a:pt x="3166" y="674"/>
                  </a:lnTo>
                  <a:lnTo>
                    <a:pt x="3098" y="506"/>
                  </a:lnTo>
                  <a:lnTo>
                    <a:pt x="2997" y="371"/>
                  </a:lnTo>
                  <a:lnTo>
                    <a:pt x="2863" y="270"/>
                  </a:lnTo>
                  <a:lnTo>
                    <a:pt x="2728" y="169"/>
                  </a:lnTo>
                  <a:lnTo>
                    <a:pt x="2560" y="102"/>
                  </a:lnTo>
                  <a:lnTo>
                    <a:pt x="2358" y="34"/>
                  </a:lnTo>
                  <a:lnTo>
                    <a:pt x="215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7" name="Google Shape;337;p3"/>
            <p:cNvSpPr/>
            <p:nvPr/>
          </p:nvSpPr>
          <p:spPr>
            <a:xfrm>
              <a:off x="3536378" y="4478621"/>
              <a:ext cx="41856" cy="35195"/>
            </a:xfrm>
            <a:custGeom>
              <a:avLst/>
              <a:gdLst/>
              <a:ahLst/>
              <a:cxnLst/>
              <a:rect l="l" t="t" r="r" b="b"/>
              <a:pathLst>
                <a:path w="842" h="708" extrusionOk="0">
                  <a:moveTo>
                    <a:pt x="674" y="1"/>
                  </a:moveTo>
                  <a:lnTo>
                    <a:pt x="606" y="34"/>
                  </a:lnTo>
                  <a:lnTo>
                    <a:pt x="606" y="102"/>
                  </a:lnTo>
                  <a:lnTo>
                    <a:pt x="606" y="236"/>
                  </a:lnTo>
                  <a:lnTo>
                    <a:pt x="573" y="371"/>
                  </a:lnTo>
                  <a:lnTo>
                    <a:pt x="539" y="438"/>
                  </a:lnTo>
                  <a:lnTo>
                    <a:pt x="472" y="472"/>
                  </a:lnTo>
                  <a:lnTo>
                    <a:pt x="337" y="506"/>
                  </a:lnTo>
                  <a:lnTo>
                    <a:pt x="270" y="506"/>
                  </a:lnTo>
                  <a:lnTo>
                    <a:pt x="236" y="472"/>
                  </a:lnTo>
                  <a:lnTo>
                    <a:pt x="202" y="405"/>
                  </a:lnTo>
                  <a:lnTo>
                    <a:pt x="169" y="337"/>
                  </a:lnTo>
                  <a:lnTo>
                    <a:pt x="202" y="304"/>
                  </a:lnTo>
                  <a:lnTo>
                    <a:pt x="202" y="236"/>
                  </a:lnTo>
                  <a:lnTo>
                    <a:pt x="270" y="135"/>
                  </a:lnTo>
                  <a:lnTo>
                    <a:pt x="236" y="102"/>
                  </a:lnTo>
                  <a:lnTo>
                    <a:pt x="236" y="68"/>
                  </a:lnTo>
                  <a:lnTo>
                    <a:pt x="101" y="68"/>
                  </a:lnTo>
                  <a:lnTo>
                    <a:pt x="34" y="135"/>
                  </a:lnTo>
                  <a:lnTo>
                    <a:pt x="0" y="236"/>
                  </a:lnTo>
                  <a:lnTo>
                    <a:pt x="0" y="337"/>
                  </a:lnTo>
                  <a:lnTo>
                    <a:pt x="0" y="472"/>
                  </a:lnTo>
                  <a:lnTo>
                    <a:pt x="68" y="573"/>
                  </a:lnTo>
                  <a:lnTo>
                    <a:pt x="169" y="640"/>
                  </a:lnTo>
                  <a:lnTo>
                    <a:pt x="270" y="674"/>
                  </a:lnTo>
                  <a:lnTo>
                    <a:pt x="404" y="708"/>
                  </a:lnTo>
                  <a:lnTo>
                    <a:pt x="505" y="674"/>
                  </a:lnTo>
                  <a:lnTo>
                    <a:pt x="640" y="607"/>
                  </a:lnTo>
                  <a:lnTo>
                    <a:pt x="741" y="506"/>
                  </a:lnTo>
                  <a:lnTo>
                    <a:pt x="808" y="405"/>
                  </a:lnTo>
                  <a:lnTo>
                    <a:pt x="842" y="270"/>
                  </a:lnTo>
                  <a:lnTo>
                    <a:pt x="842" y="169"/>
                  </a:lnTo>
                  <a:lnTo>
                    <a:pt x="775" y="34"/>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8" name="Google Shape;338;p3"/>
            <p:cNvSpPr/>
            <p:nvPr/>
          </p:nvSpPr>
          <p:spPr>
            <a:xfrm>
              <a:off x="3492832" y="4430105"/>
              <a:ext cx="127258" cy="122237"/>
            </a:xfrm>
            <a:custGeom>
              <a:avLst/>
              <a:gdLst/>
              <a:ahLst/>
              <a:cxnLst/>
              <a:rect l="l" t="t" r="r" b="b"/>
              <a:pathLst>
                <a:path w="2560" h="2459" extrusionOk="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9" name="Google Shape;339;p3"/>
            <p:cNvSpPr/>
            <p:nvPr/>
          </p:nvSpPr>
          <p:spPr>
            <a:xfrm>
              <a:off x="3559792" y="4292855"/>
              <a:ext cx="15112" cy="120547"/>
            </a:xfrm>
            <a:custGeom>
              <a:avLst/>
              <a:gdLst/>
              <a:ahLst/>
              <a:cxnLst/>
              <a:rect l="l" t="t" r="r" b="b"/>
              <a:pathLst>
                <a:path w="304" h="2425" extrusionOk="0">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0" name="Google Shape;340;p3"/>
            <p:cNvSpPr/>
            <p:nvPr/>
          </p:nvSpPr>
          <p:spPr>
            <a:xfrm>
              <a:off x="3499543" y="4756451"/>
              <a:ext cx="38525" cy="33505"/>
            </a:xfrm>
            <a:custGeom>
              <a:avLst/>
              <a:gdLst/>
              <a:ahLst/>
              <a:cxnLst/>
              <a:rect l="l" t="t" r="r" b="b"/>
              <a:pathLst>
                <a:path w="775" h="674" extrusionOk="0">
                  <a:moveTo>
                    <a:pt x="102" y="1"/>
                  </a:moveTo>
                  <a:lnTo>
                    <a:pt x="68" y="34"/>
                  </a:lnTo>
                  <a:lnTo>
                    <a:pt x="34" y="102"/>
                  </a:lnTo>
                  <a:lnTo>
                    <a:pt x="34" y="135"/>
                  </a:lnTo>
                  <a:lnTo>
                    <a:pt x="1" y="270"/>
                  </a:lnTo>
                  <a:lnTo>
                    <a:pt x="1" y="573"/>
                  </a:lnTo>
                  <a:lnTo>
                    <a:pt x="1" y="640"/>
                  </a:lnTo>
                  <a:lnTo>
                    <a:pt x="68" y="674"/>
                  </a:lnTo>
                  <a:lnTo>
                    <a:pt x="135" y="674"/>
                  </a:lnTo>
                  <a:lnTo>
                    <a:pt x="169" y="607"/>
                  </a:lnTo>
                  <a:lnTo>
                    <a:pt x="236" y="371"/>
                  </a:lnTo>
                  <a:lnTo>
                    <a:pt x="405" y="607"/>
                  </a:lnTo>
                  <a:lnTo>
                    <a:pt x="472" y="640"/>
                  </a:lnTo>
                  <a:lnTo>
                    <a:pt x="573" y="674"/>
                  </a:lnTo>
                  <a:lnTo>
                    <a:pt x="674" y="674"/>
                  </a:lnTo>
                  <a:lnTo>
                    <a:pt x="741" y="607"/>
                  </a:lnTo>
                  <a:lnTo>
                    <a:pt x="775" y="539"/>
                  </a:lnTo>
                  <a:lnTo>
                    <a:pt x="775" y="472"/>
                  </a:lnTo>
                  <a:lnTo>
                    <a:pt x="741" y="304"/>
                  </a:lnTo>
                  <a:lnTo>
                    <a:pt x="741" y="169"/>
                  </a:lnTo>
                  <a:lnTo>
                    <a:pt x="708" y="102"/>
                  </a:lnTo>
                  <a:lnTo>
                    <a:pt x="674" y="68"/>
                  </a:lnTo>
                  <a:lnTo>
                    <a:pt x="607" y="68"/>
                  </a:lnTo>
                  <a:lnTo>
                    <a:pt x="573" y="102"/>
                  </a:lnTo>
                  <a:lnTo>
                    <a:pt x="539" y="169"/>
                  </a:lnTo>
                  <a:lnTo>
                    <a:pt x="539" y="270"/>
                  </a:lnTo>
                  <a:lnTo>
                    <a:pt x="573" y="472"/>
                  </a:lnTo>
                  <a:lnTo>
                    <a:pt x="506" y="438"/>
                  </a:lnTo>
                  <a:lnTo>
                    <a:pt x="472" y="337"/>
                  </a:lnTo>
                  <a:lnTo>
                    <a:pt x="236"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1" name="Google Shape;341;p3"/>
            <p:cNvSpPr/>
            <p:nvPr/>
          </p:nvSpPr>
          <p:spPr>
            <a:xfrm>
              <a:off x="3452667" y="4711264"/>
              <a:ext cx="127258" cy="122237"/>
            </a:xfrm>
            <a:custGeom>
              <a:avLst/>
              <a:gdLst/>
              <a:ahLst/>
              <a:cxnLst/>
              <a:rect l="l" t="t" r="r" b="b"/>
              <a:pathLst>
                <a:path w="2560" h="2459" extrusionOk="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2" name="Google Shape;342;p3"/>
            <p:cNvSpPr/>
            <p:nvPr/>
          </p:nvSpPr>
          <p:spPr>
            <a:xfrm>
              <a:off x="3566502" y="4614181"/>
              <a:ext cx="28484" cy="40215"/>
            </a:xfrm>
            <a:custGeom>
              <a:avLst/>
              <a:gdLst/>
              <a:ahLst/>
              <a:cxnLst/>
              <a:rect l="l" t="t" r="r" b="b"/>
              <a:pathLst>
                <a:path w="573" h="809" extrusionOk="0">
                  <a:moveTo>
                    <a:pt x="404" y="1"/>
                  </a:moveTo>
                  <a:lnTo>
                    <a:pt x="404" y="35"/>
                  </a:lnTo>
                  <a:lnTo>
                    <a:pt x="438" y="237"/>
                  </a:lnTo>
                  <a:lnTo>
                    <a:pt x="438" y="439"/>
                  </a:lnTo>
                  <a:lnTo>
                    <a:pt x="404" y="506"/>
                  </a:lnTo>
                  <a:lnTo>
                    <a:pt x="371" y="573"/>
                  </a:lnTo>
                  <a:lnTo>
                    <a:pt x="303" y="641"/>
                  </a:lnTo>
                  <a:lnTo>
                    <a:pt x="202" y="641"/>
                  </a:lnTo>
                  <a:lnTo>
                    <a:pt x="202" y="540"/>
                  </a:lnTo>
                  <a:lnTo>
                    <a:pt x="169" y="439"/>
                  </a:lnTo>
                  <a:lnTo>
                    <a:pt x="101" y="405"/>
                  </a:lnTo>
                  <a:lnTo>
                    <a:pt x="34" y="439"/>
                  </a:lnTo>
                  <a:lnTo>
                    <a:pt x="0" y="472"/>
                  </a:lnTo>
                  <a:lnTo>
                    <a:pt x="0" y="540"/>
                  </a:lnTo>
                  <a:lnTo>
                    <a:pt x="34" y="607"/>
                  </a:lnTo>
                  <a:lnTo>
                    <a:pt x="34" y="674"/>
                  </a:lnTo>
                  <a:lnTo>
                    <a:pt x="34" y="742"/>
                  </a:lnTo>
                  <a:lnTo>
                    <a:pt x="101" y="775"/>
                  </a:lnTo>
                  <a:lnTo>
                    <a:pt x="202" y="809"/>
                  </a:lnTo>
                  <a:lnTo>
                    <a:pt x="303" y="775"/>
                  </a:lnTo>
                  <a:lnTo>
                    <a:pt x="404" y="708"/>
                  </a:lnTo>
                  <a:lnTo>
                    <a:pt x="505" y="607"/>
                  </a:lnTo>
                  <a:lnTo>
                    <a:pt x="539" y="472"/>
                  </a:lnTo>
                  <a:lnTo>
                    <a:pt x="573" y="304"/>
                  </a:lnTo>
                  <a:lnTo>
                    <a:pt x="539" y="136"/>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3" name="Google Shape;343;p3"/>
            <p:cNvSpPr/>
            <p:nvPr/>
          </p:nvSpPr>
          <p:spPr>
            <a:xfrm>
              <a:off x="3345591" y="4574015"/>
              <a:ext cx="15112" cy="120547"/>
            </a:xfrm>
            <a:custGeom>
              <a:avLst/>
              <a:gdLst/>
              <a:ahLst/>
              <a:cxnLst/>
              <a:rect l="l" t="t" r="r" b="b"/>
              <a:pathLst>
                <a:path w="304" h="2425" extrusionOk="0">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4" name="Google Shape;344;p3"/>
            <p:cNvSpPr/>
            <p:nvPr/>
          </p:nvSpPr>
          <p:spPr>
            <a:xfrm>
              <a:off x="3350612" y="4426774"/>
              <a:ext cx="125567" cy="135609"/>
            </a:xfrm>
            <a:custGeom>
              <a:avLst/>
              <a:gdLst/>
              <a:ahLst/>
              <a:cxnLst/>
              <a:rect l="l" t="t" r="r" b="b"/>
              <a:pathLst>
                <a:path w="2526" h="2728" extrusionOk="0">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5" name="Google Shape;345;p3"/>
            <p:cNvSpPr/>
            <p:nvPr/>
          </p:nvSpPr>
          <p:spPr>
            <a:xfrm>
              <a:off x="3375715" y="4568994"/>
              <a:ext cx="128898" cy="123927"/>
            </a:xfrm>
            <a:custGeom>
              <a:avLst/>
              <a:gdLst/>
              <a:ahLst/>
              <a:cxnLst/>
              <a:rect l="l" t="t" r="r" b="b"/>
              <a:pathLst>
                <a:path w="2593" h="2493" extrusionOk="0">
                  <a:moveTo>
                    <a:pt x="1886"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6" name="Google Shape;346;p3"/>
            <p:cNvSpPr/>
            <p:nvPr/>
          </p:nvSpPr>
          <p:spPr>
            <a:xfrm>
              <a:off x="3429253" y="4620892"/>
              <a:ext cx="40215" cy="38525"/>
            </a:xfrm>
            <a:custGeom>
              <a:avLst/>
              <a:gdLst/>
              <a:ahLst/>
              <a:cxnLst/>
              <a:rect l="l" t="t" r="r" b="b"/>
              <a:pathLst>
                <a:path w="809" h="775" extrusionOk="0">
                  <a:moveTo>
                    <a:pt x="607" y="1"/>
                  </a:moveTo>
                  <a:lnTo>
                    <a:pt x="539" y="34"/>
                  </a:lnTo>
                  <a:lnTo>
                    <a:pt x="506" y="102"/>
                  </a:lnTo>
                  <a:lnTo>
                    <a:pt x="472" y="270"/>
                  </a:lnTo>
                  <a:lnTo>
                    <a:pt x="472" y="304"/>
                  </a:lnTo>
                  <a:lnTo>
                    <a:pt x="203" y="337"/>
                  </a:lnTo>
                  <a:lnTo>
                    <a:pt x="203" y="135"/>
                  </a:lnTo>
                  <a:lnTo>
                    <a:pt x="169" y="102"/>
                  </a:lnTo>
                  <a:lnTo>
                    <a:pt x="102" y="102"/>
                  </a:lnTo>
                  <a:lnTo>
                    <a:pt x="68" y="135"/>
                  </a:lnTo>
                  <a:lnTo>
                    <a:pt x="34" y="337"/>
                  </a:lnTo>
                  <a:lnTo>
                    <a:pt x="1" y="371"/>
                  </a:lnTo>
                  <a:lnTo>
                    <a:pt x="34" y="438"/>
                  </a:lnTo>
                  <a:lnTo>
                    <a:pt x="68" y="640"/>
                  </a:lnTo>
                  <a:lnTo>
                    <a:pt x="102" y="674"/>
                  </a:lnTo>
                  <a:lnTo>
                    <a:pt x="135" y="708"/>
                  </a:lnTo>
                  <a:lnTo>
                    <a:pt x="169" y="708"/>
                  </a:lnTo>
                  <a:lnTo>
                    <a:pt x="203" y="674"/>
                  </a:lnTo>
                  <a:lnTo>
                    <a:pt x="236" y="573"/>
                  </a:lnTo>
                  <a:lnTo>
                    <a:pt x="203" y="506"/>
                  </a:lnTo>
                  <a:lnTo>
                    <a:pt x="506" y="506"/>
                  </a:lnTo>
                  <a:lnTo>
                    <a:pt x="506" y="640"/>
                  </a:lnTo>
                  <a:lnTo>
                    <a:pt x="539" y="708"/>
                  </a:lnTo>
                  <a:lnTo>
                    <a:pt x="573" y="741"/>
                  </a:lnTo>
                  <a:lnTo>
                    <a:pt x="607" y="775"/>
                  </a:lnTo>
                  <a:lnTo>
                    <a:pt x="640" y="741"/>
                  </a:lnTo>
                  <a:lnTo>
                    <a:pt x="674" y="674"/>
                  </a:lnTo>
                  <a:lnTo>
                    <a:pt x="674" y="607"/>
                  </a:lnTo>
                  <a:lnTo>
                    <a:pt x="640" y="472"/>
                  </a:lnTo>
                  <a:lnTo>
                    <a:pt x="775" y="405"/>
                  </a:lnTo>
                  <a:lnTo>
                    <a:pt x="809" y="371"/>
                  </a:lnTo>
                  <a:lnTo>
                    <a:pt x="809" y="304"/>
                  </a:lnTo>
                  <a:lnTo>
                    <a:pt x="775" y="270"/>
                  </a:lnTo>
                  <a:lnTo>
                    <a:pt x="708" y="236"/>
                  </a:lnTo>
                  <a:lnTo>
                    <a:pt x="607" y="236"/>
                  </a:lnTo>
                  <a:lnTo>
                    <a:pt x="640" y="169"/>
                  </a:lnTo>
                  <a:lnTo>
                    <a:pt x="674" y="102"/>
                  </a:lnTo>
                  <a:lnTo>
                    <a:pt x="674" y="68"/>
                  </a:lnTo>
                  <a:lnTo>
                    <a:pt x="674" y="34"/>
                  </a:lnTo>
                  <a:lnTo>
                    <a:pt x="64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7" name="Google Shape;347;p3"/>
            <p:cNvSpPr/>
            <p:nvPr/>
          </p:nvSpPr>
          <p:spPr>
            <a:xfrm>
              <a:off x="3278632" y="4614181"/>
              <a:ext cx="50257" cy="48616"/>
            </a:xfrm>
            <a:custGeom>
              <a:avLst/>
              <a:gdLst/>
              <a:ahLst/>
              <a:cxnLst/>
              <a:rect l="l" t="t" r="r" b="b"/>
              <a:pathLst>
                <a:path w="1011" h="978" extrusionOk="0">
                  <a:moveTo>
                    <a:pt x="505" y="1"/>
                  </a:moveTo>
                  <a:lnTo>
                    <a:pt x="404" y="35"/>
                  </a:lnTo>
                  <a:lnTo>
                    <a:pt x="270" y="68"/>
                  </a:lnTo>
                  <a:lnTo>
                    <a:pt x="169" y="136"/>
                  </a:lnTo>
                  <a:lnTo>
                    <a:pt x="101" y="237"/>
                  </a:lnTo>
                  <a:lnTo>
                    <a:pt x="34" y="338"/>
                  </a:lnTo>
                  <a:lnTo>
                    <a:pt x="0" y="472"/>
                  </a:lnTo>
                  <a:lnTo>
                    <a:pt x="0" y="607"/>
                  </a:lnTo>
                  <a:lnTo>
                    <a:pt x="68" y="674"/>
                  </a:lnTo>
                  <a:lnTo>
                    <a:pt x="101" y="775"/>
                  </a:lnTo>
                  <a:lnTo>
                    <a:pt x="202" y="843"/>
                  </a:lnTo>
                  <a:lnTo>
                    <a:pt x="303" y="910"/>
                  </a:lnTo>
                  <a:lnTo>
                    <a:pt x="404" y="944"/>
                  </a:lnTo>
                  <a:lnTo>
                    <a:pt x="505" y="910"/>
                  </a:lnTo>
                  <a:lnTo>
                    <a:pt x="606" y="876"/>
                  </a:lnTo>
                  <a:lnTo>
                    <a:pt x="606" y="944"/>
                  </a:lnTo>
                  <a:lnTo>
                    <a:pt x="640" y="977"/>
                  </a:lnTo>
                  <a:lnTo>
                    <a:pt x="674" y="977"/>
                  </a:lnTo>
                  <a:lnTo>
                    <a:pt x="707" y="944"/>
                  </a:lnTo>
                  <a:lnTo>
                    <a:pt x="707" y="910"/>
                  </a:lnTo>
                  <a:lnTo>
                    <a:pt x="707" y="809"/>
                  </a:lnTo>
                  <a:lnTo>
                    <a:pt x="707" y="641"/>
                  </a:lnTo>
                  <a:lnTo>
                    <a:pt x="707" y="607"/>
                  </a:lnTo>
                  <a:lnTo>
                    <a:pt x="943" y="607"/>
                  </a:lnTo>
                  <a:lnTo>
                    <a:pt x="1010" y="573"/>
                  </a:lnTo>
                  <a:lnTo>
                    <a:pt x="1010" y="506"/>
                  </a:lnTo>
                  <a:lnTo>
                    <a:pt x="1010" y="439"/>
                  </a:lnTo>
                  <a:lnTo>
                    <a:pt x="943" y="405"/>
                  </a:lnTo>
                  <a:lnTo>
                    <a:pt x="539" y="405"/>
                  </a:lnTo>
                  <a:lnTo>
                    <a:pt x="438" y="472"/>
                  </a:lnTo>
                  <a:lnTo>
                    <a:pt x="438" y="506"/>
                  </a:lnTo>
                  <a:lnTo>
                    <a:pt x="438" y="540"/>
                  </a:lnTo>
                  <a:lnTo>
                    <a:pt x="606" y="607"/>
                  </a:lnTo>
                  <a:lnTo>
                    <a:pt x="606" y="641"/>
                  </a:lnTo>
                  <a:lnTo>
                    <a:pt x="606" y="674"/>
                  </a:lnTo>
                  <a:lnTo>
                    <a:pt x="472" y="708"/>
                  </a:lnTo>
                  <a:lnTo>
                    <a:pt x="303" y="708"/>
                  </a:lnTo>
                  <a:lnTo>
                    <a:pt x="236" y="641"/>
                  </a:lnTo>
                  <a:lnTo>
                    <a:pt x="202" y="573"/>
                  </a:lnTo>
                  <a:lnTo>
                    <a:pt x="202" y="439"/>
                  </a:lnTo>
                  <a:lnTo>
                    <a:pt x="236" y="371"/>
                  </a:lnTo>
                  <a:lnTo>
                    <a:pt x="270" y="270"/>
                  </a:lnTo>
                  <a:lnTo>
                    <a:pt x="371" y="237"/>
                  </a:lnTo>
                  <a:lnTo>
                    <a:pt x="573" y="169"/>
                  </a:lnTo>
                  <a:lnTo>
                    <a:pt x="741" y="136"/>
                  </a:lnTo>
                  <a:lnTo>
                    <a:pt x="775" y="136"/>
                  </a:lnTo>
                  <a:lnTo>
                    <a:pt x="775" y="102"/>
                  </a:lnTo>
                  <a:lnTo>
                    <a:pt x="640" y="35"/>
                  </a:lnTo>
                  <a:lnTo>
                    <a:pt x="5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8" name="Google Shape;348;p3"/>
            <p:cNvSpPr/>
            <p:nvPr/>
          </p:nvSpPr>
          <p:spPr>
            <a:xfrm>
              <a:off x="3415881" y="4287835"/>
              <a:ext cx="128898" cy="123877"/>
            </a:xfrm>
            <a:custGeom>
              <a:avLst/>
              <a:gdLst/>
              <a:ahLst/>
              <a:cxnLst/>
              <a:rect l="l" t="t" r="r" b="b"/>
              <a:pathLst>
                <a:path w="2593" h="2492"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9" name="Google Shape;349;p3"/>
            <p:cNvSpPr/>
            <p:nvPr/>
          </p:nvSpPr>
          <p:spPr>
            <a:xfrm>
              <a:off x="3467729" y="4358124"/>
              <a:ext cx="23513" cy="36885"/>
            </a:xfrm>
            <a:custGeom>
              <a:avLst/>
              <a:gdLst/>
              <a:ahLst/>
              <a:cxnLst/>
              <a:rect l="l" t="t" r="r" b="b"/>
              <a:pathLst>
                <a:path w="473" h="742" extrusionOk="0">
                  <a:moveTo>
                    <a:pt x="338" y="1"/>
                  </a:moveTo>
                  <a:lnTo>
                    <a:pt x="169" y="34"/>
                  </a:lnTo>
                  <a:lnTo>
                    <a:pt x="35" y="102"/>
                  </a:lnTo>
                  <a:lnTo>
                    <a:pt x="1" y="135"/>
                  </a:lnTo>
                  <a:lnTo>
                    <a:pt x="35" y="169"/>
                  </a:lnTo>
                  <a:lnTo>
                    <a:pt x="35" y="203"/>
                  </a:lnTo>
                  <a:lnTo>
                    <a:pt x="270" y="203"/>
                  </a:lnTo>
                  <a:lnTo>
                    <a:pt x="237" y="405"/>
                  </a:lnTo>
                  <a:lnTo>
                    <a:pt x="136" y="573"/>
                  </a:lnTo>
                  <a:lnTo>
                    <a:pt x="136" y="674"/>
                  </a:lnTo>
                  <a:lnTo>
                    <a:pt x="169" y="708"/>
                  </a:lnTo>
                  <a:lnTo>
                    <a:pt x="237" y="741"/>
                  </a:lnTo>
                  <a:lnTo>
                    <a:pt x="304" y="674"/>
                  </a:lnTo>
                  <a:lnTo>
                    <a:pt x="405" y="539"/>
                  </a:lnTo>
                  <a:lnTo>
                    <a:pt x="439" y="405"/>
                  </a:lnTo>
                  <a:lnTo>
                    <a:pt x="472" y="236"/>
                  </a:lnTo>
                  <a:lnTo>
                    <a:pt x="439" y="68"/>
                  </a:lnTo>
                  <a:lnTo>
                    <a:pt x="4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0" name="Google Shape;350;p3"/>
            <p:cNvSpPr/>
            <p:nvPr/>
          </p:nvSpPr>
          <p:spPr>
            <a:xfrm>
              <a:off x="3402459" y="4476981"/>
              <a:ext cx="31864" cy="36835"/>
            </a:xfrm>
            <a:custGeom>
              <a:avLst/>
              <a:gdLst/>
              <a:ahLst/>
              <a:cxnLst/>
              <a:rect l="l" t="t" r="r" b="b"/>
              <a:pathLst>
                <a:path w="641" h="741" extrusionOk="0">
                  <a:moveTo>
                    <a:pt x="35" y="0"/>
                  </a:moveTo>
                  <a:lnTo>
                    <a:pt x="35" y="34"/>
                  </a:lnTo>
                  <a:lnTo>
                    <a:pt x="1" y="67"/>
                  </a:lnTo>
                  <a:lnTo>
                    <a:pt x="35" y="168"/>
                  </a:lnTo>
                  <a:lnTo>
                    <a:pt x="136" y="303"/>
                  </a:lnTo>
                  <a:lnTo>
                    <a:pt x="203" y="337"/>
                  </a:lnTo>
                  <a:lnTo>
                    <a:pt x="35" y="572"/>
                  </a:lnTo>
                  <a:lnTo>
                    <a:pt x="1" y="606"/>
                  </a:lnTo>
                  <a:lnTo>
                    <a:pt x="1" y="673"/>
                  </a:lnTo>
                  <a:lnTo>
                    <a:pt x="68" y="707"/>
                  </a:lnTo>
                  <a:lnTo>
                    <a:pt x="136" y="741"/>
                  </a:lnTo>
                  <a:lnTo>
                    <a:pt x="169" y="707"/>
                  </a:lnTo>
                  <a:lnTo>
                    <a:pt x="203" y="673"/>
                  </a:lnTo>
                  <a:lnTo>
                    <a:pt x="405" y="404"/>
                  </a:lnTo>
                  <a:lnTo>
                    <a:pt x="439" y="404"/>
                  </a:lnTo>
                  <a:lnTo>
                    <a:pt x="472" y="370"/>
                  </a:lnTo>
                  <a:lnTo>
                    <a:pt x="472" y="337"/>
                  </a:lnTo>
                  <a:lnTo>
                    <a:pt x="472" y="269"/>
                  </a:lnTo>
                  <a:lnTo>
                    <a:pt x="641" y="34"/>
                  </a:lnTo>
                  <a:lnTo>
                    <a:pt x="641" y="0"/>
                  </a:lnTo>
                  <a:lnTo>
                    <a:pt x="607" y="0"/>
                  </a:lnTo>
                  <a:lnTo>
                    <a:pt x="439" y="101"/>
                  </a:lnTo>
                  <a:lnTo>
                    <a:pt x="304" y="202"/>
                  </a:lnTo>
                  <a:lnTo>
                    <a:pt x="237" y="168"/>
                  </a:lnTo>
                  <a:lnTo>
                    <a:pt x="169" y="101"/>
                  </a:lnTo>
                  <a:lnTo>
                    <a:pt x="102" y="34"/>
                  </a:lnTo>
                  <a:lnTo>
                    <a:pt x="3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1" name="Google Shape;351;p3"/>
            <p:cNvSpPr/>
            <p:nvPr/>
          </p:nvSpPr>
          <p:spPr>
            <a:xfrm>
              <a:off x="3325508" y="4358124"/>
              <a:ext cx="28484" cy="36885"/>
            </a:xfrm>
            <a:custGeom>
              <a:avLst/>
              <a:gdLst/>
              <a:ahLst/>
              <a:cxnLst/>
              <a:rect l="l" t="t" r="r" b="b"/>
              <a:pathLst>
                <a:path w="573" h="742" extrusionOk="0">
                  <a:moveTo>
                    <a:pt x="370" y="1"/>
                  </a:moveTo>
                  <a:lnTo>
                    <a:pt x="269" y="34"/>
                  </a:lnTo>
                  <a:lnTo>
                    <a:pt x="202" y="68"/>
                  </a:lnTo>
                  <a:lnTo>
                    <a:pt x="67" y="203"/>
                  </a:lnTo>
                  <a:lnTo>
                    <a:pt x="0" y="270"/>
                  </a:lnTo>
                  <a:lnTo>
                    <a:pt x="0" y="371"/>
                  </a:lnTo>
                  <a:lnTo>
                    <a:pt x="0" y="472"/>
                  </a:lnTo>
                  <a:lnTo>
                    <a:pt x="0" y="539"/>
                  </a:lnTo>
                  <a:lnTo>
                    <a:pt x="101" y="674"/>
                  </a:lnTo>
                  <a:lnTo>
                    <a:pt x="236" y="741"/>
                  </a:lnTo>
                  <a:lnTo>
                    <a:pt x="337" y="741"/>
                  </a:lnTo>
                  <a:lnTo>
                    <a:pt x="438" y="708"/>
                  </a:lnTo>
                  <a:lnTo>
                    <a:pt x="572" y="573"/>
                  </a:lnTo>
                  <a:lnTo>
                    <a:pt x="572" y="506"/>
                  </a:lnTo>
                  <a:lnTo>
                    <a:pt x="572" y="472"/>
                  </a:lnTo>
                  <a:lnTo>
                    <a:pt x="539" y="405"/>
                  </a:lnTo>
                  <a:lnTo>
                    <a:pt x="135" y="405"/>
                  </a:lnTo>
                  <a:lnTo>
                    <a:pt x="168" y="304"/>
                  </a:lnTo>
                  <a:lnTo>
                    <a:pt x="236" y="203"/>
                  </a:lnTo>
                  <a:lnTo>
                    <a:pt x="303" y="135"/>
                  </a:lnTo>
                  <a:lnTo>
                    <a:pt x="370" y="34"/>
                  </a:lnTo>
                  <a:lnTo>
                    <a:pt x="3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2" name="Google Shape;352;p3"/>
            <p:cNvSpPr/>
            <p:nvPr/>
          </p:nvSpPr>
          <p:spPr>
            <a:xfrm>
              <a:off x="3307066" y="4195772"/>
              <a:ext cx="135609" cy="83761"/>
            </a:xfrm>
            <a:custGeom>
              <a:avLst/>
              <a:gdLst/>
              <a:ahLst/>
              <a:cxnLst/>
              <a:rect l="l" t="t" r="r" b="b"/>
              <a:pathLst>
                <a:path w="2728" h="1685" extrusionOk="0">
                  <a:moveTo>
                    <a:pt x="640" y="1"/>
                  </a:moveTo>
                  <a:lnTo>
                    <a:pt x="371" y="34"/>
                  </a:lnTo>
                  <a:lnTo>
                    <a:pt x="102" y="102"/>
                  </a:lnTo>
                  <a:lnTo>
                    <a:pt x="102" y="68"/>
                  </a:lnTo>
                  <a:lnTo>
                    <a:pt x="34" y="68"/>
                  </a:lnTo>
                  <a:lnTo>
                    <a:pt x="1" y="405"/>
                  </a:lnTo>
                  <a:lnTo>
                    <a:pt x="1" y="775"/>
                  </a:lnTo>
                  <a:lnTo>
                    <a:pt x="34" y="1482"/>
                  </a:lnTo>
                  <a:lnTo>
                    <a:pt x="34" y="1550"/>
                  </a:lnTo>
                  <a:lnTo>
                    <a:pt x="68" y="1617"/>
                  </a:lnTo>
                  <a:lnTo>
                    <a:pt x="102" y="1651"/>
                  </a:lnTo>
                  <a:lnTo>
                    <a:pt x="169" y="1684"/>
                  </a:lnTo>
                  <a:lnTo>
                    <a:pt x="236" y="1651"/>
                  </a:lnTo>
                  <a:lnTo>
                    <a:pt x="270" y="1617"/>
                  </a:lnTo>
                  <a:lnTo>
                    <a:pt x="270" y="1583"/>
                  </a:lnTo>
                  <a:lnTo>
                    <a:pt x="775" y="1617"/>
                  </a:lnTo>
                  <a:lnTo>
                    <a:pt x="1853" y="1617"/>
                  </a:lnTo>
                  <a:lnTo>
                    <a:pt x="2122" y="1583"/>
                  </a:lnTo>
                  <a:lnTo>
                    <a:pt x="2358" y="1516"/>
                  </a:lnTo>
                  <a:lnTo>
                    <a:pt x="2088" y="1449"/>
                  </a:lnTo>
                  <a:lnTo>
                    <a:pt x="1853" y="1415"/>
                  </a:lnTo>
                  <a:lnTo>
                    <a:pt x="203" y="1415"/>
                  </a:lnTo>
                  <a:lnTo>
                    <a:pt x="203" y="809"/>
                  </a:lnTo>
                  <a:lnTo>
                    <a:pt x="169" y="472"/>
                  </a:lnTo>
                  <a:lnTo>
                    <a:pt x="102" y="169"/>
                  </a:lnTo>
                  <a:lnTo>
                    <a:pt x="102" y="169"/>
                  </a:lnTo>
                  <a:lnTo>
                    <a:pt x="371" y="237"/>
                  </a:lnTo>
                  <a:lnTo>
                    <a:pt x="674" y="237"/>
                  </a:lnTo>
                  <a:lnTo>
                    <a:pt x="1213" y="203"/>
                  </a:lnTo>
                  <a:lnTo>
                    <a:pt x="1853" y="203"/>
                  </a:lnTo>
                  <a:lnTo>
                    <a:pt x="2492" y="169"/>
                  </a:lnTo>
                  <a:lnTo>
                    <a:pt x="2492" y="843"/>
                  </a:lnTo>
                  <a:lnTo>
                    <a:pt x="2526" y="1550"/>
                  </a:lnTo>
                  <a:lnTo>
                    <a:pt x="2560" y="1617"/>
                  </a:lnTo>
                  <a:lnTo>
                    <a:pt x="2627" y="1651"/>
                  </a:lnTo>
                  <a:lnTo>
                    <a:pt x="2694" y="1617"/>
                  </a:lnTo>
                  <a:lnTo>
                    <a:pt x="2728" y="1550"/>
                  </a:lnTo>
                  <a:lnTo>
                    <a:pt x="2694" y="809"/>
                  </a:lnTo>
                  <a:lnTo>
                    <a:pt x="2694" y="439"/>
                  </a:lnTo>
                  <a:lnTo>
                    <a:pt x="2661" y="68"/>
                  </a:lnTo>
                  <a:lnTo>
                    <a:pt x="2627" y="1"/>
                  </a:lnTo>
                  <a:lnTo>
                    <a:pt x="2560" y="1"/>
                  </a:lnTo>
                  <a:lnTo>
                    <a:pt x="2526" y="34"/>
                  </a:lnTo>
                  <a:lnTo>
                    <a:pt x="218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3" name="Google Shape;353;p3"/>
            <p:cNvSpPr/>
            <p:nvPr/>
          </p:nvSpPr>
          <p:spPr>
            <a:xfrm>
              <a:off x="3521316" y="4570684"/>
              <a:ext cx="125567" cy="122237"/>
            </a:xfrm>
            <a:custGeom>
              <a:avLst/>
              <a:gdLst/>
              <a:ahLst/>
              <a:cxnLst/>
              <a:rect l="l" t="t" r="r" b="b"/>
              <a:pathLst>
                <a:path w="2526" h="2459" extrusionOk="0">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4" name="Google Shape;354;p3"/>
            <p:cNvSpPr/>
            <p:nvPr/>
          </p:nvSpPr>
          <p:spPr>
            <a:xfrm>
              <a:off x="3451026" y="4190751"/>
              <a:ext cx="137249" cy="93803"/>
            </a:xfrm>
            <a:custGeom>
              <a:avLst/>
              <a:gdLst/>
              <a:ahLst/>
              <a:cxnLst/>
              <a:rect l="l" t="t" r="r" b="b"/>
              <a:pathLst>
                <a:path w="2761" h="1887" extrusionOk="0">
                  <a:moveTo>
                    <a:pt x="1381" y="1"/>
                  </a:moveTo>
                  <a:lnTo>
                    <a:pt x="707" y="34"/>
                  </a:lnTo>
                  <a:lnTo>
                    <a:pt x="404" y="68"/>
                  </a:lnTo>
                  <a:lnTo>
                    <a:pt x="68" y="135"/>
                  </a:lnTo>
                  <a:lnTo>
                    <a:pt x="34" y="169"/>
                  </a:lnTo>
                  <a:lnTo>
                    <a:pt x="0" y="237"/>
                  </a:lnTo>
                  <a:lnTo>
                    <a:pt x="0" y="304"/>
                  </a:lnTo>
                  <a:lnTo>
                    <a:pt x="68" y="338"/>
                  </a:lnTo>
                  <a:lnTo>
                    <a:pt x="68" y="607"/>
                  </a:lnTo>
                  <a:lnTo>
                    <a:pt x="68" y="876"/>
                  </a:lnTo>
                  <a:lnTo>
                    <a:pt x="34" y="1718"/>
                  </a:lnTo>
                  <a:lnTo>
                    <a:pt x="34" y="1752"/>
                  </a:lnTo>
                  <a:lnTo>
                    <a:pt x="68" y="1785"/>
                  </a:lnTo>
                  <a:lnTo>
                    <a:pt x="169" y="1785"/>
                  </a:lnTo>
                  <a:lnTo>
                    <a:pt x="505" y="1853"/>
                  </a:lnTo>
                  <a:lnTo>
                    <a:pt x="842" y="1886"/>
                  </a:lnTo>
                  <a:lnTo>
                    <a:pt x="1179" y="1853"/>
                  </a:lnTo>
                  <a:lnTo>
                    <a:pt x="1515" y="1819"/>
                  </a:lnTo>
                  <a:lnTo>
                    <a:pt x="2020" y="1785"/>
                  </a:lnTo>
                  <a:lnTo>
                    <a:pt x="2256" y="1752"/>
                  </a:lnTo>
                  <a:lnTo>
                    <a:pt x="2492" y="1651"/>
                  </a:lnTo>
                  <a:lnTo>
                    <a:pt x="2222" y="1583"/>
                  </a:lnTo>
                  <a:lnTo>
                    <a:pt x="1919" y="1583"/>
                  </a:lnTo>
                  <a:lnTo>
                    <a:pt x="1347" y="1651"/>
                  </a:lnTo>
                  <a:lnTo>
                    <a:pt x="505" y="1651"/>
                  </a:lnTo>
                  <a:lnTo>
                    <a:pt x="236" y="1684"/>
                  </a:lnTo>
                  <a:lnTo>
                    <a:pt x="236" y="1213"/>
                  </a:lnTo>
                  <a:lnTo>
                    <a:pt x="236" y="775"/>
                  </a:lnTo>
                  <a:lnTo>
                    <a:pt x="236" y="540"/>
                  </a:lnTo>
                  <a:lnTo>
                    <a:pt x="202" y="338"/>
                  </a:lnTo>
                  <a:lnTo>
                    <a:pt x="505" y="304"/>
                  </a:lnTo>
                  <a:lnTo>
                    <a:pt x="808" y="270"/>
                  </a:lnTo>
                  <a:lnTo>
                    <a:pt x="1414" y="270"/>
                  </a:lnTo>
                  <a:lnTo>
                    <a:pt x="2054" y="304"/>
                  </a:lnTo>
                  <a:lnTo>
                    <a:pt x="2357" y="270"/>
                  </a:lnTo>
                  <a:lnTo>
                    <a:pt x="2660" y="237"/>
                  </a:lnTo>
                  <a:lnTo>
                    <a:pt x="2593" y="573"/>
                  </a:lnTo>
                  <a:lnTo>
                    <a:pt x="2593" y="876"/>
                  </a:lnTo>
                  <a:lnTo>
                    <a:pt x="2525" y="1280"/>
                  </a:lnTo>
                  <a:lnTo>
                    <a:pt x="2525" y="1651"/>
                  </a:lnTo>
                  <a:lnTo>
                    <a:pt x="2559" y="1718"/>
                  </a:lnTo>
                  <a:lnTo>
                    <a:pt x="2660" y="1718"/>
                  </a:lnTo>
                  <a:lnTo>
                    <a:pt x="2694" y="1684"/>
                  </a:lnTo>
                  <a:lnTo>
                    <a:pt x="2727" y="1348"/>
                  </a:lnTo>
                  <a:lnTo>
                    <a:pt x="2727" y="1011"/>
                  </a:lnTo>
                  <a:lnTo>
                    <a:pt x="2761" y="607"/>
                  </a:lnTo>
                  <a:lnTo>
                    <a:pt x="2761" y="237"/>
                  </a:lnTo>
                  <a:lnTo>
                    <a:pt x="2727" y="169"/>
                  </a:lnTo>
                  <a:lnTo>
                    <a:pt x="2660" y="203"/>
                  </a:lnTo>
                  <a:lnTo>
                    <a:pt x="2357" y="102"/>
                  </a:lnTo>
                  <a:lnTo>
                    <a:pt x="2054" y="68"/>
                  </a:lnTo>
                  <a:lnTo>
                    <a:pt x="1717" y="34"/>
                  </a:lnTo>
                  <a:lnTo>
                    <a:pt x="138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5" name="Google Shape;355;p3"/>
            <p:cNvSpPr/>
            <p:nvPr/>
          </p:nvSpPr>
          <p:spPr>
            <a:xfrm>
              <a:off x="3616710" y="4358124"/>
              <a:ext cx="23463" cy="40215"/>
            </a:xfrm>
            <a:custGeom>
              <a:avLst/>
              <a:gdLst/>
              <a:ahLst/>
              <a:cxnLst/>
              <a:rect l="l" t="t" r="r" b="b"/>
              <a:pathLst>
                <a:path w="472" h="809" extrusionOk="0">
                  <a:moveTo>
                    <a:pt x="303" y="203"/>
                  </a:moveTo>
                  <a:lnTo>
                    <a:pt x="303" y="304"/>
                  </a:lnTo>
                  <a:lnTo>
                    <a:pt x="270" y="405"/>
                  </a:lnTo>
                  <a:lnTo>
                    <a:pt x="202" y="337"/>
                  </a:lnTo>
                  <a:lnTo>
                    <a:pt x="169" y="270"/>
                  </a:lnTo>
                  <a:lnTo>
                    <a:pt x="169" y="203"/>
                  </a:lnTo>
                  <a:close/>
                  <a:moveTo>
                    <a:pt x="169" y="1"/>
                  </a:moveTo>
                  <a:lnTo>
                    <a:pt x="68" y="68"/>
                  </a:lnTo>
                  <a:lnTo>
                    <a:pt x="0" y="135"/>
                  </a:lnTo>
                  <a:lnTo>
                    <a:pt x="0" y="236"/>
                  </a:lnTo>
                  <a:lnTo>
                    <a:pt x="0" y="337"/>
                  </a:lnTo>
                  <a:lnTo>
                    <a:pt x="68" y="438"/>
                  </a:lnTo>
                  <a:lnTo>
                    <a:pt x="135" y="472"/>
                  </a:lnTo>
                  <a:lnTo>
                    <a:pt x="34" y="573"/>
                  </a:lnTo>
                  <a:lnTo>
                    <a:pt x="0" y="640"/>
                  </a:lnTo>
                  <a:lnTo>
                    <a:pt x="0" y="674"/>
                  </a:lnTo>
                  <a:lnTo>
                    <a:pt x="68" y="775"/>
                  </a:lnTo>
                  <a:lnTo>
                    <a:pt x="169" y="809"/>
                  </a:lnTo>
                  <a:lnTo>
                    <a:pt x="270" y="809"/>
                  </a:lnTo>
                  <a:lnTo>
                    <a:pt x="337" y="775"/>
                  </a:lnTo>
                  <a:lnTo>
                    <a:pt x="404" y="741"/>
                  </a:lnTo>
                  <a:lnTo>
                    <a:pt x="472" y="674"/>
                  </a:lnTo>
                  <a:lnTo>
                    <a:pt x="472" y="607"/>
                  </a:lnTo>
                  <a:lnTo>
                    <a:pt x="438" y="506"/>
                  </a:lnTo>
                  <a:lnTo>
                    <a:pt x="472" y="472"/>
                  </a:lnTo>
                  <a:lnTo>
                    <a:pt x="472" y="438"/>
                  </a:lnTo>
                  <a:lnTo>
                    <a:pt x="404" y="371"/>
                  </a:lnTo>
                  <a:lnTo>
                    <a:pt x="472" y="304"/>
                  </a:lnTo>
                  <a:lnTo>
                    <a:pt x="472" y="203"/>
                  </a:lnTo>
                  <a:lnTo>
                    <a:pt x="438" y="102"/>
                  </a:lnTo>
                  <a:lnTo>
                    <a:pt x="371" y="34"/>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6" name="Google Shape;356;p3"/>
            <p:cNvSpPr/>
            <p:nvPr/>
          </p:nvSpPr>
          <p:spPr>
            <a:xfrm>
              <a:off x="3686999" y="4476981"/>
              <a:ext cx="11781" cy="35195"/>
            </a:xfrm>
            <a:custGeom>
              <a:avLst/>
              <a:gdLst/>
              <a:ahLst/>
              <a:cxnLst/>
              <a:rect l="l" t="t" r="r" b="b"/>
              <a:pathLst>
                <a:path w="237" h="708" extrusionOk="0">
                  <a:moveTo>
                    <a:pt x="135" y="0"/>
                  </a:moveTo>
                  <a:lnTo>
                    <a:pt x="101" y="34"/>
                  </a:lnTo>
                  <a:lnTo>
                    <a:pt x="34" y="168"/>
                  </a:lnTo>
                  <a:lnTo>
                    <a:pt x="0" y="337"/>
                  </a:lnTo>
                  <a:lnTo>
                    <a:pt x="0" y="505"/>
                  </a:lnTo>
                  <a:lnTo>
                    <a:pt x="34" y="640"/>
                  </a:lnTo>
                  <a:lnTo>
                    <a:pt x="34" y="707"/>
                  </a:lnTo>
                  <a:lnTo>
                    <a:pt x="169" y="707"/>
                  </a:lnTo>
                  <a:lnTo>
                    <a:pt x="202" y="673"/>
                  </a:lnTo>
                  <a:lnTo>
                    <a:pt x="236" y="606"/>
                  </a:lnTo>
                  <a:lnTo>
                    <a:pt x="236" y="337"/>
                  </a:lnTo>
                  <a:lnTo>
                    <a:pt x="236" y="67"/>
                  </a:lnTo>
                  <a:lnTo>
                    <a:pt x="236" y="34"/>
                  </a:lnTo>
                  <a:lnTo>
                    <a:pt x="20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7" name="Google Shape;357;p3"/>
            <p:cNvSpPr/>
            <p:nvPr/>
          </p:nvSpPr>
          <p:spPr>
            <a:xfrm>
              <a:off x="3757289" y="4356434"/>
              <a:ext cx="31864" cy="35195"/>
            </a:xfrm>
            <a:custGeom>
              <a:avLst/>
              <a:gdLst/>
              <a:ahLst/>
              <a:cxnLst/>
              <a:rect l="l" t="t" r="r" b="b"/>
              <a:pathLst>
                <a:path w="641" h="708" extrusionOk="0">
                  <a:moveTo>
                    <a:pt x="236" y="1"/>
                  </a:moveTo>
                  <a:lnTo>
                    <a:pt x="135" y="68"/>
                  </a:lnTo>
                  <a:lnTo>
                    <a:pt x="68" y="136"/>
                  </a:lnTo>
                  <a:lnTo>
                    <a:pt x="0" y="203"/>
                  </a:lnTo>
                  <a:lnTo>
                    <a:pt x="0" y="304"/>
                  </a:lnTo>
                  <a:lnTo>
                    <a:pt x="34" y="371"/>
                  </a:lnTo>
                  <a:lnTo>
                    <a:pt x="101" y="405"/>
                  </a:lnTo>
                  <a:lnTo>
                    <a:pt x="202" y="439"/>
                  </a:lnTo>
                  <a:lnTo>
                    <a:pt x="337" y="472"/>
                  </a:lnTo>
                  <a:lnTo>
                    <a:pt x="438" y="439"/>
                  </a:lnTo>
                  <a:lnTo>
                    <a:pt x="438" y="540"/>
                  </a:lnTo>
                  <a:lnTo>
                    <a:pt x="438" y="607"/>
                  </a:lnTo>
                  <a:lnTo>
                    <a:pt x="438" y="708"/>
                  </a:lnTo>
                  <a:lnTo>
                    <a:pt x="505" y="708"/>
                  </a:lnTo>
                  <a:lnTo>
                    <a:pt x="573" y="641"/>
                  </a:lnTo>
                  <a:lnTo>
                    <a:pt x="606" y="540"/>
                  </a:lnTo>
                  <a:lnTo>
                    <a:pt x="640" y="304"/>
                  </a:lnTo>
                  <a:lnTo>
                    <a:pt x="640" y="270"/>
                  </a:lnTo>
                  <a:lnTo>
                    <a:pt x="573" y="203"/>
                  </a:lnTo>
                  <a:lnTo>
                    <a:pt x="505" y="237"/>
                  </a:lnTo>
                  <a:lnTo>
                    <a:pt x="371" y="304"/>
                  </a:lnTo>
                  <a:lnTo>
                    <a:pt x="236" y="304"/>
                  </a:lnTo>
                  <a:lnTo>
                    <a:pt x="169" y="270"/>
                  </a:lnTo>
                  <a:lnTo>
                    <a:pt x="202" y="203"/>
                  </a:lnTo>
                  <a:lnTo>
                    <a:pt x="236" y="169"/>
                  </a:lnTo>
                  <a:lnTo>
                    <a:pt x="539" y="169"/>
                  </a:lnTo>
                  <a:lnTo>
                    <a:pt x="539" y="203"/>
                  </a:lnTo>
                  <a:lnTo>
                    <a:pt x="606" y="203"/>
                  </a:lnTo>
                  <a:lnTo>
                    <a:pt x="640" y="169"/>
                  </a:lnTo>
                  <a:lnTo>
                    <a:pt x="573" y="102"/>
                  </a:lnTo>
                  <a:lnTo>
                    <a:pt x="505" y="35"/>
                  </a:lnTo>
                  <a:lnTo>
                    <a:pt x="3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8" name="Google Shape;358;p3"/>
            <p:cNvSpPr/>
            <p:nvPr/>
          </p:nvSpPr>
          <p:spPr>
            <a:xfrm>
              <a:off x="3569833" y="4289525"/>
              <a:ext cx="113886" cy="123877"/>
            </a:xfrm>
            <a:custGeom>
              <a:avLst/>
              <a:gdLst/>
              <a:ahLst/>
              <a:cxnLst/>
              <a:rect l="l" t="t" r="r" b="b"/>
              <a:pathLst>
                <a:path w="2291" h="2492" extrusionOk="0">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9" name="Google Shape;359;p3"/>
            <p:cNvSpPr/>
            <p:nvPr/>
          </p:nvSpPr>
          <p:spPr>
            <a:xfrm>
              <a:off x="3024216" y="4714595"/>
              <a:ext cx="15112" cy="120596"/>
            </a:xfrm>
            <a:custGeom>
              <a:avLst/>
              <a:gdLst/>
              <a:ahLst/>
              <a:cxnLst/>
              <a:rect l="l" t="t" r="r" b="b"/>
              <a:pathLst>
                <a:path w="304" h="2426" extrusionOk="0">
                  <a:moveTo>
                    <a:pt x="102" y="1"/>
                  </a:moveTo>
                  <a:lnTo>
                    <a:pt x="68" y="35"/>
                  </a:lnTo>
                  <a:lnTo>
                    <a:pt x="35" y="304"/>
                  </a:lnTo>
                  <a:lnTo>
                    <a:pt x="1" y="573"/>
                  </a:lnTo>
                  <a:lnTo>
                    <a:pt x="35" y="1112"/>
                  </a:lnTo>
                  <a:lnTo>
                    <a:pt x="35" y="1752"/>
                  </a:lnTo>
                  <a:lnTo>
                    <a:pt x="68" y="2055"/>
                  </a:lnTo>
                  <a:lnTo>
                    <a:pt x="136" y="2358"/>
                  </a:lnTo>
                  <a:lnTo>
                    <a:pt x="169" y="2425"/>
                  </a:lnTo>
                  <a:lnTo>
                    <a:pt x="203" y="2425"/>
                  </a:lnTo>
                  <a:lnTo>
                    <a:pt x="237" y="2391"/>
                  </a:lnTo>
                  <a:lnTo>
                    <a:pt x="270" y="2358"/>
                  </a:lnTo>
                  <a:lnTo>
                    <a:pt x="304" y="2055"/>
                  </a:lnTo>
                  <a:lnTo>
                    <a:pt x="270" y="1718"/>
                  </a:lnTo>
                  <a:lnTo>
                    <a:pt x="237" y="1112"/>
                  </a:lnTo>
                  <a:lnTo>
                    <a:pt x="237" y="573"/>
                  </a:lnTo>
                  <a:lnTo>
                    <a:pt x="203" y="304"/>
                  </a:lnTo>
                  <a:lnTo>
                    <a:pt x="169" y="35"/>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0" name="Google Shape;360;p3"/>
            <p:cNvSpPr/>
            <p:nvPr/>
          </p:nvSpPr>
          <p:spPr>
            <a:xfrm>
              <a:off x="3636792" y="4428414"/>
              <a:ext cx="128898" cy="123927"/>
            </a:xfrm>
            <a:custGeom>
              <a:avLst/>
              <a:gdLst/>
              <a:ahLst/>
              <a:cxnLst/>
              <a:rect l="l" t="t" r="r" b="b"/>
              <a:pathLst>
                <a:path w="2593" h="2493"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1" name="Google Shape;361;p3"/>
            <p:cNvSpPr/>
            <p:nvPr/>
          </p:nvSpPr>
          <p:spPr>
            <a:xfrm>
              <a:off x="3350612" y="4749740"/>
              <a:ext cx="38525" cy="45236"/>
            </a:xfrm>
            <a:custGeom>
              <a:avLst/>
              <a:gdLst/>
              <a:ahLst/>
              <a:cxnLst/>
              <a:rect l="l" t="t" r="r" b="b"/>
              <a:pathLst>
                <a:path w="775" h="910" extrusionOk="0">
                  <a:moveTo>
                    <a:pt x="606" y="169"/>
                  </a:moveTo>
                  <a:lnTo>
                    <a:pt x="606" y="237"/>
                  </a:lnTo>
                  <a:lnTo>
                    <a:pt x="539" y="304"/>
                  </a:lnTo>
                  <a:lnTo>
                    <a:pt x="404" y="338"/>
                  </a:lnTo>
                  <a:lnTo>
                    <a:pt x="303" y="371"/>
                  </a:lnTo>
                  <a:lnTo>
                    <a:pt x="236" y="169"/>
                  </a:lnTo>
                  <a:close/>
                  <a:moveTo>
                    <a:pt x="505" y="506"/>
                  </a:moveTo>
                  <a:lnTo>
                    <a:pt x="572" y="540"/>
                  </a:lnTo>
                  <a:lnTo>
                    <a:pt x="606" y="573"/>
                  </a:lnTo>
                  <a:lnTo>
                    <a:pt x="539" y="674"/>
                  </a:lnTo>
                  <a:lnTo>
                    <a:pt x="505" y="708"/>
                  </a:lnTo>
                  <a:lnTo>
                    <a:pt x="438" y="742"/>
                  </a:lnTo>
                  <a:lnTo>
                    <a:pt x="303" y="708"/>
                  </a:lnTo>
                  <a:lnTo>
                    <a:pt x="303" y="540"/>
                  </a:lnTo>
                  <a:lnTo>
                    <a:pt x="337" y="540"/>
                  </a:lnTo>
                  <a:lnTo>
                    <a:pt x="505" y="506"/>
                  </a:lnTo>
                  <a:close/>
                  <a:moveTo>
                    <a:pt x="505" y="1"/>
                  </a:moveTo>
                  <a:lnTo>
                    <a:pt x="303" y="68"/>
                  </a:lnTo>
                  <a:lnTo>
                    <a:pt x="135" y="136"/>
                  </a:lnTo>
                  <a:lnTo>
                    <a:pt x="101" y="169"/>
                  </a:lnTo>
                  <a:lnTo>
                    <a:pt x="135" y="506"/>
                  </a:lnTo>
                  <a:lnTo>
                    <a:pt x="135" y="674"/>
                  </a:lnTo>
                  <a:lnTo>
                    <a:pt x="34" y="674"/>
                  </a:lnTo>
                  <a:lnTo>
                    <a:pt x="0" y="742"/>
                  </a:lnTo>
                  <a:lnTo>
                    <a:pt x="0" y="809"/>
                  </a:lnTo>
                  <a:lnTo>
                    <a:pt x="67" y="876"/>
                  </a:lnTo>
                  <a:lnTo>
                    <a:pt x="269" y="910"/>
                  </a:lnTo>
                  <a:lnTo>
                    <a:pt x="505" y="910"/>
                  </a:lnTo>
                  <a:lnTo>
                    <a:pt x="572" y="876"/>
                  </a:lnTo>
                  <a:lnTo>
                    <a:pt x="673" y="843"/>
                  </a:lnTo>
                  <a:lnTo>
                    <a:pt x="741" y="742"/>
                  </a:lnTo>
                  <a:lnTo>
                    <a:pt x="775" y="641"/>
                  </a:lnTo>
                  <a:lnTo>
                    <a:pt x="775" y="506"/>
                  </a:lnTo>
                  <a:lnTo>
                    <a:pt x="741" y="439"/>
                  </a:lnTo>
                  <a:lnTo>
                    <a:pt x="707" y="405"/>
                  </a:lnTo>
                  <a:lnTo>
                    <a:pt x="775" y="304"/>
                  </a:lnTo>
                  <a:lnTo>
                    <a:pt x="775" y="169"/>
                  </a:lnTo>
                  <a:lnTo>
                    <a:pt x="741" y="68"/>
                  </a:lnTo>
                  <a:lnTo>
                    <a:pt x="707" y="35"/>
                  </a:lnTo>
                  <a:lnTo>
                    <a:pt x="6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2" name="Google Shape;362;p3"/>
            <p:cNvSpPr/>
            <p:nvPr/>
          </p:nvSpPr>
          <p:spPr>
            <a:xfrm>
              <a:off x="3702062" y="4287835"/>
              <a:ext cx="128898" cy="123877"/>
            </a:xfrm>
            <a:custGeom>
              <a:avLst/>
              <a:gdLst/>
              <a:ahLst/>
              <a:cxnLst/>
              <a:rect l="l" t="t" r="r" b="b"/>
              <a:pathLst>
                <a:path w="2593" h="2492" extrusionOk="0">
                  <a:moveTo>
                    <a:pt x="135" y="1"/>
                  </a:moveTo>
                  <a:lnTo>
                    <a:pt x="101" y="34"/>
                  </a:lnTo>
                  <a:lnTo>
                    <a:pt x="34" y="304"/>
                  </a:lnTo>
                  <a:lnTo>
                    <a:pt x="0" y="573"/>
                  </a:lnTo>
                  <a:lnTo>
                    <a:pt x="0" y="1112"/>
                  </a:lnTo>
                  <a:lnTo>
                    <a:pt x="0" y="1751"/>
                  </a:lnTo>
                  <a:lnTo>
                    <a:pt x="34" y="2054"/>
                  </a:lnTo>
                  <a:lnTo>
                    <a:pt x="101"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2" y="102"/>
                  </a:lnTo>
                  <a:lnTo>
                    <a:pt x="202" y="34"/>
                  </a:lnTo>
                  <a:lnTo>
                    <a:pt x="20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3" name="Google Shape;363;p3"/>
            <p:cNvSpPr/>
            <p:nvPr/>
          </p:nvSpPr>
          <p:spPr>
            <a:xfrm>
              <a:off x="3310446" y="4707934"/>
              <a:ext cx="125567" cy="135609"/>
            </a:xfrm>
            <a:custGeom>
              <a:avLst/>
              <a:gdLst/>
              <a:ahLst/>
              <a:cxnLst/>
              <a:rect l="l" t="t" r="r" b="b"/>
              <a:pathLst>
                <a:path w="2526" h="2728" extrusionOk="0">
                  <a:moveTo>
                    <a:pt x="202" y="169"/>
                  </a:moveTo>
                  <a:lnTo>
                    <a:pt x="741" y="236"/>
                  </a:lnTo>
                  <a:lnTo>
                    <a:pt x="1279"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7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4" name="Google Shape;364;p3"/>
            <p:cNvSpPr/>
            <p:nvPr/>
          </p:nvSpPr>
          <p:spPr>
            <a:xfrm>
              <a:off x="3166486" y="4709574"/>
              <a:ext cx="128948" cy="123927"/>
            </a:xfrm>
            <a:custGeom>
              <a:avLst/>
              <a:gdLst/>
              <a:ahLst/>
              <a:cxnLst/>
              <a:rect l="l" t="t" r="r" b="b"/>
              <a:pathLst>
                <a:path w="2594" h="2493" extrusionOk="0">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5" name="Google Shape;365;p3"/>
            <p:cNvSpPr/>
            <p:nvPr/>
          </p:nvSpPr>
          <p:spPr>
            <a:xfrm>
              <a:off x="3216693" y="4751430"/>
              <a:ext cx="36885" cy="33505"/>
            </a:xfrm>
            <a:custGeom>
              <a:avLst/>
              <a:gdLst/>
              <a:ahLst/>
              <a:cxnLst/>
              <a:rect l="l" t="t" r="r" b="b"/>
              <a:pathLst>
                <a:path w="742" h="674" extrusionOk="0">
                  <a:moveTo>
                    <a:pt x="68" y="1"/>
                  </a:moveTo>
                  <a:lnTo>
                    <a:pt x="1" y="68"/>
                  </a:lnTo>
                  <a:lnTo>
                    <a:pt x="1" y="135"/>
                  </a:lnTo>
                  <a:lnTo>
                    <a:pt x="1" y="169"/>
                  </a:lnTo>
                  <a:lnTo>
                    <a:pt x="34" y="203"/>
                  </a:lnTo>
                  <a:lnTo>
                    <a:pt x="68" y="337"/>
                  </a:lnTo>
                  <a:lnTo>
                    <a:pt x="102" y="438"/>
                  </a:lnTo>
                  <a:lnTo>
                    <a:pt x="169" y="573"/>
                  </a:lnTo>
                  <a:lnTo>
                    <a:pt x="270" y="674"/>
                  </a:lnTo>
                  <a:lnTo>
                    <a:pt x="405" y="674"/>
                  </a:lnTo>
                  <a:lnTo>
                    <a:pt x="438" y="640"/>
                  </a:lnTo>
                  <a:lnTo>
                    <a:pt x="506" y="506"/>
                  </a:lnTo>
                  <a:lnTo>
                    <a:pt x="607" y="371"/>
                  </a:lnTo>
                  <a:lnTo>
                    <a:pt x="708" y="270"/>
                  </a:lnTo>
                  <a:lnTo>
                    <a:pt x="741" y="203"/>
                  </a:lnTo>
                  <a:lnTo>
                    <a:pt x="741" y="135"/>
                  </a:lnTo>
                  <a:lnTo>
                    <a:pt x="741" y="102"/>
                  </a:lnTo>
                  <a:lnTo>
                    <a:pt x="708" y="68"/>
                  </a:lnTo>
                  <a:lnTo>
                    <a:pt x="640" y="68"/>
                  </a:lnTo>
                  <a:lnTo>
                    <a:pt x="573" y="102"/>
                  </a:lnTo>
                  <a:lnTo>
                    <a:pt x="472" y="169"/>
                  </a:lnTo>
                  <a:lnTo>
                    <a:pt x="405" y="270"/>
                  </a:lnTo>
                  <a:lnTo>
                    <a:pt x="304" y="405"/>
                  </a:lnTo>
                  <a:lnTo>
                    <a:pt x="236" y="236"/>
                  </a:lnTo>
                  <a:lnTo>
                    <a:pt x="203" y="68"/>
                  </a:lnTo>
                  <a:lnTo>
                    <a:pt x="203"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6" name="Google Shape;366;p3"/>
            <p:cNvSpPr/>
            <p:nvPr/>
          </p:nvSpPr>
          <p:spPr>
            <a:xfrm>
              <a:off x="3745558" y="4851844"/>
              <a:ext cx="138989" cy="16802"/>
            </a:xfrm>
            <a:custGeom>
              <a:avLst/>
              <a:gdLst/>
              <a:ahLst/>
              <a:cxnLst/>
              <a:rect l="l" t="t" r="r" b="b"/>
              <a:pathLst>
                <a:path w="2796" h="338" extrusionOk="0">
                  <a:moveTo>
                    <a:pt x="337" y="1"/>
                  </a:moveTo>
                  <a:lnTo>
                    <a:pt x="169" y="34"/>
                  </a:lnTo>
                  <a:lnTo>
                    <a:pt x="1" y="102"/>
                  </a:lnTo>
                  <a:lnTo>
                    <a:pt x="1" y="135"/>
                  </a:lnTo>
                  <a:lnTo>
                    <a:pt x="135" y="203"/>
                  </a:lnTo>
                  <a:lnTo>
                    <a:pt x="304" y="236"/>
                  </a:lnTo>
                  <a:lnTo>
                    <a:pt x="607" y="270"/>
                  </a:lnTo>
                  <a:lnTo>
                    <a:pt x="1247" y="270"/>
                  </a:lnTo>
                  <a:lnTo>
                    <a:pt x="2021" y="337"/>
                  </a:lnTo>
                  <a:lnTo>
                    <a:pt x="2391" y="337"/>
                  </a:lnTo>
                  <a:lnTo>
                    <a:pt x="2762" y="270"/>
                  </a:lnTo>
                  <a:lnTo>
                    <a:pt x="2795" y="236"/>
                  </a:lnTo>
                  <a:lnTo>
                    <a:pt x="2762" y="169"/>
                  </a:lnTo>
                  <a:lnTo>
                    <a:pt x="2459" y="102"/>
                  </a:lnTo>
                  <a:lnTo>
                    <a:pt x="2122" y="68"/>
                  </a:lnTo>
                  <a:lnTo>
                    <a:pt x="1449" y="68"/>
                  </a:lnTo>
                  <a:lnTo>
                    <a:pt x="70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7" name="Google Shape;367;p3"/>
            <p:cNvSpPr/>
            <p:nvPr/>
          </p:nvSpPr>
          <p:spPr>
            <a:xfrm>
              <a:off x="4061912" y="4574015"/>
              <a:ext cx="15112" cy="120547"/>
            </a:xfrm>
            <a:custGeom>
              <a:avLst/>
              <a:gdLst/>
              <a:ahLst/>
              <a:cxnLst/>
              <a:rect l="l" t="t" r="r" b="b"/>
              <a:pathLst>
                <a:path w="304" h="2425" extrusionOk="0">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8" name="Google Shape;368;p3"/>
            <p:cNvSpPr/>
            <p:nvPr/>
          </p:nvSpPr>
          <p:spPr>
            <a:xfrm>
              <a:off x="3235136" y="4570684"/>
              <a:ext cx="115526" cy="123877"/>
            </a:xfrm>
            <a:custGeom>
              <a:avLst/>
              <a:gdLst/>
              <a:ahLst/>
              <a:cxnLst/>
              <a:rect l="l" t="t" r="r" b="b"/>
              <a:pathLst>
                <a:path w="2324" h="2492" extrusionOk="0">
                  <a:moveTo>
                    <a:pt x="1852" y="0"/>
                  </a:moveTo>
                  <a:lnTo>
                    <a:pt x="1380" y="34"/>
                  </a:lnTo>
                  <a:lnTo>
                    <a:pt x="135" y="34"/>
                  </a:lnTo>
                  <a:lnTo>
                    <a:pt x="67" y="68"/>
                  </a:lnTo>
                  <a:lnTo>
                    <a:pt x="34" y="135"/>
                  </a:lnTo>
                  <a:lnTo>
                    <a:pt x="34" y="202"/>
                  </a:lnTo>
                  <a:lnTo>
                    <a:pt x="67" y="236"/>
                  </a:lnTo>
                  <a:lnTo>
                    <a:pt x="34" y="472"/>
                  </a:lnTo>
                  <a:lnTo>
                    <a:pt x="34" y="708"/>
                  </a:lnTo>
                  <a:lnTo>
                    <a:pt x="34" y="1145"/>
                  </a:lnTo>
                  <a:lnTo>
                    <a:pt x="0" y="1718"/>
                  </a:lnTo>
                  <a:lnTo>
                    <a:pt x="34" y="2021"/>
                  </a:lnTo>
                  <a:lnTo>
                    <a:pt x="34" y="2290"/>
                  </a:lnTo>
                  <a:lnTo>
                    <a:pt x="34" y="2357"/>
                  </a:lnTo>
                  <a:lnTo>
                    <a:pt x="34" y="2425"/>
                  </a:lnTo>
                  <a:lnTo>
                    <a:pt x="67" y="2492"/>
                  </a:lnTo>
                  <a:lnTo>
                    <a:pt x="1818" y="2492"/>
                  </a:lnTo>
                  <a:lnTo>
                    <a:pt x="2020" y="2458"/>
                  </a:lnTo>
                  <a:lnTo>
                    <a:pt x="2121" y="2391"/>
                  </a:lnTo>
                  <a:lnTo>
                    <a:pt x="2188" y="2324"/>
                  </a:lnTo>
                  <a:lnTo>
                    <a:pt x="2121" y="2256"/>
                  </a:lnTo>
                  <a:lnTo>
                    <a:pt x="2020" y="2223"/>
                  </a:lnTo>
                  <a:lnTo>
                    <a:pt x="1818" y="2189"/>
                  </a:lnTo>
                  <a:lnTo>
                    <a:pt x="1414" y="2223"/>
                  </a:lnTo>
                  <a:lnTo>
                    <a:pt x="236" y="2256"/>
                  </a:lnTo>
                  <a:lnTo>
                    <a:pt x="269" y="1987"/>
                  </a:lnTo>
                  <a:lnTo>
                    <a:pt x="269" y="1718"/>
                  </a:lnTo>
                  <a:lnTo>
                    <a:pt x="269" y="1145"/>
                  </a:lnTo>
                  <a:lnTo>
                    <a:pt x="269" y="708"/>
                  </a:lnTo>
                  <a:lnTo>
                    <a:pt x="269" y="472"/>
                  </a:lnTo>
                  <a:lnTo>
                    <a:pt x="236" y="270"/>
                  </a:lnTo>
                  <a:lnTo>
                    <a:pt x="1953" y="270"/>
                  </a:lnTo>
                  <a:lnTo>
                    <a:pt x="2155" y="202"/>
                  </a:lnTo>
                  <a:lnTo>
                    <a:pt x="2222" y="169"/>
                  </a:lnTo>
                  <a:lnTo>
                    <a:pt x="2323" y="101"/>
                  </a:lnTo>
                  <a:lnTo>
                    <a:pt x="2323" y="68"/>
                  </a:lnTo>
                  <a:lnTo>
                    <a:pt x="2222" y="34"/>
                  </a:lnTo>
                  <a:lnTo>
                    <a:pt x="208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9" name="Google Shape;369;p3"/>
            <p:cNvSpPr/>
            <p:nvPr/>
          </p:nvSpPr>
          <p:spPr>
            <a:xfrm>
              <a:off x="3988242" y="4289525"/>
              <a:ext cx="127258" cy="122187"/>
            </a:xfrm>
            <a:custGeom>
              <a:avLst/>
              <a:gdLst/>
              <a:ahLst/>
              <a:cxnLst/>
              <a:rect l="l" t="t" r="r" b="b"/>
              <a:pathLst>
                <a:path w="2560" h="2458" extrusionOk="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7" y="2424"/>
                  </a:lnTo>
                  <a:lnTo>
                    <a:pt x="2391" y="2458"/>
                  </a:lnTo>
                  <a:lnTo>
                    <a:pt x="2425" y="2458"/>
                  </a:lnTo>
                  <a:lnTo>
                    <a:pt x="2458" y="2424"/>
                  </a:lnTo>
                  <a:lnTo>
                    <a:pt x="2492" y="2391"/>
                  </a:lnTo>
                  <a:lnTo>
                    <a:pt x="2526" y="2121"/>
                  </a:lnTo>
                  <a:lnTo>
                    <a:pt x="2559" y="1852"/>
                  </a:lnTo>
                  <a:lnTo>
                    <a:pt x="2526" y="1313"/>
                  </a:lnTo>
                  <a:lnTo>
                    <a:pt x="2526" y="707"/>
                  </a:lnTo>
                  <a:lnTo>
                    <a:pt x="2526" y="404"/>
                  </a:lnTo>
                  <a:lnTo>
                    <a:pt x="2458" y="101"/>
                  </a:lnTo>
                  <a:lnTo>
                    <a:pt x="2425" y="68"/>
                  </a:lnTo>
                  <a:lnTo>
                    <a:pt x="2391" y="34"/>
                  </a:lnTo>
                  <a:lnTo>
                    <a:pt x="2324" y="34"/>
                  </a:lnTo>
                  <a:lnTo>
                    <a:pt x="124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0" name="Google Shape;370;p3"/>
            <p:cNvSpPr/>
            <p:nvPr/>
          </p:nvSpPr>
          <p:spPr>
            <a:xfrm>
              <a:off x="3845972" y="4286144"/>
              <a:ext cx="125567" cy="135659"/>
            </a:xfrm>
            <a:custGeom>
              <a:avLst/>
              <a:gdLst/>
              <a:ahLst/>
              <a:cxnLst/>
              <a:rect l="l" t="t" r="r" b="b"/>
              <a:pathLst>
                <a:path w="2526" h="2729" extrusionOk="0">
                  <a:moveTo>
                    <a:pt x="203" y="169"/>
                  </a:moveTo>
                  <a:lnTo>
                    <a:pt x="742" y="237"/>
                  </a:lnTo>
                  <a:lnTo>
                    <a:pt x="1280" y="270"/>
                  </a:lnTo>
                  <a:lnTo>
                    <a:pt x="2358" y="237"/>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1" name="Google Shape;371;p3"/>
            <p:cNvSpPr/>
            <p:nvPr/>
          </p:nvSpPr>
          <p:spPr>
            <a:xfrm>
              <a:off x="3064382" y="4433435"/>
              <a:ext cx="15112" cy="120547"/>
            </a:xfrm>
            <a:custGeom>
              <a:avLst/>
              <a:gdLst/>
              <a:ahLst/>
              <a:cxnLst/>
              <a:rect l="l" t="t" r="r" b="b"/>
              <a:pathLst>
                <a:path w="304" h="2425" extrusionOk="0">
                  <a:moveTo>
                    <a:pt x="102" y="1"/>
                  </a:moveTo>
                  <a:lnTo>
                    <a:pt x="68" y="34"/>
                  </a:lnTo>
                  <a:lnTo>
                    <a:pt x="35" y="304"/>
                  </a:lnTo>
                  <a:lnTo>
                    <a:pt x="1" y="573"/>
                  </a:lnTo>
                  <a:lnTo>
                    <a:pt x="35" y="1112"/>
                  </a:lnTo>
                  <a:lnTo>
                    <a:pt x="35" y="1751"/>
                  </a:lnTo>
                  <a:lnTo>
                    <a:pt x="68" y="2054"/>
                  </a:lnTo>
                  <a:lnTo>
                    <a:pt x="136"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2" name="Google Shape;372;p3"/>
            <p:cNvSpPr/>
            <p:nvPr/>
          </p:nvSpPr>
          <p:spPr>
            <a:xfrm>
              <a:off x="3206652" y="4428414"/>
              <a:ext cx="128948" cy="123927"/>
            </a:xfrm>
            <a:custGeom>
              <a:avLst/>
              <a:gdLst/>
              <a:ahLst/>
              <a:cxnLst/>
              <a:rect l="l" t="t" r="r" b="b"/>
              <a:pathLst>
                <a:path w="2594" h="2493" extrusionOk="0">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3" name="Google Shape;373;p3"/>
            <p:cNvSpPr/>
            <p:nvPr/>
          </p:nvSpPr>
          <p:spPr>
            <a:xfrm>
              <a:off x="3089485" y="4568994"/>
              <a:ext cx="128948" cy="123927"/>
            </a:xfrm>
            <a:custGeom>
              <a:avLst/>
              <a:gdLst/>
              <a:ahLst/>
              <a:cxnLst/>
              <a:rect l="l" t="t" r="r" b="b"/>
              <a:pathLst>
                <a:path w="2594" h="2493" extrusionOk="0">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4" name="Google Shape;374;p3"/>
            <p:cNvSpPr/>
            <p:nvPr/>
          </p:nvSpPr>
          <p:spPr>
            <a:xfrm>
              <a:off x="3251838" y="4476981"/>
              <a:ext cx="43596" cy="35195"/>
            </a:xfrm>
            <a:custGeom>
              <a:avLst/>
              <a:gdLst/>
              <a:ahLst/>
              <a:cxnLst/>
              <a:rect l="l" t="t" r="r" b="b"/>
              <a:pathLst>
                <a:path w="877" h="708" extrusionOk="0">
                  <a:moveTo>
                    <a:pt x="34" y="0"/>
                  </a:moveTo>
                  <a:lnTo>
                    <a:pt x="1" y="34"/>
                  </a:lnTo>
                  <a:lnTo>
                    <a:pt x="1" y="67"/>
                  </a:lnTo>
                  <a:lnTo>
                    <a:pt x="34" y="101"/>
                  </a:lnTo>
                  <a:lnTo>
                    <a:pt x="135" y="168"/>
                  </a:lnTo>
                  <a:lnTo>
                    <a:pt x="236" y="202"/>
                  </a:lnTo>
                  <a:lnTo>
                    <a:pt x="169" y="404"/>
                  </a:lnTo>
                  <a:lnTo>
                    <a:pt x="135" y="606"/>
                  </a:lnTo>
                  <a:lnTo>
                    <a:pt x="169" y="673"/>
                  </a:lnTo>
                  <a:lnTo>
                    <a:pt x="203" y="707"/>
                  </a:lnTo>
                  <a:lnTo>
                    <a:pt x="270" y="707"/>
                  </a:lnTo>
                  <a:lnTo>
                    <a:pt x="304" y="640"/>
                  </a:lnTo>
                  <a:lnTo>
                    <a:pt x="371" y="438"/>
                  </a:lnTo>
                  <a:lnTo>
                    <a:pt x="405" y="202"/>
                  </a:lnTo>
                  <a:lnTo>
                    <a:pt x="438" y="236"/>
                  </a:lnTo>
                  <a:lnTo>
                    <a:pt x="741" y="236"/>
                  </a:lnTo>
                  <a:lnTo>
                    <a:pt x="842" y="202"/>
                  </a:lnTo>
                  <a:lnTo>
                    <a:pt x="876" y="168"/>
                  </a:lnTo>
                  <a:lnTo>
                    <a:pt x="876" y="101"/>
                  </a:lnTo>
                  <a:lnTo>
                    <a:pt x="876" y="67"/>
                  </a:lnTo>
                  <a:lnTo>
                    <a:pt x="842" y="34"/>
                  </a:lnTo>
                  <a:lnTo>
                    <a:pt x="77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5" name="Google Shape;375;p3"/>
            <p:cNvSpPr/>
            <p:nvPr/>
          </p:nvSpPr>
          <p:spPr>
            <a:xfrm>
              <a:off x="3034257" y="4711264"/>
              <a:ext cx="113886" cy="123927"/>
            </a:xfrm>
            <a:custGeom>
              <a:avLst/>
              <a:gdLst/>
              <a:ahLst/>
              <a:cxnLst/>
              <a:rect l="l" t="t" r="r" b="b"/>
              <a:pathLst>
                <a:path w="2291" h="2493" extrusionOk="0">
                  <a:moveTo>
                    <a:pt x="237"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6"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6" name="Google Shape;376;p3"/>
            <p:cNvSpPr/>
            <p:nvPr/>
          </p:nvSpPr>
          <p:spPr>
            <a:xfrm>
              <a:off x="3139692" y="4614181"/>
              <a:ext cx="36885" cy="53637"/>
            </a:xfrm>
            <a:custGeom>
              <a:avLst/>
              <a:gdLst/>
              <a:ahLst/>
              <a:cxnLst/>
              <a:rect l="l" t="t" r="r" b="b"/>
              <a:pathLst>
                <a:path w="742" h="1079" extrusionOk="0">
                  <a:moveTo>
                    <a:pt x="540" y="1"/>
                  </a:moveTo>
                  <a:lnTo>
                    <a:pt x="371" y="35"/>
                  </a:lnTo>
                  <a:lnTo>
                    <a:pt x="136" y="35"/>
                  </a:lnTo>
                  <a:lnTo>
                    <a:pt x="102" y="68"/>
                  </a:lnTo>
                  <a:lnTo>
                    <a:pt x="35" y="68"/>
                  </a:lnTo>
                  <a:lnTo>
                    <a:pt x="1" y="136"/>
                  </a:lnTo>
                  <a:lnTo>
                    <a:pt x="1" y="169"/>
                  </a:lnTo>
                  <a:lnTo>
                    <a:pt x="35" y="203"/>
                  </a:lnTo>
                  <a:lnTo>
                    <a:pt x="68" y="203"/>
                  </a:lnTo>
                  <a:lnTo>
                    <a:pt x="68" y="607"/>
                  </a:lnTo>
                  <a:lnTo>
                    <a:pt x="136" y="1011"/>
                  </a:lnTo>
                  <a:lnTo>
                    <a:pt x="169" y="1078"/>
                  </a:lnTo>
                  <a:lnTo>
                    <a:pt x="237" y="1078"/>
                  </a:lnTo>
                  <a:lnTo>
                    <a:pt x="304" y="1045"/>
                  </a:lnTo>
                  <a:lnTo>
                    <a:pt x="338" y="977"/>
                  </a:lnTo>
                  <a:lnTo>
                    <a:pt x="304" y="607"/>
                  </a:lnTo>
                  <a:lnTo>
                    <a:pt x="371" y="641"/>
                  </a:lnTo>
                  <a:lnTo>
                    <a:pt x="472" y="607"/>
                  </a:lnTo>
                  <a:lnTo>
                    <a:pt x="573" y="573"/>
                  </a:lnTo>
                  <a:lnTo>
                    <a:pt x="607" y="540"/>
                  </a:lnTo>
                  <a:lnTo>
                    <a:pt x="607" y="506"/>
                  </a:lnTo>
                  <a:lnTo>
                    <a:pt x="573" y="439"/>
                  </a:lnTo>
                  <a:lnTo>
                    <a:pt x="506" y="439"/>
                  </a:lnTo>
                  <a:lnTo>
                    <a:pt x="338" y="472"/>
                  </a:lnTo>
                  <a:lnTo>
                    <a:pt x="270" y="506"/>
                  </a:lnTo>
                  <a:lnTo>
                    <a:pt x="237" y="237"/>
                  </a:lnTo>
                  <a:lnTo>
                    <a:pt x="540" y="237"/>
                  </a:lnTo>
                  <a:lnTo>
                    <a:pt x="641" y="203"/>
                  </a:lnTo>
                  <a:lnTo>
                    <a:pt x="708" y="169"/>
                  </a:lnTo>
                  <a:lnTo>
                    <a:pt x="742" y="136"/>
                  </a:lnTo>
                  <a:lnTo>
                    <a:pt x="742" y="68"/>
                  </a:lnTo>
                  <a:lnTo>
                    <a:pt x="67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7" name="Google Shape;377;p3"/>
            <p:cNvSpPr/>
            <p:nvPr/>
          </p:nvSpPr>
          <p:spPr>
            <a:xfrm>
              <a:off x="3271921" y="4289525"/>
              <a:ext cx="127258" cy="122187"/>
            </a:xfrm>
            <a:custGeom>
              <a:avLst/>
              <a:gdLst/>
              <a:ahLst/>
              <a:cxnLst/>
              <a:rect l="l" t="t" r="r" b="b"/>
              <a:pathLst>
                <a:path w="2560" h="2458" extrusionOk="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8" name="Google Shape;378;p3"/>
            <p:cNvSpPr/>
            <p:nvPr/>
          </p:nvSpPr>
          <p:spPr>
            <a:xfrm>
              <a:off x="3072783" y="4754761"/>
              <a:ext cx="33505" cy="31864"/>
            </a:xfrm>
            <a:custGeom>
              <a:avLst/>
              <a:gdLst/>
              <a:ahLst/>
              <a:cxnLst/>
              <a:rect l="l" t="t" r="r" b="b"/>
              <a:pathLst>
                <a:path w="674" h="641" extrusionOk="0">
                  <a:moveTo>
                    <a:pt x="270" y="1"/>
                  </a:moveTo>
                  <a:lnTo>
                    <a:pt x="169" y="68"/>
                  </a:lnTo>
                  <a:lnTo>
                    <a:pt x="101" y="136"/>
                  </a:lnTo>
                  <a:lnTo>
                    <a:pt x="34" y="203"/>
                  </a:lnTo>
                  <a:lnTo>
                    <a:pt x="0" y="304"/>
                  </a:lnTo>
                  <a:lnTo>
                    <a:pt x="34" y="405"/>
                  </a:lnTo>
                  <a:lnTo>
                    <a:pt x="68" y="506"/>
                  </a:lnTo>
                  <a:lnTo>
                    <a:pt x="169" y="573"/>
                  </a:lnTo>
                  <a:lnTo>
                    <a:pt x="270" y="607"/>
                  </a:lnTo>
                  <a:lnTo>
                    <a:pt x="371" y="641"/>
                  </a:lnTo>
                  <a:lnTo>
                    <a:pt x="472" y="607"/>
                  </a:lnTo>
                  <a:lnTo>
                    <a:pt x="539" y="540"/>
                  </a:lnTo>
                  <a:lnTo>
                    <a:pt x="606" y="472"/>
                  </a:lnTo>
                  <a:lnTo>
                    <a:pt x="573" y="405"/>
                  </a:lnTo>
                  <a:lnTo>
                    <a:pt x="539" y="371"/>
                  </a:lnTo>
                  <a:lnTo>
                    <a:pt x="472" y="371"/>
                  </a:lnTo>
                  <a:lnTo>
                    <a:pt x="404" y="405"/>
                  </a:lnTo>
                  <a:lnTo>
                    <a:pt x="303" y="405"/>
                  </a:lnTo>
                  <a:lnTo>
                    <a:pt x="236" y="371"/>
                  </a:lnTo>
                  <a:lnTo>
                    <a:pt x="202" y="338"/>
                  </a:lnTo>
                  <a:lnTo>
                    <a:pt x="202" y="304"/>
                  </a:lnTo>
                  <a:lnTo>
                    <a:pt x="236" y="237"/>
                  </a:lnTo>
                  <a:lnTo>
                    <a:pt x="270" y="203"/>
                  </a:lnTo>
                  <a:lnTo>
                    <a:pt x="404" y="169"/>
                  </a:lnTo>
                  <a:lnTo>
                    <a:pt x="505" y="169"/>
                  </a:lnTo>
                  <a:lnTo>
                    <a:pt x="640" y="136"/>
                  </a:lnTo>
                  <a:lnTo>
                    <a:pt x="674" y="136"/>
                  </a:lnTo>
                  <a:lnTo>
                    <a:pt x="674" y="68"/>
                  </a:lnTo>
                  <a:lnTo>
                    <a:pt x="573" y="35"/>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9" name="Google Shape;379;p3"/>
            <p:cNvSpPr/>
            <p:nvPr/>
          </p:nvSpPr>
          <p:spPr>
            <a:xfrm>
              <a:off x="3074423" y="4430105"/>
              <a:ext cx="113886" cy="123877"/>
            </a:xfrm>
            <a:custGeom>
              <a:avLst/>
              <a:gdLst/>
              <a:ahLst/>
              <a:cxnLst/>
              <a:rect l="l" t="t" r="r" b="b"/>
              <a:pathLst>
                <a:path w="2291" h="2492" extrusionOk="0">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0" name="Google Shape;380;p3"/>
            <p:cNvSpPr/>
            <p:nvPr/>
          </p:nvSpPr>
          <p:spPr>
            <a:xfrm>
              <a:off x="3116279" y="4475291"/>
              <a:ext cx="28484" cy="43546"/>
            </a:xfrm>
            <a:custGeom>
              <a:avLst/>
              <a:gdLst/>
              <a:ahLst/>
              <a:cxnLst/>
              <a:rect l="l" t="t" r="r" b="b"/>
              <a:pathLst>
                <a:path w="573" h="876" extrusionOk="0">
                  <a:moveTo>
                    <a:pt x="371" y="169"/>
                  </a:moveTo>
                  <a:lnTo>
                    <a:pt x="337" y="303"/>
                  </a:lnTo>
                  <a:lnTo>
                    <a:pt x="270" y="371"/>
                  </a:lnTo>
                  <a:lnTo>
                    <a:pt x="203" y="404"/>
                  </a:lnTo>
                  <a:lnTo>
                    <a:pt x="169" y="438"/>
                  </a:lnTo>
                  <a:lnTo>
                    <a:pt x="169" y="337"/>
                  </a:lnTo>
                  <a:lnTo>
                    <a:pt x="203" y="270"/>
                  </a:lnTo>
                  <a:lnTo>
                    <a:pt x="236" y="236"/>
                  </a:lnTo>
                  <a:lnTo>
                    <a:pt x="304" y="169"/>
                  </a:lnTo>
                  <a:close/>
                  <a:moveTo>
                    <a:pt x="405" y="0"/>
                  </a:moveTo>
                  <a:lnTo>
                    <a:pt x="236" y="34"/>
                  </a:lnTo>
                  <a:lnTo>
                    <a:pt x="102" y="135"/>
                  </a:lnTo>
                  <a:lnTo>
                    <a:pt x="68" y="135"/>
                  </a:lnTo>
                  <a:lnTo>
                    <a:pt x="68" y="169"/>
                  </a:lnTo>
                  <a:lnTo>
                    <a:pt x="34" y="202"/>
                  </a:lnTo>
                  <a:lnTo>
                    <a:pt x="1" y="337"/>
                  </a:lnTo>
                  <a:lnTo>
                    <a:pt x="1" y="472"/>
                  </a:lnTo>
                  <a:lnTo>
                    <a:pt x="34" y="741"/>
                  </a:lnTo>
                  <a:lnTo>
                    <a:pt x="68" y="808"/>
                  </a:lnTo>
                  <a:lnTo>
                    <a:pt x="102" y="808"/>
                  </a:lnTo>
                  <a:lnTo>
                    <a:pt x="135" y="775"/>
                  </a:lnTo>
                  <a:lnTo>
                    <a:pt x="169" y="741"/>
                  </a:lnTo>
                  <a:lnTo>
                    <a:pt x="169" y="606"/>
                  </a:lnTo>
                  <a:lnTo>
                    <a:pt x="203" y="674"/>
                  </a:lnTo>
                  <a:lnTo>
                    <a:pt x="270" y="775"/>
                  </a:lnTo>
                  <a:lnTo>
                    <a:pt x="371" y="842"/>
                  </a:lnTo>
                  <a:lnTo>
                    <a:pt x="472" y="876"/>
                  </a:lnTo>
                  <a:lnTo>
                    <a:pt x="539" y="876"/>
                  </a:lnTo>
                  <a:lnTo>
                    <a:pt x="573" y="808"/>
                  </a:lnTo>
                  <a:lnTo>
                    <a:pt x="573" y="741"/>
                  </a:lnTo>
                  <a:lnTo>
                    <a:pt x="506" y="674"/>
                  </a:lnTo>
                  <a:lnTo>
                    <a:pt x="405" y="640"/>
                  </a:lnTo>
                  <a:lnTo>
                    <a:pt x="337" y="539"/>
                  </a:lnTo>
                  <a:lnTo>
                    <a:pt x="472" y="438"/>
                  </a:lnTo>
                  <a:lnTo>
                    <a:pt x="573" y="270"/>
                  </a:lnTo>
                  <a:lnTo>
                    <a:pt x="573" y="169"/>
                  </a:lnTo>
                  <a:lnTo>
                    <a:pt x="573" y="68"/>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1" name="Google Shape;381;p3"/>
            <p:cNvSpPr/>
            <p:nvPr/>
          </p:nvSpPr>
          <p:spPr>
            <a:xfrm>
              <a:off x="3633462" y="4751430"/>
              <a:ext cx="46877" cy="41906"/>
            </a:xfrm>
            <a:custGeom>
              <a:avLst/>
              <a:gdLst/>
              <a:ahLst/>
              <a:cxnLst/>
              <a:rect l="l" t="t" r="r" b="b"/>
              <a:pathLst>
                <a:path w="943" h="843" extrusionOk="0">
                  <a:moveTo>
                    <a:pt x="67" y="1"/>
                  </a:moveTo>
                  <a:lnTo>
                    <a:pt x="34" y="34"/>
                  </a:lnTo>
                  <a:lnTo>
                    <a:pt x="0" y="102"/>
                  </a:lnTo>
                  <a:lnTo>
                    <a:pt x="0" y="674"/>
                  </a:lnTo>
                  <a:lnTo>
                    <a:pt x="34" y="741"/>
                  </a:lnTo>
                  <a:lnTo>
                    <a:pt x="101" y="775"/>
                  </a:lnTo>
                  <a:lnTo>
                    <a:pt x="168" y="741"/>
                  </a:lnTo>
                  <a:lnTo>
                    <a:pt x="202" y="674"/>
                  </a:lnTo>
                  <a:lnTo>
                    <a:pt x="202" y="438"/>
                  </a:lnTo>
                  <a:lnTo>
                    <a:pt x="303" y="640"/>
                  </a:lnTo>
                  <a:lnTo>
                    <a:pt x="337" y="674"/>
                  </a:lnTo>
                  <a:lnTo>
                    <a:pt x="438" y="674"/>
                  </a:lnTo>
                  <a:lnTo>
                    <a:pt x="471" y="640"/>
                  </a:lnTo>
                  <a:lnTo>
                    <a:pt x="673" y="438"/>
                  </a:lnTo>
                  <a:lnTo>
                    <a:pt x="707" y="607"/>
                  </a:lnTo>
                  <a:lnTo>
                    <a:pt x="774" y="775"/>
                  </a:lnTo>
                  <a:lnTo>
                    <a:pt x="808" y="842"/>
                  </a:lnTo>
                  <a:lnTo>
                    <a:pt x="875" y="809"/>
                  </a:lnTo>
                  <a:lnTo>
                    <a:pt x="943" y="775"/>
                  </a:lnTo>
                  <a:lnTo>
                    <a:pt x="943" y="674"/>
                  </a:lnTo>
                  <a:lnTo>
                    <a:pt x="875" y="573"/>
                  </a:lnTo>
                  <a:lnTo>
                    <a:pt x="875" y="438"/>
                  </a:lnTo>
                  <a:lnTo>
                    <a:pt x="875" y="304"/>
                  </a:lnTo>
                  <a:lnTo>
                    <a:pt x="875" y="169"/>
                  </a:lnTo>
                  <a:lnTo>
                    <a:pt x="875" y="102"/>
                  </a:lnTo>
                  <a:lnTo>
                    <a:pt x="842" y="68"/>
                  </a:lnTo>
                  <a:lnTo>
                    <a:pt x="774" y="34"/>
                  </a:lnTo>
                  <a:lnTo>
                    <a:pt x="707" y="68"/>
                  </a:lnTo>
                  <a:lnTo>
                    <a:pt x="404" y="405"/>
                  </a:lnTo>
                  <a:lnTo>
                    <a:pt x="202"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2" name="Google Shape;382;p3"/>
            <p:cNvSpPr/>
            <p:nvPr/>
          </p:nvSpPr>
          <p:spPr>
            <a:xfrm>
              <a:off x="2990761" y="4610850"/>
              <a:ext cx="38525" cy="53587"/>
            </a:xfrm>
            <a:custGeom>
              <a:avLst/>
              <a:gdLst/>
              <a:ahLst/>
              <a:cxnLst/>
              <a:rect l="l" t="t" r="r" b="b"/>
              <a:pathLst>
                <a:path w="775" h="1078" extrusionOk="0">
                  <a:moveTo>
                    <a:pt x="472" y="270"/>
                  </a:moveTo>
                  <a:lnTo>
                    <a:pt x="573" y="304"/>
                  </a:lnTo>
                  <a:lnTo>
                    <a:pt x="640" y="371"/>
                  </a:lnTo>
                  <a:lnTo>
                    <a:pt x="640" y="472"/>
                  </a:lnTo>
                  <a:lnTo>
                    <a:pt x="640" y="640"/>
                  </a:lnTo>
                  <a:lnTo>
                    <a:pt x="573" y="708"/>
                  </a:lnTo>
                  <a:lnTo>
                    <a:pt x="506" y="775"/>
                  </a:lnTo>
                  <a:lnTo>
                    <a:pt x="438" y="842"/>
                  </a:lnTo>
                  <a:lnTo>
                    <a:pt x="337" y="876"/>
                  </a:lnTo>
                  <a:lnTo>
                    <a:pt x="304" y="876"/>
                  </a:lnTo>
                  <a:lnTo>
                    <a:pt x="304" y="472"/>
                  </a:lnTo>
                  <a:lnTo>
                    <a:pt x="337" y="270"/>
                  </a:lnTo>
                  <a:close/>
                  <a:moveTo>
                    <a:pt x="304" y="1"/>
                  </a:moveTo>
                  <a:lnTo>
                    <a:pt x="236" y="68"/>
                  </a:lnTo>
                  <a:lnTo>
                    <a:pt x="203" y="169"/>
                  </a:lnTo>
                  <a:lnTo>
                    <a:pt x="135" y="405"/>
                  </a:lnTo>
                  <a:lnTo>
                    <a:pt x="102" y="640"/>
                  </a:lnTo>
                  <a:lnTo>
                    <a:pt x="135" y="876"/>
                  </a:lnTo>
                  <a:lnTo>
                    <a:pt x="34" y="910"/>
                  </a:lnTo>
                  <a:lnTo>
                    <a:pt x="1" y="910"/>
                  </a:lnTo>
                  <a:lnTo>
                    <a:pt x="1" y="977"/>
                  </a:lnTo>
                  <a:lnTo>
                    <a:pt x="1" y="1011"/>
                  </a:lnTo>
                  <a:lnTo>
                    <a:pt x="34" y="1044"/>
                  </a:lnTo>
                  <a:lnTo>
                    <a:pt x="135" y="1078"/>
                  </a:lnTo>
                  <a:lnTo>
                    <a:pt x="236" y="1078"/>
                  </a:lnTo>
                  <a:lnTo>
                    <a:pt x="337" y="1044"/>
                  </a:lnTo>
                  <a:lnTo>
                    <a:pt x="472" y="1011"/>
                  </a:lnTo>
                  <a:lnTo>
                    <a:pt x="640" y="842"/>
                  </a:lnTo>
                  <a:lnTo>
                    <a:pt x="708" y="741"/>
                  </a:lnTo>
                  <a:lnTo>
                    <a:pt x="775" y="674"/>
                  </a:lnTo>
                  <a:lnTo>
                    <a:pt x="775" y="573"/>
                  </a:lnTo>
                  <a:lnTo>
                    <a:pt x="775" y="438"/>
                  </a:lnTo>
                  <a:lnTo>
                    <a:pt x="741" y="337"/>
                  </a:lnTo>
                  <a:lnTo>
                    <a:pt x="708" y="236"/>
                  </a:lnTo>
                  <a:lnTo>
                    <a:pt x="640" y="203"/>
                  </a:lnTo>
                  <a:lnTo>
                    <a:pt x="539" y="169"/>
                  </a:lnTo>
                  <a:lnTo>
                    <a:pt x="337" y="169"/>
                  </a:lnTo>
                  <a:lnTo>
                    <a:pt x="3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3" name="Google Shape;383;p3"/>
            <p:cNvSpPr/>
            <p:nvPr/>
          </p:nvSpPr>
          <p:spPr>
            <a:xfrm>
              <a:off x="2736345" y="4711264"/>
              <a:ext cx="127258" cy="122237"/>
            </a:xfrm>
            <a:custGeom>
              <a:avLst/>
              <a:gdLst/>
              <a:ahLst/>
              <a:cxnLst/>
              <a:rect l="l" t="t" r="r" b="b"/>
              <a:pathLst>
                <a:path w="2560" h="2459" extrusionOk="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4" name="Google Shape;384;p3"/>
            <p:cNvSpPr/>
            <p:nvPr/>
          </p:nvSpPr>
          <p:spPr>
            <a:xfrm>
              <a:off x="3596627" y="4709574"/>
              <a:ext cx="128898" cy="123927"/>
            </a:xfrm>
            <a:custGeom>
              <a:avLst/>
              <a:gdLst/>
              <a:ahLst/>
              <a:cxnLst/>
              <a:rect l="l" t="t" r="r" b="b"/>
              <a:pathLst>
                <a:path w="2593" h="2493" extrusionOk="0">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5" y="2459"/>
                  </a:lnTo>
                  <a:lnTo>
                    <a:pt x="2559" y="2425"/>
                  </a:lnTo>
                  <a:lnTo>
                    <a:pt x="2593" y="2156"/>
                  </a:lnTo>
                  <a:lnTo>
                    <a:pt x="2593" y="1886"/>
                  </a:lnTo>
                  <a:lnTo>
                    <a:pt x="2593" y="1348"/>
                  </a:lnTo>
                  <a:lnTo>
                    <a:pt x="2593" y="708"/>
                  </a:lnTo>
                  <a:lnTo>
                    <a:pt x="2593" y="405"/>
                  </a:lnTo>
                  <a:lnTo>
                    <a:pt x="2559" y="68"/>
                  </a:lnTo>
                  <a:lnTo>
                    <a:pt x="2525" y="35"/>
                  </a:lnTo>
                  <a:lnTo>
                    <a:pt x="2458" y="35"/>
                  </a:lnTo>
                  <a:lnTo>
                    <a:pt x="2458" y="68"/>
                  </a:lnTo>
                  <a:lnTo>
                    <a:pt x="2424" y="169"/>
                  </a:lnTo>
                  <a:lnTo>
                    <a:pt x="1852" y="102"/>
                  </a:lnTo>
                  <a:lnTo>
                    <a:pt x="1246" y="35"/>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5" name="Google Shape;385;p3"/>
            <p:cNvSpPr/>
            <p:nvPr/>
          </p:nvSpPr>
          <p:spPr>
            <a:xfrm>
              <a:off x="2948905" y="4567354"/>
              <a:ext cx="125567" cy="135609"/>
            </a:xfrm>
            <a:custGeom>
              <a:avLst/>
              <a:gdLst/>
              <a:ahLst/>
              <a:cxnLst/>
              <a:rect l="l" t="t" r="r" b="b"/>
              <a:pathLst>
                <a:path w="2526" h="2728" extrusionOk="0">
                  <a:moveTo>
                    <a:pt x="2324" y="168"/>
                  </a:moveTo>
                  <a:lnTo>
                    <a:pt x="2257"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7" y="269"/>
                  </a:lnTo>
                  <a:lnTo>
                    <a:pt x="1785" y="236"/>
                  </a:lnTo>
                  <a:lnTo>
                    <a:pt x="2324" y="168"/>
                  </a:lnTo>
                  <a:close/>
                  <a:moveTo>
                    <a:pt x="1247"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8" y="2727"/>
                  </a:lnTo>
                  <a:lnTo>
                    <a:pt x="2391" y="2694"/>
                  </a:lnTo>
                  <a:lnTo>
                    <a:pt x="2425" y="2660"/>
                  </a:lnTo>
                  <a:lnTo>
                    <a:pt x="2492" y="2020"/>
                  </a:lnTo>
                  <a:lnTo>
                    <a:pt x="2526" y="1414"/>
                  </a:lnTo>
                  <a:lnTo>
                    <a:pt x="2526" y="775"/>
                  </a:lnTo>
                  <a:lnTo>
                    <a:pt x="2459" y="168"/>
                  </a:lnTo>
                  <a:lnTo>
                    <a:pt x="2459" y="101"/>
                  </a:lnTo>
                  <a:lnTo>
                    <a:pt x="2425" y="101"/>
                  </a:lnTo>
                  <a:lnTo>
                    <a:pt x="2391" y="34"/>
                  </a:lnTo>
                  <a:lnTo>
                    <a:pt x="2324" y="34"/>
                  </a:lnTo>
                  <a:lnTo>
                    <a:pt x="178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6" name="Google Shape;386;p3"/>
            <p:cNvSpPr/>
            <p:nvPr/>
          </p:nvSpPr>
          <p:spPr>
            <a:xfrm>
              <a:off x="2784912" y="4751430"/>
              <a:ext cx="38525" cy="45236"/>
            </a:xfrm>
            <a:custGeom>
              <a:avLst/>
              <a:gdLst/>
              <a:ahLst/>
              <a:cxnLst/>
              <a:rect l="l" t="t" r="r" b="b"/>
              <a:pathLst>
                <a:path w="775" h="910" extrusionOk="0">
                  <a:moveTo>
                    <a:pt x="135" y="1"/>
                  </a:moveTo>
                  <a:lnTo>
                    <a:pt x="68" y="34"/>
                  </a:lnTo>
                  <a:lnTo>
                    <a:pt x="34" y="34"/>
                  </a:lnTo>
                  <a:lnTo>
                    <a:pt x="34" y="102"/>
                  </a:lnTo>
                  <a:lnTo>
                    <a:pt x="68" y="169"/>
                  </a:lnTo>
                  <a:lnTo>
                    <a:pt x="169" y="203"/>
                  </a:lnTo>
                  <a:lnTo>
                    <a:pt x="371" y="270"/>
                  </a:lnTo>
                  <a:lnTo>
                    <a:pt x="202" y="506"/>
                  </a:lnTo>
                  <a:lnTo>
                    <a:pt x="34" y="741"/>
                  </a:lnTo>
                  <a:lnTo>
                    <a:pt x="0" y="809"/>
                  </a:lnTo>
                  <a:lnTo>
                    <a:pt x="34" y="842"/>
                  </a:lnTo>
                  <a:lnTo>
                    <a:pt x="68" y="876"/>
                  </a:lnTo>
                  <a:lnTo>
                    <a:pt x="135" y="910"/>
                  </a:lnTo>
                  <a:lnTo>
                    <a:pt x="539" y="809"/>
                  </a:lnTo>
                  <a:lnTo>
                    <a:pt x="674" y="775"/>
                  </a:lnTo>
                  <a:lnTo>
                    <a:pt x="741" y="741"/>
                  </a:lnTo>
                  <a:lnTo>
                    <a:pt x="775" y="674"/>
                  </a:lnTo>
                  <a:lnTo>
                    <a:pt x="741" y="607"/>
                  </a:lnTo>
                  <a:lnTo>
                    <a:pt x="707" y="573"/>
                  </a:lnTo>
                  <a:lnTo>
                    <a:pt x="640" y="573"/>
                  </a:lnTo>
                  <a:lnTo>
                    <a:pt x="505" y="607"/>
                  </a:lnTo>
                  <a:lnTo>
                    <a:pt x="371" y="640"/>
                  </a:lnTo>
                  <a:lnTo>
                    <a:pt x="674" y="270"/>
                  </a:lnTo>
                  <a:lnTo>
                    <a:pt x="707" y="203"/>
                  </a:lnTo>
                  <a:lnTo>
                    <a:pt x="674" y="135"/>
                  </a:lnTo>
                  <a:lnTo>
                    <a:pt x="640" y="102"/>
                  </a:lnTo>
                  <a:lnTo>
                    <a:pt x="606" y="68"/>
                  </a:lnTo>
                  <a:lnTo>
                    <a:pt x="270"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7" name="Google Shape;387;p3"/>
            <p:cNvSpPr/>
            <p:nvPr/>
          </p:nvSpPr>
          <p:spPr>
            <a:xfrm>
              <a:off x="2413380" y="4709574"/>
              <a:ext cx="162353" cy="133968"/>
            </a:xfrm>
            <a:custGeom>
              <a:avLst/>
              <a:gdLst/>
              <a:ahLst/>
              <a:cxnLst/>
              <a:rect l="l" t="t" r="r" b="b"/>
              <a:pathLst>
                <a:path w="3266" h="2695" extrusionOk="0">
                  <a:moveTo>
                    <a:pt x="269" y="270"/>
                  </a:moveTo>
                  <a:lnTo>
                    <a:pt x="572" y="304"/>
                  </a:lnTo>
                  <a:lnTo>
                    <a:pt x="842" y="304"/>
                  </a:lnTo>
                  <a:lnTo>
                    <a:pt x="1414" y="338"/>
                  </a:lnTo>
                  <a:lnTo>
                    <a:pt x="2222" y="371"/>
                  </a:lnTo>
                  <a:lnTo>
                    <a:pt x="2996" y="439"/>
                  </a:lnTo>
                  <a:lnTo>
                    <a:pt x="2963" y="910"/>
                  </a:lnTo>
                  <a:lnTo>
                    <a:pt x="2929" y="1415"/>
                  </a:lnTo>
                  <a:lnTo>
                    <a:pt x="2963" y="1920"/>
                  </a:lnTo>
                  <a:lnTo>
                    <a:pt x="2996" y="2391"/>
                  </a:lnTo>
                  <a:lnTo>
                    <a:pt x="2424" y="2391"/>
                  </a:lnTo>
                  <a:lnTo>
                    <a:pt x="1616" y="2425"/>
                  </a:lnTo>
                  <a:lnTo>
                    <a:pt x="875" y="2425"/>
                  </a:lnTo>
                  <a:lnTo>
                    <a:pt x="572" y="2391"/>
                  </a:lnTo>
                  <a:lnTo>
                    <a:pt x="404" y="2324"/>
                  </a:lnTo>
                  <a:lnTo>
                    <a:pt x="404" y="2055"/>
                  </a:lnTo>
                  <a:lnTo>
                    <a:pt x="404" y="1752"/>
                  </a:lnTo>
                  <a:lnTo>
                    <a:pt x="370" y="1179"/>
                  </a:lnTo>
                  <a:lnTo>
                    <a:pt x="337" y="708"/>
                  </a:lnTo>
                  <a:lnTo>
                    <a:pt x="269" y="270"/>
                  </a:lnTo>
                  <a:close/>
                  <a:moveTo>
                    <a:pt x="135" y="1"/>
                  </a:moveTo>
                  <a:lnTo>
                    <a:pt x="101" y="35"/>
                  </a:lnTo>
                  <a:lnTo>
                    <a:pt x="67" y="102"/>
                  </a:lnTo>
                  <a:lnTo>
                    <a:pt x="67" y="136"/>
                  </a:lnTo>
                  <a:lnTo>
                    <a:pt x="34" y="169"/>
                  </a:lnTo>
                  <a:lnTo>
                    <a:pt x="0" y="203"/>
                  </a:lnTo>
                  <a:lnTo>
                    <a:pt x="34" y="237"/>
                  </a:lnTo>
                  <a:lnTo>
                    <a:pt x="67" y="237"/>
                  </a:lnTo>
                  <a:lnTo>
                    <a:pt x="67" y="775"/>
                  </a:lnTo>
                  <a:lnTo>
                    <a:pt x="101" y="1348"/>
                  </a:lnTo>
                  <a:lnTo>
                    <a:pt x="135" y="1886"/>
                  </a:lnTo>
                  <a:lnTo>
                    <a:pt x="135" y="2156"/>
                  </a:lnTo>
                  <a:lnTo>
                    <a:pt x="202" y="2425"/>
                  </a:lnTo>
                  <a:lnTo>
                    <a:pt x="202" y="2492"/>
                  </a:lnTo>
                  <a:lnTo>
                    <a:pt x="236" y="2526"/>
                  </a:lnTo>
                  <a:lnTo>
                    <a:pt x="337" y="2492"/>
                  </a:lnTo>
                  <a:lnTo>
                    <a:pt x="1010" y="2627"/>
                  </a:lnTo>
                  <a:lnTo>
                    <a:pt x="1717" y="2694"/>
                  </a:lnTo>
                  <a:lnTo>
                    <a:pt x="2390" y="2661"/>
                  </a:lnTo>
                  <a:lnTo>
                    <a:pt x="3064" y="2560"/>
                  </a:lnTo>
                  <a:lnTo>
                    <a:pt x="3131" y="2593"/>
                  </a:lnTo>
                  <a:lnTo>
                    <a:pt x="3199" y="2560"/>
                  </a:lnTo>
                  <a:lnTo>
                    <a:pt x="3232" y="2526"/>
                  </a:lnTo>
                  <a:lnTo>
                    <a:pt x="3266" y="2459"/>
                  </a:lnTo>
                  <a:lnTo>
                    <a:pt x="3232" y="1819"/>
                  </a:lnTo>
                  <a:lnTo>
                    <a:pt x="3232" y="1179"/>
                  </a:lnTo>
                  <a:lnTo>
                    <a:pt x="3266" y="641"/>
                  </a:lnTo>
                  <a:lnTo>
                    <a:pt x="3266" y="371"/>
                  </a:lnTo>
                  <a:lnTo>
                    <a:pt x="3232" y="102"/>
                  </a:lnTo>
                  <a:lnTo>
                    <a:pt x="3232" y="35"/>
                  </a:lnTo>
                  <a:lnTo>
                    <a:pt x="3131" y="35"/>
                  </a:lnTo>
                  <a:lnTo>
                    <a:pt x="3097" y="102"/>
                  </a:lnTo>
                  <a:lnTo>
                    <a:pt x="3064" y="237"/>
                  </a:lnTo>
                  <a:lnTo>
                    <a:pt x="2357" y="169"/>
                  </a:lnTo>
                  <a:lnTo>
                    <a:pt x="1650" y="102"/>
                  </a:lnTo>
                  <a:lnTo>
                    <a:pt x="943" y="68"/>
                  </a:lnTo>
                  <a:lnTo>
                    <a:pt x="606" y="68"/>
                  </a:lnTo>
                  <a:lnTo>
                    <a:pt x="269" y="102"/>
                  </a:lnTo>
                  <a:lnTo>
                    <a:pt x="236" y="68"/>
                  </a:lnTo>
                  <a:lnTo>
                    <a:pt x="202" y="35"/>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8" name="Google Shape;388;p3"/>
            <p:cNvSpPr/>
            <p:nvPr/>
          </p:nvSpPr>
          <p:spPr>
            <a:xfrm>
              <a:off x="2415020" y="4568994"/>
              <a:ext cx="232693" cy="130588"/>
            </a:xfrm>
            <a:custGeom>
              <a:avLst/>
              <a:gdLst/>
              <a:ahLst/>
              <a:cxnLst/>
              <a:rect l="l" t="t" r="r" b="b"/>
              <a:pathLst>
                <a:path w="4681" h="2627" extrusionOk="0">
                  <a:moveTo>
                    <a:pt x="2357" y="270"/>
                  </a:moveTo>
                  <a:lnTo>
                    <a:pt x="4479" y="337"/>
                  </a:lnTo>
                  <a:lnTo>
                    <a:pt x="4411" y="539"/>
                  </a:lnTo>
                  <a:lnTo>
                    <a:pt x="4411" y="742"/>
                  </a:lnTo>
                  <a:lnTo>
                    <a:pt x="4411" y="1112"/>
                  </a:lnTo>
                  <a:lnTo>
                    <a:pt x="4411" y="1684"/>
                  </a:lnTo>
                  <a:lnTo>
                    <a:pt x="4411" y="2257"/>
                  </a:lnTo>
                  <a:lnTo>
                    <a:pt x="3401" y="2223"/>
                  </a:lnTo>
                  <a:lnTo>
                    <a:pt x="2391" y="2189"/>
                  </a:lnTo>
                  <a:lnTo>
                    <a:pt x="1852" y="2189"/>
                  </a:lnTo>
                  <a:lnTo>
                    <a:pt x="1347" y="2223"/>
                  </a:lnTo>
                  <a:lnTo>
                    <a:pt x="809" y="2257"/>
                  </a:lnTo>
                  <a:lnTo>
                    <a:pt x="539" y="2324"/>
                  </a:lnTo>
                  <a:lnTo>
                    <a:pt x="304" y="2391"/>
                  </a:lnTo>
                  <a:lnTo>
                    <a:pt x="270" y="1213"/>
                  </a:lnTo>
                  <a:lnTo>
                    <a:pt x="304" y="742"/>
                  </a:lnTo>
                  <a:lnTo>
                    <a:pt x="270" y="506"/>
                  </a:lnTo>
                  <a:lnTo>
                    <a:pt x="236" y="270"/>
                  </a:lnTo>
                  <a:close/>
                  <a:moveTo>
                    <a:pt x="842" y="1"/>
                  </a:moveTo>
                  <a:lnTo>
                    <a:pt x="607" y="34"/>
                  </a:lnTo>
                  <a:lnTo>
                    <a:pt x="405" y="102"/>
                  </a:lnTo>
                  <a:lnTo>
                    <a:pt x="203" y="169"/>
                  </a:lnTo>
                  <a:lnTo>
                    <a:pt x="169" y="135"/>
                  </a:lnTo>
                  <a:lnTo>
                    <a:pt x="135" y="102"/>
                  </a:lnTo>
                  <a:lnTo>
                    <a:pt x="102" y="135"/>
                  </a:lnTo>
                  <a:lnTo>
                    <a:pt x="34" y="337"/>
                  </a:lnTo>
                  <a:lnTo>
                    <a:pt x="1" y="573"/>
                  </a:lnTo>
                  <a:lnTo>
                    <a:pt x="34" y="1011"/>
                  </a:lnTo>
                  <a:lnTo>
                    <a:pt x="68" y="2459"/>
                  </a:lnTo>
                  <a:lnTo>
                    <a:pt x="68" y="2492"/>
                  </a:lnTo>
                  <a:lnTo>
                    <a:pt x="102" y="2526"/>
                  </a:lnTo>
                  <a:lnTo>
                    <a:pt x="203" y="2560"/>
                  </a:lnTo>
                  <a:lnTo>
                    <a:pt x="270" y="2526"/>
                  </a:lnTo>
                  <a:lnTo>
                    <a:pt x="304" y="2492"/>
                  </a:lnTo>
                  <a:lnTo>
                    <a:pt x="304" y="2459"/>
                  </a:lnTo>
                  <a:lnTo>
                    <a:pt x="304" y="2425"/>
                  </a:lnTo>
                  <a:lnTo>
                    <a:pt x="741" y="2459"/>
                  </a:lnTo>
                  <a:lnTo>
                    <a:pt x="1213" y="2459"/>
                  </a:lnTo>
                  <a:lnTo>
                    <a:pt x="2122" y="2425"/>
                  </a:lnTo>
                  <a:lnTo>
                    <a:pt x="3267" y="2425"/>
                  </a:lnTo>
                  <a:lnTo>
                    <a:pt x="4445" y="2459"/>
                  </a:lnTo>
                  <a:lnTo>
                    <a:pt x="4445" y="2526"/>
                  </a:lnTo>
                  <a:lnTo>
                    <a:pt x="4479" y="2627"/>
                  </a:lnTo>
                  <a:lnTo>
                    <a:pt x="4613" y="2627"/>
                  </a:lnTo>
                  <a:lnTo>
                    <a:pt x="4647" y="2526"/>
                  </a:lnTo>
                  <a:lnTo>
                    <a:pt x="4681" y="1920"/>
                  </a:lnTo>
                  <a:lnTo>
                    <a:pt x="4681" y="1314"/>
                  </a:lnTo>
                  <a:lnTo>
                    <a:pt x="4681" y="809"/>
                  </a:lnTo>
                  <a:lnTo>
                    <a:pt x="4681" y="573"/>
                  </a:lnTo>
                  <a:lnTo>
                    <a:pt x="4613" y="337"/>
                  </a:lnTo>
                  <a:lnTo>
                    <a:pt x="4681" y="304"/>
                  </a:lnTo>
                  <a:lnTo>
                    <a:pt x="4681" y="236"/>
                  </a:lnTo>
                  <a:lnTo>
                    <a:pt x="4647" y="169"/>
                  </a:lnTo>
                  <a:lnTo>
                    <a:pt x="4580" y="135"/>
                  </a:lnTo>
                  <a:lnTo>
                    <a:pt x="3940" y="102"/>
                  </a:lnTo>
                  <a:lnTo>
                    <a:pt x="3334" y="68"/>
                  </a:lnTo>
                  <a:lnTo>
                    <a:pt x="2054" y="34"/>
                  </a:lnTo>
                  <a:lnTo>
                    <a:pt x="161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9" name="Google Shape;389;p3"/>
            <p:cNvSpPr/>
            <p:nvPr/>
          </p:nvSpPr>
          <p:spPr>
            <a:xfrm>
              <a:off x="2555600" y="4289525"/>
              <a:ext cx="127258" cy="122187"/>
            </a:xfrm>
            <a:custGeom>
              <a:avLst/>
              <a:gdLst/>
              <a:ahLst/>
              <a:cxnLst/>
              <a:rect l="l" t="t" r="r" b="b"/>
              <a:pathLst>
                <a:path w="2560" h="2458" extrusionOk="0">
                  <a:moveTo>
                    <a:pt x="169" y="202"/>
                  </a:moveTo>
                  <a:lnTo>
                    <a:pt x="708" y="236"/>
                  </a:lnTo>
                  <a:lnTo>
                    <a:pt x="1247" y="270"/>
                  </a:lnTo>
                  <a:lnTo>
                    <a:pt x="2324" y="236"/>
                  </a:lnTo>
                  <a:lnTo>
                    <a:pt x="2324" y="707"/>
                  </a:lnTo>
                  <a:lnTo>
                    <a:pt x="2324" y="1145"/>
                  </a:lnTo>
                  <a:lnTo>
                    <a:pt x="2324" y="1684"/>
                  </a:lnTo>
                  <a:lnTo>
                    <a:pt x="2324" y="2222"/>
                  </a:lnTo>
                  <a:lnTo>
                    <a:pt x="2088" y="2189"/>
                  </a:lnTo>
                  <a:lnTo>
                    <a:pt x="1415" y="2189"/>
                  </a:lnTo>
                  <a:lnTo>
                    <a:pt x="1449" y="2155"/>
                  </a:lnTo>
                  <a:lnTo>
                    <a:pt x="1449" y="1953"/>
                  </a:lnTo>
                  <a:lnTo>
                    <a:pt x="1449" y="1751"/>
                  </a:lnTo>
                  <a:lnTo>
                    <a:pt x="1449" y="1347"/>
                  </a:lnTo>
                  <a:lnTo>
                    <a:pt x="1415" y="1280"/>
                  </a:lnTo>
                  <a:lnTo>
                    <a:pt x="1348" y="1246"/>
                  </a:lnTo>
                  <a:lnTo>
                    <a:pt x="1314" y="1280"/>
                  </a:lnTo>
                  <a:lnTo>
                    <a:pt x="1280" y="1347"/>
                  </a:lnTo>
                  <a:lnTo>
                    <a:pt x="1247" y="1751"/>
                  </a:lnTo>
                  <a:lnTo>
                    <a:pt x="1247" y="1987"/>
                  </a:lnTo>
                  <a:lnTo>
                    <a:pt x="1314" y="2155"/>
                  </a:lnTo>
                  <a:lnTo>
                    <a:pt x="1314" y="2189"/>
                  </a:lnTo>
                  <a:lnTo>
                    <a:pt x="573" y="2189"/>
                  </a:lnTo>
                  <a:lnTo>
                    <a:pt x="338"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0" name="Google Shape;390;p3"/>
            <p:cNvSpPr/>
            <p:nvPr/>
          </p:nvSpPr>
          <p:spPr>
            <a:xfrm>
              <a:off x="2594125" y="4707934"/>
              <a:ext cx="125567" cy="135609"/>
            </a:xfrm>
            <a:custGeom>
              <a:avLst/>
              <a:gdLst/>
              <a:ahLst/>
              <a:cxnLst/>
              <a:rect l="l" t="t" r="r" b="b"/>
              <a:pathLst>
                <a:path w="2526" h="2728" extrusionOk="0">
                  <a:moveTo>
                    <a:pt x="202" y="169"/>
                  </a:moveTo>
                  <a:lnTo>
                    <a:pt x="741" y="236"/>
                  </a:lnTo>
                  <a:lnTo>
                    <a:pt x="1280"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9" y="34"/>
                  </a:lnTo>
                  <a:lnTo>
                    <a:pt x="135" y="34"/>
                  </a:lnTo>
                  <a:lnTo>
                    <a:pt x="101" y="101"/>
                  </a:lnTo>
                  <a:lnTo>
                    <a:pt x="68" y="101"/>
                  </a:lnTo>
                  <a:lnTo>
                    <a:pt x="34" y="169"/>
                  </a:lnTo>
                  <a:lnTo>
                    <a:pt x="0" y="775"/>
                  </a:lnTo>
                  <a:lnTo>
                    <a:pt x="0" y="1414"/>
                  </a:lnTo>
                  <a:lnTo>
                    <a:pt x="34" y="2020"/>
                  </a:lnTo>
                  <a:lnTo>
                    <a:pt x="101" y="2660"/>
                  </a:lnTo>
                  <a:lnTo>
                    <a:pt x="135" y="2694"/>
                  </a:lnTo>
                  <a:lnTo>
                    <a:pt x="169"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8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1" name="Google Shape;391;p3"/>
            <p:cNvSpPr/>
            <p:nvPr/>
          </p:nvSpPr>
          <p:spPr>
            <a:xfrm>
              <a:off x="2696180" y="4851844"/>
              <a:ext cx="127258" cy="142320"/>
            </a:xfrm>
            <a:custGeom>
              <a:avLst/>
              <a:gdLst/>
              <a:ahLst/>
              <a:cxnLst/>
              <a:rect l="l" t="t" r="r" b="b"/>
              <a:pathLst>
                <a:path w="2560" h="2863" extrusionOk="0">
                  <a:moveTo>
                    <a:pt x="169" y="203"/>
                  </a:moveTo>
                  <a:lnTo>
                    <a:pt x="708" y="236"/>
                  </a:lnTo>
                  <a:lnTo>
                    <a:pt x="1247" y="270"/>
                  </a:lnTo>
                  <a:lnTo>
                    <a:pt x="2324" y="236"/>
                  </a:lnTo>
                  <a:lnTo>
                    <a:pt x="2324" y="708"/>
                  </a:lnTo>
                  <a:lnTo>
                    <a:pt x="2324" y="1145"/>
                  </a:lnTo>
                  <a:lnTo>
                    <a:pt x="2324" y="1886"/>
                  </a:lnTo>
                  <a:lnTo>
                    <a:pt x="2324" y="2627"/>
                  </a:lnTo>
                  <a:lnTo>
                    <a:pt x="2088" y="2593"/>
                  </a:lnTo>
                  <a:lnTo>
                    <a:pt x="607" y="2593"/>
                  </a:lnTo>
                  <a:lnTo>
                    <a:pt x="338" y="2660"/>
                  </a:lnTo>
                  <a:lnTo>
                    <a:pt x="304" y="1886"/>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953"/>
                  </a:lnTo>
                  <a:lnTo>
                    <a:pt x="102" y="2391"/>
                  </a:lnTo>
                  <a:lnTo>
                    <a:pt x="169" y="2728"/>
                  </a:lnTo>
                  <a:lnTo>
                    <a:pt x="169" y="2795"/>
                  </a:lnTo>
                  <a:lnTo>
                    <a:pt x="304" y="2795"/>
                  </a:lnTo>
                  <a:lnTo>
                    <a:pt x="540" y="2829"/>
                  </a:lnTo>
                  <a:lnTo>
                    <a:pt x="1280" y="2829"/>
                  </a:lnTo>
                  <a:lnTo>
                    <a:pt x="1819" y="2862"/>
                  </a:lnTo>
                  <a:lnTo>
                    <a:pt x="2088" y="2862"/>
                  </a:lnTo>
                  <a:lnTo>
                    <a:pt x="2358" y="2829"/>
                  </a:lnTo>
                  <a:lnTo>
                    <a:pt x="2391" y="2862"/>
                  </a:lnTo>
                  <a:lnTo>
                    <a:pt x="2425" y="2862"/>
                  </a:lnTo>
                  <a:lnTo>
                    <a:pt x="2459" y="2829"/>
                  </a:lnTo>
                  <a:lnTo>
                    <a:pt x="2492" y="2795"/>
                  </a:lnTo>
                  <a:lnTo>
                    <a:pt x="2526" y="2458"/>
                  </a:lnTo>
                  <a:lnTo>
                    <a:pt x="2560" y="2054"/>
                  </a:lnTo>
                  <a:lnTo>
                    <a:pt x="2526" y="1314"/>
                  </a:lnTo>
                  <a:lnTo>
                    <a:pt x="2526" y="708"/>
                  </a:lnTo>
                  <a:lnTo>
                    <a:pt x="2526" y="405"/>
                  </a:lnTo>
                  <a:lnTo>
                    <a:pt x="2459" y="102"/>
                  </a:lnTo>
                  <a:lnTo>
                    <a:pt x="2425" y="68"/>
                  </a:lnTo>
                  <a:lnTo>
                    <a:pt x="2391" y="34"/>
                  </a:lnTo>
                  <a:lnTo>
                    <a:pt x="2324" y="34"/>
                  </a:lnTo>
                  <a:lnTo>
                    <a:pt x="124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2" name="Google Shape;392;p3"/>
            <p:cNvSpPr/>
            <p:nvPr/>
          </p:nvSpPr>
          <p:spPr>
            <a:xfrm>
              <a:off x="3740537" y="4714595"/>
              <a:ext cx="15112" cy="120596"/>
            </a:xfrm>
            <a:custGeom>
              <a:avLst/>
              <a:gdLst/>
              <a:ahLst/>
              <a:cxnLst/>
              <a:rect l="l" t="t" r="r" b="b"/>
              <a:pathLst>
                <a:path w="304" h="2426" extrusionOk="0">
                  <a:moveTo>
                    <a:pt x="102" y="1"/>
                  </a:moveTo>
                  <a:lnTo>
                    <a:pt x="68" y="35"/>
                  </a:lnTo>
                  <a:lnTo>
                    <a:pt x="34" y="304"/>
                  </a:lnTo>
                  <a:lnTo>
                    <a:pt x="1" y="573"/>
                  </a:lnTo>
                  <a:lnTo>
                    <a:pt x="34" y="1112"/>
                  </a:lnTo>
                  <a:lnTo>
                    <a:pt x="34" y="1752"/>
                  </a:lnTo>
                  <a:lnTo>
                    <a:pt x="68" y="2055"/>
                  </a:lnTo>
                  <a:lnTo>
                    <a:pt x="135" y="2358"/>
                  </a:lnTo>
                  <a:lnTo>
                    <a:pt x="169" y="2425"/>
                  </a:lnTo>
                  <a:lnTo>
                    <a:pt x="203" y="2425"/>
                  </a:lnTo>
                  <a:lnTo>
                    <a:pt x="236" y="2391"/>
                  </a:lnTo>
                  <a:lnTo>
                    <a:pt x="270" y="2358"/>
                  </a:lnTo>
                  <a:lnTo>
                    <a:pt x="304" y="2055"/>
                  </a:lnTo>
                  <a:lnTo>
                    <a:pt x="270" y="1718"/>
                  </a:lnTo>
                  <a:lnTo>
                    <a:pt x="236" y="1112"/>
                  </a:lnTo>
                  <a:lnTo>
                    <a:pt x="236" y="573"/>
                  </a:lnTo>
                  <a:lnTo>
                    <a:pt x="203" y="304"/>
                  </a:lnTo>
                  <a:lnTo>
                    <a:pt x="169" y="35"/>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3" name="Google Shape;393;p3"/>
            <p:cNvSpPr/>
            <p:nvPr/>
          </p:nvSpPr>
          <p:spPr>
            <a:xfrm>
              <a:off x="3902890" y="4863576"/>
              <a:ext cx="15112" cy="135609"/>
            </a:xfrm>
            <a:custGeom>
              <a:avLst/>
              <a:gdLst/>
              <a:ahLst/>
              <a:cxnLst/>
              <a:rect l="l" t="t" r="r" b="b"/>
              <a:pathLst>
                <a:path w="304" h="2728" extrusionOk="0">
                  <a:moveTo>
                    <a:pt x="169" y="0"/>
                  </a:moveTo>
                  <a:lnTo>
                    <a:pt x="102" y="236"/>
                  </a:lnTo>
                  <a:lnTo>
                    <a:pt x="68" y="505"/>
                  </a:lnTo>
                  <a:lnTo>
                    <a:pt x="68" y="1010"/>
                  </a:lnTo>
                  <a:lnTo>
                    <a:pt x="1" y="1852"/>
                  </a:lnTo>
                  <a:lnTo>
                    <a:pt x="1" y="2256"/>
                  </a:lnTo>
                  <a:lnTo>
                    <a:pt x="34" y="2660"/>
                  </a:lnTo>
                  <a:lnTo>
                    <a:pt x="68" y="2694"/>
                  </a:lnTo>
                  <a:lnTo>
                    <a:pt x="102" y="2727"/>
                  </a:lnTo>
                  <a:lnTo>
                    <a:pt x="169" y="2727"/>
                  </a:lnTo>
                  <a:lnTo>
                    <a:pt x="203" y="2660"/>
                  </a:lnTo>
                  <a:lnTo>
                    <a:pt x="236" y="2357"/>
                  </a:lnTo>
                  <a:lnTo>
                    <a:pt x="236" y="2054"/>
                  </a:lnTo>
                  <a:lnTo>
                    <a:pt x="270" y="1414"/>
                  </a:lnTo>
                  <a:lnTo>
                    <a:pt x="304" y="707"/>
                  </a:lnTo>
                  <a:lnTo>
                    <a:pt x="270" y="337"/>
                  </a:lnTo>
                  <a:lnTo>
                    <a:pt x="270" y="169"/>
                  </a:lnTo>
                  <a:lnTo>
                    <a:pt x="20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4" name="Google Shape;394;p3"/>
            <p:cNvSpPr/>
            <p:nvPr/>
          </p:nvSpPr>
          <p:spPr>
            <a:xfrm>
              <a:off x="4113760" y="4942217"/>
              <a:ext cx="23513" cy="35195"/>
            </a:xfrm>
            <a:custGeom>
              <a:avLst/>
              <a:gdLst/>
              <a:ahLst/>
              <a:cxnLst/>
              <a:rect l="l" t="t" r="r" b="b"/>
              <a:pathLst>
                <a:path w="473" h="708" extrusionOk="0">
                  <a:moveTo>
                    <a:pt x="304" y="1"/>
                  </a:moveTo>
                  <a:lnTo>
                    <a:pt x="203" y="68"/>
                  </a:lnTo>
                  <a:lnTo>
                    <a:pt x="135" y="135"/>
                  </a:lnTo>
                  <a:lnTo>
                    <a:pt x="68" y="236"/>
                  </a:lnTo>
                  <a:lnTo>
                    <a:pt x="1" y="371"/>
                  </a:lnTo>
                  <a:lnTo>
                    <a:pt x="1" y="438"/>
                  </a:lnTo>
                  <a:lnTo>
                    <a:pt x="34" y="438"/>
                  </a:lnTo>
                  <a:lnTo>
                    <a:pt x="68" y="472"/>
                  </a:lnTo>
                  <a:lnTo>
                    <a:pt x="135" y="438"/>
                  </a:lnTo>
                  <a:lnTo>
                    <a:pt x="169" y="506"/>
                  </a:lnTo>
                  <a:lnTo>
                    <a:pt x="304" y="674"/>
                  </a:lnTo>
                  <a:lnTo>
                    <a:pt x="371" y="708"/>
                  </a:lnTo>
                  <a:lnTo>
                    <a:pt x="405" y="674"/>
                  </a:lnTo>
                  <a:lnTo>
                    <a:pt x="438" y="640"/>
                  </a:lnTo>
                  <a:lnTo>
                    <a:pt x="438" y="573"/>
                  </a:lnTo>
                  <a:lnTo>
                    <a:pt x="337" y="438"/>
                  </a:lnTo>
                  <a:lnTo>
                    <a:pt x="236" y="337"/>
                  </a:lnTo>
                  <a:lnTo>
                    <a:pt x="438" y="203"/>
                  </a:lnTo>
                  <a:lnTo>
                    <a:pt x="472" y="135"/>
                  </a:lnTo>
                  <a:lnTo>
                    <a:pt x="472" y="68"/>
                  </a:lnTo>
                  <a:lnTo>
                    <a:pt x="438" y="34"/>
                  </a:lnTo>
                  <a:lnTo>
                    <a:pt x="4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5" name="Google Shape;395;p3"/>
            <p:cNvSpPr/>
            <p:nvPr/>
          </p:nvSpPr>
          <p:spPr>
            <a:xfrm>
              <a:off x="4065243" y="4915473"/>
              <a:ext cx="128898" cy="87042"/>
            </a:xfrm>
            <a:custGeom>
              <a:avLst/>
              <a:gdLst/>
              <a:ahLst/>
              <a:cxnLst/>
              <a:rect l="l" t="t" r="r" b="b"/>
              <a:pathLst>
                <a:path w="2593" h="1751" extrusionOk="0">
                  <a:moveTo>
                    <a:pt x="169" y="236"/>
                  </a:moveTo>
                  <a:lnTo>
                    <a:pt x="438" y="303"/>
                  </a:lnTo>
                  <a:lnTo>
                    <a:pt x="674" y="337"/>
                  </a:lnTo>
                  <a:lnTo>
                    <a:pt x="1212" y="370"/>
                  </a:lnTo>
                  <a:lnTo>
                    <a:pt x="1751" y="370"/>
                  </a:lnTo>
                  <a:lnTo>
                    <a:pt x="2020" y="337"/>
                  </a:lnTo>
                  <a:lnTo>
                    <a:pt x="2290" y="303"/>
                  </a:lnTo>
                  <a:lnTo>
                    <a:pt x="2323" y="943"/>
                  </a:lnTo>
                  <a:lnTo>
                    <a:pt x="2391" y="1414"/>
                  </a:lnTo>
                  <a:lnTo>
                    <a:pt x="2121" y="1380"/>
                  </a:lnTo>
                  <a:lnTo>
                    <a:pt x="505" y="1380"/>
                  </a:lnTo>
                  <a:lnTo>
                    <a:pt x="202" y="1448"/>
                  </a:lnTo>
                  <a:lnTo>
                    <a:pt x="202" y="808"/>
                  </a:lnTo>
                  <a:lnTo>
                    <a:pt x="202" y="505"/>
                  </a:lnTo>
                  <a:lnTo>
                    <a:pt x="202" y="370"/>
                  </a:lnTo>
                  <a:lnTo>
                    <a:pt x="169" y="236"/>
                  </a:lnTo>
                  <a:close/>
                  <a:moveTo>
                    <a:pt x="2290" y="0"/>
                  </a:moveTo>
                  <a:lnTo>
                    <a:pt x="2290" y="34"/>
                  </a:lnTo>
                  <a:lnTo>
                    <a:pt x="2290" y="135"/>
                  </a:lnTo>
                  <a:lnTo>
                    <a:pt x="1818" y="135"/>
                  </a:lnTo>
                  <a:lnTo>
                    <a:pt x="1381" y="168"/>
                  </a:lnTo>
                  <a:lnTo>
                    <a:pt x="775" y="135"/>
                  </a:lnTo>
                  <a:lnTo>
                    <a:pt x="472" y="101"/>
                  </a:lnTo>
                  <a:lnTo>
                    <a:pt x="169" y="135"/>
                  </a:lnTo>
                  <a:lnTo>
                    <a:pt x="101" y="135"/>
                  </a:lnTo>
                  <a:lnTo>
                    <a:pt x="68" y="168"/>
                  </a:lnTo>
                  <a:lnTo>
                    <a:pt x="34" y="303"/>
                  </a:lnTo>
                  <a:lnTo>
                    <a:pt x="0" y="438"/>
                  </a:lnTo>
                  <a:lnTo>
                    <a:pt x="0" y="707"/>
                  </a:lnTo>
                  <a:lnTo>
                    <a:pt x="0" y="1515"/>
                  </a:lnTo>
                  <a:lnTo>
                    <a:pt x="34" y="1582"/>
                  </a:lnTo>
                  <a:lnTo>
                    <a:pt x="101" y="1616"/>
                  </a:lnTo>
                  <a:lnTo>
                    <a:pt x="169" y="1582"/>
                  </a:lnTo>
                  <a:lnTo>
                    <a:pt x="202" y="1549"/>
                  </a:lnTo>
                  <a:lnTo>
                    <a:pt x="472" y="1582"/>
                  </a:lnTo>
                  <a:lnTo>
                    <a:pt x="707" y="1616"/>
                  </a:lnTo>
                  <a:lnTo>
                    <a:pt x="1212" y="1582"/>
                  </a:lnTo>
                  <a:lnTo>
                    <a:pt x="1818" y="1616"/>
                  </a:lnTo>
                  <a:lnTo>
                    <a:pt x="2121" y="1582"/>
                  </a:lnTo>
                  <a:lnTo>
                    <a:pt x="2391" y="1549"/>
                  </a:lnTo>
                  <a:lnTo>
                    <a:pt x="2458" y="1751"/>
                  </a:lnTo>
                  <a:lnTo>
                    <a:pt x="2525" y="1751"/>
                  </a:lnTo>
                  <a:lnTo>
                    <a:pt x="2559" y="1717"/>
                  </a:lnTo>
                  <a:lnTo>
                    <a:pt x="2593" y="1515"/>
                  </a:lnTo>
                  <a:lnTo>
                    <a:pt x="2593" y="1347"/>
                  </a:lnTo>
                  <a:lnTo>
                    <a:pt x="2525" y="943"/>
                  </a:lnTo>
                  <a:lnTo>
                    <a:pt x="2492" y="606"/>
                  </a:lnTo>
                  <a:lnTo>
                    <a:pt x="2458" y="269"/>
                  </a:lnTo>
                  <a:lnTo>
                    <a:pt x="2458" y="236"/>
                  </a:lnTo>
                  <a:lnTo>
                    <a:pt x="2492" y="202"/>
                  </a:lnTo>
                  <a:lnTo>
                    <a:pt x="2458" y="168"/>
                  </a:lnTo>
                  <a:lnTo>
                    <a:pt x="2424" y="168"/>
                  </a:lnTo>
                  <a:lnTo>
                    <a:pt x="2391" y="34"/>
                  </a:lnTo>
                  <a:lnTo>
                    <a:pt x="235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6" name="Google Shape;396;p3"/>
            <p:cNvSpPr/>
            <p:nvPr/>
          </p:nvSpPr>
          <p:spPr>
            <a:xfrm>
              <a:off x="4189070" y="4190751"/>
              <a:ext cx="137299" cy="93803"/>
            </a:xfrm>
            <a:custGeom>
              <a:avLst/>
              <a:gdLst/>
              <a:ahLst/>
              <a:cxnLst/>
              <a:rect l="l" t="t" r="r" b="b"/>
              <a:pathLst>
                <a:path w="2762" h="1887" extrusionOk="0">
                  <a:moveTo>
                    <a:pt x="1415" y="1"/>
                  </a:moveTo>
                  <a:lnTo>
                    <a:pt x="1078" y="34"/>
                  </a:lnTo>
                  <a:lnTo>
                    <a:pt x="742" y="68"/>
                  </a:lnTo>
                  <a:lnTo>
                    <a:pt x="405" y="102"/>
                  </a:lnTo>
                  <a:lnTo>
                    <a:pt x="102" y="203"/>
                  </a:lnTo>
                  <a:lnTo>
                    <a:pt x="34" y="169"/>
                  </a:lnTo>
                  <a:lnTo>
                    <a:pt x="1" y="237"/>
                  </a:lnTo>
                  <a:lnTo>
                    <a:pt x="1" y="607"/>
                  </a:lnTo>
                  <a:lnTo>
                    <a:pt x="34" y="1011"/>
                  </a:lnTo>
                  <a:lnTo>
                    <a:pt x="34" y="1348"/>
                  </a:lnTo>
                  <a:lnTo>
                    <a:pt x="102" y="1684"/>
                  </a:lnTo>
                  <a:lnTo>
                    <a:pt x="135" y="1718"/>
                  </a:lnTo>
                  <a:lnTo>
                    <a:pt x="237" y="1718"/>
                  </a:lnTo>
                  <a:lnTo>
                    <a:pt x="237" y="1651"/>
                  </a:lnTo>
                  <a:lnTo>
                    <a:pt x="237" y="1280"/>
                  </a:lnTo>
                  <a:lnTo>
                    <a:pt x="203" y="876"/>
                  </a:lnTo>
                  <a:lnTo>
                    <a:pt x="169" y="573"/>
                  </a:lnTo>
                  <a:lnTo>
                    <a:pt x="102" y="237"/>
                  </a:lnTo>
                  <a:lnTo>
                    <a:pt x="102" y="237"/>
                  </a:lnTo>
                  <a:lnTo>
                    <a:pt x="439" y="270"/>
                  </a:lnTo>
                  <a:lnTo>
                    <a:pt x="742" y="304"/>
                  </a:lnTo>
                  <a:lnTo>
                    <a:pt x="1348" y="270"/>
                  </a:lnTo>
                  <a:lnTo>
                    <a:pt x="1987" y="270"/>
                  </a:lnTo>
                  <a:lnTo>
                    <a:pt x="2290" y="304"/>
                  </a:lnTo>
                  <a:lnTo>
                    <a:pt x="2593" y="338"/>
                  </a:lnTo>
                  <a:lnTo>
                    <a:pt x="2560" y="540"/>
                  </a:lnTo>
                  <a:lnTo>
                    <a:pt x="2526" y="775"/>
                  </a:lnTo>
                  <a:lnTo>
                    <a:pt x="2526" y="1213"/>
                  </a:lnTo>
                  <a:lnTo>
                    <a:pt x="2560" y="1684"/>
                  </a:lnTo>
                  <a:lnTo>
                    <a:pt x="2560" y="1684"/>
                  </a:lnTo>
                  <a:lnTo>
                    <a:pt x="2257" y="1651"/>
                  </a:lnTo>
                  <a:lnTo>
                    <a:pt x="1415" y="1651"/>
                  </a:lnTo>
                  <a:lnTo>
                    <a:pt x="843" y="1583"/>
                  </a:lnTo>
                  <a:lnTo>
                    <a:pt x="540" y="1583"/>
                  </a:lnTo>
                  <a:lnTo>
                    <a:pt x="270" y="1651"/>
                  </a:lnTo>
                  <a:lnTo>
                    <a:pt x="506" y="1752"/>
                  </a:lnTo>
                  <a:lnTo>
                    <a:pt x="742" y="1785"/>
                  </a:lnTo>
                  <a:lnTo>
                    <a:pt x="1280" y="1819"/>
                  </a:lnTo>
                  <a:lnTo>
                    <a:pt x="1583" y="1853"/>
                  </a:lnTo>
                  <a:lnTo>
                    <a:pt x="1954" y="1886"/>
                  </a:lnTo>
                  <a:lnTo>
                    <a:pt x="2290" y="1853"/>
                  </a:lnTo>
                  <a:lnTo>
                    <a:pt x="2593" y="1785"/>
                  </a:lnTo>
                  <a:lnTo>
                    <a:pt x="2694" y="1785"/>
                  </a:lnTo>
                  <a:lnTo>
                    <a:pt x="2728" y="1752"/>
                  </a:lnTo>
                  <a:lnTo>
                    <a:pt x="2728" y="1718"/>
                  </a:lnTo>
                  <a:lnTo>
                    <a:pt x="2694" y="876"/>
                  </a:lnTo>
                  <a:lnTo>
                    <a:pt x="2728" y="607"/>
                  </a:lnTo>
                  <a:lnTo>
                    <a:pt x="2728" y="338"/>
                  </a:lnTo>
                  <a:lnTo>
                    <a:pt x="2762" y="304"/>
                  </a:lnTo>
                  <a:lnTo>
                    <a:pt x="2762" y="237"/>
                  </a:lnTo>
                  <a:lnTo>
                    <a:pt x="2762" y="169"/>
                  </a:lnTo>
                  <a:lnTo>
                    <a:pt x="2694" y="135"/>
                  </a:lnTo>
                  <a:lnTo>
                    <a:pt x="2391" y="68"/>
                  </a:lnTo>
                  <a:lnTo>
                    <a:pt x="2055" y="34"/>
                  </a:lnTo>
                  <a:lnTo>
                    <a:pt x="141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7" name="Google Shape;397;p3"/>
            <p:cNvSpPr/>
            <p:nvPr/>
          </p:nvSpPr>
          <p:spPr>
            <a:xfrm>
              <a:off x="3712103" y="4615871"/>
              <a:ext cx="41906" cy="45236"/>
            </a:xfrm>
            <a:custGeom>
              <a:avLst/>
              <a:gdLst/>
              <a:ahLst/>
              <a:cxnLst/>
              <a:rect l="l" t="t" r="r" b="b"/>
              <a:pathLst>
                <a:path w="843" h="910" extrusionOk="0">
                  <a:moveTo>
                    <a:pt x="34" y="1"/>
                  </a:moveTo>
                  <a:lnTo>
                    <a:pt x="0" y="135"/>
                  </a:lnTo>
                  <a:lnTo>
                    <a:pt x="0" y="270"/>
                  </a:lnTo>
                  <a:lnTo>
                    <a:pt x="34" y="708"/>
                  </a:lnTo>
                  <a:lnTo>
                    <a:pt x="34" y="741"/>
                  </a:lnTo>
                  <a:lnTo>
                    <a:pt x="68" y="775"/>
                  </a:lnTo>
                  <a:lnTo>
                    <a:pt x="169" y="775"/>
                  </a:lnTo>
                  <a:lnTo>
                    <a:pt x="404" y="573"/>
                  </a:lnTo>
                  <a:lnTo>
                    <a:pt x="438" y="640"/>
                  </a:lnTo>
                  <a:lnTo>
                    <a:pt x="505" y="775"/>
                  </a:lnTo>
                  <a:lnTo>
                    <a:pt x="573" y="876"/>
                  </a:lnTo>
                  <a:lnTo>
                    <a:pt x="640" y="910"/>
                  </a:lnTo>
                  <a:lnTo>
                    <a:pt x="674" y="910"/>
                  </a:lnTo>
                  <a:lnTo>
                    <a:pt x="707" y="876"/>
                  </a:lnTo>
                  <a:lnTo>
                    <a:pt x="707" y="809"/>
                  </a:lnTo>
                  <a:lnTo>
                    <a:pt x="640" y="708"/>
                  </a:lnTo>
                  <a:lnTo>
                    <a:pt x="539" y="573"/>
                  </a:lnTo>
                  <a:lnTo>
                    <a:pt x="505" y="539"/>
                  </a:lnTo>
                  <a:lnTo>
                    <a:pt x="472" y="506"/>
                  </a:lnTo>
                  <a:lnTo>
                    <a:pt x="438" y="506"/>
                  </a:lnTo>
                  <a:lnTo>
                    <a:pt x="539" y="438"/>
                  </a:lnTo>
                  <a:lnTo>
                    <a:pt x="674" y="337"/>
                  </a:lnTo>
                  <a:lnTo>
                    <a:pt x="775" y="337"/>
                  </a:lnTo>
                  <a:lnTo>
                    <a:pt x="842" y="270"/>
                  </a:lnTo>
                  <a:lnTo>
                    <a:pt x="842" y="203"/>
                  </a:lnTo>
                  <a:lnTo>
                    <a:pt x="842" y="169"/>
                  </a:lnTo>
                  <a:lnTo>
                    <a:pt x="775" y="135"/>
                  </a:lnTo>
                  <a:lnTo>
                    <a:pt x="741" y="102"/>
                  </a:lnTo>
                  <a:lnTo>
                    <a:pt x="640" y="102"/>
                  </a:lnTo>
                  <a:lnTo>
                    <a:pt x="472" y="203"/>
                  </a:lnTo>
                  <a:lnTo>
                    <a:pt x="337" y="337"/>
                  </a:lnTo>
                  <a:lnTo>
                    <a:pt x="169" y="506"/>
                  </a:lnTo>
                  <a:lnTo>
                    <a:pt x="169" y="337"/>
                  </a:lnTo>
                  <a:lnTo>
                    <a:pt x="135" y="169"/>
                  </a:lnTo>
                  <a:lnTo>
                    <a:pt x="135" y="102"/>
                  </a:lnTo>
                  <a:lnTo>
                    <a:pt x="10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8" name="Google Shape;398;p3"/>
            <p:cNvSpPr/>
            <p:nvPr/>
          </p:nvSpPr>
          <p:spPr>
            <a:xfrm>
              <a:off x="4307927" y="3266940"/>
              <a:ext cx="590853" cy="1874514"/>
            </a:xfrm>
            <a:custGeom>
              <a:avLst/>
              <a:gdLst/>
              <a:ahLst/>
              <a:cxnLst/>
              <a:rect l="l" t="t" r="r" b="b"/>
              <a:pathLst>
                <a:path w="11886" h="37709" extrusionOk="0">
                  <a:moveTo>
                    <a:pt x="11885" y="0"/>
                  </a:moveTo>
                  <a:lnTo>
                    <a:pt x="11683" y="303"/>
                  </a:lnTo>
                  <a:lnTo>
                    <a:pt x="11515" y="606"/>
                  </a:lnTo>
                  <a:lnTo>
                    <a:pt x="11279" y="1279"/>
                  </a:lnTo>
                  <a:lnTo>
                    <a:pt x="10437" y="3266"/>
                  </a:lnTo>
                  <a:lnTo>
                    <a:pt x="8720" y="7508"/>
                  </a:lnTo>
                  <a:lnTo>
                    <a:pt x="5252" y="15959"/>
                  </a:lnTo>
                  <a:lnTo>
                    <a:pt x="5252" y="16026"/>
                  </a:lnTo>
                  <a:lnTo>
                    <a:pt x="4646" y="15992"/>
                  </a:lnTo>
                  <a:lnTo>
                    <a:pt x="2896" y="15992"/>
                  </a:lnTo>
                  <a:lnTo>
                    <a:pt x="2189" y="15959"/>
                  </a:lnTo>
                  <a:lnTo>
                    <a:pt x="1448" y="15891"/>
                  </a:lnTo>
                  <a:lnTo>
                    <a:pt x="707" y="15891"/>
                  </a:lnTo>
                  <a:lnTo>
                    <a:pt x="371" y="15925"/>
                  </a:lnTo>
                  <a:lnTo>
                    <a:pt x="34" y="15992"/>
                  </a:lnTo>
                  <a:lnTo>
                    <a:pt x="0" y="16026"/>
                  </a:lnTo>
                  <a:lnTo>
                    <a:pt x="34" y="16060"/>
                  </a:lnTo>
                  <a:lnTo>
                    <a:pt x="337" y="16127"/>
                  </a:lnTo>
                  <a:lnTo>
                    <a:pt x="640" y="16194"/>
                  </a:lnTo>
                  <a:lnTo>
                    <a:pt x="1313" y="16228"/>
                  </a:lnTo>
                  <a:lnTo>
                    <a:pt x="2660" y="16228"/>
                  </a:lnTo>
                  <a:lnTo>
                    <a:pt x="3838" y="16295"/>
                  </a:lnTo>
                  <a:lnTo>
                    <a:pt x="4444" y="16329"/>
                  </a:lnTo>
                  <a:lnTo>
                    <a:pt x="5050" y="16329"/>
                  </a:lnTo>
                  <a:lnTo>
                    <a:pt x="5623" y="16767"/>
                  </a:lnTo>
                  <a:lnTo>
                    <a:pt x="5892" y="16969"/>
                  </a:lnTo>
                  <a:lnTo>
                    <a:pt x="6094" y="17238"/>
                  </a:lnTo>
                  <a:lnTo>
                    <a:pt x="6296" y="17507"/>
                  </a:lnTo>
                  <a:lnTo>
                    <a:pt x="6465" y="17777"/>
                  </a:lnTo>
                  <a:lnTo>
                    <a:pt x="6566" y="18113"/>
                  </a:lnTo>
                  <a:lnTo>
                    <a:pt x="6633" y="18484"/>
                  </a:lnTo>
                  <a:lnTo>
                    <a:pt x="6667" y="18821"/>
                  </a:lnTo>
                  <a:lnTo>
                    <a:pt x="6667" y="19157"/>
                  </a:lnTo>
                  <a:lnTo>
                    <a:pt x="6633" y="19864"/>
                  </a:lnTo>
                  <a:lnTo>
                    <a:pt x="6532" y="21278"/>
                  </a:lnTo>
                  <a:lnTo>
                    <a:pt x="6397" y="24039"/>
                  </a:lnTo>
                  <a:lnTo>
                    <a:pt x="6364" y="26833"/>
                  </a:lnTo>
                  <a:lnTo>
                    <a:pt x="6330" y="29561"/>
                  </a:lnTo>
                  <a:lnTo>
                    <a:pt x="6330" y="32288"/>
                  </a:lnTo>
                  <a:lnTo>
                    <a:pt x="6364" y="37708"/>
                  </a:lnTo>
                  <a:lnTo>
                    <a:pt x="6667" y="37708"/>
                  </a:lnTo>
                  <a:lnTo>
                    <a:pt x="6599" y="31884"/>
                  </a:lnTo>
                  <a:lnTo>
                    <a:pt x="6599" y="28955"/>
                  </a:lnTo>
                  <a:lnTo>
                    <a:pt x="6633" y="26025"/>
                  </a:lnTo>
                  <a:lnTo>
                    <a:pt x="6700" y="22995"/>
                  </a:lnTo>
                  <a:lnTo>
                    <a:pt x="6835" y="19932"/>
                  </a:lnTo>
                  <a:lnTo>
                    <a:pt x="6869" y="19326"/>
                  </a:lnTo>
                  <a:lnTo>
                    <a:pt x="6869" y="18719"/>
                  </a:lnTo>
                  <a:lnTo>
                    <a:pt x="6869" y="18450"/>
                  </a:lnTo>
                  <a:lnTo>
                    <a:pt x="6801" y="18147"/>
                  </a:lnTo>
                  <a:lnTo>
                    <a:pt x="6734" y="17844"/>
                  </a:lnTo>
                  <a:lnTo>
                    <a:pt x="6633" y="17575"/>
                  </a:lnTo>
                  <a:lnTo>
                    <a:pt x="6532" y="17373"/>
                  </a:lnTo>
                  <a:lnTo>
                    <a:pt x="6397" y="17171"/>
                  </a:lnTo>
                  <a:lnTo>
                    <a:pt x="6094" y="16868"/>
                  </a:lnTo>
                  <a:lnTo>
                    <a:pt x="5757" y="16565"/>
                  </a:lnTo>
                  <a:lnTo>
                    <a:pt x="5387" y="16329"/>
                  </a:lnTo>
                  <a:lnTo>
                    <a:pt x="5791" y="16262"/>
                  </a:lnTo>
                  <a:lnTo>
                    <a:pt x="5825" y="16262"/>
                  </a:lnTo>
                  <a:lnTo>
                    <a:pt x="5858" y="16194"/>
                  </a:lnTo>
                  <a:lnTo>
                    <a:pt x="5858" y="16127"/>
                  </a:lnTo>
                  <a:lnTo>
                    <a:pt x="5791" y="16093"/>
                  </a:lnTo>
                  <a:lnTo>
                    <a:pt x="5454" y="16060"/>
                  </a:lnTo>
                  <a:lnTo>
                    <a:pt x="5454" y="16026"/>
                  </a:lnTo>
                  <a:lnTo>
                    <a:pt x="7138" y="11919"/>
                  </a:lnTo>
                  <a:lnTo>
                    <a:pt x="8821" y="7811"/>
                  </a:lnTo>
                  <a:lnTo>
                    <a:pt x="10437" y="3805"/>
                  </a:lnTo>
                  <a:lnTo>
                    <a:pt x="11245" y="1818"/>
                  </a:lnTo>
                  <a:lnTo>
                    <a:pt x="11649" y="943"/>
                  </a:lnTo>
                  <a:lnTo>
                    <a:pt x="11818" y="471"/>
                  </a:lnTo>
                  <a:lnTo>
                    <a:pt x="11851" y="236"/>
                  </a:lnTo>
                  <a:lnTo>
                    <a:pt x="11885" y="34"/>
                  </a:lnTo>
                  <a:lnTo>
                    <a:pt x="1188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9" name="Google Shape;399;p3"/>
            <p:cNvSpPr/>
            <p:nvPr/>
          </p:nvSpPr>
          <p:spPr>
            <a:xfrm>
              <a:off x="2634291" y="4426774"/>
              <a:ext cx="125567" cy="135609"/>
            </a:xfrm>
            <a:custGeom>
              <a:avLst/>
              <a:gdLst/>
              <a:ahLst/>
              <a:cxnLst/>
              <a:rect l="l" t="t" r="r" b="b"/>
              <a:pathLst>
                <a:path w="2526" h="2728" extrusionOk="0">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9" y="34"/>
                  </a:lnTo>
                  <a:lnTo>
                    <a:pt x="135" y="34"/>
                  </a:lnTo>
                  <a:lnTo>
                    <a:pt x="101" y="101"/>
                  </a:lnTo>
                  <a:lnTo>
                    <a:pt x="68" y="101"/>
                  </a:lnTo>
                  <a:lnTo>
                    <a:pt x="34" y="168"/>
                  </a:lnTo>
                  <a:lnTo>
                    <a:pt x="0" y="774"/>
                  </a:lnTo>
                  <a:lnTo>
                    <a:pt x="0" y="1414"/>
                  </a:lnTo>
                  <a:lnTo>
                    <a:pt x="34" y="2020"/>
                  </a:lnTo>
                  <a:lnTo>
                    <a:pt x="101" y="2660"/>
                  </a:lnTo>
                  <a:lnTo>
                    <a:pt x="135" y="2693"/>
                  </a:lnTo>
                  <a:lnTo>
                    <a:pt x="169"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0" name="Google Shape;400;p3"/>
            <p:cNvSpPr/>
            <p:nvPr/>
          </p:nvSpPr>
          <p:spPr>
            <a:xfrm>
              <a:off x="3665227" y="4567354"/>
              <a:ext cx="125567" cy="135609"/>
            </a:xfrm>
            <a:custGeom>
              <a:avLst/>
              <a:gdLst/>
              <a:ahLst/>
              <a:cxnLst/>
              <a:rect l="l" t="t" r="r" b="b"/>
              <a:pathLst>
                <a:path w="2526" h="2728" extrusionOk="0">
                  <a:moveTo>
                    <a:pt x="2324" y="168"/>
                  </a:moveTo>
                  <a:lnTo>
                    <a:pt x="2256"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6" y="269"/>
                  </a:lnTo>
                  <a:lnTo>
                    <a:pt x="1785" y="236"/>
                  </a:lnTo>
                  <a:lnTo>
                    <a:pt x="2324" y="168"/>
                  </a:lnTo>
                  <a:close/>
                  <a:moveTo>
                    <a:pt x="1246"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7" y="2727"/>
                  </a:lnTo>
                  <a:lnTo>
                    <a:pt x="2391" y="2694"/>
                  </a:lnTo>
                  <a:lnTo>
                    <a:pt x="2425" y="2660"/>
                  </a:lnTo>
                  <a:lnTo>
                    <a:pt x="2492" y="2020"/>
                  </a:lnTo>
                  <a:lnTo>
                    <a:pt x="2526" y="1414"/>
                  </a:lnTo>
                  <a:lnTo>
                    <a:pt x="2526" y="775"/>
                  </a:lnTo>
                  <a:lnTo>
                    <a:pt x="2458" y="168"/>
                  </a:lnTo>
                  <a:lnTo>
                    <a:pt x="2458" y="101"/>
                  </a:lnTo>
                  <a:lnTo>
                    <a:pt x="2425" y="101"/>
                  </a:lnTo>
                  <a:lnTo>
                    <a:pt x="2391" y="34"/>
                  </a:lnTo>
                  <a:lnTo>
                    <a:pt x="2324" y="34"/>
                  </a:lnTo>
                  <a:lnTo>
                    <a:pt x="178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1" name="Google Shape;401;p3"/>
            <p:cNvSpPr/>
            <p:nvPr/>
          </p:nvSpPr>
          <p:spPr>
            <a:xfrm>
              <a:off x="3882807" y="4709574"/>
              <a:ext cx="128898" cy="123927"/>
            </a:xfrm>
            <a:custGeom>
              <a:avLst/>
              <a:gdLst/>
              <a:ahLst/>
              <a:cxnLst/>
              <a:rect l="l" t="t" r="r" b="b"/>
              <a:pathLst>
                <a:path w="2593" h="2493" extrusionOk="0">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2" name="Google Shape;402;p3"/>
            <p:cNvSpPr/>
            <p:nvPr/>
          </p:nvSpPr>
          <p:spPr>
            <a:xfrm>
              <a:off x="3926303" y="4734678"/>
              <a:ext cx="33554" cy="33554"/>
            </a:xfrm>
            <a:custGeom>
              <a:avLst/>
              <a:gdLst/>
              <a:ahLst/>
              <a:cxnLst/>
              <a:rect l="l" t="t" r="r" b="b"/>
              <a:pathLst>
                <a:path w="675" h="675" extrusionOk="0">
                  <a:moveTo>
                    <a:pt x="1" y="1"/>
                  </a:moveTo>
                  <a:lnTo>
                    <a:pt x="1" y="35"/>
                  </a:lnTo>
                  <a:lnTo>
                    <a:pt x="1" y="68"/>
                  </a:lnTo>
                  <a:lnTo>
                    <a:pt x="1" y="102"/>
                  </a:lnTo>
                  <a:lnTo>
                    <a:pt x="169" y="237"/>
                  </a:lnTo>
                  <a:lnTo>
                    <a:pt x="338" y="304"/>
                  </a:lnTo>
                  <a:lnTo>
                    <a:pt x="68" y="506"/>
                  </a:lnTo>
                  <a:lnTo>
                    <a:pt x="35" y="573"/>
                  </a:lnTo>
                  <a:lnTo>
                    <a:pt x="68" y="641"/>
                  </a:lnTo>
                  <a:lnTo>
                    <a:pt x="136" y="674"/>
                  </a:lnTo>
                  <a:lnTo>
                    <a:pt x="203" y="674"/>
                  </a:lnTo>
                  <a:lnTo>
                    <a:pt x="405" y="506"/>
                  </a:lnTo>
                  <a:lnTo>
                    <a:pt x="641" y="371"/>
                  </a:lnTo>
                  <a:lnTo>
                    <a:pt x="674" y="304"/>
                  </a:lnTo>
                  <a:lnTo>
                    <a:pt x="674" y="237"/>
                  </a:lnTo>
                  <a:lnTo>
                    <a:pt x="674" y="203"/>
                  </a:lnTo>
                  <a:lnTo>
                    <a:pt x="607" y="169"/>
                  </a:lnTo>
                  <a:lnTo>
                    <a:pt x="338" y="68"/>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3" name="Google Shape;403;p3"/>
            <p:cNvSpPr/>
            <p:nvPr/>
          </p:nvSpPr>
          <p:spPr>
            <a:xfrm>
              <a:off x="2856892" y="4195772"/>
              <a:ext cx="135609" cy="83761"/>
            </a:xfrm>
            <a:custGeom>
              <a:avLst/>
              <a:gdLst/>
              <a:ahLst/>
              <a:cxnLst/>
              <a:rect l="l" t="t" r="r" b="b"/>
              <a:pathLst>
                <a:path w="2728" h="1685" extrusionOk="0">
                  <a:moveTo>
                    <a:pt x="67" y="1"/>
                  </a:moveTo>
                  <a:lnTo>
                    <a:pt x="67" y="68"/>
                  </a:lnTo>
                  <a:lnTo>
                    <a:pt x="34" y="439"/>
                  </a:lnTo>
                  <a:lnTo>
                    <a:pt x="0" y="809"/>
                  </a:lnTo>
                  <a:lnTo>
                    <a:pt x="0" y="1550"/>
                  </a:lnTo>
                  <a:lnTo>
                    <a:pt x="0" y="1617"/>
                  </a:lnTo>
                  <a:lnTo>
                    <a:pt x="67" y="1651"/>
                  </a:lnTo>
                  <a:lnTo>
                    <a:pt x="135" y="1617"/>
                  </a:lnTo>
                  <a:lnTo>
                    <a:pt x="168" y="1550"/>
                  </a:lnTo>
                  <a:lnTo>
                    <a:pt x="202" y="843"/>
                  </a:lnTo>
                  <a:lnTo>
                    <a:pt x="202" y="169"/>
                  </a:lnTo>
                  <a:lnTo>
                    <a:pt x="842" y="203"/>
                  </a:lnTo>
                  <a:lnTo>
                    <a:pt x="1481" y="203"/>
                  </a:lnTo>
                  <a:lnTo>
                    <a:pt x="2054" y="237"/>
                  </a:lnTo>
                  <a:lnTo>
                    <a:pt x="2323" y="237"/>
                  </a:lnTo>
                  <a:lnTo>
                    <a:pt x="2593" y="169"/>
                  </a:lnTo>
                  <a:lnTo>
                    <a:pt x="2525" y="472"/>
                  </a:lnTo>
                  <a:lnTo>
                    <a:pt x="2525" y="809"/>
                  </a:lnTo>
                  <a:lnTo>
                    <a:pt x="2525" y="1415"/>
                  </a:lnTo>
                  <a:lnTo>
                    <a:pt x="875" y="1415"/>
                  </a:lnTo>
                  <a:lnTo>
                    <a:pt x="606" y="1449"/>
                  </a:lnTo>
                  <a:lnTo>
                    <a:pt x="337" y="1516"/>
                  </a:lnTo>
                  <a:lnTo>
                    <a:pt x="606" y="1583"/>
                  </a:lnTo>
                  <a:lnTo>
                    <a:pt x="842" y="1617"/>
                  </a:lnTo>
                  <a:lnTo>
                    <a:pt x="1953" y="1617"/>
                  </a:lnTo>
                  <a:lnTo>
                    <a:pt x="2458" y="1583"/>
                  </a:lnTo>
                  <a:lnTo>
                    <a:pt x="2458" y="1617"/>
                  </a:lnTo>
                  <a:lnTo>
                    <a:pt x="2492" y="1651"/>
                  </a:lnTo>
                  <a:lnTo>
                    <a:pt x="2559" y="1684"/>
                  </a:lnTo>
                  <a:lnTo>
                    <a:pt x="2626" y="1651"/>
                  </a:lnTo>
                  <a:lnTo>
                    <a:pt x="2660" y="1617"/>
                  </a:lnTo>
                  <a:lnTo>
                    <a:pt x="2660" y="1550"/>
                  </a:lnTo>
                  <a:lnTo>
                    <a:pt x="2694" y="1482"/>
                  </a:lnTo>
                  <a:lnTo>
                    <a:pt x="2727" y="775"/>
                  </a:lnTo>
                  <a:lnTo>
                    <a:pt x="2727" y="405"/>
                  </a:lnTo>
                  <a:lnTo>
                    <a:pt x="2660" y="68"/>
                  </a:lnTo>
                  <a:lnTo>
                    <a:pt x="2626" y="68"/>
                  </a:lnTo>
                  <a:lnTo>
                    <a:pt x="2593" y="102"/>
                  </a:lnTo>
                  <a:lnTo>
                    <a:pt x="2357" y="34"/>
                  </a:lnTo>
                  <a:lnTo>
                    <a:pt x="2054" y="1"/>
                  </a:lnTo>
                  <a:lnTo>
                    <a:pt x="505" y="1"/>
                  </a:lnTo>
                  <a:lnTo>
                    <a:pt x="202" y="34"/>
                  </a:lnTo>
                  <a:lnTo>
                    <a:pt x="1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4" name="Google Shape;404;p3"/>
            <p:cNvSpPr/>
            <p:nvPr/>
          </p:nvSpPr>
          <p:spPr>
            <a:xfrm>
              <a:off x="2821747" y="4478621"/>
              <a:ext cx="48567" cy="35195"/>
            </a:xfrm>
            <a:custGeom>
              <a:avLst/>
              <a:gdLst/>
              <a:ahLst/>
              <a:cxnLst/>
              <a:rect l="l" t="t" r="r" b="b"/>
              <a:pathLst>
                <a:path w="977" h="708" extrusionOk="0">
                  <a:moveTo>
                    <a:pt x="875" y="1"/>
                  </a:moveTo>
                  <a:lnTo>
                    <a:pt x="842" y="34"/>
                  </a:lnTo>
                  <a:lnTo>
                    <a:pt x="774" y="135"/>
                  </a:lnTo>
                  <a:lnTo>
                    <a:pt x="707" y="236"/>
                  </a:lnTo>
                  <a:lnTo>
                    <a:pt x="606" y="506"/>
                  </a:lnTo>
                  <a:lnTo>
                    <a:pt x="539" y="371"/>
                  </a:lnTo>
                  <a:lnTo>
                    <a:pt x="471" y="270"/>
                  </a:lnTo>
                  <a:lnTo>
                    <a:pt x="539" y="169"/>
                  </a:lnTo>
                  <a:lnTo>
                    <a:pt x="539" y="102"/>
                  </a:lnTo>
                  <a:lnTo>
                    <a:pt x="505" y="68"/>
                  </a:lnTo>
                  <a:lnTo>
                    <a:pt x="438" y="34"/>
                  </a:lnTo>
                  <a:lnTo>
                    <a:pt x="370" y="68"/>
                  </a:lnTo>
                  <a:lnTo>
                    <a:pt x="168" y="405"/>
                  </a:lnTo>
                  <a:lnTo>
                    <a:pt x="168" y="337"/>
                  </a:lnTo>
                  <a:lnTo>
                    <a:pt x="135" y="203"/>
                  </a:lnTo>
                  <a:lnTo>
                    <a:pt x="135" y="169"/>
                  </a:lnTo>
                  <a:lnTo>
                    <a:pt x="101" y="135"/>
                  </a:lnTo>
                  <a:lnTo>
                    <a:pt x="67" y="135"/>
                  </a:lnTo>
                  <a:lnTo>
                    <a:pt x="34" y="169"/>
                  </a:lnTo>
                  <a:lnTo>
                    <a:pt x="0" y="236"/>
                  </a:lnTo>
                  <a:lnTo>
                    <a:pt x="0" y="371"/>
                  </a:lnTo>
                  <a:lnTo>
                    <a:pt x="67" y="607"/>
                  </a:lnTo>
                  <a:lnTo>
                    <a:pt x="101" y="674"/>
                  </a:lnTo>
                  <a:lnTo>
                    <a:pt x="202" y="674"/>
                  </a:lnTo>
                  <a:lnTo>
                    <a:pt x="236" y="640"/>
                  </a:lnTo>
                  <a:lnTo>
                    <a:pt x="370" y="405"/>
                  </a:lnTo>
                  <a:lnTo>
                    <a:pt x="404" y="472"/>
                  </a:lnTo>
                  <a:lnTo>
                    <a:pt x="505" y="607"/>
                  </a:lnTo>
                  <a:lnTo>
                    <a:pt x="640" y="708"/>
                  </a:lnTo>
                  <a:lnTo>
                    <a:pt x="707" y="708"/>
                  </a:lnTo>
                  <a:lnTo>
                    <a:pt x="741" y="640"/>
                  </a:lnTo>
                  <a:lnTo>
                    <a:pt x="842" y="371"/>
                  </a:lnTo>
                  <a:lnTo>
                    <a:pt x="976" y="102"/>
                  </a:lnTo>
                  <a:lnTo>
                    <a:pt x="943" y="34"/>
                  </a:lnTo>
                  <a:lnTo>
                    <a:pt x="90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5" name="Google Shape;405;p3"/>
            <p:cNvSpPr/>
            <p:nvPr/>
          </p:nvSpPr>
          <p:spPr>
            <a:xfrm>
              <a:off x="2776561" y="4430105"/>
              <a:ext cx="127208" cy="122237"/>
            </a:xfrm>
            <a:custGeom>
              <a:avLst/>
              <a:gdLst/>
              <a:ahLst/>
              <a:cxnLst/>
              <a:rect l="l" t="t" r="r" b="b"/>
              <a:pathLst>
                <a:path w="2559" h="2459" extrusionOk="0">
                  <a:moveTo>
                    <a:pt x="168" y="202"/>
                  </a:moveTo>
                  <a:lnTo>
                    <a:pt x="707" y="236"/>
                  </a:lnTo>
                  <a:lnTo>
                    <a:pt x="1246" y="270"/>
                  </a:lnTo>
                  <a:lnTo>
                    <a:pt x="2323" y="236"/>
                  </a:lnTo>
                  <a:lnTo>
                    <a:pt x="2323" y="707"/>
                  </a:lnTo>
                  <a:lnTo>
                    <a:pt x="2323" y="1145"/>
                  </a:lnTo>
                  <a:lnTo>
                    <a:pt x="2323" y="1684"/>
                  </a:lnTo>
                  <a:lnTo>
                    <a:pt x="2323" y="2222"/>
                  </a:lnTo>
                  <a:lnTo>
                    <a:pt x="2087" y="2189"/>
                  </a:lnTo>
                  <a:lnTo>
                    <a:pt x="606" y="2189"/>
                  </a:lnTo>
                  <a:lnTo>
                    <a:pt x="337" y="2256"/>
                  </a:lnTo>
                  <a:lnTo>
                    <a:pt x="303" y="1684"/>
                  </a:lnTo>
                  <a:lnTo>
                    <a:pt x="236" y="1145"/>
                  </a:lnTo>
                  <a:lnTo>
                    <a:pt x="236" y="674"/>
                  </a:lnTo>
                  <a:lnTo>
                    <a:pt x="168" y="202"/>
                  </a:lnTo>
                  <a:close/>
                  <a:moveTo>
                    <a:pt x="707" y="0"/>
                  </a:moveTo>
                  <a:lnTo>
                    <a:pt x="168" y="34"/>
                  </a:lnTo>
                  <a:lnTo>
                    <a:pt x="101" y="68"/>
                  </a:lnTo>
                  <a:lnTo>
                    <a:pt x="67" y="135"/>
                  </a:lnTo>
                  <a:lnTo>
                    <a:pt x="34" y="371"/>
                  </a:lnTo>
                  <a:lnTo>
                    <a:pt x="0" y="640"/>
                  </a:lnTo>
                  <a:lnTo>
                    <a:pt x="34" y="1145"/>
                  </a:lnTo>
                  <a:lnTo>
                    <a:pt x="67" y="1751"/>
                  </a:lnTo>
                  <a:lnTo>
                    <a:pt x="101" y="2054"/>
                  </a:lnTo>
                  <a:lnTo>
                    <a:pt x="168" y="2323"/>
                  </a:lnTo>
                  <a:lnTo>
                    <a:pt x="168" y="2391"/>
                  </a:lnTo>
                  <a:lnTo>
                    <a:pt x="303" y="2391"/>
                  </a:lnTo>
                  <a:lnTo>
                    <a:pt x="539" y="2424"/>
                  </a:lnTo>
                  <a:lnTo>
                    <a:pt x="1279" y="2424"/>
                  </a:lnTo>
                  <a:lnTo>
                    <a:pt x="1818" y="2458"/>
                  </a:lnTo>
                  <a:lnTo>
                    <a:pt x="2087" y="2458"/>
                  </a:lnTo>
                  <a:lnTo>
                    <a:pt x="2357" y="2424"/>
                  </a:lnTo>
                  <a:lnTo>
                    <a:pt x="2390" y="2458"/>
                  </a:lnTo>
                  <a:lnTo>
                    <a:pt x="2424" y="2458"/>
                  </a:lnTo>
                  <a:lnTo>
                    <a:pt x="2458" y="2424"/>
                  </a:lnTo>
                  <a:lnTo>
                    <a:pt x="2491" y="2391"/>
                  </a:lnTo>
                  <a:lnTo>
                    <a:pt x="2525" y="2121"/>
                  </a:lnTo>
                  <a:lnTo>
                    <a:pt x="2559" y="1852"/>
                  </a:lnTo>
                  <a:lnTo>
                    <a:pt x="2525" y="1313"/>
                  </a:lnTo>
                  <a:lnTo>
                    <a:pt x="2525" y="707"/>
                  </a:lnTo>
                  <a:lnTo>
                    <a:pt x="2525" y="404"/>
                  </a:lnTo>
                  <a:lnTo>
                    <a:pt x="2458" y="101"/>
                  </a:lnTo>
                  <a:lnTo>
                    <a:pt x="2424" y="68"/>
                  </a:lnTo>
                  <a:lnTo>
                    <a:pt x="2390" y="34"/>
                  </a:lnTo>
                  <a:lnTo>
                    <a:pt x="2323" y="34"/>
                  </a:lnTo>
                  <a:lnTo>
                    <a:pt x="124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6" name="Google Shape;406;p3"/>
            <p:cNvSpPr/>
            <p:nvPr/>
          </p:nvSpPr>
          <p:spPr>
            <a:xfrm>
              <a:off x="2716263" y="4609160"/>
              <a:ext cx="30174" cy="46926"/>
            </a:xfrm>
            <a:custGeom>
              <a:avLst/>
              <a:gdLst/>
              <a:ahLst/>
              <a:cxnLst/>
              <a:rect l="l" t="t" r="r" b="b"/>
              <a:pathLst>
                <a:path w="607" h="944" extrusionOk="0">
                  <a:moveTo>
                    <a:pt x="338" y="1"/>
                  </a:moveTo>
                  <a:lnTo>
                    <a:pt x="270" y="35"/>
                  </a:lnTo>
                  <a:lnTo>
                    <a:pt x="237" y="68"/>
                  </a:lnTo>
                  <a:lnTo>
                    <a:pt x="102" y="506"/>
                  </a:lnTo>
                  <a:lnTo>
                    <a:pt x="35" y="641"/>
                  </a:lnTo>
                  <a:lnTo>
                    <a:pt x="1" y="742"/>
                  </a:lnTo>
                  <a:lnTo>
                    <a:pt x="35" y="843"/>
                  </a:lnTo>
                  <a:lnTo>
                    <a:pt x="68" y="876"/>
                  </a:lnTo>
                  <a:lnTo>
                    <a:pt x="169" y="809"/>
                  </a:lnTo>
                  <a:lnTo>
                    <a:pt x="237" y="742"/>
                  </a:lnTo>
                  <a:lnTo>
                    <a:pt x="371" y="742"/>
                  </a:lnTo>
                  <a:lnTo>
                    <a:pt x="405" y="809"/>
                  </a:lnTo>
                  <a:lnTo>
                    <a:pt x="439" y="910"/>
                  </a:lnTo>
                  <a:lnTo>
                    <a:pt x="472" y="944"/>
                  </a:lnTo>
                  <a:lnTo>
                    <a:pt x="540" y="944"/>
                  </a:lnTo>
                  <a:lnTo>
                    <a:pt x="573" y="910"/>
                  </a:lnTo>
                  <a:lnTo>
                    <a:pt x="607" y="843"/>
                  </a:lnTo>
                  <a:lnTo>
                    <a:pt x="573" y="708"/>
                  </a:lnTo>
                  <a:lnTo>
                    <a:pt x="607" y="674"/>
                  </a:lnTo>
                  <a:lnTo>
                    <a:pt x="607" y="641"/>
                  </a:lnTo>
                  <a:lnTo>
                    <a:pt x="607" y="607"/>
                  </a:lnTo>
                  <a:lnTo>
                    <a:pt x="573" y="607"/>
                  </a:lnTo>
                  <a:lnTo>
                    <a:pt x="540" y="472"/>
                  </a:lnTo>
                  <a:lnTo>
                    <a:pt x="439" y="68"/>
                  </a:lnTo>
                  <a:lnTo>
                    <a:pt x="405" y="35"/>
                  </a:lnTo>
                  <a:lnTo>
                    <a:pt x="33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7" name="Google Shape;407;p3"/>
            <p:cNvSpPr/>
            <p:nvPr/>
          </p:nvSpPr>
          <p:spPr>
            <a:xfrm>
              <a:off x="2804995" y="4570684"/>
              <a:ext cx="125567" cy="122237"/>
            </a:xfrm>
            <a:custGeom>
              <a:avLst/>
              <a:gdLst/>
              <a:ahLst/>
              <a:cxnLst/>
              <a:rect l="l" t="t" r="r" b="b"/>
              <a:pathLst>
                <a:path w="2526" h="2459" extrusionOk="0">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8" name="Google Shape;408;p3"/>
            <p:cNvSpPr/>
            <p:nvPr/>
          </p:nvSpPr>
          <p:spPr>
            <a:xfrm>
              <a:off x="2853512" y="4617561"/>
              <a:ext cx="31864" cy="43546"/>
            </a:xfrm>
            <a:custGeom>
              <a:avLst/>
              <a:gdLst/>
              <a:ahLst/>
              <a:cxnLst/>
              <a:rect l="l" t="t" r="r" b="b"/>
              <a:pathLst>
                <a:path w="641" h="876" extrusionOk="0">
                  <a:moveTo>
                    <a:pt x="337" y="0"/>
                  </a:moveTo>
                  <a:lnTo>
                    <a:pt x="203" y="68"/>
                  </a:lnTo>
                  <a:lnTo>
                    <a:pt x="135" y="101"/>
                  </a:lnTo>
                  <a:lnTo>
                    <a:pt x="102" y="169"/>
                  </a:lnTo>
                  <a:lnTo>
                    <a:pt x="102" y="236"/>
                  </a:lnTo>
                  <a:lnTo>
                    <a:pt x="102" y="303"/>
                  </a:lnTo>
                  <a:lnTo>
                    <a:pt x="169" y="438"/>
                  </a:lnTo>
                  <a:lnTo>
                    <a:pt x="270" y="505"/>
                  </a:lnTo>
                  <a:lnTo>
                    <a:pt x="438" y="573"/>
                  </a:lnTo>
                  <a:lnTo>
                    <a:pt x="405" y="606"/>
                  </a:lnTo>
                  <a:lnTo>
                    <a:pt x="371" y="674"/>
                  </a:lnTo>
                  <a:lnTo>
                    <a:pt x="304" y="707"/>
                  </a:lnTo>
                  <a:lnTo>
                    <a:pt x="236" y="707"/>
                  </a:lnTo>
                  <a:lnTo>
                    <a:pt x="135" y="640"/>
                  </a:lnTo>
                  <a:lnTo>
                    <a:pt x="34" y="640"/>
                  </a:lnTo>
                  <a:lnTo>
                    <a:pt x="1" y="674"/>
                  </a:lnTo>
                  <a:lnTo>
                    <a:pt x="1" y="741"/>
                  </a:lnTo>
                  <a:lnTo>
                    <a:pt x="34" y="775"/>
                  </a:lnTo>
                  <a:lnTo>
                    <a:pt x="135" y="842"/>
                  </a:lnTo>
                  <a:lnTo>
                    <a:pt x="236" y="876"/>
                  </a:lnTo>
                  <a:lnTo>
                    <a:pt x="337" y="876"/>
                  </a:lnTo>
                  <a:lnTo>
                    <a:pt x="472" y="842"/>
                  </a:lnTo>
                  <a:lnTo>
                    <a:pt x="539" y="775"/>
                  </a:lnTo>
                  <a:lnTo>
                    <a:pt x="607" y="674"/>
                  </a:lnTo>
                  <a:lnTo>
                    <a:pt x="640" y="573"/>
                  </a:lnTo>
                  <a:lnTo>
                    <a:pt x="607" y="438"/>
                  </a:lnTo>
                  <a:lnTo>
                    <a:pt x="573" y="404"/>
                  </a:lnTo>
                  <a:lnTo>
                    <a:pt x="506" y="371"/>
                  </a:lnTo>
                  <a:lnTo>
                    <a:pt x="371" y="337"/>
                  </a:lnTo>
                  <a:lnTo>
                    <a:pt x="304" y="303"/>
                  </a:lnTo>
                  <a:lnTo>
                    <a:pt x="304" y="236"/>
                  </a:lnTo>
                  <a:lnTo>
                    <a:pt x="304" y="202"/>
                  </a:lnTo>
                  <a:lnTo>
                    <a:pt x="371" y="169"/>
                  </a:lnTo>
                  <a:lnTo>
                    <a:pt x="539" y="169"/>
                  </a:lnTo>
                  <a:lnTo>
                    <a:pt x="539" y="135"/>
                  </a:lnTo>
                  <a:lnTo>
                    <a:pt x="506" y="68"/>
                  </a:lnTo>
                  <a:lnTo>
                    <a:pt x="472" y="34"/>
                  </a:lnTo>
                  <a:lnTo>
                    <a:pt x="4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9" name="Google Shape;409;p3"/>
            <p:cNvSpPr/>
            <p:nvPr/>
          </p:nvSpPr>
          <p:spPr>
            <a:xfrm>
              <a:off x="2659394" y="4568994"/>
              <a:ext cx="128898" cy="123927"/>
            </a:xfrm>
            <a:custGeom>
              <a:avLst/>
              <a:gdLst/>
              <a:ahLst/>
              <a:cxnLst/>
              <a:rect l="l" t="t" r="r" b="b"/>
              <a:pathLst>
                <a:path w="2593" h="2493" extrusionOk="0">
                  <a:moveTo>
                    <a:pt x="1886" y="1"/>
                  </a:moveTo>
                  <a:lnTo>
                    <a:pt x="1347" y="34"/>
                  </a:lnTo>
                  <a:lnTo>
                    <a:pt x="741" y="102"/>
                  </a:lnTo>
                  <a:lnTo>
                    <a:pt x="169" y="169"/>
                  </a:lnTo>
                  <a:lnTo>
                    <a:pt x="135" y="68"/>
                  </a:lnTo>
                  <a:lnTo>
                    <a:pt x="135" y="34"/>
                  </a:lnTo>
                  <a:lnTo>
                    <a:pt x="68" y="34"/>
                  </a:lnTo>
                  <a:lnTo>
                    <a:pt x="34" y="68"/>
                  </a:lnTo>
                  <a:lnTo>
                    <a:pt x="0" y="405"/>
                  </a:lnTo>
                  <a:lnTo>
                    <a:pt x="0" y="708"/>
                  </a:lnTo>
                  <a:lnTo>
                    <a:pt x="0" y="1348"/>
                  </a:lnTo>
                  <a:lnTo>
                    <a:pt x="0" y="1886"/>
                  </a:lnTo>
                  <a:lnTo>
                    <a:pt x="0" y="2156"/>
                  </a:lnTo>
                  <a:lnTo>
                    <a:pt x="34" y="2425"/>
                  </a:lnTo>
                  <a:lnTo>
                    <a:pt x="68"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0" name="Google Shape;410;p3"/>
            <p:cNvSpPr/>
            <p:nvPr/>
          </p:nvSpPr>
          <p:spPr>
            <a:xfrm>
              <a:off x="2927182" y="4754761"/>
              <a:ext cx="40215" cy="38575"/>
            </a:xfrm>
            <a:custGeom>
              <a:avLst/>
              <a:gdLst/>
              <a:ahLst/>
              <a:cxnLst/>
              <a:rect l="l" t="t" r="r" b="b"/>
              <a:pathLst>
                <a:path w="809" h="776" extrusionOk="0">
                  <a:moveTo>
                    <a:pt x="741" y="1"/>
                  </a:moveTo>
                  <a:lnTo>
                    <a:pt x="539" y="102"/>
                  </a:lnTo>
                  <a:lnTo>
                    <a:pt x="404" y="237"/>
                  </a:lnTo>
                  <a:lnTo>
                    <a:pt x="202" y="102"/>
                  </a:lnTo>
                  <a:lnTo>
                    <a:pt x="135" y="102"/>
                  </a:lnTo>
                  <a:lnTo>
                    <a:pt x="101" y="169"/>
                  </a:lnTo>
                  <a:lnTo>
                    <a:pt x="101" y="203"/>
                  </a:lnTo>
                  <a:lnTo>
                    <a:pt x="269" y="371"/>
                  </a:lnTo>
                  <a:lnTo>
                    <a:pt x="168" y="472"/>
                  </a:lnTo>
                  <a:lnTo>
                    <a:pt x="67" y="573"/>
                  </a:lnTo>
                  <a:lnTo>
                    <a:pt x="34" y="607"/>
                  </a:lnTo>
                  <a:lnTo>
                    <a:pt x="0" y="674"/>
                  </a:lnTo>
                  <a:lnTo>
                    <a:pt x="34" y="742"/>
                  </a:lnTo>
                  <a:lnTo>
                    <a:pt x="101" y="775"/>
                  </a:lnTo>
                  <a:lnTo>
                    <a:pt x="202" y="742"/>
                  </a:lnTo>
                  <a:lnTo>
                    <a:pt x="303" y="674"/>
                  </a:lnTo>
                  <a:lnTo>
                    <a:pt x="438" y="472"/>
                  </a:lnTo>
                  <a:lnTo>
                    <a:pt x="673" y="573"/>
                  </a:lnTo>
                  <a:lnTo>
                    <a:pt x="741" y="573"/>
                  </a:lnTo>
                  <a:lnTo>
                    <a:pt x="808" y="506"/>
                  </a:lnTo>
                  <a:lnTo>
                    <a:pt x="774" y="439"/>
                  </a:lnTo>
                  <a:lnTo>
                    <a:pt x="741" y="371"/>
                  </a:lnTo>
                  <a:lnTo>
                    <a:pt x="572" y="338"/>
                  </a:lnTo>
                  <a:lnTo>
                    <a:pt x="640" y="270"/>
                  </a:lnTo>
                  <a:lnTo>
                    <a:pt x="774" y="35"/>
                  </a:lnTo>
                  <a:lnTo>
                    <a:pt x="77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1" name="Google Shape;411;p3"/>
            <p:cNvSpPr/>
            <p:nvPr/>
          </p:nvSpPr>
          <p:spPr>
            <a:xfrm>
              <a:off x="2985741" y="4287835"/>
              <a:ext cx="128898" cy="123877"/>
            </a:xfrm>
            <a:custGeom>
              <a:avLst/>
              <a:gdLst/>
              <a:ahLst/>
              <a:cxnLst/>
              <a:rect l="l" t="t" r="r" b="b"/>
              <a:pathLst>
                <a:path w="2593" h="2492" extrusionOk="0">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2" name="Google Shape;412;p3"/>
            <p:cNvSpPr/>
            <p:nvPr/>
          </p:nvSpPr>
          <p:spPr>
            <a:xfrm>
              <a:off x="3129651" y="4286144"/>
              <a:ext cx="125617" cy="135659"/>
            </a:xfrm>
            <a:custGeom>
              <a:avLst/>
              <a:gdLst/>
              <a:ahLst/>
              <a:cxnLst/>
              <a:rect l="l" t="t" r="r" b="b"/>
              <a:pathLst>
                <a:path w="2527" h="2729" extrusionOk="0">
                  <a:moveTo>
                    <a:pt x="203" y="169"/>
                  </a:moveTo>
                  <a:lnTo>
                    <a:pt x="742" y="237"/>
                  </a:lnTo>
                  <a:lnTo>
                    <a:pt x="1280" y="270"/>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3" name="Google Shape;413;p3"/>
            <p:cNvSpPr/>
            <p:nvPr/>
          </p:nvSpPr>
          <p:spPr>
            <a:xfrm>
              <a:off x="2880306" y="4709574"/>
              <a:ext cx="128898" cy="123927"/>
            </a:xfrm>
            <a:custGeom>
              <a:avLst/>
              <a:gdLst/>
              <a:ahLst/>
              <a:cxnLst/>
              <a:rect l="l" t="t" r="r" b="b"/>
              <a:pathLst>
                <a:path w="2593" h="2493" extrusionOk="0">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6" y="2459"/>
                  </a:lnTo>
                  <a:lnTo>
                    <a:pt x="2559" y="2425"/>
                  </a:lnTo>
                  <a:lnTo>
                    <a:pt x="2593" y="2156"/>
                  </a:lnTo>
                  <a:lnTo>
                    <a:pt x="2593" y="1886"/>
                  </a:lnTo>
                  <a:lnTo>
                    <a:pt x="2593" y="1348"/>
                  </a:lnTo>
                  <a:lnTo>
                    <a:pt x="2593" y="708"/>
                  </a:lnTo>
                  <a:lnTo>
                    <a:pt x="2593" y="405"/>
                  </a:lnTo>
                  <a:lnTo>
                    <a:pt x="2559" y="68"/>
                  </a:lnTo>
                  <a:lnTo>
                    <a:pt x="2526" y="35"/>
                  </a:lnTo>
                  <a:lnTo>
                    <a:pt x="2458" y="35"/>
                  </a:lnTo>
                  <a:lnTo>
                    <a:pt x="2458" y="68"/>
                  </a:lnTo>
                  <a:lnTo>
                    <a:pt x="2425" y="169"/>
                  </a:lnTo>
                  <a:lnTo>
                    <a:pt x="1852" y="102"/>
                  </a:lnTo>
                  <a:lnTo>
                    <a:pt x="1246" y="35"/>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4" name="Google Shape;414;p3"/>
            <p:cNvSpPr/>
            <p:nvPr/>
          </p:nvSpPr>
          <p:spPr>
            <a:xfrm>
              <a:off x="2751408" y="4346393"/>
              <a:ext cx="38575" cy="45236"/>
            </a:xfrm>
            <a:custGeom>
              <a:avLst/>
              <a:gdLst/>
              <a:ahLst/>
              <a:cxnLst/>
              <a:rect l="l" t="t" r="r" b="b"/>
              <a:pathLst>
                <a:path w="776" h="910" extrusionOk="0">
                  <a:moveTo>
                    <a:pt x="304" y="1"/>
                  </a:moveTo>
                  <a:lnTo>
                    <a:pt x="169" y="68"/>
                  </a:lnTo>
                  <a:lnTo>
                    <a:pt x="136" y="136"/>
                  </a:lnTo>
                  <a:lnTo>
                    <a:pt x="102" y="169"/>
                  </a:lnTo>
                  <a:lnTo>
                    <a:pt x="136" y="237"/>
                  </a:lnTo>
                  <a:lnTo>
                    <a:pt x="169" y="270"/>
                  </a:lnTo>
                  <a:lnTo>
                    <a:pt x="203" y="270"/>
                  </a:lnTo>
                  <a:lnTo>
                    <a:pt x="371" y="203"/>
                  </a:lnTo>
                  <a:lnTo>
                    <a:pt x="237" y="472"/>
                  </a:lnTo>
                  <a:lnTo>
                    <a:pt x="35" y="742"/>
                  </a:lnTo>
                  <a:lnTo>
                    <a:pt x="1" y="809"/>
                  </a:lnTo>
                  <a:lnTo>
                    <a:pt x="1" y="843"/>
                  </a:lnTo>
                  <a:lnTo>
                    <a:pt x="35" y="910"/>
                  </a:lnTo>
                  <a:lnTo>
                    <a:pt x="102" y="910"/>
                  </a:lnTo>
                  <a:lnTo>
                    <a:pt x="439" y="876"/>
                  </a:lnTo>
                  <a:lnTo>
                    <a:pt x="607" y="876"/>
                  </a:lnTo>
                  <a:lnTo>
                    <a:pt x="742" y="809"/>
                  </a:lnTo>
                  <a:lnTo>
                    <a:pt x="775" y="775"/>
                  </a:lnTo>
                  <a:lnTo>
                    <a:pt x="775" y="742"/>
                  </a:lnTo>
                  <a:lnTo>
                    <a:pt x="775" y="708"/>
                  </a:lnTo>
                  <a:lnTo>
                    <a:pt x="742" y="674"/>
                  </a:lnTo>
                  <a:lnTo>
                    <a:pt x="439" y="674"/>
                  </a:lnTo>
                  <a:lnTo>
                    <a:pt x="338" y="708"/>
                  </a:lnTo>
                  <a:lnTo>
                    <a:pt x="506" y="439"/>
                  </a:lnTo>
                  <a:lnTo>
                    <a:pt x="607" y="136"/>
                  </a:lnTo>
                  <a:lnTo>
                    <a:pt x="607" y="68"/>
                  </a:lnTo>
                  <a:lnTo>
                    <a:pt x="54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5" name="Google Shape;415;p3"/>
            <p:cNvSpPr/>
            <p:nvPr/>
          </p:nvSpPr>
          <p:spPr>
            <a:xfrm>
              <a:off x="2853512" y="4289525"/>
              <a:ext cx="113886" cy="123877"/>
            </a:xfrm>
            <a:custGeom>
              <a:avLst/>
              <a:gdLst/>
              <a:ahLst/>
              <a:cxnLst/>
              <a:rect l="l" t="t" r="r" b="b"/>
              <a:pathLst>
                <a:path w="2291" h="2492" extrusionOk="0">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6" name="Google Shape;416;p3"/>
            <p:cNvSpPr/>
            <p:nvPr/>
          </p:nvSpPr>
          <p:spPr>
            <a:xfrm>
              <a:off x="2893678" y="4346393"/>
              <a:ext cx="36885" cy="53637"/>
            </a:xfrm>
            <a:custGeom>
              <a:avLst/>
              <a:gdLst/>
              <a:ahLst/>
              <a:cxnLst/>
              <a:rect l="l" t="t" r="r" b="b"/>
              <a:pathLst>
                <a:path w="742" h="1079" extrusionOk="0">
                  <a:moveTo>
                    <a:pt x="337" y="1"/>
                  </a:moveTo>
                  <a:lnTo>
                    <a:pt x="236" y="35"/>
                  </a:lnTo>
                  <a:lnTo>
                    <a:pt x="135" y="102"/>
                  </a:lnTo>
                  <a:lnTo>
                    <a:pt x="34" y="203"/>
                  </a:lnTo>
                  <a:lnTo>
                    <a:pt x="1" y="237"/>
                  </a:lnTo>
                  <a:lnTo>
                    <a:pt x="34" y="304"/>
                  </a:lnTo>
                  <a:lnTo>
                    <a:pt x="68" y="338"/>
                  </a:lnTo>
                  <a:lnTo>
                    <a:pt x="135" y="304"/>
                  </a:lnTo>
                  <a:lnTo>
                    <a:pt x="236" y="237"/>
                  </a:lnTo>
                  <a:lnTo>
                    <a:pt x="337" y="203"/>
                  </a:lnTo>
                  <a:lnTo>
                    <a:pt x="371" y="169"/>
                  </a:lnTo>
                  <a:lnTo>
                    <a:pt x="438" y="203"/>
                  </a:lnTo>
                  <a:lnTo>
                    <a:pt x="438" y="237"/>
                  </a:lnTo>
                  <a:lnTo>
                    <a:pt x="472" y="304"/>
                  </a:lnTo>
                  <a:lnTo>
                    <a:pt x="371" y="371"/>
                  </a:lnTo>
                  <a:lnTo>
                    <a:pt x="270" y="506"/>
                  </a:lnTo>
                  <a:lnTo>
                    <a:pt x="169" y="674"/>
                  </a:lnTo>
                  <a:lnTo>
                    <a:pt x="169" y="708"/>
                  </a:lnTo>
                  <a:lnTo>
                    <a:pt x="203" y="775"/>
                  </a:lnTo>
                  <a:lnTo>
                    <a:pt x="472" y="775"/>
                  </a:lnTo>
                  <a:lnTo>
                    <a:pt x="472" y="910"/>
                  </a:lnTo>
                  <a:lnTo>
                    <a:pt x="203" y="910"/>
                  </a:lnTo>
                  <a:lnTo>
                    <a:pt x="169" y="944"/>
                  </a:lnTo>
                  <a:lnTo>
                    <a:pt x="169" y="1011"/>
                  </a:lnTo>
                  <a:lnTo>
                    <a:pt x="236" y="1045"/>
                  </a:lnTo>
                  <a:lnTo>
                    <a:pt x="337" y="1078"/>
                  </a:lnTo>
                  <a:lnTo>
                    <a:pt x="506" y="1078"/>
                  </a:lnTo>
                  <a:lnTo>
                    <a:pt x="607" y="1045"/>
                  </a:lnTo>
                  <a:lnTo>
                    <a:pt x="674" y="977"/>
                  </a:lnTo>
                  <a:lnTo>
                    <a:pt x="708" y="910"/>
                  </a:lnTo>
                  <a:lnTo>
                    <a:pt x="741" y="843"/>
                  </a:lnTo>
                  <a:lnTo>
                    <a:pt x="708" y="708"/>
                  </a:lnTo>
                  <a:lnTo>
                    <a:pt x="640" y="641"/>
                  </a:lnTo>
                  <a:lnTo>
                    <a:pt x="539" y="607"/>
                  </a:lnTo>
                  <a:lnTo>
                    <a:pt x="438" y="573"/>
                  </a:lnTo>
                  <a:lnTo>
                    <a:pt x="539" y="472"/>
                  </a:lnTo>
                  <a:lnTo>
                    <a:pt x="607" y="371"/>
                  </a:lnTo>
                  <a:lnTo>
                    <a:pt x="640" y="270"/>
                  </a:lnTo>
                  <a:lnTo>
                    <a:pt x="607" y="136"/>
                  </a:lnTo>
                  <a:lnTo>
                    <a:pt x="573" y="68"/>
                  </a:lnTo>
                  <a:lnTo>
                    <a:pt x="472" y="35"/>
                  </a:lnTo>
                  <a:lnTo>
                    <a:pt x="4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7" name="Google Shape;417;p3"/>
            <p:cNvSpPr/>
            <p:nvPr/>
          </p:nvSpPr>
          <p:spPr>
            <a:xfrm>
              <a:off x="2843471" y="4292855"/>
              <a:ext cx="15112" cy="120547"/>
            </a:xfrm>
            <a:custGeom>
              <a:avLst/>
              <a:gdLst/>
              <a:ahLst/>
              <a:cxnLst/>
              <a:rect l="l" t="t" r="r" b="b"/>
              <a:pathLst>
                <a:path w="304" h="2425" extrusionOk="0">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8" name="Google Shape;418;p3"/>
            <p:cNvSpPr/>
            <p:nvPr/>
          </p:nvSpPr>
          <p:spPr>
            <a:xfrm>
              <a:off x="2709601" y="4190751"/>
              <a:ext cx="137299" cy="93803"/>
            </a:xfrm>
            <a:custGeom>
              <a:avLst/>
              <a:gdLst/>
              <a:ahLst/>
              <a:cxnLst/>
              <a:rect l="l" t="t" r="r" b="b"/>
              <a:pathLst>
                <a:path w="2762" h="1887" extrusionOk="0">
                  <a:moveTo>
                    <a:pt x="1414" y="1"/>
                  </a:moveTo>
                  <a:lnTo>
                    <a:pt x="1078" y="34"/>
                  </a:lnTo>
                  <a:lnTo>
                    <a:pt x="741" y="68"/>
                  </a:lnTo>
                  <a:lnTo>
                    <a:pt x="404" y="102"/>
                  </a:lnTo>
                  <a:lnTo>
                    <a:pt x="101" y="203"/>
                  </a:lnTo>
                  <a:lnTo>
                    <a:pt x="34" y="169"/>
                  </a:lnTo>
                  <a:lnTo>
                    <a:pt x="0" y="237"/>
                  </a:lnTo>
                  <a:lnTo>
                    <a:pt x="0" y="607"/>
                  </a:lnTo>
                  <a:lnTo>
                    <a:pt x="34" y="1011"/>
                  </a:lnTo>
                  <a:lnTo>
                    <a:pt x="34" y="1348"/>
                  </a:lnTo>
                  <a:lnTo>
                    <a:pt x="101" y="1684"/>
                  </a:lnTo>
                  <a:lnTo>
                    <a:pt x="135" y="1718"/>
                  </a:lnTo>
                  <a:lnTo>
                    <a:pt x="236" y="1718"/>
                  </a:lnTo>
                  <a:lnTo>
                    <a:pt x="236" y="1651"/>
                  </a:lnTo>
                  <a:lnTo>
                    <a:pt x="236" y="1280"/>
                  </a:lnTo>
                  <a:lnTo>
                    <a:pt x="202" y="876"/>
                  </a:lnTo>
                  <a:lnTo>
                    <a:pt x="169" y="573"/>
                  </a:lnTo>
                  <a:lnTo>
                    <a:pt x="101" y="237"/>
                  </a:lnTo>
                  <a:lnTo>
                    <a:pt x="438" y="270"/>
                  </a:lnTo>
                  <a:lnTo>
                    <a:pt x="741" y="304"/>
                  </a:lnTo>
                  <a:lnTo>
                    <a:pt x="1347" y="270"/>
                  </a:lnTo>
                  <a:lnTo>
                    <a:pt x="1987" y="270"/>
                  </a:lnTo>
                  <a:lnTo>
                    <a:pt x="2290" y="304"/>
                  </a:lnTo>
                  <a:lnTo>
                    <a:pt x="2593" y="338"/>
                  </a:lnTo>
                  <a:lnTo>
                    <a:pt x="2559" y="540"/>
                  </a:lnTo>
                  <a:lnTo>
                    <a:pt x="2525" y="775"/>
                  </a:lnTo>
                  <a:lnTo>
                    <a:pt x="2525" y="1213"/>
                  </a:lnTo>
                  <a:lnTo>
                    <a:pt x="2559" y="1684"/>
                  </a:lnTo>
                  <a:lnTo>
                    <a:pt x="2559" y="1684"/>
                  </a:lnTo>
                  <a:lnTo>
                    <a:pt x="2256" y="1651"/>
                  </a:lnTo>
                  <a:lnTo>
                    <a:pt x="1414" y="1651"/>
                  </a:lnTo>
                  <a:lnTo>
                    <a:pt x="842" y="1583"/>
                  </a:lnTo>
                  <a:lnTo>
                    <a:pt x="539" y="1583"/>
                  </a:lnTo>
                  <a:lnTo>
                    <a:pt x="270" y="1651"/>
                  </a:lnTo>
                  <a:lnTo>
                    <a:pt x="505" y="1752"/>
                  </a:lnTo>
                  <a:lnTo>
                    <a:pt x="741" y="1785"/>
                  </a:lnTo>
                  <a:lnTo>
                    <a:pt x="1280" y="1819"/>
                  </a:lnTo>
                  <a:lnTo>
                    <a:pt x="1583" y="1853"/>
                  </a:lnTo>
                  <a:lnTo>
                    <a:pt x="1953" y="1886"/>
                  </a:lnTo>
                  <a:lnTo>
                    <a:pt x="2290" y="1853"/>
                  </a:lnTo>
                  <a:lnTo>
                    <a:pt x="2593" y="1785"/>
                  </a:lnTo>
                  <a:lnTo>
                    <a:pt x="2694" y="1785"/>
                  </a:lnTo>
                  <a:lnTo>
                    <a:pt x="2727" y="1752"/>
                  </a:lnTo>
                  <a:lnTo>
                    <a:pt x="2727" y="1718"/>
                  </a:lnTo>
                  <a:lnTo>
                    <a:pt x="2694" y="876"/>
                  </a:lnTo>
                  <a:lnTo>
                    <a:pt x="2727" y="607"/>
                  </a:lnTo>
                  <a:lnTo>
                    <a:pt x="2727" y="338"/>
                  </a:lnTo>
                  <a:lnTo>
                    <a:pt x="2761" y="304"/>
                  </a:lnTo>
                  <a:lnTo>
                    <a:pt x="2761" y="237"/>
                  </a:lnTo>
                  <a:lnTo>
                    <a:pt x="2761" y="169"/>
                  </a:lnTo>
                  <a:lnTo>
                    <a:pt x="2694" y="135"/>
                  </a:lnTo>
                  <a:lnTo>
                    <a:pt x="2391" y="68"/>
                  </a:lnTo>
                  <a:lnTo>
                    <a:pt x="2054" y="34"/>
                  </a:lnTo>
                  <a:lnTo>
                    <a:pt x="141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9" name="Google Shape;419;p3"/>
            <p:cNvSpPr/>
            <p:nvPr/>
          </p:nvSpPr>
          <p:spPr>
            <a:xfrm>
              <a:off x="2677787" y="4468580"/>
              <a:ext cx="40215" cy="51947"/>
            </a:xfrm>
            <a:custGeom>
              <a:avLst/>
              <a:gdLst/>
              <a:ahLst/>
              <a:cxnLst/>
              <a:rect l="l" t="t" r="r" b="b"/>
              <a:pathLst>
                <a:path w="809" h="1045" extrusionOk="0">
                  <a:moveTo>
                    <a:pt x="472" y="236"/>
                  </a:moveTo>
                  <a:lnTo>
                    <a:pt x="506" y="270"/>
                  </a:lnTo>
                  <a:lnTo>
                    <a:pt x="506" y="371"/>
                  </a:lnTo>
                  <a:lnTo>
                    <a:pt x="472" y="438"/>
                  </a:lnTo>
                  <a:lnTo>
                    <a:pt x="438" y="506"/>
                  </a:lnTo>
                  <a:lnTo>
                    <a:pt x="371" y="539"/>
                  </a:lnTo>
                  <a:lnTo>
                    <a:pt x="236" y="573"/>
                  </a:lnTo>
                  <a:lnTo>
                    <a:pt x="236" y="438"/>
                  </a:lnTo>
                  <a:lnTo>
                    <a:pt x="304" y="337"/>
                  </a:lnTo>
                  <a:lnTo>
                    <a:pt x="371" y="270"/>
                  </a:lnTo>
                  <a:lnTo>
                    <a:pt x="405" y="270"/>
                  </a:lnTo>
                  <a:lnTo>
                    <a:pt x="472" y="236"/>
                  </a:lnTo>
                  <a:close/>
                  <a:moveTo>
                    <a:pt x="438" y="1"/>
                  </a:moveTo>
                  <a:lnTo>
                    <a:pt x="337" y="34"/>
                  </a:lnTo>
                  <a:lnTo>
                    <a:pt x="236" y="102"/>
                  </a:lnTo>
                  <a:lnTo>
                    <a:pt x="169" y="169"/>
                  </a:lnTo>
                  <a:lnTo>
                    <a:pt x="68" y="337"/>
                  </a:lnTo>
                  <a:lnTo>
                    <a:pt x="1" y="506"/>
                  </a:lnTo>
                  <a:lnTo>
                    <a:pt x="1" y="674"/>
                  </a:lnTo>
                  <a:lnTo>
                    <a:pt x="68" y="741"/>
                  </a:lnTo>
                  <a:lnTo>
                    <a:pt x="135" y="809"/>
                  </a:lnTo>
                  <a:lnTo>
                    <a:pt x="304" y="809"/>
                  </a:lnTo>
                  <a:lnTo>
                    <a:pt x="438" y="741"/>
                  </a:lnTo>
                  <a:lnTo>
                    <a:pt x="438" y="809"/>
                  </a:lnTo>
                  <a:lnTo>
                    <a:pt x="506" y="876"/>
                  </a:lnTo>
                  <a:lnTo>
                    <a:pt x="539" y="943"/>
                  </a:lnTo>
                  <a:lnTo>
                    <a:pt x="708" y="1044"/>
                  </a:lnTo>
                  <a:lnTo>
                    <a:pt x="775" y="1044"/>
                  </a:lnTo>
                  <a:lnTo>
                    <a:pt x="809" y="977"/>
                  </a:lnTo>
                  <a:lnTo>
                    <a:pt x="775" y="943"/>
                  </a:lnTo>
                  <a:lnTo>
                    <a:pt x="674" y="842"/>
                  </a:lnTo>
                  <a:lnTo>
                    <a:pt x="607" y="775"/>
                  </a:lnTo>
                  <a:lnTo>
                    <a:pt x="539" y="674"/>
                  </a:lnTo>
                  <a:lnTo>
                    <a:pt x="640" y="607"/>
                  </a:lnTo>
                  <a:lnTo>
                    <a:pt x="674" y="506"/>
                  </a:lnTo>
                  <a:lnTo>
                    <a:pt x="741" y="405"/>
                  </a:lnTo>
                  <a:lnTo>
                    <a:pt x="741" y="304"/>
                  </a:lnTo>
                  <a:lnTo>
                    <a:pt x="741" y="203"/>
                  </a:lnTo>
                  <a:lnTo>
                    <a:pt x="708" y="135"/>
                  </a:lnTo>
                  <a:lnTo>
                    <a:pt x="640" y="68"/>
                  </a:lnTo>
                  <a:lnTo>
                    <a:pt x="57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0" name="Google Shape;420;p3"/>
            <p:cNvSpPr/>
            <p:nvPr/>
          </p:nvSpPr>
          <p:spPr>
            <a:xfrm>
              <a:off x="2979030" y="4476981"/>
              <a:ext cx="28534" cy="8401"/>
            </a:xfrm>
            <a:custGeom>
              <a:avLst/>
              <a:gdLst/>
              <a:ahLst/>
              <a:cxnLst/>
              <a:rect l="l" t="t" r="r" b="b"/>
              <a:pathLst>
                <a:path w="574" h="169" extrusionOk="0">
                  <a:moveTo>
                    <a:pt x="35" y="0"/>
                  </a:moveTo>
                  <a:lnTo>
                    <a:pt x="1" y="34"/>
                  </a:lnTo>
                  <a:lnTo>
                    <a:pt x="35" y="101"/>
                  </a:lnTo>
                  <a:lnTo>
                    <a:pt x="68" y="135"/>
                  </a:lnTo>
                  <a:lnTo>
                    <a:pt x="203" y="168"/>
                  </a:lnTo>
                  <a:lnTo>
                    <a:pt x="439" y="168"/>
                  </a:lnTo>
                  <a:lnTo>
                    <a:pt x="540" y="135"/>
                  </a:lnTo>
                  <a:lnTo>
                    <a:pt x="573" y="101"/>
                  </a:lnTo>
                  <a:lnTo>
                    <a:pt x="573" y="67"/>
                  </a:lnTo>
                  <a:lnTo>
                    <a:pt x="540" y="34"/>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1" name="Google Shape;421;p3"/>
            <p:cNvSpPr/>
            <p:nvPr/>
          </p:nvSpPr>
          <p:spPr>
            <a:xfrm>
              <a:off x="2920471" y="4428414"/>
              <a:ext cx="128898" cy="123927"/>
            </a:xfrm>
            <a:custGeom>
              <a:avLst/>
              <a:gdLst/>
              <a:ahLst/>
              <a:cxnLst/>
              <a:rect l="l" t="t" r="r" b="b"/>
              <a:pathLst>
                <a:path w="2593" h="2493"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4"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4" y="2492"/>
                  </a:lnTo>
                  <a:lnTo>
                    <a:pt x="2391" y="2458"/>
                  </a:lnTo>
                  <a:lnTo>
                    <a:pt x="2458" y="2425"/>
                  </a:lnTo>
                  <a:lnTo>
                    <a:pt x="2492" y="2458"/>
                  </a:lnTo>
                  <a:lnTo>
                    <a:pt x="2526" y="2458"/>
                  </a:lnTo>
                  <a:lnTo>
                    <a:pt x="2559" y="2425"/>
                  </a:lnTo>
                  <a:lnTo>
                    <a:pt x="2593" y="2155"/>
                  </a:lnTo>
                  <a:lnTo>
                    <a:pt x="2593" y="1886"/>
                  </a:lnTo>
                  <a:lnTo>
                    <a:pt x="2593" y="1347"/>
                  </a:lnTo>
                  <a:lnTo>
                    <a:pt x="2593" y="708"/>
                  </a:lnTo>
                  <a:lnTo>
                    <a:pt x="2593" y="405"/>
                  </a:lnTo>
                  <a:lnTo>
                    <a:pt x="2559" y="68"/>
                  </a:lnTo>
                  <a:lnTo>
                    <a:pt x="2526" y="34"/>
                  </a:lnTo>
                  <a:lnTo>
                    <a:pt x="2458" y="34"/>
                  </a:lnTo>
                  <a:lnTo>
                    <a:pt x="2458" y="68"/>
                  </a:lnTo>
                  <a:lnTo>
                    <a:pt x="2425" y="169"/>
                  </a:lnTo>
                  <a:lnTo>
                    <a:pt x="1852" y="102"/>
                  </a:lnTo>
                  <a:lnTo>
                    <a:pt x="1246" y="34"/>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2" name="Google Shape;422;p3"/>
            <p:cNvSpPr/>
            <p:nvPr/>
          </p:nvSpPr>
          <p:spPr>
            <a:xfrm>
              <a:off x="2970678" y="4478621"/>
              <a:ext cx="33505" cy="40215"/>
            </a:xfrm>
            <a:custGeom>
              <a:avLst/>
              <a:gdLst/>
              <a:ahLst/>
              <a:cxnLst/>
              <a:rect l="l" t="t" r="r" b="b"/>
              <a:pathLst>
                <a:path w="674" h="809" extrusionOk="0">
                  <a:moveTo>
                    <a:pt x="101" y="1"/>
                  </a:moveTo>
                  <a:lnTo>
                    <a:pt x="101" y="34"/>
                  </a:lnTo>
                  <a:lnTo>
                    <a:pt x="68" y="337"/>
                  </a:lnTo>
                  <a:lnTo>
                    <a:pt x="34" y="640"/>
                  </a:lnTo>
                  <a:lnTo>
                    <a:pt x="68" y="674"/>
                  </a:lnTo>
                  <a:lnTo>
                    <a:pt x="101" y="674"/>
                  </a:lnTo>
                  <a:lnTo>
                    <a:pt x="34" y="708"/>
                  </a:lnTo>
                  <a:lnTo>
                    <a:pt x="0" y="708"/>
                  </a:lnTo>
                  <a:lnTo>
                    <a:pt x="0" y="741"/>
                  </a:lnTo>
                  <a:lnTo>
                    <a:pt x="169" y="809"/>
                  </a:lnTo>
                  <a:lnTo>
                    <a:pt x="371" y="809"/>
                  </a:lnTo>
                  <a:lnTo>
                    <a:pt x="539" y="775"/>
                  </a:lnTo>
                  <a:lnTo>
                    <a:pt x="607" y="775"/>
                  </a:lnTo>
                  <a:lnTo>
                    <a:pt x="640" y="708"/>
                  </a:lnTo>
                  <a:lnTo>
                    <a:pt x="674" y="674"/>
                  </a:lnTo>
                  <a:lnTo>
                    <a:pt x="640" y="640"/>
                  </a:lnTo>
                  <a:lnTo>
                    <a:pt x="573" y="607"/>
                  </a:lnTo>
                  <a:lnTo>
                    <a:pt x="506" y="607"/>
                  </a:lnTo>
                  <a:lnTo>
                    <a:pt x="371" y="640"/>
                  </a:lnTo>
                  <a:lnTo>
                    <a:pt x="169" y="674"/>
                  </a:lnTo>
                  <a:lnTo>
                    <a:pt x="203" y="640"/>
                  </a:lnTo>
                  <a:lnTo>
                    <a:pt x="203" y="405"/>
                  </a:lnTo>
                  <a:lnTo>
                    <a:pt x="236" y="405"/>
                  </a:lnTo>
                  <a:lnTo>
                    <a:pt x="304" y="438"/>
                  </a:lnTo>
                  <a:lnTo>
                    <a:pt x="438" y="438"/>
                  </a:lnTo>
                  <a:lnTo>
                    <a:pt x="506" y="405"/>
                  </a:lnTo>
                  <a:lnTo>
                    <a:pt x="539" y="371"/>
                  </a:lnTo>
                  <a:lnTo>
                    <a:pt x="539" y="304"/>
                  </a:lnTo>
                  <a:lnTo>
                    <a:pt x="506" y="270"/>
                  </a:lnTo>
                  <a:lnTo>
                    <a:pt x="405" y="236"/>
                  </a:lnTo>
                  <a:lnTo>
                    <a:pt x="236" y="236"/>
                  </a:lnTo>
                  <a:lnTo>
                    <a:pt x="169" y="270"/>
                  </a:lnTo>
                  <a:lnTo>
                    <a:pt x="169"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3" name="Google Shape;423;p3"/>
            <p:cNvSpPr/>
            <p:nvPr/>
          </p:nvSpPr>
          <p:spPr>
            <a:xfrm>
              <a:off x="3029237" y="4349773"/>
              <a:ext cx="40215" cy="45236"/>
            </a:xfrm>
            <a:custGeom>
              <a:avLst/>
              <a:gdLst/>
              <a:ahLst/>
              <a:cxnLst/>
              <a:rect l="l" t="t" r="r" b="b"/>
              <a:pathLst>
                <a:path w="809" h="910" extrusionOk="0">
                  <a:moveTo>
                    <a:pt x="439" y="0"/>
                  </a:moveTo>
                  <a:lnTo>
                    <a:pt x="304" y="101"/>
                  </a:lnTo>
                  <a:lnTo>
                    <a:pt x="203" y="270"/>
                  </a:lnTo>
                  <a:lnTo>
                    <a:pt x="35" y="573"/>
                  </a:lnTo>
                  <a:lnTo>
                    <a:pt x="1" y="640"/>
                  </a:lnTo>
                  <a:lnTo>
                    <a:pt x="35" y="674"/>
                  </a:lnTo>
                  <a:lnTo>
                    <a:pt x="68" y="707"/>
                  </a:lnTo>
                  <a:lnTo>
                    <a:pt x="102" y="741"/>
                  </a:lnTo>
                  <a:lnTo>
                    <a:pt x="573" y="741"/>
                  </a:lnTo>
                  <a:lnTo>
                    <a:pt x="573" y="808"/>
                  </a:lnTo>
                  <a:lnTo>
                    <a:pt x="641" y="909"/>
                  </a:lnTo>
                  <a:lnTo>
                    <a:pt x="674" y="909"/>
                  </a:lnTo>
                  <a:lnTo>
                    <a:pt x="708" y="876"/>
                  </a:lnTo>
                  <a:lnTo>
                    <a:pt x="742" y="808"/>
                  </a:lnTo>
                  <a:lnTo>
                    <a:pt x="742" y="707"/>
                  </a:lnTo>
                  <a:lnTo>
                    <a:pt x="775" y="674"/>
                  </a:lnTo>
                  <a:lnTo>
                    <a:pt x="809" y="640"/>
                  </a:lnTo>
                  <a:lnTo>
                    <a:pt x="809" y="573"/>
                  </a:lnTo>
                  <a:lnTo>
                    <a:pt x="742" y="505"/>
                  </a:lnTo>
                  <a:lnTo>
                    <a:pt x="775" y="337"/>
                  </a:lnTo>
                  <a:lnTo>
                    <a:pt x="775" y="303"/>
                  </a:lnTo>
                  <a:lnTo>
                    <a:pt x="742" y="303"/>
                  </a:lnTo>
                  <a:lnTo>
                    <a:pt x="607" y="505"/>
                  </a:lnTo>
                  <a:lnTo>
                    <a:pt x="270" y="539"/>
                  </a:lnTo>
                  <a:lnTo>
                    <a:pt x="405" y="303"/>
                  </a:lnTo>
                  <a:lnTo>
                    <a:pt x="506" y="34"/>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4" name="Google Shape;424;p3"/>
            <p:cNvSpPr/>
            <p:nvPr/>
          </p:nvSpPr>
          <p:spPr>
            <a:xfrm>
              <a:off x="3176528" y="4354794"/>
              <a:ext cx="36885" cy="48567"/>
            </a:xfrm>
            <a:custGeom>
              <a:avLst/>
              <a:gdLst/>
              <a:ahLst/>
              <a:cxnLst/>
              <a:rect l="l" t="t" r="r" b="b"/>
              <a:pathLst>
                <a:path w="742" h="977" extrusionOk="0">
                  <a:moveTo>
                    <a:pt x="539" y="0"/>
                  </a:moveTo>
                  <a:lnTo>
                    <a:pt x="405" y="34"/>
                  </a:lnTo>
                  <a:lnTo>
                    <a:pt x="102" y="135"/>
                  </a:lnTo>
                  <a:lnTo>
                    <a:pt x="68" y="202"/>
                  </a:lnTo>
                  <a:lnTo>
                    <a:pt x="68" y="236"/>
                  </a:lnTo>
                  <a:lnTo>
                    <a:pt x="169" y="539"/>
                  </a:lnTo>
                  <a:lnTo>
                    <a:pt x="203" y="606"/>
                  </a:lnTo>
                  <a:lnTo>
                    <a:pt x="304" y="606"/>
                  </a:lnTo>
                  <a:lnTo>
                    <a:pt x="405" y="539"/>
                  </a:lnTo>
                  <a:lnTo>
                    <a:pt x="472" y="539"/>
                  </a:lnTo>
                  <a:lnTo>
                    <a:pt x="539" y="573"/>
                  </a:lnTo>
                  <a:lnTo>
                    <a:pt x="573" y="640"/>
                  </a:lnTo>
                  <a:lnTo>
                    <a:pt x="573" y="674"/>
                  </a:lnTo>
                  <a:lnTo>
                    <a:pt x="472" y="707"/>
                  </a:lnTo>
                  <a:lnTo>
                    <a:pt x="270" y="741"/>
                  </a:lnTo>
                  <a:lnTo>
                    <a:pt x="102" y="775"/>
                  </a:lnTo>
                  <a:lnTo>
                    <a:pt x="34" y="808"/>
                  </a:lnTo>
                  <a:lnTo>
                    <a:pt x="1" y="876"/>
                  </a:lnTo>
                  <a:lnTo>
                    <a:pt x="1" y="943"/>
                  </a:lnTo>
                  <a:lnTo>
                    <a:pt x="34" y="977"/>
                  </a:lnTo>
                  <a:lnTo>
                    <a:pt x="102" y="977"/>
                  </a:lnTo>
                  <a:lnTo>
                    <a:pt x="169" y="943"/>
                  </a:lnTo>
                  <a:lnTo>
                    <a:pt x="270" y="909"/>
                  </a:lnTo>
                  <a:lnTo>
                    <a:pt x="438" y="909"/>
                  </a:lnTo>
                  <a:lnTo>
                    <a:pt x="607" y="876"/>
                  </a:lnTo>
                  <a:lnTo>
                    <a:pt x="674" y="808"/>
                  </a:lnTo>
                  <a:lnTo>
                    <a:pt x="708" y="741"/>
                  </a:lnTo>
                  <a:lnTo>
                    <a:pt x="741" y="674"/>
                  </a:lnTo>
                  <a:lnTo>
                    <a:pt x="741" y="573"/>
                  </a:lnTo>
                  <a:lnTo>
                    <a:pt x="674" y="505"/>
                  </a:lnTo>
                  <a:lnTo>
                    <a:pt x="640" y="438"/>
                  </a:lnTo>
                  <a:lnTo>
                    <a:pt x="539" y="404"/>
                  </a:lnTo>
                  <a:lnTo>
                    <a:pt x="472" y="371"/>
                  </a:lnTo>
                  <a:lnTo>
                    <a:pt x="304" y="404"/>
                  </a:lnTo>
                  <a:lnTo>
                    <a:pt x="270" y="270"/>
                  </a:lnTo>
                  <a:lnTo>
                    <a:pt x="506" y="202"/>
                  </a:lnTo>
                  <a:lnTo>
                    <a:pt x="708" y="101"/>
                  </a:lnTo>
                  <a:lnTo>
                    <a:pt x="741" y="68"/>
                  </a:lnTo>
                  <a:lnTo>
                    <a:pt x="708" y="34"/>
                  </a:lnTo>
                  <a:lnTo>
                    <a:pt x="53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5" name="Google Shape;425;p3"/>
            <p:cNvSpPr/>
            <p:nvPr/>
          </p:nvSpPr>
          <p:spPr>
            <a:xfrm>
              <a:off x="3896179" y="4359815"/>
              <a:ext cx="31864" cy="36835"/>
            </a:xfrm>
            <a:custGeom>
              <a:avLst/>
              <a:gdLst/>
              <a:ahLst/>
              <a:cxnLst/>
              <a:rect l="l" t="t" r="r" b="b"/>
              <a:pathLst>
                <a:path w="641" h="741" extrusionOk="0">
                  <a:moveTo>
                    <a:pt x="405" y="371"/>
                  </a:moveTo>
                  <a:lnTo>
                    <a:pt x="371" y="438"/>
                  </a:lnTo>
                  <a:lnTo>
                    <a:pt x="338" y="505"/>
                  </a:lnTo>
                  <a:lnTo>
                    <a:pt x="270" y="539"/>
                  </a:lnTo>
                  <a:lnTo>
                    <a:pt x="203" y="539"/>
                  </a:lnTo>
                  <a:lnTo>
                    <a:pt x="169" y="505"/>
                  </a:lnTo>
                  <a:lnTo>
                    <a:pt x="203" y="472"/>
                  </a:lnTo>
                  <a:lnTo>
                    <a:pt x="237" y="438"/>
                  </a:lnTo>
                  <a:lnTo>
                    <a:pt x="338" y="371"/>
                  </a:lnTo>
                  <a:close/>
                  <a:moveTo>
                    <a:pt x="405" y="0"/>
                  </a:moveTo>
                  <a:lnTo>
                    <a:pt x="270" y="34"/>
                  </a:lnTo>
                  <a:lnTo>
                    <a:pt x="203" y="68"/>
                  </a:lnTo>
                  <a:lnTo>
                    <a:pt x="169" y="135"/>
                  </a:lnTo>
                  <a:lnTo>
                    <a:pt x="169" y="169"/>
                  </a:lnTo>
                  <a:lnTo>
                    <a:pt x="203" y="236"/>
                  </a:lnTo>
                  <a:lnTo>
                    <a:pt x="136" y="270"/>
                  </a:lnTo>
                  <a:lnTo>
                    <a:pt x="35" y="371"/>
                  </a:lnTo>
                  <a:lnTo>
                    <a:pt x="1" y="472"/>
                  </a:lnTo>
                  <a:lnTo>
                    <a:pt x="1" y="573"/>
                  </a:lnTo>
                  <a:lnTo>
                    <a:pt x="35" y="674"/>
                  </a:lnTo>
                  <a:lnTo>
                    <a:pt x="136" y="741"/>
                  </a:lnTo>
                  <a:lnTo>
                    <a:pt x="270" y="741"/>
                  </a:lnTo>
                  <a:lnTo>
                    <a:pt x="371" y="707"/>
                  </a:lnTo>
                  <a:lnTo>
                    <a:pt x="472" y="674"/>
                  </a:lnTo>
                  <a:lnTo>
                    <a:pt x="573" y="539"/>
                  </a:lnTo>
                  <a:lnTo>
                    <a:pt x="607" y="404"/>
                  </a:lnTo>
                  <a:lnTo>
                    <a:pt x="641" y="270"/>
                  </a:lnTo>
                  <a:lnTo>
                    <a:pt x="607" y="135"/>
                  </a:lnTo>
                  <a:lnTo>
                    <a:pt x="573" y="34"/>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6" name="Google Shape;426;p3"/>
            <p:cNvSpPr/>
            <p:nvPr/>
          </p:nvSpPr>
          <p:spPr>
            <a:xfrm>
              <a:off x="1973198" y="3258539"/>
              <a:ext cx="2344821" cy="1882915"/>
            </a:xfrm>
            <a:custGeom>
              <a:avLst/>
              <a:gdLst/>
              <a:ahLst/>
              <a:cxnLst/>
              <a:rect l="l" t="t" r="r" b="b"/>
              <a:pathLst>
                <a:path w="47170" h="37878" extrusionOk="0">
                  <a:moveTo>
                    <a:pt x="5960" y="26161"/>
                  </a:moveTo>
                  <a:lnTo>
                    <a:pt x="5960" y="28955"/>
                  </a:lnTo>
                  <a:lnTo>
                    <a:pt x="5690" y="29056"/>
                  </a:lnTo>
                  <a:lnTo>
                    <a:pt x="5488" y="29157"/>
                  </a:lnTo>
                  <a:lnTo>
                    <a:pt x="5286" y="29326"/>
                  </a:lnTo>
                  <a:lnTo>
                    <a:pt x="5118" y="29494"/>
                  </a:lnTo>
                  <a:lnTo>
                    <a:pt x="4950" y="29696"/>
                  </a:lnTo>
                  <a:lnTo>
                    <a:pt x="4781" y="29932"/>
                  </a:lnTo>
                  <a:lnTo>
                    <a:pt x="4680" y="30167"/>
                  </a:lnTo>
                  <a:lnTo>
                    <a:pt x="4546" y="30437"/>
                  </a:lnTo>
                  <a:lnTo>
                    <a:pt x="4377" y="30942"/>
                  </a:lnTo>
                  <a:lnTo>
                    <a:pt x="4243" y="31480"/>
                  </a:lnTo>
                  <a:lnTo>
                    <a:pt x="4175" y="32019"/>
                  </a:lnTo>
                  <a:lnTo>
                    <a:pt x="4142" y="32490"/>
                  </a:lnTo>
                  <a:lnTo>
                    <a:pt x="4108" y="32894"/>
                  </a:lnTo>
                  <a:lnTo>
                    <a:pt x="4108" y="33298"/>
                  </a:lnTo>
                  <a:lnTo>
                    <a:pt x="4175" y="33702"/>
                  </a:lnTo>
                  <a:lnTo>
                    <a:pt x="4209" y="34106"/>
                  </a:lnTo>
                  <a:lnTo>
                    <a:pt x="4209" y="34106"/>
                  </a:lnTo>
                  <a:lnTo>
                    <a:pt x="3906" y="33871"/>
                  </a:lnTo>
                  <a:lnTo>
                    <a:pt x="3603" y="33601"/>
                  </a:lnTo>
                  <a:lnTo>
                    <a:pt x="3333" y="33332"/>
                  </a:lnTo>
                  <a:lnTo>
                    <a:pt x="3131" y="33063"/>
                  </a:lnTo>
                  <a:lnTo>
                    <a:pt x="2963" y="32760"/>
                  </a:lnTo>
                  <a:lnTo>
                    <a:pt x="2795" y="32457"/>
                  </a:lnTo>
                  <a:lnTo>
                    <a:pt x="2660" y="32120"/>
                  </a:lnTo>
                  <a:lnTo>
                    <a:pt x="2559" y="31783"/>
                  </a:lnTo>
                  <a:lnTo>
                    <a:pt x="2492" y="31413"/>
                  </a:lnTo>
                  <a:lnTo>
                    <a:pt x="2424" y="31076"/>
                  </a:lnTo>
                  <a:lnTo>
                    <a:pt x="2391" y="30706"/>
                  </a:lnTo>
                  <a:lnTo>
                    <a:pt x="2391" y="30369"/>
                  </a:lnTo>
                  <a:lnTo>
                    <a:pt x="2424" y="29965"/>
                  </a:lnTo>
                  <a:lnTo>
                    <a:pt x="2458" y="29595"/>
                  </a:lnTo>
                  <a:lnTo>
                    <a:pt x="2559" y="29225"/>
                  </a:lnTo>
                  <a:lnTo>
                    <a:pt x="2660" y="28854"/>
                  </a:lnTo>
                  <a:lnTo>
                    <a:pt x="2795" y="28484"/>
                  </a:lnTo>
                  <a:lnTo>
                    <a:pt x="2997" y="28147"/>
                  </a:lnTo>
                  <a:lnTo>
                    <a:pt x="3199" y="27811"/>
                  </a:lnTo>
                  <a:lnTo>
                    <a:pt x="3434" y="27508"/>
                  </a:lnTo>
                  <a:lnTo>
                    <a:pt x="3704" y="27238"/>
                  </a:lnTo>
                  <a:lnTo>
                    <a:pt x="3973" y="27002"/>
                  </a:lnTo>
                  <a:lnTo>
                    <a:pt x="4276" y="26800"/>
                  </a:lnTo>
                  <a:lnTo>
                    <a:pt x="4579" y="26632"/>
                  </a:lnTo>
                  <a:lnTo>
                    <a:pt x="4916" y="26497"/>
                  </a:lnTo>
                  <a:lnTo>
                    <a:pt x="5253" y="26363"/>
                  </a:lnTo>
                  <a:lnTo>
                    <a:pt x="5960" y="26161"/>
                  </a:lnTo>
                  <a:close/>
                  <a:moveTo>
                    <a:pt x="5960" y="29157"/>
                  </a:moveTo>
                  <a:lnTo>
                    <a:pt x="5993" y="32356"/>
                  </a:lnTo>
                  <a:lnTo>
                    <a:pt x="6027" y="33904"/>
                  </a:lnTo>
                  <a:lnTo>
                    <a:pt x="5859" y="34106"/>
                  </a:lnTo>
                  <a:lnTo>
                    <a:pt x="5724" y="34241"/>
                  </a:lnTo>
                  <a:lnTo>
                    <a:pt x="5556" y="34342"/>
                  </a:lnTo>
                  <a:lnTo>
                    <a:pt x="5387" y="34409"/>
                  </a:lnTo>
                  <a:lnTo>
                    <a:pt x="5017" y="34409"/>
                  </a:lnTo>
                  <a:lnTo>
                    <a:pt x="4815" y="34376"/>
                  </a:lnTo>
                  <a:lnTo>
                    <a:pt x="4647" y="34308"/>
                  </a:lnTo>
                  <a:lnTo>
                    <a:pt x="4546" y="33904"/>
                  </a:lnTo>
                  <a:lnTo>
                    <a:pt x="4478" y="33534"/>
                  </a:lnTo>
                  <a:lnTo>
                    <a:pt x="4445" y="33130"/>
                  </a:lnTo>
                  <a:lnTo>
                    <a:pt x="4445" y="32726"/>
                  </a:lnTo>
                  <a:lnTo>
                    <a:pt x="4478" y="32221"/>
                  </a:lnTo>
                  <a:lnTo>
                    <a:pt x="4512" y="31716"/>
                  </a:lnTo>
                  <a:lnTo>
                    <a:pt x="4647" y="31211"/>
                  </a:lnTo>
                  <a:lnTo>
                    <a:pt x="4781" y="30740"/>
                  </a:lnTo>
                  <a:lnTo>
                    <a:pt x="5017" y="30302"/>
                  </a:lnTo>
                  <a:lnTo>
                    <a:pt x="5253" y="29864"/>
                  </a:lnTo>
                  <a:lnTo>
                    <a:pt x="5589" y="29494"/>
                  </a:lnTo>
                  <a:lnTo>
                    <a:pt x="5960" y="29157"/>
                  </a:lnTo>
                  <a:close/>
                  <a:moveTo>
                    <a:pt x="6027" y="34342"/>
                  </a:moveTo>
                  <a:lnTo>
                    <a:pt x="6027" y="35352"/>
                  </a:lnTo>
                  <a:lnTo>
                    <a:pt x="6061" y="36396"/>
                  </a:lnTo>
                  <a:lnTo>
                    <a:pt x="5892" y="36396"/>
                  </a:lnTo>
                  <a:lnTo>
                    <a:pt x="5791" y="36329"/>
                  </a:lnTo>
                  <a:lnTo>
                    <a:pt x="5556" y="36127"/>
                  </a:lnTo>
                  <a:lnTo>
                    <a:pt x="5320" y="35857"/>
                  </a:lnTo>
                  <a:lnTo>
                    <a:pt x="5185" y="35723"/>
                  </a:lnTo>
                  <a:lnTo>
                    <a:pt x="5051" y="35487"/>
                  </a:lnTo>
                  <a:lnTo>
                    <a:pt x="4950" y="35251"/>
                  </a:lnTo>
                  <a:lnTo>
                    <a:pt x="4781" y="34746"/>
                  </a:lnTo>
                  <a:lnTo>
                    <a:pt x="4714" y="34611"/>
                  </a:lnTo>
                  <a:lnTo>
                    <a:pt x="4714" y="34611"/>
                  </a:lnTo>
                  <a:lnTo>
                    <a:pt x="5084" y="34679"/>
                  </a:lnTo>
                  <a:lnTo>
                    <a:pt x="5421" y="34645"/>
                  </a:lnTo>
                  <a:lnTo>
                    <a:pt x="5556" y="34611"/>
                  </a:lnTo>
                  <a:lnTo>
                    <a:pt x="5724" y="34544"/>
                  </a:lnTo>
                  <a:lnTo>
                    <a:pt x="5859" y="34443"/>
                  </a:lnTo>
                  <a:lnTo>
                    <a:pt x="6027" y="34342"/>
                  </a:lnTo>
                  <a:close/>
                  <a:moveTo>
                    <a:pt x="34" y="1"/>
                  </a:moveTo>
                  <a:lnTo>
                    <a:pt x="0" y="34"/>
                  </a:lnTo>
                  <a:lnTo>
                    <a:pt x="0" y="102"/>
                  </a:lnTo>
                  <a:lnTo>
                    <a:pt x="303" y="1112"/>
                  </a:lnTo>
                  <a:lnTo>
                    <a:pt x="640" y="2122"/>
                  </a:lnTo>
                  <a:lnTo>
                    <a:pt x="1347" y="4142"/>
                  </a:lnTo>
                  <a:lnTo>
                    <a:pt x="2761" y="8317"/>
                  </a:lnTo>
                  <a:lnTo>
                    <a:pt x="3502" y="10337"/>
                  </a:lnTo>
                  <a:lnTo>
                    <a:pt x="4276" y="12323"/>
                  </a:lnTo>
                  <a:lnTo>
                    <a:pt x="5118" y="14310"/>
                  </a:lnTo>
                  <a:lnTo>
                    <a:pt x="5993" y="16262"/>
                  </a:lnTo>
                  <a:lnTo>
                    <a:pt x="6027" y="16296"/>
                  </a:lnTo>
                  <a:lnTo>
                    <a:pt x="5993" y="16363"/>
                  </a:lnTo>
                  <a:lnTo>
                    <a:pt x="6027" y="16397"/>
                  </a:lnTo>
                  <a:lnTo>
                    <a:pt x="6027" y="16431"/>
                  </a:lnTo>
                  <a:lnTo>
                    <a:pt x="6094" y="16464"/>
                  </a:lnTo>
                  <a:lnTo>
                    <a:pt x="6498" y="16464"/>
                  </a:lnTo>
                  <a:lnTo>
                    <a:pt x="6397" y="16565"/>
                  </a:lnTo>
                  <a:lnTo>
                    <a:pt x="6296" y="16700"/>
                  </a:lnTo>
                  <a:lnTo>
                    <a:pt x="6162" y="17037"/>
                  </a:lnTo>
                  <a:lnTo>
                    <a:pt x="6094" y="17340"/>
                  </a:lnTo>
                  <a:lnTo>
                    <a:pt x="6061" y="17643"/>
                  </a:lnTo>
                  <a:lnTo>
                    <a:pt x="6027" y="18316"/>
                  </a:lnTo>
                  <a:lnTo>
                    <a:pt x="6027" y="18956"/>
                  </a:lnTo>
                  <a:lnTo>
                    <a:pt x="6027" y="19562"/>
                  </a:lnTo>
                  <a:lnTo>
                    <a:pt x="5960" y="22760"/>
                  </a:lnTo>
                  <a:lnTo>
                    <a:pt x="5960" y="25959"/>
                  </a:lnTo>
                  <a:lnTo>
                    <a:pt x="5960" y="26060"/>
                  </a:lnTo>
                  <a:lnTo>
                    <a:pt x="5556" y="26060"/>
                  </a:lnTo>
                  <a:lnTo>
                    <a:pt x="5152" y="26127"/>
                  </a:lnTo>
                  <a:lnTo>
                    <a:pt x="4748" y="26262"/>
                  </a:lnTo>
                  <a:lnTo>
                    <a:pt x="4344" y="26430"/>
                  </a:lnTo>
                  <a:lnTo>
                    <a:pt x="3973" y="26632"/>
                  </a:lnTo>
                  <a:lnTo>
                    <a:pt x="3636" y="26901"/>
                  </a:lnTo>
                  <a:lnTo>
                    <a:pt x="3333" y="27171"/>
                  </a:lnTo>
                  <a:lnTo>
                    <a:pt x="3064" y="27474"/>
                  </a:lnTo>
                  <a:lnTo>
                    <a:pt x="2795" y="27912"/>
                  </a:lnTo>
                  <a:lnTo>
                    <a:pt x="2559" y="28349"/>
                  </a:lnTo>
                  <a:lnTo>
                    <a:pt x="2391" y="28787"/>
                  </a:lnTo>
                  <a:lnTo>
                    <a:pt x="2222" y="29258"/>
                  </a:lnTo>
                  <a:lnTo>
                    <a:pt x="2155" y="29730"/>
                  </a:lnTo>
                  <a:lnTo>
                    <a:pt x="2088" y="30235"/>
                  </a:lnTo>
                  <a:lnTo>
                    <a:pt x="2088" y="30706"/>
                  </a:lnTo>
                  <a:lnTo>
                    <a:pt x="2121" y="31211"/>
                  </a:lnTo>
                  <a:lnTo>
                    <a:pt x="2222" y="31649"/>
                  </a:lnTo>
                  <a:lnTo>
                    <a:pt x="2323" y="32053"/>
                  </a:lnTo>
                  <a:lnTo>
                    <a:pt x="2458" y="32457"/>
                  </a:lnTo>
                  <a:lnTo>
                    <a:pt x="2660" y="32861"/>
                  </a:lnTo>
                  <a:lnTo>
                    <a:pt x="2862" y="33231"/>
                  </a:lnTo>
                  <a:lnTo>
                    <a:pt x="3131" y="33601"/>
                  </a:lnTo>
                  <a:lnTo>
                    <a:pt x="3434" y="33904"/>
                  </a:lnTo>
                  <a:lnTo>
                    <a:pt x="3771" y="34174"/>
                  </a:lnTo>
                  <a:lnTo>
                    <a:pt x="4041" y="34342"/>
                  </a:lnTo>
                  <a:lnTo>
                    <a:pt x="4310" y="34477"/>
                  </a:lnTo>
                  <a:lnTo>
                    <a:pt x="4411" y="34813"/>
                  </a:lnTo>
                  <a:lnTo>
                    <a:pt x="4546" y="35150"/>
                  </a:lnTo>
                  <a:lnTo>
                    <a:pt x="4714" y="35487"/>
                  </a:lnTo>
                  <a:lnTo>
                    <a:pt x="4882" y="35790"/>
                  </a:lnTo>
                  <a:lnTo>
                    <a:pt x="5084" y="36059"/>
                  </a:lnTo>
                  <a:lnTo>
                    <a:pt x="5320" y="36329"/>
                  </a:lnTo>
                  <a:lnTo>
                    <a:pt x="5589" y="36531"/>
                  </a:lnTo>
                  <a:lnTo>
                    <a:pt x="5859" y="36733"/>
                  </a:lnTo>
                  <a:lnTo>
                    <a:pt x="5993" y="36766"/>
                  </a:lnTo>
                  <a:lnTo>
                    <a:pt x="6061" y="36699"/>
                  </a:lnTo>
                  <a:lnTo>
                    <a:pt x="6128" y="37305"/>
                  </a:lnTo>
                  <a:lnTo>
                    <a:pt x="6195" y="37877"/>
                  </a:lnTo>
                  <a:lnTo>
                    <a:pt x="6431" y="37877"/>
                  </a:lnTo>
                  <a:lnTo>
                    <a:pt x="6330" y="36935"/>
                  </a:lnTo>
                  <a:lnTo>
                    <a:pt x="6296" y="35958"/>
                  </a:lnTo>
                  <a:lnTo>
                    <a:pt x="6263" y="34982"/>
                  </a:lnTo>
                  <a:lnTo>
                    <a:pt x="6263" y="34039"/>
                  </a:lnTo>
                  <a:lnTo>
                    <a:pt x="6296" y="33938"/>
                  </a:lnTo>
                  <a:lnTo>
                    <a:pt x="6263" y="33871"/>
                  </a:lnTo>
                  <a:lnTo>
                    <a:pt x="6263" y="32894"/>
                  </a:lnTo>
                  <a:lnTo>
                    <a:pt x="6195" y="30100"/>
                  </a:lnTo>
                  <a:lnTo>
                    <a:pt x="6195" y="27306"/>
                  </a:lnTo>
                  <a:lnTo>
                    <a:pt x="6195" y="24511"/>
                  </a:lnTo>
                  <a:lnTo>
                    <a:pt x="6195" y="21717"/>
                  </a:lnTo>
                  <a:lnTo>
                    <a:pt x="6263" y="19057"/>
                  </a:lnTo>
                  <a:lnTo>
                    <a:pt x="6229" y="18417"/>
                  </a:lnTo>
                  <a:lnTo>
                    <a:pt x="6229" y="18047"/>
                  </a:lnTo>
                  <a:lnTo>
                    <a:pt x="6229" y="17643"/>
                  </a:lnTo>
                  <a:lnTo>
                    <a:pt x="6296" y="17272"/>
                  </a:lnTo>
                  <a:lnTo>
                    <a:pt x="6397" y="16936"/>
                  </a:lnTo>
                  <a:lnTo>
                    <a:pt x="6465" y="16801"/>
                  </a:lnTo>
                  <a:lnTo>
                    <a:pt x="6532" y="16666"/>
                  </a:lnTo>
                  <a:lnTo>
                    <a:pt x="6667" y="16565"/>
                  </a:lnTo>
                  <a:lnTo>
                    <a:pt x="6768" y="16464"/>
                  </a:lnTo>
                  <a:lnTo>
                    <a:pt x="8013" y="16431"/>
                  </a:lnTo>
                  <a:lnTo>
                    <a:pt x="9225" y="16431"/>
                  </a:lnTo>
                  <a:lnTo>
                    <a:pt x="10471" y="16363"/>
                  </a:lnTo>
                  <a:lnTo>
                    <a:pt x="11683" y="16262"/>
                  </a:lnTo>
                  <a:lnTo>
                    <a:pt x="11683" y="16397"/>
                  </a:lnTo>
                  <a:lnTo>
                    <a:pt x="11683" y="16532"/>
                  </a:lnTo>
                  <a:lnTo>
                    <a:pt x="11683" y="16801"/>
                  </a:lnTo>
                  <a:lnTo>
                    <a:pt x="11750" y="17407"/>
                  </a:lnTo>
                  <a:lnTo>
                    <a:pt x="11851" y="18013"/>
                  </a:lnTo>
                  <a:lnTo>
                    <a:pt x="11885" y="18080"/>
                  </a:lnTo>
                  <a:lnTo>
                    <a:pt x="11952" y="18080"/>
                  </a:lnTo>
                  <a:lnTo>
                    <a:pt x="11986" y="18114"/>
                  </a:lnTo>
                  <a:lnTo>
                    <a:pt x="13030" y="18181"/>
                  </a:lnTo>
                  <a:lnTo>
                    <a:pt x="14107" y="18181"/>
                  </a:lnTo>
                  <a:lnTo>
                    <a:pt x="16195" y="18148"/>
                  </a:lnTo>
                  <a:lnTo>
                    <a:pt x="20706" y="18148"/>
                  </a:lnTo>
                  <a:lnTo>
                    <a:pt x="29393" y="18181"/>
                  </a:lnTo>
                  <a:lnTo>
                    <a:pt x="47001" y="18181"/>
                  </a:lnTo>
                  <a:lnTo>
                    <a:pt x="47035" y="18148"/>
                  </a:lnTo>
                  <a:lnTo>
                    <a:pt x="47102" y="18114"/>
                  </a:lnTo>
                  <a:lnTo>
                    <a:pt x="47136" y="18047"/>
                  </a:lnTo>
                  <a:lnTo>
                    <a:pt x="47136" y="17979"/>
                  </a:lnTo>
                  <a:lnTo>
                    <a:pt x="47136" y="17946"/>
                  </a:lnTo>
                  <a:lnTo>
                    <a:pt x="47068" y="17912"/>
                  </a:lnTo>
                  <a:lnTo>
                    <a:pt x="47068" y="17744"/>
                  </a:lnTo>
                  <a:lnTo>
                    <a:pt x="47068" y="17542"/>
                  </a:lnTo>
                  <a:lnTo>
                    <a:pt x="47102" y="17542"/>
                  </a:lnTo>
                  <a:lnTo>
                    <a:pt x="47136" y="17508"/>
                  </a:lnTo>
                  <a:lnTo>
                    <a:pt x="47169" y="17407"/>
                  </a:lnTo>
                  <a:lnTo>
                    <a:pt x="47136" y="17306"/>
                  </a:lnTo>
                  <a:lnTo>
                    <a:pt x="47102" y="17272"/>
                  </a:lnTo>
                  <a:lnTo>
                    <a:pt x="47035" y="17272"/>
                  </a:lnTo>
                  <a:lnTo>
                    <a:pt x="47035" y="16902"/>
                  </a:lnTo>
                  <a:lnTo>
                    <a:pt x="47035" y="16565"/>
                  </a:lnTo>
                  <a:lnTo>
                    <a:pt x="47001" y="16363"/>
                  </a:lnTo>
                  <a:lnTo>
                    <a:pt x="46900" y="16229"/>
                  </a:lnTo>
                  <a:lnTo>
                    <a:pt x="46833" y="16330"/>
                  </a:lnTo>
                  <a:lnTo>
                    <a:pt x="46799" y="16464"/>
                  </a:lnTo>
                  <a:lnTo>
                    <a:pt x="46799" y="16767"/>
                  </a:lnTo>
                  <a:lnTo>
                    <a:pt x="46833" y="17340"/>
                  </a:lnTo>
                  <a:lnTo>
                    <a:pt x="38079" y="17474"/>
                  </a:lnTo>
                  <a:lnTo>
                    <a:pt x="33702" y="17508"/>
                  </a:lnTo>
                  <a:lnTo>
                    <a:pt x="29325" y="17542"/>
                  </a:lnTo>
                  <a:lnTo>
                    <a:pt x="24881" y="17542"/>
                  </a:lnTo>
                  <a:lnTo>
                    <a:pt x="20437" y="17508"/>
                  </a:lnTo>
                  <a:lnTo>
                    <a:pt x="16296" y="17441"/>
                  </a:lnTo>
                  <a:lnTo>
                    <a:pt x="14141" y="17407"/>
                  </a:lnTo>
                  <a:lnTo>
                    <a:pt x="13064" y="17373"/>
                  </a:lnTo>
                  <a:lnTo>
                    <a:pt x="12525" y="17373"/>
                  </a:lnTo>
                  <a:lnTo>
                    <a:pt x="12256" y="17407"/>
                  </a:lnTo>
                  <a:lnTo>
                    <a:pt x="11986" y="17474"/>
                  </a:lnTo>
                  <a:lnTo>
                    <a:pt x="11986" y="17508"/>
                  </a:lnTo>
                  <a:lnTo>
                    <a:pt x="12222" y="17542"/>
                  </a:lnTo>
                  <a:lnTo>
                    <a:pt x="12458" y="17609"/>
                  </a:lnTo>
                  <a:lnTo>
                    <a:pt x="12929" y="17643"/>
                  </a:lnTo>
                  <a:lnTo>
                    <a:pt x="13872" y="17643"/>
                  </a:lnTo>
                  <a:lnTo>
                    <a:pt x="16026" y="17676"/>
                  </a:lnTo>
                  <a:lnTo>
                    <a:pt x="20437" y="17744"/>
                  </a:lnTo>
                  <a:lnTo>
                    <a:pt x="24881" y="17777"/>
                  </a:lnTo>
                  <a:lnTo>
                    <a:pt x="29325" y="17811"/>
                  </a:lnTo>
                  <a:lnTo>
                    <a:pt x="33702" y="17777"/>
                  </a:lnTo>
                  <a:lnTo>
                    <a:pt x="38079" y="17710"/>
                  </a:lnTo>
                  <a:lnTo>
                    <a:pt x="46833" y="17575"/>
                  </a:lnTo>
                  <a:lnTo>
                    <a:pt x="46833" y="17777"/>
                  </a:lnTo>
                  <a:lnTo>
                    <a:pt x="46833" y="17946"/>
                  </a:lnTo>
                  <a:lnTo>
                    <a:pt x="38113" y="17979"/>
                  </a:lnTo>
                  <a:lnTo>
                    <a:pt x="29393" y="17979"/>
                  </a:lnTo>
                  <a:lnTo>
                    <a:pt x="20706" y="17946"/>
                  </a:lnTo>
                  <a:lnTo>
                    <a:pt x="16464" y="17946"/>
                  </a:lnTo>
                  <a:lnTo>
                    <a:pt x="14276" y="17912"/>
                  </a:lnTo>
                  <a:lnTo>
                    <a:pt x="13165" y="17946"/>
                  </a:lnTo>
                  <a:lnTo>
                    <a:pt x="12087" y="17979"/>
                  </a:lnTo>
                  <a:lnTo>
                    <a:pt x="11986" y="17508"/>
                  </a:lnTo>
                  <a:lnTo>
                    <a:pt x="11919" y="17070"/>
                  </a:lnTo>
                  <a:lnTo>
                    <a:pt x="11885" y="16666"/>
                  </a:lnTo>
                  <a:lnTo>
                    <a:pt x="11885" y="16363"/>
                  </a:lnTo>
                  <a:lnTo>
                    <a:pt x="11885" y="16296"/>
                  </a:lnTo>
                  <a:lnTo>
                    <a:pt x="11851" y="16229"/>
                  </a:lnTo>
                  <a:lnTo>
                    <a:pt x="11885" y="16195"/>
                  </a:lnTo>
                  <a:lnTo>
                    <a:pt x="11885" y="16161"/>
                  </a:lnTo>
                  <a:lnTo>
                    <a:pt x="11851" y="16128"/>
                  </a:lnTo>
                  <a:lnTo>
                    <a:pt x="11818" y="16060"/>
                  </a:lnTo>
                  <a:lnTo>
                    <a:pt x="11750" y="16027"/>
                  </a:lnTo>
                  <a:lnTo>
                    <a:pt x="10370" y="16027"/>
                  </a:lnTo>
                  <a:lnTo>
                    <a:pt x="8990" y="16094"/>
                  </a:lnTo>
                  <a:lnTo>
                    <a:pt x="7576" y="16161"/>
                  </a:lnTo>
                  <a:lnTo>
                    <a:pt x="6229" y="16262"/>
                  </a:lnTo>
                  <a:lnTo>
                    <a:pt x="6229" y="16195"/>
                  </a:lnTo>
                  <a:lnTo>
                    <a:pt x="6229" y="16128"/>
                  </a:lnTo>
                  <a:lnTo>
                    <a:pt x="5320" y="14141"/>
                  </a:lnTo>
                  <a:lnTo>
                    <a:pt x="4512" y="12088"/>
                  </a:lnTo>
                  <a:lnTo>
                    <a:pt x="3704" y="10067"/>
                  </a:lnTo>
                  <a:lnTo>
                    <a:pt x="2929" y="7980"/>
                  </a:lnTo>
                  <a:lnTo>
                    <a:pt x="1549" y="4075"/>
                  </a:lnTo>
                  <a:lnTo>
                    <a:pt x="876" y="2054"/>
                  </a:lnTo>
                  <a:lnTo>
                    <a:pt x="505" y="1044"/>
                  </a:lnTo>
                  <a:lnTo>
                    <a:pt x="101" y="34"/>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7" name="Google Shape;427;p3"/>
            <p:cNvSpPr/>
            <p:nvPr/>
          </p:nvSpPr>
          <p:spPr>
            <a:xfrm>
              <a:off x="2021714" y="4870287"/>
              <a:ext cx="13471" cy="18442"/>
            </a:xfrm>
            <a:custGeom>
              <a:avLst/>
              <a:gdLst/>
              <a:ahLst/>
              <a:cxnLst/>
              <a:rect l="l" t="t" r="r" b="b"/>
              <a:pathLst>
                <a:path w="271" h="371" extrusionOk="0">
                  <a:moveTo>
                    <a:pt x="1" y="0"/>
                  </a:moveTo>
                  <a:lnTo>
                    <a:pt x="1" y="67"/>
                  </a:lnTo>
                  <a:lnTo>
                    <a:pt x="34" y="303"/>
                  </a:lnTo>
                  <a:lnTo>
                    <a:pt x="34" y="337"/>
                  </a:lnTo>
                  <a:lnTo>
                    <a:pt x="68" y="370"/>
                  </a:lnTo>
                  <a:lnTo>
                    <a:pt x="169" y="370"/>
                  </a:lnTo>
                  <a:lnTo>
                    <a:pt x="236" y="303"/>
                  </a:lnTo>
                  <a:lnTo>
                    <a:pt x="270" y="269"/>
                  </a:lnTo>
                  <a:lnTo>
                    <a:pt x="236" y="236"/>
                  </a:lnTo>
                  <a:lnTo>
                    <a:pt x="169" y="34"/>
                  </a:lnTo>
                  <a:lnTo>
                    <a:pt x="13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8" name="Google Shape;428;p3"/>
            <p:cNvSpPr/>
            <p:nvPr/>
          </p:nvSpPr>
          <p:spPr>
            <a:xfrm>
              <a:off x="1112916" y="4369856"/>
              <a:ext cx="286280" cy="771599"/>
            </a:xfrm>
            <a:custGeom>
              <a:avLst/>
              <a:gdLst/>
              <a:ahLst/>
              <a:cxnLst/>
              <a:rect l="l" t="t" r="r" b="b"/>
              <a:pathLst>
                <a:path w="5759" h="15522" extrusionOk="0">
                  <a:moveTo>
                    <a:pt x="1651" y="202"/>
                  </a:moveTo>
                  <a:lnTo>
                    <a:pt x="1853" y="236"/>
                  </a:lnTo>
                  <a:lnTo>
                    <a:pt x="2021" y="270"/>
                  </a:lnTo>
                  <a:lnTo>
                    <a:pt x="2189" y="371"/>
                  </a:lnTo>
                  <a:lnTo>
                    <a:pt x="2324" y="505"/>
                  </a:lnTo>
                  <a:lnTo>
                    <a:pt x="2459" y="674"/>
                  </a:lnTo>
                  <a:lnTo>
                    <a:pt x="2560" y="842"/>
                  </a:lnTo>
                  <a:lnTo>
                    <a:pt x="2425" y="909"/>
                  </a:lnTo>
                  <a:lnTo>
                    <a:pt x="2290" y="1010"/>
                  </a:lnTo>
                  <a:lnTo>
                    <a:pt x="2223" y="1145"/>
                  </a:lnTo>
                  <a:lnTo>
                    <a:pt x="2189" y="1313"/>
                  </a:lnTo>
                  <a:lnTo>
                    <a:pt x="2156" y="1448"/>
                  </a:lnTo>
                  <a:lnTo>
                    <a:pt x="2189" y="1583"/>
                  </a:lnTo>
                  <a:lnTo>
                    <a:pt x="2223" y="1684"/>
                  </a:lnTo>
                  <a:lnTo>
                    <a:pt x="2324" y="1785"/>
                  </a:lnTo>
                  <a:lnTo>
                    <a:pt x="2425" y="1818"/>
                  </a:lnTo>
                  <a:lnTo>
                    <a:pt x="2593" y="1818"/>
                  </a:lnTo>
                  <a:lnTo>
                    <a:pt x="2661" y="1785"/>
                  </a:lnTo>
                  <a:lnTo>
                    <a:pt x="2694" y="1717"/>
                  </a:lnTo>
                  <a:lnTo>
                    <a:pt x="2694" y="1650"/>
                  </a:lnTo>
                  <a:lnTo>
                    <a:pt x="2728" y="1650"/>
                  </a:lnTo>
                  <a:lnTo>
                    <a:pt x="2728" y="1751"/>
                  </a:lnTo>
                  <a:lnTo>
                    <a:pt x="2694" y="1953"/>
                  </a:lnTo>
                  <a:lnTo>
                    <a:pt x="2627" y="2121"/>
                  </a:lnTo>
                  <a:lnTo>
                    <a:pt x="2526" y="2256"/>
                  </a:lnTo>
                  <a:lnTo>
                    <a:pt x="2391" y="2357"/>
                  </a:lnTo>
                  <a:lnTo>
                    <a:pt x="2257" y="2424"/>
                  </a:lnTo>
                  <a:lnTo>
                    <a:pt x="2055" y="2492"/>
                  </a:lnTo>
                  <a:lnTo>
                    <a:pt x="1853" y="2458"/>
                  </a:lnTo>
                  <a:lnTo>
                    <a:pt x="1819" y="2492"/>
                  </a:lnTo>
                  <a:lnTo>
                    <a:pt x="1785" y="2492"/>
                  </a:lnTo>
                  <a:lnTo>
                    <a:pt x="1785" y="2559"/>
                  </a:lnTo>
                  <a:lnTo>
                    <a:pt x="1785" y="2593"/>
                  </a:lnTo>
                  <a:lnTo>
                    <a:pt x="1853" y="3030"/>
                  </a:lnTo>
                  <a:lnTo>
                    <a:pt x="1920" y="3434"/>
                  </a:lnTo>
                  <a:lnTo>
                    <a:pt x="2122" y="4276"/>
                  </a:lnTo>
                  <a:lnTo>
                    <a:pt x="2257" y="4815"/>
                  </a:lnTo>
                  <a:lnTo>
                    <a:pt x="2290" y="5387"/>
                  </a:lnTo>
                  <a:lnTo>
                    <a:pt x="2290" y="5623"/>
                  </a:lnTo>
                  <a:lnTo>
                    <a:pt x="2257" y="5926"/>
                  </a:lnTo>
                  <a:lnTo>
                    <a:pt x="2223" y="6027"/>
                  </a:lnTo>
                  <a:lnTo>
                    <a:pt x="2156" y="6128"/>
                  </a:lnTo>
                  <a:lnTo>
                    <a:pt x="2088" y="6162"/>
                  </a:lnTo>
                  <a:lnTo>
                    <a:pt x="1987" y="6128"/>
                  </a:lnTo>
                  <a:lnTo>
                    <a:pt x="1853" y="5993"/>
                  </a:lnTo>
                  <a:lnTo>
                    <a:pt x="1752" y="5825"/>
                  </a:lnTo>
                  <a:lnTo>
                    <a:pt x="1550" y="5455"/>
                  </a:lnTo>
                  <a:lnTo>
                    <a:pt x="1381" y="5051"/>
                  </a:lnTo>
                  <a:lnTo>
                    <a:pt x="1280" y="4613"/>
                  </a:lnTo>
                  <a:lnTo>
                    <a:pt x="1213" y="4141"/>
                  </a:lnTo>
                  <a:lnTo>
                    <a:pt x="1179" y="3704"/>
                  </a:lnTo>
                  <a:lnTo>
                    <a:pt x="1146" y="2896"/>
                  </a:lnTo>
                  <a:lnTo>
                    <a:pt x="1146" y="2828"/>
                  </a:lnTo>
                  <a:lnTo>
                    <a:pt x="1146" y="2761"/>
                  </a:lnTo>
                  <a:lnTo>
                    <a:pt x="1112" y="2727"/>
                  </a:lnTo>
                  <a:lnTo>
                    <a:pt x="1045" y="2694"/>
                  </a:lnTo>
                  <a:lnTo>
                    <a:pt x="809" y="2660"/>
                  </a:lnTo>
                  <a:lnTo>
                    <a:pt x="641" y="2593"/>
                  </a:lnTo>
                  <a:lnTo>
                    <a:pt x="472" y="2492"/>
                  </a:lnTo>
                  <a:lnTo>
                    <a:pt x="371" y="2357"/>
                  </a:lnTo>
                  <a:lnTo>
                    <a:pt x="304" y="2189"/>
                  </a:lnTo>
                  <a:lnTo>
                    <a:pt x="270" y="1987"/>
                  </a:lnTo>
                  <a:lnTo>
                    <a:pt x="237" y="1785"/>
                  </a:lnTo>
                  <a:lnTo>
                    <a:pt x="270" y="1583"/>
                  </a:lnTo>
                  <a:lnTo>
                    <a:pt x="304" y="1381"/>
                  </a:lnTo>
                  <a:lnTo>
                    <a:pt x="371" y="1179"/>
                  </a:lnTo>
                  <a:lnTo>
                    <a:pt x="472" y="977"/>
                  </a:lnTo>
                  <a:lnTo>
                    <a:pt x="573" y="775"/>
                  </a:lnTo>
                  <a:lnTo>
                    <a:pt x="708" y="606"/>
                  </a:lnTo>
                  <a:lnTo>
                    <a:pt x="843" y="472"/>
                  </a:lnTo>
                  <a:lnTo>
                    <a:pt x="1011" y="371"/>
                  </a:lnTo>
                  <a:lnTo>
                    <a:pt x="1179" y="270"/>
                  </a:lnTo>
                  <a:lnTo>
                    <a:pt x="1415" y="202"/>
                  </a:lnTo>
                  <a:close/>
                  <a:moveTo>
                    <a:pt x="1314" y="0"/>
                  </a:moveTo>
                  <a:lnTo>
                    <a:pt x="1045" y="68"/>
                  </a:lnTo>
                  <a:lnTo>
                    <a:pt x="843" y="169"/>
                  </a:lnTo>
                  <a:lnTo>
                    <a:pt x="641" y="337"/>
                  </a:lnTo>
                  <a:lnTo>
                    <a:pt x="472" y="505"/>
                  </a:lnTo>
                  <a:lnTo>
                    <a:pt x="304" y="741"/>
                  </a:lnTo>
                  <a:lnTo>
                    <a:pt x="203" y="977"/>
                  </a:lnTo>
                  <a:lnTo>
                    <a:pt x="102" y="1246"/>
                  </a:lnTo>
                  <a:lnTo>
                    <a:pt x="35" y="1515"/>
                  </a:lnTo>
                  <a:lnTo>
                    <a:pt x="1" y="1751"/>
                  </a:lnTo>
                  <a:lnTo>
                    <a:pt x="35" y="2020"/>
                  </a:lnTo>
                  <a:lnTo>
                    <a:pt x="68" y="2256"/>
                  </a:lnTo>
                  <a:lnTo>
                    <a:pt x="169" y="2458"/>
                  </a:lnTo>
                  <a:lnTo>
                    <a:pt x="270" y="2660"/>
                  </a:lnTo>
                  <a:lnTo>
                    <a:pt x="472" y="2795"/>
                  </a:lnTo>
                  <a:lnTo>
                    <a:pt x="674" y="2896"/>
                  </a:lnTo>
                  <a:lnTo>
                    <a:pt x="944" y="2929"/>
                  </a:lnTo>
                  <a:lnTo>
                    <a:pt x="910" y="3367"/>
                  </a:lnTo>
                  <a:lnTo>
                    <a:pt x="944" y="3872"/>
                  </a:lnTo>
                  <a:lnTo>
                    <a:pt x="1011" y="4377"/>
                  </a:lnTo>
                  <a:lnTo>
                    <a:pt x="1112" y="4916"/>
                  </a:lnTo>
                  <a:lnTo>
                    <a:pt x="1280" y="5421"/>
                  </a:lnTo>
                  <a:lnTo>
                    <a:pt x="1482" y="5859"/>
                  </a:lnTo>
                  <a:lnTo>
                    <a:pt x="1617" y="6061"/>
                  </a:lnTo>
                  <a:lnTo>
                    <a:pt x="1785" y="6229"/>
                  </a:lnTo>
                  <a:lnTo>
                    <a:pt x="1920" y="6397"/>
                  </a:lnTo>
                  <a:lnTo>
                    <a:pt x="2122" y="6498"/>
                  </a:lnTo>
                  <a:lnTo>
                    <a:pt x="2156" y="6902"/>
                  </a:lnTo>
                  <a:lnTo>
                    <a:pt x="2223" y="7306"/>
                  </a:lnTo>
                  <a:lnTo>
                    <a:pt x="2324" y="7643"/>
                  </a:lnTo>
                  <a:lnTo>
                    <a:pt x="2492" y="8013"/>
                  </a:lnTo>
                  <a:lnTo>
                    <a:pt x="2661" y="8350"/>
                  </a:lnTo>
                  <a:lnTo>
                    <a:pt x="2863" y="8653"/>
                  </a:lnTo>
                  <a:lnTo>
                    <a:pt x="3334" y="9293"/>
                  </a:lnTo>
                  <a:lnTo>
                    <a:pt x="3839" y="9899"/>
                  </a:lnTo>
                  <a:lnTo>
                    <a:pt x="4344" y="10505"/>
                  </a:lnTo>
                  <a:lnTo>
                    <a:pt x="4816" y="11111"/>
                  </a:lnTo>
                  <a:lnTo>
                    <a:pt x="5018" y="11447"/>
                  </a:lnTo>
                  <a:lnTo>
                    <a:pt x="5220" y="11750"/>
                  </a:lnTo>
                  <a:lnTo>
                    <a:pt x="5321" y="11986"/>
                  </a:lnTo>
                  <a:lnTo>
                    <a:pt x="5422" y="12222"/>
                  </a:lnTo>
                  <a:lnTo>
                    <a:pt x="5455" y="12424"/>
                  </a:lnTo>
                  <a:lnTo>
                    <a:pt x="5455" y="12659"/>
                  </a:lnTo>
                  <a:lnTo>
                    <a:pt x="5455" y="12862"/>
                  </a:lnTo>
                  <a:lnTo>
                    <a:pt x="5422" y="13064"/>
                  </a:lnTo>
                  <a:lnTo>
                    <a:pt x="5321" y="13501"/>
                  </a:lnTo>
                  <a:lnTo>
                    <a:pt x="5051" y="14343"/>
                  </a:lnTo>
                  <a:lnTo>
                    <a:pt x="4917" y="14781"/>
                  </a:lnTo>
                  <a:lnTo>
                    <a:pt x="4849" y="15218"/>
                  </a:lnTo>
                  <a:lnTo>
                    <a:pt x="4849" y="15521"/>
                  </a:lnTo>
                  <a:lnTo>
                    <a:pt x="5186" y="15521"/>
                  </a:lnTo>
                  <a:lnTo>
                    <a:pt x="5152" y="15185"/>
                  </a:lnTo>
                  <a:lnTo>
                    <a:pt x="5186" y="14882"/>
                  </a:lnTo>
                  <a:lnTo>
                    <a:pt x="5287" y="14579"/>
                  </a:lnTo>
                  <a:lnTo>
                    <a:pt x="5388" y="14242"/>
                  </a:lnTo>
                  <a:lnTo>
                    <a:pt x="5624" y="13636"/>
                  </a:lnTo>
                  <a:lnTo>
                    <a:pt x="5725" y="13333"/>
                  </a:lnTo>
                  <a:lnTo>
                    <a:pt x="5758" y="12996"/>
                  </a:lnTo>
                  <a:lnTo>
                    <a:pt x="5758" y="12727"/>
                  </a:lnTo>
                  <a:lnTo>
                    <a:pt x="5725" y="12424"/>
                  </a:lnTo>
                  <a:lnTo>
                    <a:pt x="5657" y="12121"/>
                  </a:lnTo>
                  <a:lnTo>
                    <a:pt x="5590" y="11851"/>
                  </a:lnTo>
                  <a:lnTo>
                    <a:pt x="5455" y="11548"/>
                  </a:lnTo>
                  <a:lnTo>
                    <a:pt x="5287" y="11279"/>
                  </a:lnTo>
                  <a:lnTo>
                    <a:pt x="4917" y="10740"/>
                  </a:lnTo>
                  <a:lnTo>
                    <a:pt x="4512" y="10202"/>
                  </a:lnTo>
                  <a:lnTo>
                    <a:pt x="3637" y="9225"/>
                  </a:lnTo>
                  <a:lnTo>
                    <a:pt x="3368" y="8889"/>
                  </a:lnTo>
                  <a:lnTo>
                    <a:pt x="3132" y="8552"/>
                  </a:lnTo>
                  <a:lnTo>
                    <a:pt x="2930" y="8249"/>
                  </a:lnTo>
                  <a:lnTo>
                    <a:pt x="2762" y="7912"/>
                  </a:lnTo>
                  <a:lnTo>
                    <a:pt x="2627" y="7542"/>
                  </a:lnTo>
                  <a:lnTo>
                    <a:pt x="2492" y="7172"/>
                  </a:lnTo>
                  <a:lnTo>
                    <a:pt x="2391" y="6801"/>
                  </a:lnTo>
                  <a:lnTo>
                    <a:pt x="2324" y="6397"/>
                  </a:lnTo>
                  <a:lnTo>
                    <a:pt x="2425" y="6162"/>
                  </a:lnTo>
                  <a:lnTo>
                    <a:pt x="2492" y="5960"/>
                  </a:lnTo>
                  <a:lnTo>
                    <a:pt x="2526" y="5724"/>
                  </a:lnTo>
                  <a:lnTo>
                    <a:pt x="2560" y="5488"/>
                  </a:lnTo>
                  <a:lnTo>
                    <a:pt x="2526" y="5017"/>
                  </a:lnTo>
                  <a:lnTo>
                    <a:pt x="2459" y="4545"/>
                  </a:lnTo>
                  <a:lnTo>
                    <a:pt x="2358" y="4074"/>
                  </a:lnTo>
                  <a:lnTo>
                    <a:pt x="2223" y="3603"/>
                  </a:lnTo>
                  <a:lnTo>
                    <a:pt x="2122" y="3131"/>
                  </a:lnTo>
                  <a:lnTo>
                    <a:pt x="2021" y="2694"/>
                  </a:lnTo>
                  <a:lnTo>
                    <a:pt x="2257" y="2694"/>
                  </a:lnTo>
                  <a:lnTo>
                    <a:pt x="2459" y="2626"/>
                  </a:lnTo>
                  <a:lnTo>
                    <a:pt x="2593" y="2492"/>
                  </a:lnTo>
                  <a:lnTo>
                    <a:pt x="2728" y="2323"/>
                  </a:lnTo>
                  <a:lnTo>
                    <a:pt x="2863" y="2088"/>
                  </a:lnTo>
                  <a:lnTo>
                    <a:pt x="2930" y="1886"/>
                  </a:lnTo>
                  <a:lnTo>
                    <a:pt x="2964" y="1650"/>
                  </a:lnTo>
                  <a:lnTo>
                    <a:pt x="2964" y="1414"/>
                  </a:lnTo>
                  <a:lnTo>
                    <a:pt x="2930" y="1111"/>
                  </a:lnTo>
                  <a:lnTo>
                    <a:pt x="2829" y="808"/>
                  </a:lnTo>
                  <a:lnTo>
                    <a:pt x="2694" y="539"/>
                  </a:lnTo>
                  <a:lnTo>
                    <a:pt x="2459" y="337"/>
                  </a:lnTo>
                  <a:lnTo>
                    <a:pt x="2223" y="169"/>
                  </a:lnTo>
                  <a:lnTo>
                    <a:pt x="1954" y="34"/>
                  </a:lnTo>
                  <a:lnTo>
                    <a:pt x="161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9" name="Google Shape;429;p3"/>
            <p:cNvSpPr/>
            <p:nvPr/>
          </p:nvSpPr>
          <p:spPr>
            <a:xfrm>
              <a:off x="1151442" y="4383228"/>
              <a:ext cx="35195" cy="115526"/>
            </a:xfrm>
            <a:custGeom>
              <a:avLst/>
              <a:gdLst/>
              <a:ahLst/>
              <a:cxnLst/>
              <a:rect l="l" t="t" r="r" b="b"/>
              <a:pathLst>
                <a:path w="708" h="2324" extrusionOk="0">
                  <a:moveTo>
                    <a:pt x="640" y="1"/>
                  </a:moveTo>
                  <a:lnTo>
                    <a:pt x="606" y="34"/>
                  </a:lnTo>
                  <a:lnTo>
                    <a:pt x="472" y="102"/>
                  </a:lnTo>
                  <a:lnTo>
                    <a:pt x="371" y="236"/>
                  </a:lnTo>
                  <a:lnTo>
                    <a:pt x="202" y="506"/>
                  </a:lnTo>
                  <a:lnTo>
                    <a:pt x="68" y="842"/>
                  </a:lnTo>
                  <a:lnTo>
                    <a:pt x="0" y="1213"/>
                  </a:lnTo>
                  <a:lnTo>
                    <a:pt x="0" y="1549"/>
                  </a:lnTo>
                  <a:lnTo>
                    <a:pt x="0" y="1718"/>
                  </a:lnTo>
                  <a:lnTo>
                    <a:pt x="68" y="1886"/>
                  </a:lnTo>
                  <a:lnTo>
                    <a:pt x="135" y="2021"/>
                  </a:lnTo>
                  <a:lnTo>
                    <a:pt x="236" y="2155"/>
                  </a:lnTo>
                  <a:lnTo>
                    <a:pt x="371" y="2256"/>
                  </a:lnTo>
                  <a:lnTo>
                    <a:pt x="505" y="2324"/>
                  </a:lnTo>
                  <a:lnTo>
                    <a:pt x="573" y="2324"/>
                  </a:lnTo>
                  <a:lnTo>
                    <a:pt x="606" y="2290"/>
                  </a:lnTo>
                  <a:lnTo>
                    <a:pt x="640" y="2223"/>
                  </a:lnTo>
                  <a:lnTo>
                    <a:pt x="606" y="2155"/>
                  </a:lnTo>
                  <a:lnTo>
                    <a:pt x="404" y="1953"/>
                  </a:lnTo>
                  <a:lnTo>
                    <a:pt x="303" y="1684"/>
                  </a:lnTo>
                  <a:lnTo>
                    <a:pt x="236" y="1415"/>
                  </a:lnTo>
                  <a:lnTo>
                    <a:pt x="236" y="1145"/>
                  </a:lnTo>
                  <a:lnTo>
                    <a:pt x="270" y="876"/>
                  </a:lnTo>
                  <a:lnTo>
                    <a:pt x="371" y="607"/>
                  </a:lnTo>
                  <a:lnTo>
                    <a:pt x="505" y="371"/>
                  </a:lnTo>
                  <a:lnTo>
                    <a:pt x="674" y="135"/>
                  </a:lnTo>
                  <a:lnTo>
                    <a:pt x="707" y="68"/>
                  </a:lnTo>
                  <a:lnTo>
                    <a:pt x="674" y="34"/>
                  </a:lnTo>
                  <a:lnTo>
                    <a:pt x="64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0" name="Google Shape;430;p3"/>
            <p:cNvSpPr/>
            <p:nvPr/>
          </p:nvSpPr>
          <p:spPr>
            <a:xfrm>
              <a:off x="2031756" y="4922134"/>
              <a:ext cx="31864" cy="102154"/>
            </a:xfrm>
            <a:custGeom>
              <a:avLst/>
              <a:gdLst/>
              <a:ahLst/>
              <a:cxnLst/>
              <a:rect l="l" t="t" r="r" b="b"/>
              <a:pathLst>
                <a:path w="641" h="2055" extrusionOk="0">
                  <a:moveTo>
                    <a:pt x="102" y="1"/>
                  </a:moveTo>
                  <a:lnTo>
                    <a:pt x="68" y="34"/>
                  </a:lnTo>
                  <a:lnTo>
                    <a:pt x="1" y="203"/>
                  </a:lnTo>
                  <a:lnTo>
                    <a:pt x="1" y="405"/>
                  </a:lnTo>
                  <a:lnTo>
                    <a:pt x="68" y="741"/>
                  </a:lnTo>
                  <a:lnTo>
                    <a:pt x="169" y="1347"/>
                  </a:lnTo>
                  <a:lnTo>
                    <a:pt x="236" y="1651"/>
                  </a:lnTo>
                  <a:lnTo>
                    <a:pt x="337" y="1954"/>
                  </a:lnTo>
                  <a:lnTo>
                    <a:pt x="371" y="1987"/>
                  </a:lnTo>
                  <a:lnTo>
                    <a:pt x="438" y="2021"/>
                  </a:lnTo>
                  <a:lnTo>
                    <a:pt x="539" y="2055"/>
                  </a:lnTo>
                  <a:lnTo>
                    <a:pt x="573" y="2021"/>
                  </a:lnTo>
                  <a:lnTo>
                    <a:pt x="640" y="1987"/>
                  </a:lnTo>
                  <a:lnTo>
                    <a:pt x="640" y="1920"/>
                  </a:lnTo>
                  <a:lnTo>
                    <a:pt x="640" y="1853"/>
                  </a:lnTo>
                  <a:lnTo>
                    <a:pt x="472" y="1415"/>
                  </a:lnTo>
                  <a:lnTo>
                    <a:pt x="371" y="977"/>
                  </a:lnTo>
                  <a:lnTo>
                    <a:pt x="236" y="68"/>
                  </a:lnTo>
                  <a:lnTo>
                    <a:pt x="203"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1" name="Google Shape;431;p3"/>
            <p:cNvSpPr/>
            <p:nvPr/>
          </p:nvSpPr>
          <p:spPr>
            <a:xfrm>
              <a:off x="4336361" y="4195772"/>
              <a:ext cx="135609" cy="83761"/>
            </a:xfrm>
            <a:custGeom>
              <a:avLst/>
              <a:gdLst/>
              <a:ahLst/>
              <a:cxnLst/>
              <a:rect l="l" t="t" r="r" b="b"/>
              <a:pathLst>
                <a:path w="2728" h="1685" extrusionOk="0">
                  <a:moveTo>
                    <a:pt x="68" y="1"/>
                  </a:moveTo>
                  <a:lnTo>
                    <a:pt x="68" y="68"/>
                  </a:lnTo>
                  <a:lnTo>
                    <a:pt x="34" y="439"/>
                  </a:lnTo>
                  <a:lnTo>
                    <a:pt x="1" y="809"/>
                  </a:lnTo>
                  <a:lnTo>
                    <a:pt x="1" y="1550"/>
                  </a:lnTo>
                  <a:lnTo>
                    <a:pt x="1" y="1617"/>
                  </a:lnTo>
                  <a:lnTo>
                    <a:pt x="68" y="1651"/>
                  </a:lnTo>
                  <a:lnTo>
                    <a:pt x="135" y="1617"/>
                  </a:lnTo>
                  <a:lnTo>
                    <a:pt x="169" y="1550"/>
                  </a:lnTo>
                  <a:lnTo>
                    <a:pt x="203" y="843"/>
                  </a:lnTo>
                  <a:lnTo>
                    <a:pt x="203" y="169"/>
                  </a:lnTo>
                  <a:lnTo>
                    <a:pt x="842" y="203"/>
                  </a:lnTo>
                  <a:lnTo>
                    <a:pt x="1482" y="203"/>
                  </a:lnTo>
                  <a:lnTo>
                    <a:pt x="2054" y="237"/>
                  </a:lnTo>
                  <a:lnTo>
                    <a:pt x="2324" y="237"/>
                  </a:lnTo>
                  <a:lnTo>
                    <a:pt x="2593" y="169"/>
                  </a:lnTo>
                  <a:lnTo>
                    <a:pt x="2593" y="169"/>
                  </a:lnTo>
                  <a:lnTo>
                    <a:pt x="2526" y="472"/>
                  </a:lnTo>
                  <a:lnTo>
                    <a:pt x="2526" y="809"/>
                  </a:lnTo>
                  <a:lnTo>
                    <a:pt x="2526" y="1415"/>
                  </a:lnTo>
                  <a:lnTo>
                    <a:pt x="876" y="1415"/>
                  </a:lnTo>
                  <a:lnTo>
                    <a:pt x="607" y="1449"/>
                  </a:lnTo>
                  <a:lnTo>
                    <a:pt x="337" y="1516"/>
                  </a:lnTo>
                  <a:lnTo>
                    <a:pt x="607" y="1583"/>
                  </a:lnTo>
                  <a:lnTo>
                    <a:pt x="842" y="1617"/>
                  </a:lnTo>
                  <a:lnTo>
                    <a:pt x="1953" y="1617"/>
                  </a:lnTo>
                  <a:lnTo>
                    <a:pt x="2458" y="1583"/>
                  </a:lnTo>
                  <a:lnTo>
                    <a:pt x="2458" y="1617"/>
                  </a:lnTo>
                  <a:lnTo>
                    <a:pt x="2492" y="1651"/>
                  </a:lnTo>
                  <a:lnTo>
                    <a:pt x="2559" y="1684"/>
                  </a:lnTo>
                  <a:lnTo>
                    <a:pt x="2627" y="1651"/>
                  </a:lnTo>
                  <a:lnTo>
                    <a:pt x="2660" y="1617"/>
                  </a:lnTo>
                  <a:lnTo>
                    <a:pt x="2660" y="1550"/>
                  </a:lnTo>
                  <a:lnTo>
                    <a:pt x="2694" y="1482"/>
                  </a:lnTo>
                  <a:lnTo>
                    <a:pt x="2728" y="775"/>
                  </a:lnTo>
                  <a:lnTo>
                    <a:pt x="2728" y="405"/>
                  </a:lnTo>
                  <a:lnTo>
                    <a:pt x="2660" y="68"/>
                  </a:lnTo>
                  <a:lnTo>
                    <a:pt x="2627" y="68"/>
                  </a:lnTo>
                  <a:lnTo>
                    <a:pt x="2593" y="102"/>
                  </a:lnTo>
                  <a:lnTo>
                    <a:pt x="2357" y="34"/>
                  </a:lnTo>
                  <a:lnTo>
                    <a:pt x="2054" y="1"/>
                  </a:lnTo>
                  <a:lnTo>
                    <a:pt x="506" y="1"/>
                  </a:lnTo>
                  <a:lnTo>
                    <a:pt x="203"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2" name="Google Shape;432;p3"/>
            <p:cNvSpPr/>
            <p:nvPr/>
          </p:nvSpPr>
          <p:spPr>
            <a:xfrm>
              <a:off x="2413380" y="4286144"/>
              <a:ext cx="125567" cy="135659"/>
            </a:xfrm>
            <a:custGeom>
              <a:avLst/>
              <a:gdLst/>
              <a:ahLst/>
              <a:cxnLst/>
              <a:rect l="l" t="t" r="r" b="b"/>
              <a:pathLst>
                <a:path w="2526" h="2729" extrusionOk="0">
                  <a:moveTo>
                    <a:pt x="202" y="169"/>
                  </a:moveTo>
                  <a:lnTo>
                    <a:pt x="741" y="237"/>
                  </a:lnTo>
                  <a:lnTo>
                    <a:pt x="1279" y="270"/>
                  </a:lnTo>
                  <a:lnTo>
                    <a:pt x="2357" y="237"/>
                  </a:lnTo>
                  <a:lnTo>
                    <a:pt x="2357" y="237"/>
                  </a:lnTo>
                  <a:lnTo>
                    <a:pt x="2289" y="775"/>
                  </a:lnTo>
                  <a:lnTo>
                    <a:pt x="2256" y="1348"/>
                  </a:lnTo>
                  <a:lnTo>
                    <a:pt x="2256" y="1886"/>
                  </a:lnTo>
                  <a:lnTo>
                    <a:pt x="2289" y="2425"/>
                  </a:lnTo>
                  <a:lnTo>
                    <a:pt x="2289" y="2459"/>
                  </a:lnTo>
                  <a:lnTo>
                    <a:pt x="2256" y="2459"/>
                  </a:lnTo>
                  <a:lnTo>
                    <a:pt x="2020" y="2425"/>
                  </a:lnTo>
                  <a:lnTo>
                    <a:pt x="808" y="2425"/>
                  </a:lnTo>
                  <a:lnTo>
                    <a:pt x="303" y="2391"/>
                  </a:lnTo>
                  <a:lnTo>
                    <a:pt x="236" y="1280"/>
                  </a:lnTo>
                  <a:lnTo>
                    <a:pt x="202" y="169"/>
                  </a:lnTo>
                  <a:close/>
                  <a:moveTo>
                    <a:pt x="741" y="1"/>
                  </a:moveTo>
                  <a:lnTo>
                    <a:pt x="168" y="35"/>
                  </a:lnTo>
                  <a:lnTo>
                    <a:pt x="135" y="35"/>
                  </a:lnTo>
                  <a:lnTo>
                    <a:pt x="101" y="102"/>
                  </a:lnTo>
                  <a:lnTo>
                    <a:pt x="67" y="102"/>
                  </a:lnTo>
                  <a:lnTo>
                    <a:pt x="34" y="169"/>
                  </a:lnTo>
                  <a:lnTo>
                    <a:pt x="0" y="775"/>
                  </a:lnTo>
                  <a:lnTo>
                    <a:pt x="0" y="1415"/>
                  </a:lnTo>
                  <a:lnTo>
                    <a:pt x="34" y="2021"/>
                  </a:lnTo>
                  <a:lnTo>
                    <a:pt x="101" y="2661"/>
                  </a:lnTo>
                  <a:lnTo>
                    <a:pt x="135" y="2694"/>
                  </a:lnTo>
                  <a:lnTo>
                    <a:pt x="168" y="2728"/>
                  </a:lnTo>
                  <a:lnTo>
                    <a:pt x="236" y="2728"/>
                  </a:lnTo>
                  <a:lnTo>
                    <a:pt x="303" y="2694"/>
                  </a:lnTo>
                  <a:lnTo>
                    <a:pt x="337" y="2661"/>
                  </a:lnTo>
                  <a:lnTo>
                    <a:pt x="337" y="2627"/>
                  </a:lnTo>
                  <a:lnTo>
                    <a:pt x="337" y="2560"/>
                  </a:lnTo>
                  <a:lnTo>
                    <a:pt x="808" y="2661"/>
                  </a:lnTo>
                  <a:lnTo>
                    <a:pt x="1313" y="2694"/>
                  </a:lnTo>
                  <a:lnTo>
                    <a:pt x="1818" y="2694"/>
                  </a:lnTo>
                  <a:lnTo>
                    <a:pt x="2054" y="2661"/>
                  </a:lnTo>
                  <a:lnTo>
                    <a:pt x="2256" y="2627"/>
                  </a:lnTo>
                  <a:lnTo>
                    <a:pt x="2323" y="2593"/>
                  </a:lnTo>
                  <a:lnTo>
                    <a:pt x="2323" y="2492"/>
                  </a:lnTo>
                  <a:lnTo>
                    <a:pt x="2357" y="2526"/>
                  </a:lnTo>
                  <a:lnTo>
                    <a:pt x="2390" y="2526"/>
                  </a:lnTo>
                  <a:lnTo>
                    <a:pt x="2458" y="2492"/>
                  </a:lnTo>
                  <a:lnTo>
                    <a:pt x="2458" y="2425"/>
                  </a:lnTo>
                  <a:lnTo>
                    <a:pt x="2491" y="1886"/>
                  </a:lnTo>
                  <a:lnTo>
                    <a:pt x="2525" y="1314"/>
                  </a:lnTo>
                  <a:lnTo>
                    <a:pt x="2491" y="775"/>
                  </a:lnTo>
                  <a:lnTo>
                    <a:pt x="2458" y="203"/>
                  </a:lnTo>
                  <a:lnTo>
                    <a:pt x="2491" y="169"/>
                  </a:lnTo>
                  <a:lnTo>
                    <a:pt x="2491" y="102"/>
                  </a:lnTo>
                  <a:lnTo>
                    <a:pt x="2458" y="35"/>
                  </a:lnTo>
                  <a:lnTo>
                    <a:pt x="1852" y="35"/>
                  </a:lnTo>
                  <a:lnTo>
                    <a:pt x="127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3" name="Google Shape;433;p3"/>
            <p:cNvSpPr/>
            <p:nvPr/>
          </p:nvSpPr>
          <p:spPr>
            <a:xfrm>
              <a:off x="4132202" y="4287835"/>
              <a:ext cx="128898" cy="123877"/>
            </a:xfrm>
            <a:custGeom>
              <a:avLst/>
              <a:gdLst/>
              <a:ahLst/>
              <a:cxnLst/>
              <a:rect l="l" t="t" r="r" b="b"/>
              <a:pathLst>
                <a:path w="2593" h="2492" extrusionOk="0">
                  <a:moveTo>
                    <a:pt x="707" y="1"/>
                  </a:moveTo>
                  <a:lnTo>
                    <a:pt x="438" y="34"/>
                  </a:lnTo>
                  <a:lnTo>
                    <a:pt x="337" y="68"/>
                  </a:lnTo>
                  <a:lnTo>
                    <a:pt x="236" y="135"/>
                  </a:lnTo>
                  <a:lnTo>
                    <a:pt x="303" y="203"/>
                  </a:lnTo>
                  <a:lnTo>
                    <a:pt x="404" y="236"/>
                  </a:lnTo>
                  <a:lnTo>
                    <a:pt x="640" y="270"/>
                  </a:lnTo>
                  <a:lnTo>
                    <a:pt x="1077" y="270"/>
                  </a:lnTo>
                  <a:lnTo>
                    <a:pt x="1751" y="337"/>
                  </a:lnTo>
                  <a:lnTo>
                    <a:pt x="2391" y="371"/>
                  </a:lnTo>
                  <a:lnTo>
                    <a:pt x="2391" y="775"/>
                  </a:lnTo>
                  <a:lnTo>
                    <a:pt x="2391" y="1145"/>
                  </a:lnTo>
                  <a:lnTo>
                    <a:pt x="2357" y="1684"/>
                  </a:lnTo>
                  <a:lnTo>
                    <a:pt x="2357" y="1953"/>
                  </a:lnTo>
                  <a:lnTo>
                    <a:pt x="2391" y="2223"/>
                  </a:lnTo>
                  <a:lnTo>
                    <a:pt x="1313" y="2189"/>
                  </a:lnTo>
                  <a:lnTo>
                    <a:pt x="774" y="2189"/>
                  </a:lnTo>
                  <a:lnTo>
                    <a:pt x="505" y="2223"/>
                  </a:lnTo>
                  <a:lnTo>
                    <a:pt x="269" y="2290"/>
                  </a:lnTo>
                  <a:lnTo>
                    <a:pt x="236" y="1751"/>
                  </a:lnTo>
                  <a:lnTo>
                    <a:pt x="236" y="1213"/>
                  </a:lnTo>
                  <a:lnTo>
                    <a:pt x="269" y="674"/>
                  </a:lnTo>
                  <a:lnTo>
                    <a:pt x="269" y="405"/>
                  </a:lnTo>
                  <a:lnTo>
                    <a:pt x="236" y="270"/>
                  </a:lnTo>
                  <a:lnTo>
                    <a:pt x="202" y="135"/>
                  </a:lnTo>
                  <a:lnTo>
                    <a:pt x="101" y="304"/>
                  </a:lnTo>
                  <a:lnTo>
                    <a:pt x="67" y="472"/>
                  </a:lnTo>
                  <a:lnTo>
                    <a:pt x="0" y="842"/>
                  </a:lnTo>
                  <a:lnTo>
                    <a:pt x="0" y="1583"/>
                  </a:lnTo>
                  <a:lnTo>
                    <a:pt x="0" y="1819"/>
                  </a:lnTo>
                  <a:lnTo>
                    <a:pt x="0" y="2088"/>
                  </a:lnTo>
                  <a:lnTo>
                    <a:pt x="0" y="2223"/>
                  </a:lnTo>
                  <a:lnTo>
                    <a:pt x="34" y="2324"/>
                  </a:lnTo>
                  <a:lnTo>
                    <a:pt x="101" y="2425"/>
                  </a:lnTo>
                  <a:lnTo>
                    <a:pt x="202" y="2458"/>
                  </a:lnTo>
                  <a:lnTo>
                    <a:pt x="269" y="2458"/>
                  </a:lnTo>
                  <a:lnTo>
                    <a:pt x="269" y="2425"/>
                  </a:lnTo>
                  <a:lnTo>
                    <a:pt x="269" y="2391"/>
                  </a:lnTo>
                  <a:lnTo>
                    <a:pt x="539" y="2458"/>
                  </a:lnTo>
                  <a:lnTo>
                    <a:pt x="774"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4" name="Google Shape;434;p3"/>
            <p:cNvSpPr/>
            <p:nvPr/>
          </p:nvSpPr>
          <p:spPr>
            <a:xfrm>
              <a:off x="4041829" y="4192441"/>
              <a:ext cx="127208" cy="88732"/>
            </a:xfrm>
            <a:custGeom>
              <a:avLst/>
              <a:gdLst/>
              <a:ahLst/>
              <a:cxnLst/>
              <a:rect l="l" t="t" r="r" b="b"/>
              <a:pathLst>
                <a:path w="2559" h="1785" extrusionOk="0">
                  <a:moveTo>
                    <a:pt x="168" y="203"/>
                  </a:moveTo>
                  <a:lnTo>
                    <a:pt x="404" y="236"/>
                  </a:lnTo>
                  <a:lnTo>
                    <a:pt x="673" y="270"/>
                  </a:lnTo>
                  <a:lnTo>
                    <a:pt x="1178" y="270"/>
                  </a:lnTo>
                  <a:lnTo>
                    <a:pt x="2323" y="371"/>
                  </a:lnTo>
                  <a:lnTo>
                    <a:pt x="2289" y="607"/>
                  </a:lnTo>
                  <a:lnTo>
                    <a:pt x="2289" y="842"/>
                  </a:lnTo>
                  <a:lnTo>
                    <a:pt x="2323" y="1448"/>
                  </a:lnTo>
                  <a:lnTo>
                    <a:pt x="1246" y="1516"/>
                  </a:lnTo>
                  <a:lnTo>
                    <a:pt x="741" y="1516"/>
                  </a:lnTo>
                  <a:lnTo>
                    <a:pt x="505" y="1549"/>
                  </a:lnTo>
                  <a:lnTo>
                    <a:pt x="236" y="1583"/>
                  </a:lnTo>
                  <a:lnTo>
                    <a:pt x="202" y="876"/>
                  </a:lnTo>
                  <a:lnTo>
                    <a:pt x="168" y="203"/>
                  </a:lnTo>
                  <a:close/>
                  <a:moveTo>
                    <a:pt x="673" y="0"/>
                  </a:moveTo>
                  <a:lnTo>
                    <a:pt x="404" y="34"/>
                  </a:lnTo>
                  <a:lnTo>
                    <a:pt x="135" y="101"/>
                  </a:lnTo>
                  <a:lnTo>
                    <a:pt x="101" y="101"/>
                  </a:lnTo>
                  <a:lnTo>
                    <a:pt x="67" y="135"/>
                  </a:lnTo>
                  <a:lnTo>
                    <a:pt x="34" y="506"/>
                  </a:lnTo>
                  <a:lnTo>
                    <a:pt x="0" y="876"/>
                  </a:lnTo>
                  <a:lnTo>
                    <a:pt x="34" y="1246"/>
                  </a:lnTo>
                  <a:lnTo>
                    <a:pt x="67" y="1583"/>
                  </a:lnTo>
                  <a:lnTo>
                    <a:pt x="101" y="1650"/>
                  </a:lnTo>
                  <a:lnTo>
                    <a:pt x="202" y="1650"/>
                  </a:lnTo>
                  <a:lnTo>
                    <a:pt x="236" y="1617"/>
                  </a:lnTo>
                  <a:lnTo>
                    <a:pt x="471" y="1718"/>
                  </a:lnTo>
                  <a:lnTo>
                    <a:pt x="741" y="1751"/>
                  </a:lnTo>
                  <a:lnTo>
                    <a:pt x="1010" y="1785"/>
                  </a:lnTo>
                  <a:lnTo>
                    <a:pt x="1279" y="1785"/>
                  </a:lnTo>
                  <a:lnTo>
                    <a:pt x="1818" y="1751"/>
                  </a:lnTo>
                  <a:lnTo>
                    <a:pt x="2357" y="1650"/>
                  </a:lnTo>
                  <a:lnTo>
                    <a:pt x="2357" y="1718"/>
                  </a:lnTo>
                  <a:lnTo>
                    <a:pt x="2390" y="1751"/>
                  </a:lnTo>
                  <a:lnTo>
                    <a:pt x="2458" y="1785"/>
                  </a:lnTo>
                  <a:lnTo>
                    <a:pt x="2525" y="1751"/>
                  </a:lnTo>
                  <a:lnTo>
                    <a:pt x="2559" y="1718"/>
                  </a:lnTo>
                  <a:lnTo>
                    <a:pt x="2559" y="1650"/>
                  </a:lnTo>
                  <a:lnTo>
                    <a:pt x="2491" y="1011"/>
                  </a:lnTo>
                  <a:lnTo>
                    <a:pt x="2458" y="371"/>
                  </a:lnTo>
                  <a:lnTo>
                    <a:pt x="2491" y="304"/>
                  </a:lnTo>
                  <a:lnTo>
                    <a:pt x="2491" y="236"/>
                  </a:lnTo>
                  <a:lnTo>
                    <a:pt x="2458" y="203"/>
                  </a:lnTo>
                  <a:lnTo>
                    <a:pt x="2390" y="169"/>
                  </a:lnTo>
                  <a:lnTo>
                    <a:pt x="1852" y="101"/>
                  </a:lnTo>
                  <a:lnTo>
                    <a:pt x="1246" y="34"/>
                  </a:lnTo>
                  <a:lnTo>
                    <a:pt x="97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5" name="Google Shape;435;p3"/>
            <p:cNvSpPr/>
            <p:nvPr/>
          </p:nvSpPr>
          <p:spPr>
            <a:xfrm>
              <a:off x="4209153" y="4430105"/>
              <a:ext cx="127258" cy="122237"/>
            </a:xfrm>
            <a:custGeom>
              <a:avLst/>
              <a:gdLst/>
              <a:ahLst/>
              <a:cxnLst/>
              <a:rect l="l" t="t" r="r" b="b"/>
              <a:pathLst>
                <a:path w="2560" h="2459" extrusionOk="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6" name="Google Shape;436;p3"/>
            <p:cNvSpPr/>
            <p:nvPr/>
          </p:nvSpPr>
          <p:spPr>
            <a:xfrm>
              <a:off x="4237637" y="4570684"/>
              <a:ext cx="125567" cy="122237"/>
            </a:xfrm>
            <a:custGeom>
              <a:avLst/>
              <a:gdLst/>
              <a:ahLst/>
              <a:cxnLst/>
              <a:rect l="l" t="t" r="r" b="b"/>
              <a:pathLst>
                <a:path w="2526" h="2459" extrusionOk="0">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7" name="Google Shape;437;p3"/>
            <p:cNvSpPr/>
            <p:nvPr/>
          </p:nvSpPr>
          <p:spPr>
            <a:xfrm>
              <a:off x="3896179" y="4195772"/>
              <a:ext cx="132278" cy="80381"/>
            </a:xfrm>
            <a:custGeom>
              <a:avLst/>
              <a:gdLst/>
              <a:ahLst/>
              <a:cxnLst/>
              <a:rect l="l" t="t" r="r" b="b"/>
              <a:pathLst>
                <a:path w="2661" h="1617" extrusionOk="0">
                  <a:moveTo>
                    <a:pt x="2189" y="203"/>
                  </a:moveTo>
                  <a:lnTo>
                    <a:pt x="2358" y="237"/>
                  </a:lnTo>
                  <a:lnTo>
                    <a:pt x="2391" y="270"/>
                  </a:lnTo>
                  <a:lnTo>
                    <a:pt x="2459" y="237"/>
                  </a:lnTo>
                  <a:lnTo>
                    <a:pt x="2459" y="371"/>
                  </a:lnTo>
                  <a:lnTo>
                    <a:pt x="2425" y="506"/>
                  </a:lnTo>
                  <a:lnTo>
                    <a:pt x="2425" y="775"/>
                  </a:lnTo>
                  <a:lnTo>
                    <a:pt x="2425" y="1078"/>
                  </a:lnTo>
                  <a:lnTo>
                    <a:pt x="2459" y="1381"/>
                  </a:lnTo>
                  <a:lnTo>
                    <a:pt x="1280" y="1381"/>
                  </a:lnTo>
                  <a:lnTo>
                    <a:pt x="708" y="1415"/>
                  </a:lnTo>
                  <a:lnTo>
                    <a:pt x="136" y="1482"/>
                  </a:lnTo>
                  <a:lnTo>
                    <a:pt x="169" y="1280"/>
                  </a:lnTo>
                  <a:lnTo>
                    <a:pt x="203" y="1078"/>
                  </a:lnTo>
                  <a:lnTo>
                    <a:pt x="203" y="708"/>
                  </a:lnTo>
                  <a:lnTo>
                    <a:pt x="203" y="439"/>
                  </a:lnTo>
                  <a:lnTo>
                    <a:pt x="203" y="304"/>
                  </a:lnTo>
                  <a:lnTo>
                    <a:pt x="203" y="203"/>
                  </a:lnTo>
                  <a:lnTo>
                    <a:pt x="371" y="237"/>
                  </a:lnTo>
                  <a:lnTo>
                    <a:pt x="1651" y="237"/>
                  </a:lnTo>
                  <a:lnTo>
                    <a:pt x="1987" y="203"/>
                  </a:lnTo>
                  <a:close/>
                  <a:moveTo>
                    <a:pt x="708" y="1"/>
                  </a:moveTo>
                  <a:lnTo>
                    <a:pt x="439" y="34"/>
                  </a:lnTo>
                  <a:lnTo>
                    <a:pt x="136" y="68"/>
                  </a:lnTo>
                  <a:lnTo>
                    <a:pt x="136" y="102"/>
                  </a:lnTo>
                  <a:lnTo>
                    <a:pt x="35" y="102"/>
                  </a:lnTo>
                  <a:lnTo>
                    <a:pt x="35" y="136"/>
                  </a:lnTo>
                  <a:lnTo>
                    <a:pt x="68" y="136"/>
                  </a:lnTo>
                  <a:lnTo>
                    <a:pt x="35" y="270"/>
                  </a:lnTo>
                  <a:lnTo>
                    <a:pt x="35" y="439"/>
                  </a:lnTo>
                  <a:lnTo>
                    <a:pt x="35" y="708"/>
                  </a:lnTo>
                  <a:lnTo>
                    <a:pt x="1" y="1078"/>
                  </a:lnTo>
                  <a:lnTo>
                    <a:pt x="1" y="1280"/>
                  </a:lnTo>
                  <a:lnTo>
                    <a:pt x="35" y="1482"/>
                  </a:lnTo>
                  <a:lnTo>
                    <a:pt x="68" y="1516"/>
                  </a:lnTo>
                  <a:lnTo>
                    <a:pt x="68" y="1550"/>
                  </a:lnTo>
                  <a:lnTo>
                    <a:pt x="102" y="1583"/>
                  </a:lnTo>
                  <a:lnTo>
                    <a:pt x="708" y="1617"/>
                  </a:lnTo>
                  <a:lnTo>
                    <a:pt x="1314" y="1617"/>
                  </a:lnTo>
                  <a:lnTo>
                    <a:pt x="2492" y="1583"/>
                  </a:lnTo>
                  <a:lnTo>
                    <a:pt x="2593" y="1583"/>
                  </a:lnTo>
                  <a:lnTo>
                    <a:pt x="2627" y="1550"/>
                  </a:lnTo>
                  <a:lnTo>
                    <a:pt x="2661" y="1482"/>
                  </a:lnTo>
                  <a:lnTo>
                    <a:pt x="2661" y="1449"/>
                  </a:lnTo>
                  <a:lnTo>
                    <a:pt x="2627" y="1381"/>
                  </a:lnTo>
                  <a:lnTo>
                    <a:pt x="2627" y="1078"/>
                  </a:lnTo>
                  <a:lnTo>
                    <a:pt x="2593" y="775"/>
                  </a:lnTo>
                  <a:lnTo>
                    <a:pt x="2627" y="439"/>
                  </a:lnTo>
                  <a:lnTo>
                    <a:pt x="2593" y="270"/>
                  </a:lnTo>
                  <a:lnTo>
                    <a:pt x="2560" y="136"/>
                  </a:lnTo>
                  <a:lnTo>
                    <a:pt x="2526" y="136"/>
                  </a:lnTo>
                  <a:lnTo>
                    <a:pt x="2492" y="102"/>
                  </a:lnTo>
                  <a:lnTo>
                    <a:pt x="2459" y="68"/>
                  </a:lnTo>
                  <a:lnTo>
                    <a:pt x="2324" y="34"/>
                  </a:lnTo>
                  <a:lnTo>
                    <a:pt x="2189" y="1"/>
                  </a:lnTo>
                  <a:lnTo>
                    <a:pt x="1886" y="1"/>
                  </a:lnTo>
                  <a:lnTo>
                    <a:pt x="1280" y="34"/>
                  </a:lnTo>
                  <a:lnTo>
                    <a:pt x="70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8" name="Google Shape;438;p3"/>
            <p:cNvSpPr/>
            <p:nvPr/>
          </p:nvSpPr>
          <p:spPr>
            <a:xfrm>
              <a:off x="2699560" y="4287835"/>
              <a:ext cx="128898" cy="123877"/>
            </a:xfrm>
            <a:custGeom>
              <a:avLst/>
              <a:gdLst/>
              <a:ahLst/>
              <a:cxnLst/>
              <a:rect l="l" t="t" r="r" b="b"/>
              <a:pathLst>
                <a:path w="2593" h="2492"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9" name="Google Shape;439;p3"/>
            <p:cNvSpPr/>
            <p:nvPr/>
          </p:nvSpPr>
          <p:spPr>
            <a:xfrm>
              <a:off x="3005823" y="4195772"/>
              <a:ext cx="137299" cy="80381"/>
            </a:xfrm>
            <a:custGeom>
              <a:avLst/>
              <a:gdLst/>
              <a:ahLst/>
              <a:cxnLst/>
              <a:rect l="l" t="t" r="r" b="b"/>
              <a:pathLst>
                <a:path w="2762" h="1617" extrusionOk="0">
                  <a:moveTo>
                    <a:pt x="135" y="136"/>
                  </a:moveTo>
                  <a:lnTo>
                    <a:pt x="438" y="203"/>
                  </a:lnTo>
                  <a:lnTo>
                    <a:pt x="741" y="237"/>
                  </a:lnTo>
                  <a:lnTo>
                    <a:pt x="1347" y="237"/>
                  </a:lnTo>
                  <a:lnTo>
                    <a:pt x="2593" y="203"/>
                  </a:lnTo>
                  <a:lnTo>
                    <a:pt x="2593" y="203"/>
                  </a:lnTo>
                  <a:lnTo>
                    <a:pt x="2559" y="506"/>
                  </a:lnTo>
                  <a:lnTo>
                    <a:pt x="2526" y="775"/>
                  </a:lnTo>
                  <a:lnTo>
                    <a:pt x="2559" y="1381"/>
                  </a:lnTo>
                  <a:lnTo>
                    <a:pt x="2223" y="1415"/>
                  </a:lnTo>
                  <a:lnTo>
                    <a:pt x="1886" y="1415"/>
                  </a:lnTo>
                  <a:lnTo>
                    <a:pt x="1246" y="1381"/>
                  </a:lnTo>
                  <a:lnTo>
                    <a:pt x="708" y="1348"/>
                  </a:lnTo>
                  <a:lnTo>
                    <a:pt x="438" y="1381"/>
                  </a:lnTo>
                  <a:lnTo>
                    <a:pt x="203" y="1449"/>
                  </a:lnTo>
                  <a:lnTo>
                    <a:pt x="169" y="775"/>
                  </a:lnTo>
                  <a:lnTo>
                    <a:pt x="169" y="439"/>
                  </a:lnTo>
                  <a:lnTo>
                    <a:pt x="135" y="136"/>
                  </a:lnTo>
                  <a:close/>
                  <a:moveTo>
                    <a:pt x="708" y="1"/>
                  </a:moveTo>
                  <a:lnTo>
                    <a:pt x="102" y="68"/>
                  </a:lnTo>
                  <a:lnTo>
                    <a:pt x="68" y="102"/>
                  </a:lnTo>
                  <a:lnTo>
                    <a:pt x="102" y="136"/>
                  </a:lnTo>
                  <a:lnTo>
                    <a:pt x="1" y="439"/>
                  </a:lnTo>
                  <a:lnTo>
                    <a:pt x="1" y="809"/>
                  </a:lnTo>
                  <a:lnTo>
                    <a:pt x="34" y="1516"/>
                  </a:lnTo>
                  <a:lnTo>
                    <a:pt x="68" y="1550"/>
                  </a:lnTo>
                  <a:lnTo>
                    <a:pt x="135" y="1583"/>
                  </a:lnTo>
                  <a:lnTo>
                    <a:pt x="169" y="1583"/>
                  </a:lnTo>
                  <a:lnTo>
                    <a:pt x="203" y="1516"/>
                  </a:lnTo>
                  <a:lnTo>
                    <a:pt x="506" y="1550"/>
                  </a:lnTo>
                  <a:lnTo>
                    <a:pt x="809" y="1550"/>
                  </a:lnTo>
                  <a:lnTo>
                    <a:pt x="1415" y="1583"/>
                  </a:lnTo>
                  <a:lnTo>
                    <a:pt x="2021" y="1617"/>
                  </a:lnTo>
                  <a:lnTo>
                    <a:pt x="2593" y="1583"/>
                  </a:lnTo>
                  <a:lnTo>
                    <a:pt x="2660" y="1583"/>
                  </a:lnTo>
                  <a:lnTo>
                    <a:pt x="2728" y="1550"/>
                  </a:lnTo>
                  <a:lnTo>
                    <a:pt x="2761" y="1550"/>
                  </a:lnTo>
                  <a:lnTo>
                    <a:pt x="2761" y="1482"/>
                  </a:lnTo>
                  <a:lnTo>
                    <a:pt x="2761" y="1415"/>
                  </a:lnTo>
                  <a:lnTo>
                    <a:pt x="2761" y="775"/>
                  </a:lnTo>
                  <a:lnTo>
                    <a:pt x="2761" y="439"/>
                  </a:lnTo>
                  <a:lnTo>
                    <a:pt x="2694" y="102"/>
                  </a:lnTo>
                  <a:lnTo>
                    <a:pt x="2694" y="68"/>
                  </a:lnTo>
                  <a:lnTo>
                    <a:pt x="2660" y="34"/>
                  </a:lnTo>
                  <a:lnTo>
                    <a:pt x="1347" y="34"/>
                  </a:lnTo>
                  <a:lnTo>
                    <a:pt x="70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0" name="Google Shape;440;p3"/>
            <p:cNvSpPr/>
            <p:nvPr/>
          </p:nvSpPr>
          <p:spPr>
            <a:xfrm>
              <a:off x="4092037" y="4568994"/>
              <a:ext cx="128898" cy="123927"/>
            </a:xfrm>
            <a:custGeom>
              <a:avLst/>
              <a:gdLst/>
              <a:ahLst/>
              <a:cxnLst/>
              <a:rect l="l" t="t" r="r" b="b"/>
              <a:pathLst>
                <a:path w="2593" h="2493" extrusionOk="0">
                  <a:moveTo>
                    <a:pt x="1885"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79"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7" y="2223"/>
                  </a:lnTo>
                  <a:lnTo>
                    <a:pt x="1818" y="2189"/>
                  </a:lnTo>
                  <a:lnTo>
                    <a:pt x="1279"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1" name="Google Shape;441;p3"/>
            <p:cNvSpPr/>
            <p:nvPr/>
          </p:nvSpPr>
          <p:spPr>
            <a:xfrm>
              <a:off x="3608358" y="4192441"/>
              <a:ext cx="127208" cy="88732"/>
            </a:xfrm>
            <a:custGeom>
              <a:avLst/>
              <a:gdLst/>
              <a:ahLst/>
              <a:cxnLst/>
              <a:rect l="l" t="t" r="r" b="b"/>
              <a:pathLst>
                <a:path w="2559" h="1785" extrusionOk="0">
                  <a:moveTo>
                    <a:pt x="2390" y="203"/>
                  </a:moveTo>
                  <a:lnTo>
                    <a:pt x="2357" y="876"/>
                  </a:lnTo>
                  <a:lnTo>
                    <a:pt x="2323" y="1583"/>
                  </a:lnTo>
                  <a:lnTo>
                    <a:pt x="2087" y="1549"/>
                  </a:lnTo>
                  <a:lnTo>
                    <a:pt x="1852" y="1516"/>
                  </a:lnTo>
                  <a:lnTo>
                    <a:pt x="1347" y="1516"/>
                  </a:lnTo>
                  <a:lnTo>
                    <a:pt x="236" y="1448"/>
                  </a:lnTo>
                  <a:lnTo>
                    <a:pt x="269" y="842"/>
                  </a:lnTo>
                  <a:lnTo>
                    <a:pt x="269" y="607"/>
                  </a:lnTo>
                  <a:lnTo>
                    <a:pt x="236" y="371"/>
                  </a:lnTo>
                  <a:lnTo>
                    <a:pt x="1380" y="270"/>
                  </a:lnTo>
                  <a:lnTo>
                    <a:pt x="1885" y="270"/>
                  </a:lnTo>
                  <a:lnTo>
                    <a:pt x="2155" y="236"/>
                  </a:lnTo>
                  <a:lnTo>
                    <a:pt x="2390" y="203"/>
                  </a:lnTo>
                  <a:close/>
                  <a:moveTo>
                    <a:pt x="1616" y="0"/>
                  </a:moveTo>
                  <a:lnTo>
                    <a:pt x="1313" y="34"/>
                  </a:lnTo>
                  <a:lnTo>
                    <a:pt x="741" y="101"/>
                  </a:lnTo>
                  <a:lnTo>
                    <a:pt x="168" y="169"/>
                  </a:lnTo>
                  <a:lnTo>
                    <a:pt x="101" y="203"/>
                  </a:lnTo>
                  <a:lnTo>
                    <a:pt x="67" y="236"/>
                  </a:lnTo>
                  <a:lnTo>
                    <a:pt x="67" y="304"/>
                  </a:lnTo>
                  <a:lnTo>
                    <a:pt x="101" y="371"/>
                  </a:lnTo>
                  <a:lnTo>
                    <a:pt x="67" y="1011"/>
                  </a:lnTo>
                  <a:lnTo>
                    <a:pt x="0" y="1650"/>
                  </a:lnTo>
                  <a:lnTo>
                    <a:pt x="0" y="1718"/>
                  </a:lnTo>
                  <a:lnTo>
                    <a:pt x="34" y="1751"/>
                  </a:lnTo>
                  <a:lnTo>
                    <a:pt x="101" y="1785"/>
                  </a:lnTo>
                  <a:lnTo>
                    <a:pt x="202" y="1751"/>
                  </a:lnTo>
                  <a:lnTo>
                    <a:pt x="202" y="1718"/>
                  </a:lnTo>
                  <a:lnTo>
                    <a:pt x="236" y="1650"/>
                  </a:lnTo>
                  <a:lnTo>
                    <a:pt x="741" y="1751"/>
                  </a:lnTo>
                  <a:lnTo>
                    <a:pt x="1313" y="1785"/>
                  </a:lnTo>
                  <a:lnTo>
                    <a:pt x="1582" y="1785"/>
                  </a:lnTo>
                  <a:lnTo>
                    <a:pt x="1852" y="1751"/>
                  </a:lnTo>
                  <a:lnTo>
                    <a:pt x="2121" y="1718"/>
                  </a:lnTo>
                  <a:lnTo>
                    <a:pt x="2357" y="1617"/>
                  </a:lnTo>
                  <a:lnTo>
                    <a:pt x="2390" y="1650"/>
                  </a:lnTo>
                  <a:lnTo>
                    <a:pt x="2491" y="1650"/>
                  </a:lnTo>
                  <a:lnTo>
                    <a:pt x="2491" y="1583"/>
                  </a:lnTo>
                  <a:lnTo>
                    <a:pt x="2525" y="1246"/>
                  </a:lnTo>
                  <a:lnTo>
                    <a:pt x="2559" y="876"/>
                  </a:lnTo>
                  <a:lnTo>
                    <a:pt x="2559" y="506"/>
                  </a:lnTo>
                  <a:lnTo>
                    <a:pt x="2491" y="135"/>
                  </a:lnTo>
                  <a:lnTo>
                    <a:pt x="2491" y="101"/>
                  </a:lnTo>
                  <a:lnTo>
                    <a:pt x="2458" y="101"/>
                  </a:lnTo>
                  <a:lnTo>
                    <a:pt x="2188" y="34"/>
                  </a:lnTo>
                  <a:lnTo>
                    <a:pt x="188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2" name="Google Shape;442;p3"/>
            <p:cNvSpPr/>
            <p:nvPr/>
          </p:nvSpPr>
          <p:spPr>
            <a:xfrm>
              <a:off x="3154755" y="4195772"/>
              <a:ext cx="137299" cy="80381"/>
            </a:xfrm>
            <a:custGeom>
              <a:avLst/>
              <a:gdLst/>
              <a:ahLst/>
              <a:cxnLst/>
              <a:rect l="l" t="t" r="r" b="b"/>
              <a:pathLst>
                <a:path w="2762" h="1617" extrusionOk="0">
                  <a:moveTo>
                    <a:pt x="2661" y="136"/>
                  </a:moveTo>
                  <a:lnTo>
                    <a:pt x="2593" y="439"/>
                  </a:lnTo>
                  <a:lnTo>
                    <a:pt x="2593" y="775"/>
                  </a:lnTo>
                  <a:lnTo>
                    <a:pt x="2560" y="1449"/>
                  </a:lnTo>
                  <a:lnTo>
                    <a:pt x="2324" y="1381"/>
                  </a:lnTo>
                  <a:lnTo>
                    <a:pt x="2055" y="1348"/>
                  </a:lnTo>
                  <a:lnTo>
                    <a:pt x="1516" y="1381"/>
                  </a:lnTo>
                  <a:lnTo>
                    <a:pt x="876" y="1415"/>
                  </a:lnTo>
                  <a:lnTo>
                    <a:pt x="540" y="1415"/>
                  </a:lnTo>
                  <a:lnTo>
                    <a:pt x="237" y="1381"/>
                  </a:lnTo>
                  <a:lnTo>
                    <a:pt x="237" y="775"/>
                  </a:lnTo>
                  <a:lnTo>
                    <a:pt x="237" y="506"/>
                  </a:lnTo>
                  <a:lnTo>
                    <a:pt x="203" y="203"/>
                  </a:lnTo>
                  <a:lnTo>
                    <a:pt x="203" y="203"/>
                  </a:lnTo>
                  <a:lnTo>
                    <a:pt x="1415" y="237"/>
                  </a:lnTo>
                  <a:lnTo>
                    <a:pt x="2055" y="237"/>
                  </a:lnTo>
                  <a:lnTo>
                    <a:pt x="2358" y="203"/>
                  </a:lnTo>
                  <a:lnTo>
                    <a:pt x="2661" y="136"/>
                  </a:lnTo>
                  <a:close/>
                  <a:moveTo>
                    <a:pt x="2055" y="1"/>
                  </a:moveTo>
                  <a:lnTo>
                    <a:pt x="1415" y="34"/>
                  </a:lnTo>
                  <a:lnTo>
                    <a:pt x="136" y="34"/>
                  </a:lnTo>
                  <a:lnTo>
                    <a:pt x="102" y="68"/>
                  </a:lnTo>
                  <a:lnTo>
                    <a:pt x="68" y="102"/>
                  </a:lnTo>
                  <a:lnTo>
                    <a:pt x="35" y="439"/>
                  </a:lnTo>
                  <a:lnTo>
                    <a:pt x="1" y="775"/>
                  </a:lnTo>
                  <a:lnTo>
                    <a:pt x="35" y="1415"/>
                  </a:lnTo>
                  <a:lnTo>
                    <a:pt x="1" y="1482"/>
                  </a:lnTo>
                  <a:lnTo>
                    <a:pt x="1" y="1550"/>
                  </a:lnTo>
                  <a:lnTo>
                    <a:pt x="68" y="1550"/>
                  </a:lnTo>
                  <a:lnTo>
                    <a:pt x="102" y="1583"/>
                  </a:lnTo>
                  <a:lnTo>
                    <a:pt x="169" y="1583"/>
                  </a:lnTo>
                  <a:lnTo>
                    <a:pt x="775" y="1617"/>
                  </a:lnTo>
                  <a:lnTo>
                    <a:pt x="1348" y="1583"/>
                  </a:lnTo>
                  <a:lnTo>
                    <a:pt x="1954" y="1550"/>
                  </a:lnTo>
                  <a:lnTo>
                    <a:pt x="2257" y="1550"/>
                  </a:lnTo>
                  <a:lnTo>
                    <a:pt x="2560" y="1516"/>
                  </a:lnTo>
                  <a:lnTo>
                    <a:pt x="2593" y="1583"/>
                  </a:lnTo>
                  <a:lnTo>
                    <a:pt x="2661" y="1583"/>
                  </a:lnTo>
                  <a:lnTo>
                    <a:pt x="2694" y="1550"/>
                  </a:lnTo>
                  <a:lnTo>
                    <a:pt x="2728" y="1516"/>
                  </a:lnTo>
                  <a:lnTo>
                    <a:pt x="2762" y="809"/>
                  </a:lnTo>
                  <a:lnTo>
                    <a:pt x="2762" y="439"/>
                  </a:lnTo>
                  <a:lnTo>
                    <a:pt x="2694" y="136"/>
                  </a:lnTo>
                  <a:lnTo>
                    <a:pt x="2694" y="102"/>
                  </a:lnTo>
                  <a:lnTo>
                    <a:pt x="2694" y="68"/>
                  </a:lnTo>
                  <a:lnTo>
                    <a:pt x="205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3" name="Google Shape;443;p3"/>
            <p:cNvSpPr/>
            <p:nvPr/>
          </p:nvSpPr>
          <p:spPr>
            <a:xfrm>
              <a:off x="2562311" y="4192441"/>
              <a:ext cx="127258" cy="88732"/>
            </a:xfrm>
            <a:custGeom>
              <a:avLst/>
              <a:gdLst/>
              <a:ahLst/>
              <a:cxnLst/>
              <a:rect l="l" t="t" r="r" b="b"/>
              <a:pathLst>
                <a:path w="2560" h="1785" extrusionOk="0">
                  <a:moveTo>
                    <a:pt x="169" y="203"/>
                  </a:moveTo>
                  <a:lnTo>
                    <a:pt x="405" y="236"/>
                  </a:lnTo>
                  <a:lnTo>
                    <a:pt x="674" y="270"/>
                  </a:lnTo>
                  <a:lnTo>
                    <a:pt x="1179" y="270"/>
                  </a:lnTo>
                  <a:lnTo>
                    <a:pt x="2324" y="371"/>
                  </a:lnTo>
                  <a:lnTo>
                    <a:pt x="2290" y="607"/>
                  </a:lnTo>
                  <a:lnTo>
                    <a:pt x="2290" y="842"/>
                  </a:lnTo>
                  <a:lnTo>
                    <a:pt x="2324" y="1448"/>
                  </a:lnTo>
                  <a:lnTo>
                    <a:pt x="1246" y="1516"/>
                  </a:lnTo>
                  <a:lnTo>
                    <a:pt x="741" y="1516"/>
                  </a:lnTo>
                  <a:lnTo>
                    <a:pt x="506" y="1549"/>
                  </a:lnTo>
                  <a:lnTo>
                    <a:pt x="236" y="1583"/>
                  </a:lnTo>
                  <a:lnTo>
                    <a:pt x="203" y="876"/>
                  </a:lnTo>
                  <a:lnTo>
                    <a:pt x="169" y="203"/>
                  </a:lnTo>
                  <a:close/>
                  <a:moveTo>
                    <a:pt x="674" y="0"/>
                  </a:moveTo>
                  <a:lnTo>
                    <a:pt x="405" y="34"/>
                  </a:lnTo>
                  <a:lnTo>
                    <a:pt x="135" y="101"/>
                  </a:lnTo>
                  <a:lnTo>
                    <a:pt x="101" y="101"/>
                  </a:lnTo>
                  <a:lnTo>
                    <a:pt x="68" y="135"/>
                  </a:lnTo>
                  <a:lnTo>
                    <a:pt x="34" y="506"/>
                  </a:lnTo>
                  <a:lnTo>
                    <a:pt x="0" y="876"/>
                  </a:lnTo>
                  <a:lnTo>
                    <a:pt x="34" y="1246"/>
                  </a:lnTo>
                  <a:lnTo>
                    <a:pt x="68" y="1583"/>
                  </a:lnTo>
                  <a:lnTo>
                    <a:pt x="101" y="1650"/>
                  </a:lnTo>
                  <a:lnTo>
                    <a:pt x="203" y="1650"/>
                  </a:lnTo>
                  <a:lnTo>
                    <a:pt x="236" y="1617"/>
                  </a:lnTo>
                  <a:lnTo>
                    <a:pt x="472" y="1718"/>
                  </a:lnTo>
                  <a:lnTo>
                    <a:pt x="741" y="1751"/>
                  </a:lnTo>
                  <a:lnTo>
                    <a:pt x="1011" y="1785"/>
                  </a:lnTo>
                  <a:lnTo>
                    <a:pt x="1280" y="1785"/>
                  </a:lnTo>
                  <a:lnTo>
                    <a:pt x="1819" y="1751"/>
                  </a:lnTo>
                  <a:lnTo>
                    <a:pt x="2357" y="1650"/>
                  </a:lnTo>
                  <a:lnTo>
                    <a:pt x="2357" y="1718"/>
                  </a:lnTo>
                  <a:lnTo>
                    <a:pt x="2391" y="1751"/>
                  </a:lnTo>
                  <a:lnTo>
                    <a:pt x="2458" y="1785"/>
                  </a:lnTo>
                  <a:lnTo>
                    <a:pt x="2526" y="1751"/>
                  </a:lnTo>
                  <a:lnTo>
                    <a:pt x="2559" y="1718"/>
                  </a:lnTo>
                  <a:lnTo>
                    <a:pt x="2559" y="1650"/>
                  </a:lnTo>
                  <a:lnTo>
                    <a:pt x="2492" y="1011"/>
                  </a:lnTo>
                  <a:lnTo>
                    <a:pt x="2458" y="371"/>
                  </a:lnTo>
                  <a:lnTo>
                    <a:pt x="2492" y="304"/>
                  </a:lnTo>
                  <a:lnTo>
                    <a:pt x="2492" y="236"/>
                  </a:lnTo>
                  <a:lnTo>
                    <a:pt x="2458" y="203"/>
                  </a:lnTo>
                  <a:lnTo>
                    <a:pt x="2391" y="169"/>
                  </a:lnTo>
                  <a:lnTo>
                    <a:pt x="1852" y="101"/>
                  </a:lnTo>
                  <a:lnTo>
                    <a:pt x="1246" y="34"/>
                  </a:lnTo>
                  <a:lnTo>
                    <a:pt x="97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4" name="Google Shape;444;p3"/>
            <p:cNvSpPr/>
            <p:nvPr/>
          </p:nvSpPr>
          <p:spPr>
            <a:xfrm>
              <a:off x="3748938" y="4195772"/>
              <a:ext cx="133919" cy="80381"/>
            </a:xfrm>
            <a:custGeom>
              <a:avLst/>
              <a:gdLst/>
              <a:ahLst/>
              <a:cxnLst/>
              <a:rect l="l" t="t" r="r" b="b"/>
              <a:pathLst>
                <a:path w="2694" h="1617" extrusionOk="0">
                  <a:moveTo>
                    <a:pt x="2492" y="203"/>
                  </a:moveTo>
                  <a:lnTo>
                    <a:pt x="2458" y="304"/>
                  </a:lnTo>
                  <a:lnTo>
                    <a:pt x="2458" y="439"/>
                  </a:lnTo>
                  <a:lnTo>
                    <a:pt x="2492" y="708"/>
                  </a:lnTo>
                  <a:lnTo>
                    <a:pt x="2492" y="1078"/>
                  </a:lnTo>
                  <a:lnTo>
                    <a:pt x="2492" y="1280"/>
                  </a:lnTo>
                  <a:lnTo>
                    <a:pt x="2525" y="1482"/>
                  </a:lnTo>
                  <a:lnTo>
                    <a:pt x="1987" y="1415"/>
                  </a:lnTo>
                  <a:lnTo>
                    <a:pt x="1381" y="1381"/>
                  </a:lnTo>
                  <a:lnTo>
                    <a:pt x="236" y="1381"/>
                  </a:lnTo>
                  <a:lnTo>
                    <a:pt x="236" y="1078"/>
                  </a:lnTo>
                  <a:lnTo>
                    <a:pt x="236" y="775"/>
                  </a:lnTo>
                  <a:lnTo>
                    <a:pt x="236" y="506"/>
                  </a:lnTo>
                  <a:lnTo>
                    <a:pt x="236" y="371"/>
                  </a:lnTo>
                  <a:lnTo>
                    <a:pt x="202" y="237"/>
                  </a:lnTo>
                  <a:lnTo>
                    <a:pt x="202" y="237"/>
                  </a:lnTo>
                  <a:lnTo>
                    <a:pt x="269" y="270"/>
                  </a:lnTo>
                  <a:lnTo>
                    <a:pt x="337" y="237"/>
                  </a:lnTo>
                  <a:lnTo>
                    <a:pt x="505" y="203"/>
                  </a:lnTo>
                  <a:lnTo>
                    <a:pt x="673" y="203"/>
                  </a:lnTo>
                  <a:lnTo>
                    <a:pt x="1010" y="237"/>
                  </a:lnTo>
                  <a:lnTo>
                    <a:pt x="2290" y="237"/>
                  </a:lnTo>
                  <a:lnTo>
                    <a:pt x="2492" y="203"/>
                  </a:lnTo>
                  <a:close/>
                  <a:moveTo>
                    <a:pt x="471" y="1"/>
                  </a:moveTo>
                  <a:lnTo>
                    <a:pt x="337" y="34"/>
                  </a:lnTo>
                  <a:lnTo>
                    <a:pt x="202" y="68"/>
                  </a:lnTo>
                  <a:lnTo>
                    <a:pt x="168" y="102"/>
                  </a:lnTo>
                  <a:lnTo>
                    <a:pt x="135" y="136"/>
                  </a:lnTo>
                  <a:lnTo>
                    <a:pt x="67" y="270"/>
                  </a:lnTo>
                  <a:lnTo>
                    <a:pt x="67" y="439"/>
                  </a:lnTo>
                  <a:lnTo>
                    <a:pt x="67" y="775"/>
                  </a:lnTo>
                  <a:lnTo>
                    <a:pt x="67" y="1078"/>
                  </a:lnTo>
                  <a:lnTo>
                    <a:pt x="67" y="1381"/>
                  </a:lnTo>
                  <a:lnTo>
                    <a:pt x="0" y="1449"/>
                  </a:lnTo>
                  <a:lnTo>
                    <a:pt x="0" y="1482"/>
                  </a:lnTo>
                  <a:lnTo>
                    <a:pt x="34" y="1550"/>
                  </a:lnTo>
                  <a:lnTo>
                    <a:pt x="101" y="1583"/>
                  </a:lnTo>
                  <a:lnTo>
                    <a:pt x="168" y="1583"/>
                  </a:lnTo>
                  <a:lnTo>
                    <a:pt x="1381" y="1617"/>
                  </a:lnTo>
                  <a:lnTo>
                    <a:pt x="1987" y="1617"/>
                  </a:lnTo>
                  <a:lnTo>
                    <a:pt x="2559" y="1583"/>
                  </a:lnTo>
                  <a:lnTo>
                    <a:pt x="2593" y="1550"/>
                  </a:lnTo>
                  <a:lnTo>
                    <a:pt x="2593" y="1516"/>
                  </a:lnTo>
                  <a:lnTo>
                    <a:pt x="2626" y="1482"/>
                  </a:lnTo>
                  <a:lnTo>
                    <a:pt x="2694" y="1280"/>
                  </a:lnTo>
                  <a:lnTo>
                    <a:pt x="2694" y="1078"/>
                  </a:lnTo>
                  <a:lnTo>
                    <a:pt x="2660" y="708"/>
                  </a:lnTo>
                  <a:lnTo>
                    <a:pt x="2660" y="439"/>
                  </a:lnTo>
                  <a:lnTo>
                    <a:pt x="2626" y="270"/>
                  </a:lnTo>
                  <a:lnTo>
                    <a:pt x="2593" y="136"/>
                  </a:lnTo>
                  <a:lnTo>
                    <a:pt x="2626" y="136"/>
                  </a:lnTo>
                  <a:lnTo>
                    <a:pt x="2626" y="102"/>
                  </a:lnTo>
                  <a:lnTo>
                    <a:pt x="2559" y="102"/>
                  </a:lnTo>
                  <a:lnTo>
                    <a:pt x="2559" y="68"/>
                  </a:lnTo>
                  <a:lnTo>
                    <a:pt x="2525" y="68"/>
                  </a:lnTo>
                  <a:lnTo>
                    <a:pt x="2256" y="34"/>
                  </a:lnTo>
                  <a:lnTo>
                    <a:pt x="1953" y="1"/>
                  </a:lnTo>
                  <a:lnTo>
                    <a:pt x="1381" y="34"/>
                  </a:lnTo>
                  <a:lnTo>
                    <a:pt x="77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5" name="Google Shape;445;p3"/>
            <p:cNvSpPr/>
            <p:nvPr/>
          </p:nvSpPr>
          <p:spPr>
            <a:xfrm>
              <a:off x="3790744" y="4430105"/>
              <a:ext cx="113886" cy="123877"/>
            </a:xfrm>
            <a:custGeom>
              <a:avLst/>
              <a:gdLst/>
              <a:ahLst/>
              <a:cxnLst/>
              <a:rect l="l" t="t" r="r" b="b"/>
              <a:pathLst>
                <a:path w="2291" h="2492" extrusionOk="0">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6" name="Google Shape;446;p3"/>
            <p:cNvSpPr/>
            <p:nvPr/>
          </p:nvSpPr>
          <p:spPr>
            <a:xfrm>
              <a:off x="3822559" y="4476981"/>
              <a:ext cx="38525" cy="40215"/>
            </a:xfrm>
            <a:custGeom>
              <a:avLst/>
              <a:gdLst/>
              <a:ahLst/>
              <a:cxnLst/>
              <a:rect l="l" t="t" r="r" b="b"/>
              <a:pathLst>
                <a:path w="775" h="809" extrusionOk="0">
                  <a:moveTo>
                    <a:pt x="337" y="202"/>
                  </a:moveTo>
                  <a:lnTo>
                    <a:pt x="337" y="236"/>
                  </a:lnTo>
                  <a:lnTo>
                    <a:pt x="405" y="269"/>
                  </a:lnTo>
                  <a:lnTo>
                    <a:pt x="539" y="269"/>
                  </a:lnTo>
                  <a:lnTo>
                    <a:pt x="573" y="438"/>
                  </a:lnTo>
                  <a:lnTo>
                    <a:pt x="539" y="505"/>
                  </a:lnTo>
                  <a:lnTo>
                    <a:pt x="506" y="572"/>
                  </a:lnTo>
                  <a:lnTo>
                    <a:pt x="438" y="606"/>
                  </a:lnTo>
                  <a:lnTo>
                    <a:pt x="371" y="640"/>
                  </a:lnTo>
                  <a:lnTo>
                    <a:pt x="304" y="606"/>
                  </a:lnTo>
                  <a:lnTo>
                    <a:pt x="236" y="572"/>
                  </a:lnTo>
                  <a:lnTo>
                    <a:pt x="203" y="505"/>
                  </a:lnTo>
                  <a:lnTo>
                    <a:pt x="203" y="438"/>
                  </a:lnTo>
                  <a:lnTo>
                    <a:pt x="236" y="269"/>
                  </a:lnTo>
                  <a:lnTo>
                    <a:pt x="337" y="202"/>
                  </a:lnTo>
                  <a:close/>
                  <a:moveTo>
                    <a:pt x="337" y="0"/>
                  </a:moveTo>
                  <a:lnTo>
                    <a:pt x="203" y="67"/>
                  </a:lnTo>
                  <a:lnTo>
                    <a:pt x="102" y="168"/>
                  </a:lnTo>
                  <a:lnTo>
                    <a:pt x="34" y="303"/>
                  </a:lnTo>
                  <a:lnTo>
                    <a:pt x="1" y="438"/>
                  </a:lnTo>
                  <a:lnTo>
                    <a:pt x="34" y="606"/>
                  </a:lnTo>
                  <a:lnTo>
                    <a:pt x="135" y="741"/>
                  </a:lnTo>
                  <a:lnTo>
                    <a:pt x="236" y="808"/>
                  </a:lnTo>
                  <a:lnTo>
                    <a:pt x="506" y="808"/>
                  </a:lnTo>
                  <a:lnTo>
                    <a:pt x="607" y="741"/>
                  </a:lnTo>
                  <a:lnTo>
                    <a:pt x="708" y="606"/>
                  </a:lnTo>
                  <a:lnTo>
                    <a:pt x="775" y="438"/>
                  </a:lnTo>
                  <a:lnTo>
                    <a:pt x="741" y="269"/>
                  </a:lnTo>
                  <a:lnTo>
                    <a:pt x="708" y="135"/>
                  </a:lnTo>
                  <a:lnTo>
                    <a:pt x="640" y="67"/>
                  </a:lnTo>
                  <a:lnTo>
                    <a:pt x="47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7" name="Google Shape;447;p3"/>
            <p:cNvSpPr/>
            <p:nvPr/>
          </p:nvSpPr>
          <p:spPr>
            <a:xfrm>
              <a:off x="3750579" y="4711264"/>
              <a:ext cx="113886" cy="123927"/>
            </a:xfrm>
            <a:custGeom>
              <a:avLst/>
              <a:gdLst/>
              <a:ahLst/>
              <a:cxnLst/>
              <a:rect l="l" t="t" r="r" b="b"/>
              <a:pathLst>
                <a:path w="2291" h="2493" extrusionOk="0">
                  <a:moveTo>
                    <a:pt x="236"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5"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8" name="Google Shape;448;p3"/>
            <p:cNvSpPr/>
            <p:nvPr/>
          </p:nvSpPr>
          <p:spPr>
            <a:xfrm>
              <a:off x="3859394" y="4615871"/>
              <a:ext cx="36835" cy="43546"/>
            </a:xfrm>
            <a:custGeom>
              <a:avLst/>
              <a:gdLst/>
              <a:ahLst/>
              <a:cxnLst/>
              <a:rect l="l" t="t" r="r" b="b"/>
              <a:pathLst>
                <a:path w="741" h="876" extrusionOk="0">
                  <a:moveTo>
                    <a:pt x="236" y="1"/>
                  </a:moveTo>
                  <a:lnTo>
                    <a:pt x="169" y="68"/>
                  </a:lnTo>
                  <a:lnTo>
                    <a:pt x="101" y="135"/>
                  </a:lnTo>
                  <a:lnTo>
                    <a:pt x="34" y="337"/>
                  </a:lnTo>
                  <a:lnTo>
                    <a:pt x="0" y="573"/>
                  </a:lnTo>
                  <a:lnTo>
                    <a:pt x="0" y="775"/>
                  </a:lnTo>
                  <a:lnTo>
                    <a:pt x="34" y="842"/>
                  </a:lnTo>
                  <a:lnTo>
                    <a:pt x="68" y="876"/>
                  </a:lnTo>
                  <a:lnTo>
                    <a:pt x="438" y="876"/>
                  </a:lnTo>
                  <a:lnTo>
                    <a:pt x="573" y="842"/>
                  </a:lnTo>
                  <a:lnTo>
                    <a:pt x="707" y="775"/>
                  </a:lnTo>
                  <a:lnTo>
                    <a:pt x="741" y="741"/>
                  </a:lnTo>
                  <a:lnTo>
                    <a:pt x="741" y="708"/>
                  </a:lnTo>
                  <a:lnTo>
                    <a:pt x="707" y="640"/>
                  </a:lnTo>
                  <a:lnTo>
                    <a:pt x="606" y="607"/>
                  </a:lnTo>
                  <a:lnTo>
                    <a:pt x="472" y="607"/>
                  </a:lnTo>
                  <a:lnTo>
                    <a:pt x="236" y="640"/>
                  </a:lnTo>
                  <a:lnTo>
                    <a:pt x="270" y="304"/>
                  </a:lnTo>
                  <a:lnTo>
                    <a:pt x="303" y="169"/>
                  </a:lnTo>
                  <a:lnTo>
                    <a:pt x="303" y="102"/>
                  </a:lnTo>
                  <a:lnTo>
                    <a:pt x="270" y="34"/>
                  </a:lnTo>
                  <a:lnTo>
                    <a:pt x="2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9" name="Google Shape;449;p3"/>
            <p:cNvSpPr/>
            <p:nvPr/>
          </p:nvSpPr>
          <p:spPr>
            <a:xfrm>
              <a:off x="3780703" y="4433435"/>
              <a:ext cx="15112" cy="120547"/>
            </a:xfrm>
            <a:custGeom>
              <a:avLst/>
              <a:gdLst/>
              <a:ahLst/>
              <a:cxnLst/>
              <a:rect l="l" t="t" r="r" b="b"/>
              <a:pathLst>
                <a:path w="304" h="2425" extrusionOk="0">
                  <a:moveTo>
                    <a:pt x="102" y="1"/>
                  </a:moveTo>
                  <a:lnTo>
                    <a:pt x="68" y="34"/>
                  </a:lnTo>
                  <a:lnTo>
                    <a:pt x="34" y="304"/>
                  </a:lnTo>
                  <a:lnTo>
                    <a:pt x="1" y="573"/>
                  </a:lnTo>
                  <a:lnTo>
                    <a:pt x="34" y="1112"/>
                  </a:lnTo>
                  <a:lnTo>
                    <a:pt x="34" y="1751"/>
                  </a:lnTo>
                  <a:lnTo>
                    <a:pt x="68" y="2054"/>
                  </a:lnTo>
                  <a:lnTo>
                    <a:pt x="135"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0" name="Google Shape;450;p3"/>
            <p:cNvSpPr/>
            <p:nvPr/>
          </p:nvSpPr>
          <p:spPr>
            <a:xfrm>
              <a:off x="3805806" y="4568994"/>
              <a:ext cx="128948" cy="123927"/>
            </a:xfrm>
            <a:custGeom>
              <a:avLst/>
              <a:gdLst/>
              <a:ahLst/>
              <a:cxnLst/>
              <a:rect l="l" t="t" r="r" b="b"/>
              <a:pathLst>
                <a:path w="2594" h="2493" extrusionOk="0">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1" name="Google Shape;451;p3"/>
            <p:cNvSpPr/>
            <p:nvPr/>
          </p:nvSpPr>
          <p:spPr>
            <a:xfrm>
              <a:off x="4066933" y="4426774"/>
              <a:ext cx="125567" cy="135609"/>
            </a:xfrm>
            <a:custGeom>
              <a:avLst/>
              <a:gdLst/>
              <a:ahLst/>
              <a:cxnLst/>
              <a:rect l="l" t="t" r="r" b="b"/>
              <a:pathLst>
                <a:path w="2526" h="2728" extrusionOk="0">
                  <a:moveTo>
                    <a:pt x="202" y="168"/>
                  </a:moveTo>
                  <a:lnTo>
                    <a:pt x="741" y="236"/>
                  </a:lnTo>
                  <a:lnTo>
                    <a:pt x="1279" y="269"/>
                  </a:lnTo>
                  <a:lnTo>
                    <a:pt x="2357" y="236"/>
                  </a:lnTo>
                  <a:lnTo>
                    <a:pt x="2289" y="774"/>
                  </a:lnTo>
                  <a:lnTo>
                    <a:pt x="2256" y="1347"/>
                  </a:lnTo>
                  <a:lnTo>
                    <a:pt x="2256" y="1885"/>
                  </a:lnTo>
                  <a:lnTo>
                    <a:pt x="2289" y="2424"/>
                  </a:lnTo>
                  <a:lnTo>
                    <a:pt x="2289"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0" y="2525"/>
                  </a:lnTo>
                  <a:lnTo>
                    <a:pt x="2458" y="2491"/>
                  </a:lnTo>
                  <a:lnTo>
                    <a:pt x="2458" y="2424"/>
                  </a:lnTo>
                  <a:lnTo>
                    <a:pt x="2491" y="1885"/>
                  </a:lnTo>
                  <a:lnTo>
                    <a:pt x="2525" y="1313"/>
                  </a:lnTo>
                  <a:lnTo>
                    <a:pt x="2491" y="774"/>
                  </a:lnTo>
                  <a:lnTo>
                    <a:pt x="2458" y="202"/>
                  </a:lnTo>
                  <a:lnTo>
                    <a:pt x="2491" y="168"/>
                  </a:lnTo>
                  <a:lnTo>
                    <a:pt x="2491" y="101"/>
                  </a:lnTo>
                  <a:lnTo>
                    <a:pt x="2458" y="34"/>
                  </a:lnTo>
                  <a:lnTo>
                    <a:pt x="1852" y="34"/>
                  </a:lnTo>
                  <a:lnTo>
                    <a:pt x="127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2" name="Google Shape;452;p3"/>
            <p:cNvSpPr/>
            <p:nvPr/>
          </p:nvSpPr>
          <p:spPr>
            <a:xfrm>
              <a:off x="3951407" y="4570684"/>
              <a:ext cx="115576" cy="123877"/>
            </a:xfrm>
            <a:custGeom>
              <a:avLst/>
              <a:gdLst/>
              <a:ahLst/>
              <a:cxnLst/>
              <a:rect l="l" t="t" r="r" b="b"/>
              <a:pathLst>
                <a:path w="2325" h="2492" extrusionOk="0">
                  <a:moveTo>
                    <a:pt x="1853" y="0"/>
                  </a:moveTo>
                  <a:lnTo>
                    <a:pt x="1381" y="34"/>
                  </a:lnTo>
                  <a:lnTo>
                    <a:pt x="136" y="34"/>
                  </a:lnTo>
                  <a:lnTo>
                    <a:pt x="68" y="68"/>
                  </a:lnTo>
                  <a:lnTo>
                    <a:pt x="35" y="135"/>
                  </a:lnTo>
                  <a:lnTo>
                    <a:pt x="35" y="202"/>
                  </a:lnTo>
                  <a:lnTo>
                    <a:pt x="68" y="236"/>
                  </a:lnTo>
                  <a:lnTo>
                    <a:pt x="35" y="472"/>
                  </a:lnTo>
                  <a:lnTo>
                    <a:pt x="35" y="708"/>
                  </a:lnTo>
                  <a:lnTo>
                    <a:pt x="35" y="1145"/>
                  </a:lnTo>
                  <a:lnTo>
                    <a:pt x="1" y="1718"/>
                  </a:lnTo>
                  <a:lnTo>
                    <a:pt x="35" y="2021"/>
                  </a:lnTo>
                  <a:lnTo>
                    <a:pt x="35" y="2290"/>
                  </a:lnTo>
                  <a:lnTo>
                    <a:pt x="35" y="2357"/>
                  </a:lnTo>
                  <a:lnTo>
                    <a:pt x="35" y="2425"/>
                  </a:lnTo>
                  <a:lnTo>
                    <a:pt x="68" y="2492"/>
                  </a:lnTo>
                  <a:lnTo>
                    <a:pt x="1819" y="2492"/>
                  </a:lnTo>
                  <a:lnTo>
                    <a:pt x="2021" y="2458"/>
                  </a:lnTo>
                  <a:lnTo>
                    <a:pt x="2122" y="2391"/>
                  </a:lnTo>
                  <a:lnTo>
                    <a:pt x="2189" y="2324"/>
                  </a:lnTo>
                  <a:lnTo>
                    <a:pt x="2122" y="2256"/>
                  </a:lnTo>
                  <a:lnTo>
                    <a:pt x="2021" y="2223"/>
                  </a:lnTo>
                  <a:lnTo>
                    <a:pt x="1819" y="2189"/>
                  </a:lnTo>
                  <a:lnTo>
                    <a:pt x="1415" y="2223"/>
                  </a:lnTo>
                  <a:lnTo>
                    <a:pt x="237" y="2256"/>
                  </a:lnTo>
                  <a:lnTo>
                    <a:pt x="270" y="1987"/>
                  </a:lnTo>
                  <a:lnTo>
                    <a:pt x="270" y="1718"/>
                  </a:lnTo>
                  <a:lnTo>
                    <a:pt x="270" y="1145"/>
                  </a:lnTo>
                  <a:lnTo>
                    <a:pt x="270" y="708"/>
                  </a:lnTo>
                  <a:lnTo>
                    <a:pt x="270" y="472"/>
                  </a:lnTo>
                  <a:lnTo>
                    <a:pt x="237" y="270"/>
                  </a:lnTo>
                  <a:lnTo>
                    <a:pt x="1954" y="270"/>
                  </a:lnTo>
                  <a:lnTo>
                    <a:pt x="2156" y="202"/>
                  </a:lnTo>
                  <a:lnTo>
                    <a:pt x="2223" y="169"/>
                  </a:lnTo>
                  <a:lnTo>
                    <a:pt x="2324" y="101"/>
                  </a:lnTo>
                  <a:lnTo>
                    <a:pt x="2324" y="68"/>
                  </a:lnTo>
                  <a:lnTo>
                    <a:pt x="2223" y="34"/>
                  </a:lnTo>
                  <a:lnTo>
                    <a:pt x="208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3" name="Google Shape;453;p3"/>
            <p:cNvSpPr/>
            <p:nvPr/>
          </p:nvSpPr>
          <p:spPr>
            <a:xfrm>
              <a:off x="3961448" y="4473601"/>
              <a:ext cx="45236" cy="36885"/>
            </a:xfrm>
            <a:custGeom>
              <a:avLst/>
              <a:gdLst/>
              <a:ahLst/>
              <a:cxnLst/>
              <a:rect l="l" t="t" r="r" b="b"/>
              <a:pathLst>
                <a:path w="910" h="742" extrusionOk="0">
                  <a:moveTo>
                    <a:pt x="506" y="169"/>
                  </a:moveTo>
                  <a:lnTo>
                    <a:pt x="641" y="203"/>
                  </a:lnTo>
                  <a:lnTo>
                    <a:pt x="742" y="236"/>
                  </a:lnTo>
                  <a:lnTo>
                    <a:pt x="674" y="337"/>
                  </a:lnTo>
                  <a:lnTo>
                    <a:pt x="540" y="405"/>
                  </a:lnTo>
                  <a:lnTo>
                    <a:pt x="270" y="405"/>
                  </a:lnTo>
                  <a:lnTo>
                    <a:pt x="270" y="203"/>
                  </a:lnTo>
                  <a:lnTo>
                    <a:pt x="371" y="203"/>
                  </a:lnTo>
                  <a:lnTo>
                    <a:pt x="506" y="169"/>
                  </a:lnTo>
                  <a:close/>
                  <a:moveTo>
                    <a:pt x="506" y="1"/>
                  </a:moveTo>
                  <a:lnTo>
                    <a:pt x="371" y="34"/>
                  </a:lnTo>
                  <a:lnTo>
                    <a:pt x="270" y="102"/>
                  </a:lnTo>
                  <a:lnTo>
                    <a:pt x="203" y="68"/>
                  </a:lnTo>
                  <a:lnTo>
                    <a:pt x="169" y="68"/>
                  </a:lnTo>
                  <a:lnTo>
                    <a:pt x="136" y="102"/>
                  </a:lnTo>
                  <a:lnTo>
                    <a:pt x="102" y="236"/>
                  </a:lnTo>
                  <a:lnTo>
                    <a:pt x="102" y="371"/>
                  </a:lnTo>
                  <a:lnTo>
                    <a:pt x="35" y="405"/>
                  </a:lnTo>
                  <a:lnTo>
                    <a:pt x="1" y="438"/>
                  </a:lnTo>
                  <a:lnTo>
                    <a:pt x="1" y="506"/>
                  </a:lnTo>
                  <a:lnTo>
                    <a:pt x="68" y="539"/>
                  </a:lnTo>
                  <a:lnTo>
                    <a:pt x="68" y="573"/>
                  </a:lnTo>
                  <a:lnTo>
                    <a:pt x="102" y="640"/>
                  </a:lnTo>
                  <a:lnTo>
                    <a:pt x="102" y="708"/>
                  </a:lnTo>
                  <a:lnTo>
                    <a:pt x="169" y="741"/>
                  </a:lnTo>
                  <a:lnTo>
                    <a:pt x="203" y="741"/>
                  </a:lnTo>
                  <a:lnTo>
                    <a:pt x="237" y="708"/>
                  </a:lnTo>
                  <a:lnTo>
                    <a:pt x="270" y="674"/>
                  </a:lnTo>
                  <a:lnTo>
                    <a:pt x="270" y="640"/>
                  </a:lnTo>
                  <a:lnTo>
                    <a:pt x="270" y="573"/>
                  </a:lnTo>
                  <a:lnTo>
                    <a:pt x="506" y="573"/>
                  </a:lnTo>
                  <a:lnTo>
                    <a:pt x="674" y="539"/>
                  </a:lnTo>
                  <a:lnTo>
                    <a:pt x="775" y="472"/>
                  </a:lnTo>
                  <a:lnTo>
                    <a:pt x="843" y="405"/>
                  </a:lnTo>
                  <a:lnTo>
                    <a:pt x="910" y="304"/>
                  </a:lnTo>
                  <a:lnTo>
                    <a:pt x="910" y="203"/>
                  </a:lnTo>
                  <a:lnTo>
                    <a:pt x="910" y="169"/>
                  </a:lnTo>
                  <a:lnTo>
                    <a:pt x="876" y="135"/>
                  </a:lnTo>
                  <a:lnTo>
                    <a:pt x="708" y="34"/>
                  </a:lnTo>
                  <a:lnTo>
                    <a:pt x="50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4" name="Google Shape;454;p3"/>
            <p:cNvSpPr/>
            <p:nvPr/>
          </p:nvSpPr>
          <p:spPr>
            <a:xfrm>
              <a:off x="3922973" y="4428414"/>
              <a:ext cx="128948" cy="123927"/>
            </a:xfrm>
            <a:custGeom>
              <a:avLst/>
              <a:gdLst/>
              <a:ahLst/>
              <a:cxnLst/>
              <a:rect l="l" t="t" r="r" b="b"/>
              <a:pathLst>
                <a:path w="2594" h="2493" extrusionOk="0">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5" name="Google Shape;455;p3"/>
            <p:cNvSpPr/>
            <p:nvPr/>
          </p:nvSpPr>
          <p:spPr>
            <a:xfrm>
              <a:off x="4247679" y="4873617"/>
              <a:ext cx="45236" cy="30174"/>
            </a:xfrm>
            <a:custGeom>
              <a:avLst/>
              <a:gdLst/>
              <a:ahLst/>
              <a:cxnLst/>
              <a:rect l="l" t="t" r="r" b="b"/>
              <a:pathLst>
                <a:path w="910" h="607" extrusionOk="0">
                  <a:moveTo>
                    <a:pt x="438" y="0"/>
                  </a:moveTo>
                  <a:lnTo>
                    <a:pt x="303" y="68"/>
                  </a:lnTo>
                  <a:lnTo>
                    <a:pt x="202" y="202"/>
                  </a:lnTo>
                  <a:lnTo>
                    <a:pt x="101" y="303"/>
                  </a:lnTo>
                  <a:lnTo>
                    <a:pt x="34" y="371"/>
                  </a:lnTo>
                  <a:lnTo>
                    <a:pt x="0" y="438"/>
                  </a:lnTo>
                  <a:lnTo>
                    <a:pt x="34" y="472"/>
                  </a:lnTo>
                  <a:lnTo>
                    <a:pt x="68" y="505"/>
                  </a:lnTo>
                  <a:lnTo>
                    <a:pt x="202" y="472"/>
                  </a:lnTo>
                  <a:lnTo>
                    <a:pt x="303" y="371"/>
                  </a:lnTo>
                  <a:lnTo>
                    <a:pt x="472" y="236"/>
                  </a:lnTo>
                  <a:lnTo>
                    <a:pt x="606" y="404"/>
                  </a:lnTo>
                  <a:lnTo>
                    <a:pt x="775" y="573"/>
                  </a:lnTo>
                  <a:lnTo>
                    <a:pt x="808" y="606"/>
                  </a:lnTo>
                  <a:lnTo>
                    <a:pt x="876" y="573"/>
                  </a:lnTo>
                  <a:lnTo>
                    <a:pt x="909" y="539"/>
                  </a:lnTo>
                  <a:lnTo>
                    <a:pt x="876" y="472"/>
                  </a:lnTo>
                  <a:lnTo>
                    <a:pt x="741" y="303"/>
                  </a:lnTo>
                  <a:lnTo>
                    <a:pt x="573" y="135"/>
                  </a:lnTo>
                  <a:lnTo>
                    <a:pt x="573" y="101"/>
                  </a:lnTo>
                  <a:lnTo>
                    <a:pt x="539" y="34"/>
                  </a:lnTo>
                  <a:lnTo>
                    <a:pt x="5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6" name="Google Shape;456;p3"/>
            <p:cNvSpPr/>
            <p:nvPr/>
          </p:nvSpPr>
          <p:spPr>
            <a:xfrm>
              <a:off x="4386568" y="4353104"/>
              <a:ext cx="56968" cy="40215"/>
            </a:xfrm>
            <a:custGeom>
              <a:avLst/>
              <a:gdLst/>
              <a:ahLst/>
              <a:cxnLst/>
              <a:rect l="l" t="t" r="r" b="b"/>
              <a:pathLst>
                <a:path w="1146" h="809" extrusionOk="0">
                  <a:moveTo>
                    <a:pt x="304" y="1"/>
                  </a:moveTo>
                  <a:lnTo>
                    <a:pt x="203" y="68"/>
                  </a:lnTo>
                  <a:lnTo>
                    <a:pt x="135" y="169"/>
                  </a:lnTo>
                  <a:lnTo>
                    <a:pt x="68" y="270"/>
                  </a:lnTo>
                  <a:lnTo>
                    <a:pt x="1" y="405"/>
                  </a:lnTo>
                  <a:lnTo>
                    <a:pt x="1" y="472"/>
                  </a:lnTo>
                  <a:lnTo>
                    <a:pt x="34" y="506"/>
                  </a:lnTo>
                  <a:lnTo>
                    <a:pt x="371" y="775"/>
                  </a:lnTo>
                  <a:lnTo>
                    <a:pt x="438" y="809"/>
                  </a:lnTo>
                  <a:lnTo>
                    <a:pt x="506" y="775"/>
                  </a:lnTo>
                  <a:lnTo>
                    <a:pt x="539" y="708"/>
                  </a:lnTo>
                  <a:lnTo>
                    <a:pt x="539" y="674"/>
                  </a:lnTo>
                  <a:lnTo>
                    <a:pt x="506" y="640"/>
                  </a:lnTo>
                  <a:lnTo>
                    <a:pt x="304" y="472"/>
                  </a:lnTo>
                  <a:lnTo>
                    <a:pt x="674" y="438"/>
                  </a:lnTo>
                  <a:lnTo>
                    <a:pt x="1044" y="405"/>
                  </a:lnTo>
                  <a:lnTo>
                    <a:pt x="1112" y="371"/>
                  </a:lnTo>
                  <a:lnTo>
                    <a:pt x="1145" y="304"/>
                  </a:lnTo>
                  <a:lnTo>
                    <a:pt x="1112" y="236"/>
                  </a:lnTo>
                  <a:lnTo>
                    <a:pt x="1044" y="203"/>
                  </a:lnTo>
                  <a:lnTo>
                    <a:pt x="674" y="236"/>
                  </a:lnTo>
                  <a:lnTo>
                    <a:pt x="304" y="304"/>
                  </a:lnTo>
                  <a:lnTo>
                    <a:pt x="438" y="135"/>
                  </a:lnTo>
                  <a:lnTo>
                    <a:pt x="438" y="102"/>
                  </a:lnTo>
                  <a:lnTo>
                    <a:pt x="438" y="34"/>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7" name="Google Shape;457;p3"/>
            <p:cNvSpPr/>
            <p:nvPr/>
          </p:nvSpPr>
          <p:spPr>
            <a:xfrm>
              <a:off x="4165657" y="4704553"/>
              <a:ext cx="309693" cy="138989"/>
            </a:xfrm>
            <a:custGeom>
              <a:avLst/>
              <a:gdLst/>
              <a:ahLst/>
              <a:cxnLst/>
              <a:rect l="l" t="t" r="r" b="b"/>
              <a:pathLst>
                <a:path w="6230" h="2796" extrusionOk="0">
                  <a:moveTo>
                    <a:pt x="3839" y="1"/>
                  </a:moveTo>
                  <a:lnTo>
                    <a:pt x="1953" y="35"/>
                  </a:lnTo>
                  <a:lnTo>
                    <a:pt x="1011" y="35"/>
                  </a:lnTo>
                  <a:lnTo>
                    <a:pt x="539" y="102"/>
                  </a:lnTo>
                  <a:lnTo>
                    <a:pt x="101" y="203"/>
                  </a:lnTo>
                  <a:lnTo>
                    <a:pt x="68" y="237"/>
                  </a:lnTo>
                  <a:lnTo>
                    <a:pt x="101" y="270"/>
                  </a:lnTo>
                  <a:lnTo>
                    <a:pt x="135" y="270"/>
                  </a:lnTo>
                  <a:lnTo>
                    <a:pt x="34" y="506"/>
                  </a:lnTo>
                  <a:lnTo>
                    <a:pt x="0" y="775"/>
                  </a:lnTo>
                  <a:lnTo>
                    <a:pt x="0" y="1314"/>
                  </a:lnTo>
                  <a:lnTo>
                    <a:pt x="34" y="1954"/>
                  </a:lnTo>
                  <a:lnTo>
                    <a:pt x="135" y="2593"/>
                  </a:lnTo>
                  <a:lnTo>
                    <a:pt x="169" y="2627"/>
                  </a:lnTo>
                  <a:lnTo>
                    <a:pt x="202" y="2661"/>
                  </a:lnTo>
                  <a:lnTo>
                    <a:pt x="303" y="2661"/>
                  </a:lnTo>
                  <a:lnTo>
                    <a:pt x="977" y="2762"/>
                  </a:lnTo>
                  <a:lnTo>
                    <a:pt x="1684" y="2795"/>
                  </a:lnTo>
                  <a:lnTo>
                    <a:pt x="2391" y="2762"/>
                  </a:lnTo>
                  <a:lnTo>
                    <a:pt x="3098" y="2728"/>
                  </a:lnTo>
                  <a:lnTo>
                    <a:pt x="4478" y="2661"/>
                  </a:lnTo>
                  <a:lnTo>
                    <a:pt x="5185" y="2627"/>
                  </a:lnTo>
                  <a:lnTo>
                    <a:pt x="5892" y="2661"/>
                  </a:lnTo>
                  <a:lnTo>
                    <a:pt x="5926" y="2728"/>
                  </a:lnTo>
                  <a:lnTo>
                    <a:pt x="6027" y="2728"/>
                  </a:lnTo>
                  <a:lnTo>
                    <a:pt x="6094" y="2694"/>
                  </a:lnTo>
                  <a:lnTo>
                    <a:pt x="6128" y="2627"/>
                  </a:lnTo>
                  <a:lnTo>
                    <a:pt x="6195" y="1348"/>
                  </a:lnTo>
                  <a:lnTo>
                    <a:pt x="6229" y="708"/>
                  </a:lnTo>
                  <a:lnTo>
                    <a:pt x="6229" y="405"/>
                  </a:lnTo>
                  <a:lnTo>
                    <a:pt x="6195" y="102"/>
                  </a:lnTo>
                  <a:lnTo>
                    <a:pt x="6162" y="68"/>
                  </a:lnTo>
                  <a:lnTo>
                    <a:pt x="6128" y="35"/>
                  </a:lnTo>
                  <a:lnTo>
                    <a:pt x="6094" y="68"/>
                  </a:lnTo>
                  <a:lnTo>
                    <a:pt x="6061" y="102"/>
                  </a:lnTo>
                  <a:lnTo>
                    <a:pt x="5960" y="641"/>
                  </a:lnTo>
                  <a:lnTo>
                    <a:pt x="5926" y="1247"/>
                  </a:lnTo>
                  <a:lnTo>
                    <a:pt x="5892" y="2425"/>
                  </a:lnTo>
                  <a:lnTo>
                    <a:pt x="5185" y="2391"/>
                  </a:lnTo>
                  <a:lnTo>
                    <a:pt x="4512" y="2391"/>
                  </a:lnTo>
                  <a:lnTo>
                    <a:pt x="3132" y="2459"/>
                  </a:lnTo>
                  <a:lnTo>
                    <a:pt x="1751" y="2526"/>
                  </a:lnTo>
                  <a:lnTo>
                    <a:pt x="1044" y="2560"/>
                  </a:lnTo>
                  <a:lnTo>
                    <a:pt x="371" y="2526"/>
                  </a:lnTo>
                  <a:lnTo>
                    <a:pt x="270" y="1920"/>
                  </a:lnTo>
                  <a:lnTo>
                    <a:pt x="236" y="1314"/>
                  </a:lnTo>
                  <a:lnTo>
                    <a:pt x="236" y="775"/>
                  </a:lnTo>
                  <a:lnTo>
                    <a:pt x="236" y="506"/>
                  </a:lnTo>
                  <a:lnTo>
                    <a:pt x="169" y="270"/>
                  </a:lnTo>
                  <a:lnTo>
                    <a:pt x="505" y="304"/>
                  </a:lnTo>
                  <a:lnTo>
                    <a:pt x="1482" y="304"/>
                  </a:lnTo>
                  <a:lnTo>
                    <a:pt x="2122" y="270"/>
                  </a:lnTo>
                  <a:lnTo>
                    <a:pt x="2761" y="237"/>
                  </a:lnTo>
                  <a:lnTo>
                    <a:pt x="4108" y="203"/>
                  </a:lnTo>
                  <a:lnTo>
                    <a:pt x="5354" y="203"/>
                  </a:lnTo>
                  <a:lnTo>
                    <a:pt x="5623" y="237"/>
                  </a:lnTo>
                  <a:lnTo>
                    <a:pt x="5724" y="237"/>
                  </a:lnTo>
                  <a:lnTo>
                    <a:pt x="5791" y="270"/>
                  </a:lnTo>
                  <a:lnTo>
                    <a:pt x="5859" y="304"/>
                  </a:lnTo>
                  <a:lnTo>
                    <a:pt x="5892" y="304"/>
                  </a:lnTo>
                  <a:lnTo>
                    <a:pt x="5960" y="270"/>
                  </a:lnTo>
                  <a:lnTo>
                    <a:pt x="5960" y="203"/>
                  </a:lnTo>
                  <a:lnTo>
                    <a:pt x="5926" y="102"/>
                  </a:lnTo>
                  <a:lnTo>
                    <a:pt x="5859" y="68"/>
                  </a:lnTo>
                  <a:lnTo>
                    <a:pt x="5791" y="35"/>
                  </a:lnTo>
                  <a:lnTo>
                    <a:pt x="569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8" name="Google Shape;458;p3"/>
            <p:cNvSpPr/>
            <p:nvPr/>
          </p:nvSpPr>
          <p:spPr>
            <a:xfrm>
              <a:off x="3779062" y="4736368"/>
              <a:ext cx="45236" cy="26843"/>
            </a:xfrm>
            <a:custGeom>
              <a:avLst/>
              <a:gdLst/>
              <a:ahLst/>
              <a:cxnLst/>
              <a:rect l="l" t="t" r="r" b="b"/>
              <a:pathLst>
                <a:path w="910" h="540" extrusionOk="0">
                  <a:moveTo>
                    <a:pt x="741" y="1"/>
                  </a:moveTo>
                  <a:lnTo>
                    <a:pt x="573" y="34"/>
                  </a:lnTo>
                  <a:lnTo>
                    <a:pt x="404" y="102"/>
                  </a:lnTo>
                  <a:lnTo>
                    <a:pt x="67" y="236"/>
                  </a:lnTo>
                  <a:lnTo>
                    <a:pt x="34" y="270"/>
                  </a:lnTo>
                  <a:lnTo>
                    <a:pt x="0" y="337"/>
                  </a:lnTo>
                  <a:lnTo>
                    <a:pt x="34" y="405"/>
                  </a:lnTo>
                  <a:lnTo>
                    <a:pt x="67" y="438"/>
                  </a:lnTo>
                  <a:lnTo>
                    <a:pt x="775" y="539"/>
                  </a:lnTo>
                  <a:lnTo>
                    <a:pt x="842" y="539"/>
                  </a:lnTo>
                  <a:lnTo>
                    <a:pt x="876" y="506"/>
                  </a:lnTo>
                  <a:lnTo>
                    <a:pt x="909" y="472"/>
                  </a:lnTo>
                  <a:lnTo>
                    <a:pt x="909" y="438"/>
                  </a:lnTo>
                  <a:lnTo>
                    <a:pt x="876" y="371"/>
                  </a:lnTo>
                  <a:lnTo>
                    <a:pt x="842" y="337"/>
                  </a:lnTo>
                  <a:lnTo>
                    <a:pt x="505" y="270"/>
                  </a:lnTo>
                  <a:lnTo>
                    <a:pt x="674" y="203"/>
                  </a:lnTo>
                  <a:lnTo>
                    <a:pt x="775" y="102"/>
                  </a:lnTo>
                  <a:lnTo>
                    <a:pt x="808" y="34"/>
                  </a:lnTo>
                  <a:lnTo>
                    <a:pt x="74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9" name="Google Shape;459;p3"/>
            <p:cNvSpPr/>
            <p:nvPr/>
          </p:nvSpPr>
          <p:spPr>
            <a:xfrm>
              <a:off x="4348093" y="4920494"/>
              <a:ext cx="127258" cy="82021"/>
            </a:xfrm>
            <a:custGeom>
              <a:avLst/>
              <a:gdLst/>
              <a:ahLst/>
              <a:cxnLst/>
              <a:rect l="l" t="t" r="r" b="b"/>
              <a:pathLst>
                <a:path w="2560" h="1650" extrusionOk="0">
                  <a:moveTo>
                    <a:pt x="371" y="0"/>
                  </a:moveTo>
                  <a:lnTo>
                    <a:pt x="34" y="67"/>
                  </a:lnTo>
                  <a:lnTo>
                    <a:pt x="0" y="101"/>
                  </a:lnTo>
                  <a:lnTo>
                    <a:pt x="0" y="135"/>
                  </a:lnTo>
                  <a:lnTo>
                    <a:pt x="0" y="168"/>
                  </a:lnTo>
                  <a:lnTo>
                    <a:pt x="68" y="202"/>
                  </a:lnTo>
                  <a:lnTo>
                    <a:pt x="707" y="236"/>
                  </a:lnTo>
                  <a:lnTo>
                    <a:pt x="1347" y="236"/>
                  </a:lnTo>
                  <a:lnTo>
                    <a:pt x="1818" y="269"/>
                  </a:lnTo>
                  <a:lnTo>
                    <a:pt x="2323" y="269"/>
                  </a:lnTo>
                  <a:lnTo>
                    <a:pt x="2391" y="539"/>
                  </a:lnTo>
                  <a:lnTo>
                    <a:pt x="2391" y="842"/>
                  </a:lnTo>
                  <a:lnTo>
                    <a:pt x="2357" y="1414"/>
                  </a:lnTo>
                  <a:lnTo>
                    <a:pt x="404" y="1414"/>
                  </a:lnTo>
                  <a:lnTo>
                    <a:pt x="169" y="1481"/>
                  </a:lnTo>
                  <a:lnTo>
                    <a:pt x="135" y="1515"/>
                  </a:lnTo>
                  <a:lnTo>
                    <a:pt x="169" y="1549"/>
                  </a:lnTo>
                  <a:lnTo>
                    <a:pt x="404" y="1616"/>
                  </a:lnTo>
                  <a:lnTo>
                    <a:pt x="1212" y="1616"/>
                  </a:lnTo>
                  <a:lnTo>
                    <a:pt x="2458" y="1650"/>
                  </a:lnTo>
                  <a:lnTo>
                    <a:pt x="2525" y="1616"/>
                  </a:lnTo>
                  <a:lnTo>
                    <a:pt x="2559" y="1549"/>
                  </a:lnTo>
                  <a:lnTo>
                    <a:pt x="2559" y="1212"/>
                  </a:lnTo>
                  <a:lnTo>
                    <a:pt x="2525" y="875"/>
                  </a:lnTo>
                  <a:lnTo>
                    <a:pt x="2391" y="236"/>
                  </a:lnTo>
                  <a:lnTo>
                    <a:pt x="2458" y="236"/>
                  </a:lnTo>
                  <a:lnTo>
                    <a:pt x="2492" y="168"/>
                  </a:lnTo>
                  <a:lnTo>
                    <a:pt x="2458" y="135"/>
                  </a:lnTo>
                  <a:lnTo>
                    <a:pt x="2424" y="101"/>
                  </a:lnTo>
                  <a:lnTo>
                    <a:pt x="2357" y="101"/>
                  </a:lnTo>
                  <a:lnTo>
                    <a:pt x="2357" y="34"/>
                  </a:lnTo>
                  <a:lnTo>
                    <a:pt x="2323" y="0"/>
                  </a:lnTo>
                  <a:lnTo>
                    <a:pt x="2290" y="0"/>
                  </a:lnTo>
                  <a:lnTo>
                    <a:pt x="2290" y="34"/>
                  </a:lnTo>
                  <a:lnTo>
                    <a:pt x="2290" y="67"/>
                  </a:lnTo>
                  <a:lnTo>
                    <a:pt x="2054" y="34"/>
                  </a:lnTo>
                  <a:lnTo>
                    <a:pt x="181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0" name="Google Shape;460;p3"/>
            <p:cNvSpPr/>
            <p:nvPr/>
          </p:nvSpPr>
          <p:spPr>
            <a:xfrm>
              <a:off x="4204133" y="4851844"/>
              <a:ext cx="123927" cy="149031"/>
            </a:xfrm>
            <a:custGeom>
              <a:avLst/>
              <a:gdLst/>
              <a:ahLst/>
              <a:cxnLst/>
              <a:rect l="l" t="t" r="r" b="b"/>
              <a:pathLst>
                <a:path w="2493" h="2998" extrusionOk="0">
                  <a:moveTo>
                    <a:pt x="270" y="1482"/>
                  </a:moveTo>
                  <a:lnTo>
                    <a:pt x="506" y="1549"/>
                  </a:lnTo>
                  <a:lnTo>
                    <a:pt x="708" y="1583"/>
                  </a:lnTo>
                  <a:lnTo>
                    <a:pt x="1179" y="1617"/>
                  </a:lnTo>
                  <a:lnTo>
                    <a:pt x="1718" y="1650"/>
                  </a:lnTo>
                  <a:lnTo>
                    <a:pt x="1987" y="1650"/>
                  </a:lnTo>
                  <a:lnTo>
                    <a:pt x="2257" y="1617"/>
                  </a:lnTo>
                  <a:lnTo>
                    <a:pt x="2257" y="2155"/>
                  </a:lnTo>
                  <a:lnTo>
                    <a:pt x="2257" y="2391"/>
                  </a:lnTo>
                  <a:lnTo>
                    <a:pt x="2257" y="2660"/>
                  </a:lnTo>
                  <a:lnTo>
                    <a:pt x="1785" y="2660"/>
                  </a:lnTo>
                  <a:lnTo>
                    <a:pt x="1348" y="2694"/>
                  </a:lnTo>
                  <a:lnTo>
                    <a:pt x="809" y="2728"/>
                  </a:lnTo>
                  <a:lnTo>
                    <a:pt x="540" y="2761"/>
                  </a:lnTo>
                  <a:lnTo>
                    <a:pt x="304" y="2795"/>
                  </a:lnTo>
                  <a:lnTo>
                    <a:pt x="278" y="2821"/>
                  </a:lnTo>
                  <a:lnTo>
                    <a:pt x="278" y="2821"/>
                  </a:lnTo>
                  <a:lnTo>
                    <a:pt x="304" y="2559"/>
                  </a:lnTo>
                  <a:lnTo>
                    <a:pt x="304" y="2189"/>
                  </a:lnTo>
                  <a:lnTo>
                    <a:pt x="270" y="1482"/>
                  </a:lnTo>
                  <a:close/>
                  <a:moveTo>
                    <a:pt x="1718" y="1"/>
                  </a:moveTo>
                  <a:lnTo>
                    <a:pt x="1146" y="34"/>
                  </a:lnTo>
                  <a:lnTo>
                    <a:pt x="674" y="68"/>
                  </a:lnTo>
                  <a:lnTo>
                    <a:pt x="203" y="135"/>
                  </a:lnTo>
                  <a:lnTo>
                    <a:pt x="169" y="68"/>
                  </a:lnTo>
                  <a:lnTo>
                    <a:pt x="136" y="68"/>
                  </a:lnTo>
                  <a:lnTo>
                    <a:pt x="35" y="405"/>
                  </a:lnTo>
                  <a:lnTo>
                    <a:pt x="35" y="708"/>
                  </a:lnTo>
                  <a:lnTo>
                    <a:pt x="35" y="1381"/>
                  </a:lnTo>
                  <a:lnTo>
                    <a:pt x="1" y="2155"/>
                  </a:lnTo>
                  <a:lnTo>
                    <a:pt x="35" y="2526"/>
                  </a:lnTo>
                  <a:lnTo>
                    <a:pt x="68" y="2930"/>
                  </a:lnTo>
                  <a:lnTo>
                    <a:pt x="136" y="2963"/>
                  </a:lnTo>
                  <a:lnTo>
                    <a:pt x="169" y="2997"/>
                  </a:lnTo>
                  <a:lnTo>
                    <a:pt x="237" y="2963"/>
                  </a:lnTo>
                  <a:lnTo>
                    <a:pt x="270" y="2896"/>
                  </a:lnTo>
                  <a:lnTo>
                    <a:pt x="276" y="2835"/>
                  </a:lnTo>
                  <a:lnTo>
                    <a:pt x="304" y="2862"/>
                  </a:lnTo>
                  <a:lnTo>
                    <a:pt x="540" y="2896"/>
                  </a:lnTo>
                  <a:lnTo>
                    <a:pt x="1348" y="2896"/>
                  </a:lnTo>
                  <a:lnTo>
                    <a:pt x="1819" y="2862"/>
                  </a:lnTo>
                  <a:lnTo>
                    <a:pt x="2290" y="2829"/>
                  </a:lnTo>
                  <a:lnTo>
                    <a:pt x="2324" y="2896"/>
                  </a:lnTo>
                  <a:lnTo>
                    <a:pt x="2358" y="2930"/>
                  </a:lnTo>
                  <a:lnTo>
                    <a:pt x="2391" y="2896"/>
                  </a:lnTo>
                  <a:lnTo>
                    <a:pt x="2425" y="2829"/>
                  </a:lnTo>
                  <a:lnTo>
                    <a:pt x="2459" y="2761"/>
                  </a:lnTo>
                  <a:lnTo>
                    <a:pt x="2425" y="2694"/>
                  </a:lnTo>
                  <a:lnTo>
                    <a:pt x="2459" y="2425"/>
                  </a:lnTo>
                  <a:lnTo>
                    <a:pt x="2492" y="2155"/>
                  </a:lnTo>
                  <a:lnTo>
                    <a:pt x="2492" y="1617"/>
                  </a:lnTo>
                  <a:lnTo>
                    <a:pt x="2492" y="876"/>
                  </a:lnTo>
                  <a:lnTo>
                    <a:pt x="2492" y="506"/>
                  </a:lnTo>
                  <a:lnTo>
                    <a:pt x="2425" y="135"/>
                  </a:lnTo>
                  <a:lnTo>
                    <a:pt x="2391" y="135"/>
                  </a:lnTo>
                  <a:lnTo>
                    <a:pt x="2324" y="438"/>
                  </a:lnTo>
                  <a:lnTo>
                    <a:pt x="2290" y="775"/>
                  </a:lnTo>
                  <a:lnTo>
                    <a:pt x="2290" y="1415"/>
                  </a:lnTo>
                  <a:lnTo>
                    <a:pt x="2290" y="1448"/>
                  </a:lnTo>
                  <a:lnTo>
                    <a:pt x="2021" y="1415"/>
                  </a:lnTo>
                  <a:lnTo>
                    <a:pt x="1718" y="1381"/>
                  </a:lnTo>
                  <a:lnTo>
                    <a:pt x="1179" y="1381"/>
                  </a:lnTo>
                  <a:lnTo>
                    <a:pt x="708" y="1347"/>
                  </a:lnTo>
                  <a:lnTo>
                    <a:pt x="472" y="1347"/>
                  </a:lnTo>
                  <a:lnTo>
                    <a:pt x="270" y="1381"/>
                  </a:lnTo>
                  <a:lnTo>
                    <a:pt x="270" y="842"/>
                  </a:lnTo>
                  <a:lnTo>
                    <a:pt x="270" y="573"/>
                  </a:lnTo>
                  <a:lnTo>
                    <a:pt x="237" y="304"/>
                  </a:lnTo>
                  <a:lnTo>
                    <a:pt x="775" y="270"/>
                  </a:lnTo>
                  <a:lnTo>
                    <a:pt x="1280" y="236"/>
                  </a:lnTo>
                  <a:lnTo>
                    <a:pt x="1785" y="203"/>
                  </a:lnTo>
                  <a:lnTo>
                    <a:pt x="2290" y="169"/>
                  </a:lnTo>
                  <a:lnTo>
                    <a:pt x="2358" y="135"/>
                  </a:lnTo>
                  <a:lnTo>
                    <a:pt x="2358" y="68"/>
                  </a:lnTo>
                  <a:lnTo>
                    <a:pt x="232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1" name="Google Shape;461;p3"/>
            <p:cNvSpPr/>
            <p:nvPr/>
          </p:nvSpPr>
          <p:spPr>
            <a:xfrm>
              <a:off x="4344713" y="4932176"/>
              <a:ext cx="8451" cy="70340"/>
            </a:xfrm>
            <a:custGeom>
              <a:avLst/>
              <a:gdLst/>
              <a:ahLst/>
              <a:cxnLst/>
              <a:rect l="l" t="t" r="r" b="b"/>
              <a:pathLst>
                <a:path w="170" h="1415" extrusionOk="0">
                  <a:moveTo>
                    <a:pt x="102" y="1"/>
                  </a:moveTo>
                  <a:lnTo>
                    <a:pt x="35" y="102"/>
                  </a:lnTo>
                  <a:lnTo>
                    <a:pt x="1" y="236"/>
                  </a:lnTo>
                  <a:lnTo>
                    <a:pt x="1" y="506"/>
                  </a:lnTo>
                  <a:lnTo>
                    <a:pt x="1" y="1314"/>
                  </a:lnTo>
                  <a:lnTo>
                    <a:pt x="1" y="1381"/>
                  </a:lnTo>
                  <a:lnTo>
                    <a:pt x="68" y="1415"/>
                  </a:lnTo>
                  <a:lnTo>
                    <a:pt x="136" y="1381"/>
                  </a:lnTo>
                  <a:lnTo>
                    <a:pt x="169" y="1314"/>
                  </a:lnTo>
                  <a:lnTo>
                    <a:pt x="169" y="506"/>
                  </a:lnTo>
                  <a:lnTo>
                    <a:pt x="169" y="236"/>
                  </a:lnTo>
                  <a:lnTo>
                    <a:pt x="169" y="102"/>
                  </a:lnTo>
                  <a:lnTo>
                    <a:pt x="10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2" name="Google Shape;462;p3"/>
            <p:cNvSpPr/>
            <p:nvPr/>
          </p:nvSpPr>
          <p:spPr>
            <a:xfrm>
              <a:off x="4394920" y="4942217"/>
              <a:ext cx="28534" cy="38575"/>
            </a:xfrm>
            <a:custGeom>
              <a:avLst/>
              <a:gdLst/>
              <a:ahLst/>
              <a:cxnLst/>
              <a:rect l="l" t="t" r="r" b="b"/>
              <a:pathLst>
                <a:path w="574" h="776" extrusionOk="0">
                  <a:moveTo>
                    <a:pt x="169" y="1"/>
                  </a:moveTo>
                  <a:lnTo>
                    <a:pt x="136" y="68"/>
                  </a:lnTo>
                  <a:lnTo>
                    <a:pt x="136" y="135"/>
                  </a:lnTo>
                  <a:lnTo>
                    <a:pt x="169" y="203"/>
                  </a:lnTo>
                  <a:lnTo>
                    <a:pt x="237" y="270"/>
                  </a:lnTo>
                  <a:lnTo>
                    <a:pt x="304" y="337"/>
                  </a:lnTo>
                  <a:lnTo>
                    <a:pt x="270" y="371"/>
                  </a:lnTo>
                  <a:lnTo>
                    <a:pt x="35" y="573"/>
                  </a:lnTo>
                  <a:lnTo>
                    <a:pt x="35" y="607"/>
                  </a:lnTo>
                  <a:lnTo>
                    <a:pt x="1" y="674"/>
                  </a:lnTo>
                  <a:lnTo>
                    <a:pt x="68" y="741"/>
                  </a:lnTo>
                  <a:lnTo>
                    <a:pt x="136" y="775"/>
                  </a:lnTo>
                  <a:lnTo>
                    <a:pt x="169" y="775"/>
                  </a:lnTo>
                  <a:lnTo>
                    <a:pt x="203" y="741"/>
                  </a:lnTo>
                  <a:lnTo>
                    <a:pt x="405" y="539"/>
                  </a:lnTo>
                  <a:lnTo>
                    <a:pt x="506" y="438"/>
                  </a:lnTo>
                  <a:lnTo>
                    <a:pt x="540" y="405"/>
                  </a:lnTo>
                  <a:lnTo>
                    <a:pt x="573" y="337"/>
                  </a:lnTo>
                  <a:lnTo>
                    <a:pt x="573" y="304"/>
                  </a:lnTo>
                  <a:lnTo>
                    <a:pt x="540" y="236"/>
                  </a:lnTo>
                  <a:lnTo>
                    <a:pt x="439" y="135"/>
                  </a:lnTo>
                  <a:lnTo>
                    <a:pt x="371" y="102"/>
                  </a:lnTo>
                  <a:lnTo>
                    <a:pt x="304" y="68"/>
                  </a:lnTo>
                  <a:lnTo>
                    <a:pt x="2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3" name="Google Shape;463;p3"/>
            <p:cNvSpPr/>
            <p:nvPr/>
          </p:nvSpPr>
          <p:spPr>
            <a:xfrm>
              <a:off x="4399940" y="4500394"/>
              <a:ext cx="55327" cy="45236"/>
            </a:xfrm>
            <a:custGeom>
              <a:avLst/>
              <a:gdLst/>
              <a:ahLst/>
              <a:cxnLst/>
              <a:rect l="l" t="t" r="r" b="b"/>
              <a:pathLst>
                <a:path w="1113" h="910" extrusionOk="0">
                  <a:moveTo>
                    <a:pt x="944" y="0"/>
                  </a:moveTo>
                  <a:lnTo>
                    <a:pt x="876" y="34"/>
                  </a:lnTo>
                  <a:lnTo>
                    <a:pt x="876" y="101"/>
                  </a:lnTo>
                  <a:lnTo>
                    <a:pt x="876" y="236"/>
                  </a:lnTo>
                  <a:lnTo>
                    <a:pt x="843" y="337"/>
                  </a:lnTo>
                  <a:lnTo>
                    <a:pt x="775" y="438"/>
                  </a:lnTo>
                  <a:lnTo>
                    <a:pt x="641" y="472"/>
                  </a:lnTo>
                  <a:lnTo>
                    <a:pt x="405" y="472"/>
                  </a:lnTo>
                  <a:lnTo>
                    <a:pt x="405" y="404"/>
                  </a:lnTo>
                  <a:lnTo>
                    <a:pt x="405" y="337"/>
                  </a:lnTo>
                  <a:lnTo>
                    <a:pt x="439" y="236"/>
                  </a:lnTo>
                  <a:lnTo>
                    <a:pt x="439" y="202"/>
                  </a:lnTo>
                  <a:lnTo>
                    <a:pt x="371" y="202"/>
                  </a:lnTo>
                  <a:lnTo>
                    <a:pt x="237" y="303"/>
                  </a:lnTo>
                  <a:lnTo>
                    <a:pt x="68" y="337"/>
                  </a:lnTo>
                  <a:lnTo>
                    <a:pt x="1" y="371"/>
                  </a:lnTo>
                  <a:lnTo>
                    <a:pt x="1" y="472"/>
                  </a:lnTo>
                  <a:lnTo>
                    <a:pt x="169" y="842"/>
                  </a:lnTo>
                  <a:lnTo>
                    <a:pt x="203" y="909"/>
                  </a:lnTo>
                  <a:lnTo>
                    <a:pt x="371" y="909"/>
                  </a:lnTo>
                  <a:lnTo>
                    <a:pt x="405" y="876"/>
                  </a:lnTo>
                  <a:lnTo>
                    <a:pt x="405" y="808"/>
                  </a:lnTo>
                  <a:lnTo>
                    <a:pt x="371" y="674"/>
                  </a:lnTo>
                  <a:lnTo>
                    <a:pt x="607" y="674"/>
                  </a:lnTo>
                  <a:lnTo>
                    <a:pt x="809" y="640"/>
                  </a:lnTo>
                  <a:lnTo>
                    <a:pt x="944" y="539"/>
                  </a:lnTo>
                  <a:lnTo>
                    <a:pt x="1045" y="371"/>
                  </a:lnTo>
                  <a:lnTo>
                    <a:pt x="1112" y="236"/>
                  </a:lnTo>
                  <a:lnTo>
                    <a:pt x="1078" y="68"/>
                  </a:lnTo>
                  <a:lnTo>
                    <a:pt x="101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4" name="Google Shape;464;p3"/>
            <p:cNvSpPr/>
            <p:nvPr/>
          </p:nvSpPr>
          <p:spPr>
            <a:xfrm>
              <a:off x="4269402" y="4289525"/>
              <a:ext cx="202568" cy="125567"/>
            </a:xfrm>
            <a:custGeom>
              <a:avLst/>
              <a:gdLst/>
              <a:ahLst/>
              <a:cxnLst/>
              <a:rect l="l" t="t" r="r" b="b"/>
              <a:pathLst>
                <a:path w="4075" h="2526" extrusionOk="0">
                  <a:moveTo>
                    <a:pt x="2930" y="236"/>
                  </a:moveTo>
                  <a:lnTo>
                    <a:pt x="3839" y="270"/>
                  </a:lnTo>
                  <a:lnTo>
                    <a:pt x="3839" y="1280"/>
                  </a:lnTo>
                  <a:lnTo>
                    <a:pt x="3873" y="2256"/>
                  </a:lnTo>
                  <a:lnTo>
                    <a:pt x="2055" y="2189"/>
                  </a:lnTo>
                  <a:lnTo>
                    <a:pt x="1112" y="2189"/>
                  </a:lnTo>
                  <a:lnTo>
                    <a:pt x="237" y="2222"/>
                  </a:lnTo>
                  <a:lnTo>
                    <a:pt x="203" y="2222"/>
                  </a:lnTo>
                  <a:lnTo>
                    <a:pt x="237" y="2189"/>
                  </a:lnTo>
                  <a:lnTo>
                    <a:pt x="237" y="1953"/>
                  </a:lnTo>
                  <a:lnTo>
                    <a:pt x="237" y="1717"/>
                  </a:lnTo>
                  <a:lnTo>
                    <a:pt x="203" y="1246"/>
                  </a:lnTo>
                  <a:lnTo>
                    <a:pt x="203" y="741"/>
                  </a:lnTo>
                  <a:lnTo>
                    <a:pt x="237" y="236"/>
                  </a:lnTo>
                  <a:close/>
                  <a:moveTo>
                    <a:pt x="1112" y="0"/>
                  </a:moveTo>
                  <a:lnTo>
                    <a:pt x="237" y="68"/>
                  </a:lnTo>
                  <a:lnTo>
                    <a:pt x="203" y="101"/>
                  </a:lnTo>
                  <a:lnTo>
                    <a:pt x="136" y="101"/>
                  </a:lnTo>
                  <a:lnTo>
                    <a:pt x="102" y="135"/>
                  </a:lnTo>
                  <a:lnTo>
                    <a:pt x="35" y="674"/>
                  </a:lnTo>
                  <a:lnTo>
                    <a:pt x="1" y="1246"/>
                  </a:lnTo>
                  <a:lnTo>
                    <a:pt x="1" y="1751"/>
                  </a:lnTo>
                  <a:lnTo>
                    <a:pt x="35" y="1987"/>
                  </a:lnTo>
                  <a:lnTo>
                    <a:pt x="136" y="2189"/>
                  </a:lnTo>
                  <a:lnTo>
                    <a:pt x="169" y="2222"/>
                  </a:lnTo>
                  <a:lnTo>
                    <a:pt x="169" y="2290"/>
                  </a:lnTo>
                  <a:lnTo>
                    <a:pt x="203" y="2323"/>
                  </a:lnTo>
                  <a:lnTo>
                    <a:pt x="641" y="2391"/>
                  </a:lnTo>
                  <a:lnTo>
                    <a:pt x="1112" y="2458"/>
                  </a:lnTo>
                  <a:lnTo>
                    <a:pt x="2021" y="2525"/>
                  </a:lnTo>
                  <a:lnTo>
                    <a:pt x="2964" y="2525"/>
                  </a:lnTo>
                  <a:lnTo>
                    <a:pt x="3873" y="2458"/>
                  </a:lnTo>
                  <a:lnTo>
                    <a:pt x="3906" y="2525"/>
                  </a:lnTo>
                  <a:lnTo>
                    <a:pt x="3974" y="2525"/>
                  </a:lnTo>
                  <a:lnTo>
                    <a:pt x="4041" y="2492"/>
                  </a:lnTo>
                  <a:lnTo>
                    <a:pt x="4075" y="2424"/>
                  </a:lnTo>
                  <a:lnTo>
                    <a:pt x="4075" y="1280"/>
                  </a:lnTo>
                  <a:lnTo>
                    <a:pt x="4041" y="707"/>
                  </a:lnTo>
                  <a:lnTo>
                    <a:pt x="4007" y="169"/>
                  </a:lnTo>
                  <a:lnTo>
                    <a:pt x="4007" y="101"/>
                  </a:lnTo>
                  <a:lnTo>
                    <a:pt x="3974" y="68"/>
                  </a:lnTo>
                  <a:lnTo>
                    <a:pt x="3873" y="68"/>
                  </a:lnTo>
                  <a:lnTo>
                    <a:pt x="296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5" name="Google Shape;465;p3"/>
            <p:cNvSpPr/>
            <p:nvPr/>
          </p:nvSpPr>
          <p:spPr>
            <a:xfrm>
              <a:off x="4348093" y="4430105"/>
              <a:ext cx="132278" cy="262817"/>
            </a:xfrm>
            <a:custGeom>
              <a:avLst/>
              <a:gdLst/>
              <a:ahLst/>
              <a:cxnLst/>
              <a:rect l="l" t="t" r="r" b="b"/>
              <a:pathLst>
                <a:path w="2661" h="5287" extrusionOk="0">
                  <a:moveTo>
                    <a:pt x="2492" y="202"/>
                  </a:moveTo>
                  <a:lnTo>
                    <a:pt x="2424" y="472"/>
                  </a:lnTo>
                  <a:lnTo>
                    <a:pt x="2391" y="775"/>
                  </a:lnTo>
                  <a:lnTo>
                    <a:pt x="2391" y="1347"/>
                  </a:lnTo>
                  <a:lnTo>
                    <a:pt x="2424" y="1953"/>
                  </a:lnTo>
                  <a:lnTo>
                    <a:pt x="2424" y="2525"/>
                  </a:lnTo>
                  <a:lnTo>
                    <a:pt x="2391" y="3771"/>
                  </a:lnTo>
                  <a:lnTo>
                    <a:pt x="2323" y="5017"/>
                  </a:lnTo>
                  <a:lnTo>
                    <a:pt x="1684" y="5017"/>
                  </a:lnTo>
                  <a:lnTo>
                    <a:pt x="1313" y="4983"/>
                  </a:lnTo>
                  <a:lnTo>
                    <a:pt x="1111" y="4983"/>
                  </a:lnTo>
                  <a:lnTo>
                    <a:pt x="943" y="5017"/>
                  </a:lnTo>
                  <a:lnTo>
                    <a:pt x="977" y="4344"/>
                  </a:lnTo>
                  <a:lnTo>
                    <a:pt x="977" y="3704"/>
                  </a:lnTo>
                  <a:lnTo>
                    <a:pt x="909" y="2424"/>
                  </a:lnTo>
                  <a:lnTo>
                    <a:pt x="943" y="2357"/>
                  </a:lnTo>
                  <a:lnTo>
                    <a:pt x="943" y="2290"/>
                  </a:lnTo>
                  <a:lnTo>
                    <a:pt x="909" y="2222"/>
                  </a:lnTo>
                  <a:lnTo>
                    <a:pt x="808" y="2222"/>
                  </a:lnTo>
                  <a:lnTo>
                    <a:pt x="303" y="2323"/>
                  </a:lnTo>
                  <a:lnTo>
                    <a:pt x="270" y="1751"/>
                  </a:lnTo>
                  <a:lnTo>
                    <a:pt x="236" y="1179"/>
                  </a:lnTo>
                  <a:lnTo>
                    <a:pt x="236" y="674"/>
                  </a:lnTo>
                  <a:lnTo>
                    <a:pt x="236" y="438"/>
                  </a:lnTo>
                  <a:lnTo>
                    <a:pt x="202" y="202"/>
                  </a:lnTo>
                  <a:lnTo>
                    <a:pt x="202" y="202"/>
                  </a:lnTo>
                  <a:lnTo>
                    <a:pt x="775" y="236"/>
                  </a:lnTo>
                  <a:lnTo>
                    <a:pt x="1347" y="236"/>
                  </a:lnTo>
                  <a:lnTo>
                    <a:pt x="2458" y="202"/>
                  </a:lnTo>
                  <a:close/>
                  <a:moveTo>
                    <a:pt x="775" y="0"/>
                  </a:moveTo>
                  <a:lnTo>
                    <a:pt x="202" y="68"/>
                  </a:lnTo>
                  <a:lnTo>
                    <a:pt x="169" y="101"/>
                  </a:lnTo>
                  <a:lnTo>
                    <a:pt x="101" y="68"/>
                  </a:lnTo>
                  <a:lnTo>
                    <a:pt x="68" y="101"/>
                  </a:lnTo>
                  <a:lnTo>
                    <a:pt x="0" y="371"/>
                  </a:lnTo>
                  <a:lnTo>
                    <a:pt x="0" y="640"/>
                  </a:lnTo>
                  <a:lnTo>
                    <a:pt x="0" y="1179"/>
                  </a:lnTo>
                  <a:lnTo>
                    <a:pt x="0" y="1785"/>
                  </a:lnTo>
                  <a:lnTo>
                    <a:pt x="0" y="2121"/>
                  </a:lnTo>
                  <a:lnTo>
                    <a:pt x="68" y="2424"/>
                  </a:lnTo>
                  <a:lnTo>
                    <a:pt x="68" y="2458"/>
                  </a:lnTo>
                  <a:lnTo>
                    <a:pt x="135" y="2492"/>
                  </a:lnTo>
                  <a:lnTo>
                    <a:pt x="270" y="2492"/>
                  </a:lnTo>
                  <a:lnTo>
                    <a:pt x="741" y="2458"/>
                  </a:lnTo>
                  <a:lnTo>
                    <a:pt x="741" y="3805"/>
                  </a:lnTo>
                  <a:lnTo>
                    <a:pt x="741" y="4478"/>
                  </a:lnTo>
                  <a:lnTo>
                    <a:pt x="775" y="5152"/>
                  </a:lnTo>
                  <a:lnTo>
                    <a:pt x="808" y="5185"/>
                  </a:lnTo>
                  <a:lnTo>
                    <a:pt x="876" y="5219"/>
                  </a:lnTo>
                  <a:lnTo>
                    <a:pt x="909" y="5185"/>
                  </a:lnTo>
                  <a:lnTo>
                    <a:pt x="943" y="5152"/>
                  </a:lnTo>
                  <a:lnTo>
                    <a:pt x="943" y="5118"/>
                  </a:lnTo>
                  <a:lnTo>
                    <a:pt x="1078" y="5185"/>
                  </a:lnTo>
                  <a:lnTo>
                    <a:pt x="1246" y="5219"/>
                  </a:lnTo>
                  <a:lnTo>
                    <a:pt x="1549" y="5219"/>
                  </a:lnTo>
                  <a:lnTo>
                    <a:pt x="1953" y="5253"/>
                  </a:lnTo>
                  <a:lnTo>
                    <a:pt x="2357" y="5253"/>
                  </a:lnTo>
                  <a:lnTo>
                    <a:pt x="2424" y="5286"/>
                  </a:lnTo>
                  <a:lnTo>
                    <a:pt x="2492" y="5253"/>
                  </a:lnTo>
                  <a:lnTo>
                    <a:pt x="2525" y="5253"/>
                  </a:lnTo>
                  <a:lnTo>
                    <a:pt x="2593" y="5219"/>
                  </a:lnTo>
                  <a:lnTo>
                    <a:pt x="2626" y="5152"/>
                  </a:lnTo>
                  <a:lnTo>
                    <a:pt x="2593" y="5084"/>
                  </a:lnTo>
                  <a:lnTo>
                    <a:pt x="2525" y="5017"/>
                  </a:lnTo>
                  <a:lnTo>
                    <a:pt x="2593" y="3771"/>
                  </a:lnTo>
                  <a:lnTo>
                    <a:pt x="2626" y="2525"/>
                  </a:lnTo>
                  <a:lnTo>
                    <a:pt x="2660" y="1347"/>
                  </a:lnTo>
                  <a:lnTo>
                    <a:pt x="2660" y="741"/>
                  </a:lnTo>
                  <a:lnTo>
                    <a:pt x="2593" y="438"/>
                  </a:lnTo>
                  <a:lnTo>
                    <a:pt x="2525" y="169"/>
                  </a:lnTo>
                  <a:lnTo>
                    <a:pt x="2559" y="135"/>
                  </a:lnTo>
                  <a:lnTo>
                    <a:pt x="2559" y="68"/>
                  </a:lnTo>
                  <a:lnTo>
                    <a:pt x="252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6" name="Google Shape;466;p3"/>
            <p:cNvSpPr/>
            <p:nvPr/>
          </p:nvSpPr>
          <p:spPr>
            <a:xfrm>
              <a:off x="4252699" y="4947238"/>
              <a:ext cx="41856" cy="25153"/>
            </a:xfrm>
            <a:custGeom>
              <a:avLst/>
              <a:gdLst/>
              <a:ahLst/>
              <a:cxnLst/>
              <a:rect l="l" t="t" r="r" b="b"/>
              <a:pathLst>
                <a:path w="842" h="506" extrusionOk="0">
                  <a:moveTo>
                    <a:pt x="34" y="1"/>
                  </a:moveTo>
                  <a:lnTo>
                    <a:pt x="0" y="68"/>
                  </a:lnTo>
                  <a:lnTo>
                    <a:pt x="0" y="135"/>
                  </a:lnTo>
                  <a:lnTo>
                    <a:pt x="101" y="304"/>
                  </a:lnTo>
                  <a:lnTo>
                    <a:pt x="236" y="472"/>
                  </a:lnTo>
                  <a:lnTo>
                    <a:pt x="270" y="506"/>
                  </a:lnTo>
                  <a:lnTo>
                    <a:pt x="303" y="506"/>
                  </a:lnTo>
                  <a:lnTo>
                    <a:pt x="371" y="472"/>
                  </a:lnTo>
                  <a:lnTo>
                    <a:pt x="472" y="472"/>
                  </a:lnTo>
                  <a:lnTo>
                    <a:pt x="640" y="304"/>
                  </a:lnTo>
                  <a:lnTo>
                    <a:pt x="842" y="169"/>
                  </a:lnTo>
                  <a:lnTo>
                    <a:pt x="842" y="102"/>
                  </a:lnTo>
                  <a:lnTo>
                    <a:pt x="842" y="34"/>
                  </a:lnTo>
                  <a:lnTo>
                    <a:pt x="775" y="1"/>
                  </a:lnTo>
                  <a:lnTo>
                    <a:pt x="707" y="1"/>
                  </a:lnTo>
                  <a:lnTo>
                    <a:pt x="539" y="135"/>
                  </a:lnTo>
                  <a:lnTo>
                    <a:pt x="371" y="304"/>
                  </a:lnTo>
                  <a:lnTo>
                    <a:pt x="270" y="169"/>
                  </a:lnTo>
                  <a:lnTo>
                    <a:pt x="135" y="34"/>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7" name="Google Shape;467;p3"/>
            <p:cNvSpPr/>
            <p:nvPr/>
          </p:nvSpPr>
          <p:spPr>
            <a:xfrm>
              <a:off x="2443504" y="4492043"/>
              <a:ext cx="56918" cy="46877"/>
            </a:xfrm>
            <a:custGeom>
              <a:avLst/>
              <a:gdLst/>
              <a:ahLst/>
              <a:cxnLst/>
              <a:rect l="l" t="t" r="r" b="b"/>
              <a:pathLst>
                <a:path w="1145" h="943" extrusionOk="0">
                  <a:moveTo>
                    <a:pt x="1044" y="0"/>
                  </a:moveTo>
                  <a:lnTo>
                    <a:pt x="1010" y="34"/>
                  </a:lnTo>
                  <a:lnTo>
                    <a:pt x="976" y="236"/>
                  </a:lnTo>
                  <a:lnTo>
                    <a:pt x="976" y="438"/>
                  </a:lnTo>
                  <a:lnTo>
                    <a:pt x="976" y="505"/>
                  </a:lnTo>
                  <a:lnTo>
                    <a:pt x="943" y="471"/>
                  </a:lnTo>
                  <a:lnTo>
                    <a:pt x="774" y="337"/>
                  </a:lnTo>
                  <a:lnTo>
                    <a:pt x="640" y="202"/>
                  </a:lnTo>
                  <a:lnTo>
                    <a:pt x="572" y="168"/>
                  </a:lnTo>
                  <a:lnTo>
                    <a:pt x="505" y="202"/>
                  </a:lnTo>
                  <a:lnTo>
                    <a:pt x="471" y="236"/>
                  </a:lnTo>
                  <a:lnTo>
                    <a:pt x="471" y="303"/>
                  </a:lnTo>
                  <a:lnTo>
                    <a:pt x="471" y="337"/>
                  </a:lnTo>
                  <a:lnTo>
                    <a:pt x="606" y="471"/>
                  </a:lnTo>
                  <a:lnTo>
                    <a:pt x="370" y="471"/>
                  </a:lnTo>
                  <a:lnTo>
                    <a:pt x="202" y="438"/>
                  </a:lnTo>
                  <a:lnTo>
                    <a:pt x="101" y="438"/>
                  </a:lnTo>
                  <a:lnTo>
                    <a:pt x="34" y="471"/>
                  </a:lnTo>
                  <a:lnTo>
                    <a:pt x="0" y="505"/>
                  </a:lnTo>
                  <a:lnTo>
                    <a:pt x="34" y="539"/>
                  </a:lnTo>
                  <a:lnTo>
                    <a:pt x="67" y="572"/>
                  </a:lnTo>
                  <a:lnTo>
                    <a:pt x="168" y="606"/>
                  </a:lnTo>
                  <a:lnTo>
                    <a:pt x="303" y="640"/>
                  </a:lnTo>
                  <a:lnTo>
                    <a:pt x="606" y="673"/>
                  </a:lnTo>
                  <a:lnTo>
                    <a:pt x="471" y="741"/>
                  </a:lnTo>
                  <a:lnTo>
                    <a:pt x="438" y="774"/>
                  </a:lnTo>
                  <a:lnTo>
                    <a:pt x="438" y="842"/>
                  </a:lnTo>
                  <a:lnTo>
                    <a:pt x="471" y="909"/>
                  </a:lnTo>
                  <a:lnTo>
                    <a:pt x="539" y="909"/>
                  </a:lnTo>
                  <a:lnTo>
                    <a:pt x="774" y="808"/>
                  </a:lnTo>
                  <a:lnTo>
                    <a:pt x="976" y="640"/>
                  </a:lnTo>
                  <a:lnTo>
                    <a:pt x="976" y="842"/>
                  </a:lnTo>
                  <a:lnTo>
                    <a:pt x="1010" y="909"/>
                  </a:lnTo>
                  <a:lnTo>
                    <a:pt x="1044" y="943"/>
                  </a:lnTo>
                  <a:lnTo>
                    <a:pt x="1111" y="909"/>
                  </a:lnTo>
                  <a:lnTo>
                    <a:pt x="1145" y="842"/>
                  </a:lnTo>
                  <a:lnTo>
                    <a:pt x="1145" y="438"/>
                  </a:lnTo>
                  <a:lnTo>
                    <a:pt x="1145" y="236"/>
                  </a:lnTo>
                  <a:lnTo>
                    <a:pt x="1111" y="34"/>
                  </a:lnTo>
                  <a:lnTo>
                    <a:pt x="1077" y="34"/>
                  </a:lnTo>
                  <a:lnTo>
                    <a:pt x="104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8" name="Google Shape;468;p3"/>
            <p:cNvSpPr/>
            <p:nvPr/>
          </p:nvSpPr>
          <p:spPr>
            <a:xfrm>
              <a:off x="4026767" y="4707934"/>
              <a:ext cx="125567" cy="135609"/>
            </a:xfrm>
            <a:custGeom>
              <a:avLst/>
              <a:gdLst/>
              <a:ahLst/>
              <a:cxnLst/>
              <a:rect l="l" t="t" r="r" b="b"/>
              <a:pathLst>
                <a:path w="2526" h="2728" extrusionOk="0">
                  <a:moveTo>
                    <a:pt x="202" y="169"/>
                  </a:moveTo>
                  <a:lnTo>
                    <a:pt x="741" y="236"/>
                  </a:lnTo>
                  <a:lnTo>
                    <a:pt x="1279" y="270"/>
                  </a:lnTo>
                  <a:lnTo>
                    <a:pt x="2357" y="236"/>
                  </a:lnTo>
                  <a:lnTo>
                    <a:pt x="2357" y="236"/>
                  </a:lnTo>
                  <a:lnTo>
                    <a:pt x="2289" y="775"/>
                  </a:lnTo>
                  <a:lnTo>
                    <a:pt x="2256" y="1347"/>
                  </a:lnTo>
                  <a:lnTo>
                    <a:pt x="2256" y="1886"/>
                  </a:lnTo>
                  <a:lnTo>
                    <a:pt x="2289" y="2424"/>
                  </a:lnTo>
                  <a:lnTo>
                    <a:pt x="2289"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0" y="2525"/>
                  </a:lnTo>
                  <a:lnTo>
                    <a:pt x="2458" y="2492"/>
                  </a:lnTo>
                  <a:lnTo>
                    <a:pt x="2458" y="2424"/>
                  </a:lnTo>
                  <a:lnTo>
                    <a:pt x="2491" y="1886"/>
                  </a:lnTo>
                  <a:lnTo>
                    <a:pt x="2525" y="1313"/>
                  </a:lnTo>
                  <a:lnTo>
                    <a:pt x="2491" y="775"/>
                  </a:lnTo>
                  <a:lnTo>
                    <a:pt x="2458" y="202"/>
                  </a:lnTo>
                  <a:lnTo>
                    <a:pt x="2491" y="169"/>
                  </a:lnTo>
                  <a:lnTo>
                    <a:pt x="2491" y="101"/>
                  </a:lnTo>
                  <a:lnTo>
                    <a:pt x="2458" y="34"/>
                  </a:lnTo>
                  <a:lnTo>
                    <a:pt x="1852" y="34"/>
                  </a:lnTo>
                  <a:lnTo>
                    <a:pt x="127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9" name="Google Shape;469;p3"/>
            <p:cNvSpPr/>
            <p:nvPr/>
          </p:nvSpPr>
          <p:spPr>
            <a:xfrm>
              <a:off x="2553959" y="4848514"/>
              <a:ext cx="125567" cy="155692"/>
            </a:xfrm>
            <a:custGeom>
              <a:avLst/>
              <a:gdLst/>
              <a:ahLst/>
              <a:cxnLst/>
              <a:rect l="l" t="t" r="r" b="b"/>
              <a:pathLst>
                <a:path w="2526" h="3132" extrusionOk="0">
                  <a:moveTo>
                    <a:pt x="202" y="169"/>
                  </a:moveTo>
                  <a:lnTo>
                    <a:pt x="741" y="236"/>
                  </a:lnTo>
                  <a:lnTo>
                    <a:pt x="1280" y="270"/>
                  </a:lnTo>
                  <a:lnTo>
                    <a:pt x="2357" y="236"/>
                  </a:lnTo>
                  <a:lnTo>
                    <a:pt x="2290" y="842"/>
                  </a:lnTo>
                  <a:lnTo>
                    <a:pt x="2256" y="1549"/>
                  </a:lnTo>
                  <a:lnTo>
                    <a:pt x="2256" y="2222"/>
                  </a:lnTo>
                  <a:lnTo>
                    <a:pt x="2290" y="2828"/>
                  </a:lnTo>
                  <a:lnTo>
                    <a:pt x="2290" y="2862"/>
                  </a:lnTo>
                  <a:lnTo>
                    <a:pt x="2256" y="2862"/>
                  </a:lnTo>
                  <a:lnTo>
                    <a:pt x="2020" y="2828"/>
                  </a:lnTo>
                  <a:lnTo>
                    <a:pt x="808" y="2828"/>
                  </a:lnTo>
                  <a:lnTo>
                    <a:pt x="303" y="2795"/>
                  </a:lnTo>
                  <a:lnTo>
                    <a:pt x="236" y="1482"/>
                  </a:lnTo>
                  <a:lnTo>
                    <a:pt x="202" y="169"/>
                  </a:lnTo>
                  <a:close/>
                  <a:moveTo>
                    <a:pt x="741" y="0"/>
                  </a:moveTo>
                  <a:lnTo>
                    <a:pt x="168" y="34"/>
                  </a:lnTo>
                  <a:lnTo>
                    <a:pt x="135" y="34"/>
                  </a:lnTo>
                  <a:lnTo>
                    <a:pt x="101" y="101"/>
                  </a:lnTo>
                  <a:lnTo>
                    <a:pt x="67" y="101"/>
                  </a:lnTo>
                  <a:lnTo>
                    <a:pt x="34" y="169"/>
                  </a:lnTo>
                  <a:lnTo>
                    <a:pt x="0" y="842"/>
                  </a:lnTo>
                  <a:lnTo>
                    <a:pt x="0" y="1616"/>
                  </a:lnTo>
                  <a:lnTo>
                    <a:pt x="34" y="2391"/>
                  </a:lnTo>
                  <a:lnTo>
                    <a:pt x="101" y="3064"/>
                  </a:lnTo>
                  <a:lnTo>
                    <a:pt x="135" y="3098"/>
                  </a:lnTo>
                  <a:lnTo>
                    <a:pt x="168" y="3132"/>
                  </a:lnTo>
                  <a:lnTo>
                    <a:pt x="236" y="3132"/>
                  </a:lnTo>
                  <a:lnTo>
                    <a:pt x="303" y="3098"/>
                  </a:lnTo>
                  <a:lnTo>
                    <a:pt x="337" y="3064"/>
                  </a:lnTo>
                  <a:lnTo>
                    <a:pt x="337" y="3030"/>
                  </a:lnTo>
                  <a:lnTo>
                    <a:pt x="337" y="2963"/>
                  </a:lnTo>
                  <a:lnTo>
                    <a:pt x="808" y="3064"/>
                  </a:lnTo>
                  <a:lnTo>
                    <a:pt x="1313" y="3098"/>
                  </a:lnTo>
                  <a:lnTo>
                    <a:pt x="1818" y="3098"/>
                  </a:lnTo>
                  <a:lnTo>
                    <a:pt x="2054" y="3064"/>
                  </a:lnTo>
                  <a:lnTo>
                    <a:pt x="2256" y="3030"/>
                  </a:lnTo>
                  <a:lnTo>
                    <a:pt x="2323" y="2997"/>
                  </a:lnTo>
                  <a:lnTo>
                    <a:pt x="2323" y="2896"/>
                  </a:lnTo>
                  <a:lnTo>
                    <a:pt x="2357" y="2929"/>
                  </a:lnTo>
                  <a:lnTo>
                    <a:pt x="2391" y="2929"/>
                  </a:lnTo>
                  <a:lnTo>
                    <a:pt x="2458" y="2896"/>
                  </a:lnTo>
                  <a:lnTo>
                    <a:pt x="2458" y="2828"/>
                  </a:lnTo>
                  <a:lnTo>
                    <a:pt x="2492" y="2222"/>
                  </a:lnTo>
                  <a:lnTo>
                    <a:pt x="2525" y="1515"/>
                  </a:lnTo>
                  <a:lnTo>
                    <a:pt x="2492" y="808"/>
                  </a:lnTo>
                  <a:lnTo>
                    <a:pt x="2458" y="202"/>
                  </a:lnTo>
                  <a:lnTo>
                    <a:pt x="2492" y="169"/>
                  </a:lnTo>
                  <a:lnTo>
                    <a:pt x="2492" y="101"/>
                  </a:lnTo>
                  <a:lnTo>
                    <a:pt x="2458" y="34"/>
                  </a:lnTo>
                  <a:lnTo>
                    <a:pt x="1852" y="34"/>
                  </a:lnTo>
                  <a:lnTo>
                    <a:pt x="128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0" name="Google Shape;470;p3"/>
            <p:cNvSpPr/>
            <p:nvPr/>
          </p:nvSpPr>
          <p:spPr>
            <a:xfrm>
              <a:off x="2409999" y="4426774"/>
              <a:ext cx="205899" cy="130588"/>
            </a:xfrm>
            <a:custGeom>
              <a:avLst/>
              <a:gdLst/>
              <a:ahLst/>
              <a:cxnLst/>
              <a:rect l="l" t="t" r="r" b="b"/>
              <a:pathLst>
                <a:path w="4142" h="2627" extrusionOk="0">
                  <a:moveTo>
                    <a:pt x="1112" y="202"/>
                  </a:moveTo>
                  <a:lnTo>
                    <a:pt x="1953" y="236"/>
                  </a:lnTo>
                  <a:lnTo>
                    <a:pt x="2896" y="269"/>
                  </a:lnTo>
                  <a:lnTo>
                    <a:pt x="3873" y="370"/>
                  </a:lnTo>
                  <a:lnTo>
                    <a:pt x="3873" y="1414"/>
                  </a:lnTo>
                  <a:lnTo>
                    <a:pt x="3805" y="1885"/>
                  </a:lnTo>
                  <a:lnTo>
                    <a:pt x="3805" y="2357"/>
                  </a:lnTo>
                  <a:lnTo>
                    <a:pt x="3671" y="2289"/>
                  </a:lnTo>
                  <a:lnTo>
                    <a:pt x="3536" y="2222"/>
                  </a:lnTo>
                  <a:lnTo>
                    <a:pt x="3233" y="2188"/>
                  </a:lnTo>
                  <a:lnTo>
                    <a:pt x="2930" y="2222"/>
                  </a:lnTo>
                  <a:lnTo>
                    <a:pt x="2660" y="2222"/>
                  </a:lnTo>
                  <a:lnTo>
                    <a:pt x="2088" y="2289"/>
                  </a:lnTo>
                  <a:lnTo>
                    <a:pt x="1549" y="2323"/>
                  </a:lnTo>
                  <a:lnTo>
                    <a:pt x="943" y="2323"/>
                  </a:lnTo>
                  <a:lnTo>
                    <a:pt x="640" y="2289"/>
                  </a:lnTo>
                  <a:lnTo>
                    <a:pt x="337" y="2323"/>
                  </a:lnTo>
                  <a:lnTo>
                    <a:pt x="270" y="1751"/>
                  </a:lnTo>
                  <a:lnTo>
                    <a:pt x="236" y="1178"/>
                  </a:lnTo>
                  <a:lnTo>
                    <a:pt x="270" y="707"/>
                  </a:lnTo>
                  <a:lnTo>
                    <a:pt x="270" y="471"/>
                  </a:lnTo>
                  <a:lnTo>
                    <a:pt x="236" y="269"/>
                  </a:lnTo>
                  <a:lnTo>
                    <a:pt x="270" y="269"/>
                  </a:lnTo>
                  <a:lnTo>
                    <a:pt x="674" y="202"/>
                  </a:lnTo>
                  <a:close/>
                  <a:moveTo>
                    <a:pt x="775" y="0"/>
                  </a:moveTo>
                  <a:lnTo>
                    <a:pt x="539" y="34"/>
                  </a:lnTo>
                  <a:lnTo>
                    <a:pt x="304" y="101"/>
                  </a:lnTo>
                  <a:lnTo>
                    <a:pt x="270" y="101"/>
                  </a:lnTo>
                  <a:lnTo>
                    <a:pt x="236" y="135"/>
                  </a:lnTo>
                  <a:lnTo>
                    <a:pt x="236" y="236"/>
                  </a:lnTo>
                  <a:lnTo>
                    <a:pt x="203" y="135"/>
                  </a:lnTo>
                  <a:lnTo>
                    <a:pt x="169" y="135"/>
                  </a:lnTo>
                  <a:lnTo>
                    <a:pt x="102" y="236"/>
                  </a:lnTo>
                  <a:lnTo>
                    <a:pt x="68" y="370"/>
                  </a:lnTo>
                  <a:lnTo>
                    <a:pt x="1" y="640"/>
                  </a:lnTo>
                  <a:lnTo>
                    <a:pt x="1" y="1178"/>
                  </a:lnTo>
                  <a:lnTo>
                    <a:pt x="34" y="1784"/>
                  </a:lnTo>
                  <a:lnTo>
                    <a:pt x="102" y="2390"/>
                  </a:lnTo>
                  <a:lnTo>
                    <a:pt x="169" y="2458"/>
                  </a:lnTo>
                  <a:lnTo>
                    <a:pt x="304" y="2458"/>
                  </a:lnTo>
                  <a:lnTo>
                    <a:pt x="337" y="2390"/>
                  </a:lnTo>
                  <a:lnTo>
                    <a:pt x="539" y="2458"/>
                  </a:lnTo>
                  <a:lnTo>
                    <a:pt x="741" y="2491"/>
                  </a:lnTo>
                  <a:lnTo>
                    <a:pt x="1145" y="2559"/>
                  </a:lnTo>
                  <a:lnTo>
                    <a:pt x="1583" y="2559"/>
                  </a:lnTo>
                  <a:lnTo>
                    <a:pt x="1987" y="2525"/>
                  </a:lnTo>
                  <a:lnTo>
                    <a:pt x="2458" y="2491"/>
                  </a:lnTo>
                  <a:lnTo>
                    <a:pt x="2896" y="2491"/>
                  </a:lnTo>
                  <a:lnTo>
                    <a:pt x="3334" y="2525"/>
                  </a:lnTo>
                  <a:lnTo>
                    <a:pt x="3805" y="2559"/>
                  </a:lnTo>
                  <a:lnTo>
                    <a:pt x="3839" y="2626"/>
                  </a:lnTo>
                  <a:lnTo>
                    <a:pt x="3940" y="2626"/>
                  </a:lnTo>
                  <a:lnTo>
                    <a:pt x="3974" y="2559"/>
                  </a:lnTo>
                  <a:lnTo>
                    <a:pt x="4075" y="2289"/>
                  </a:lnTo>
                  <a:lnTo>
                    <a:pt x="4108" y="2020"/>
                  </a:lnTo>
                  <a:lnTo>
                    <a:pt x="4142" y="1414"/>
                  </a:lnTo>
                  <a:lnTo>
                    <a:pt x="4142" y="741"/>
                  </a:lnTo>
                  <a:lnTo>
                    <a:pt x="4108" y="404"/>
                  </a:lnTo>
                  <a:lnTo>
                    <a:pt x="4075" y="67"/>
                  </a:lnTo>
                  <a:lnTo>
                    <a:pt x="4041" y="0"/>
                  </a:lnTo>
                  <a:lnTo>
                    <a:pt x="3974" y="0"/>
                  </a:lnTo>
                  <a:lnTo>
                    <a:pt x="3906" y="34"/>
                  </a:lnTo>
                  <a:lnTo>
                    <a:pt x="3873" y="101"/>
                  </a:lnTo>
                  <a:lnTo>
                    <a:pt x="3873" y="168"/>
                  </a:lnTo>
                  <a:lnTo>
                    <a:pt x="3031" y="67"/>
                  </a:lnTo>
                  <a:lnTo>
                    <a:pt x="2189" y="34"/>
                  </a:lnTo>
                  <a:lnTo>
                    <a:pt x="124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1" name="Google Shape;471;p3"/>
            <p:cNvSpPr/>
            <p:nvPr/>
          </p:nvSpPr>
          <p:spPr>
            <a:xfrm>
              <a:off x="2416710" y="4195772"/>
              <a:ext cx="132278" cy="80381"/>
            </a:xfrm>
            <a:custGeom>
              <a:avLst/>
              <a:gdLst/>
              <a:ahLst/>
              <a:cxnLst/>
              <a:rect l="l" t="t" r="r" b="b"/>
              <a:pathLst>
                <a:path w="2661" h="1617" extrusionOk="0">
                  <a:moveTo>
                    <a:pt x="2189" y="203"/>
                  </a:moveTo>
                  <a:lnTo>
                    <a:pt x="2357" y="237"/>
                  </a:lnTo>
                  <a:lnTo>
                    <a:pt x="2391" y="270"/>
                  </a:lnTo>
                  <a:lnTo>
                    <a:pt x="2458" y="237"/>
                  </a:lnTo>
                  <a:lnTo>
                    <a:pt x="2458" y="371"/>
                  </a:lnTo>
                  <a:lnTo>
                    <a:pt x="2424" y="506"/>
                  </a:lnTo>
                  <a:lnTo>
                    <a:pt x="2424" y="775"/>
                  </a:lnTo>
                  <a:lnTo>
                    <a:pt x="2424" y="1078"/>
                  </a:lnTo>
                  <a:lnTo>
                    <a:pt x="2458" y="1381"/>
                  </a:lnTo>
                  <a:lnTo>
                    <a:pt x="1280" y="1381"/>
                  </a:lnTo>
                  <a:lnTo>
                    <a:pt x="707" y="1415"/>
                  </a:lnTo>
                  <a:lnTo>
                    <a:pt x="135" y="1482"/>
                  </a:lnTo>
                  <a:lnTo>
                    <a:pt x="169" y="1280"/>
                  </a:lnTo>
                  <a:lnTo>
                    <a:pt x="202" y="1078"/>
                  </a:lnTo>
                  <a:lnTo>
                    <a:pt x="202" y="708"/>
                  </a:lnTo>
                  <a:lnTo>
                    <a:pt x="202" y="439"/>
                  </a:lnTo>
                  <a:lnTo>
                    <a:pt x="202" y="304"/>
                  </a:lnTo>
                  <a:lnTo>
                    <a:pt x="202" y="203"/>
                  </a:lnTo>
                  <a:lnTo>
                    <a:pt x="371" y="237"/>
                  </a:lnTo>
                  <a:lnTo>
                    <a:pt x="1650" y="237"/>
                  </a:lnTo>
                  <a:lnTo>
                    <a:pt x="1987" y="203"/>
                  </a:lnTo>
                  <a:close/>
                  <a:moveTo>
                    <a:pt x="707" y="1"/>
                  </a:moveTo>
                  <a:lnTo>
                    <a:pt x="438" y="34"/>
                  </a:lnTo>
                  <a:lnTo>
                    <a:pt x="135" y="68"/>
                  </a:lnTo>
                  <a:lnTo>
                    <a:pt x="135" y="102"/>
                  </a:lnTo>
                  <a:lnTo>
                    <a:pt x="34" y="102"/>
                  </a:lnTo>
                  <a:lnTo>
                    <a:pt x="34" y="136"/>
                  </a:lnTo>
                  <a:lnTo>
                    <a:pt x="68" y="136"/>
                  </a:lnTo>
                  <a:lnTo>
                    <a:pt x="34" y="270"/>
                  </a:lnTo>
                  <a:lnTo>
                    <a:pt x="34" y="439"/>
                  </a:lnTo>
                  <a:lnTo>
                    <a:pt x="34" y="708"/>
                  </a:lnTo>
                  <a:lnTo>
                    <a:pt x="0" y="1078"/>
                  </a:lnTo>
                  <a:lnTo>
                    <a:pt x="0" y="1280"/>
                  </a:lnTo>
                  <a:lnTo>
                    <a:pt x="34" y="1482"/>
                  </a:lnTo>
                  <a:lnTo>
                    <a:pt x="68" y="1516"/>
                  </a:lnTo>
                  <a:lnTo>
                    <a:pt x="68" y="1550"/>
                  </a:lnTo>
                  <a:lnTo>
                    <a:pt x="101" y="1583"/>
                  </a:lnTo>
                  <a:lnTo>
                    <a:pt x="707" y="1617"/>
                  </a:lnTo>
                  <a:lnTo>
                    <a:pt x="1313" y="1617"/>
                  </a:lnTo>
                  <a:lnTo>
                    <a:pt x="2492" y="1583"/>
                  </a:lnTo>
                  <a:lnTo>
                    <a:pt x="2593" y="1583"/>
                  </a:lnTo>
                  <a:lnTo>
                    <a:pt x="2626" y="1550"/>
                  </a:lnTo>
                  <a:lnTo>
                    <a:pt x="2660" y="1482"/>
                  </a:lnTo>
                  <a:lnTo>
                    <a:pt x="2660" y="1449"/>
                  </a:lnTo>
                  <a:lnTo>
                    <a:pt x="2626" y="1381"/>
                  </a:lnTo>
                  <a:lnTo>
                    <a:pt x="2626" y="1078"/>
                  </a:lnTo>
                  <a:lnTo>
                    <a:pt x="2593" y="775"/>
                  </a:lnTo>
                  <a:lnTo>
                    <a:pt x="2626" y="439"/>
                  </a:lnTo>
                  <a:lnTo>
                    <a:pt x="2593" y="270"/>
                  </a:lnTo>
                  <a:lnTo>
                    <a:pt x="2559" y="136"/>
                  </a:lnTo>
                  <a:lnTo>
                    <a:pt x="2525" y="136"/>
                  </a:lnTo>
                  <a:lnTo>
                    <a:pt x="2492" y="102"/>
                  </a:lnTo>
                  <a:lnTo>
                    <a:pt x="2458" y="68"/>
                  </a:lnTo>
                  <a:lnTo>
                    <a:pt x="2323" y="34"/>
                  </a:lnTo>
                  <a:lnTo>
                    <a:pt x="2189" y="1"/>
                  </a:lnTo>
                  <a:lnTo>
                    <a:pt x="1886" y="1"/>
                  </a:lnTo>
                  <a:lnTo>
                    <a:pt x="1280" y="34"/>
                  </a:lnTo>
                  <a:lnTo>
                    <a:pt x="70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2" name="Google Shape;472;p3"/>
            <p:cNvSpPr/>
            <p:nvPr/>
          </p:nvSpPr>
          <p:spPr>
            <a:xfrm>
              <a:off x="2409999" y="4850204"/>
              <a:ext cx="128948" cy="143960"/>
            </a:xfrm>
            <a:custGeom>
              <a:avLst/>
              <a:gdLst/>
              <a:ahLst/>
              <a:cxnLst/>
              <a:rect l="l" t="t" r="r" b="b"/>
              <a:pathLst>
                <a:path w="2594" h="2896" extrusionOk="0">
                  <a:moveTo>
                    <a:pt x="135" y="0"/>
                  </a:moveTo>
                  <a:lnTo>
                    <a:pt x="102" y="34"/>
                  </a:lnTo>
                  <a:lnTo>
                    <a:pt x="34" y="303"/>
                  </a:lnTo>
                  <a:lnTo>
                    <a:pt x="1" y="572"/>
                  </a:lnTo>
                  <a:lnTo>
                    <a:pt x="1" y="1111"/>
                  </a:lnTo>
                  <a:lnTo>
                    <a:pt x="1" y="1953"/>
                  </a:lnTo>
                  <a:lnTo>
                    <a:pt x="34" y="2390"/>
                  </a:lnTo>
                  <a:lnTo>
                    <a:pt x="102" y="2794"/>
                  </a:lnTo>
                  <a:lnTo>
                    <a:pt x="135" y="2828"/>
                  </a:lnTo>
                  <a:lnTo>
                    <a:pt x="236" y="2828"/>
                  </a:lnTo>
                  <a:lnTo>
                    <a:pt x="270" y="2761"/>
                  </a:lnTo>
                  <a:lnTo>
                    <a:pt x="270" y="2390"/>
                  </a:lnTo>
                  <a:lnTo>
                    <a:pt x="236" y="1919"/>
                  </a:lnTo>
                  <a:lnTo>
                    <a:pt x="236" y="1111"/>
                  </a:lnTo>
                  <a:lnTo>
                    <a:pt x="236" y="673"/>
                  </a:lnTo>
                  <a:lnTo>
                    <a:pt x="236" y="236"/>
                  </a:lnTo>
                  <a:lnTo>
                    <a:pt x="472" y="269"/>
                  </a:lnTo>
                  <a:lnTo>
                    <a:pt x="2290" y="269"/>
                  </a:lnTo>
                  <a:lnTo>
                    <a:pt x="2324" y="303"/>
                  </a:lnTo>
                  <a:lnTo>
                    <a:pt x="2357" y="337"/>
                  </a:lnTo>
                  <a:lnTo>
                    <a:pt x="2391" y="337"/>
                  </a:lnTo>
                  <a:lnTo>
                    <a:pt x="2391" y="505"/>
                  </a:lnTo>
                  <a:lnTo>
                    <a:pt x="2357" y="673"/>
                  </a:lnTo>
                  <a:lnTo>
                    <a:pt x="2357" y="1010"/>
                  </a:lnTo>
                  <a:lnTo>
                    <a:pt x="2324" y="1818"/>
                  </a:lnTo>
                  <a:lnTo>
                    <a:pt x="2324" y="2626"/>
                  </a:lnTo>
                  <a:lnTo>
                    <a:pt x="2122" y="2592"/>
                  </a:lnTo>
                  <a:lnTo>
                    <a:pt x="1852" y="2592"/>
                  </a:lnTo>
                  <a:lnTo>
                    <a:pt x="1381" y="2626"/>
                  </a:lnTo>
                  <a:lnTo>
                    <a:pt x="775" y="2592"/>
                  </a:lnTo>
                  <a:lnTo>
                    <a:pt x="640" y="2592"/>
                  </a:lnTo>
                  <a:lnTo>
                    <a:pt x="472" y="2626"/>
                  </a:lnTo>
                  <a:lnTo>
                    <a:pt x="371" y="2660"/>
                  </a:lnTo>
                  <a:lnTo>
                    <a:pt x="270" y="2761"/>
                  </a:lnTo>
                  <a:lnTo>
                    <a:pt x="337" y="2828"/>
                  </a:lnTo>
                  <a:lnTo>
                    <a:pt x="472" y="2895"/>
                  </a:lnTo>
                  <a:lnTo>
                    <a:pt x="2088" y="2895"/>
                  </a:lnTo>
                  <a:lnTo>
                    <a:pt x="2357" y="2862"/>
                  </a:lnTo>
                  <a:lnTo>
                    <a:pt x="2391" y="2895"/>
                  </a:lnTo>
                  <a:lnTo>
                    <a:pt x="2458" y="2895"/>
                  </a:lnTo>
                  <a:lnTo>
                    <a:pt x="2526" y="2862"/>
                  </a:lnTo>
                  <a:lnTo>
                    <a:pt x="2559" y="2794"/>
                  </a:lnTo>
                  <a:lnTo>
                    <a:pt x="2559" y="1178"/>
                  </a:lnTo>
                  <a:lnTo>
                    <a:pt x="2593" y="640"/>
                  </a:lnTo>
                  <a:lnTo>
                    <a:pt x="2559" y="404"/>
                  </a:lnTo>
                  <a:lnTo>
                    <a:pt x="2526" y="135"/>
                  </a:lnTo>
                  <a:lnTo>
                    <a:pt x="2492" y="135"/>
                  </a:lnTo>
                  <a:lnTo>
                    <a:pt x="2458" y="168"/>
                  </a:lnTo>
                  <a:lnTo>
                    <a:pt x="2391" y="101"/>
                  </a:lnTo>
                  <a:lnTo>
                    <a:pt x="2290" y="67"/>
                  </a:lnTo>
                  <a:lnTo>
                    <a:pt x="2088" y="67"/>
                  </a:lnTo>
                  <a:lnTo>
                    <a:pt x="1650" y="101"/>
                  </a:lnTo>
                  <a:lnTo>
                    <a:pt x="943" y="67"/>
                  </a:lnTo>
                  <a:lnTo>
                    <a:pt x="573" y="67"/>
                  </a:lnTo>
                  <a:lnTo>
                    <a:pt x="203" y="101"/>
                  </a:lnTo>
                  <a:lnTo>
                    <a:pt x="203" y="34"/>
                  </a:lnTo>
                  <a:lnTo>
                    <a:pt x="20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3" name="Google Shape;473;p3"/>
            <p:cNvSpPr/>
            <p:nvPr/>
          </p:nvSpPr>
          <p:spPr>
            <a:xfrm>
              <a:off x="3735516" y="4850204"/>
              <a:ext cx="160712" cy="143960"/>
            </a:xfrm>
            <a:custGeom>
              <a:avLst/>
              <a:gdLst/>
              <a:ahLst/>
              <a:cxnLst/>
              <a:rect l="l" t="t" r="r" b="b"/>
              <a:pathLst>
                <a:path w="3233" h="2896" extrusionOk="0">
                  <a:moveTo>
                    <a:pt x="3031" y="0"/>
                  </a:moveTo>
                  <a:lnTo>
                    <a:pt x="2997" y="337"/>
                  </a:lnTo>
                  <a:lnTo>
                    <a:pt x="2997" y="640"/>
                  </a:lnTo>
                  <a:lnTo>
                    <a:pt x="2997" y="1313"/>
                  </a:lnTo>
                  <a:lnTo>
                    <a:pt x="2997" y="2020"/>
                  </a:lnTo>
                  <a:lnTo>
                    <a:pt x="2997" y="2357"/>
                  </a:lnTo>
                  <a:lnTo>
                    <a:pt x="3031" y="2727"/>
                  </a:lnTo>
                  <a:lnTo>
                    <a:pt x="2997" y="2693"/>
                  </a:lnTo>
                  <a:lnTo>
                    <a:pt x="203" y="2693"/>
                  </a:lnTo>
                  <a:lnTo>
                    <a:pt x="270" y="2357"/>
                  </a:lnTo>
                  <a:lnTo>
                    <a:pt x="270" y="1986"/>
                  </a:lnTo>
                  <a:lnTo>
                    <a:pt x="236" y="1279"/>
                  </a:lnTo>
                  <a:lnTo>
                    <a:pt x="236" y="640"/>
                  </a:lnTo>
                  <a:lnTo>
                    <a:pt x="203" y="337"/>
                  </a:lnTo>
                  <a:lnTo>
                    <a:pt x="135" y="34"/>
                  </a:lnTo>
                  <a:lnTo>
                    <a:pt x="102" y="34"/>
                  </a:lnTo>
                  <a:lnTo>
                    <a:pt x="34" y="337"/>
                  </a:lnTo>
                  <a:lnTo>
                    <a:pt x="1" y="640"/>
                  </a:lnTo>
                  <a:lnTo>
                    <a:pt x="1" y="1279"/>
                  </a:lnTo>
                  <a:lnTo>
                    <a:pt x="1" y="2020"/>
                  </a:lnTo>
                  <a:lnTo>
                    <a:pt x="34" y="2390"/>
                  </a:lnTo>
                  <a:lnTo>
                    <a:pt x="68" y="2761"/>
                  </a:lnTo>
                  <a:lnTo>
                    <a:pt x="102" y="2794"/>
                  </a:lnTo>
                  <a:lnTo>
                    <a:pt x="135" y="2794"/>
                  </a:lnTo>
                  <a:lnTo>
                    <a:pt x="270" y="2761"/>
                  </a:lnTo>
                  <a:lnTo>
                    <a:pt x="337" y="2828"/>
                  </a:lnTo>
                  <a:lnTo>
                    <a:pt x="438" y="2862"/>
                  </a:lnTo>
                  <a:lnTo>
                    <a:pt x="674" y="2895"/>
                  </a:lnTo>
                  <a:lnTo>
                    <a:pt x="1179" y="2862"/>
                  </a:lnTo>
                  <a:lnTo>
                    <a:pt x="2122" y="2895"/>
                  </a:lnTo>
                  <a:lnTo>
                    <a:pt x="3031" y="2862"/>
                  </a:lnTo>
                  <a:lnTo>
                    <a:pt x="3065" y="2862"/>
                  </a:lnTo>
                  <a:lnTo>
                    <a:pt x="3065" y="2828"/>
                  </a:lnTo>
                  <a:lnTo>
                    <a:pt x="3132" y="2828"/>
                  </a:lnTo>
                  <a:lnTo>
                    <a:pt x="3166" y="2794"/>
                  </a:lnTo>
                  <a:lnTo>
                    <a:pt x="3199" y="2491"/>
                  </a:lnTo>
                  <a:lnTo>
                    <a:pt x="3233" y="2155"/>
                  </a:lnTo>
                  <a:lnTo>
                    <a:pt x="3233" y="1515"/>
                  </a:lnTo>
                  <a:lnTo>
                    <a:pt x="3233" y="741"/>
                  </a:lnTo>
                  <a:lnTo>
                    <a:pt x="3199" y="370"/>
                  </a:lnTo>
                  <a:lnTo>
                    <a:pt x="313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4" name="Google Shape;474;p3"/>
            <p:cNvSpPr/>
            <p:nvPr/>
          </p:nvSpPr>
          <p:spPr>
            <a:xfrm>
              <a:off x="3912931" y="4850204"/>
              <a:ext cx="130588" cy="150671"/>
            </a:xfrm>
            <a:custGeom>
              <a:avLst/>
              <a:gdLst/>
              <a:ahLst/>
              <a:cxnLst/>
              <a:rect l="l" t="t" r="r" b="b"/>
              <a:pathLst>
                <a:path w="2627" h="3031" extrusionOk="0">
                  <a:moveTo>
                    <a:pt x="2458" y="0"/>
                  </a:moveTo>
                  <a:lnTo>
                    <a:pt x="2425" y="67"/>
                  </a:lnTo>
                  <a:lnTo>
                    <a:pt x="2122" y="34"/>
                  </a:lnTo>
                  <a:lnTo>
                    <a:pt x="1852" y="67"/>
                  </a:lnTo>
                  <a:lnTo>
                    <a:pt x="1246" y="135"/>
                  </a:lnTo>
                  <a:lnTo>
                    <a:pt x="943" y="135"/>
                  </a:lnTo>
                  <a:lnTo>
                    <a:pt x="640" y="67"/>
                  </a:lnTo>
                  <a:lnTo>
                    <a:pt x="337" y="34"/>
                  </a:lnTo>
                  <a:lnTo>
                    <a:pt x="203" y="67"/>
                  </a:lnTo>
                  <a:lnTo>
                    <a:pt x="34" y="135"/>
                  </a:lnTo>
                  <a:lnTo>
                    <a:pt x="34" y="168"/>
                  </a:lnTo>
                  <a:lnTo>
                    <a:pt x="34" y="202"/>
                  </a:lnTo>
                  <a:lnTo>
                    <a:pt x="68" y="236"/>
                  </a:lnTo>
                  <a:lnTo>
                    <a:pt x="304" y="303"/>
                  </a:lnTo>
                  <a:lnTo>
                    <a:pt x="573" y="337"/>
                  </a:lnTo>
                  <a:lnTo>
                    <a:pt x="1078" y="370"/>
                  </a:lnTo>
                  <a:lnTo>
                    <a:pt x="1246" y="404"/>
                  </a:lnTo>
                  <a:lnTo>
                    <a:pt x="1415" y="370"/>
                  </a:lnTo>
                  <a:lnTo>
                    <a:pt x="1718" y="337"/>
                  </a:lnTo>
                  <a:lnTo>
                    <a:pt x="2054" y="303"/>
                  </a:lnTo>
                  <a:lnTo>
                    <a:pt x="2425" y="303"/>
                  </a:lnTo>
                  <a:lnTo>
                    <a:pt x="2391" y="808"/>
                  </a:lnTo>
                  <a:lnTo>
                    <a:pt x="2391" y="1347"/>
                  </a:lnTo>
                  <a:lnTo>
                    <a:pt x="2357" y="2020"/>
                  </a:lnTo>
                  <a:lnTo>
                    <a:pt x="2357" y="2357"/>
                  </a:lnTo>
                  <a:lnTo>
                    <a:pt x="2391" y="2693"/>
                  </a:lnTo>
                  <a:lnTo>
                    <a:pt x="2324" y="2693"/>
                  </a:lnTo>
                  <a:lnTo>
                    <a:pt x="1684" y="2727"/>
                  </a:lnTo>
                  <a:lnTo>
                    <a:pt x="1044" y="2794"/>
                  </a:lnTo>
                  <a:lnTo>
                    <a:pt x="506" y="2828"/>
                  </a:lnTo>
                  <a:lnTo>
                    <a:pt x="270" y="2862"/>
                  </a:lnTo>
                  <a:lnTo>
                    <a:pt x="1" y="2963"/>
                  </a:lnTo>
                  <a:lnTo>
                    <a:pt x="34" y="2996"/>
                  </a:lnTo>
                  <a:lnTo>
                    <a:pt x="270" y="3030"/>
                  </a:lnTo>
                  <a:lnTo>
                    <a:pt x="539" y="3030"/>
                  </a:lnTo>
                  <a:lnTo>
                    <a:pt x="1044" y="2963"/>
                  </a:lnTo>
                  <a:lnTo>
                    <a:pt x="1684" y="2929"/>
                  </a:lnTo>
                  <a:lnTo>
                    <a:pt x="2324" y="2895"/>
                  </a:lnTo>
                  <a:lnTo>
                    <a:pt x="2391" y="2862"/>
                  </a:lnTo>
                  <a:lnTo>
                    <a:pt x="2425" y="2828"/>
                  </a:lnTo>
                  <a:lnTo>
                    <a:pt x="2425" y="2862"/>
                  </a:lnTo>
                  <a:lnTo>
                    <a:pt x="2492" y="2862"/>
                  </a:lnTo>
                  <a:lnTo>
                    <a:pt x="2526" y="2828"/>
                  </a:lnTo>
                  <a:lnTo>
                    <a:pt x="2559" y="2525"/>
                  </a:lnTo>
                  <a:lnTo>
                    <a:pt x="2593" y="2188"/>
                  </a:lnTo>
                  <a:lnTo>
                    <a:pt x="2593" y="1549"/>
                  </a:lnTo>
                  <a:lnTo>
                    <a:pt x="2627" y="808"/>
                  </a:lnTo>
                  <a:lnTo>
                    <a:pt x="2627" y="438"/>
                  </a:lnTo>
                  <a:lnTo>
                    <a:pt x="2593" y="67"/>
                  </a:lnTo>
                  <a:lnTo>
                    <a:pt x="2559" y="34"/>
                  </a:lnTo>
                  <a:lnTo>
                    <a:pt x="252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5" name="Google Shape;475;p3"/>
            <p:cNvSpPr/>
            <p:nvPr/>
          </p:nvSpPr>
          <p:spPr>
            <a:xfrm>
              <a:off x="3022576" y="4850204"/>
              <a:ext cx="697928" cy="155692"/>
            </a:xfrm>
            <a:custGeom>
              <a:avLst/>
              <a:gdLst/>
              <a:ahLst/>
              <a:cxnLst/>
              <a:rect l="l" t="t" r="r" b="b"/>
              <a:pathLst>
                <a:path w="14040" h="3132" extrusionOk="0">
                  <a:moveTo>
                    <a:pt x="101" y="202"/>
                  </a:moveTo>
                  <a:lnTo>
                    <a:pt x="1818" y="269"/>
                  </a:lnTo>
                  <a:lnTo>
                    <a:pt x="3569" y="337"/>
                  </a:lnTo>
                  <a:lnTo>
                    <a:pt x="7003" y="370"/>
                  </a:lnTo>
                  <a:lnTo>
                    <a:pt x="13703" y="505"/>
                  </a:lnTo>
                  <a:lnTo>
                    <a:pt x="13703" y="875"/>
                  </a:lnTo>
                  <a:lnTo>
                    <a:pt x="13703" y="1212"/>
                  </a:lnTo>
                  <a:lnTo>
                    <a:pt x="13703" y="2862"/>
                  </a:lnTo>
                  <a:lnTo>
                    <a:pt x="13669" y="2828"/>
                  </a:lnTo>
                  <a:lnTo>
                    <a:pt x="13299" y="2761"/>
                  </a:lnTo>
                  <a:lnTo>
                    <a:pt x="12929" y="2727"/>
                  </a:lnTo>
                  <a:lnTo>
                    <a:pt x="12558" y="2693"/>
                  </a:lnTo>
                  <a:lnTo>
                    <a:pt x="11481" y="2693"/>
                  </a:lnTo>
                  <a:lnTo>
                    <a:pt x="10740" y="2761"/>
                  </a:lnTo>
                  <a:lnTo>
                    <a:pt x="9899" y="2828"/>
                  </a:lnTo>
                  <a:lnTo>
                    <a:pt x="9023" y="2862"/>
                  </a:lnTo>
                  <a:lnTo>
                    <a:pt x="7272" y="2895"/>
                  </a:lnTo>
                  <a:lnTo>
                    <a:pt x="5555" y="2862"/>
                  </a:lnTo>
                  <a:lnTo>
                    <a:pt x="3805" y="2794"/>
                  </a:lnTo>
                  <a:lnTo>
                    <a:pt x="2088" y="2761"/>
                  </a:lnTo>
                  <a:lnTo>
                    <a:pt x="1212" y="2794"/>
                  </a:lnTo>
                  <a:lnTo>
                    <a:pt x="371" y="2828"/>
                  </a:lnTo>
                  <a:lnTo>
                    <a:pt x="371" y="2491"/>
                  </a:lnTo>
                  <a:lnTo>
                    <a:pt x="337" y="2121"/>
                  </a:lnTo>
                  <a:lnTo>
                    <a:pt x="270" y="1448"/>
                  </a:lnTo>
                  <a:lnTo>
                    <a:pt x="202" y="808"/>
                  </a:lnTo>
                  <a:lnTo>
                    <a:pt x="169" y="505"/>
                  </a:lnTo>
                  <a:lnTo>
                    <a:pt x="101" y="202"/>
                  </a:lnTo>
                  <a:close/>
                  <a:moveTo>
                    <a:pt x="101" y="0"/>
                  </a:moveTo>
                  <a:lnTo>
                    <a:pt x="68" y="34"/>
                  </a:lnTo>
                  <a:lnTo>
                    <a:pt x="34" y="67"/>
                  </a:lnTo>
                  <a:lnTo>
                    <a:pt x="34" y="101"/>
                  </a:lnTo>
                  <a:lnTo>
                    <a:pt x="34" y="135"/>
                  </a:lnTo>
                  <a:lnTo>
                    <a:pt x="0" y="471"/>
                  </a:lnTo>
                  <a:lnTo>
                    <a:pt x="0" y="774"/>
                  </a:lnTo>
                  <a:lnTo>
                    <a:pt x="34" y="1448"/>
                  </a:lnTo>
                  <a:lnTo>
                    <a:pt x="68" y="2222"/>
                  </a:lnTo>
                  <a:lnTo>
                    <a:pt x="101" y="2626"/>
                  </a:lnTo>
                  <a:lnTo>
                    <a:pt x="202" y="2996"/>
                  </a:lnTo>
                  <a:lnTo>
                    <a:pt x="236" y="3030"/>
                  </a:lnTo>
                  <a:lnTo>
                    <a:pt x="270" y="3064"/>
                  </a:lnTo>
                  <a:lnTo>
                    <a:pt x="303" y="3030"/>
                  </a:lnTo>
                  <a:lnTo>
                    <a:pt x="337" y="2996"/>
                  </a:lnTo>
                  <a:lnTo>
                    <a:pt x="1179" y="3030"/>
                  </a:lnTo>
                  <a:lnTo>
                    <a:pt x="2020" y="3098"/>
                  </a:lnTo>
                  <a:lnTo>
                    <a:pt x="5353" y="3098"/>
                  </a:lnTo>
                  <a:lnTo>
                    <a:pt x="7037" y="3131"/>
                  </a:lnTo>
                  <a:lnTo>
                    <a:pt x="8653" y="3131"/>
                  </a:lnTo>
                  <a:lnTo>
                    <a:pt x="9461" y="3098"/>
                  </a:lnTo>
                  <a:lnTo>
                    <a:pt x="10269" y="3064"/>
                  </a:lnTo>
                  <a:lnTo>
                    <a:pt x="11111" y="2996"/>
                  </a:lnTo>
                  <a:lnTo>
                    <a:pt x="11919" y="2929"/>
                  </a:lnTo>
                  <a:lnTo>
                    <a:pt x="12356" y="2929"/>
                  </a:lnTo>
                  <a:lnTo>
                    <a:pt x="12760" y="2963"/>
                  </a:lnTo>
                  <a:lnTo>
                    <a:pt x="13164" y="2996"/>
                  </a:lnTo>
                  <a:lnTo>
                    <a:pt x="13568" y="3098"/>
                  </a:lnTo>
                  <a:lnTo>
                    <a:pt x="13636" y="3098"/>
                  </a:lnTo>
                  <a:lnTo>
                    <a:pt x="13703" y="3064"/>
                  </a:lnTo>
                  <a:lnTo>
                    <a:pt x="13737" y="2963"/>
                  </a:lnTo>
                  <a:lnTo>
                    <a:pt x="13804" y="2996"/>
                  </a:lnTo>
                  <a:lnTo>
                    <a:pt x="13871" y="2996"/>
                  </a:lnTo>
                  <a:lnTo>
                    <a:pt x="13939" y="2963"/>
                  </a:lnTo>
                  <a:lnTo>
                    <a:pt x="13972" y="2862"/>
                  </a:lnTo>
                  <a:lnTo>
                    <a:pt x="13972" y="1414"/>
                  </a:lnTo>
                  <a:lnTo>
                    <a:pt x="13972" y="976"/>
                  </a:lnTo>
                  <a:lnTo>
                    <a:pt x="13972" y="741"/>
                  </a:lnTo>
                  <a:lnTo>
                    <a:pt x="13972" y="505"/>
                  </a:lnTo>
                  <a:lnTo>
                    <a:pt x="14006" y="438"/>
                  </a:lnTo>
                  <a:lnTo>
                    <a:pt x="14040" y="370"/>
                  </a:lnTo>
                  <a:lnTo>
                    <a:pt x="14006" y="303"/>
                  </a:lnTo>
                  <a:lnTo>
                    <a:pt x="13905" y="269"/>
                  </a:lnTo>
                  <a:lnTo>
                    <a:pt x="13871" y="269"/>
                  </a:lnTo>
                  <a:lnTo>
                    <a:pt x="13838" y="168"/>
                  </a:lnTo>
                  <a:lnTo>
                    <a:pt x="13804" y="269"/>
                  </a:lnTo>
                  <a:lnTo>
                    <a:pt x="7003" y="135"/>
                  </a:lnTo>
                  <a:lnTo>
                    <a:pt x="3569" y="34"/>
                  </a:lnTo>
                  <a:lnTo>
                    <a:pt x="181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6" name="Google Shape;476;p3"/>
            <p:cNvSpPr/>
            <p:nvPr/>
          </p:nvSpPr>
          <p:spPr>
            <a:xfrm>
              <a:off x="2843471" y="4845183"/>
              <a:ext cx="169113" cy="157332"/>
            </a:xfrm>
            <a:custGeom>
              <a:avLst/>
              <a:gdLst/>
              <a:ahLst/>
              <a:cxnLst/>
              <a:rect l="l" t="t" r="r" b="b"/>
              <a:pathLst>
                <a:path w="3402" h="3165" extrusionOk="0">
                  <a:moveTo>
                    <a:pt x="1347" y="0"/>
                  </a:moveTo>
                  <a:lnTo>
                    <a:pt x="943" y="34"/>
                  </a:lnTo>
                  <a:lnTo>
                    <a:pt x="573" y="101"/>
                  </a:lnTo>
                  <a:lnTo>
                    <a:pt x="236" y="168"/>
                  </a:lnTo>
                  <a:lnTo>
                    <a:pt x="169" y="101"/>
                  </a:lnTo>
                  <a:lnTo>
                    <a:pt x="135" y="67"/>
                  </a:lnTo>
                  <a:lnTo>
                    <a:pt x="68" y="101"/>
                  </a:lnTo>
                  <a:lnTo>
                    <a:pt x="1" y="135"/>
                  </a:lnTo>
                  <a:lnTo>
                    <a:pt x="1" y="202"/>
                  </a:lnTo>
                  <a:lnTo>
                    <a:pt x="34" y="269"/>
                  </a:lnTo>
                  <a:lnTo>
                    <a:pt x="68" y="269"/>
                  </a:lnTo>
                  <a:lnTo>
                    <a:pt x="34" y="505"/>
                  </a:lnTo>
                  <a:lnTo>
                    <a:pt x="34" y="842"/>
                  </a:lnTo>
                  <a:lnTo>
                    <a:pt x="34" y="1717"/>
                  </a:lnTo>
                  <a:lnTo>
                    <a:pt x="34" y="2963"/>
                  </a:lnTo>
                  <a:lnTo>
                    <a:pt x="68" y="3064"/>
                  </a:lnTo>
                  <a:lnTo>
                    <a:pt x="236" y="3064"/>
                  </a:lnTo>
                  <a:lnTo>
                    <a:pt x="236" y="3030"/>
                  </a:lnTo>
                  <a:lnTo>
                    <a:pt x="270" y="2963"/>
                  </a:lnTo>
                  <a:lnTo>
                    <a:pt x="236" y="1953"/>
                  </a:lnTo>
                  <a:lnTo>
                    <a:pt x="236" y="943"/>
                  </a:lnTo>
                  <a:lnTo>
                    <a:pt x="270" y="673"/>
                  </a:lnTo>
                  <a:lnTo>
                    <a:pt x="304" y="505"/>
                  </a:lnTo>
                  <a:lnTo>
                    <a:pt x="304" y="370"/>
                  </a:lnTo>
                  <a:lnTo>
                    <a:pt x="977" y="303"/>
                  </a:lnTo>
                  <a:lnTo>
                    <a:pt x="1684" y="269"/>
                  </a:lnTo>
                  <a:lnTo>
                    <a:pt x="2054" y="303"/>
                  </a:lnTo>
                  <a:lnTo>
                    <a:pt x="2425" y="370"/>
                  </a:lnTo>
                  <a:lnTo>
                    <a:pt x="2795" y="404"/>
                  </a:lnTo>
                  <a:lnTo>
                    <a:pt x="3166" y="471"/>
                  </a:lnTo>
                  <a:lnTo>
                    <a:pt x="3199" y="438"/>
                  </a:lnTo>
                  <a:lnTo>
                    <a:pt x="3199" y="438"/>
                  </a:lnTo>
                  <a:lnTo>
                    <a:pt x="3166" y="673"/>
                  </a:lnTo>
                  <a:lnTo>
                    <a:pt x="3166" y="909"/>
                  </a:lnTo>
                  <a:lnTo>
                    <a:pt x="3132" y="1380"/>
                  </a:lnTo>
                  <a:lnTo>
                    <a:pt x="3098" y="2188"/>
                  </a:lnTo>
                  <a:lnTo>
                    <a:pt x="3132" y="2592"/>
                  </a:lnTo>
                  <a:lnTo>
                    <a:pt x="3166" y="2996"/>
                  </a:lnTo>
                  <a:lnTo>
                    <a:pt x="2762" y="2895"/>
                  </a:lnTo>
                  <a:lnTo>
                    <a:pt x="2357" y="2862"/>
                  </a:lnTo>
                  <a:lnTo>
                    <a:pt x="1516" y="2828"/>
                  </a:lnTo>
                  <a:lnTo>
                    <a:pt x="1179" y="2794"/>
                  </a:lnTo>
                  <a:lnTo>
                    <a:pt x="876" y="2761"/>
                  </a:lnTo>
                  <a:lnTo>
                    <a:pt x="708" y="2794"/>
                  </a:lnTo>
                  <a:lnTo>
                    <a:pt x="539" y="2828"/>
                  </a:lnTo>
                  <a:lnTo>
                    <a:pt x="405" y="2895"/>
                  </a:lnTo>
                  <a:lnTo>
                    <a:pt x="270" y="2963"/>
                  </a:lnTo>
                  <a:lnTo>
                    <a:pt x="438" y="3030"/>
                  </a:lnTo>
                  <a:lnTo>
                    <a:pt x="607" y="3064"/>
                  </a:lnTo>
                  <a:lnTo>
                    <a:pt x="1718" y="3064"/>
                  </a:lnTo>
                  <a:lnTo>
                    <a:pt x="2492" y="3165"/>
                  </a:lnTo>
                  <a:lnTo>
                    <a:pt x="2896" y="3165"/>
                  </a:lnTo>
                  <a:lnTo>
                    <a:pt x="3300" y="3131"/>
                  </a:lnTo>
                  <a:lnTo>
                    <a:pt x="3401" y="3064"/>
                  </a:lnTo>
                  <a:lnTo>
                    <a:pt x="3401" y="3030"/>
                  </a:lnTo>
                  <a:lnTo>
                    <a:pt x="3401" y="2996"/>
                  </a:lnTo>
                  <a:lnTo>
                    <a:pt x="3368" y="2592"/>
                  </a:lnTo>
                  <a:lnTo>
                    <a:pt x="3334" y="2188"/>
                  </a:lnTo>
                  <a:lnTo>
                    <a:pt x="3368" y="1380"/>
                  </a:lnTo>
                  <a:lnTo>
                    <a:pt x="3401" y="808"/>
                  </a:lnTo>
                  <a:lnTo>
                    <a:pt x="3401" y="505"/>
                  </a:lnTo>
                  <a:lnTo>
                    <a:pt x="3334" y="202"/>
                  </a:lnTo>
                  <a:lnTo>
                    <a:pt x="3300" y="202"/>
                  </a:lnTo>
                  <a:lnTo>
                    <a:pt x="3233" y="337"/>
                  </a:lnTo>
                  <a:lnTo>
                    <a:pt x="3199" y="303"/>
                  </a:lnTo>
                  <a:lnTo>
                    <a:pt x="2863" y="168"/>
                  </a:lnTo>
                  <a:lnTo>
                    <a:pt x="2526" y="101"/>
                  </a:lnTo>
                  <a:lnTo>
                    <a:pt x="2122" y="34"/>
                  </a:lnTo>
                  <a:lnTo>
                    <a:pt x="175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477" name="Google Shape;477;p3"/>
          <p:cNvSpPr txBox="1">
            <a:spLocks noGrp="1"/>
          </p:cNvSpPr>
          <p:nvPr>
            <p:ph type="ctrTitle"/>
          </p:nvPr>
        </p:nvSpPr>
        <p:spPr>
          <a:xfrm>
            <a:off x="1557875" y="1411894"/>
            <a:ext cx="60282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5200"/>
              <a:buNone/>
              <a:defRPr sz="5200" b="0">
                <a:solidFill>
                  <a:schemeClr val="lt1"/>
                </a:solidFill>
              </a:defRPr>
            </a:lvl1pPr>
            <a:lvl2pPr lvl="1" algn="ctr" rtl="0">
              <a:spcBef>
                <a:spcPts val="0"/>
              </a:spcBef>
              <a:spcAft>
                <a:spcPts val="0"/>
              </a:spcAft>
              <a:buClr>
                <a:schemeClr val="lt1"/>
              </a:buClr>
              <a:buSzPts val="5200"/>
              <a:buNone/>
              <a:defRPr sz="5200" b="0">
                <a:solidFill>
                  <a:schemeClr val="lt1"/>
                </a:solidFill>
              </a:defRPr>
            </a:lvl2pPr>
            <a:lvl3pPr lvl="2" algn="ctr" rtl="0">
              <a:spcBef>
                <a:spcPts val="0"/>
              </a:spcBef>
              <a:spcAft>
                <a:spcPts val="0"/>
              </a:spcAft>
              <a:buClr>
                <a:schemeClr val="lt1"/>
              </a:buClr>
              <a:buSzPts val="5200"/>
              <a:buNone/>
              <a:defRPr sz="5200" b="0">
                <a:solidFill>
                  <a:schemeClr val="lt1"/>
                </a:solidFill>
              </a:defRPr>
            </a:lvl3pPr>
            <a:lvl4pPr lvl="3" algn="ctr" rtl="0">
              <a:spcBef>
                <a:spcPts val="0"/>
              </a:spcBef>
              <a:spcAft>
                <a:spcPts val="0"/>
              </a:spcAft>
              <a:buClr>
                <a:schemeClr val="lt1"/>
              </a:buClr>
              <a:buSzPts val="5200"/>
              <a:buNone/>
              <a:defRPr sz="5200" b="0">
                <a:solidFill>
                  <a:schemeClr val="lt1"/>
                </a:solidFill>
              </a:defRPr>
            </a:lvl4pPr>
            <a:lvl5pPr lvl="4" algn="ctr" rtl="0">
              <a:spcBef>
                <a:spcPts val="0"/>
              </a:spcBef>
              <a:spcAft>
                <a:spcPts val="0"/>
              </a:spcAft>
              <a:buClr>
                <a:schemeClr val="lt1"/>
              </a:buClr>
              <a:buSzPts val="5200"/>
              <a:buNone/>
              <a:defRPr sz="5200" b="0">
                <a:solidFill>
                  <a:schemeClr val="lt1"/>
                </a:solidFill>
              </a:defRPr>
            </a:lvl5pPr>
            <a:lvl6pPr lvl="5" algn="ctr" rtl="0">
              <a:spcBef>
                <a:spcPts val="0"/>
              </a:spcBef>
              <a:spcAft>
                <a:spcPts val="0"/>
              </a:spcAft>
              <a:buClr>
                <a:schemeClr val="lt1"/>
              </a:buClr>
              <a:buSzPts val="5200"/>
              <a:buNone/>
              <a:defRPr sz="5200" b="0">
                <a:solidFill>
                  <a:schemeClr val="lt1"/>
                </a:solidFill>
              </a:defRPr>
            </a:lvl6pPr>
            <a:lvl7pPr lvl="6" algn="ctr" rtl="0">
              <a:spcBef>
                <a:spcPts val="0"/>
              </a:spcBef>
              <a:spcAft>
                <a:spcPts val="0"/>
              </a:spcAft>
              <a:buClr>
                <a:schemeClr val="lt1"/>
              </a:buClr>
              <a:buSzPts val="5200"/>
              <a:buNone/>
              <a:defRPr sz="5200" b="0">
                <a:solidFill>
                  <a:schemeClr val="lt1"/>
                </a:solidFill>
              </a:defRPr>
            </a:lvl7pPr>
            <a:lvl8pPr lvl="7" algn="ctr" rtl="0">
              <a:spcBef>
                <a:spcPts val="0"/>
              </a:spcBef>
              <a:spcAft>
                <a:spcPts val="0"/>
              </a:spcAft>
              <a:buClr>
                <a:schemeClr val="lt1"/>
              </a:buClr>
              <a:buSzPts val="5200"/>
              <a:buNone/>
              <a:defRPr sz="5200" b="0">
                <a:solidFill>
                  <a:schemeClr val="lt1"/>
                </a:solidFill>
              </a:defRPr>
            </a:lvl8pPr>
            <a:lvl9pPr lvl="8" algn="ctr" rtl="0">
              <a:spcBef>
                <a:spcPts val="0"/>
              </a:spcBef>
              <a:spcAft>
                <a:spcPts val="0"/>
              </a:spcAft>
              <a:buClr>
                <a:schemeClr val="lt1"/>
              </a:buClr>
              <a:buSzPts val="5200"/>
              <a:buNone/>
              <a:defRPr sz="5200" b="0">
                <a:solidFill>
                  <a:schemeClr val="lt1"/>
                </a:solidFill>
              </a:defRPr>
            </a:lvl9pPr>
          </a:lstStyle>
          <a:p>
            <a:endParaRPr/>
          </a:p>
        </p:txBody>
      </p:sp>
      <p:sp>
        <p:nvSpPr>
          <p:cNvPr id="478" name="Google Shape;478;p3"/>
          <p:cNvSpPr txBox="1">
            <a:spLocks noGrp="1"/>
          </p:cNvSpPr>
          <p:nvPr>
            <p:ph type="subTitle" idx="1"/>
          </p:nvPr>
        </p:nvSpPr>
        <p:spPr>
          <a:xfrm>
            <a:off x="1557875" y="2497163"/>
            <a:ext cx="6028200" cy="795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600"/>
            </a:lvl1pPr>
            <a:lvl2pPr lvl="1" algn="ctr" rtl="0">
              <a:spcBef>
                <a:spcPts val="0"/>
              </a:spcBef>
              <a:spcAft>
                <a:spcPts val="0"/>
              </a:spcAft>
              <a:buClr>
                <a:schemeClr val="dk1"/>
              </a:buClr>
              <a:buSzPts val="1600"/>
              <a:buNone/>
              <a:defRPr sz="1600"/>
            </a:lvl2pPr>
            <a:lvl3pPr lvl="2" algn="ctr" rtl="0">
              <a:spcBef>
                <a:spcPts val="0"/>
              </a:spcBef>
              <a:spcAft>
                <a:spcPts val="0"/>
              </a:spcAft>
              <a:buClr>
                <a:schemeClr val="dk1"/>
              </a:buClr>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479" name="Google Shape;479;p3"/>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480"/>
        <p:cNvGrpSpPr/>
        <p:nvPr/>
      </p:nvGrpSpPr>
      <p:grpSpPr>
        <a:xfrm>
          <a:off x="0" y="0"/>
          <a:ext cx="0" cy="0"/>
          <a:chOff x="0" y="0"/>
          <a:chExt cx="0" cy="0"/>
        </a:xfrm>
      </p:grpSpPr>
      <p:sp>
        <p:nvSpPr>
          <p:cNvPr id="481" name="Google Shape;481;p4"/>
          <p:cNvSpPr txBox="1">
            <a:spLocks noGrp="1"/>
          </p:cNvSpPr>
          <p:nvPr>
            <p:ph type="body" idx="1"/>
          </p:nvPr>
        </p:nvSpPr>
        <p:spPr>
          <a:xfrm>
            <a:off x="1832400" y="1990350"/>
            <a:ext cx="5479200" cy="819900"/>
          </a:xfrm>
          <a:prstGeom prst="rect">
            <a:avLst/>
          </a:prstGeom>
        </p:spPr>
        <p:txBody>
          <a:bodyPr spcFirstLastPara="1" wrap="square" lIns="91425" tIns="91425" rIns="91425" bIns="91425" anchor="ctr" anchorCtr="0">
            <a:noAutofit/>
          </a:bodyPr>
          <a:lstStyle>
            <a:lvl1pPr marL="457200" lvl="0" indent="-355600" algn="ctr" rtl="0">
              <a:spcBef>
                <a:spcPts val="600"/>
              </a:spcBef>
              <a:spcAft>
                <a:spcPts val="0"/>
              </a:spcAft>
              <a:buSzPts val="2000"/>
              <a:buChar char="✖"/>
              <a:defRPr sz="2000" i="1">
                <a:solidFill>
                  <a:schemeClr val="accent1"/>
                </a:solidFill>
              </a:defRPr>
            </a:lvl1pPr>
            <a:lvl2pPr marL="914400" lvl="1" indent="-355600" algn="ctr" rtl="0">
              <a:spcBef>
                <a:spcPts val="0"/>
              </a:spcBef>
              <a:spcAft>
                <a:spcPts val="0"/>
              </a:spcAft>
              <a:buSzPts val="2000"/>
              <a:buChar char="○"/>
              <a:defRPr sz="2000" i="1">
                <a:solidFill>
                  <a:schemeClr val="accent1"/>
                </a:solidFill>
              </a:defRPr>
            </a:lvl2pPr>
            <a:lvl3pPr marL="1371600" lvl="2" indent="-355600" algn="ctr" rtl="0">
              <a:spcBef>
                <a:spcPts val="0"/>
              </a:spcBef>
              <a:spcAft>
                <a:spcPts val="0"/>
              </a:spcAft>
              <a:buSzPts val="2000"/>
              <a:buChar char="■"/>
              <a:defRPr sz="2000" i="1">
                <a:solidFill>
                  <a:schemeClr val="accent1"/>
                </a:solidFill>
              </a:defRPr>
            </a:lvl3pPr>
            <a:lvl4pPr marL="1828800" lvl="3" indent="-355600" algn="ctr" rtl="0">
              <a:spcBef>
                <a:spcPts val="0"/>
              </a:spcBef>
              <a:spcAft>
                <a:spcPts val="0"/>
              </a:spcAft>
              <a:buClr>
                <a:schemeClr val="accent1"/>
              </a:buClr>
              <a:buSzPts val="2000"/>
              <a:buChar char="●"/>
              <a:defRPr sz="2000" i="1">
                <a:solidFill>
                  <a:schemeClr val="accent1"/>
                </a:solidFill>
              </a:defRPr>
            </a:lvl4pPr>
            <a:lvl5pPr marL="2286000" lvl="4" indent="-355600" algn="ctr" rtl="0">
              <a:spcBef>
                <a:spcPts val="0"/>
              </a:spcBef>
              <a:spcAft>
                <a:spcPts val="0"/>
              </a:spcAft>
              <a:buClr>
                <a:schemeClr val="accent1"/>
              </a:buClr>
              <a:buSzPts val="2000"/>
              <a:buChar char="○"/>
              <a:defRPr sz="2000" i="1">
                <a:solidFill>
                  <a:schemeClr val="accent1"/>
                </a:solidFill>
              </a:defRPr>
            </a:lvl5pPr>
            <a:lvl6pPr marL="2743200" lvl="5" indent="-355600" algn="ctr" rtl="0">
              <a:spcBef>
                <a:spcPts val="0"/>
              </a:spcBef>
              <a:spcAft>
                <a:spcPts val="0"/>
              </a:spcAft>
              <a:buClr>
                <a:schemeClr val="accent1"/>
              </a:buClr>
              <a:buSzPts val="2000"/>
              <a:buChar char="■"/>
              <a:defRPr sz="2000" i="1">
                <a:solidFill>
                  <a:schemeClr val="accent1"/>
                </a:solidFill>
              </a:defRPr>
            </a:lvl6pPr>
            <a:lvl7pPr marL="3200400" lvl="6" indent="-355600" algn="ctr" rtl="0">
              <a:spcBef>
                <a:spcPts val="0"/>
              </a:spcBef>
              <a:spcAft>
                <a:spcPts val="0"/>
              </a:spcAft>
              <a:buClr>
                <a:schemeClr val="accent1"/>
              </a:buClr>
              <a:buSzPts val="2000"/>
              <a:buChar char="●"/>
              <a:defRPr sz="2000" i="1">
                <a:solidFill>
                  <a:schemeClr val="accent1"/>
                </a:solidFill>
              </a:defRPr>
            </a:lvl7pPr>
            <a:lvl8pPr marL="3657600" lvl="7" indent="-355600" algn="ctr" rtl="0">
              <a:spcBef>
                <a:spcPts val="0"/>
              </a:spcBef>
              <a:spcAft>
                <a:spcPts val="0"/>
              </a:spcAft>
              <a:buClr>
                <a:schemeClr val="accent1"/>
              </a:buClr>
              <a:buSzPts val="2000"/>
              <a:buChar char="○"/>
              <a:defRPr sz="2000" i="1">
                <a:solidFill>
                  <a:schemeClr val="accent1"/>
                </a:solidFill>
              </a:defRPr>
            </a:lvl8pPr>
            <a:lvl9pPr marL="4114800" lvl="8" indent="-355600" algn="ctr">
              <a:spcBef>
                <a:spcPts val="0"/>
              </a:spcBef>
              <a:spcAft>
                <a:spcPts val="0"/>
              </a:spcAft>
              <a:buClr>
                <a:schemeClr val="accent1"/>
              </a:buClr>
              <a:buSzPts val="2000"/>
              <a:buChar char="■"/>
              <a:defRPr sz="2000" i="1">
                <a:solidFill>
                  <a:schemeClr val="accent1"/>
                </a:solidFill>
              </a:defRPr>
            </a:lvl9pPr>
          </a:lstStyle>
          <a:p>
            <a:endParaRPr/>
          </a:p>
        </p:txBody>
      </p:sp>
      <p:sp>
        <p:nvSpPr>
          <p:cNvPr id="482" name="Google Shape;482;p4"/>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solidFill>
                  <a:srgbClr val="F55D4B"/>
                </a:solidFill>
              </a:defRPr>
            </a:lvl1pPr>
            <a:lvl2pPr lvl="1">
              <a:buNone/>
              <a:defRPr>
                <a:solidFill>
                  <a:srgbClr val="F55D4B"/>
                </a:solidFill>
              </a:defRPr>
            </a:lvl2pPr>
            <a:lvl3pPr lvl="2">
              <a:buNone/>
              <a:defRPr>
                <a:solidFill>
                  <a:srgbClr val="F55D4B"/>
                </a:solidFill>
              </a:defRPr>
            </a:lvl3pPr>
            <a:lvl4pPr lvl="3">
              <a:buNone/>
              <a:defRPr>
                <a:solidFill>
                  <a:srgbClr val="F55D4B"/>
                </a:solidFill>
              </a:defRPr>
            </a:lvl4pPr>
            <a:lvl5pPr lvl="4">
              <a:buNone/>
              <a:defRPr>
                <a:solidFill>
                  <a:srgbClr val="F55D4B"/>
                </a:solidFill>
              </a:defRPr>
            </a:lvl5pPr>
            <a:lvl6pPr lvl="5">
              <a:buNone/>
              <a:defRPr>
                <a:solidFill>
                  <a:srgbClr val="F55D4B"/>
                </a:solidFill>
              </a:defRPr>
            </a:lvl6pPr>
            <a:lvl7pPr lvl="6">
              <a:buNone/>
              <a:defRPr>
                <a:solidFill>
                  <a:srgbClr val="F55D4B"/>
                </a:solidFill>
              </a:defRPr>
            </a:lvl7pPr>
            <a:lvl8pPr lvl="7">
              <a:buNone/>
              <a:defRPr>
                <a:solidFill>
                  <a:srgbClr val="F55D4B"/>
                </a:solidFill>
              </a:defRPr>
            </a:lvl8pPr>
            <a:lvl9pPr lvl="8">
              <a:buNone/>
              <a:defRPr>
                <a:solidFill>
                  <a:srgbClr val="F55D4B"/>
                </a:solidFill>
              </a:defRPr>
            </a:lvl9pPr>
          </a:lstStyle>
          <a:p>
            <a:pPr marL="0" lvl="0" indent="0" algn="r" rtl="0">
              <a:spcBef>
                <a:spcPts val="0"/>
              </a:spcBef>
              <a:spcAft>
                <a:spcPts val="0"/>
              </a:spcAft>
              <a:buNone/>
            </a:pPr>
            <a:fld id="{00000000-1234-1234-1234-123412341234}" type="slidenum">
              <a:rPr lang="en"/>
              <a:t>‹#›</a:t>
            </a:fld>
            <a:endParaRPr/>
          </a:p>
        </p:txBody>
      </p:sp>
      <p:grpSp>
        <p:nvGrpSpPr>
          <p:cNvPr id="483" name="Google Shape;483;p4"/>
          <p:cNvGrpSpPr/>
          <p:nvPr/>
        </p:nvGrpSpPr>
        <p:grpSpPr>
          <a:xfrm>
            <a:off x="1907265" y="-6002"/>
            <a:ext cx="5329471" cy="1572280"/>
            <a:chOff x="1045264" y="-6007"/>
            <a:chExt cx="7118300" cy="2100014"/>
          </a:xfrm>
        </p:grpSpPr>
        <p:sp>
          <p:nvSpPr>
            <p:cNvPr id="484" name="Google Shape;484;p4"/>
            <p:cNvSpPr/>
            <p:nvPr/>
          </p:nvSpPr>
          <p:spPr>
            <a:xfrm>
              <a:off x="1803411" y="-6007"/>
              <a:ext cx="5944150" cy="724669"/>
            </a:xfrm>
            <a:custGeom>
              <a:avLst/>
              <a:gdLst/>
              <a:ahLst/>
              <a:cxnLst/>
              <a:rect l="l" t="t" r="r" b="b"/>
              <a:pathLst>
                <a:path w="89490" h="10910" extrusionOk="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85" name="Google Shape;485;p4"/>
            <p:cNvSpPr/>
            <p:nvPr/>
          </p:nvSpPr>
          <p:spPr>
            <a:xfrm>
              <a:off x="1045264" y="-6007"/>
              <a:ext cx="7118300" cy="2100014"/>
            </a:xfrm>
            <a:custGeom>
              <a:avLst/>
              <a:gdLst/>
              <a:ahLst/>
              <a:cxnLst/>
              <a:rect l="l" t="t" r="r" b="b"/>
              <a:pathLst>
                <a:path w="107167" h="31616" extrusionOk="0">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86" name="Google Shape;486;p4"/>
            <p:cNvSpPr/>
            <p:nvPr/>
          </p:nvSpPr>
          <p:spPr>
            <a:xfrm>
              <a:off x="1324836" y="-6007"/>
              <a:ext cx="487541" cy="711252"/>
            </a:xfrm>
            <a:custGeom>
              <a:avLst/>
              <a:gdLst/>
              <a:ahLst/>
              <a:cxnLst/>
              <a:rect l="l" t="t" r="r" b="b"/>
              <a:pathLst>
                <a:path w="7340" h="10708" extrusionOk="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487" name="Google Shape;487;p4"/>
          <p:cNvGrpSpPr/>
          <p:nvPr/>
        </p:nvGrpSpPr>
        <p:grpSpPr>
          <a:xfrm>
            <a:off x="-7999" y="2430147"/>
            <a:ext cx="1642550" cy="1505293"/>
            <a:chOff x="-7997" y="3247832"/>
            <a:chExt cx="2193869" cy="2010543"/>
          </a:xfrm>
        </p:grpSpPr>
        <p:sp>
          <p:nvSpPr>
            <p:cNvPr id="488" name="Google Shape;488;p4"/>
            <p:cNvSpPr/>
            <p:nvPr/>
          </p:nvSpPr>
          <p:spPr>
            <a:xfrm>
              <a:off x="-7997" y="4475586"/>
              <a:ext cx="315374" cy="89538"/>
            </a:xfrm>
            <a:custGeom>
              <a:avLst/>
              <a:gdLst/>
              <a:ahLst/>
              <a:cxnLst/>
              <a:rect l="l" t="t" r="r" b="b"/>
              <a:pathLst>
                <a:path w="4748" h="1348" extrusionOk="0">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89" name="Google Shape;489;p4"/>
            <p:cNvSpPr/>
            <p:nvPr/>
          </p:nvSpPr>
          <p:spPr>
            <a:xfrm>
              <a:off x="-7997" y="4374956"/>
              <a:ext cx="310857" cy="96246"/>
            </a:xfrm>
            <a:custGeom>
              <a:avLst/>
              <a:gdLst/>
              <a:ahLst/>
              <a:cxnLst/>
              <a:rect l="l" t="t" r="r" b="b"/>
              <a:pathLst>
                <a:path w="4680" h="1449" extrusionOk="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0" name="Google Shape;490;p4"/>
            <p:cNvSpPr/>
            <p:nvPr/>
          </p:nvSpPr>
          <p:spPr>
            <a:xfrm>
              <a:off x="-7997" y="4187113"/>
              <a:ext cx="257188" cy="62703"/>
            </a:xfrm>
            <a:custGeom>
              <a:avLst/>
              <a:gdLst/>
              <a:ahLst/>
              <a:cxnLst/>
              <a:rect l="l" t="t" r="r" b="b"/>
              <a:pathLst>
                <a:path w="3872" h="944" extrusionOk="0">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1" name="Google Shape;491;p4"/>
            <p:cNvSpPr/>
            <p:nvPr/>
          </p:nvSpPr>
          <p:spPr>
            <a:xfrm>
              <a:off x="-7997" y="4238524"/>
              <a:ext cx="261705" cy="85087"/>
            </a:xfrm>
            <a:custGeom>
              <a:avLst/>
              <a:gdLst/>
              <a:ahLst/>
              <a:cxnLst/>
              <a:rect l="l" t="t" r="r" b="b"/>
              <a:pathLst>
                <a:path w="3940" h="1281" extrusionOk="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2" name="Google Shape;492;p4"/>
            <p:cNvSpPr/>
            <p:nvPr/>
          </p:nvSpPr>
          <p:spPr>
            <a:xfrm>
              <a:off x="-7997" y="4634336"/>
              <a:ext cx="373494" cy="98505"/>
            </a:xfrm>
            <a:custGeom>
              <a:avLst/>
              <a:gdLst/>
              <a:ahLst/>
              <a:cxnLst/>
              <a:rect l="l" t="t" r="r" b="b"/>
              <a:pathLst>
                <a:path w="5623" h="1483" extrusionOk="0">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3" name="Google Shape;493;p4"/>
            <p:cNvSpPr/>
            <p:nvPr/>
          </p:nvSpPr>
          <p:spPr>
            <a:xfrm>
              <a:off x="-7997" y="4558348"/>
              <a:ext cx="225903" cy="69345"/>
            </a:xfrm>
            <a:custGeom>
              <a:avLst/>
              <a:gdLst/>
              <a:ahLst/>
              <a:cxnLst/>
              <a:rect l="l" t="t" r="r" b="b"/>
              <a:pathLst>
                <a:path w="3401" h="1044" extrusionOk="0">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4" name="Google Shape;494;p4"/>
            <p:cNvSpPr/>
            <p:nvPr/>
          </p:nvSpPr>
          <p:spPr>
            <a:xfrm>
              <a:off x="-7997" y="4685813"/>
              <a:ext cx="382461" cy="93988"/>
            </a:xfrm>
            <a:custGeom>
              <a:avLst/>
              <a:gdLst/>
              <a:ahLst/>
              <a:cxnLst/>
              <a:rect l="l" t="t" r="r" b="b"/>
              <a:pathLst>
                <a:path w="5758" h="1415" extrusionOk="0">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5" name="Google Shape;495;p4"/>
            <p:cNvSpPr/>
            <p:nvPr/>
          </p:nvSpPr>
          <p:spPr>
            <a:xfrm>
              <a:off x="1658012" y="4408499"/>
              <a:ext cx="382461" cy="335500"/>
            </a:xfrm>
            <a:custGeom>
              <a:avLst/>
              <a:gdLst/>
              <a:ahLst/>
              <a:cxnLst/>
              <a:rect l="l" t="t" r="r" b="b"/>
              <a:pathLst>
                <a:path w="5758" h="5051" extrusionOk="0">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6" name="Google Shape;496;p4"/>
            <p:cNvSpPr/>
            <p:nvPr/>
          </p:nvSpPr>
          <p:spPr>
            <a:xfrm>
              <a:off x="-7997" y="4735032"/>
              <a:ext cx="375752" cy="102888"/>
            </a:xfrm>
            <a:custGeom>
              <a:avLst/>
              <a:gdLst/>
              <a:ahLst/>
              <a:cxnLst/>
              <a:rect l="l" t="t" r="r" b="b"/>
              <a:pathLst>
                <a:path w="5657" h="1549" extrusionOk="0">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7" name="Google Shape;497;p4"/>
            <p:cNvSpPr/>
            <p:nvPr/>
          </p:nvSpPr>
          <p:spPr>
            <a:xfrm>
              <a:off x="-7997" y="3985853"/>
              <a:ext cx="216936" cy="73862"/>
            </a:xfrm>
            <a:custGeom>
              <a:avLst/>
              <a:gdLst/>
              <a:ahLst/>
              <a:cxnLst/>
              <a:rect l="l" t="t" r="r" b="b"/>
              <a:pathLst>
                <a:path w="3266" h="1112" extrusionOk="0">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8" name="Google Shape;498;p4"/>
            <p:cNvSpPr/>
            <p:nvPr/>
          </p:nvSpPr>
          <p:spPr>
            <a:xfrm>
              <a:off x="-7997" y="4424175"/>
              <a:ext cx="324275" cy="93988"/>
            </a:xfrm>
            <a:custGeom>
              <a:avLst/>
              <a:gdLst/>
              <a:ahLst/>
              <a:cxnLst/>
              <a:rect l="l" t="t" r="r" b="b"/>
              <a:pathLst>
                <a:path w="4882" h="1415" extrusionOk="0">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9" name="Google Shape;499;p4"/>
            <p:cNvSpPr/>
            <p:nvPr/>
          </p:nvSpPr>
          <p:spPr>
            <a:xfrm>
              <a:off x="-7997" y="4030555"/>
              <a:ext cx="216936" cy="67153"/>
            </a:xfrm>
            <a:custGeom>
              <a:avLst/>
              <a:gdLst/>
              <a:ahLst/>
              <a:cxnLst/>
              <a:rect l="l" t="t" r="r" b="b"/>
              <a:pathLst>
                <a:path w="3266" h="1011" extrusionOk="0">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0" name="Google Shape;500;p4"/>
            <p:cNvSpPr/>
            <p:nvPr/>
          </p:nvSpPr>
          <p:spPr>
            <a:xfrm>
              <a:off x="-7997" y="4126735"/>
              <a:ext cx="239320" cy="73862"/>
            </a:xfrm>
            <a:custGeom>
              <a:avLst/>
              <a:gdLst/>
              <a:ahLst/>
              <a:cxnLst/>
              <a:rect l="l" t="t" r="r" b="b"/>
              <a:pathLst>
                <a:path w="3603" h="1112" extrusionOk="0">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1" name="Google Shape;501;p4"/>
            <p:cNvSpPr/>
            <p:nvPr/>
          </p:nvSpPr>
          <p:spPr>
            <a:xfrm>
              <a:off x="-7997" y="4310127"/>
              <a:ext cx="143140" cy="53736"/>
            </a:xfrm>
            <a:custGeom>
              <a:avLst/>
              <a:gdLst/>
              <a:ahLst/>
              <a:cxnLst/>
              <a:rect l="l" t="t" r="r" b="b"/>
              <a:pathLst>
                <a:path w="2155" h="809" extrusionOk="0">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2" name="Google Shape;502;p4"/>
            <p:cNvSpPr/>
            <p:nvPr/>
          </p:nvSpPr>
          <p:spPr>
            <a:xfrm>
              <a:off x="-7997" y="4075257"/>
              <a:ext cx="248287" cy="91796"/>
            </a:xfrm>
            <a:custGeom>
              <a:avLst/>
              <a:gdLst/>
              <a:ahLst/>
              <a:cxnLst/>
              <a:rect l="l" t="t" r="r" b="b"/>
              <a:pathLst>
                <a:path w="3738" h="1382" extrusionOk="0">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3" name="Google Shape;503;p4"/>
            <p:cNvSpPr/>
            <p:nvPr/>
          </p:nvSpPr>
          <p:spPr>
            <a:xfrm>
              <a:off x="381106" y="3464768"/>
              <a:ext cx="715702" cy="201327"/>
            </a:xfrm>
            <a:custGeom>
              <a:avLst/>
              <a:gdLst/>
              <a:ahLst/>
              <a:cxnLst/>
              <a:rect l="l" t="t" r="r" b="b"/>
              <a:pathLst>
                <a:path w="10775" h="3031" extrusionOk="0">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4" name="Google Shape;504;p4"/>
            <p:cNvSpPr/>
            <p:nvPr/>
          </p:nvSpPr>
          <p:spPr>
            <a:xfrm>
              <a:off x="1067649" y="4327995"/>
              <a:ext cx="51477" cy="26901"/>
            </a:xfrm>
            <a:custGeom>
              <a:avLst/>
              <a:gdLst/>
              <a:ahLst/>
              <a:cxnLst/>
              <a:rect l="l" t="t" r="r" b="b"/>
              <a:pathLst>
                <a:path w="775" h="405" extrusionOk="0">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5" name="Google Shape;505;p4"/>
            <p:cNvSpPr/>
            <p:nvPr/>
          </p:nvSpPr>
          <p:spPr>
            <a:xfrm>
              <a:off x="2042664" y="4482294"/>
              <a:ext cx="64895" cy="24643"/>
            </a:xfrm>
            <a:custGeom>
              <a:avLst/>
              <a:gdLst/>
              <a:ahLst/>
              <a:cxnLst/>
              <a:rect l="l" t="t" r="r" b="b"/>
              <a:pathLst>
                <a:path w="977" h="371" extrusionOk="0">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6" name="Google Shape;506;p4"/>
            <p:cNvSpPr/>
            <p:nvPr/>
          </p:nvSpPr>
          <p:spPr>
            <a:xfrm>
              <a:off x="-7997" y="3247832"/>
              <a:ext cx="2193869" cy="2010543"/>
            </a:xfrm>
            <a:custGeom>
              <a:avLst/>
              <a:gdLst/>
              <a:ahLst/>
              <a:cxnLst/>
              <a:rect l="l" t="t" r="r" b="b"/>
              <a:pathLst>
                <a:path w="33029" h="30269" extrusionOk="0">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7" name="Google Shape;507;p4"/>
            <p:cNvSpPr/>
            <p:nvPr/>
          </p:nvSpPr>
          <p:spPr>
            <a:xfrm>
              <a:off x="-7997" y="4793152"/>
              <a:ext cx="360076" cy="109664"/>
            </a:xfrm>
            <a:custGeom>
              <a:avLst/>
              <a:gdLst/>
              <a:ahLst/>
              <a:cxnLst/>
              <a:rect l="l" t="t" r="r" b="b"/>
              <a:pathLst>
                <a:path w="5421" h="1651" extrusionOk="0">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508" name="Google Shape;508;p4"/>
          <p:cNvGrpSpPr/>
          <p:nvPr/>
        </p:nvGrpSpPr>
        <p:grpSpPr>
          <a:xfrm>
            <a:off x="8420990" y="2153894"/>
            <a:ext cx="515755" cy="910864"/>
            <a:chOff x="8443004" y="2878855"/>
            <a:chExt cx="688868" cy="1216595"/>
          </a:xfrm>
        </p:grpSpPr>
        <p:sp>
          <p:nvSpPr>
            <p:cNvPr id="509" name="Google Shape;509;p4"/>
            <p:cNvSpPr/>
            <p:nvPr/>
          </p:nvSpPr>
          <p:spPr>
            <a:xfrm>
              <a:off x="8758311" y="2981744"/>
              <a:ext cx="26901" cy="33610"/>
            </a:xfrm>
            <a:custGeom>
              <a:avLst/>
              <a:gdLst/>
              <a:ahLst/>
              <a:cxnLst/>
              <a:rect l="l" t="t" r="r" b="b"/>
              <a:pathLst>
                <a:path w="405" h="506" extrusionOk="0">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0" name="Google Shape;510;p4"/>
            <p:cNvSpPr/>
            <p:nvPr/>
          </p:nvSpPr>
          <p:spPr>
            <a:xfrm>
              <a:off x="8682257" y="3929925"/>
              <a:ext cx="102955" cy="118564"/>
            </a:xfrm>
            <a:custGeom>
              <a:avLst/>
              <a:gdLst/>
              <a:ahLst/>
              <a:cxnLst/>
              <a:rect l="l" t="t" r="r" b="b"/>
              <a:pathLst>
                <a:path w="1550" h="1785" extrusionOk="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1" name="Google Shape;511;p4"/>
            <p:cNvSpPr/>
            <p:nvPr/>
          </p:nvSpPr>
          <p:spPr>
            <a:xfrm>
              <a:off x="8805272" y="2999611"/>
              <a:ext cx="107405" cy="26901"/>
            </a:xfrm>
            <a:custGeom>
              <a:avLst/>
              <a:gdLst/>
              <a:ahLst/>
              <a:cxnLst/>
              <a:rect l="l" t="t" r="r" b="b"/>
              <a:pathLst>
                <a:path w="1617" h="405" extrusionOk="0">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2" name="Google Shape;512;p4"/>
            <p:cNvSpPr/>
            <p:nvPr/>
          </p:nvSpPr>
          <p:spPr>
            <a:xfrm>
              <a:off x="8443004" y="2878855"/>
              <a:ext cx="688868" cy="1216595"/>
            </a:xfrm>
            <a:custGeom>
              <a:avLst/>
              <a:gdLst/>
              <a:ahLst/>
              <a:cxnLst/>
              <a:rect l="l" t="t" r="r" b="b"/>
              <a:pathLst>
                <a:path w="10371" h="18316" extrusionOk="0">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3" name="Google Shape;513;p4"/>
            <p:cNvSpPr/>
            <p:nvPr/>
          </p:nvSpPr>
          <p:spPr>
            <a:xfrm>
              <a:off x="8498931" y="3035413"/>
              <a:ext cx="583721" cy="914704"/>
            </a:xfrm>
            <a:custGeom>
              <a:avLst/>
              <a:gdLst/>
              <a:ahLst/>
              <a:cxnLst/>
              <a:rect l="l" t="t" r="r" b="b"/>
              <a:pathLst>
                <a:path w="8788" h="13771" extrusionOk="0">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4" name="Google Shape;514;p4"/>
            <p:cNvSpPr/>
            <p:nvPr/>
          </p:nvSpPr>
          <p:spPr>
            <a:xfrm>
              <a:off x="8845524" y="2961618"/>
              <a:ext cx="20192" cy="20192"/>
            </a:xfrm>
            <a:custGeom>
              <a:avLst/>
              <a:gdLst/>
              <a:ahLst/>
              <a:cxnLst/>
              <a:rect l="l" t="t" r="r" b="b"/>
              <a:pathLst>
                <a:path w="304" h="304" extrusionOk="0">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515" name="Google Shape;515;p4"/>
          <p:cNvGrpSpPr/>
          <p:nvPr/>
        </p:nvGrpSpPr>
        <p:grpSpPr>
          <a:xfrm>
            <a:off x="7117967" y="3590460"/>
            <a:ext cx="2026022" cy="1547117"/>
            <a:chOff x="6445945" y="4797602"/>
            <a:chExt cx="2706053" cy="2066404"/>
          </a:xfrm>
        </p:grpSpPr>
        <p:sp>
          <p:nvSpPr>
            <p:cNvPr id="516" name="Google Shape;516;p4"/>
            <p:cNvSpPr/>
            <p:nvPr/>
          </p:nvSpPr>
          <p:spPr>
            <a:xfrm>
              <a:off x="6700941" y="5054790"/>
              <a:ext cx="111855" cy="1511843"/>
            </a:xfrm>
            <a:custGeom>
              <a:avLst/>
              <a:gdLst/>
              <a:ahLst/>
              <a:cxnLst/>
              <a:rect l="l" t="t" r="r" b="b"/>
              <a:pathLst>
                <a:path w="1684" h="22761" extrusionOk="0">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7" name="Google Shape;517;p4"/>
            <p:cNvSpPr/>
            <p:nvPr/>
          </p:nvSpPr>
          <p:spPr>
            <a:xfrm>
              <a:off x="6457170" y="4802119"/>
              <a:ext cx="333242" cy="1894170"/>
            </a:xfrm>
            <a:custGeom>
              <a:avLst/>
              <a:gdLst/>
              <a:ahLst/>
              <a:cxnLst/>
              <a:rect l="l" t="t" r="r" b="b"/>
              <a:pathLst>
                <a:path w="5017" h="28517" extrusionOk="0">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8" name="Google Shape;518;p4"/>
            <p:cNvSpPr/>
            <p:nvPr/>
          </p:nvSpPr>
          <p:spPr>
            <a:xfrm>
              <a:off x="8109762" y="4967577"/>
              <a:ext cx="60511" cy="60444"/>
            </a:xfrm>
            <a:custGeom>
              <a:avLst/>
              <a:gdLst/>
              <a:ahLst/>
              <a:cxnLst/>
              <a:rect l="l" t="t" r="r" b="b"/>
              <a:pathLst>
                <a:path w="911" h="910" extrusionOk="0">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9" name="Google Shape;519;p4"/>
            <p:cNvSpPr/>
            <p:nvPr/>
          </p:nvSpPr>
          <p:spPr>
            <a:xfrm>
              <a:off x="6797054" y="5021247"/>
              <a:ext cx="2354943" cy="156624"/>
            </a:xfrm>
            <a:custGeom>
              <a:avLst/>
              <a:gdLst/>
              <a:ahLst/>
              <a:cxnLst/>
              <a:rect l="l" t="t" r="r" b="b"/>
              <a:pathLst>
                <a:path w="35454" h="2358" extrusionOk="0">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0" name="Google Shape;520;p4"/>
            <p:cNvSpPr/>
            <p:nvPr/>
          </p:nvSpPr>
          <p:spPr>
            <a:xfrm>
              <a:off x="6785895" y="4797602"/>
              <a:ext cx="2366102" cy="170042"/>
            </a:xfrm>
            <a:custGeom>
              <a:avLst/>
              <a:gdLst/>
              <a:ahLst/>
              <a:cxnLst/>
              <a:rect l="l" t="t" r="r" b="b"/>
              <a:pathLst>
                <a:path w="35622" h="2560" extrusionOk="0">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1" name="Google Shape;521;p4"/>
            <p:cNvSpPr/>
            <p:nvPr/>
          </p:nvSpPr>
          <p:spPr>
            <a:xfrm>
              <a:off x="8024808" y="4983253"/>
              <a:ext cx="31351" cy="31351"/>
            </a:xfrm>
            <a:custGeom>
              <a:avLst/>
              <a:gdLst/>
              <a:ahLst/>
              <a:cxnLst/>
              <a:rect l="l" t="t" r="r" b="b"/>
              <a:pathLst>
                <a:path w="472" h="472" extrusionOk="0">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2" name="Google Shape;522;p4"/>
            <p:cNvSpPr/>
            <p:nvPr/>
          </p:nvSpPr>
          <p:spPr>
            <a:xfrm>
              <a:off x="8239485" y="6776727"/>
              <a:ext cx="93988" cy="67153"/>
            </a:xfrm>
            <a:custGeom>
              <a:avLst/>
              <a:gdLst/>
              <a:ahLst/>
              <a:cxnLst/>
              <a:rect l="l" t="t" r="r" b="b"/>
              <a:pathLst>
                <a:path w="1415" h="1011" extrusionOk="0">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3" name="Google Shape;523;p4"/>
            <p:cNvSpPr/>
            <p:nvPr/>
          </p:nvSpPr>
          <p:spPr>
            <a:xfrm>
              <a:off x="7863799" y="6727574"/>
              <a:ext cx="290798" cy="96180"/>
            </a:xfrm>
            <a:custGeom>
              <a:avLst/>
              <a:gdLst/>
              <a:ahLst/>
              <a:cxnLst/>
              <a:rect l="l" t="t" r="r" b="b"/>
              <a:pathLst>
                <a:path w="4378" h="1448" extrusionOk="0">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4" name="Google Shape;524;p4"/>
            <p:cNvSpPr/>
            <p:nvPr/>
          </p:nvSpPr>
          <p:spPr>
            <a:xfrm>
              <a:off x="6705391" y="6564308"/>
              <a:ext cx="2446606" cy="190168"/>
            </a:xfrm>
            <a:custGeom>
              <a:avLst/>
              <a:gdLst/>
              <a:ahLst/>
              <a:cxnLst/>
              <a:rect l="l" t="t" r="r" b="b"/>
              <a:pathLst>
                <a:path w="36834" h="2863" extrusionOk="0">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5" name="Google Shape;525;p4"/>
            <p:cNvSpPr/>
            <p:nvPr/>
          </p:nvSpPr>
          <p:spPr>
            <a:xfrm>
              <a:off x="7671506" y="6765568"/>
              <a:ext cx="85021" cy="22451"/>
            </a:xfrm>
            <a:custGeom>
              <a:avLst/>
              <a:gdLst/>
              <a:ahLst/>
              <a:cxnLst/>
              <a:rect l="l" t="t" r="r" b="b"/>
              <a:pathLst>
                <a:path w="1280" h="338" extrusionOk="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6" name="Google Shape;526;p4"/>
            <p:cNvSpPr/>
            <p:nvPr/>
          </p:nvSpPr>
          <p:spPr>
            <a:xfrm>
              <a:off x="7678215" y="6696223"/>
              <a:ext cx="87279" cy="20192"/>
            </a:xfrm>
            <a:custGeom>
              <a:avLst/>
              <a:gdLst/>
              <a:ahLst/>
              <a:cxnLst/>
              <a:rect l="l" t="t" r="r" b="b"/>
              <a:pathLst>
                <a:path w="1314" h="304" extrusionOk="0">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7" name="Google Shape;527;p4"/>
            <p:cNvSpPr/>
            <p:nvPr/>
          </p:nvSpPr>
          <p:spPr>
            <a:xfrm>
              <a:off x="7687116" y="6729766"/>
              <a:ext cx="91796" cy="29159"/>
            </a:xfrm>
            <a:custGeom>
              <a:avLst/>
              <a:gdLst/>
              <a:ahLst/>
              <a:cxnLst/>
              <a:rect l="l" t="t" r="r" b="b"/>
              <a:pathLst>
                <a:path w="1382" h="439" extrusionOk="0">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8" name="Google Shape;528;p4"/>
            <p:cNvSpPr/>
            <p:nvPr/>
          </p:nvSpPr>
          <p:spPr>
            <a:xfrm>
              <a:off x="6445945" y="6685064"/>
              <a:ext cx="1552095" cy="178942"/>
            </a:xfrm>
            <a:custGeom>
              <a:avLst/>
              <a:gdLst/>
              <a:ahLst/>
              <a:cxnLst/>
              <a:rect l="l" t="t" r="r" b="b"/>
              <a:pathLst>
                <a:path w="23367" h="2694" extrusionOk="0">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529" name="Google Shape;529;p4"/>
          <p:cNvGrpSpPr/>
          <p:nvPr/>
        </p:nvGrpSpPr>
        <p:grpSpPr>
          <a:xfrm>
            <a:off x="226381" y="790954"/>
            <a:ext cx="1165385" cy="815431"/>
            <a:chOff x="305052" y="1261999"/>
            <a:chExt cx="1556545" cy="1089130"/>
          </a:xfrm>
        </p:grpSpPr>
        <p:sp>
          <p:nvSpPr>
            <p:cNvPr id="530" name="Google Shape;530;p4"/>
            <p:cNvSpPr/>
            <p:nvPr/>
          </p:nvSpPr>
          <p:spPr>
            <a:xfrm>
              <a:off x="1342704" y="2046980"/>
              <a:ext cx="118564" cy="107405"/>
            </a:xfrm>
            <a:custGeom>
              <a:avLst/>
              <a:gdLst/>
              <a:ahLst/>
              <a:cxnLst/>
              <a:rect l="l" t="t" r="r" b="b"/>
              <a:pathLst>
                <a:path w="1785" h="1617" extrusionOk="0">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1" name="Google Shape;531;p4"/>
            <p:cNvSpPr/>
            <p:nvPr/>
          </p:nvSpPr>
          <p:spPr>
            <a:xfrm>
              <a:off x="1409791" y="2120775"/>
              <a:ext cx="35868" cy="35802"/>
            </a:xfrm>
            <a:custGeom>
              <a:avLst/>
              <a:gdLst/>
              <a:ahLst/>
              <a:cxnLst/>
              <a:rect l="l" t="t" r="r" b="b"/>
              <a:pathLst>
                <a:path w="540" h="539" extrusionOk="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2" name="Google Shape;532;p4"/>
            <p:cNvSpPr/>
            <p:nvPr/>
          </p:nvSpPr>
          <p:spPr>
            <a:xfrm>
              <a:off x="792593" y="1261999"/>
              <a:ext cx="619523" cy="565853"/>
            </a:xfrm>
            <a:custGeom>
              <a:avLst/>
              <a:gdLst/>
              <a:ahLst/>
              <a:cxnLst/>
              <a:rect l="l" t="t" r="r" b="b"/>
              <a:pathLst>
                <a:path w="9327" h="8519" extrusionOk="0">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3" name="Google Shape;533;p4"/>
            <p:cNvSpPr/>
            <p:nvPr/>
          </p:nvSpPr>
          <p:spPr>
            <a:xfrm>
              <a:off x="969210" y="1727156"/>
              <a:ext cx="210294" cy="53736"/>
            </a:xfrm>
            <a:custGeom>
              <a:avLst/>
              <a:gdLst/>
              <a:ahLst/>
              <a:cxnLst/>
              <a:rect l="l" t="t" r="r" b="b"/>
              <a:pathLst>
                <a:path w="3166" h="809" extrusionOk="0">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4" name="Google Shape;534;p4"/>
            <p:cNvSpPr/>
            <p:nvPr/>
          </p:nvSpPr>
          <p:spPr>
            <a:xfrm>
              <a:off x="1798894" y="1999953"/>
              <a:ext cx="62703" cy="134306"/>
            </a:xfrm>
            <a:custGeom>
              <a:avLst/>
              <a:gdLst/>
              <a:ahLst/>
              <a:cxnLst/>
              <a:rect l="l" t="t" r="r" b="b"/>
              <a:pathLst>
                <a:path w="944" h="2022" extrusionOk="0">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5" name="Google Shape;535;p4"/>
            <p:cNvSpPr/>
            <p:nvPr/>
          </p:nvSpPr>
          <p:spPr>
            <a:xfrm>
              <a:off x="1197372" y="1776375"/>
              <a:ext cx="73862" cy="31351"/>
            </a:xfrm>
            <a:custGeom>
              <a:avLst/>
              <a:gdLst/>
              <a:ahLst/>
              <a:cxnLst/>
              <a:rect l="l" t="t" r="r" b="b"/>
              <a:pathLst>
                <a:path w="1112" h="472" extrusionOk="0">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6" name="Google Shape;536;p4"/>
            <p:cNvSpPr/>
            <p:nvPr/>
          </p:nvSpPr>
          <p:spPr>
            <a:xfrm>
              <a:off x="799302" y="1767408"/>
              <a:ext cx="64895" cy="33610"/>
            </a:xfrm>
            <a:custGeom>
              <a:avLst/>
              <a:gdLst/>
              <a:ahLst/>
              <a:cxnLst/>
              <a:rect l="l" t="t" r="r" b="b"/>
              <a:pathLst>
                <a:path w="977" h="506" extrusionOk="0">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7" name="Google Shape;537;p4"/>
            <p:cNvSpPr/>
            <p:nvPr/>
          </p:nvSpPr>
          <p:spPr>
            <a:xfrm>
              <a:off x="1322578" y="1836753"/>
              <a:ext cx="143207" cy="51477"/>
            </a:xfrm>
            <a:custGeom>
              <a:avLst/>
              <a:gdLst/>
              <a:ahLst/>
              <a:cxnLst/>
              <a:rect l="l" t="t" r="r" b="b"/>
              <a:pathLst>
                <a:path w="2156" h="775" extrusionOk="0">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8" name="Google Shape;538;p4"/>
            <p:cNvSpPr/>
            <p:nvPr/>
          </p:nvSpPr>
          <p:spPr>
            <a:xfrm>
              <a:off x="1684846" y="2181153"/>
              <a:ext cx="66" cy="66"/>
            </a:xfrm>
            <a:custGeom>
              <a:avLst/>
              <a:gdLst/>
              <a:ahLst/>
              <a:cxnLst/>
              <a:rect l="l" t="t" r="r" b="b"/>
              <a:pathLst>
                <a:path w="1" h="1" extrusionOk="0">
                  <a:moveTo>
                    <a:pt x="1" y="0"/>
                  </a:moveTo>
                  <a:lnTo>
                    <a:pt x="1" y="0"/>
                  </a:lnTo>
                  <a:lnTo>
                    <a:pt x="1" y="0"/>
                  </a:lnTo>
                  <a:lnTo>
                    <a:pt x="1" y="0"/>
                  </a:lnTo>
                  <a:lnTo>
                    <a:pt x="1" y="0"/>
                  </a:lnTo>
                  <a:lnTo>
                    <a:pt x="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9" name="Google Shape;539;p4"/>
            <p:cNvSpPr/>
            <p:nvPr/>
          </p:nvSpPr>
          <p:spPr>
            <a:xfrm>
              <a:off x="1660270" y="2158769"/>
              <a:ext cx="26901" cy="26901"/>
            </a:xfrm>
            <a:custGeom>
              <a:avLst/>
              <a:gdLst/>
              <a:ahLst/>
              <a:cxnLst/>
              <a:rect l="l" t="t" r="r" b="b"/>
              <a:pathLst>
                <a:path w="405" h="405" extrusionOk="0">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0" name="Google Shape;540;p4"/>
            <p:cNvSpPr/>
            <p:nvPr/>
          </p:nvSpPr>
          <p:spPr>
            <a:xfrm>
              <a:off x="750083" y="1865779"/>
              <a:ext cx="304215" cy="250546"/>
            </a:xfrm>
            <a:custGeom>
              <a:avLst/>
              <a:gdLst/>
              <a:ahLst/>
              <a:cxnLst/>
              <a:rect l="l" t="t" r="r" b="b"/>
              <a:pathLst>
                <a:path w="4580" h="3772" extrusionOk="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1" name="Google Shape;541;p4"/>
            <p:cNvSpPr/>
            <p:nvPr/>
          </p:nvSpPr>
          <p:spPr>
            <a:xfrm>
              <a:off x="1635694" y="2129676"/>
              <a:ext cx="89471" cy="100697"/>
            </a:xfrm>
            <a:custGeom>
              <a:avLst/>
              <a:gdLst/>
              <a:ahLst/>
              <a:cxnLst/>
              <a:rect l="l" t="t" r="r" b="b"/>
              <a:pathLst>
                <a:path w="1347" h="1516" extrusionOk="0">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2" name="Google Shape;542;p4"/>
            <p:cNvSpPr/>
            <p:nvPr/>
          </p:nvSpPr>
          <p:spPr>
            <a:xfrm>
              <a:off x="870839" y="1984344"/>
              <a:ext cx="38060" cy="35802"/>
            </a:xfrm>
            <a:custGeom>
              <a:avLst/>
              <a:gdLst/>
              <a:ahLst/>
              <a:cxnLst/>
              <a:rect l="l" t="t" r="r" b="b"/>
              <a:pathLst>
                <a:path w="573" h="539" extrusionOk="0">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3" name="Google Shape;543;p4"/>
            <p:cNvSpPr/>
            <p:nvPr/>
          </p:nvSpPr>
          <p:spPr>
            <a:xfrm>
              <a:off x="369880" y="1765149"/>
              <a:ext cx="266221" cy="257254"/>
            </a:xfrm>
            <a:custGeom>
              <a:avLst/>
              <a:gdLst/>
              <a:ahLst/>
              <a:cxnLst/>
              <a:rect l="l" t="t" r="r" b="b"/>
              <a:pathLst>
                <a:path w="4008" h="3873" extrusionOk="0">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4" name="Google Shape;544;p4"/>
            <p:cNvSpPr/>
            <p:nvPr/>
          </p:nvSpPr>
          <p:spPr>
            <a:xfrm>
              <a:off x="305052" y="1677937"/>
              <a:ext cx="1538677" cy="673192"/>
            </a:xfrm>
            <a:custGeom>
              <a:avLst/>
              <a:gdLst/>
              <a:ahLst/>
              <a:cxnLst/>
              <a:rect l="l" t="t" r="r" b="b"/>
              <a:pathLst>
                <a:path w="23165" h="10135" extrusionOk="0">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5" name="Google Shape;545;p4"/>
            <p:cNvSpPr/>
            <p:nvPr/>
          </p:nvSpPr>
          <p:spPr>
            <a:xfrm>
              <a:off x="428066" y="1821077"/>
              <a:ext cx="143207" cy="156624"/>
            </a:xfrm>
            <a:custGeom>
              <a:avLst/>
              <a:gdLst/>
              <a:ahLst/>
              <a:cxnLst/>
              <a:rect l="l" t="t" r="r" b="b"/>
              <a:pathLst>
                <a:path w="2156" h="2358" extrusionOk="0">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6" name="Google Shape;546;p4"/>
            <p:cNvSpPr/>
            <p:nvPr/>
          </p:nvSpPr>
          <p:spPr>
            <a:xfrm>
              <a:off x="1586475" y="2076007"/>
              <a:ext cx="190168" cy="201327"/>
            </a:xfrm>
            <a:custGeom>
              <a:avLst/>
              <a:gdLst/>
              <a:ahLst/>
              <a:cxnLst/>
              <a:rect l="l" t="t" r="r" b="b"/>
              <a:pathLst>
                <a:path w="2863" h="3031" extrusionOk="0">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547" name="Google Shape;547;p4"/>
          <p:cNvGrpSpPr/>
          <p:nvPr/>
        </p:nvGrpSpPr>
        <p:grpSpPr>
          <a:xfrm>
            <a:off x="2444861" y="3871736"/>
            <a:ext cx="2459622" cy="1079998"/>
            <a:chOff x="1573057" y="5173288"/>
            <a:chExt cx="3285190" cy="1442497"/>
          </a:xfrm>
        </p:grpSpPr>
        <p:sp>
          <p:nvSpPr>
            <p:cNvPr id="548" name="Google Shape;548;p4"/>
            <p:cNvSpPr/>
            <p:nvPr/>
          </p:nvSpPr>
          <p:spPr>
            <a:xfrm>
              <a:off x="3688614" y="5616127"/>
              <a:ext cx="154366" cy="147657"/>
            </a:xfrm>
            <a:custGeom>
              <a:avLst/>
              <a:gdLst/>
              <a:ahLst/>
              <a:cxnLst/>
              <a:rect l="l" t="t" r="r" b="b"/>
              <a:pathLst>
                <a:path w="2324" h="2223" extrusionOk="0">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9" name="Google Shape;549;p4"/>
            <p:cNvSpPr/>
            <p:nvPr/>
          </p:nvSpPr>
          <p:spPr>
            <a:xfrm>
              <a:off x="3581275" y="5472986"/>
              <a:ext cx="154366" cy="152108"/>
            </a:xfrm>
            <a:custGeom>
              <a:avLst/>
              <a:gdLst/>
              <a:ahLst/>
              <a:cxnLst/>
              <a:rect l="l" t="t" r="r" b="b"/>
              <a:pathLst>
                <a:path w="2324" h="2290" extrusionOk="0">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0" name="Google Shape;550;p4"/>
            <p:cNvSpPr/>
            <p:nvPr/>
          </p:nvSpPr>
          <p:spPr>
            <a:xfrm>
              <a:off x="3418009" y="6016389"/>
              <a:ext cx="40318" cy="38127"/>
            </a:xfrm>
            <a:custGeom>
              <a:avLst/>
              <a:gdLst/>
              <a:ahLst/>
              <a:cxnLst/>
              <a:rect l="l" t="t" r="r" b="b"/>
              <a:pathLst>
                <a:path w="607" h="574" extrusionOk="0">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1" name="Google Shape;551;p4"/>
            <p:cNvSpPr/>
            <p:nvPr/>
          </p:nvSpPr>
          <p:spPr>
            <a:xfrm>
              <a:off x="3744475" y="5765909"/>
              <a:ext cx="147724" cy="152174"/>
            </a:xfrm>
            <a:custGeom>
              <a:avLst/>
              <a:gdLst/>
              <a:ahLst/>
              <a:cxnLst/>
              <a:rect l="l" t="t" r="r" b="b"/>
              <a:pathLst>
                <a:path w="2224" h="2291" extrusionOk="0">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2" name="Google Shape;552;p4"/>
            <p:cNvSpPr/>
            <p:nvPr/>
          </p:nvSpPr>
          <p:spPr>
            <a:xfrm>
              <a:off x="3579017" y="5790552"/>
              <a:ext cx="158816" cy="149916"/>
            </a:xfrm>
            <a:custGeom>
              <a:avLst/>
              <a:gdLst/>
              <a:ahLst/>
              <a:cxnLst/>
              <a:rect l="l" t="t" r="r" b="b"/>
              <a:pathLst>
                <a:path w="2391" h="2257" extrusionOk="0">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3" name="Google Shape;553;p4"/>
            <p:cNvSpPr/>
            <p:nvPr/>
          </p:nvSpPr>
          <p:spPr>
            <a:xfrm>
              <a:off x="3527606" y="5636253"/>
              <a:ext cx="154366" cy="167783"/>
            </a:xfrm>
            <a:custGeom>
              <a:avLst/>
              <a:gdLst/>
              <a:ahLst/>
              <a:cxnLst/>
              <a:rect l="l" t="t" r="r" b="b"/>
              <a:pathLst>
                <a:path w="2324" h="2526" extrusionOk="0">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4" name="Google Shape;554;p4"/>
            <p:cNvSpPr/>
            <p:nvPr/>
          </p:nvSpPr>
          <p:spPr>
            <a:xfrm>
              <a:off x="3326346" y="5604901"/>
              <a:ext cx="33610" cy="44835"/>
            </a:xfrm>
            <a:custGeom>
              <a:avLst/>
              <a:gdLst/>
              <a:ahLst/>
              <a:cxnLst/>
              <a:rect l="l" t="t" r="r" b="b"/>
              <a:pathLst>
                <a:path w="506" h="675" extrusionOk="0">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5" name="Google Shape;555;p4"/>
            <p:cNvSpPr/>
            <p:nvPr/>
          </p:nvSpPr>
          <p:spPr>
            <a:xfrm>
              <a:off x="3259259" y="5517688"/>
              <a:ext cx="152108" cy="167783"/>
            </a:xfrm>
            <a:custGeom>
              <a:avLst/>
              <a:gdLst/>
              <a:ahLst/>
              <a:cxnLst/>
              <a:rect l="l" t="t" r="r" b="b"/>
              <a:pathLst>
                <a:path w="2290" h="2526" extrusionOk="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6" name="Google Shape;556;p4"/>
            <p:cNvSpPr/>
            <p:nvPr/>
          </p:nvSpPr>
          <p:spPr>
            <a:xfrm>
              <a:off x="2621869" y="5935884"/>
              <a:ext cx="138757" cy="152174"/>
            </a:xfrm>
            <a:custGeom>
              <a:avLst/>
              <a:gdLst/>
              <a:ahLst/>
              <a:cxnLst/>
              <a:rect l="l" t="t" r="r" b="b"/>
              <a:pathLst>
                <a:path w="2089" h="2291" extrusionOk="0">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7" name="Google Shape;557;p4"/>
            <p:cNvSpPr/>
            <p:nvPr/>
          </p:nvSpPr>
          <p:spPr>
            <a:xfrm>
              <a:off x="2626319" y="6152820"/>
              <a:ext cx="44835" cy="35868"/>
            </a:xfrm>
            <a:custGeom>
              <a:avLst/>
              <a:gdLst/>
              <a:ahLst/>
              <a:cxnLst/>
              <a:rect l="l" t="t" r="r" b="b"/>
              <a:pathLst>
                <a:path w="675" h="540" extrusionOk="0">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8" name="Google Shape;558;p4"/>
            <p:cNvSpPr/>
            <p:nvPr/>
          </p:nvSpPr>
          <p:spPr>
            <a:xfrm>
              <a:off x="2469827" y="6177397"/>
              <a:ext cx="35802" cy="35868"/>
            </a:xfrm>
            <a:custGeom>
              <a:avLst/>
              <a:gdLst/>
              <a:ahLst/>
              <a:cxnLst/>
              <a:rect l="l" t="t" r="r" b="b"/>
              <a:pathLst>
                <a:path w="539" h="540" extrusionOk="0">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9" name="Google Shape;559;p4"/>
            <p:cNvSpPr/>
            <p:nvPr/>
          </p:nvSpPr>
          <p:spPr>
            <a:xfrm>
              <a:off x="2568199" y="6101409"/>
              <a:ext cx="158883" cy="147657"/>
            </a:xfrm>
            <a:custGeom>
              <a:avLst/>
              <a:gdLst/>
              <a:ahLst/>
              <a:cxnLst/>
              <a:rect l="l" t="t" r="r" b="b"/>
              <a:pathLst>
                <a:path w="2392" h="2223" extrusionOk="0">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0" name="Google Shape;560;p4"/>
            <p:cNvSpPr/>
            <p:nvPr/>
          </p:nvSpPr>
          <p:spPr>
            <a:xfrm>
              <a:off x="2418350" y="6125986"/>
              <a:ext cx="145465" cy="147657"/>
            </a:xfrm>
            <a:custGeom>
              <a:avLst/>
              <a:gdLst/>
              <a:ahLst/>
              <a:cxnLst/>
              <a:rect l="l" t="t" r="r" b="b"/>
              <a:pathLst>
                <a:path w="2190" h="2223" extrusionOk="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1" name="Google Shape;561;p4"/>
            <p:cNvSpPr/>
            <p:nvPr/>
          </p:nvSpPr>
          <p:spPr>
            <a:xfrm>
              <a:off x="2409449" y="6143853"/>
              <a:ext cx="31351" cy="134240"/>
            </a:xfrm>
            <a:custGeom>
              <a:avLst/>
              <a:gdLst/>
              <a:ahLst/>
              <a:cxnLst/>
              <a:rect l="l" t="t" r="r" b="b"/>
              <a:pathLst>
                <a:path w="472" h="2021" extrusionOk="0">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2" name="Google Shape;562;p4"/>
            <p:cNvSpPr/>
            <p:nvPr/>
          </p:nvSpPr>
          <p:spPr>
            <a:xfrm>
              <a:off x="2518980" y="6011938"/>
              <a:ext cx="42577" cy="62703"/>
            </a:xfrm>
            <a:custGeom>
              <a:avLst/>
              <a:gdLst/>
              <a:ahLst/>
              <a:cxnLst/>
              <a:rect l="l" t="t" r="r" b="b"/>
              <a:pathLst>
                <a:path w="641" h="944" extrusionOk="0">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3" name="Google Shape;563;p4"/>
            <p:cNvSpPr/>
            <p:nvPr/>
          </p:nvSpPr>
          <p:spPr>
            <a:xfrm>
              <a:off x="2458602" y="5953819"/>
              <a:ext cx="156624" cy="156558"/>
            </a:xfrm>
            <a:custGeom>
              <a:avLst/>
              <a:gdLst/>
              <a:ahLst/>
              <a:cxnLst/>
              <a:rect l="l" t="t" r="r" b="b"/>
              <a:pathLst>
                <a:path w="2358" h="2357" extrusionOk="0">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4" name="Google Shape;564;p4"/>
            <p:cNvSpPr/>
            <p:nvPr/>
          </p:nvSpPr>
          <p:spPr>
            <a:xfrm>
              <a:off x="3051224" y="6025356"/>
              <a:ext cx="156624" cy="154366"/>
            </a:xfrm>
            <a:custGeom>
              <a:avLst/>
              <a:gdLst/>
              <a:ahLst/>
              <a:cxnLst/>
              <a:rect l="l" t="t" r="r" b="b"/>
              <a:pathLst>
                <a:path w="2358" h="2324" extrusionOk="0">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5" name="Google Shape;565;p4"/>
            <p:cNvSpPr/>
            <p:nvPr/>
          </p:nvSpPr>
          <p:spPr>
            <a:xfrm>
              <a:off x="3368790" y="5982845"/>
              <a:ext cx="158883" cy="145465"/>
            </a:xfrm>
            <a:custGeom>
              <a:avLst/>
              <a:gdLst/>
              <a:ahLst/>
              <a:cxnLst/>
              <a:rect l="l" t="t" r="r" b="b"/>
              <a:pathLst>
                <a:path w="2392" h="2190" extrusionOk="0">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6" name="Google Shape;566;p4"/>
            <p:cNvSpPr/>
            <p:nvPr/>
          </p:nvSpPr>
          <p:spPr>
            <a:xfrm>
              <a:off x="2729207" y="6072316"/>
              <a:ext cx="152174" cy="167783"/>
            </a:xfrm>
            <a:custGeom>
              <a:avLst/>
              <a:gdLst/>
              <a:ahLst/>
              <a:cxnLst/>
              <a:rect l="l" t="t" r="r" b="b"/>
              <a:pathLst>
                <a:path w="2291" h="2526" extrusionOk="0">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7" name="Google Shape;567;p4"/>
            <p:cNvSpPr/>
            <p:nvPr/>
          </p:nvSpPr>
          <p:spPr>
            <a:xfrm>
              <a:off x="2782877" y="6125986"/>
              <a:ext cx="42577" cy="51477"/>
            </a:xfrm>
            <a:custGeom>
              <a:avLst/>
              <a:gdLst/>
              <a:ahLst/>
              <a:cxnLst/>
              <a:rect l="l" t="t" r="r" b="b"/>
              <a:pathLst>
                <a:path w="641" h="775" extrusionOk="0">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8" name="Google Shape;568;p4"/>
            <p:cNvSpPr/>
            <p:nvPr/>
          </p:nvSpPr>
          <p:spPr>
            <a:xfrm>
              <a:off x="3418009" y="5499821"/>
              <a:ext cx="154366" cy="145399"/>
            </a:xfrm>
            <a:custGeom>
              <a:avLst/>
              <a:gdLst/>
              <a:ahLst/>
              <a:cxnLst/>
              <a:rect l="l" t="t" r="r" b="b"/>
              <a:pathLst>
                <a:path w="2324" h="2189" extrusionOk="0">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9" name="Google Shape;569;p4"/>
            <p:cNvSpPr/>
            <p:nvPr/>
          </p:nvSpPr>
          <p:spPr>
            <a:xfrm>
              <a:off x="1982286" y="5929176"/>
              <a:ext cx="49285" cy="55994"/>
            </a:xfrm>
            <a:custGeom>
              <a:avLst/>
              <a:gdLst/>
              <a:ahLst/>
              <a:cxnLst/>
              <a:rect l="l" t="t" r="r" b="b"/>
              <a:pathLst>
                <a:path w="742" h="843" extrusionOk="0">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0" name="Google Shape;570;p4"/>
            <p:cNvSpPr/>
            <p:nvPr/>
          </p:nvSpPr>
          <p:spPr>
            <a:xfrm>
              <a:off x="1906233" y="6354081"/>
              <a:ext cx="156624" cy="187909"/>
            </a:xfrm>
            <a:custGeom>
              <a:avLst/>
              <a:gdLst/>
              <a:ahLst/>
              <a:cxnLst/>
              <a:rect l="l" t="t" r="r" b="b"/>
              <a:pathLst>
                <a:path w="2358" h="2829" extrusionOk="0">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1" name="Google Shape;571;p4"/>
            <p:cNvSpPr/>
            <p:nvPr/>
          </p:nvSpPr>
          <p:spPr>
            <a:xfrm>
              <a:off x="1977836" y="6029806"/>
              <a:ext cx="158816" cy="149916"/>
            </a:xfrm>
            <a:custGeom>
              <a:avLst/>
              <a:gdLst/>
              <a:ahLst/>
              <a:cxnLst/>
              <a:rect l="l" t="t" r="r" b="b"/>
              <a:pathLst>
                <a:path w="2391" h="2257" extrusionOk="0">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2" name="Google Shape;572;p4"/>
            <p:cNvSpPr/>
            <p:nvPr/>
          </p:nvSpPr>
          <p:spPr>
            <a:xfrm>
              <a:off x="1926359" y="5875506"/>
              <a:ext cx="152174" cy="167783"/>
            </a:xfrm>
            <a:custGeom>
              <a:avLst/>
              <a:gdLst/>
              <a:ahLst/>
              <a:cxnLst/>
              <a:rect l="l" t="t" r="r" b="b"/>
              <a:pathLst>
                <a:path w="2291" h="2526" extrusionOk="0">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3" name="Google Shape;573;p4"/>
            <p:cNvSpPr/>
            <p:nvPr/>
          </p:nvSpPr>
          <p:spPr>
            <a:xfrm>
              <a:off x="2946143" y="5571358"/>
              <a:ext cx="147657" cy="147657"/>
            </a:xfrm>
            <a:custGeom>
              <a:avLst/>
              <a:gdLst/>
              <a:ahLst/>
              <a:cxnLst/>
              <a:rect l="l" t="t" r="r" b="b"/>
              <a:pathLst>
                <a:path w="2223" h="2223" extrusionOk="0">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4" name="Google Shape;574;p4"/>
            <p:cNvSpPr/>
            <p:nvPr/>
          </p:nvSpPr>
          <p:spPr>
            <a:xfrm>
              <a:off x="1745224" y="6383174"/>
              <a:ext cx="161075" cy="170042"/>
            </a:xfrm>
            <a:custGeom>
              <a:avLst/>
              <a:gdLst/>
              <a:ahLst/>
              <a:cxnLst/>
              <a:rect l="l" t="t" r="r" b="b"/>
              <a:pathLst>
                <a:path w="2425" h="2560" extrusionOk="0">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5" name="Google Shape;575;p4"/>
            <p:cNvSpPr/>
            <p:nvPr/>
          </p:nvSpPr>
          <p:spPr>
            <a:xfrm>
              <a:off x="4267818" y="5524397"/>
              <a:ext cx="590430" cy="979599"/>
            </a:xfrm>
            <a:custGeom>
              <a:avLst/>
              <a:gdLst/>
              <a:ahLst/>
              <a:cxnLst/>
              <a:rect l="l" t="t" r="r" b="b"/>
              <a:pathLst>
                <a:path w="8889" h="14748" extrusionOk="0">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6" name="Google Shape;576;p4"/>
            <p:cNvSpPr/>
            <p:nvPr/>
          </p:nvSpPr>
          <p:spPr>
            <a:xfrm>
              <a:off x="2458602" y="5638445"/>
              <a:ext cx="152174" cy="165591"/>
            </a:xfrm>
            <a:custGeom>
              <a:avLst/>
              <a:gdLst/>
              <a:ahLst/>
              <a:cxnLst/>
              <a:rect l="l" t="t" r="r" b="b"/>
              <a:pathLst>
                <a:path w="2291" h="2493" extrusionOk="0">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7" name="Google Shape;577;p4"/>
            <p:cNvSpPr/>
            <p:nvPr/>
          </p:nvSpPr>
          <p:spPr>
            <a:xfrm>
              <a:off x="2617418" y="5618318"/>
              <a:ext cx="154366" cy="147657"/>
            </a:xfrm>
            <a:custGeom>
              <a:avLst/>
              <a:gdLst/>
              <a:ahLst/>
              <a:cxnLst/>
              <a:rect l="l" t="t" r="r" b="b"/>
              <a:pathLst>
                <a:path w="2324" h="2223" extrusionOk="0">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8" name="Google Shape;578;p4"/>
            <p:cNvSpPr/>
            <p:nvPr/>
          </p:nvSpPr>
          <p:spPr>
            <a:xfrm>
              <a:off x="2143294" y="5913567"/>
              <a:ext cx="51544" cy="42510"/>
            </a:xfrm>
            <a:custGeom>
              <a:avLst/>
              <a:gdLst/>
              <a:ahLst/>
              <a:cxnLst/>
              <a:rect l="l" t="t" r="r" b="b"/>
              <a:pathLst>
                <a:path w="776" h="640" extrusionOk="0">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9" name="Google Shape;579;p4"/>
            <p:cNvSpPr/>
            <p:nvPr/>
          </p:nvSpPr>
          <p:spPr>
            <a:xfrm>
              <a:off x="2780685" y="5591484"/>
              <a:ext cx="154366" cy="152174"/>
            </a:xfrm>
            <a:custGeom>
              <a:avLst/>
              <a:gdLst/>
              <a:ahLst/>
              <a:cxnLst/>
              <a:rect l="l" t="t" r="r" b="b"/>
              <a:pathLst>
                <a:path w="2324" h="2291" extrusionOk="0">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0" name="Google Shape;580;p4"/>
            <p:cNvSpPr/>
            <p:nvPr/>
          </p:nvSpPr>
          <p:spPr>
            <a:xfrm>
              <a:off x="2845513" y="5676505"/>
              <a:ext cx="26901" cy="40318"/>
            </a:xfrm>
            <a:custGeom>
              <a:avLst/>
              <a:gdLst/>
              <a:ahLst/>
              <a:cxnLst/>
              <a:rect l="l" t="t" r="r" b="b"/>
              <a:pathLst>
                <a:path w="405" h="607" extrusionOk="0">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1" name="Google Shape;581;p4"/>
            <p:cNvSpPr/>
            <p:nvPr/>
          </p:nvSpPr>
          <p:spPr>
            <a:xfrm>
              <a:off x="2686697" y="5701081"/>
              <a:ext cx="33676" cy="40318"/>
            </a:xfrm>
            <a:custGeom>
              <a:avLst/>
              <a:gdLst/>
              <a:ahLst/>
              <a:cxnLst/>
              <a:rect l="l" t="t" r="r" b="b"/>
              <a:pathLst>
                <a:path w="507" h="607" extrusionOk="0">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2" name="Google Shape;582;p4"/>
            <p:cNvSpPr/>
            <p:nvPr/>
          </p:nvSpPr>
          <p:spPr>
            <a:xfrm>
              <a:off x="2087367" y="5855380"/>
              <a:ext cx="154432" cy="147657"/>
            </a:xfrm>
            <a:custGeom>
              <a:avLst/>
              <a:gdLst/>
              <a:ahLst/>
              <a:cxnLst/>
              <a:rect l="l" t="t" r="r" b="b"/>
              <a:pathLst>
                <a:path w="2325" h="2223" extrusionOk="0">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3" name="Google Shape;583;p4"/>
            <p:cNvSpPr/>
            <p:nvPr/>
          </p:nvSpPr>
          <p:spPr>
            <a:xfrm>
              <a:off x="2523497" y="5721207"/>
              <a:ext cx="40318" cy="58186"/>
            </a:xfrm>
            <a:custGeom>
              <a:avLst/>
              <a:gdLst/>
              <a:ahLst/>
              <a:cxnLst/>
              <a:rect l="l" t="t" r="r" b="b"/>
              <a:pathLst>
                <a:path w="607" h="876" extrusionOk="0">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4" name="Google Shape;584;p4"/>
            <p:cNvSpPr/>
            <p:nvPr/>
          </p:nvSpPr>
          <p:spPr>
            <a:xfrm>
              <a:off x="2145553" y="5692114"/>
              <a:ext cx="147657" cy="145465"/>
            </a:xfrm>
            <a:custGeom>
              <a:avLst/>
              <a:gdLst/>
              <a:ahLst/>
              <a:cxnLst/>
              <a:rect l="l" t="t" r="r" b="b"/>
              <a:pathLst>
                <a:path w="2223" h="2190" extrusionOk="0">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5" name="Google Shape;585;p4"/>
            <p:cNvSpPr/>
            <p:nvPr/>
          </p:nvSpPr>
          <p:spPr>
            <a:xfrm>
              <a:off x="1725098" y="5989554"/>
              <a:ext cx="64961" cy="53736"/>
            </a:xfrm>
            <a:custGeom>
              <a:avLst/>
              <a:gdLst/>
              <a:ahLst/>
              <a:cxnLst/>
              <a:rect l="l" t="t" r="r" b="b"/>
              <a:pathLst>
                <a:path w="978" h="809" extrusionOk="0">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6" name="Google Shape;586;p4"/>
            <p:cNvSpPr/>
            <p:nvPr/>
          </p:nvSpPr>
          <p:spPr>
            <a:xfrm>
              <a:off x="2639736" y="5506529"/>
              <a:ext cx="161141" cy="111855"/>
            </a:xfrm>
            <a:custGeom>
              <a:avLst/>
              <a:gdLst/>
              <a:ahLst/>
              <a:cxnLst/>
              <a:rect l="l" t="t" r="r" b="b"/>
              <a:pathLst>
                <a:path w="2426" h="1684" extrusionOk="0">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7" name="Google Shape;587;p4"/>
            <p:cNvSpPr/>
            <p:nvPr/>
          </p:nvSpPr>
          <p:spPr>
            <a:xfrm>
              <a:off x="2798552" y="5484145"/>
              <a:ext cx="161075" cy="111922"/>
            </a:xfrm>
            <a:custGeom>
              <a:avLst/>
              <a:gdLst/>
              <a:ahLst/>
              <a:cxnLst/>
              <a:rect l="l" t="t" r="r" b="b"/>
              <a:pathLst>
                <a:path w="2425" h="1685" extrusionOk="0">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8" name="Google Shape;588;p4"/>
            <p:cNvSpPr/>
            <p:nvPr/>
          </p:nvSpPr>
          <p:spPr>
            <a:xfrm>
              <a:off x="3462711" y="5390224"/>
              <a:ext cx="152174" cy="100697"/>
            </a:xfrm>
            <a:custGeom>
              <a:avLst/>
              <a:gdLst/>
              <a:ahLst/>
              <a:cxnLst/>
              <a:rect l="l" t="t" r="r" b="b"/>
              <a:pathLst>
                <a:path w="2291" h="1516" extrusionOk="0">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9" name="Google Shape;589;p4"/>
            <p:cNvSpPr/>
            <p:nvPr/>
          </p:nvSpPr>
          <p:spPr>
            <a:xfrm>
              <a:off x="2979687" y="5457310"/>
              <a:ext cx="145399" cy="111922"/>
            </a:xfrm>
            <a:custGeom>
              <a:avLst/>
              <a:gdLst/>
              <a:ahLst/>
              <a:cxnLst/>
              <a:rect l="l" t="t" r="r" b="b"/>
              <a:pathLst>
                <a:path w="2189" h="1685" extrusionOk="0">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0" name="Google Shape;590;p4"/>
            <p:cNvSpPr/>
            <p:nvPr/>
          </p:nvSpPr>
          <p:spPr>
            <a:xfrm>
              <a:off x="2304303" y="5557940"/>
              <a:ext cx="163333" cy="105213"/>
            </a:xfrm>
            <a:custGeom>
              <a:avLst/>
              <a:gdLst/>
              <a:ahLst/>
              <a:cxnLst/>
              <a:rect l="l" t="t" r="r" b="b"/>
              <a:pathLst>
                <a:path w="2459" h="1584" extrusionOk="0">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1" name="Google Shape;591;p4"/>
            <p:cNvSpPr/>
            <p:nvPr/>
          </p:nvSpPr>
          <p:spPr>
            <a:xfrm>
              <a:off x="3299511" y="5412608"/>
              <a:ext cx="156558" cy="102955"/>
            </a:xfrm>
            <a:custGeom>
              <a:avLst/>
              <a:gdLst/>
              <a:ahLst/>
              <a:cxnLst/>
              <a:rect l="l" t="t" r="r" b="b"/>
              <a:pathLst>
                <a:path w="2357" h="1550" extrusionOk="0">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2" name="Google Shape;592;p4"/>
            <p:cNvSpPr/>
            <p:nvPr/>
          </p:nvSpPr>
          <p:spPr>
            <a:xfrm>
              <a:off x="3136244" y="5437184"/>
              <a:ext cx="156624" cy="102955"/>
            </a:xfrm>
            <a:custGeom>
              <a:avLst/>
              <a:gdLst/>
              <a:ahLst/>
              <a:cxnLst/>
              <a:rect l="l" t="t" r="r" b="b"/>
              <a:pathLst>
                <a:path w="2358" h="1550" extrusionOk="0">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3" name="Google Shape;593;p4"/>
            <p:cNvSpPr/>
            <p:nvPr/>
          </p:nvSpPr>
          <p:spPr>
            <a:xfrm>
              <a:off x="1807861" y="5638445"/>
              <a:ext cx="152108" cy="100697"/>
            </a:xfrm>
            <a:custGeom>
              <a:avLst/>
              <a:gdLst/>
              <a:ahLst/>
              <a:cxnLst/>
              <a:rect l="l" t="t" r="r" b="b"/>
              <a:pathLst>
                <a:path w="2290" h="1516" extrusionOk="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4" name="Google Shape;594;p4"/>
            <p:cNvSpPr/>
            <p:nvPr/>
          </p:nvSpPr>
          <p:spPr>
            <a:xfrm>
              <a:off x="1971127" y="5607160"/>
              <a:ext cx="163267" cy="107405"/>
            </a:xfrm>
            <a:custGeom>
              <a:avLst/>
              <a:gdLst/>
              <a:ahLst/>
              <a:cxnLst/>
              <a:rect l="l" t="t" r="r" b="b"/>
              <a:pathLst>
                <a:path w="2458" h="1617" extrusionOk="0">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5" name="Google Shape;595;p4"/>
            <p:cNvSpPr/>
            <p:nvPr/>
          </p:nvSpPr>
          <p:spPr>
            <a:xfrm>
              <a:off x="1816828" y="5739075"/>
              <a:ext cx="154366" cy="147724"/>
            </a:xfrm>
            <a:custGeom>
              <a:avLst/>
              <a:gdLst/>
              <a:ahLst/>
              <a:cxnLst/>
              <a:rect l="l" t="t" r="r" b="b"/>
              <a:pathLst>
                <a:path w="2324" h="2224" extrusionOk="0">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6" name="Google Shape;596;p4"/>
            <p:cNvSpPr/>
            <p:nvPr/>
          </p:nvSpPr>
          <p:spPr>
            <a:xfrm>
              <a:off x="2047115" y="5783843"/>
              <a:ext cx="42577" cy="51477"/>
            </a:xfrm>
            <a:custGeom>
              <a:avLst/>
              <a:gdLst/>
              <a:ahLst/>
              <a:cxnLst/>
              <a:rect l="l" t="t" r="r" b="b"/>
              <a:pathLst>
                <a:path w="641" h="775" extrusionOk="0">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7" name="Google Shape;597;p4"/>
            <p:cNvSpPr/>
            <p:nvPr/>
          </p:nvSpPr>
          <p:spPr>
            <a:xfrm>
              <a:off x="2136586" y="5584775"/>
              <a:ext cx="158883" cy="107405"/>
            </a:xfrm>
            <a:custGeom>
              <a:avLst/>
              <a:gdLst/>
              <a:ahLst/>
              <a:cxnLst/>
              <a:rect l="l" t="t" r="r" b="b"/>
              <a:pathLst>
                <a:path w="2392" h="1617" extrusionOk="0">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8" name="Google Shape;598;p4"/>
            <p:cNvSpPr/>
            <p:nvPr/>
          </p:nvSpPr>
          <p:spPr>
            <a:xfrm>
              <a:off x="1980028" y="5712240"/>
              <a:ext cx="154366" cy="152174"/>
            </a:xfrm>
            <a:custGeom>
              <a:avLst/>
              <a:gdLst/>
              <a:ahLst/>
              <a:cxnLst/>
              <a:rect l="l" t="t" r="r" b="b"/>
              <a:pathLst>
                <a:path w="2324" h="2291" extrusionOk="0">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9" name="Google Shape;599;p4"/>
            <p:cNvSpPr/>
            <p:nvPr/>
          </p:nvSpPr>
          <p:spPr>
            <a:xfrm>
              <a:off x="2357972" y="5739075"/>
              <a:ext cx="44835" cy="49285"/>
            </a:xfrm>
            <a:custGeom>
              <a:avLst/>
              <a:gdLst/>
              <a:ahLst/>
              <a:cxnLst/>
              <a:rect l="l" t="t" r="r" b="b"/>
              <a:pathLst>
                <a:path w="675" h="742" extrusionOk="0">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0" name="Google Shape;600;p4"/>
            <p:cNvSpPr/>
            <p:nvPr/>
          </p:nvSpPr>
          <p:spPr>
            <a:xfrm>
              <a:off x="2297594" y="5667538"/>
              <a:ext cx="156624" cy="147657"/>
            </a:xfrm>
            <a:custGeom>
              <a:avLst/>
              <a:gdLst/>
              <a:ahLst/>
              <a:cxnLst/>
              <a:rect l="l" t="t" r="r" b="b"/>
              <a:pathLst>
                <a:path w="2358" h="2223" extrusionOk="0">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1" name="Google Shape;601;p4"/>
            <p:cNvSpPr/>
            <p:nvPr/>
          </p:nvSpPr>
          <p:spPr>
            <a:xfrm>
              <a:off x="2472019" y="5535622"/>
              <a:ext cx="158883" cy="105147"/>
            </a:xfrm>
            <a:custGeom>
              <a:avLst/>
              <a:gdLst/>
              <a:ahLst/>
              <a:cxnLst/>
              <a:rect l="l" t="t" r="r" b="b"/>
              <a:pathLst>
                <a:path w="2392" h="1583" extrusionOk="0">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2" name="Google Shape;602;p4"/>
            <p:cNvSpPr/>
            <p:nvPr/>
          </p:nvSpPr>
          <p:spPr>
            <a:xfrm>
              <a:off x="3981537" y="6166238"/>
              <a:ext cx="29159" cy="42577"/>
            </a:xfrm>
            <a:custGeom>
              <a:avLst/>
              <a:gdLst/>
              <a:ahLst/>
              <a:cxnLst/>
              <a:rect l="l" t="t" r="r" b="b"/>
              <a:pathLst>
                <a:path w="439" h="641" extrusionOk="0">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3" name="Google Shape;603;p4"/>
            <p:cNvSpPr/>
            <p:nvPr/>
          </p:nvSpPr>
          <p:spPr>
            <a:xfrm>
              <a:off x="3921159" y="6163979"/>
              <a:ext cx="18000" cy="78379"/>
            </a:xfrm>
            <a:custGeom>
              <a:avLst/>
              <a:gdLst/>
              <a:ahLst/>
              <a:cxnLst/>
              <a:rect l="l" t="t" r="r" b="b"/>
              <a:pathLst>
                <a:path w="271" h="1180" extrusionOk="0">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4" name="Google Shape;604;p4"/>
            <p:cNvSpPr/>
            <p:nvPr/>
          </p:nvSpPr>
          <p:spPr>
            <a:xfrm>
              <a:off x="3921159" y="6132694"/>
              <a:ext cx="154366" cy="102955"/>
            </a:xfrm>
            <a:custGeom>
              <a:avLst/>
              <a:gdLst/>
              <a:ahLst/>
              <a:cxnLst/>
              <a:rect l="l" t="t" r="r" b="b"/>
              <a:pathLst>
                <a:path w="2324" h="1550" extrusionOk="0">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5" name="Google Shape;605;p4"/>
            <p:cNvSpPr/>
            <p:nvPr/>
          </p:nvSpPr>
          <p:spPr>
            <a:xfrm>
              <a:off x="3804920" y="6112568"/>
              <a:ext cx="49219" cy="31351"/>
            </a:xfrm>
            <a:custGeom>
              <a:avLst/>
              <a:gdLst/>
              <a:ahLst/>
              <a:cxnLst/>
              <a:rect l="l" t="t" r="r" b="b"/>
              <a:pathLst>
                <a:path w="741" h="472" extrusionOk="0">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6" name="Google Shape;606;p4"/>
            <p:cNvSpPr/>
            <p:nvPr/>
          </p:nvSpPr>
          <p:spPr>
            <a:xfrm>
              <a:off x="3623719" y="5358939"/>
              <a:ext cx="165591" cy="109664"/>
            </a:xfrm>
            <a:custGeom>
              <a:avLst/>
              <a:gdLst/>
              <a:ahLst/>
              <a:cxnLst/>
              <a:rect l="l" t="t" r="r" b="b"/>
              <a:pathLst>
                <a:path w="2493" h="1651" extrusionOk="0">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7" name="Google Shape;607;p4"/>
            <p:cNvSpPr/>
            <p:nvPr/>
          </p:nvSpPr>
          <p:spPr>
            <a:xfrm>
              <a:off x="3753442" y="6081283"/>
              <a:ext cx="154366" cy="181201"/>
            </a:xfrm>
            <a:custGeom>
              <a:avLst/>
              <a:gdLst/>
              <a:ahLst/>
              <a:cxnLst/>
              <a:rect l="l" t="t" r="r" b="b"/>
              <a:pathLst>
                <a:path w="2324" h="2728" extrusionOk="0">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8" name="Google Shape;608;p4"/>
            <p:cNvSpPr/>
            <p:nvPr/>
          </p:nvSpPr>
          <p:spPr>
            <a:xfrm>
              <a:off x="3818337" y="6190814"/>
              <a:ext cx="47027" cy="31418"/>
            </a:xfrm>
            <a:custGeom>
              <a:avLst/>
              <a:gdLst/>
              <a:ahLst/>
              <a:cxnLst/>
              <a:rect l="l" t="t" r="r" b="b"/>
              <a:pathLst>
                <a:path w="708" h="473" extrusionOk="0">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9" name="Google Shape;609;p4"/>
            <p:cNvSpPr/>
            <p:nvPr/>
          </p:nvSpPr>
          <p:spPr>
            <a:xfrm>
              <a:off x="3605851" y="6172946"/>
              <a:ext cx="154366" cy="107405"/>
            </a:xfrm>
            <a:custGeom>
              <a:avLst/>
              <a:gdLst/>
              <a:ahLst/>
              <a:cxnLst/>
              <a:rect l="l" t="t" r="r" b="b"/>
              <a:pathLst>
                <a:path w="2324" h="1617" extrusionOk="0">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0" name="Google Shape;610;p4"/>
            <p:cNvSpPr/>
            <p:nvPr/>
          </p:nvSpPr>
          <p:spPr>
            <a:xfrm>
              <a:off x="3735575" y="5441701"/>
              <a:ext cx="239320" cy="154366"/>
            </a:xfrm>
            <a:custGeom>
              <a:avLst/>
              <a:gdLst/>
              <a:ahLst/>
              <a:cxnLst/>
              <a:rect l="l" t="t" r="r" b="b"/>
              <a:pathLst>
                <a:path w="3603" h="2324" extrusionOk="0">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1" name="Google Shape;611;p4"/>
            <p:cNvSpPr/>
            <p:nvPr/>
          </p:nvSpPr>
          <p:spPr>
            <a:xfrm>
              <a:off x="3874198" y="5517688"/>
              <a:ext cx="62703" cy="42577"/>
            </a:xfrm>
            <a:custGeom>
              <a:avLst/>
              <a:gdLst/>
              <a:ahLst/>
              <a:cxnLst/>
              <a:rect l="l" t="t" r="r" b="b"/>
              <a:pathLst>
                <a:path w="944" h="641" extrusionOk="0">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2" name="Google Shape;612;p4"/>
            <p:cNvSpPr/>
            <p:nvPr/>
          </p:nvSpPr>
          <p:spPr>
            <a:xfrm>
              <a:off x="3791436" y="5336554"/>
              <a:ext cx="156624" cy="109664"/>
            </a:xfrm>
            <a:custGeom>
              <a:avLst/>
              <a:gdLst/>
              <a:ahLst/>
              <a:cxnLst/>
              <a:rect l="l" t="t" r="r" b="b"/>
              <a:pathLst>
                <a:path w="2358" h="1651" extrusionOk="0">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3" name="Google Shape;613;p4"/>
            <p:cNvSpPr/>
            <p:nvPr/>
          </p:nvSpPr>
          <p:spPr>
            <a:xfrm>
              <a:off x="3912258" y="5671988"/>
              <a:ext cx="60444" cy="55994"/>
            </a:xfrm>
            <a:custGeom>
              <a:avLst/>
              <a:gdLst/>
              <a:ahLst/>
              <a:cxnLst/>
              <a:rect l="l" t="t" r="r" b="b"/>
              <a:pathLst>
                <a:path w="910" h="843" extrusionOk="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4" name="Google Shape;614;p4"/>
            <p:cNvSpPr/>
            <p:nvPr/>
          </p:nvSpPr>
          <p:spPr>
            <a:xfrm>
              <a:off x="3686356" y="5895632"/>
              <a:ext cx="355626" cy="192426"/>
            </a:xfrm>
            <a:custGeom>
              <a:avLst/>
              <a:gdLst/>
              <a:ahLst/>
              <a:cxnLst/>
              <a:rect l="l" t="t" r="r" b="b"/>
              <a:pathLst>
                <a:path w="5354" h="2897" extrusionOk="0">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5" name="Google Shape;615;p4"/>
            <p:cNvSpPr/>
            <p:nvPr/>
          </p:nvSpPr>
          <p:spPr>
            <a:xfrm>
              <a:off x="3842913" y="5591484"/>
              <a:ext cx="185651" cy="297506"/>
            </a:xfrm>
            <a:custGeom>
              <a:avLst/>
              <a:gdLst/>
              <a:ahLst/>
              <a:cxnLst/>
              <a:rect l="l" t="t" r="r" b="b"/>
              <a:pathLst>
                <a:path w="2795" h="4479" extrusionOk="0">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6" name="Google Shape;616;p4"/>
            <p:cNvSpPr/>
            <p:nvPr/>
          </p:nvSpPr>
          <p:spPr>
            <a:xfrm>
              <a:off x="1725098" y="6217649"/>
              <a:ext cx="199135" cy="161141"/>
            </a:xfrm>
            <a:custGeom>
              <a:avLst/>
              <a:gdLst/>
              <a:ahLst/>
              <a:cxnLst/>
              <a:rect l="l" t="t" r="r" b="b"/>
              <a:pathLst>
                <a:path w="2998" h="2426" extrusionOk="0">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7" name="Google Shape;617;p4"/>
            <p:cNvSpPr/>
            <p:nvPr/>
          </p:nvSpPr>
          <p:spPr>
            <a:xfrm>
              <a:off x="1644594" y="5658571"/>
              <a:ext cx="156624" cy="102955"/>
            </a:xfrm>
            <a:custGeom>
              <a:avLst/>
              <a:gdLst/>
              <a:ahLst/>
              <a:cxnLst/>
              <a:rect l="l" t="t" r="r" b="b"/>
              <a:pathLst>
                <a:path w="2358" h="1550" extrusionOk="0">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8" name="Google Shape;618;p4"/>
            <p:cNvSpPr/>
            <p:nvPr/>
          </p:nvSpPr>
          <p:spPr>
            <a:xfrm>
              <a:off x="3666230" y="6210940"/>
              <a:ext cx="26901" cy="40318"/>
            </a:xfrm>
            <a:custGeom>
              <a:avLst/>
              <a:gdLst/>
              <a:ahLst/>
              <a:cxnLst/>
              <a:rect l="l" t="t" r="r" b="b"/>
              <a:pathLst>
                <a:path w="405" h="607" extrusionOk="0">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9" name="Google Shape;619;p4"/>
            <p:cNvSpPr/>
            <p:nvPr/>
          </p:nvSpPr>
          <p:spPr>
            <a:xfrm>
              <a:off x="1573057" y="5173288"/>
              <a:ext cx="2549428" cy="1442497"/>
            </a:xfrm>
            <a:custGeom>
              <a:avLst/>
              <a:gdLst/>
              <a:ahLst/>
              <a:cxnLst/>
              <a:rect l="l" t="t" r="r" b="b"/>
              <a:pathLst>
                <a:path w="38382" h="21717" extrusionOk="0">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0" name="Google Shape;620;p4"/>
            <p:cNvSpPr/>
            <p:nvPr/>
          </p:nvSpPr>
          <p:spPr>
            <a:xfrm>
              <a:off x="1655820" y="5757009"/>
              <a:ext cx="154366" cy="167783"/>
            </a:xfrm>
            <a:custGeom>
              <a:avLst/>
              <a:gdLst/>
              <a:ahLst/>
              <a:cxnLst/>
              <a:rect l="l" t="t" r="r" b="b"/>
              <a:pathLst>
                <a:path w="2324" h="2526" extrusionOk="0">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1" name="Google Shape;621;p4"/>
            <p:cNvSpPr/>
            <p:nvPr/>
          </p:nvSpPr>
          <p:spPr>
            <a:xfrm>
              <a:off x="1704972" y="6058899"/>
              <a:ext cx="275122" cy="167783"/>
            </a:xfrm>
            <a:custGeom>
              <a:avLst/>
              <a:gdLst/>
              <a:ahLst/>
              <a:cxnLst/>
              <a:rect l="l" t="t" r="r" b="b"/>
              <a:pathLst>
                <a:path w="4142" h="2526" extrusionOk="0">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2" name="Google Shape;622;p4"/>
            <p:cNvSpPr/>
            <p:nvPr/>
          </p:nvSpPr>
          <p:spPr>
            <a:xfrm>
              <a:off x="1678138" y="5897891"/>
              <a:ext cx="239387" cy="167783"/>
            </a:xfrm>
            <a:custGeom>
              <a:avLst/>
              <a:gdLst/>
              <a:ahLst/>
              <a:cxnLst/>
              <a:rect l="l" t="t" r="r" b="b"/>
              <a:pathLst>
                <a:path w="3604" h="2526" extrusionOk="0">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3" name="Google Shape;623;p4"/>
            <p:cNvSpPr/>
            <p:nvPr/>
          </p:nvSpPr>
          <p:spPr>
            <a:xfrm>
              <a:off x="2749333" y="5935884"/>
              <a:ext cx="22451" cy="134240"/>
            </a:xfrm>
            <a:custGeom>
              <a:avLst/>
              <a:gdLst/>
              <a:ahLst/>
              <a:cxnLst/>
              <a:rect l="l" t="t" r="r" b="b"/>
              <a:pathLst>
                <a:path w="338" h="2021" extrusionOk="0">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4" name="Google Shape;624;p4"/>
            <p:cNvSpPr/>
            <p:nvPr/>
          </p:nvSpPr>
          <p:spPr>
            <a:xfrm>
              <a:off x="3216748" y="5689922"/>
              <a:ext cx="147657" cy="147657"/>
            </a:xfrm>
            <a:custGeom>
              <a:avLst/>
              <a:gdLst/>
              <a:ahLst/>
              <a:cxnLst/>
              <a:rect l="l" t="t" r="r" b="b"/>
              <a:pathLst>
                <a:path w="2223" h="2223" extrusionOk="0">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5" name="Google Shape;625;p4"/>
            <p:cNvSpPr/>
            <p:nvPr/>
          </p:nvSpPr>
          <p:spPr>
            <a:xfrm>
              <a:off x="3418009" y="5721207"/>
              <a:ext cx="49285" cy="42577"/>
            </a:xfrm>
            <a:custGeom>
              <a:avLst/>
              <a:gdLst/>
              <a:ahLst/>
              <a:cxnLst/>
              <a:rect l="l" t="t" r="r" b="b"/>
              <a:pathLst>
                <a:path w="742" h="641" extrusionOk="0">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6" name="Google Shape;626;p4"/>
            <p:cNvSpPr/>
            <p:nvPr/>
          </p:nvSpPr>
          <p:spPr>
            <a:xfrm>
              <a:off x="3549924" y="5815128"/>
              <a:ext cx="24709" cy="134240"/>
            </a:xfrm>
            <a:custGeom>
              <a:avLst/>
              <a:gdLst/>
              <a:ahLst/>
              <a:cxnLst/>
              <a:rect l="l" t="t" r="r" b="b"/>
              <a:pathLst>
                <a:path w="372" h="2021" extrusionOk="0">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7" name="Google Shape;627;p4"/>
            <p:cNvSpPr/>
            <p:nvPr/>
          </p:nvSpPr>
          <p:spPr>
            <a:xfrm>
              <a:off x="3368790" y="5665279"/>
              <a:ext cx="156624" cy="147724"/>
            </a:xfrm>
            <a:custGeom>
              <a:avLst/>
              <a:gdLst/>
              <a:ahLst/>
              <a:cxnLst/>
              <a:rect l="l" t="t" r="r" b="b"/>
              <a:pathLst>
                <a:path w="2358" h="2224" extrusionOk="0">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8" name="Google Shape;628;p4"/>
            <p:cNvSpPr/>
            <p:nvPr/>
          </p:nvSpPr>
          <p:spPr>
            <a:xfrm>
              <a:off x="3422459" y="5815128"/>
              <a:ext cx="138757" cy="154366"/>
            </a:xfrm>
            <a:custGeom>
              <a:avLst/>
              <a:gdLst/>
              <a:ahLst/>
              <a:cxnLst/>
              <a:rect l="l" t="t" r="r" b="b"/>
              <a:pathLst>
                <a:path w="2089" h="2324" extrusionOk="0">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9" name="Google Shape;629;p4"/>
            <p:cNvSpPr/>
            <p:nvPr/>
          </p:nvSpPr>
          <p:spPr>
            <a:xfrm>
              <a:off x="3212232" y="6025356"/>
              <a:ext cx="29159" cy="131982"/>
            </a:xfrm>
            <a:custGeom>
              <a:avLst/>
              <a:gdLst/>
              <a:ahLst/>
              <a:cxnLst/>
              <a:rect l="l" t="t" r="r" b="b"/>
              <a:pathLst>
                <a:path w="439" h="1987" extrusionOk="0">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0" name="Google Shape;630;p4"/>
            <p:cNvSpPr/>
            <p:nvPr/>
          </p:nvSpPr>
          <p:spPr>
            <a:xfrm>
              <a:off x="3236875" y="6161787"/>
              <a:ext cx="156624" cy="26901"/>
            </a:xfrm>
            <a:custGeom>
              <a:avLst/>
              <a:gdLst/>
              <a:ahLst/>
              <a:cxnLst/>
              <a:rect l="l" t="t" r="r" b="b"/>
              <a:pathLst>
                <a:path w="2358" h="405" extrusionOk="0">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1" name="Google Shape;631;p4"/>
            <p:cNvSpPr/>
            <p:nvPr/>
          </p:nvSpPr>
          <p:spPr>
            <a:xfrm>
              <a:off x="3010972" y="5651862"/>
              <a:ext cx="29159" cy="44835"/>
            </a:xfrm>
            <a:custGeom>
              <a:avLst/>
              <a:gdLst/>
              <a:ahLst/>
              <a:cxnLst/>
              <a:rect l="l" t="t" r="r" b="b"/>
              <a:pathLst>
                <a:path w="439" h="675" extrusionOk="0">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2" name="Google Shape;632;p4"/>
            <p:cNvSpPr/>
            <p:nvPr/>
          </p:nvSpPr>
          <p:spPr>
            <a:xfrm>
              <a:off x="3257001" y="6038773"/>
              <a:ext cx="51477" cy="29159"/>
            </a:xfrm>
            <a:custGeom>
              <a:avLst/>
              <a:gdLst/>
              <a:ahLst/>
              <a:cxnLst/>
              <a:rect l="l" t="t" r="r" b="b"/>
              <a:pathLst>
                <a:path w="775" h="439" extrusionOk="0">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3" name="Google Shape;633;p4"/>
            <p:cNvSpPr/>
            <p:nvPr/>
          </p:nvSpPr>
          <p:spPr>
            <a:xfrm>
              <a:off x="2939435" y="5591484"/>
              <a:ext cx="31351" cy="132048"/>
            </a:xfrm>
            <a:custGeom>
              <a:avLst/>
              <a:gdLst/>
              <a:ahLst/>
              <a:cxnLst/>
              <a:rect l="l" t="t" r="r" b="b"/>
              <a:pathLst>
                <a:path w="472" h="1988" extrusionOk="0">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4" name="Google Shape;634;p4"/>
            <p:cNvSpPr/>
            <p:nvPr/>
          </p:nvSpPr>
          <p:spPr>
            <a:xfrm>
              <a:off x="3111602" y="5772618"/>
              <a:ext cx="13484" cy="40385"/>
            </a:xfrm>
            <a:custGeom>
              <a:avLst/>
              <a:gdLst/>
              <a:ahLst/>
              <a:cxnLst/>
              <a:rect l="l" t="t" r="r" b="b"/>
              <a:pathLst>
                <a:path w="203" h="608" extrusionOk="0">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5" name="Google Shape;635;p4"/>
            <p:cNvSpPr/>
            <p:nvPr/>
          </p:nvSpPr>
          <p:spPr>
            <a:xfrm>
              <a:off x="3098184" y="5549040"/>
              <a:ext cx="156624" cy="145399"/>
            </a:xfrm>
            <a:custGeom>
              <a:avLst/>
              <a:gdLst/>
              <a:ahLst/>
              <a:cxnLst/>
              <a:rect l="l" t="t" r="r" b="b"/>
              <a:pathLst>
                <a:path w="2358" h="2189" extrusionOk="0">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6" name="Google Shape;636;p4"/>
            <p:cNvSpPr/>
            <p:nvPr/>
          </p:nvSpPr>
          <p:spPr>
            <a:xfrm>
              <a:off x="3263709" y="5748042"/>
              <a:ext cx="42577" cy="44769"/>
            </a:xfrm>
            <a:custGeom>
              <a:avLst/>
              <a:gdLst/>
              <a:ahLst/>
              <a:cxnLst/>
              <a:rect l="l" t="t" r="r" b="b"/>
              <a:pathLst>
                <a:path w="641" h="674" extrusionOk="0">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7" name="Google Shape;637;p4"/>
            <p:cNvSpPr/>
            <p:nvPr/>
          </p:nvSpPr>
          <p:spPr>
            <a:xfrm>
              <a:off x="3169788" y="5627286"/>
              <a:ext cx="35802" cy="38060"/>
            </a:xfrm>
            <a:custGeom>
              <a:avLst/>
              <a:gdLst/>
              <a:ahLst/>
              <a:cxnLst/>
              <a:rect l="l" t="t" r="r" b="b"/>
              <a:pathLst>
                <a:path w="539" h="573" extrusionOk="0">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8" name="Google Shape;638;p4"/>
            <p:cNvSpPr/>
            <p:nvPr/>
          </p:nvSpPr>
          <p:spPr>
            <a:xfrm>
              <a:off x="2941693" y="5795002"/>
              <a:ext cx="47027" cy="40318"/>
            </a:xfrm>
            <a:custGeom>
              <a:avLst/>
              <a:gdLst/>
              <a:ahLst/>
              <a:cxnLst/>
              <a:rect l="l" t="t" r="r" b="b"/>
              <a:pathLst>
                <a:path w="708" h="607" extrusionOk="0">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9" name="Google Shape;639;p4"/>
            <p:cNvSpPr/>
            <p:nvPr/>
          </p:nvSpPr>
          <p:spPr>
            <a:xfrm>
              <a:off x="3051224" y="5710048"/>
              <a:ext cx="154366" cy="152108"/>
            </a:xfrm>
            <a:custGeom>
              <a:avLst/>
              <a:gdLst/>
              <a:ahLst/>
              <a:cxnLst/>
              <a:rect l="l" t="t" r="r" b="b"/>
              <a:pathLst>
                <a:path w="2324" h="2290" extrusionOk="0">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0" name="Google Shape;640;p4"/>
            <p:cNvSpPr/>
            <p:nvPr/>
          </p:nvSpPr>
          <p:spPr>
            <a:xfrm>
              <a:off x="2946143" y="6110310"/>
              <a:ext cx="47027" cy="38127"/>
            </a:xfrm>
            <a:custGeom>
              <a:avLst/>
              <a:gdLst/>
              <a:ahLst/>
              <a:cxnLst/>
              <a:rect l="l" t="t" r="r" b="b"/>
              <a:pathLst>
                <a:path w="708" h="574" extrusionOk="0">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1" name="Google Shape;641;p4"/>
            <p:cNvSpPr/>
            <p:nvPr/>
          </p:nvSpPr>
          <p:spPr>
            <a:xfrm>
              <a:off x="2943885" y="5886732"/>
              <a:ext cx="147657" cy="149849"/>
            </a:xfrm>
            <a:custGeom>
              <a:avLst/>
              <a:gdLst/>
              <a:ahLst/>
              <a:cxnLst/>
              <a:rect l="l" t="t" r="r" b="b"/>
              <a:pathLst>
                <a:path w="2223" h="2256" extrusionOk="0">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2" name="Google Shape;642;p4"/>
            <p:cNvSpPr/>
            <p:nvPr/>
          </p:nvSpPr>
          <p:spPr>
            <a:xfrm>
              <a:off x="2999813" y="5942593"/>
              <a:ext cx="31351" cy="44835"/>
            </a:xfrm>
            <a:custGeom>
              <a:avLst/>
              <a:gdLst/>
              <a:ahLst/>
              <a:cxnLst/>
              <a:rect l="l" t="t" r="r" b="b"/>
              <a:pathLst>
                <a:path w="472" h="675" extrusionOk="0">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3" name="Google Shape;643;p4"/>
            <p:cNvSpPr/>
            <p:nvPr/>
          </p:nvSpPr>
          <p:spPr>
            <a:xfrm>
              <a:off x="2890215" y="6052190"/>
              <a:ext cx="152174" cy="147657"/>
            </a:xfrm>
            <a:custGeom>
              <a:avLst/>
              <a:gdLst/>
              <a:ahLst/>
              <a:cxnLst/>
              <a:rect l="l" t="t" r="r" b="b"/>
              <a:pathLst>
                <a:path w="2291" h="2223" extrusionOk="0">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4" name="Google Shape;644;p4"/>
            <p:cNvSpPr/>
            <p:nvPr/>
          </p:nvSpPr>
          <p:spPr>
            <a:xfrm>
              <a:off x="2677796" y="5989554"/>
              <a:ext cx="58186" cy="51544"/>
            </a:xfrm>
            <a:custGeom>
              <a:avLst/>
              <a:gdLst/>
              <a:ahLst/>
              <a:cxnLst/>
              <a:rect l="l" t="t" r="r" b="b"/>
              <a:pathLst>
                <a:path w="876" h="776" extrusionOk="0">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5" name="Google Shape;645;p4"/>
            <p:cNvSpPr/>
            <p:nvPr/>
          </p:nvSpPr>
          <p:spPr>
            <a:xfrm>
              <a:off x="2778426" y="5911308"/>
              <a:ext cx="158816" cy="149916"/>
            </a:xfrm>
            <a:custGeom>
              <a:avLst/>
              <a:gdLst/>
              <a:ahLst/>
              <a:cxnLst/>
              <a:rect l="l" t="t" r="r" b="b"/>
              <a:pathLst>
                <a:path w="2391" h="2257" extrusionOk="0">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6" name="Google Shape;646;p4"/>
            <p:cNvSpPr/>
            <p:nvPr/>
          </p:nvSpPr>
          <p:spPr>
            <a:xfrm>
              <a:off x="2847772" y="5969428"/>
              <a:ext cx="42510" cy="42577"/>
            </a:xfrm>
            <a:custGeom>
              <a:avLst/>
              <a:gdLst/>
              <a:ahLst/>
              <a:cxnLst/>
              <a:rect l="l" t="t" r="r" b="b"/>
              <a:pathLst>
                <a:path w="640" h="641" extrusionOk="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7" name="Google Shape;647;p4"/>
            <p:cNvSpPr/>
            <p:nvPr/>
          </p:nvSpPr>
          <p:spPr>
            <a:xfrm>
              <a:off x="3218940" y="6005230"/>
              <a:ext cx="145465" cy="147657"/>
            </a:xfrm>
            <a:custGeom>
              <a:avLst/>
              <a:gdLst/>
              <a:ahLst/>
              <a:cxnLst/>
              <a:rect l="l" t="t" r="r" b="b"/>
              <a:pathLst>
                <a:path w="2190" h="2223" extrusionOk="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8" name="Google Shape;648;p4"/>
            <p:cNvSpPr/>
            <p:nvPr/>
          </p:nvSpPr>
          <p:spPr>
            <a:xfrm>
              <a:off x="3261451" y="5835254"/>
              <a:ext cx="154366" cy="156624"/>
            </a:xfrm>
            <a:custGeom>
              <a:avLst/>
              <a:gdLst/>
              <a:ahLst/>
              <a:cxnLst/>
              <a:rect l="l" t="t" r="r" b="b"/>
              <a:pathLst>
                <a:path w="2324" h="2358" extrusionOk="0">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9" name="Google Shape;649;p4"/>
            <p:cNvSpPr/>
            <p:nvPr/>
          </p:nvSpPr>
          <p:spPr>
            <a:xfrm>
              <a:off x="3328538" y="5895632"/>
              <a:ext cx="42577" cy="49285"/>
            </a:xfrm>
            <a:custGeom>
              <a:avLst/>
              <a:gdLst/>
              <a:ahLst/>
              <a:cxnLst/>
              <a:rect l="l" t="t" r="r" b="b"/>
              <a:pathLst>
                <a:path w="641" h="742" extrusionOk="0">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0" name="Google Shape;650;p4"/>
            <p:cNvSpPr/>
            <p:nvPr/>
          </p:nvSpPr>
          <p:spPr>
            <a:xfrm>
              <a:off x="3210040" y="5707790"/>
              <a:ext cx="29093" cy="134240"/>
            </a:xfrm>
            <a:custGeom>
              <a:avLst/>
              <a:gdLst/>
              <a:ahLst/>
              <a:cxnLst/>
              <a:rect l="l" t="t" r="r" b="b"/>
              <a:pathLst>
                <a:path w="438" h="2021" extrusionOk="0">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1" name="Google Shape;651;p4"/>
            <p:cNvSpPr/>
            <p:nvPr/>
          </p:nvSpPr>
          <p:spPr>
            <a:xfrm>
              <a:off x="3160821" y="5922467"/>
              <a:ext cx="47027" cy="44835"/>
            </a:xfrm>
            <a:custGeom>
              <a:avLst/>
              <a:gdLst/>
              <a:ahLst/>
              <a:cxnLst/>
              <a:rect l="l" t="t" r="r" b="b"/>
              <a:pathLst>
                <a:path w="708" h="675" extrusionOk="0">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2" name="Google Shape;652;p4"/>
            <p:cNvSpPr/>
            <p:nvPr/>
          </p:nvSpPr>
          <p:spPr>
            <a:xfrm>
              <a:off x="3093734" y="6081283"/>
              <a:ext cx="58186" cy="44769"/>
            </a:xfrm>
            <a:custGeom>
              <a:avLst/>
              <a:gdLst/>
              <a:ahLst/>
              <a:cxnLst/>
              <a:rect l="l" t="t" r="r" b="b"/>
              <a:pathLst>
                <a:path w="876" h="674" extrusionOk="0">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3" name="Google Shape;653;p4"/>
            <p:cNvSpPr/>
            <p:nvPr/>
          </p:nvSpPr>
          <p:spPr>
            <a:xfrm>
              <a:off x="3100443" y="5859897"/>
              <a:ext cx="154366" cy="158816"/>
            </a:xfrm>
            <a:custGeom>
              <a:avLst/>
              <a:gdLst/>
              <a:ahLst/>
              <a:cxnLst/>
              <a:rect l="l" t="t" r="r" b="b"/>
              <a:pathLst>
                <a:path w="2324" h="2391" extrusionOk="0">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4" name="Google Shape;654;p4"/>
            <p:cNvSpPr/>
            <p:nvPr/>
          </p:nvSpPr>
          <p:spPr>
            <a:xfrm>
              <a:off x="3420267" y="6161787"/>
              <a:ext cx="24643" cy="149849"/>
            </a:xfrm>
            <a:custGeom>
              <a:avLst/>
              <a:gdLst/>
              <a:ahLst/>
              <a:cxnLst/>
              <a:rect l="l" t="t" r="r" b="b"/>
              <a:pathLst>
                <a:path w="371" h="2256" extrusionOk="0">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5" name="Google Shape;655;p4"/>
            <p:cNvSpPr/>
            <p:nvPr/>
          </p:nvSpPr>
          <p:spPr>
            <a:xfrm>
              <a:off x="2138844" y="5710048"/>
              <a:ext cx="31351" cy="134240"/>
            </a:xfrm>
            <a:custGeom>
              <a:avLst/>
              <a:gdLst/>
              <a:ahLst/>
              <a:cxnLst/>
              <a:rect l="l" t="t" r="r" b="b"/>
              <a:pathLst>
                <a:path w="472" h="2021" extrusionOk="0">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6" name="Google Shape;656;p4"/>
            <p:cNvSpPr/>
            <p:nvPr/>
          </p:nvSpPr>
          <p:spPr>
            <a:xfrm>
              <a:off x="2201481" y="5759201"/>
              <a:ext cx="44769" cy="60511"/>
            </a:xfrm>
            <a:custGeom>
              <a:avLst/>
              <a:gdLst/>
              <a:ahLst/>
              <a:cxnLst/>
              <a:rect l="l" t="t" r="r" b="b"/>
              <a:pathLst>
                <a:path w="674" h="911" extrusionOk="0">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7" name="Google Shape;657;p4"/>
            <p:cNvSpPr/>
            <p:nvPr/>
          </p:nvSpPr>
          <p:spPr>
            <a:xfrm>
              <a:off x="2051631" y="6079025"/>
              <a:ext cx="33610" cy="49285"/>
            </a:xfrm>
            <a:custGeom>
              <a:avLst/>
              <a:gdLst/>
              <a:ahLst/>
              <a:cxnLst/>
              <a:rect l="l" t="t" r="r" b="b"/>
              <a:pathLst>
                <a:path w="506" h="742" extrusionOk="0">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8" name="Google Shape;658;p4"/>
            <p:cNvSpPr/>
            <p:nvPr/>
          </p:nvSpPr>
          <p:spPr>
            <a:xfrm>
              <a:off x="1928617" y="6190814"/>
              <a:ext cx="152108" cy="167850"/>
            </a:xfrm>
            <a:custGeom>
              <a:avLst/>
              <a:gdLst/>
              <a:ahLst/>
              <a:cxnLst/>
              <a:rect l="l" t="t" r="r" b="b"/>
              <a:pathLst>
                <a:path w="2290" h="2527" extrusionOk="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9" name="Google Shape;659;p4"/>
            <p:cNvSpPr/>
            <p:nvPr/>
          </p:nvSpPr>
          <p:spPr>
            <a:xfrm>
              <a:off x="2317720" y="5886732"/>
              <a:ext cx="31418" cy="13484"/>
            </a:xfrm>
            <a:custGeom>
              <a:avLst/>
              <a:gdLst/>
              <a:ahLst/>
              <a:cxnLst/>
              <a:rect l="l" t="t" r="r" b="b"/>
              <a:pathLst>
                <a:path w="473" h="203" extrusionOk="0">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0" name="Google Shape;660;p4"/>
            <p:cNvSpPr/>
            <p:nvPr/>
          </p:nvSpPr>
          <p:spPr>
            <a:xfrm>
              <a:off x="2250633" y="5830804"/>
              <a:ext cx="154366" cy="152108"/>
            </a:xfrm>
            <a:custGeom>
              <a:avLst/>
              <a:gdLst/>
              <a:ahLst/>
              <a:cxnLst/>
              <a:rect l="l" t="t" r="r" b="b"/>
              <a:pathLst>
                <a:path w="2324" h="2290" extrusionOk="0">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1" name="Google Shape;661;p4"/>
            <p:cNvSpPr/>
            <p:nvPr/>
          </p:nvSpPr>
          <p:spPr>
            <a:xfrm>
              <a:off x="2313270" y="5895632"/>
              <a:ext cx="35868" cy="42577"/>
            </a:xfrm>
            <a:custGeom>
              <a:avLst/>
              <a:gdLst/>
              <a:ahLst/>
              <a:cxnLst/>
              <a:rect l="l" t="t" r="r" b="b"/>
              <a:pathLst>
                <a:path w="540" h="641" extrusionOk="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2" name="Google Shape;662;p4"/>
            <p:cNvSpPr/>
            <p:nvPr/>
          </p:nvSpPr>
          <p:spPr>
            <a:xfrm>
              <a:off x="2067241" y="6333955"/>
              <a:ext cx="156624" cy="170042"/>
            </a:xfrm>
            <a:custGeom>
              <a:avLst/>
              <a:gdLst/>
              <a:ahLst/>
              <a:cxnLst/>
              <a:rect l="l" t="t" r="r" b="b"/>
              <a:pathLst>
                <a:path w="2358" h="2560" extrusionOk="0">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3" name="Google Shape;663;p4"/>
            <p:cNvSpPr/>
            <p:nvPr/>
          </p:nvSpPr>
          <p:spPr>
            <a:xfrm>
              <a:off x="3529798" y="5951560"/>
              <a:ext cx="152174" cy="167783"/>
            </a:xfrm>
            <a:custGeom>
              <a:avLst/>
              <a:gdLst/>
              <a:ahLst/>
              <a:cxnLst/>
              <a:rect l="l" t="t" r="r" b="b"/>
              <a:pathLst>
                <a:path w="2291" h="2526" extrusionOk="0">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4" name="Google Shape;664;p4"/>
            <p:cNvSpPr/>
            <p:nvPr/>
          </p:nvSpPr>
          <p:spPr>
            <a:xfrm>
              <a:off x="3424717" y="6125986"/>
              <a:ext cx="161075" cy="185651"/>
            </a:xfrm>
            <a:custGeom>
              <a:avLst/>
              <a:gdLst/>
              <a:ahLst/>
              <a:cxnLst/>
              <a:rect l="l" t="t" r="r" b="b"/>
              <a:pathLst>
                <a:path w="2425" h="2795" extrusionOk="0">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5" name="Google Shape;665;p4"/>
            <p:cNvSpPr/>
            <p:nvPr/>
          </p:nvSpPr>
          <p:spPr>
            <a:xfrm>
              <a:off x="2311011" y="6199781"/>
              <a:ext cx="42577" cy="47027"/>
            </a:xfrm>
            <a:custGeom>
              <a:avLst/>
              <a:gdLst/>
              <a:ahLst/>
              <a:cxnLst/>
              <a:rect l="l" t="t" r="r" b="b"/>
              <a:pathLst>
                <a:path w="641" h="708" extrusionOk="0">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6" name="Google Shape;666;p4"/>
            <p:cNvSpPr/>
            <p:nvPr/>
          </p:nvSpPr>
          <p:spPr>
            <a:xfrm>
              <a:off x="3227907" y="6150562"/>
              <a:ext cx="194618" cy="179009"/>
            </a:xfrm>
            <a:custGeom>
              <a:avLst/>
              <a:gdLst/>
              <a:ahLst/>
              <a:cxnLst/>
              <a:rect l="l" t="t" r="r" b="b"/>
              <a:pathLst>
                <a:path w="2930" h="2695" extrusionOk="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7" name="Google Shape;667;p4"/>
            <p:cNvSpPr/>
            <p:nvPr/>
          </p:nvSpPr>
          <p:spPr>
            <a:xfrm>
              <a:off x="2429575" y="6190814"/>
              <a:ext cx="798398" cy="270672"/>
            </a:xfrm>
            <a:custGeom>
              <a:avLst/>
              <a:gdLst/>
              <a:ahLst/>
              <a:cxnLst/>
              <a:rect l="l" t="t" r="r" b="b"/>
              <a:pathLst>
                <a:path w="12020" h="4075" extrusionOk="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8" name="Google Shape;668;p4"/>
            <p:cNvSpPr/>
            <p:nvPr/>
          </p:nvSpPr>
          <p:spPr>
            <a:xfrm>
              <a:off x="2226057" y="6302670"/>
              <a:ext cx="212486" cy="185651"/>
            </a:xfrm>
            <a:custGeom>
              <a:avLst/>
              <a:gdLst/>
              <a:ahLst/>
              <a:cxnLst/>
              <a:rect l="l" t="t" r="r" b="b"/>
              <a:pathLst>
                <a:path w="3199" h="2795" extrusionOk="0">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9" name="Google Shape;669;p4"/>
            <p:cNvSpPr/>
            <p:nvPr/>
          </p:nvSpPr>
          <p:spPr>
            <a:xfrm>
              <a:off x="2888024" y="5736883"/>
              <a:ext cx="154366" cy="147657"/>
            </a:xfrm>
            <a:custGeom>
              <a:avLst/>
              <a:gdLst/>
              <a:ahLst/>
              <a:cxnLst/>
              <a:rect l="l" t="t" r="r" b="b"/>
              <a:pathLst>
                <a:path w="2324" h="2223" extrusionOk="0">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0" name="Google Shape;670;p4"/>
            <p:cNvSpPr/>
            <p:nvPr/>
          </p:nvSpPr>
          <p:spPr>
            <a:xfrm>
              <a:off x="2416158" y="5808420"/>
              <a:ext cx="147657" cy="147657"/>
            </a:xfrm>
            <a:custGeom>
              <a:avLst/>
              <a:gdLst/>
              <a:ahLst/>
              <a:cxnLst/>
              <a:rect l="l" t="t" r="r" b="b"/>
              <a:pathLst>
                <a:path w="2223" h="2223" extrusionOk="0">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1" name="Google Shape;671;p4"/>
            <p:cNvSpPr/>
            <p:nvPr/>
          </p:nvSpPr>
          <p:spPr>
            <a:xfrm>
              <a:off x="2621869" y="5841963"/>
              <a:ext cx="49285" cy="42577"/>
            </a:xfrm>
            <a:custGeom>
              <a:avLst/>
              <a:gdLst/>
              <a:ahLst/>
              <a:cxnLst/>
              <a:rect l="l" t="t" r="r" b="b"/>
              <a:pathLst>
                <a:path w="742" h="641" extrusionOk="0">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2" name="Google Shape;672;p4"/>
            <p:cNvSpPr/>
            <p:nvPr/>
          </p:nvSpPr>
          <p:spPr>
            <a:xfrm>
              <a:off x="2143294" y="6005230"/>
              <a:ext cx="147657" cy="152108"/>
            </a:xfrm>
            <a:custGeom>
              <a:avLst/>
              <a:gdLst/>
              <a:ahLst/>
              <a:cxnLst/>
              <a:rect l="l" t="t" r="r" b="b"/>
              <a:pathLst>
                <a:path w="2223" h="2290" extrusionOk="0">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3" name="Google Shape;673;p4"/>
            <p:cNvSpPr/>
            <p:nvPr/>
          </p:nvSpPr>
          <p:spPr>
            <a:xfrm>
              <a:off x="2409449" y="5828546"/>
              <a:ext cx="29093" cy="132048"/>
            </a:xfrm>
            <a:custGeom>
              <a:avLst/>
              <a:gdLst/>
              <a:ahLst/>
              <a:cxnLst/>
              <a:rect l="l" t="t" r="r" b="b"/>
              <a:pathLst>
                <a:path w="438" h="1988" extrusionOk="0">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4" name="Google Shape;674;p4"/>
            <p:cNvSpPr/>
            <p:nvPr/>
          </p:nvSpPr>
          <p:spPr>
            <a:xfrm>
              <a:off x="2791844" y="5817387"/>
              <a:ext cx="33610" cy="42577"/>
            </a:xfrm>
            <a:custGeom>
              <a:avLst/>
              <a:gdLst/>
              <a:ahLst/>
              <a:cxnLst/>
              <a:rect l="l" t="t" r="r" b="b"/>
              <a:pathLst>
                <a:path w="506" h="641" extrusionOk="0">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5" name="Google Shape;675;p4"/>
            <p:cNvSpPr/>
            <p:nvPr/>
          </p:nvSpPr>
          <p:spPr>
            <a:xfrm>
              <a:off x="2568199" y="5786102"/>
              <a:ext cx="156624" cy="147657"/>
            </a:xfrm>
            <a:custGeom>
              <a:avLst/>
              <a:gdLst/>
              <a:ahLst/>
              <a:cxnLst/>
              <a:rect l="l" t="t" r="r" b="b"/>
              <a:pathLst>
                <a:path w="2358" h="2223" extrusionOk="0">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6" name="Google Shape;676;p4"/>
            <p:cNvSpPr/>
            <p:nvPr/>
          </p:nvSpPr>
          <p:spPr>
            <a:xfrm>
              <a:off x="2727015" y="5754750"/>
              <a:ext cx="154366" cy="167783"/>
            </a:xfrm>
            <a:custGeom>
              <a:avLst/>
              <a:gdLst/>
              <a:ahLst/>
              <a:cxnLst/>
              <a:rect l="l" t="t" r="r" b="b"/>
              <a:pathLst>
                <a:path w="2324" h="2526" extrusionOk="0">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7" name="Google Shape;677;p4"/>
            <p:cNvSpPr/>
            <p:nvPr/>
          </p:nvSpPr>
          <p:spPr>
            <a:xfrm>
              <a:off x="2472019" y="5864347"/>
              <a:ext cx="35868" cy="47027"/>
            </a:xfrm>
            <a:custGeom>
              <a:avLst/>
              <a:gdLst/>
              <a:ahLst/>
              <a:cxnLst/>
              <a:rect l="l" t="t" r="r" b="b"/>
              <a:pathLst>
                <a:path w="540" h="708" extrusionOk="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8" name="Google Shape;678;p4"/>
            <p:cNvSpPr/>
            <p:nvPr/>
          </p:nvSpPr>
          <p:spPr>
            <a:xfrm>
              <a:off x="2089625" y="6172946"/>
              <a:ext cx="152174" cy="147657"/>
            </a:xfrm>
            <a:custGeom>
              <a:avLst/>
              <a:gdLst/>
              <a:ahLst/>
              <a:cxnLst/>
              <a:rect l="l" t="t" r="r" b="b"/>
              <a:pathLst>
                <a:path w="2291" h="2223" extrusionOk="0">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9" name="Google Shape;679;p4"/>
            <p:cNvSpPr/>
            <p:nvPr/>
          </p:nvSpPr>
          <p:spPr>
            <a:xfrm>
              <a:off x="2205931" y="6065608"/>
              <a:ext cx="33610" cy="49285"/>
            </a:xfrm>
            <a:custGeom>
              <a:avLst/>
              <a:gdLst/>
              <a:ahLst/>
              <a:cxnLst/>
              <a:rect l="l" t="t" r="r" b="b"/>
              <a:pathLst>
                <a:path w="506" h="742" extrusionOk="0">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0" name="Google Shape;680;p4"/>
            <p:cNvSpPr/>
            <p:nvPr/>
          </p:nvSpPr>
          <p:spPr>
            <a:xfrm>
              <a:off x="2357972" y="6034323"/>
              <a:ext cx="42577" cy="60444"/>
            </a:xfrm>
            <a:custGeom>
              <a:avLst/>
              <a:gdLst/>
              <a:ahLst/>
              <a:cxnLst/>
              <a:rect l="l" t="t" r="r" b="b"/>
              <a:pathLst>
                <a:path w="641" h="910" extrusionOk="0">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1" name="Google Shape;681;p4"/>
            <p:cNvSpPr/>
            <p:nvPr/>
          </p:nvSpPr>
          <p:spPr>
            <a:xfrm>
              <a:off x="2147745" y="6226616"/>
              <a:ext cx="44835" cy="49285"/>
            </a:xfrm>
            <a:custGeom>
              <a:avLst/>
              <a:gdLst/>
              <a:ahLst/>
              <a:cxnLst/>
              <a:rect l="l" t="t" r="r" b="b"/>
              <a:pathLst>
                <a:path w="675" h="742" extrusionOk="0">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2" name="Google Shape;682;p4"/>
            <p:cNvSpPr/>
            <p:nvPr/>
          </p:nvSpPr>
          <p:spPr>
            <a:xfrm>
              <a:off x="2299852" y="5978395"/>
              <a:ext cx="154366" cy="161075"/>
            </a:xfrm>
            <a:custGeom>
              <a:avLst/>
              <a:gdLst/>
              <a:ahLst/>
              <a:cxnLst/>
              <a:rect l="l" t="t" r="r" b="b"/>
              <a:pathLst>
                <a:path w="2324" h="2425" extrusionOk="0">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3" name="Google Shape;683;p4"/>
            <p:cNvSpPr/>
            <p:nvPr/>
          </p:nvSpPr>
          <p:spPr>
            <a:xfrm>
              <a:off x="2250633" y="6146112"/>
              <a:ext cx="156624" cy="152108"/>
            </a:xfrm>
            <a:custGeom>
              <a:avLst/>
              <a:gdLst/>
              <a:ahLst/>
              <a:cxnLst/>
              <a:rect l="l" t="t" r="r" b="b"/>
              <a:pathLst>
                <a:path w="2358" h="2290" extrusionOk="0">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84"/>
        <p:cNvGrpSpPr/>
        <p:nvPr/>
      </p:nvGrpSpPr>
      <p:grpSpPr>
        <a:xfrm>
          <a:off x="0" y="0"/>
          <a:ext cx="0" cy="0"/>
          <a:chOff x="0" y="0"/>
          <a:chExt cx="0" cy="0"/>
        </a:xfrm>
      </p:grpSpPr>
      <p:grpSp>
        <p:nvGrpSpPr>
          <p:cNvPr id="685" name="Google Shape;685;p5"/>
          <p:cNvGrpSpPr/>
          <p:nvPr/>
        </p:nvGrpSpPr>
        <p:grpSpPr>
          <a:xfrm>
            <a:off x="1841376" y="4540815"/>
            <a:ext cx="1110494" cy="612269"/>
            <a:chOff x="1003176" y="4540815"/>
            <a:chExt cx="1110494" cy="612269"/>
          </a:xfrm>
        </p:grpSpPr>
        <p:sp>
          <p:nvSpPr>
            <p:cNvPr id="686" name="Google Shape;686;p5"/>
            <p:cNvSpPr/>
            <p:nvPr/>
          </p:nvSpPr>
          <p:spPr>
            <a:xfrm>
              <a:off x="1003176" y="4540815"/>
              <a:ext cx="1110494" cy="612269"/>
            </a:xfrm>
            <a:custGeom>
              <a:avLst/>
              <a:gdLst/>
              <a:ahLst/>
              <a:cxnLst/>
              <a:rect l="l" t="t" r="r" b="b"/>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7" name="Google Shape;687;p5"/>
            <p:cNvSpPr/>
            <p:nvPr/>
          </p:nvSpPr>
          <p:spPr>
            <a:xfrm>
              <a:off x="1058529" y="4589442"/>
              <a:ext cx="471371" cy="375811"/>
            </a:xfrm>
            <a:custGeom>
              <a:avLst/>
              <a:gdLst/>
              <a:ahLst/>
              <a:cxnLst/>
              <a:rect l="l" t="t" r="r" b="b"/>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8" name="Google Shape;688;p5"/>
            <p:cNvSpPr/>
            <p:nvPr/>
          </p:nvSpPr>
          <p:spPr>
            <a:xfrm>
              <a:off x="1625509" y="4780661"/>
              <a:ext cx="427776" cy="372423"/>
            </a:xfrm>
            <a:custGeom>
              <a:avLst/>
              <a:gdLst/>
              <a:ahLst/>
              <a:cxnLst/>
              <a:rect l="l" t="t" r="r" b="b"/>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689" name="Google Shape;689;p5"/>
          <p:cNvGrpSpPr/>
          <p:nvPr/>
        </p:nvGrpSpPr>
        <p:grpSpPr>
          <a:xfrm>
            <a:off x="342281" y="4183488"/>
            <a:ext cx="369035" cy="728056"/>
            <a:chOff x="342281" y="4183488"/>
            <a:chExt cx="369035" cy="728056"/>
          </a:xfrm>
        </p:grpSpPr>
        <p:sp>
          <p:nvSpPr>
            <p:cNvPr id="690" name="Google Shape;690;p5"/>
            <p:cNvSpPr/>
            <p:nvPr/>
          </p:nvSpPr>
          <p:spPr>
            <a:xfrm>
              <a:off x="385875" y="4691777"/>
              <a:ext cx="77225" cy="211397"/>
            </a:xfrm>
            <a:custGeom>
              <a:avLst/>
              <a:gdLst/>
              <a:ahLst/>
              <a:cxnLst/>
              <a:rect l="l" t="t" r="r" b="b"/>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1" name="Google Shape;691;p5"/>
            <p:cNvSpPr/>
            <p:nvPr/>
          </p:nvSpPr>
          <p:spPr>
            <a:xfrm>
              <a:off x="560304" y="4300920"/>
              <a:ext cx="129240" cy="83951"/>
            </a:xfrm>
            <a:custGeom>
              <a:avLst/>
              <a:gdLst/>
              <a:ahLst/>
              <a:cxnLst/>
              <a:rect l="l" t="t" r="r" b="b"/>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2" name="Google Shape;692;p5"/>
            <p:cNvSpPr/>
            <p:nvPr/>
          </p:nvSpPr>
          <p:spPr>
            <a:xfrm>
              <a:off x="342281" y="4183488"/>
              <a:ext cx="369035" cy="728056"/>
            </a:xfrm>
            <a:custGeom>
              <a:avLst/>
              <a:gdLst/>
              <a:ahLst/>
              <a:cxnLst/>
              <a:rect l="l" t="t" r="r" b="b"/>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693" name="Google Shape;693;p5"/>
          <p:cNvGrpSpPr/>
          <p:nvPr/>
        </p:nvGrpSpPr>
        <p:grpSpPr>
          <a:xfrm>
            <a:off x="50" y="1232900"/>
            <a:ext cx="454630" cy="816989"/>
            <a:chOff x="50" y="1232900"/>
            <a:chExt cx="454630" cy="816989"/>
          </a:xfrm>
        </p:grpSpPr>
        <p:sp>
          <p:nvSpPr>
            <p:cNvPr id="694" name="Google Shape;694;p5"/>
            <p:cNvSpPr/>
            <p:nvPr/>
          </p:nvSpPr>
          <p:spPr>
            <a:xfrm>
              <a:off x="50" y="1283221"/>
              <a:ext cx="390907" cy="600560"/>
            </a:xfrm>
            <a:custGeom>
              <a:avLst/>
              <a:gdLst/>
              <a:ahLst/>
              <a:cxnLst/>
              <a:rect l="l" t="t" r="r" b="b"/>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5" name="Google Shape;695;p5"/>
            <p:cNvSpPr/>
            <p:nvPr/>
          </p:nvSpPr>
          <p:spPr>
            <a:xfrm>
              <a:off x="50" y="1232900"/>
              <a:ext cx="439534" cy="68855"/>
            </a:xfrm>
            <a:custGeom>
              <a:avLst/>
              <a:gdLst/>
              <a:ahLst/>
              <a:cxnLst/>
              <a:rect l="l" t="t" r="r" b="b"/>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6" name="Google Shape;696;p5"/>
            <p:cNvSpPr/>
            <p:nvPr/>
          </p:nvSpPr>
          <p:spPr>
            <a:xfrm>
              <a:off x="50" y="1284915"/>
              <a:ext cx="454630" cy="764975"/>
            </a:xfrm>
            <a:custGeom>
              <a:avLst/>
              <a:gdLst/>
              <a:ahLst/>
              <a:cxnLst/>
              <a:rect l="l" t="t" r="r" b="b"/>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697" name="Google Shape;697;p5"/>
          <p:cNvGrpSpPr/>
          <p:nvPr/>
        </p:nvGrpSpPr>
        <p:grpSpPr>
          <a:xfrm>
            <a:off x="50" y="3073044"/>
            <a:ext cx="729750" cy="1046771"/>
            <a:chOff x="50" y="3073044"/>
            <a:chExt cx="729750" cy="1046771"/>
          </a:xfrm>
        </p:grpSpPr>
        <p:sp>
          <p:nvSpPr>
            <p:cNvPr id="698" name="Google Shape;698;p5"/>
            <p:cNvSpPr/>
            <p:nvPr/>
          </p:nvSpPr>
          <p:spPr>
            <a:xfrm>
              <a:off x="50" y="3073044"/>
              <a:ext cx="729750" cy="1046771"/>
            </a:xfrm>
            <a:custGeom>
              <a:avLst/>
              <a:gdLst/>
              <a:ahLst/>
              <a:cxnLst/>
              <a:rect l="l" t="t" r="r" b="b"/>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9" name="Google Shape;699;p5"/>
            <p:cNvSpPr/>
            <p:nvPr/>
          </p:nvSpPr>
          <p:spPr>
            <a:xfrm>
              <a:off x="50" y="3264263"/>
              <a:ext cx="679429" cy="686106"/>
            </a:xfrm>
            <a:custGeom>
              <a:avLst/>
              <a:gdLst/>
              <a:ahLst/>
              <a:cxnLst/>
              <a:rect l="l" t="t" r="r" b="b"/>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0" name="Google Shape;700;p5"/>
            <p:cNvSpPr/>
            <p:nvPr/>
          </p:nvSpPr>
          <p:spPr>
            <a:xfrm>
              <a:off x="50" y="3314584"/>
              <a:ext cx="466388" cy="580432"/>
            </a:xfrm>
            <a:custGeom>
              <a:avLst/>
              <a:gdLst/>
              <a:ahLst/>
              <a:cxnLst/>
              <a:rect l="l" t="t" r="r" b="b"/>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01" name="Google Shape;701;p5"/>
          <p:cNvGrpSpPr/>
          <p:nvPr/>
        </p:nvGrpSpPr>
        <p:grpSpPr>
          <a:xfrm>
            <a:off x="5944880" y="-7"/>
            <a:ext cx="2524606" cy="759943"/>
            <a:chOff x="4012455" y="-7"/>
            <a:chExt cx="2524606" cy="759943"/>
          </a:xfrm>
        </p:grpSpPr>
        <p:sp>
          <p:nvSpPr>
            <p:cNvPr id="702" name="Google Shape;702;p5"/>
            <p:cNvSpPr/>
            <p:nvPr/>
          </p:nvSpPr>
          <p:spPr>
            <a:xfrm>
              <a:off x="6114267" y="102328"/>
              <a:ext cx="112449" cy="10114"/>
            </a:xfrm>
            <a:custGeom>
              <a:avLst/>
              <a:gdLst/>
              <a:ahLst/>
              <a:cxnLst/>
              <a:rect l="l" t="t" r="r" b="b"/>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3" name="Google Shape;703;p5"/>
            <p:cNvSpPr/>
            <p:nvPr/>
          </p:nvSpPr>
          <p:spPr>
            <a:xfrm>
              <a:off x="5763716" y="-7"/>
              <a:ext cx="538482" cy="320458"/>
            </a:xfrm>
            <a:custGeom>
              <a:avLst/>
              <a:gdLst/>
              <a:ahLst/>
              <a:cxnLst/>
              <a:rect l="l" t="t" r="r" b="b"/>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4" name="Google Shape;704;p5"/>
            <p:cNvSpPr/>
            <p:nvPr/>
          </p:nvSpPr>
          <p:spPr>
            <a:xfrm>
              <a:off x="4012455" y="-7"/>
              <a:ext cx="2524606" cy="759943"/>
            </a:xfrm>
            <a:custGeom>
              <a:avLst/>
              <a:gdLst/>
              <a:ahLst/>
              <a:cxnLst/>
              <a:rect l="l" t="t" r="r" b="b"/>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5" name="Google Shape;705;p5"/>
            <p:cNvSpPr/>
            <p:nvPr/>
          </p:nvSpPr>
          <p:spPr>
            <a:xfrm>
              <a:off x="6092495" y="162713"/>
              <a:ext cx="117432" cy="18484"/>
            </a:xfrm>
            <a:custGeom>
              <a:avLst/>
              <a:gdLst/>
              <a:ahLst/>
              <a:cxnLst/>
              <a:rect l="l" t="t" r="r" b="b"/>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6" name="Google Shape;706;p5"/>
            <p:cNvSpPr/>
            <p:nvPr/>
          </p:nvSpPr>
          <p:spPr>
            <a:xfrm>
              <a:off x="5788876" y="362352"/>
              <a:ext cx="213041" cy="72143"/>
            </a:xfrm>
            <a:custGeom>
              <a:avLst/>
              <a:gdLst/>
              <a:ahLst/>
              <a:cxnLst/>
              <a:rect l="l" t="t" r="r" b="b"/>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7" name="Google Shape;707;p5"/>
            <p:cNvSpPr/>
            <p:nvPr/>
          </p:nvSpPr>
          <p:spPr>
            <a:xfrm>
              <a:off x="5788876" y="432801"/>
              <a:ext cx="145980" cy="50371"/>
            </a:xfrm>
            <a:custGeom>
              <a:avLst/>
              <a:gdLst/>
              <a:ahLst/>
              <a:cxnLst/>
              <a:rect l="l" t="t" r="r" b="b"/>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8" name="Google Shape;708;p5"/>
            <p:cNvSpPr/>
            <p:nvPr/>
          </p:nvSpPr>
          <p:spPr>
            <a:xfrm>
              <a:off x="5778812" y="337191"/>
              <a:ext cx="186237" cy="43645"/>
            </a:xfrm>
            <a:custGeom>
              <a:avLst/>
              <a:gdLst/>
              <a:ahLst/>
              <a:cxnLst/>
              <a:rect l="l" t="t" r="r" b="b"/>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9" name="Google Shape;709;p5"/>
            <p:cNvSpPr/>
            <p:nvPr/>
          </p:nvSpPr>
          <p:spPr>
            <a:xfrm>
              <a:off x="4567677" y="-7"/>
              <a:ext cx="53758" cy="290266"/>
            </a:xfrm>
            <a:custGeom>
              <a:avLst/>
              <a:gdLst/>
              <a:ahLst/>
              <a:cxnLst/>
              <a:rect l="l" t="t" r="r" b="b"/>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10" name="Google Shape;710;p5"/>
          <p:cNvGrpSpPr/>
          <p:nvPr/>
        </p:nvGrpSpPr>
        <p:grpSpPr>
          <a:xfrm>
            <a:off x="8506368" y="1564091"/>
            <a:ext cx="637429" cy="1130622"/>
            <a:chOff x="6233393" y="2021291"/>
            <a:chExt cx="637429" cy="1130622"/>
          </a:xfrm>
        </p:grpSpPr>
        <p:sp>
          <p:nvSpPr>
            <p:cNvPr id="711" name="Google Shape;711;p5"/>
            <p:cNvSpPr/>
            <p:nvPr/>
          </p:nvSpPr>
          <p:spPr>
            <a:xfrm>
              <a:off x="6280325" y="2131997"/>
              <a:ext cx="590496" cy="900841"/>
            </a:xfrm>
            <a:custGeom>
              <a:avLst/>
              <a:gdLst/>
              <a:ahLst/>
              <a:cxnLst/>
              <a:rect l="l" t="t" r="r" b="b"/>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2" name="Google Shape;712;p5"/>
            <p:cNvSpPr/>
            <p:nvPr/>
          </p:nvSpPr>
          <p:spPr>
            <a:xfrm>
              <a:off x="6542043" y="3044546"/>
              <a:ext cx="65467" cy="46983"/>
            </a:xfrm>
            <a:custGeom>
              <a:avLst/>
              <a:gdLst/>
              <a:ahLst/>
              <a:cxnLst/>
              <a:rect l="l" t="t" r="r" b="b"/>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3" name="Google Shape;713;p5"/>
            <p:cNvSpPr/>
            <p:nvPr/>
          </p:nvSpPr>
          <p:spPr>
            <a:xfrm>
              <a:off x="6292083" y="2138723"/>
              <a:ext cx="35274" cy="35274"/>
            </a:xfrm>
            <a:custGeom>
              <a:avLst/>
              <a:gdLst/>
              <a:ahLst/>
              <a:cxnLst/>
              <a:rect l="l" t="t" r="r" b="b"/>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4" name="Google Shape;714;p5"/>
            <p:cNvSpPr/>
            <p:nvPr/>
          </p:nvSpPr>
          <p:spPr>
            <a:xfrm>
              <a:off x="6538655" y="3066318"/>
              <a:ext cx="16840" cy="30242"/>
            </a:xfrm>
            <a:custGeom>
              <a:avLst/>
              <a:gdLst/>
              <a:ahLst/>
              <a:cxnLst/>
              <a:rect l="l" t="t" r="r" b="b"/>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5" name="Google Shape;715;p5"/>
            <p:cNvSpPr/>
            <p:nvPr/>
          </p:nvSpPr>
          <p:spPr>
            <a:xfrm>
              <a:off x="6421223" y="2091740"/>
              <a:ext cx="105773" cy="40306"/>
            </a:xfrm>
            <a:custGeom>
              <a:avLst/>
              <a:gdLst/>
              <a:ahLst/>
              <a:cxnLst/>
              <a:rect l="l" t="t" r="r" b="b"/>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6" name="Google Shape;716;p5"/>
            <p:cNvSpPr/>
            <p:nvPr/>
          </p:nvSpPr>
          <p:spPr>
            <a:xfrm>
              <a:off x="6654393" y="2992531"/>
              <a:ext cx="152706" cy="80563"/>
            </a:xfrm>
            <a:custGeom>
              <a:avLst/>
              <a:gdLst/>
              <a:ahLst/>
              <a:cxnLst/>
              <a:rect l="l" t="t" r="r" b="b"/>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7" name="Google Shape;717;p5"/>
            <p:cNvSpPr/>
            <p:nvPr/>
          </p:nvSpPr>
          <p:spPr>
            <a:xfrm>
              <a:off x="6233393" y="2021291"/>
              <a:ext cx="637429" cy="1130622"/>
            </a:xfrm>
            <a:custGeom>
              <a:avLst/>
              <a:gdLst/>
              <a:ahLst/>
              <a:cxnLst/>
              <a:rect l="l" t="t" r="r" b="b"/>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8" name="Google Shape;718;p5"/>
            <p:cNvSpPr/>
            <p:nvPr/>
          </p:nvSpPr>
          <p:spPr>
            <a:xfrm>
              <a:off x="6609104" y="2068274"/>
              <a:ext cx="21872" cy="20178"/>
            </a:xfrm>
            <a:custGeom>
              <a:avLst/>
              <a:gdLst/>
              <a:ahLst/>
              <a:cxnLst/>
              <a:rect l="l" t="t" r="r" b="b"/>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19" name="Google Shape;719;p5"/>
          <p:cNvGrpSpPr/>
          <p:nvPr/>
        </p:nvGrpSpPr>
        <p:grpSpPr>
          <a:xfrm>
            <a:off x="7464679" y="3618202"/>
            <a:ext cx="1679118" cy="1534882"/>
            <a:chOff x="5191704" y="3618202"/>
            <a:chExt cx="1679118" cy="1534882"/>
          </a:xfrm>
        </p:grpSpPr>
        <p:sp>
          <p:nvSpPr>
            <p:cNvPr id="720" name="Google Shape;720;p5"/>
            <p:cNvSpPr/>
            <p:nvPr/>
          </p:nvSpPr>
          <p:spPr>
            <a:xfrm>
              <a:off x="6010287" y="4958477"/>
              <a:ext cx="610625" cy="194607"/>
            </a:xfrm>
            <a:custGeom>
              <a:avLst/>
              <a:gdLst/>
              <a:ahLst/>
              <a:cxnLst/>
              <a:rect l="l" t="t" r="r" b="b"/>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1" name="Google Shape;721;p5"/>
            <p:cNvSpPr/>
            <p:nvPr/>
          </p:nvSpPr>
          <p:spPr>
            <a:xfrm>
              <a:off x="5332602" y="4691777"/>
              <a:ext cx="114094" cy="107417"/>
            </a:xfrm>
            <a:custGeom>
              <a:avLst/>
              <a:gdLst/>
              <a:ahLst/>
              <a:cxnLst/>
              <a:rect l="l" t="t" r="r" b="b"/>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2" name="Google Shape;722;p5"/>
            <p:cNvSpPr/>
            <p:nvPr/>
          </p:nvSpPr>
          <p:spPr>
            <a:xfrm>
              <a:off x="5191704" y="4493833"/>
              <a:ext cx="781715" cy="659251"/>
            </a:xfrm>
            <a:custGeom>
              <a:avLst/>
              <a:gdLst/>
              <a:ahLst/>
              <a:cxnLst/>
              <a:rect l="l" t="t" r="r" b="b"/>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3" name="Google Shape;723;p5"/>
            <p:cNvSpPr/>
            <p:nvPr/>
          </p:nvSpPr>
          <p:spPr>
            <a:xfrm>
              <a:off x="6674521" y="5069183"/>
              <a:ext cx="196301" cy="83901"/>
            </a:xfrm>
            <a:custGeom>
              <a:avLst/>
              <a:gdLst/>
              <a:ahLst/>
              <a:cxnLst/>
              <a:rect l="l" t="t" r="r" b="b"/>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4" name="Google Shape;724;p5"/>
            <p:cNvSpPr/>
            <p:nvPr/>
          </p:nvSpPr>
          <p:spPr>
            <a:xfrm>
              <a:off x="5243718" y="4597812"/>
              <a:ext cx="45338" cy="43694"/>
            </a:xfrm>
            <a:custGeom>
              <a:avLst/>
              <a:gdLst/>
              <a:ahLst/>
              <a:cxnLst/>
              <a:rect l="l" t="t" r="r" b="b"/>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5" name="Google Shape;725;p5"/>
            <p:cNvSpPr/>
            <p:nvPr/>
          </p:nvSpPr>
          <p:spPr>
            <a:xfrm>
              <a:off x="5460098" y="4067751"/>
              <a:ext cx="1410724" cy="868954"/>
            </a:xfrm>
            <a:custGeom>
              <a:avLst/>
              <a:gdLst/>
              <a:ahLst/>
              <a:cxnLst/>
              <a:rect l="l" t="t" r="r" b="b"/>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6" name="Google Shape;726;p5"/>
            <p:cNvSpPr/>
            <p:nvPr/>
          </p:nvSpPr>
          <p:spPr>
            <a:xfrm>
              <a:off x="5518788" y="4151652"/>
              <a:ext cx="28548" cy="30242"/>
            </a:xfrm>
            <a:custGeom>
              <a:avLst/>
              <a:gdLst/>
              <a:ahLst/>
              <a:cxnLst/>
              <a:rect l="l" t="t" r="r" b="b"/>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7" name="Google Shape;727;p5"/>
            <p:cNvSpPr/>
            <p:nvPr/>
          </p:nvSpPr>
          <p:spPr>
            <a:xfrm>
              <a:off x="6605766" y="4480430"/>
              <a:ext cx="134222" cy="130884"/>
            </a:xfrm>
            <a:custGeom>
              <a:avLst/>
              <a:gdLst/>
              <a:ahLst/>
              <a:cxnLst/>
              <a:rect l="l" t="t" r="r" b="b"/>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8" name="Google Shape;728;p5"/>
            <p:cNvSpPr/>
            <p:nvPr/>
          </p:nvSpPr>
          <p:spPr>
            <a:xfrm>
              <a:off x="5567415" y="4250599"/>
              <a:ext cx="99047" cy="98997"/>
            </a:xfrm>
            <a:custGeom>
              <a:avLst/>
              <a:gdLst/>
              <a:ahLst/>
              <a:cxnLst/>
              <a:rect l="l" t="t" r="r" b="b"/>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9" name="Google Shape;729;p5"/>
            <p:cNvSpPr/>
            <p:nvPr/>
          </p:nvSpPr>
          <p:spPr>
            <a:xfrm>
              <a:off x="6531979" y="3618202"/>
              <a:ext cx="338843" cy="838762"/>
            </a:xfrm>
            <a:custGeom>
              <a:avLst/>
              <a:gdLst/>
              <a:ahLst/>
              <a:cxnLst/>
              <a:rect l="l" t="t" r="r" b="b"/>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30" name="Google Shape;730;p5"/>
          <p:cNvGrpSpPr/>
          <p:nvPr/>
        </p:nvGrpSpPr>
        <p:grpSpPr>
          <a:xfrm>
            <a:off x="7847220" y="3073038"/>
            <a:ext cx="598866" cy="595528"/>
            <a:chOff x="5944870" y="3341438"/>
            <a:chExt cx="598866" cy="595528"/>
          </a:xfrm>
        </p:grpSpPr>
        <p:sp>
          <p:nvSpPr>
            <p:cNvPr id="731" name="Google Shape;731;p5"/>
            <p:cNvSpPr/>
            <p:nvPr/>
          </p:nvSpPr>
          <p:spPr>
            <a:xfrm>
              <a:off x="5944870" y="3341438"/>
              <a:ext cx="593834" cy="583770"/>
            </a:xfrm>
            <a:custGeom>
              <a:avLst/>
              <a:gdLst/>
              <a:ahLst/>
              <a:cxnLst/>
              <a:rect l="l" t="t" r="r" b="b"/>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2" name="Google Shape;732;p5"/>
            <p:cNvSpPr/>
            <p:nvPr/>
          </p:nvSpPr>
          <p:spPr>
            <a:xfrm>
              <a:off x="6424611" y="3458870"/>
              <a:ext cx="119126" cy="478097"/>
            </a:xfrm>
            <a:custGeom>
              <a:avLst/>
              <a:gdLst/>
              <a:ahLst/>
              <a:cxnLst/>
              <a:rect l="l" t="t" r="r" b="b"/>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33" name="Google Shape;733;p5"/>
          <p:cNvGrpSpPr/>
          <p:nvPr/>
        </p:nvGrpSpPr>
        <p:grpSpPr>
          <a:xfrm>
            <a:off x="2204197" y="105666"/>
            <a:ext cx="546902" cy="236607"/>
            <a:chOff x="2204197" y="105666"/>
            <a:chExt cx="546902" cy="236607"/>
          </a:xfrm>
        </p:grpSpPr>
        <p:sp>
          <p:nvSpPr>
            <p:cNvPr id="734" name="Google Shape;734;p5"/>
            <p:cNvSpPr/>
            <p:nvPr/>
          </p:nvSpPr>
          <p:spPr>
            <a:xfrm>
              <a:off x="2242760" y="211340"/>
              <a:ext cx="33630" cy="20178"/>
            </a:xfrm>
            <a:custGeom>
              <a:avLst/>
              <a:gdLst/>
              <a:ahLst/>
              <a:cxnLst/>
              <a:rect l="l" t="t" r="r" b="b"/>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5" name="Google Shape;735;p5"/>
            <p:cNvSpPr/>
            <p:nvPr/>
          </p:nvSpPr>
          <p:spPr>
            <a:xfrm>
              <a:off x="2249486" y="176115"/>
              <a:ext cx="35274" cy="18534"/>
            </a:xfrm>
            <a:custGeom>
              <a:avLst/>
              <a:gdLst/>
              <a:ahLst/>
              <a:cxnLst/>
              <a:rect l="l" t="t" r="r" b="b"/>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6" name="Google Shape;736;p5"/>
            <p:cNvSpPr/>
            <p:nvPr/>
          </p:nvSpPr>
          <p:spPr>
            <a:xfrm>
              <a:off x="2204197" y="105666"/>
              <a:ext cx="546902" cy="236607"/>
            </a:xfrm>
            <a:custGeom>
              <a:avLst/>
              <a:gdLst/>
              <a:ahLst/>
              <a:cxnLst/>
              <a:rect l="l" t="t" r="r" b="b"/>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7" name="Google Shape;737;p5"/>
            <p:cNvSpPr/>
            <p:nvPr/>
          </p:nvSpPr>
          <p:spPr>
            <a:xfrm>
              <a:off x="2593361" y="174471"/>
              <a:ext cx="112449" cy="112400"/>
            </a:xfrm>
            <a:custGeom>
              <a:avLst/>
              <a:gdLst/>
              <a:ahLst/>
              <a:cxnLst/>
              <a:rect l="l" t="t" r="r" b="b"/>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38" name="Google Shape;738;p5"/>
          <p:cNvGrpSpPr/>
          <p:nvPr/>
        </p:nvGrpSpPr>
        <p:grpSpPr>
          <a:xfrm>
            <a:off x="50" y="-7"/>
            <a:ext cx="2049897" cy="773345"/>
            <a:chOff x="50" y="-7"/>
            <a:chExt cx="2049897" cy="773345"/>
          </a:xfrm>
        </p:grpSpPr>
        <p:sp>
          <p:nvSpPr>
            <p:cNvPr id="739" name="Google Shape;739;p5"/>
            <p:cNvSpPr/>
            <p:nvPr/>
          </p:nvSpPr>
          <p:spPr>
            <a:xfrm>
              <a:off x="1065205" y="176115"/>
              <a:ext cx="40306" cy="35274"/>
            </a:xfrm>
            <a:custGeom>
              <a:avLst/>
              <a:gdLst/>
              <a:ahLst/>
              <a:cxnLst/>
              <a:rect l="l" t="t" r="r" b="b"/>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0" name="Google Shape;740;p5"/>
            <p:cNvSpPr/>
            <p:nvPr/>
          </p:nvSpPr>
          <p:spPr>
            <a:xfrm>
              <a:off x="1021610" y="129182"/>
              <a:ext cx="125852" cy="119126"/>
            </a:xfrm>
            <a:custGeom>
              <a:avLst/>
              <a:gdLst/>
              <a:ahLst/>
              <a:cxnLst/>
              <a:rect l="l" t="t" r="r" b="b"/>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1" name="Google Shape;741;p5"/>
            <p:cNvSpPr/>
            <p:nvPr/>
          </p:nvSpPr>
          <p:spPr>
            <a:xfrm>
              <a:off x="1345357" y="164407"/>
              <a:ext cx="36968" cy="38612"/>
            </a:xfrm>
            <a:custGeom>
              <a:avLst/>
              <a:gdLst/>
              <a:ahLst/>
              <a:cxnLst/>
              <a:rect l="l" t="t" r="r" b="b"/>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2" name="Google Shape;742;p5"/>
            <p:cNvSpPr/>
            <p:nvPr/>
          </p:nvSpPr>
          <p:spPr>
            <a:xfrm>
              <a:off x="1081995" y="-7"/>
              <a:ext cx="16840" cy="114143"/>
            </a:xfrm>
            <a:custGeom>
              <a:avLst/>
              <a:gdLst/>
              <a:ahLst/>
              <a:cxnLst/>
              <a:rect l="l" t="t" r="r" b="b"/>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3" name="Google Shape;743;p5"/>
            <p:cNvSpPr/>
            <p:nvPr/>
          </p:nvSpPr>
          <p:spPr>
            <a:xfrm>
              <a:off x="1360453" y="-7"/>
              <a:ext cx="124158" cy="110755"/>
            </a:xfrm>
            <a:custGeom>
              <a:avLst/>
              <a:gdLst/>
              <a:ahLst/>
              <a:cxnLst/>
              <a:rect l="l" t="t" r="r" b="b"/>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4" name="Google Shape;744;p5"/>
            <p:cNvSpPr/>
            <p:nvPr/>
          </p:nvSpPr>
          <p:spPr>
            <a:xfrm>
              <a:off x="105723" y="-7"/>
              <a:ext cx="124207" cy="23566"/>
            </a:xfrm>
            <a:custGeom>
              <a:avLst/>
              <a:gdLst/>
              <a:ahLst/>
              <a:cxnLst/>
              <a:rect l="l" t="t" r="r" b="b"/>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5" name="Google Shape;745;p5"/>
            <p:cNvSpPr/>
            <p:nvPr/>
          </p:nvSpPr>
          <p:spPr>
            <a:xfrm>
              <a:off x="1311826" y="119118"/>
              <a:ext cx="115787" cy="119126"/>
            </a:xfrm>
            <a:custGeom>
              <a:avLst/>
              <a:gdLst/>
              <a:ahLst/>
              <a:cxnLst/>
              <a:rect l="l" t="t" r="r" b="b"/>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6" name="Google Shape;746;p5"/>
            <p:cNvSpPr/>
            <p:nvPr/>
          </p:nvSpPr>
          <p:spPr>
            <a:xfrm>
              <a:off x="1276602" y="52007"/>
              <a:ext cx="30242" cy="33580"/>
            </a:xfrm>
            <a:custGeom>
              <a:avLst/>
              <a:gdLst/>
              <a:ahLst/>
              <a:cxnLst/>
              <a:rect l="l" t="t" r="r" b="b"/>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7" name="Google Shape;747;p5"/>
            <p:cNvSpPr/>
            <p:nvPr/>
          </p:nvSpPr>
          <p:spPr>
            <a:xfrm>
              <a:off x="1090365" y="-7"/>
              <a:ext cx="115837" cy="112449"/>
            </a:xfrm>
            <a:custGeom>
              <a:avLst/>
              <a:gdLst/>
              <a:ahLst/>
              <a:cxnLst/>
              <a:rect l="l" t="t" r="r" b="b"/>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8" name="Google Shape;748;p5"/>
            <p:cNvSpPr/>
            <p:nvPr/>
          </p:nvSpPr>
          <p:spPr>
            <a:xfrm>
              <a:off x="1219555" y="-7"/>
              <a:ext cx="16840" cy="104079"/>
            </a:xfrm>
            <a:custGeom>
              <a:avLst/>
              <a:gdLst/>
              <a:ahLst/>
              <a:cxnLst/>
              <a:rect l="l" t="t" r="r" b="b"/>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9" name="Google Shape;749;p5"/>
            <p:cNvSpPr/>
            <p:nvPr/>
          </p:nvSpPr>
          <p:spPr>
            <a:xfrm>
              <a:off x="1501351" y="-7"/>
              <a:ext cx="124207" cy="94015"/>
            </a:xfrm>
            <a:custGeom>
              <a:avLst/>
              <a:gdLst/>
              <a:ahLst/>
              <a:cxnLst/>
              <a:rect l="l" t="t" r="r" b="b"/>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0" name="Google Shape;750;p5"/>
            <p:cNvSpPr/>
            <p:nvPr/>
          </p:nvSpPr>
          <p:spPr>
            <a:xfrm>
              <a:off x="800199" y="3380"/>
              <a:ext cx="125852" cy="117432"/>
            </a:xfrm>
            <a:custGeom>
              <a:avLst/>
              <a:gdLst/>
              <a:ahLst/>
              <a:cxnLst/>
              <a:rect l="l" t="t" r="r" b="b"/>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1" name="Google Shape;751;p5"/>
            <p:cNvSpPr/>
            <p:nvPr/>
          </p:nvSpPr>
          <p:spPr>
            <a:xfrm>
              <a:off x="993112" y="63765"/>
              <a:ext cx="21822" cy="35274"/>
            </a:xfrm>
            <a:custGeom>
              <a:avLst/>
              <a:gdLst/>
              <a:ahLst/>
              <a:cxnLst/>
              <a:rect l="l" t="t" r="r" b="b"/>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2" name="Google Shape;752;p5"/>
            <p:cNvSpPr/>
            <p:nvPr/>
          </p:nvSpPr>
          <p:spPr>
            <a:xfrm>
              <a:off x="853858" y="70442"/>
              <a:ext cx="28598" cy="35274"/>
            </a:xfrm>
            <a:custGeom>
              <a:avLst/>
              <a:gdLst/>
              <a:ahLst/>
              <a:cxnLst/>
              <a:rect l="l" t="t" r="r" b="b"/>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3" name="Google Shape;753;p5"/>
            <p:cNvSpPr/>
            <p:nvPr/>
          </p:nvSpPr>
          <p:spPr>
            <a:xfrm>
              <a:off x="560304" y="-7"/>
              <a:ext cx="20178" cy="50"/>
            </a:xfrm>
            <a:custGeom>
              <a:avLst/>
              <a:gdLst/>
              <a:ahLst/>
              <a:cxnLst/>
              <a:rect l="l" t="t" r="r" b="b"/>
              <a:pathLst>
                <a:path w="405" h="1" extrusionOk="0">
                  <a:moveTo>
                    <a:pt x="405" y="1"/>
                  </a:moveTo>
                  <a:lnTo>
                    <a:pt x="1" y="1"/>
                  </a:lnTo>
                  <a:lnTo>
                    <a:pt x="1" y="1"/>
                  </a:lnTo>
                  <a:lnTo>
                    <a:pt x="405" y="1"/>
                  </a:lnTo>
                  <a:lnTo>
                    <a:pt x="40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4" name="Google Shape;754;p5"/>
            <p:cNvSpPr/>
            <p:nvPr/>
          </p:nvSpPr>
          <p:spPr>
            <a:xfrm>
              <a:off x="382537" y="25153"/>
              <a:ext cx="15146" cy="117481"/>
            </a:xfrm>
            <a:custGeom>
              <a:avLst/>
              <a:gdLst/>
              <a:ahLst/>
              <a:cxnLst/>
              <a:rect l="l" t="t" r="r" b="b"/>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5" name="Google Shape;755;p5"/>
            <p:cNvSpPr/>
            <p:nvPr/>
          </p:nvSpPr>
          <p:spPr>
            <a:xfrm>
              <a:off x="1137348" y="58733"/>
              <a:ext cx="25210" cy="38612"/>
            </a:xfrm>
            <a:custGeom>
              <a:avLst/>
              <a:gdLst/>
              <a:ahLst/>
              <a:cxnLst/>
              <a:rect l="l" t="t" r="r" b="b"/>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6" name="Google Shape;756;p5"/>
            <p:cNvSpPr/>
            <p:nvPr/>
          </p:nvSpPr>
          <p:spPr>
            <a:xfrm>
              <a:off x="409342" y="-7"/>
              <a:ext cx="112449" cy="8470"/>
            </a:xfrm>
            <a:custGeom>
              <a:avLst/>
              <a:gdLst/>
              <a:ahLst/>
              <a:cxnLst/>
              <a:rect l="l" t="t" r="r" b="b"/>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7" name="Google Shape;757;p5"/>
            <p:cNvSpPr/>
            <p:nvPr/>
          </p:nvSpPr>
          <p:spPr>
            <a:xfrm>
              <a:off x="660945" y="5025"/>
              <a:ext cx="124207" cy="134272"/>
            </a:xfrm>
            <a:custGeom>
              <a:avLst/>
              <a:gdLst/>
              <a:ahLst/>
              <a:cxnLst/>
              <a:rect l="l" t="t" r="r" b="b"/>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8" name="Google Shape;758;p5"/>
            <p:cNvSpPr/>
            <p:nvPr/>
          </p:nvSpPr>
          <p:spPr>
            <a:xfrm>
              <a:off x="432858" y="75474"/>
              <a:ext cx="35274" cy="52065"/>
            </a:xfrm>
            <a:custGeom>
              <a:avLst/>
              <a:gdLst/>
              <a:ahLst/>
              <a:cxnLst/>
              <a:rect l="l" t="t" r="r" b="b"/>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9" name="Google Shape;759;p5"/>
            <p:cNvSpPr/>
            <p:nvPr/>
          </p:nvSpPr>
          <p:spPr>
            <a:xfrm>
              <a:off x="390907" y="20121"/>
              <a:ext cx="115787" cy="120820"/>
            </a:xfrm>
            <a:custGeom>
              <a:avLst/>
              <a:gdLst/>
              <a:ahLst/>
              <a:cxnLst/>
              <a:rect l="l" t="t" r="r" b="b"/>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0" name="Google Shape;760;p5"/>
            <p:cNvSpPr/>
            <p:nvPr/>
          </p:nvSpPr>
          <p:spPr>
            <a:xfrm>
              <a:off x="540176" y="-7"/>
              <a:ext cx="8470" cy="1744"/>
            </a:xfrm>
            <a:custGeom>
              <a:avLst/>
              <a:gdLst/>
              <a:ahLst/>
              <a:cxnLst/>
              <a:rect l="l" t="t" r="r" b="b"/>
              <a:pathLst>
                <a:path w="170" h="35" extrusionOk="0">
                  <a:moveTo>
                    <a:pt x="1" y="1"/>
                  </a:moveTo>
                  <a:lnTo>
                    <a:pt x="35" y="34"/>
                  </a:lnTo>
                  <a:lnTo>
                    <a:pt x="136" y="34"/>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1" name="Google Shape;761;p5"/>
            <p:cNvSpPr/>
            <p:nvPr/>
          </p:nvSpPr>
          <p:spPr>
            <a:xfrm>
              <a:off x="882406" y="130826"/>
              <a:ext cx="124158" cy="134272"/>
            </a:xfrm>
            <a:custGeom>
              <a:avLst/>
              <a:gdLst/>
              <a:ahLst/>
              <a:cxnLst/>
              <a:rect l="l" t="t" r="r" b="b"/>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2" name="Google Shape;762;p5"/>
            <p:cNvSpPr/>
            <p:nvPr/>
          </p:nvSpPr>
          <p:spPr>
            <a:xfrm>
              <a:off x="885744" y="276757"/>
              <a:ext cx="13452" cy="115837"/>
            </a:xfrm>
            <a:custGeom>
              <a:avLst/>
              <a:gdLst/>
              <a:ahLst/>
              <a:cxnLst/>
              <a:rect l="l" t="t" r="r" b="b"/>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3" name="Google Shape;763;p5"/>
            <p:cNvSpPr/>
            <p:nvPr/>
          </p:nvSpPr>
          <p:spPr>
            <a:xfrm>
              <a:off x="934371" y="181147"/>
              <a:ext cx="30242" cy="35274"/>
            </a:xfrm>
            <a:custGeom>
              <a:avLst/>
              <a:gdLst/>
              <a:ahLst/>
              <a:cxnLst/>
              <a:rect l="l" t="t" r="r" b="b"/>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4" name="Google Shape;764;p5"/>
            <p:cNvSpPr/>
            <p:nvPr/>
          </p:nvSpPr>
          <p:spPr>
            <a:xfrm>
              <a:off x="941097" y="-7"/>
              <a:ext cx="127546" cy="117481"/>
            </a:xfrm>
            <a:custGeom>
              <a:avLst/>
              <a:gdLst/>
              <a:ahLst/>
              <a:cxnLst/>
              <a:rect l="l" t="t" r="r" b="b"/>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5" name="Google Shape;765;p5"/>
            <p:cNvSpPr/>
            <p:nvPr/>
          </p:nvSpPr>
          <p:spPr>
            <a:xfrm>
              <a:off x="1412468" y="48669"/>
              <a:ext cx="30242" cy="35274"/>
            </a:xfrm>
            <a:custGeom>
              <a:avLst/>
              <a:gdLst/>
              <a:ahLst/>
              <a:cxnLst/>
              <a:rect l="l" t="t" r="r" b="b"/>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6" name="Google Shape;766;p5"/>
            <p:cNvSpPr/>
            <p:nvPr/>
          </p:nvSpPr>
          <p:spPr>
            <a:xfrm>
              <a:off x="654269" y="189567"/>
              <a:ext cx="28548" cy="41951"/>
            </a:xfrm>
            <a:custGeom>
              <a:avLst/>
              <a:gdLst/>
              <a:ahLst/>
              <a:cxnLst/>
              <a:rect l="l" t="t" r="r" b="b"/>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7" name="Google Shape;767;p5"/>
            <p:cNvSpPr/>
            <p:nvPr/>
          </p:nvSpPr>
          <p:spPr>
            <a:xfrm>
              <a:off x="610625" y="147617"/>
              <a:ext cx="117481" cy="119126"/>
            </a:xfrm>
            <a:custGeom>
              <a:avLst/>
              <a:gdLst/>
              <a:ahLst/>
              <a:cxnLst/>
              <a:rect l="l" t="t" r="r" b="b"/>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8" name="Google Shape;768;p5"/>
            <p:cNvSpPr/>
            <p:nvPr/>
          </p:nvSpPr>
          <p:spPr>
            <a:xfrm>
              <a:off x="786797" y="186179"/>
              <a:ext cx="41951" cy="36968"/>
            </a:xfrm>
            <a:custGeom>
              <a:avLst/>
              <a:gdLst/>
              <a:ahLst/>
              <a:cxnLst/>
              <a:rect l="l" t="t" r="r" b="b"/>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9" name="Google Shape;769;p5"/>
            <p:cNvSpPr/>
            <p:nvPr/>
          </p:nvSpPr>
          <p:spPr>
            <a:xfrm>
              <a:off x="709622" y="72136"/>
              <a:ext cx="35274" cy="48677"/>
            </a:xfrm>
            <a:custGeom>
              <a:avLst/>
              <a:gdLst/>
              <a:ahLst/>
              <a:cxnLst/>
              <a:rect l="l" t="t" r="r" b="b"/>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0" name="Google Shape;770;p5"/>
            <p:cNvSpPr/>
            <p:nvPr/>
          </p:nvSpPr>
          <p:spPr>
            <a:xfrm>
              <a:off x="741508" y="140891"/>
              <a:ext cx="127496" cy="120820"/>
            </a:xfrm>
            <a:custGeom>
              <a:avLst/>
              <a:gdLst/>
              <a:ahLst/>
              <a:cxnLst/>
              <a:rect l="l" t="t" r="r" b="b"/>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1" name="Google Shape;771;p5"/>
            <p:cNvSpPr/>
            <p:nvPr/>
          </p:nvSpPr>
          <p:spPr>
            <a:xfrm>
              <a:off x="211397" y="296885"/>
              <a:ext cx="130884" cy="120869"/>
            </a:xfrm>
            <a:custGeom>
              <a:avLst/>
              <a:gdLst/>
              <a:ahLst/>
              <a:cxnLst/>
              <a:rect l="l" t="t" r="r" b="b"/>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2" name="Google Shape;772;p5"/>
            <p:cNvSpPr/>
            <p:nvPr/>
          </p:nvSpPr>
          <p:spPr>
            <a:xfrm>
              <a:off x="1734520" y="504894"/>
              <a:ext cx="122514" cy="147674"/>
            </a:xfrm>
            <a:custGeom>
              <a:avLst/>
              <a:gdLst/>
              <a:ahLst/>
              <a:cxnLst/>
              <a:rect l="l" t="t" r="r" b="b"/>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3" name="Google Shape;773;p5"/>
            <p:cNvSpPr/>
            <p:nvPr/>
          </p:nvSpPr>
          <p:spPr>
            <a:xfrm>
              <a:off x="1873725" y="566973"/>
              <a:ext cx="127546" cy="80563"/>
            </a:xfrm>
            <a:custGeom>
              <a:avLst/>
              <a:gdLst/>
              <a:ahLst/>
              <a:cxnLst/>
              <a:rect l="l" t="t" r="r" b="b"/>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4" name="Google Shape;774;p5"/>
            <p:cNvSpPr/>
            <p:nvPr/>
          </p:nvSpPr>
          <p:spPr>
            <a:xfrm>
              <a:off x="1924045" y="590439"/>
              <a:ext cx="26904" cy="36968"/>
            </a:xfrm>
            <a:custGeom>
              <a:avLst/>
              <a:gdLst/>
              <a:ahLst/>
              <a:cxnLst/>
              <a:rect l="l" t="t" r="r" b="b"/>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5" name="Google Shape;775;p5"/>
            <p:cNvSpPr/>
            <p:nvPr/>
          </p:nvSpPr>
          <p:spPr>
            <a:xfrm>
              <a:off x="1776471" y="528410"/>
              <a:ext cx="43645" cy="28548"/>
            </a:xfrm>
            <a:custGeom>
              <a:avLst/>
              <a:gdLst/>
              <a:ahLst/>
              <a:cxnLst/>
              <a:rect l="l" t="t" r="r" b="b"/>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6" name="Google Shape;776;p5"/>
            <p:cNvSpPr/>
            <p:nvPr/>
          </p:nvSpPr>
          <p:spPr>
            <a:xfrm>
              <a:off x="1689232" y="358964"/>
              <a:ext cx="303668" cy="140948"/>
            </a:xfrm>
            <a:custGeom>
              <a:avLst/>
              <a:gdLst/>
              <a:ahLst/>
              <a:cxnLst/>
              <a:rect l="l" t="t" r="r" b="b"/>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7" name="Google Shape;777;p5"/>
            <p:cNvSpPr/>
            <p:nvPr/>
          </p:nvSpPr>
          <p:spPr>
            <a:xfrm>
              <a:off x="120820" y="568667"/>
              <a:ext cx="124207" cy="154350"/>
            </a:xfrm>
            <a:custGeom>
              <a:avLst/>
              <a:gdLst/>
              <a:ahLst/>
              <a:cxnLst/>
              <a:rect l="l" t="t" r="r" b="b"/>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8" name="Google Shape;778;p5"/>
            <p:cNvSpPr/>
            <p:nvPr/>
          </p:nvSpPr>
          <p:spPr>
            <a:xfrm>
              <a:off x="1274908" y="519990"/>
              <a:ext cx="159382" cy="144336"/>
            </a:xfrm>
            <a:custGeom>
              <a:avLst/>
              <a:gdLst/>
              <a:ahLst/>
              <a:cxnLst/>
              <a:rect l="l" t="t" r="r" b="b"/>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9" name="Google Shape;779;p5"/>
            <p:cNvSpPr/>
            <p:nvPr/>
          </p:nvSpPr>
          <p:spPr>
            <a:xfrm>
              <a:off x="402665" y="555214"/>
              <a:ext cx="171140" cy="149368"/>
            </a:xfrm>
            <a:custGeom>
              <a:avLst/>
              <a:gdLst/>
              <a:ahLst/>
              <a:cxnLst/>
              <a:rect l="l" t="t" r="r" b="b"/>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0" name="Google Shape;780;p5"/>
            <p:cNvSpPr/>
            <p:nvPr/>
          </p:nvSpPr>
          <p:spPr>
            <a:xfrm>
              <a:off x="1890515" y="21815"/>
              <a:ext cx="55403" cy="40306"/>
            </a:xfrm>
            <a:custGeom>
              <a:avLst/>
              <a:gdLst/>
              <a:ahLst/>
              <a:cxnLst/>
              <a:rect l="l" t="t" r="r" b="b"/>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1" name="Google Shape;781;p5"/>
            <p:cNvSpPr/>
            <p:nvPr/>
          </p:nvSpPr>
          <p:spPr>
            <a:xfrm>
              <a:off x="390907" y="-7"/>
              <a:ext cx="10114" cy="11808"/>
            </a:xfrm>
            <a:custGeom>
              <a:avLst/>
              <a:gdLst/>
              <a:ahLst/>
              <a:cxnLst/>
              <a:rect l="l" t="t" r="r" b="b"/>
              <a:pathLst>
                <a:path w="203" h="237" extrusionOk="0">
                  <a:moveTo>
                    <a:pt x="0" y="1"/>
                  </a:moveTo>
                  <a:lnTo>
                    <a:pt x="0" y="135"/>
                  </a:lnTo>
                  <a:lnTo>
                    <a:pt x="34" y="203"/>
                  </a:lnTo>
                  <a:lnTo>
                    <a:pt x="101" y="236"/>
                  </a:lnTo>
                  <a:lnTo>
                    <a:pt x="169" y="203"/>
                  </a:lnTo>
                  <a:lnTo>
                    <a:pt x="202" y="135"/>
                  </a:lnTo>
                  <a:lnTo>
                    <a:pt x="202"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2" name="Google Shape;782;p5"/>
            <p:cNvSpPr/>
            <p:nvPr/>
          </p:nvSpPr>
          <p:spPr>
            <a:xfrm>
              <a:off x="853858" y="404252"/>
              <a:ext cx="124207" cy="134272"/>
            </a:xfrm>
            <a:custGeom>
              <a:avLst/>
              <a:gdLst/>
              <a:ahLst/>
              <a:cxnLst/>
              <a:rect l="l" t="t" r="r" b="b"/>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3" name="Google Shape;783;p5"/>
            <p:cNvSpPr/>
            <p:nvPr/>
          </p:nvSpPr>
          <p:spPr>
            <a:xfrm>
              <a:off x="1333599" y="248258"/>
              <a:ext cx="127546" cy="125852"/>
            </a:xfrm>
            <a:custGeom>
              <a:avLst/>
              <a:gdLst/>
              <a:ahLst/>
              <a:cxnLst/>
              <a:rect l="l" t="t" r="r" b="b"/>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4" name="Google Shape;784;p5"/>
            <p:cNvSpPr/>
            <p:nvPr/>
          </p:nvSpPr>
          <p:spPr>
            <a:xfrm>
              <a:off x="712960" y="414316"/>
              <a:ext cx="127546" cy="119175"/>
            </a:xfrm>
            <a:custGeom>
              <a:avLst/>
              <a:gdLst/>
              <a:ahLst/>
              <a:cxnLst/>
              <a:rect l="l" t="t" r="r" b="b"/>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5" name="Google Shape;785;p5"/>
            <p:cNvSpPr/>
            <p:nvPr/>
          </p:nvSpPr>
          <p:spPr>
            <a:xfrm>
              <a:off x="1162508" y="122456"/>
              <a:ext cx="127546" cy="120820"/>
            </a:xfrm>
            <a:custGeom>
              <a:avLst/>
              <a:gdLst/>
              <a:ahLst/>
              <a:cxnLst/>
              <a:rect l="l" t="t" r="r" b="b"/>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6" name="Google Shape;786;p5"/>
            <p:cNvSpPr/>
            <p:nvPr/>
          </p:nvSpPr>
          <p:spPr>
            <a:xfrm>
              <a:off x="1387307" y="296885"/>
              <a:ext cx="35274" cy="42000"/>
            </a:xfrm>
            <a:custGeom>
              <a:avLst/>
              <a:gdLst/>
              <a:ahLst/>
              <a:cxnLst/>
              <a:rect l="l" t="t" r="r" b="b"/>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7" name="Google Shape;787;p5"/>
            <p:cNvSpPr/>
            <p:nvPr/>
          </p:nvSpPr>
          <p:spPr>
            <a:xfrm>
              <a:off x="895809" y="444509"/>
              <a:ext cx="36968" cy="45338"/>
            </a:xfrm>
            <a:custGeom>
              <a:avLst/>
              <a:gdLst/>
              <a:ahLst/>
              <a:cxnLst/>
              <a:rect l="l" t="t" r="r" b="b"/>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8" name="Google Shape;788;p5"/>
            <p:cNvSpPr/>
            <p:nvPr/>
          </p:nvSpPr>
          <p:spPr>
            <a:xfrm>
              <a:off x="583820" y="419349"/>
              <a:ext cx="115787" cy="119175"/>
            </a:xfrm>
            <a:custGeom>
              <a:avLst/>
              <a:gdLst/>
              <a:ahLst/>
              <a:cxnLst/>
              <a:rect l="l" t="t" r="r" b="b"/>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9" name="Google Shape;789;p5"/>
            <p:cNvSpPr/>
            <p:nvPr/>
          </p:nvSpPr>
          <p:spPr>
            <a:xfrm>
              <a:off x="761637" y="452929"/>
              <a:ext cx="36918" cy="31886"/>
            </a:xfrm>
            <a:custGeom>
              <a:avLst/>
              <a:gdLst/>
              <a:ahLst/>
              <a:cxnLst/>
              <a:rect l="l" t="t" r="r" b="b"/>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0" name="Google Shape;790;p5"/>
            <p:cNvSpPr/>
            <p:nvPr/>
          </p:nvSpPr>
          <p:spPr>
            <a:xfrm>
              <a:off x="434502" y="422736"/>
              <a:ext cx="127546" cy="120820"/>
            </a:xfrm>
            <a:custGeom>
              <a:avLst/>
              <a:gdLst/>
              <a:ahLst/>
              <a:cxnLst/>
              <a:rect l="l" t="t" r="r" b="b"/>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1" name="Google Shape;791;p5"/>
            <p:cNvSpPr/>
            <p:nvPr/>
          </p:nvSpPr>
          <p:spPr>
            <a:xfrm>
              <a:off x="624077" y="461299"/>
              <a:ext cx="30242" cy="30242"/>
            </a:xfrm>
            <a:custGeom>
              <a:avLst/>
              <a:gdLst/>
              <a:ahLst/>
              <a:cxnLst/>
              <a:rect l="l" t="t" r="r" b="b"/>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2" name="Google Shape;792;p5"/>
            <p:cNvSpPr/>
            <p:nvPr/>
          </p:nvSpPr>
          <p:spPr>
            <a:xfrm>
              <a:off x="1476191" y="246564"/>
              <a:ext cx="110755" cy="122514"/>
            </a:xfrm>
            <a:custGeom>
              <a:avLst/>
              <a:gdLst/>
              <a:ahLst/>
              <a:cxnLst/>
              <a:rect l="l" t="t" r="r" b="b"/>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3" name="Google Shape;793;p5"/>
            <p:cNvSpPr/>
            <p:nvPr/>
          </p:nvSpPr>
          <p:spPr>
            <a:xfrm>
              <a:off x="1856984" y="93958"/>
              <a:ext cx="135916" cy="253347"/>
            </a:xfrm>
            <a:custGeom>
              <a:avLst/>
              <a:gdLst/>
              <a:ahLst/>
              <a:cxnLst/>
              <a:rect l="l" t="t" r="r" b="b"/>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4" name="Google Shape;794;p5"/>
            <p:cNvSpPr/>
            <p:nvPr/>
          </p:nvSpPr>
          <p:spPr>
            <a:xfrm>
              <a:off x="1756343" y="234856"/>
              <a:ext cx="122464" cy="120820"/>
            </a:xfrm>
            <a:custGeom>
              <a:avLst/>
              <a:gdLst/>
              <a:ahLst/>
              <a:cxnLst/>
              <a:rect l="l" t="t" r="r" b="b"/>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5" name="Google Shape;795;p5"/>
            <p:cNvSpPr/>
            <p:nvPr/>
          </p:nvSpPr>
          <p:spPr>
            <a:xfrm>
              <a:off x="1640605" y="-7"/>
              <a:ext cx="129190" cy="88983"/>
            </a:xfrm>
            <a:custGeom>
              <a:avLst/>
              <a:gdLst/>
              <a:ahLst/>
              <a:cxnLst/>
              <a:rect l="l" t="t" r="r" b="b"/>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6" name="Google Shape;796;p5"/>
            <p:cNvSpPr/>
            <p:nvPr/>
          </p:nvSpPr>
          <p:spPr>
            <a:xfrm>
              <a:off x="1910643" y="162713"/>
              <a:ext cx="52065" cy="45338"/>
            </a:xfrm>
            <a:custGeom>
              <a:avLst/>
              <a:gdLst/>
              <a:ahLst/>
              <a:cxnLst/>
              <a:rect l="l" t="t" r="r" b="b"/>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7" name="Google Shape;797;p5"/>
            <p:cNvSpPr/>
            <p:nvPr/>
          </p:nvSpPr>
          <p:spPr>
            <a:xfrm>
              <a:off x="1721118" y="100634"/>
              <a:ext cx="125852" cy="119175"/>
            </a:xfrm>
            <a:custGeom>
              <a:avLst/>
              <a:gdLst/>
              <a:ahLst/>
              <a:cxnLst/>
              <a:rect l="l" t="t" r="r" b="b"/>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8" name="Google Shape;798;p5"/>
            <p:cNvSpPr/>
            <p:nvPr/>
          </p:nvSpPr>
          <p:spPr>
            <a:xfrm>
              <a:off x="1581864" y="102328"/>
              <a:ext cx="124207" cy="135916"/>
            </a:xfrm>
            <a:custGeom>
              <a:avLst/>
              <a:gdLst/>
              <a:ahLst/>
              <a:cxnLst/>
              <a:rect l="l" t="t" r="r" b="b"/>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9" name="Google Shape;799;p5"/>
            <p:cNvSpPr/>
            <p:nvPr/>
          </p:nvSpPr>
          <p:spPr>
            <a:xfrm>
              <a:off x="1612057" y="239888"/>
              <a:ext cx="129240" cy="120820"/>
            </a:xfrm>
            <a:custGeom>
              <a:avLst/>
              <a:gdLst/>
              <a:ahLst/>
              <a:cxnLst/>
              <a:rect l="l" t="t" r="r" b="b"/>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0" name="Google Shape;800;p5"/>
            <p:cNvSpPr/>
            <p:nvPr/>
          </p:nvSpPr>
          <p:spPr>
            <a:xfrm>
              <a:off x="1781503" y="598859"/>
              <a:ext cx="43645" cy="25210"/>
            </a:xfrm>
            <a:custGeom>
              <a:avLst/>
              <a:gdLst/>
              <a:ahLst/>
              <a:cxnLst/>
              <a:rect l="l" t="t" r="r" b="b"/>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1" name="Google Shape;801;p5"/>
            <p:cNvSpPr/>
            <p:nvPr/>
          </p:nvSpPr>
          <p:spPr>
            <a:xfrm>
              <a:off x="1243022" y="303611"/>
              <a:ext cx="40306" cy="42000"/>
            </a:xfrm>
            <a:custGeom>
              <a:avLst/>
              <a:gdLst/>
              <a:ahLst/>
              <a:cxnLst/>
              <a:rect l="l" t="t" r="r" b="b"/>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2" name="Google Shape;802;p5"/>
            <p:cNvSpPr/>
            <p:nvPr/>
          </p:nvSpPr>
          <p:spPr>
            <a:xfrm>
              <a:off x="1196089" y="254984"/>
              <a:ext cx="124158" cy="130884"/>
            </a:xfrm>
            <a:custGeom>
              <a:avLst/>
              <a:gdLst/>
              <a:ahLst/>
              <a:cxnLst/>
              <a:rect l="l" t="t" r="r" b="b"/>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3" name="Google Shape;803;p5"/>
            <p:cNvSpPr/>
            <p:nvPr/>
          </p:nvSpPr>
          <p:spPr>
            <a:xfrm>
              <a:off x="1170928" y="436139"/>
              <a:ext cx="45338" cy="38612"/>
            </a:xfrm>
            <a:custGeom>
              <a:avLst/>
              <a:gdLst/>
              <a:ahLst/>
              <a:cxnLst/>
              <a:rect l="l" t="t" r="r" b="b"/>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4" name="Google Shape;804;p5"/>
            <p:cNvSpPr/>
            <p:nvPr/>
          </p:nvSpPr>
          <p:spPr>
            <a:xfrm>
              <a:off x="1412468" y="385818"/>
              <a:ext cx="127496" cy="119126"/>
            </a:xfrm>
            <a:custGeom>
              <a:avLst/>
              <a:gdLst/>
              <a:ahLst/>
              <a:cxnLst/>
              <a:rect l="l" t="t" r="r" b="b"/>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5" name="Google Shape;805;p5"/>
            <p:cNvSpPr/>
            <p:nvPr/>
          </p:nvSpPr>
          <p:spPr>
            <a:xfrm>
              <a:off x="1479529" y="155987"/>
              <a:ext cx="45338" cy="35274"/>
            </a:xfrm>
            <a:custGeom>
              <a:avLst/>
              <a:gdLst/>
              <a:ahLst/>
              <a:cxnLst/>
              <a:rect l="l" t="t" r="r" b="b"/>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6" name="Google Shape;806;p5"/>
            <p:cNvSpPr/>
            <p:nvPr/>
          </p:nvSpPr>
          <p:spPr>
            <a:xfrm>
              <a:off x="1442660" y="533442"/>
              <a:ext cx="11758" cy="130884"/>
            </a:xfrm>
            <a:custGeom>
              <a:avLst/>
              <a:gdLst/>
              <a:ahLst/>
              <a:cxnLst/>
              <a:rect l="l" t="t" r="r" b="b"/>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7" name="Google Shape;807;p5"/>
            <p:cNvSpPr/>
            <p:nvPr/>
          </p:nvSpPr>
          <p:spPr>
            <a:xfrm>
              <a:off x="1647281" y="600503"/>
              <a:ext cx="21872" cy="33630"/>
            </a:xfrm>
            <a:custGeom>
              <a:avLst/>
              <a:gdLst/>
              <a:ahLst/>
              <a:cxnLst/>
              <a:rect l="l" t="t" r="r" b="b"/>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8" name="Google Shape;808;p5"/>
            <p:cNvSpPr/>
            <p:nvPr/>
          </p:nvSpPr>
          <p:spPr>
            <a:xfrm>
              <a:off x="1553366" y="375754"/>
              <a:ext cx="124158" cy="134222"/>
            </a:xfrm>
            <a:custGeom>
              <a:avLst/>
              <a:gdLst/>
              <a:ahLst/>
              <a:cxnLst/>
              <a:rect l="l" t="t" r="r" b="b"/>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9" name="Google Shape;809;p5"/>
            <p:cNvSpPr/>
            <p:nvPr/>
          </p:nvSpPr>
          <p:spPr>
            <a:xfrm>
              <a:off x="1447692" y="514958"/>
              <a:ext cx="129190" cy="151012"/>
            </a:xfrm>
            <a:custGeom>
              <a:avLst/>
              <a:gdLst/>
              <a:ahLst/>
              <a:cxnLst/>
              <a:rect l="l" t="t" r="r" b="b"/>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0" name="Google Shape;810;p5"/>
            <p:cNvSpPr/>
            <p:nvPr/>
          </p:nvSpPr>
          <p:spPr>
            <a:xfrm>
              <a:off x="578788" y="536780"/>
              <a:ext cx="682768" cy="164414"/>
            </a:xfrm>
            <a:custGeom>
              <a:avLst/>
              <a:gdLst/>
              <a:ahLst/>
              <a:cxnLst/>
              <a:rect l="l" t="t" r="r" b="b"/>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1" name="Google Shape;811;p5"/>
            <p:cNvSpPr/>
            <p:nvPr/>
          </p:nvSpPr>
          <p:spPr>
            <a:xfrm>
              <a:off x="1454369" y="409284"/>
              <a:ext cx="35274" cy="31936"/>
            </a:xfrm>
            <a:custGeom>
              <a:avLst/>
              <a:gdLst/>
              <a:ahLst/>
              <a:cxnLst/>
              <a:rect l="l" t="t" r="r" b="b"/>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2" name="Google Shape;812;p5"/>
            <p:cNvSpPr/>
            <p:nvPr/>
          </p:nvSpPr>
          <p:spPr>
            <a:xfrm>
              <a:off x="50" y="439477"/>
              <a:ext cx="139304" cy="130884"/>
            </a:xfrm>
            <a:custGeom>
              <a:avLst/>
              <a:gdLst/>
              <a:ahLst/>
              <a:cxnLst/>
              <a:rect l="l" t="t" r="r" b="b"/>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3" name="Google Shape;813;p5"/>
            <p:cNvSpPr/>
            <p:nvPr/>
          </p:nvSpPr>
          <p:spPr>
            <a:xfrm>
              <a:off x="261718" y="-7"/>
              <a:ext cx="120869" cy="20178"/>
            </a:xfrm>
            <a:custGeom>
              <a:avLst/>
              <a:gdLst/>
              <a:ahLst/>
              <a:cxnLst/>
              <a:rect l="l" t="t" r="r" b="b"/>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4" name="Google Shape;814;p5"/>
            <p:cNvSpPr/>
            <p:nvPr/>
          </p:nvSpPr>
          <p:spPr>
            <a:xfrm>
              <a:off x="50" y="578731"/>
              <a:ext cx="107417" cy="139254"/>
            </a:xfrm>
            <a:custGeom>
              <a:avLst/>
              <a:gdLst/>
              <a:ahLst/>
              <a:cxnLst/>
              <a:rect l="l" t="t" r="r" b="b"/>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5" name="Google Shape;815;p5"/>
            <p:cNvSpPr/>
            <p:nvPr/>
          </p:nvSpPr>
          <p:spPr>
            <a:xfrm>
              <a:off x="154400" y="432801"/>
              <a:ext cx="124158" cy="134222"/>
            </a:xfrm>
            <a:custGeom>
              <a:avLst/>
              <a:gdLst/>
              <a:ahLst/>
              <a:cxnLst/>
              <a:rect l="l" t="t" r="r" b="b"/>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6" name="Google Shape;816;p5"/>
            <p:cNvSpPr/>
            <p:nvPr/>
          </p:nvSpPr>
          <p:spPr>
            <a:xfrm>
              <a:off x="1585252" y="248258"/>
              <a:ext cx="13452" cy="115787"/>
            </a:xfrm>
            <a:custGeom>
              <a:avLst/>
              <a:gdLst/>
              <a:ahLst/>
              <a:cxnLst/>
              <a:rect l="l" t="t" r="r" b="b"/>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7" name="Google Shape;817;p5"/>
            <p:cNvSpPr/>
            <p:nvPr/>
          </p:nvSpPr>
          <p:spPr>
            <a:xfrm>
              <a:off x="538531" y="325433"/>
              <a:ext cx="36918" cy="52065"/>
            </a:xfrm>
            <a:custGeom>
              <a:avLst/>
              <a:gdLst/>
              <a:ahLst/>
              <a:cxnLst/>
              <a:rect l="l" t="t" r="r" b="b"/>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8" name="Google Shape;818;p5"/>
            <p:cNvSpPr/>
            <p:nvPr/>
          </p:nvSpPr>
          <p:spPr>
            <a:xfrm>
              <a:off x="260073" y="566973"/>
              <a:ext cx="125852" cy="137610"/>
            </a:xfrm>
            <a:custGeom>
              <a:avLst/>
              <a:gdLst/>
              <a:ahLst/>
              <a:cxnLst/>
              <a:rect l="l" t="t" r="r" b="b"/>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9" name="Google Shape;819;p5"/>
            <p:cNvSpPr/>
            <p:nvPr/>
          </p:nvSpPr>
          <p:spPr>
            <a:xfrm>
              <a:off x="494887" y="283483"/>
              <a:ext cx="124207" cy="130884"/>
            </a:xfrm>
            <a:custGeom>
              <a:avLst/>
              <a:gdLst/>
              <a:ahLst/>
              <a:cxnLst/>
              <a:rect l="l" t="t" r="r" b="b"/>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0" name="Google Shape;820;p5"/>
            <p:cNvSpPr/>
            <p:nvPr/>
          </p:nvSpPr>
          <p:spPr>
            <a:xfrm>
              <a:off x="575400" y="424381"/>
              <a:ext cx="16840" cy="115787"/>
            </a:xfrm>
            <a:custGeom>
              <a:avLst/>
              <a:gdLst/>
              <a:ahLst/>
              <a:cxnLst/>
              <a:rect l="l" t="t" r="r" b="b"/>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1" name="Google Shape;821;p5"/>
            <p:cNvSpPr/>
            <p:nvPr/>
          </p:nvSpPr>
          <p:spPr>
            <a:xfrm>
              <a:off x="342281" y="469669"/>
              <a:ext cx="36918" cy="43694"/>
            </a:xfrm>
            <a:custGeom>
              <a:avLst/>
              <a:gdLst/>
              <a:ahLst/>
              <a:cxnLst/>
              <a:rect l="l" t="t" r="r" b="b"/>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2" name="Google Shape;822;p5"/>
            <p:cNvSpPr/>
            <p:nvPr/>
          </p:nvSpPr>
          <p:spPr>
            <a:xfrm>
              <a:off x="293604" y="429413"/>
              <a:ext cx="125852" cy="119175"/>
            </a:xfrm>
            <a:custGeom>
              <a:avLst/>
              <a:gdLst/>
              <a:ahLst/>
              <a:cxnLst/>
              <a:rect l="l" t="t" r="r" b="b"/>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3" name="Google Shape;823;p5"/>
            <p:cNvSpPr/>
            <p:nvPr/>
          </p:nvSpPr>
          <p:spPr>
            <a:xfrm>
              <a:off x="1134010" y="394188"/>
              <a:ext cx="129190" cy="120820"/>
            </a:xfrm>
            <a:custGeom>
              <a:avLst/>
              <a:gdLst/>
              <a:ahLst/>
              <a:cxnLst/>
              <a:rect l="l" t="t" r="r" b="b"/>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4" name="Google Shape;824;p5"/>
            <p:cNvSpPr/>
            <p:nvPr/>
          </p:nvSpPr>
          <p:spPr>
            <a:xfrm>
              <a:off x="1598655" y="572005"/>
              <a:ext cx="129190" cy="83901"/>
            </a:xfrm>
            <a:custGeom>
              <a:avLst/>
              <a:gdLst/>
              <a:ahLst/>
              <a:cxnLst/>
              <a:rect l="l" t="t" r="r" b="b"/>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5" name="Google Shape;825;p5"/>
            <p:cNvSpPr/>
            <p:nvPr/>
          </p:nvSpPr>
          <p:spPr>
            <a:xfrm>
              <a:off x="50" y="-7"/>
              <a:ext cx="2049897" cy="773345"/>
            </a:xfrm>
            <a:custGeom>
              <a:avLst/>
              <a:gdLst/>
              <a:ahLst/>
              <a:cxnLst/>
              <a:rect l="l" t="t" r="r" b="b"/>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6" name="Google Shape;826;p5"/>
            <p:cNvSpPr/>
            <p:nvPr/>
          </p:nvSpPr>
          <p:spPr>
            <a:xfrm>
              <a:off x="1872080" y="582069"/>
              <a:ext cx="10114" cy="67161"/>
            </a:xfrm>
            <a:custGeom>
              <a:avLst/>
              <a:gdLst/>
              <a:ahLst/>
              <a:cxnLst/>
              <a:rect l="l" t="t" r="r" b="b"/>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7" name="Google Shape;827;p5"/>
            <p:cNvSpPr/>
            <p:nvPr/>
          </p:nvSpPr>
          <p:spPr>
            <a:xfrm>
              <a:off x="1776471" y="-7"/>
              <a:ext cx="199639" cy="83951"/>
            </a:xfrm>
            <a:custGeom>
              <a:avLst/>
              <a:gdLst/>
              <a:ahLst/>
              <a:cxnLst/>
              <a:rect l="l" t="t" r="r" b="b"/>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8" name="Google Shape;828;p5"/>
            <p:cNvSpPr/>
            <p:nvPr/>
          </p:nvSpPr>
          <p:spPr>
            <a:xfrm>
              <a:off x="365747" y="204663"/>
              <a:ext cx="47032" cy="33580"/>
            </a:xfrm>
            <a:custGeom>
              <a:avLst/>
              <a:gdLst/>
              <a:ahLst/>
              <a:cxnLst/>
              <a:rect l="l" t="t" r="r" b="b"/>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9" name="Google Shape;829;p5"/>
            <p:cNvSpPr/>
            <p:nvPr/>
          </p:nvSpPr>
          <p:spPr>
            <a:xfrm>
              <a:off x="322102" y="157681"/>
              <a:ext cx="125901" cy="119126"/>
            </a:xfrm>
            <a:custGeom>
              <a:avLst/>
              <a:gdLst/>
              <a:ahLst/>
              <a:cxnLst/>
              <a:rect l="l" t="t" r="r" b="b"/>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0" name="Google Shape;830;p5"/>
            <p:cNvSpPr/>
            <p:nvPr/>
          </p:nvSpPr>
          <p:spPr>
            <a:xfrm>
              <a:off x="270138" y="335497"/>
              <a:ext cx="30242" cy="43645"/>
            </a:xfrm>
            <a:custGeom>
              <a:avLst/>
              <a:gdLst/>
              <a:ahLst/>
              <a:cxnLst/>
              <a:rect l="l" t="t" r="r" b="b"/>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1" name="Google Shape;831;p5"/>
            <p:cNvSpPr/>
            <p:nvPr/>
          </p:nvSpPr>
          <p:spPr>
            <a:xfrm>
              <a:off x="182898" y="159375"/>
              <a:ext cx="122514" cy="134222"/>
            </a:xfrm>
            <a:custGeom>
              <a:avLst/>
              <a:gdLst/>
              <a:ahLst/>
              <a:cxnLst/>
              <a:rect l="l" t="t" r="r" b="b"/>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2" name="Google Shape;832;p5"/>
            <p:cNvSpPr/>
            <p:nvPr/>
          </p:nvSpPr>
          <p:spPr>
            <a:xfrm>
              <a:off x="481485" y="466331"/>
              <a:ext cx="38612" cy="38612"/>
            </a:xfrm>
            <a:custGeom>
              <a:avLst/>
              <a:gdLst/>
              <a:ahLst/>
              <a:cxnLst/>
              <a:rect l="l" t="t" r="r" b="b"/>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3" name="Google Shape;833;p5"/>
            <p:cNvSpPr/>
            <p:nvPr/>
          </p:nvSpPr>
          <p:spPr>
            <a:xfrm>
              <a:off x="463050" y="150955"/>
              <a:ext cx="127496" cy="120820"/>
            </a:xfrm>
            <a:custGeom>
              <a:avLst/>
              <a:gdLst/>
              <a:ahLst/>
              <a:cxnLst/>
              <a:rect l="l" t="t" r="r" b="b"/>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4" name="Google Shape;834;p5"/>
            <p:cNvSpPr/>
            <p:nvPr/>
          </p:nvSpPr>
          <p:spPr>
            <a:xfrm>
              <a:off x="513371" y="199631"/>
              <a:ext cx="31886" cy="38612"/>
            </a:xfrm>
            <a:custGeom>
              <a:avLst/>
              <a:gdLst/>
              <a:ahLst/>
              <a:cxnLst/>
              <a:rect l="l" t="t" r="r" b="b"/>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5" name="Google Shape;835;p5"/>
            <p:cNvSpPr/>
            <p:nvPr/>
          </p:nvSpPr>
          <p:spPr>
            <a:xfrm>
              <a:off x="404310" y="337191"/>
              <a:ext cx="30242" cy="43645"/>
            </a:xfrm>
            <a:custGeom>
              <a:avLst/>
              <a:gdLst/>
              <a:ahLst/>
              <a:cxnLst/>
              <a:rect l="l" t="t" r="r" b="b"/>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6" name="Google Shape;836;p5"/>
            <p:cNvSpPr/>
            <p:nvPr/>
          </p:nvSpPr>
          <p:spPr>
            <a:xfrm>
              <a:off x="355683" y="291853"/>
              <a:ext cx="122514" cy="120869"/>
            </a:xfrm>
            <a:custGeom>
              <a:avLst/>
              <a:gdLst/>
              <a:ahLst/>
              <a:cxnLst/>
              <a:rect l="l" t="t" r="r" b="b"/>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7" name="Google Shape;837;p5"/>
            <p:cNvSpPr/>
            <p:nvPr/>
          </p:nvSpPr>
          <p:spPr>
            <a:xfrm>
              <a:off x="250009" y="-7"/>
              <a:ext cx="10114" cy="16840"/>
            </a:xfrm>
            <a:custGeom>
              <a:avLst/>
              <a:gdLst/>
              <a:ahLst/>
              <a:cxnLst/>
              <a:rect l="l" t="t" r="r" b="b"/>
              <a:pathLst>
                <a:path w="203" h="338" extrusionOk="0">
                  <a:moveTo>
                    <a:pt x="0" y="1"/>
                  </a:moveTo>
                  <a:lnTo>
                    <a:pt x="68" y="270"/>
                  </a:lnTo>
                  <a:lnTo>
                    <a:pt x="101" y="304"/>
                  </a:lnTo>
                  <a:lnTo>
                    <a:pt x="135" y="337"/>
                  </a:lnTo>
                  <a:lnTo>
                    <a:pt x="202" y="304"/>
                  </a:lnTo>
                  <a:lnTo>
                    <a:pt x="202" y="236"/>
                  </a:lnTo>
                  <a:lnTo>
                    <a:pt x="202"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8" name="Google Shape;838;p5"/>
            <p:cNvSpPr/>
            <p:nvPr/>
          </p:nvSpPr>
          <p:spPr>
            <a:xfrm>
              <a:off x="50" y="33573"/>
              <a:ext cx="83951" cy="130884"/>
            </a:xfrm>
            <a:custGeom>
              <a:avLst/>
              <a:gdLst/>
              <a:ahLst/>
              <a:cxnLst/>
              <a:rect l="l" t="t" r="r" b="b"/>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9" name="Google Shape;839;p5"/>
            <p:cNvSpPr/>
            <p:nvPr/>
          </p:nvSpPr>
          <p:spPr>
            <a:xfrm>
              <a:off x="50" y="233162"/>
              <a:ext cx="53758" cy="43645"/>
            </a:xfrm>
            <a:custGeom>
              <a:avLst/>
              <a:gdLst/>
              <a:ahLst/>
              <a:cxnLst/>
              <a:rect l="l" t="t" r="r" b="b"/>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0" name="Google Shape;840;p5"/>
            <p:cNvSpPr/>
            <p:nvPr/>
          </p:nvSpPr>
          <p:spPr>
            <a:xfrm>
              <a:off x="293604" y="80506"/>
              <a:ext cx="38612" cy="45338"/>
            </a:xfrm>
            <a:custGeom>
              <a:avLst/>
              <a:gdLst/>
              <a:ahLst/>
              <a:cxnLst/>
              <a:rect l="l" t="t" r="r" b="b"/>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1" name="Google Shape;841;p5"/>
            <p:cNvSpPr/>
            <p:nvPr/>
          </p:nvSpPr>
          <p:spPr>
            <a:xfrm>
              <a:off x="241589" y="25153"/>
              <a:ext cx="127546" cy="120820"/>
            </a:xfrm>
            <a:custGeom>
              <a:avLst/>
              <a:gdLst/>
              <a:ahLst/>
              <a:cxnLst/>
              <a:rect l="l" t="t" r="r" b="b"/>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2" name="Google Shape;842;p5"/>
            <p:cNvSpPr/>
            <p:nvPr/>
          </p:nvSpPr>
          <p:spPr>
            <a:xfrm>
              <a:off x="520047" y="196243"/>
              <a:ext cx="26904" cy="10114"/>
            </a:xfrm>
            <a:custGeom>
              <a:avLst/>
              <a:gdLst/>
              <a:ahLst/>
              <a:cxnLst/>
              <a:rect l="l" t="t" r="r" b="b"/>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3" name="Google Shape;843;p5"/>
            <p:cNvSpPr/>
            <p:nvPr/>
          </p:nvSpPr>
          <p:spPr>
            <a:xfrm>
              <a:off x="50" y="-7"/>
              <a:ext cx="92321" cy="26904"/>
            </a:xfrm>
            <a:custGeom>
              <a:avLst/>
              <a:gdLst/>
              <a:ahLst/>
              <a:cxnLst/>
              <a:rect l="l" t="t" r="r" b="b"/>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4" name="Google Shape;844;p5"/>
            <p:cNvSpPr/>
            <p:nvPr/>
          </p:nvSpPr>
          <p:spPr>
            <a:xfrm>
              <a:off x="50" y="305305"/>
              <a:ext cx="203027" cy="120820"/>
            </a:xfrm>
            <a:custGeom>
              <a:avLst/>
              <a:gdLst/>
              <a:ahLst/>
              <a:cxnLst/>
              <a:rect l="l" t="t" r="r" b="b"/>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5" name="Google Shape;845;p5"/>
            <p:cNvSpPr/>
            <p:nvPr/>
          </p:nvSpPr>
          <p:spPr>
            <a:xfrm>
              <a:off x="100691" y="31879"/>
              <a:ext cx="125852" cy="117481"/>
            </a:xfrm>
            <a:custGeom>
              <a:avLst/>
              <a:gdLst/>
              <a:ahLst/>
              <a:cxnLst/>
              <a:rect l="l" t="t" r="r" b="b"/>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6" name="Google Shape;846;p5"/>
            <p:cNvSpPr/>
            <p:nvPr/>
          </p:nvSpPr>
          <p:spPr>
            <a:xfrm>
              <a:off x="226493" y="201275"/>
              <a:ext cx="40306" cy="50371"/>
            </a:xfrm>
            <a:custGeom>
              <a:avLst/>
              <a:gdLst/>
              <a:ahLst/>
              <a:cxnLst/>
              <a:rect l="l" t="t" r="r" b="b"/>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7" name="Google Shape;847;p5"/>
            <p:cNvSpPr/>
            <p:nvPr/>
          </p:nvSpPr>
          <p:spPr>
            <a:xfrm>
              <a:off x="50" y="164407"/>
              <a:ext cx="164464" cy="127496"/>
            </a:xfrm>
            <a:custGeom>
              <a:avLst/>
              <a:gdLst/>
              <a:ahLst/>
              <a:cxnLst/>
              <a:rect l="l" t="t" r="r" b="b"/>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8" name="Google Shape;848;p5"/>
            <p:cNvSpPr/>
            <p:nvPr/>
          </p:nvSpPr>
          <p:spPr>
            <a:xfrm>
              <a:off x="1098785" y="306949"/>
              <a:ext cx="28548" cy="38662"/>
            </a:xfrm>
            <a:custGeom>
              <a:avLst/>
              <a:gdLst/>
              <a:ahLst/>
              <a:cxnLst/>
              <a:rect l="l" t="t" r="r" b="b"/>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9" name="Google Shape;849;p5"/>
            <p:cNvSpPr/>
            <p:nvPr/>
          </p:nvSpPr>
          <p:spPr>
            <a:xfrm>
              <a:off x="1236345" y="-7"/>
              <a:ext cx="110755" cy="105723"/>
            </a:xfrm>
            <a:custGeom>
              <a:avLst/>
              <a:gdLst/>
              <a:ahLst/>
              <a:cxnLst/>
              <a:rect l="l" t="t" r="r" b="b"/>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0" name="Google Shape;850;p5"/>
            <p:cNvSpPr/>
            <p:nvPr/>
          </p:nvSpPr>
          <p:spPr>
            <a:xfrm>
              <a:off x="1212829" y="169439"/>
              <a:ext cx="11808" cy="35274"/>
            </a:xfrm>
            <a:custGeom>
              <a:avLst/>
              <a:gdLst/>
              <a:ahLst/>
              <a:cxnLst/>
              <a:rect l="l" t="t" r="r" b="b"/>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1" name="Google Shape;851;p5"/>
            <p:cNvSpPr/>
            <p:nvPr/>
          </p:nvSpPr>
          <p:spPr>
            <a:xfrm>
              <a:off x="1055141" y="263354"/>
              <a:ext cx="122514" cy="120820"/>
            </a:xfrm>
            <a:custGeom>
              <a:avLst/>
              <a:gdLst/>
              <a:ahLst/>
              <a:cxnLst/>
              <a:rect l="l" t="t" r="r" b="b"/>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2" name="Google Shape;852;p5"/>
            <p:cNvSpPr/>
            <p:nvPr/>
          </p:nvSpPr>
          <p:spPr>
            <a:xfrm>
              <a:off x="1303406" y="124150"/>
              <a:ext cx="16840" cy="115787"/>
            </a:xfrm>
            <a:custGeom>
              <a:avLst/>
              <a:gdLst/>
              <a:ahLst/>
              <a:cxnLst/>
              <a:rect l="l" t="t" r="r" b="b"/>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3" name="Google Shape;853;p5"/>
            <p:cNvSpPr/>
            <p:nvPr/>
          </p:nvSpPr>
          <p:spPr>
            <a:xfrm>
              <a:off x="1283278" y="526716"/>
              <a:ext cx="135916" cy="15146"/>
            </a:xfrm>
            <a:custGeom>
              <a:avLst/>
              <a:gdLst/>
              <a:ahLst/>
              <a:cxnLst/>
              <a:rect l="l" t="t" r="r" b="b"/>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4" name="Google Shape;854;p5"/>
            <p:cNvSpPr/>
            <p:nvPr/>
          </p:nvSpPr>
          <p:spPr>
            <a:xfrm>
              <a:off x="1283278" y="390850"/>
              <a:ext cx="115787" cy="120820"/>
            </a:xfrm>
            <a:custGeom>
              <a:avLst/>
              <a:gdLst/>
              <a:ahLst/>
              <a:cxnLst/>
              <a:rect l="l" t="t" r="r" b="b"/>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5" name="Google Shape;855;p5"/>
            <p:cNvSpPr/>
            <p:nvPr/>
          </p:nvSpPr>
          <p:spPr>
            <a:xfrm>
              <a:off x="993112" y="400914"/>
              <a:ext cx="125852" cy="119126"/>
            </a:xfrm>
            <a:custGeom>
              <a:avLst/>
              <a:gdLst/>
              <a:ahLst/>
              <a:cxnLst/>
              <a:rect l="l" t="t" r="r" b="b"/>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6" name="Google Shape;856;p5"/>
            <p:cNvSpPr/>
            <p:nvPr/>
          </p:nvSpPr>
          <p:spPr>
            <a:xfrm>
              <a:off x="1440966" y="112392"/>
              <a:ext cx="127546" cy="120820"/>
            </a:xfrm>
            <a:custGeom>
              <a:avLst/>
              <a:gdLst/>
              <a:ahLst/>
              <a:cxnLst/>
              <a:rect l="l" t="t" r="r" b="b"/>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7" name="Google Shape;857;p5"/>
            <p:cNvSpPr/>
            <p:nvPr/>
          </p:nvSpPr>
          <p:spPr>
            <a:xfrm>
              <a:off x="1274908" y="395882"/>
              <a:ext cx="16840" cy="117481"/>
            </a:xfrm>
            <a:custGeom>
              <a:avLst/>
              <a:gdLst/>
              <a:ahLst/>
              <a:cxnLst/>
              <a:rect l="l" t="t" r="r" b="b"/>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8" name="Google Shape;858;p5"/>
            <p:cNvSpPr/>
            <p:nvPr/>
          </p:nvSpPr>
          <p:spPr>
            <a:xfrm>
              <a:off x="520047" y="15089"/>
              <a:ext cx="127546" cy="119175"/>
            </a:xfrm>
            <a:custGeom>
              <a:avLst/>
              <a:gdLst/>
              <a:ahLst/>
              <a:cxnLst/>
              <a:rect l="l" t="t" r="r" b="b"/>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9" name="Google Shape;859;p5"/>
            <p:cNvSpPr/>
            <p:nvPr/>
          </p:nvSpPr>
          <p:spPr>
            <a:xfrm>
              <a:off x="1311826" y="416010"/>
              <a:ext cx="45338" cy="25210"/>
            </a:xfrm>
            <a:custGeom>
              <a:avLst/>
              <a:gdLst/>
              <a:ahLst/>
              <a:cxnLst/>
              <a:rect l="l" t="t" r="r" b="b"/>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0" name="Google Shape;860;p5"/>
            <p:cNvSpPr/>
            <p:nvPr/>
          </p:nvSpPr>
          <p:spPr>
            <a:xfrm>
              <a:off x="682768" y="323739"/>
              <a:ext cx="35274" cy="52065"/>
            </a:xfrm>
            <a:custGeom>
              <a:avLst/>
              <a:gdLst/>
              <a:ahLst/>
              <a:cxnLst/>
              <a:rect l="l" t="t" r="r" b="b"/>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1" name="Google Shape;861;p5"/>
            <p:cNvSpPr/>
            <p:nvPr/>
          </p:nvSpPr>
          <p:spPr>
            <a:xfrm>
              <a:off x="565336" y="72136"/>
              <a:ext cx="38662" cy="43645"/>
            </a:xfrm>
            <a:custGeom>
              <a:avLst/>
              <a:gdLst/>
              <a:ahLst/>
              <a:cxnLst/>
              <a:rect l="l" t="t" r="r" b="b"/>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2" name="Google Shape;862;p5"/>
            <p:cNvSpPr/>
            <p:nvPr/>
          </p:nvSpPr>
          <p:spPr>
            <a:xfrm>
              <a:off x="775039" y="275112"/>
              <a:ext cx="110755" cy="122514"/>
            </a:xfrm>
            <a:custGeom>
              <a:avLst/>
              <a:gdLst/>
              <a:ahLst/>
              <a:cxnLst/>
              <a:rect l="l" t="t" r="r" b="b"/>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3" name="Google Shape;863;p5"/>
            <p:cNvSpPr/>
            <p:nvPr/>
          </p:nvSpPr>
          <p:spPr>
            <a:xfrm>
              <a:off x="603948" y="152649"/>
              <a:ext cx="15146" cy="115787"/>
            </a:xfrm>
            <a:custGeom>
              <a:avLst/>
              <a:gdLst/>
              <a:ahLst/>
              <a:cxnLst/>
              <a:rect l="l" t="t" r="r" b="b"/>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4" name="Google Shape;864;p5"/>
            <p:cNvSpPr/>
            <p:nvPr/>
          </p:nvSpPr>
          <p:spPr>
            <a:xfrm>
              <a:off x="632447" y="276757"/>
              <a:ext cx="129240" cy="125901"/>
            </a:xfrm>
            <a:custGeom>
              <a:avLst/>
              <a:gdLst/>
              <a:ahLst/>
              <a:cxnLst/>
              <a:rect l="l" t="t" r="r" b="b"/>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5" name="Google Shape;865;p5"/>
            <p:cNvSpPr/>
            <p:nvPr/>
          </p:nvSpPr>
          <p:spPr>
            <a:xfrm>
              <a:off x="966258" y="318707"/>
              <a:ext cx="38612" cy="35274"/>
            </a:xfrm>
            <a:custGeom>
              <a:avLst/>
              <a:gdLst/>
              <a:ahLst/>
              <a:cxnLst/>
              <a:rect l="l" t="t" r="r" b="b"/>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6" name="Google Shape;866;p5"/>
            <p:cNvSpPr/>
            <p:nvPr/>
          </p:nvSpPr>
          <p:spPr>
            <a:xfrm>
              <a:off x="818633" y="318707"/>
              <a:ext cx="50371" cy="45338"/>
            </a:xfrm>
            <a:custGeom>
              <a:avLst/>
              <a:gdLst/>
              <a:ahLst/>
              <a:cxnLst/>
              <a:rect l="l" t="t" r="r" b="b"/>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7" name="Google Shape;867;p5"/>
            <p:cNvSpPr/>
            <p:nvPr/>
          </p:nvSpPr>
          <p:spPr>
            <a:xfrm>
              <a:off x="1040045" y="446203"/>
              <a:ext cx="38662" cy="33580"/>
            </a:xfrm>
            <a:custGeom>
              <a:avLst/>
              <a:gdLst/>
              <a:ahLst/>
              <a:cxnLst/>
              <a:rect l="l" t="t" r="r" b="b"/>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8" name="Google Shape;868;p5"/>
            <p:cNvSpPr/>
            <p:nvPr/>
          </p:nvSpPr>
          <p:spPr>
            <a:xfrm>
              <a:off x="912599" y="268386"/>
              <a:ext cx="129190" cy="120820"/>
            </a:xfrm>
            <a:custGeom>
              <a:avLst/>
              <a:gdLst/>
              <a:ahLst/>
              <a:cxnLst/>
              <a:rect l="l" t="t" r="r" b="b"/>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869" name="Google Shape;869;p5"/>
          <p:cNvSpPr txBox="1">
            <a:spLocks noGrp="1"/>
          </p:cNvSpPr>
          <p:nvPr>
            <p:ph type="title"/>
          </p:nvPr>
        </p:nvSpPr>
        <p:spPr>
          <a:xfrm>
            <a:off x="1131750" y="623025"/>
            <a:ext cx="6880500" cy="582900"/>
          </a:xfrm>
          <a:prstGeom prst="rect">
            <a:avLst/>
          </a:prstGeom>
        </p:spPr>
        <p:txBody>
          <a:bodyPr spcFirstLastPara="1" wrap="square" lIns="91425" tIns="91425" rIns="91425" bIns="91425" anchor="b"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870" name="Google Shape;870;p5"/>
          <p:cNvSpPr txBox="1">
            <a:spLocks noGrp="1"/>
          </p:cNvSpPr>
          <p:nvPr>
            <p:ph type="body" idx="1"/>
          </p:nvPr>
        </p:nvSpPr>
        <p:spPr>
          <a:xfrm>
            <a:off x="1131750" y="1312800"/>
            <a:ext cx="6880500" cy="34986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871" name="Google Shape;871;p5"/>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72"/>
        <p:cNvGrpSpPr/>
        <p:nvPr/>
      </p:nvGrpSpPr>
      <p:grpSpPr>
        <a:xfrm>
          <a:off x="0" y="0"/>
          <a:ext cx="0" cy="0"/>
          <a:chOff x="0" y="0"/>
          <a:chExt cx="0" cy="0"/>
        </a:xfrm>
      </p:grpSpPr>
      <p:grpSp>
        <p:nvGrpSpPr>
          <p:cNvPr id="873" name="Google Shape;873;p6"/>
          <p:cNvGrpSpPr/>
          <p:nvPr/>
        </p:nvGrpSpPr>
        <p:grpSpPr>
          <a:xfrm>
            <a:off x="1841376" y="4540815"/>
            <a:ext cx="1110494" cy="612269"/>
            <a:chOff x="1003176" y="4540815"/>
            <a:chExt cx="1110494" cy="612269"/>
          </a:xfrm>
        </p:grpSpPr>
        <p:sp>
          <p:nvSpPr>
            <p:cNvPr id="874" name="Google Shape;874;p6"/>
            <p:cNvSpPr/>
            <p:nvPr/>
          </p:nvSpPr>
          <p:spPr>
            <a:xfrm>
              <a:off x="1003176" y="4540815"/>
              <a:ext cx="1110494" cy="612269"/>
            </a:xfrm>
            <a:custGeom>
              <a:avLst/>
              <a:gdLst/>
              <a:ahLst/>
              <a:cxnLst/>
              <a:rect l="l" t="t" r="r" b="b"/>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5" name="Google Shape;875;p6"/>
            <p:cNvSpPr/>
            <p:nvPr/>
          </p:nvSpPr>
          <p:spPr>
            <a:xfrm>
              <a:off x="1058529" y="4589442"/>
              <a:ext cx="471371" cy="375811"/>
            </a:xfrm>
            <a:custGeom>
              <a:avLst/>
              <a:gdLst/>
              <a:ahLst/>
              <a:cxnLst/>
              <a:rect l="l" t="t" r="r" b="b"/>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6" name="Google Shape;876;p6"/>
            <p:cNvSpPr/>
            <p:nvPr/>
          </p:nvSpPr>
          <p:spPr>
            <a:xfrm>
              <a:off x="1625509" y="4780661"/>
              <a:ext cx="427776" cy="372423"/>
            </a:xfrm>
            <a:custGeom>
              <a:avLst/>
              <a:gdLst/>
              <a:ahLst/>
              <a:cxnLst/>
              <a:rect l="l" t="t" r="r" b="b"/>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877" name="Google Shape;877;p6"/>
          <p:cNvGrpSpPr/>
          <p:nvPr/>
        </p:nvGrpSpPr>
        <p:grpSpPr>
          <a:xfrm>
            <a:off x="342281" y="4183488"/>
            <a:ext cx="369035" cy="728056"/>
            <a:chOff x="342281" y="4183488"/>
            <a:chExt cx="369035" cy="728056"/>
          </a:xfrm>
        </p:grpSpPr>
        <p:sp>
          <p:nvSpPr>
            <p:cNvPr id="878" name="Google Shape;878;p6"/>
            <p:cNvSpPr/>
            <p:nvPr/>
          </p:nvSpPr>
          <p:spPr>
            <a:xfrm>
              <a:off x="385875" y="4691777"/>
              <a:ext cx="77225" cy="211397"/>
            </a:xfrm>
            <a:custGeom>
              <a:avLst/>
              <a:gdLst/>
              <a:ahLst/>
              <a:cxnLst/>
              <a:rect l="l" t="t" r="r" b="b"/>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9" name="Google Shape;879;p6"/>
            <p:cNvSpPr/>
            <p:nvPr/>
          </p:nvSpPr>
          <p:spPr>
            <a:xfrm>
              <a:off x="560304" y="4300920"/>
              <a:ext cx="129240" cy="83951"/>
            </a:xfrm>
            <a:custGeom>
              <a:avLst/>
              <a:gdLst/>
              <a:ahLst/>
              <a:cxnLst/>
              <a:rect l="l" t="t" r="r" b="b"/>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0" name="Google Shape;880;p6"/>
            <p:cNvSpPr/>
            <p:nvPr/>
          </p:nvSpPr>
          <p:spPr>
            <a:xfrm>
              <a:off x="342281" y="4183488"/>
              <a:ext cx="369035" cy="728056"/>
            </a:xfrm>
            <a:custGeom>
              <a:avLst/>
              <a:gdLst/>
              <a:ahLst/>
              <a:cxnLst/>
              <a:rect l="l" t="t" r="r" b="b"/>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881" name="Google Shape;881;p6"/>
          <p:cNvGrpSpPr/>
          <p:nvPr/>
        </p:nvGrpSpPr>
        <p:grpSpPr>
          <a:xfrm>
            <a:off x="50" y="1232900"/>
            <a:ext cx="454630" cy="816989"/>
            <a:chOff x="50" y="1232900"/>
            <a:chExt cx="454630" cy="816989"/>
          </a:xfrm>
        </p:grpSpPr>
        <p:sp>
          <p:nvSpPr>
            <p:cNvPr id="882" name="Google Shape;882;p6"/>
            <p:cNvSpPr/>
            <p:nvPr/>
          </p:nvSpPr>
          <p:spPr>
            <a:xfrm>
              <a:off x="50" y="1283221"/>
              <a:ext cx="390907" cy="600560"/>
            </a:xfrm>
            <a:custGeom>
              <a:avLst/>
              <a:gdLst/>
              <a:ahLst/>
              <a:cxnLst/>
              <a:rect l="l" t="t" r="r" b="b"/>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3" name="Google Shape;883;p6"/>
            <p:cNvSpPr/>
            <p:nvPr/>
          </p:nvSpPr>
          <p:spPr>
            <a:xfrm>
              <a:off x="50" y="1232900"/>
              <a:ext cx="439534" cy="68855"/>
            </a:xfrm>
            <a:custGeom>
              <a:avLst/>
              <a:gdLst/>
              <a:ahLst/>
              <a:cxnLst/>
              <a:rect l="l" t="t" r="r" b="b"/>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4" name="Google Shape;884;p6"/>
            <p:cNvSpPr/>
            <p:nvPr/>
          </p:nvSpPr>
          <p:spPr>
            <a:xfrm>
              <a:off x="50" y="1284915"/>
              <a:ext cx="454630" cy="764975"/>
            </a:xfrm>
            <a:custGeom>
              <a:avLst/>
              <a:gdLst/>
              <a:ahLst/>
              <a:cxnLst/>
              <a:rect l="l" t="t" r="r" b="b"/>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885" name="Google Shape;885;p6"/>
          <p:cNvGrpSpPr/>
          <p:nvPr/>
        </p:nvGrpSpPr>
        <p:grpSpPr>
          <a:xfrm>
            <a:off x="50" y="3073044"/>
            <a:ext cx="729750" cy="1046771"/>
            <a:chOff x="50" y="3073044"/>
            <a:chExt cx="729750" cy="1046771"/>
          </a:xfrm>
        </p:grpSpPr>
        <p:sp>
          <p:nvSpPr>
            <p:cNvPr id="886" name="Google Shape;886;p6"/>
            <p:cNvSpPr/>
            <p:nvPr/>
          </p:nvSpPr>
          <p:spPr>
            <a:xfrm>
              <a:off x="50" y="3073044"/>
              <a:ext cx="729750" cy="1046771"/>
            </a:xfrm>
            <a:custGeom>
              <a:avLst/>
              <a:gdLst/>
              <a:ahLst/>
              <a:cxnLst/>
              <a:rect l="l" t="t" r="r" b="b"/>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7" name="Google Shape;887;p6"/>
            <p:cNvSpPr/>
            <p:nvPr/>
          </p:nvSpPr>
          <p:spPr>
            <a:xfrm>
              <a:off x="50" y="3264263"/>
              <a:ext cx="679429" cy="686106"/>
            </a:xfrm>
            <a:custGeom>
              <a:avLst/>
              <a:gdLst/>
              <a:ahLst/>
              <a:cxnLst/>
              <a:rect l="l" t="t" r="r" b="b"/>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8" name="Google Shape;888;p6"/>
            <p:cNvSpPr/>
            <p:nvPr/>
          </p:nvSpPr>
          <p:spPr>
            <a:xfrm>
              <a:off x="50" y="3314584"/>
              <a:ext cx="466388" cy="580432"/>
            </a:xfrm>
            <a:custGeom>
              <a:avLst/>
              <a:gdLst/>
              <a:ahLst/>
              <a:cxnLst/>
              <a:rect l="l" t="t" r="r" b="b"/>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889" name="Google Shape;889;p6"/>
          <p:cNvGrpSpPr/>
          <p:nvPr/>
        </p:nvGrpSpPr>
        <p:grpSpPr>
          <a:xfrm>
            <a:off x="5944880" y="-7"/>
            <a:ext cx="2524606" cy="759943"/>
            <a:chOff x="4012455" y="-7"/>
            <a:chExt cx="2524606" cy="759943"/>
          </a:xfrm>
        </p:grpSpPr>
        <p:sp>
          <p:nvSpPr>
            <p:cNvPr id="890" name="Google Shape;890;p6"/>
            <p:cNvSpPr/>
            <p:nvPr/>
          </p:nvSpPr>
          <p:spPr>
            <a:xfrm>
              <a:off x="6114267" y="102328"/>
              <a:ext cx="112449" cy="10114"/>
            </a:xfrm>
            <a:custGeom>
              <a:avLst/>
              <a:gdLst/>
              <a:ahLst/>
              <a:cxnLst/>
              <a:rect l="l" t="t" r="r" b="b"/>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1" name="Google Shape;891;p6"/>
            <p:cNvSpPr/>
            <p:nvPr/>
          </p:nvSpPr>
          <p:spPr>
            <a:xfrm>
              <a:off x="5763716" y="-7"/>
              <a:ext cx="538482" cy="320458"/>
            </a:xfrm>
            <a:custGeom>
              <a:avLst/>
              <a:gdLst/>
              <a:ahLst/>
              <a:cxnLst/>
              <a:rect l="l" t="t" r="r" b="b"/>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2" name="Google Shape;892;p6"/>
            <p:cNvSpPr/>
            <p:nvPr/>
          </p:nvSpPr>
          <p:spPr>
            <a:xfrm>
              <a:off x="4012455" y="-7"/>
              <a:ext cx="2524606" cy="759943"/>
            </a:xfrm>
            <a:custGeom>
              <a:avLst/>
              <a:gdLst/>
              <a:ahLst/>
              <a:cxnLst/>
              <a:rect l="l" t="t" r="r" b="b"/>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3" name="Google Shape;893;p6"/>
            <p:cNvSpPr/>
            <p:nvPr/>
          </p:nvSpPr>
          <p:spPr>
            <a:xfrm>
              <a:off x="6092495" y="162713"/>
              <a:ext cx="117432" cy="18484"/>
            </a:xfrm>
            <a:custGeom>
              <a:avLst/>
              <a:gdLst/>
              <a:ahLst/>
              <a:cxnLst/>
              <a:rect l="l" t="t" r="r" b="b"/>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4" name="Google Shape;894;p6"/>
            <p:cNvSpPr/>
            <p:nvPr/>
          </p:nvSpPr>
          <p:spPr>
            <a:xfrm>
              <a:off x="5788876" y="362352"/>
              <a:ext cx="213041" cy="72143"/>
            </a:xfrm>
            <a:custGeom>
              <a:avLst/>
              <a:gdLst/>
              <a:ahLst/>
              <a:cxnLst/>
              <a:rect l="l" t="t" r="r" b="b"/>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5" name="Google Shape;895;p6"/>
            <p:cNvSpPr/>
            <p:nvPr/>
          </p:nvSpPr>
          <p:spPr>
            <a:xfrm>
              <a:off x="5788876" y="432801"/>
              <a:ext cx="145980" cy="50371"/>
            </a:xfrm>
            <a:custGeom>
              <a:avLst/>
              <a:gdLst/>
              <a:ahLst/>
              <a:cxnLst/>
              <a:rect l="l" t="t" r="r" b="b"/>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6" name="Google Shape;896;p6"/>
            <p:cNvSpPr/>
            <p:nvPr/>
          </p:nvSpPr>
          <p:spPr>
            <a:xfrm>
              <a:off x="5778812" y="337191"/>
              <a:ext cx="186237" cy="43645"/>
            </a:xfrm>
            <a:custGeom>
              <a:avLst/>
              <a:gdLst/>
              <a:ahLst/>
              <a:cxnLst/>
              <a:rect l="l" t="t" r="r" b="b"/>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7" name="Google Shape;897;p6"/>
            <p:cNvSpPr/>
            <p:nvPr/>
          </p:nvSpPr>
          <p:spPr>
            <a:xfrm>
              <a:off x="4567677" y="-7"/>
              <a:ext cx="53758" cy="290266"/>
            </a:xfrm>
            <a:custGeom>
              <a:avLst/>
              <a:gdLst/>
              <a:ahLst/>
              <a:cxnLst/>
              <a:rect l="l" t="t" r="r" b="b"/>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898" name="Google Shape;898;p6"/>
          <p:cNvGrpSpPr/>
          <p:nvPr/>
        </p:nvGrpSpPr>
        <p:grpSpPr>
          <a:xfrm>
            <a:off x="8506368" y="1564091"/>
            <a:ext cx="637429" cy="1130622"/>
            <a:chOff x="6233393" y="2021291"/>
            <a:chExt cx="637429" cy="1130622"/>
          </a:xfrm>
        </p:grpSpPr>
        <p:sp>
          <p:nvSpPr>
            <p:cNvPr id="899" name="Google Shape;899;p6"/>
            <p:cNvSpPr/>
            <p:nvPr/>
          </p:nvSpPr>
          <p:spPr>
            <a:xfrm>
              <a:off x="6280325" y="2131997"/>
              <a:ext cx="590496" cy="900841"/>
            </a:xfrm>
            <a:custGeom>
              <a:avLst/>
              <a:gdLst/>
              <a:ahLst/>
              <a:cxnLst/>
              <a:rect l="l" t="t" r="r" b="b"/>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0" name="Google Shape;900;p6"/>
            <p:cNvSpPr/>
            <p:nvPr/>
          </p:nvSpPr>
          <p:spPr>
            <a:xfrm>
              <a:off x="6542043" y="3044546"/>
              <a:ext cx="65467" cy="46983"/>
            </a:xfrm>
            <a:custGeom>
              <a:avLst/>
              <a:gdLst/>
              <a:ahLst/>
              <a:cxnLst/>
              <a:rect l="l" t="t" r="r" b="b"/>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1" name="Google Shape;901;p6"/>
            <p:cNvSpPr/>
            <p:nvPr/>
          </p:nvSpPr>
          <p:spPr>
            <a:xfrm>
              <a:off x="6292083" y="2138723"/>
              <a:ext cx="35274" cy="35274"/>
            </a:xfrm>
            <a:custGeom>
              <a:avLst/>
              <a:gdLst/>
              <a:ahLst/>
              <a:cxnLst/>
              <a:rect l="l" t="t" r="r" b="b"/>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2" name="Google Shape;902;p6"/>
            <p:cNvSpPr/>
            <p:nvPr/>
          </p:nvSpPr>
          <p:spPr>
            <a:xfrm>
              <a:off x="6538655" y="3066318"/>
              <a:ext cx="16840" cy="30242"/>
            </a:xfrm>
            <a:custGeom>
              <a:avLst/>
              <a:gdLst/>
              <a:ahLst/>
              <a:cxnLst/>
              <a:rect l="l" t="t" r="r" b="b"/>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3" name="Google Shape;903;p6"/>
            <p:cNvSpPr/>
            <p:nvPr/>
          </p:nvSpPr>
          <p:spPr>
            <a:xfrm>
              <a:off x="6421223" y="2091740"/>
              <a:ext cx="105773" cy="40306"/>
            </a:xfrm>
            <a:custGeom>
              <a:avLst/>
              <a:gdLst/>
              <a:ahLst/>
              <a:cxnLst/>
              <a:rect l="l" t="t" r="r" b="b"/>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4" name="Google Shape;904;p6"/>
            <p:cNvSpPr/>
            <p:nvPr/>
          </p:nvSpPr>
          <p:spPr>
            <a:xfrm>
              <a:off x="6654393" y="2992531"/>
              <a:ext cx="152706" cy="80563"/>
            </a:xfrm>
            <a:custGeom>
              <a:avLst/>
              <a:gdLst/>
              <a:ahLst/>
              <a:cxnLst/>
              <a:rect l="l" t="t" r="r" b="b"/>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5" name="Google Shape;905;p6"/>
            <p:cNvSpPr/>
            <p:nvPr/>
          </p:nvSpPr>
          <p:spPr>
            <a:xfrm>
              <a:off x="6233393" y="2021291"/>
              <a:ext cx="637429" cy="1130622"/>
            </a:xfrm>
            <a:custGeom>
              <a:avLst/>
              <a:gdLst/>
              <a:ahLst/>
              <a:cxnLst/>
              <a:rect l="l" t="t" r="r" b="b"/>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6" name="Google Shape;906;p6"/>
            <p:cNvSpPr/>
            <p:nvPr/>
          </p:nvSpPr>
          <p:spPr>
            <a:xfrm>
              <a:off x="6609104" y="2068274"/>
              <a:ext cx="21872" cy="20178"/>
            </a:xfrm>
            <a:custGeom>
              <a:avLst/>
              <a:gdLst/>
              <a:ahLst/>
              <a:cxnLst/>
              <a:rect l="l" t="t" r="r" b="b"/>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907" name="Google Shape;907;p6"/>
          <p:cNvGrpSpPr/>
          <p:nvPr/>
        </p:nvGrpSpPr>
        <p:grpSpPr>
          <a:xfrm>
            <a:off x="7464679" y="3618202"/>
            <a:ext cx="1679118" cy="1534882"/>
            <a:chOff x="5191704" y="3618202"/>
            <a:chExt cx="1679118" cy="1534882"/>
          </a:xfrm>
        </p:grpSpPr>
        <p:sp>
          <p:nvSpPr>
            <p:cNvPr id="908" name="Google Shape;908;p6"/>
            <p:cNvSpPr/>
            <p:nvPr/>
          </p:nvSpPr>
          <p:spPr>
            <a:xfrm>
              <a:off x="6010287" y="4958477"/>
              <a:ext cx="610625" cy="194607"/>
            </a:xfrm>
            <a:custGeom>
              <a:avLst/>
              <a:gdLst/>
              <a:ahLst/>
              <a:cxnLst/>
              <a:rect l="l" t="t" r="r" b="b"/>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9" name="Google Shape;909;p6"/>
            <p:cNvSpPr/>
            <p:nvPr/>
          </p:nvSpPr>
          <p:spPr>
            <a:xfrm>
              <a:off x="5332602" y="4691777"/>
              <a:ext cx="114094" cy="107417"/>
            </a:xfrm>
            <a:custGeom>
              <a:avLst/>
              <a:gdLst/>
              <a:ahLst/>
              <a:cxnLst/>
              <a:rect l="l" t="t" r="r" b="b"/>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0" name="Google Shape;910;p6"/>
            <p:cNvSpPr/>
            <p:nvPr/>
          </p:nvSpPr>
          <p:spPr>
            <a:xfrm>
              <a:off x="5191704" y="4493833"/>
              <a:ext cx="781715" cy="659251"/>
            </a:xfrm>
            <a:custGeom>
              <a:avLst/>
              <a:gdLst/>
              <a:ahLst/>
              <a:cxnLst/>
              <a:rect l="l" t="t" r="r" b="b"/>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1" name="Google Shape;911;p6"/>
            <p:cNvSpPr/>
            <p:nvPr/>
          </p:nvSpPr>
          <p:spPr>
            <a:xfrm>
              <a:off x="6674521" y="5069183"/>
              <a:ext cx="196301" cy="83901"/>
            </a:xfrm>
            <a:custGeom>
              <a:avLst/>
              <a:gdLst/>
              <a:ahLst/>
              <a:cxnLst/>
              <a:rect l="l" t="t" r="r" b="b"/>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2" name="Google Shape;912;p6"/>
            <p:cNvSpPr/>
            <p:nvPr/>
          </p:nvSpPr>
          <p:spPr>
            <a:xfrm>
              <a:off x="5243718" y="4597812"/>
              <a:ext cx="45338" cy="43694"/>
            </a:xfrm>
            <a:custGeom>
              <a:avLst/>
              <a:gdLst/>
              <a:ahLst/>
              <a:cxnLst/>
              <a:rect l="l" t="t" r="r" b="b"/>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3" name="Google Shape;913;p6"/>
            <p:cNvSpPr/>
            <p:nvPr/>
          </p:nvSpPr>
          <p:spPr>
            <a:xfrm>
              <a:off x="5460098" y="4067751"/>
              <a:ext cx="1410724" cy="868954"/>
            </a:xfrm>
            <a:custGeom>
              <a:avLst/>
              <a:gdLst/>
              <a:ahLst/>
              <a:cxnLst/>
              <a:rect l="l" t="t" r="r" b="b"/>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4" name="Google Shape;914;p6"/>
            <p:cNvSpPr/>
            <p:nvPr/>
          </p:nvSpPr>
          <p:spPr>
            <a:xfrm>
              <a:off x="5518788" y="4151652"/>
              <a:ext cx="28548" cy="30242"/>
            </a:xfrm>
            <a:custGeom>
              <a:avLst/>
              <a:gdLst/>
              <a:ahLst/>
              <a:cxnLst/>
              <a:rect l="l" t="t" r="r" b="b"/>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5" name="Google Shape;915;p6"/>
            <p:cNvSpPr/>
            <p:nvPr/>
          </p:nvSpPr>
          <p:spPr>
            <a:xfrm>
              <a:off x="6605766" y="4480430"/>
              <a:ext cx="134222" cy="130884"/>
            </a:xfrm>
            <a:custGeom>
              <a:avLst/>
              <a:gdLst/>
              <a:ahLst/>
              <a:cxnLst/>
              <a:rect l="l" t="t" r="r" b="b"/>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6" name="Google Shape;916;p6"/>
            <p:cNvSpPr/>
            <p:nvPr/>
          </p:nvSpPr>
          <p:spPr>
            <a:xfrm>
              <a:off x="5567415" y="4250599"/>
              <a:ext cx="99047" cy="98997"/>
            </a:xfrm>
            <a:custGeom>
              <a:avLst/>
              <a:gdLst/>
              <a:ahLst/>
              <a:cxnLst/>
              <a:rect l="l" t="t" r="r" b="b"/>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7" name="Google Shape;917;p6"/>
            <p:cNvSpPr/>
            <p:nvPr/>
          </p:nvSpPr>
          <p:spPr>
            <a:xfrm>
              <a:off x="6531979" y="3618202"/>
              <a:ext cx="338843" cy="838762"/>
            </a:xfrm>
            <a:custGeom>
              <a:avLst/>
              <a:gdLst/>
              <a:ahLst/>
              <a:cxnLst/>
              <a:rect l="l" t="t" r="r" b="b"/>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918" name="Google Shape;918;p6"/>
          <p:cNvGrpSpPr/>
          <p:nvPr/>
        </p:nvGrpSpPr>
        <p:grpSpPr>
          <a:xfrm>
            <a:off x="7847220" y="3073038"/>
            <a:ext cx="598866" cy="595528"/>
            <a:chOff x="5944870" y="3341438"/>
            <a:chExt cx="598866" cy="595528"/>
          </a:xfrm>
        </p:grpSpPr>
        <p:sp>
          <p:nvSpPr>
            <p:cNvPr id="919" name="Google Shape;919;p6"/>
            <p:cNvSpPr/>
            <p:nvPr/>
          </p:nvSpPr>
          <p:spPr>
            <a:xfrm>
              <a:off x="5944870" y="3341438"/>
              <a:ext cx="593834" cy="583770"/>
            </a:xfrm>
            <a:custGeom>
              <a:avLst/>
              <a:gdLst/>
              <a:ahLst/>
              <a:cxnLst/>
              <a:rect l="l" t="t" r="r" b="b"/>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0" name="Google Shape;920;p6"/>
            <p:cNvSpPr/>
            <p:nvPr/>
          </p:nvSpPr>
          <p:spPr>
            <a:xfrm>
              <a:off x="6424611" y="3458870"/>
              <a:ext cx="119126" cy="478097"/>
            </a:xfrm>
            <a:custGeom>
              <a:avLst/>
              <a:gdLst/>
              <a:ahLst/>
              <a:cxnLst/>
              <a:rect l="l" t="t" r="r" b="b"/>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921" name="Google Shape;921;p6"/>
          <p:cNvGrpSpPr/>
          <p:nvPr/>
        </p:nvGrpSpPr>
        <p:grpSpPr>
          <a:xfrm>
            <a:off x="2204197" y="105666"/>
            <a:ext cx="546902" cy="236607"/>
            <a:chOff x="2204197" y="105666"/>
            <a:chExt cx="546902" cy="236607"/>
          </a:xfrm>
        </p:grpSpPr>
        <p:sp>
          <p:nvSpPr>
            <p:cNvPr id="922" name="Google Shape;922;p6"/>
            <p:cNvSpPr/>
            <p:nvPr/>
          </p:nvSpPr>
          <p:spPr>
            <a:xfrm>
              <a:off x="2242760" y="211340"/>
              <a:ext cx="33630" cy="20178"/>
            </a:xfrm>
            <a:custGeom>
              <a:avLst/>
              <a:gdLst/>
              <a:ahLst/>
              <a:cxnLst/>
              <a:rect l="l" t="t" r="r" b="b"/>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3" name="Google Shape;923;p6"/>
            <p:cNvSpPr/>
            <p:nvPr/>
          </p:nvSpPr>
          <p:spPr>
            <a:xfrm>
              <a:off x="2249486" y="176115"/>
              <a:ext cx="35274" cy="18534"/>
            </a:xfrm>
            <a:custGeom>
              <a:avLst/>
              <a:gdLst/>
              <a:ahLst/>
              <a:cxnLst/>
              <a:rect l="l" t="t" r="r" b="b"/>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4" name="Google Shape;924;p6"/>
            <p:cNvSpPr/>
            <p:nvPr/>
          </p:nvSpPr>
          <p:spPr>
            <a:xfrm>
              <a:off x="2204197" y="105666"/>
              <a:ext cx="546902" cy="236607"/>
            </a:xfrm>
            <a:custGeom>
              <a:avLst/>
              <a:gdLst/>
              <a:ahLst/>
              <a:cxnLst/>
              <a:rect l="l" t="t" r="r" b="b"/>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5" name="Google Shape;925;p6"/>
            <p:cNvSpPr/>
            <p:nvPr/>
          </p:nvSpPr>
          <p:spPr>
            <a:xfrm>
              <a:off x="2593361" y="174471"/>
              <a:ext cx="112449" cy="112400"/>
            </a:xfrm>
            <a:custGeom>
              <a:avLst/>
              <a:gdLst/>
              <a:ahLst/>
              <a:cxnLst/>
              <a:rect l="l" t="t" r="r" b="b"/>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926" name="Google Shape;926;p6"/>
          <p:cNvGrpSpPr/>
          <p:nvPr/>
        </p:nvGrpSpPr>
        <p:grpSpPr>
          <a:xfrm>
            <a:off x="50" y="-7"/>
            <a:ext cx="2049897" cy="773345"/>
            <a:chOff x="50" y="-7"/>
            <a:chExt cx="2049897" cy="773345"/>
          </a:xfrm>
        </p:grpSpPr>
        <p:sp>
          <p:nvSpPr>
            <p:cNvPr id="927" name="Google Shape;927;p6"/>
            <p:cNvSpPr/>
            <p:nvPr/>
          </p:nvSpPr>
          <p:spPr>
            <a:xfrm>
              <a:off x="1065205" y="176115"/>
              <a:ext cx="40306" cy="35274"/>
            </a:xfrm>
            <a:custGeom>
              <a:avLst/>
              <a:gdLst/>
              <a:ahLst/>
              <a:cxnLst/>
              <a:rect l="l" t="t" r="r" b="b"/>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8" name="Google Shape;928;p6"/>
            <p:cNvSpPr/>
            <p:nvPr/>
          </p:nvSpPr>
          <p:spPr>
            <a:xfrm>
              <a:off x="1021610" y="129182"/>
              <a:ext cx="125852" cy="119126"/>
            </a:xfrm>
            <a:custGeom>
              <a:avLst/>
              <a:gdLst/>
              <a:ahLst/>
              <a:cxnLst/>
              <a:rect l="l" t="t" r="r" b="b"/>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9" name="Google Shape;929;p6"/>
            <p:cNvSpPr/>
            <p:nvPr/>
          </p:nvSpPr>
          <p:spPr>
            <a:xfrm>
              <a:off x="1345357" y="164407"/>
              <a:ext cx="36968" cy="38612"/>
            </a:xfrm>
            <a:custGeom>
              <a:avLst/>
              <a:gdLst/>
              <a:ahLst/>
              <a:cxnLst/>
              <a:rect l="l" t="t" r="r" b="b"/>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0" name="Google Shape;930;p6"/>
            <p:cNvSpPr/>
            <p:nvPr/>
          </p:nvSpPr>
          <p:spPr>
            <a:xfrm>
              <a:off x="1081995" y="-7"/>
              <a:ext cx="16840" cy="114143"/>
            </a:xfrm>
            <a:custGeom>
              <a:avLst/>
              <a:gdLst/>
              <a:ahLst/>
              <a:cxnLst/>
              <a:rect l="l" t="t" r="r" b="b"/>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1" name="Google Shape;931;p6"/>
            <p:cNvSpPr/>
            <p:nvPr/>
          </p:nvSpPr>
          <p:spPr>
            <a:xfrm>
              <a:off x="1360453" y="-7"/>
              <a:ext cx="124158" cy="110755"/>
            </a:xfrm>
            <a:custGeom>
              <a:avLst/>
              <a:gdLst/>
              <a:ahLst/>
              <a:cxnLst/>
              <a:rect l="l" t="t" r="r" b="b"/>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2" name="Google Shape;932;p6"/>
            <p:cNvSpPr/>
            <p:nvPr/>
          </p:nvSpPr>
          <p:spPr>
            <a:xfrm>
              <a:off x="105723" y="-7"/>
              <a:ext cx="124207" cy="23566"/>
            </a:xfrm>
            <a:custGeom>
              <a:avLst/>
              <a:gdLst/>
              <a:ahLst/>
              <a:cxnLst/>
              <a:rect l="l" t="t" r="r" b="b"/>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3" name="Google Shape;933;p6"/>
            <p:cNvSpPr/>
            <p:nvPr/>
          </p:nvSpPr>
          <p:spPr>
            <a:xfrm>
              <a:off x="1311826" y="119118"/>
              <a:ext cx="115787" cy="119126"/>
            </a:xfrm>
            <a:custGeom>
              <a:avLst/>
              <a:gdLst/>
              <a:ahLst/>
              <a:cxnLst/>
              <a:rect l="l" t="t" r="r" b="b"/>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4" name="Google Shape;934;p6"/>
            <p:cNvSpPr/>
            <p:nvPr/>
          </p:nvSpPr>
          <p:spPr>
            <a:xfrm>
              <a:off x="1276602" y="52007"/>
              <a:ext cx="30242" cy="33580"/>
            </a:xfrm>
            <a:custGeom>
              <a:avLst/>
              <a:gdLst/>
              <a:ahLst/>
              <a:cxnLst/>
              <a:rect l="l" t="t" r="r" b="b"/>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5" name="Google Shape;935;p6"/>
            <p:cNvSpPr/>
            <p:nvPr/>
          </p:nvSpPr>
          <p:spPr>
            <a:xfrm>
              <a:off x="1090365" y="-7"/>
              <a:ext cx="115837" cy="112449"/>
            </a:xfrm>
            <a:custGeom>
              <a:avLst/>
              <a:gdLst/>
              <a:ahLst/>
              <a:cxnLst/>
              <a:rect l="l" t="t" r="r" b="b"/>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6" name="Google Shape;936;p6"/>
            <p:cNvSpPr/>
            <p:nvPr/>
          </p:nvSpPr>
          <p:spPr>
            <a:xfrm>
              <a:off x="1219555" y="-7"/>
              <a:ext cx="16840" cy="104079"/>
            </a:xfrm>
            <a:custGeom>
              <a:avLst/>
              <a:gdLst/>
              <a:ahLst/>
              <a:cxnLst/>
              <a:rect l="l" t="t" r="r" b="b"/>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7" name="Google Shape;937;p6"/>
            <p:cNvSpPr/>
            <p:nvPr/>
          </p:nvSpPr>
          <p:spPr>
            <a:xfrm>
              <a:off x="1501351" y="-7"/>
              <a:ext cx="124207" cy="94015"/>
            </a:xfrm>
            <a:custGeom>
              <a:avLst/>
              <a:gdLst/>
              <a:ahLst/>
              <a:cxnLst/>
              <a:rect l="l" t="t" r="r" b="b"/>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8" name="Google Shape;938;p6"/>
            <p:cNvSpPr/>
            <p:nvPr/>
          </p:nvSpPr>
          <p:spPr>
            <a:xfrm>
              <a:off x="800199" y="3380"/>
              <a:ext cx="125852" cy="117432"/>
            </a:xfrm>
            <a:custGeom>
              <a:avLst/>
              <a:gdLst/>
              <a:ahLst/>
              <a:cxnLst/>
              <a:rect l="l" t="t" r="r" b="b"/>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9" name="Google Shape;939;p6"/>
            <p:cNvSpPr/>
            <p:nvPr/>
          </p:nvSpPr>
          <p:spPr>
            <a:xfrm>
              <a:off x="993112" y="63765"/>
              <a:ext cx="21822" cy="35274"/>
            </a:xfrm>
            <a:custGeom>
              <a:avLst/>
              <a:gdLst/>
              <a:ahLst/>
              <a:cxnLst/>
              <a:rect l="l" t="t" r="r" b="b"/>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0" name="Google Shape;940;p6"/>
            <p:cNvSpPr/>
            <p:nvPr/>
          </p:nvSpPr>
          <p:spPr>
            <a:xfrm>
              <a:off x="853858" y="70442"/>
              <a:ext cx="28598" cy="35274"/>
            </a:xfrm>
            <a:custGeom>
              <a:avLst/>
              <a:gdLst/>
              <a:ahLst/>
              <a:cxnLst/>
              <a:rect l="l" t="t" r="r" b="b"/>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1" name="Google Shape;941;p6"/>
            <p:cNvSpPr/>
            <p:nvPr/>
          </p:nvSpPr>
          <p:spPr>
            <a:xfrm>
              <a:off x="560304" y="-7"/>
              <a:ext cx="20178" cy="50"/>
            </a:xfrm>
            <a:custGeom>
              <a:avLst/>
              <a:gdLst/>
              <a:ahLst/>
              <a:cxnLst/>
              <a:rect l="l" t="t" r="r" b="b"/>
              <a:pathLst>
                <a:path w="405" h="1" extrusionOk="0">
                  <a:moveTo>
                    <a:pt x="405" y="1"/>
                  </a:moveTo>
                  <a:lnTo>
                    <a:pt x="1" y="1"/>
                  </a:lnTo>
                  <a:lnTo>
                    <a:pt x="1" y="1"/>
                  </a:lnTo>
                  <a:lnTo>
                    <a:pt x="405" y="1"/>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2" name="Google Shape;942;p6"/>
            <p:cNvSpPr/>
            <p:nvPr/>
          </p:nvSpPr>
          <p:spPr>
            <a:xfrm>
              <a:off x="382537" y="25153"/>
              <a:ext cx="15146" cy="117481"/>
            </a:xfrm>
            <a:custGeom>
              <a:avLst/>
              <a:gdLst/>
              <a:ahLst/>
              <a:cxnLst/>
              <a:rect l="l" t="t" r="r" b="b"/>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3" name="Google Shape;943;p6"/>
            <p:cNvSpPr/>
            <p:nvPr/>
          </p:nvSpPr>
          <p:spPr>
            <a:xfrm>
              <a:off x="1137348" y="58733"/>
              <a:ext cx="25210" cy="38612"/>
            </a:xfrm>
            <a:custGeom>
              <a:avLst/>
              <a:gdLst/>
              <a:ahLst/>
              <a:cxnLst/>
              <a:rect l="l" t="t" r="r" b="b"/>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4" name="Google Shape;944;p6"/>
            <p:cNvSpPr/>
            <p:nvPr/>
          </p:nvSpPr>
          <p:spPr>
            <a:xfrm>
              <a:off x="409342" y="-7"/>
              <a:ext cx="112449" cy="8470"/>
            </a:xfrm>
            <a:custGeom>
              <a:avLst/>
              <a:gdLst/>
              <a:ahLst/>
              <a:cxnLst/>
              <a:rect l="l" t="t" r="r" b="b"/>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5" name="Google Shape;945;p6"/>
            <p:cNvSpPr/>
            <p:nvPr/>
          </p:nvSpPr>
          <p:spPr>
            <a:xfrm>
              <a:off x="660945" y="5025"/>
              <a:ext cx="124207" cy="134272"/>
            </a:xfrm>
            <a:custGeom>
              <a:avLst/>
              <a:gdLst/>
              <a:ahLst/>
              <a:cxnLst/>
              <a:rect l="l" t="t" r="r" b="b"/>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6" name="Google Shape;946;p6"/>
            <p:cNvSpPr/>
            <p:nvPr/>
          </p:nvSpPr>
          <p:spPr>
            <a:xfrm>
              <a:off x="432858" y="75474"/>
              <a:ext cx="35274" cy="52065"/>
            </a:xfrm>
            <a:custGeom>
              <a:avLst/>
              <a:gdLst/>
              <a:ahLst/>
              <a:cxnLst/>
              <a:rect l="l" t="t" r="r" b="b"/>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7" name="Google Shape;947;p6"/>
            <p:cNvSpPr/>
            <p:nvPr/>
          </p:nvSpPr>
          <p:spPr>
            <a:xfrm>
              <a:off x="390907" y="20121"/>
              <a:ext cx="115787" cy="120820"/>
            </a:xfrm>
            <a:custGeom>
              <a:avLst/>
              <a:gdLst/>
              <a:ahLst/>
              <a:cxnLst/>
              <a:rect l="l" t="t" r="r" b="b"/>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8" name="Google Shape;948;p6"/>
            <p:cNvSpPr/>
            <p:nvPr/>
          </p:nvSpPr>
          <p:spPr>
            <a:xfrm>
              <a:off x="540176" y="-7"/>
              <a:ext cx="8470" cy="1744"/>
            </a:xfrm>
            <a:custGeom>
              <a:avLst/>
              <a:gdLst/>
              <a:ahLst/>
              <a:cxnLst/>
              <a:rect l="l" t="t" r="r" b="b"/>
              <a:pathLst>
                <a:path w="170" h="35" extrusionOk="0">
                  <a:moveTo>
                    <a:pt x="1" y="1"/>
                  </a:moveTo>
                  <a:lnTo>
                    <a:pt x="35" y="34"/>
                  </a:lnTo>
                  <a:lnTo>
                    <a:pt x="136"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9" name="Google Shape;949;p6"/>
            <p:cNvSpPr/>
            <p:nvPr/>
          </p:nvSpPr>
          <p:spPr>
            <a:xfrm>
              <a:off x="882406" y="130826"/>
              <a:ext cx="124158" cy="134272"/>
            </a:xfrm>
            <a:custGeom>
              <a:avLst/>
              <a:gdLst/>
              <a:ahLst/>
              <a:cxnLst/>
              <a:rect l="l" t="t" r="r" b="b"/>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0" name="Google Shape;950;p6"/>
            <p:cNvSpPr/>
            <p:nvPr/>
          </p:nvSpPr>
          <p:spPr>
            <a:xfrm>
              <a:off x="885744" y="276757"/>
              <a:ext cx="13452" cy="115837"/>
            </a:xfrm>
            <a:custGeom>
              <a:avLst/>
              <a:gdLst/>
              <a:ahLst/>
              <a:cxnLst/>
              <a:rect l="l" t="t" r="r" b="b"/>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1" name="Google Shape;951;p6"/>
            <p:cNvSpPr/>
            <p:nvPr/>
          </p:nvSpPr>
          <p:spPr>
            <a:xfrm>
              <a:off x="934371" y="181147"/>
              <a:ext cx="30242" cy="35274"/>
            </a:xfrm>
            <a:custGeom>
              <a:avLst/>
              <a:gdLst/>
              <a:ahLst/>
              <a:cxnLst/>
              <a:rect l="l" t="t" r="r" b="b"/>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2" name="Google Shape;952;p6"/>
            <p:cNvSpPr/>
            <p:nvPr/>
          </p:nvSpPr>
          <p:spPr>
            <a:xfrm>
              <a:off x="941097" y="-7"/>
              <a:ext cx="127546" cy="117481"/>
            </a:xfrm>
            <a:custGeom>
              <a:avLst/>
              <a:gdLst/>
              <a:ahLst/>
              <a:cxnLst/>
              <a:rect l="l" t="t" r="r" b="b"/>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3" name="Google Shape;953;p6"/>
            <p:cNvSpPr/>
            <p:nvPr/>
          </p:nvSpPr>
          <p:spPr>
            <a:xfrm>
              <a:off x="1412468" y="48669"/>
              <a:ext cx="30242" cy="35274"/>
            </a:xfrm>
            <a:custGeom>
              <a:avLst/>
              <a:gdLst/>
              <a:ahLst/>
              <a:cxnLst/>
              <a:rect l="l" t="t" r="r" b="b"/>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4" name="Google Shape;954;p6"/>
            <p:cNvSpPr/>
            <p:nvPr/>
          </p:nvSpPr>
          <p:spPr>
            <a:xfrm>
              <a:off x="654269" y="189567"/>
              <a:ext cx="28548" cy="41951"/>
            </a:xfrm>
            <a:custGeom>
              <a:avLst/>
              <a:gdLst/>
              <a:ahLst/>
              <a:cxnLst/>
              <a:rect l="l" t="t" r="r" b="b"/>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5" name="Google Shape;955;p6"/>
            <p:cNvSpPr/>
            <p:nvPr/>
          </p:nvSpPr>
          <p:spPr>
            <a:xfrm>
              <a:off x="610625" y="147617"/>
              <a:ext cx="117481" cy="119126"/>
            </a:xfrm>
            <a:custGeom>
              <a:avLst/>
              <a:gdLst/>
              <a:ahLst/>
              <a:cxnLst/>
              <a:rect l="l" t="t" r="r" b="b"/>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6" name="Google Shape;956;p6"/>
            <p:cNvSpPr/>
            <p:nvPr/>
          </p:nvSpPr>
          <p:spPr>
            <a:xfrm>
              <a:off x="786797" y="186179"/>
              <a:ext cx="41951" cy="36968"/>
            </a:xfrm>
            <a:custGeom>
              <a:avLst/>
              <a:gdLst/>
              <a:ahLst/>
              <a:cxnLst/>
              <a:rect l="l" t="t" r="r" b="b"/>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7" name="Google Shape;957;p6"/>
            <p:cNvSpPr/>
            <p:nvPr/>
          </p:nvSpPr>
          <p:spPr>
            <a:xfrm>
              <a:off x="709622" y="72136"/>
              <a:ext cx="35274" cy="48677"/>
            </a:xfrm>
            <a:custGeom>
              <a:avLst/>
              <a:gdLst/>
              <a:ahLst/>
              <a:cxnLst/>
              <a:rect l="l" t="t" r="r" b="b"/>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8" name="Google Shape;958;p6"/>
            <p:cNvSpPr/>
            <p:nvPr/>
          </p:nvSpPr>
          <p:spPr>
            <a:xfrm>
              <a:off x="741508" y="140891"/>
              <a:ext cx="127496" cy="120820"/>
            </a:xfrm>
            <a:custGeom>
              <a:avLst/>
              <a:gdLst/>
              <a:ahLst/>
              <a:cxnLst/>
              <a:rect l="l" t="t" r="r" b="b"/>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9" name="Google Shape;959;p6"/>
            <p:cNvSpPr/>
            <p:nvPr/>
          </p:nvSpPr>
          <p:spPr>
            <a:xfrm>
              <a:off x="211397" y="296885"/>
              <a:ext cx="130884" cy="120869"/>
            </a:xfrm>
            <a:custGeom>
              <a:avLst/>
              <a:gdLst/>
              <a:ahLst/>
              <a:cxnLst/>
              <a:rect l="l" t="t" r="r" b="b"/>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0" name="Google Shape;960;p6"/>
            <p:cNvSpPr/>
            <p:nvPr/>
          </p:nvSpPr>
          <p:spPr>
            <a:xfrm>
              <a:off x="1734520" y="504894"/>
              <a:ext cx="122514" cy="147674"/>
            </a:xfrm>
            <a:custGeom>
              <a:avLst/>
              <a:gdLst/>
              <a:ahLst/>
              <a:cxnLst/>
              <a:rect l="l" t="t" r="r" b="b"/>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1" name="Google Shape;961;p6"/>
            <p:cNvSpPr/>
            <p:nvPr/>
          </p:nvSpPr>
          <p:spPr>
            <a:xfrm>
              <a:off x="1873725" y="566973"/>
              <a:ext cx="127546" cy="80563"/>
            </a:xfrm>
            <a:custGeom>
              <a:avLst/>
              <a:gdLst/>
              <a:ahLst/>
              <a:cxnLst/>
              <a:rect l="l" t="t" r="r" b="b"/>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2" name="Google Shape;962;p6"/>
            <p:cNvSpPr/>
            <p:nvPr/>
          </p:nvSpPr>
          <p:spPr>
            <a:xfrm>
              <a:off x="1924045" y="590439"/>
              <a:ext cx="26904" cy="36968"/>
            </a:xfrm>
            <a:custGeom>
              <a:avLst/>
              <a:gdLst/>
              <a:ahLst/>
              <a:cxnLst/>
              <a:rect l="l" t="t" r="r" b="b"/>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3" name="Google Shape;963;p6"/>
            <p:cNvSpPr/>
            <p:nvPr/>
          </p:nvSpPr>
          <p:spPr>
            <a:xfrm>
              <a:off x="1776471" y="528410"/>
              <a:ext cx="43645" cy="28548"/>
            </a:xfrm>
            <a:custGeom>
              <a:avLst/>
              <a:gdLst/>
              <a:ahLst/>
              <a:cxnLst/>
              <a:rect l="l" t="t" r="r" b="b"/>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4" name="Google Shape;964;p6"/>
            <p:cNvSpPr/>
            <p:nvPr/>
          </p:nvSpPr>
          <p:spPr>
            <a:xfrm>
              <a:off x="1689232" y="358964"/>
              <a:ext cx="303668" cy="140948"/>
            </a:xfrm>
            <a:custGeom>
              <a:avLst/>
              <a:gdLst/>
              <a:ahLst/>
              <a:cxnLst/>
              <a:rect l="l" t="t" r="r" b="b"/>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5" name="Google Shape;965;p6"/>
            <p:cNvSpPr/>
            <p:nvPr/>
          </p:nvSpPr>
          <p:spPr>
            <a:xfrm>
              <a:off x="120820" y="568667"/>
              <a:ext cx="124207" cy="154350"/>
            </a:xfrm>
            <a:custGeom>
              <a:avLst/>
              <a:gdLst/>
              <a:ahLst/>
              <a:cxnLst/>
              <a:rect l="l" t="t" r="r" b="b"/>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6" name="Google Shape;966;p6"/>
            <p:cNvSpPr/>
            <p:nvPr/>
          </p:nvSpPr>
          <p:spPr>
            <a:xfrm>
              <a:off x="1274908" y="519990"/>
              <a:ext cx="159382" cy="144336"/>
            </a:xfrm>
            <a:custGeom>
              <a:avLst/>
              <a:gdLst/>
              <a:ahLst/>
              <a:cxnLst/>
              <a:rect l="l" t="t" r="r" b="b"/>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7" name="Google Shape;967;p6"/>
            <p:cNvSpPr/>
            <p:nvPr/>
          </p:nvSpPr>
          <p:spPr>
            <a:xfrm>
              <a:off x="402665" y="555214"/>
              <a:ext cx="171140" cy="149368"/>
            </a:xfrm>
            <a:custGeom>
              <a:avLst/>
              <a:gdLst/>
              <a:ahLst/>
              <a:cxnLst/>
              <a:rect l="l" t="t" r="r" b="b"/>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8" name="Google Shape;968;p6"/>
            <p:cNvSpPr/>
            <p:nvPr/>
          </p:nvSpPr>
          <p:spPr>
            <a:xfrm>
              <a:off x="1890515" y="21815"/>
              <a:ext cx="55403" cy="40306"/>
            </a:xfrm>
            <a:custGeom>
              <a:avLst/>
              <a:gdLst/>
              <a:ahLst/>
              <a:cxnLst/>
              <a:rect l="l" t="t" r="r" b="b"/>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9" name="Google Shape;969;p6"/>
            <p:cNvSpPr/>
            <p:nvPr/>
          </p:nvSpPr>
          <p:spPr>
            <a:xfrm>
              <a:off x="390907" y="-7"/>
              <a:ext cx="10114" cy="11808"/>
            </a:xfrm>
            <a:custGeom>
              <a:avLst/>
              <a:gdLst/>
              <a:ahLst/>
              <a:cxnLst/>
              <a:rect l="l" t="t" r="r" b="b"/>
              <a:pathLst>
                <a:path w="203" h="237" extrusionOk="0">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0" name="Google Shape;970;p6"/>
            <p:cNvSpPr/>
            <p:nvPr/>
          </p:nvSpPr>
          <p:spPr>
            <a:xfrm>
              <a:off x="853858" y="404252"/>
              <a:ext cx="124207" cy="134272"/>
            </a:xfrm>
            <a:custGeom>
              <a:avLst/>
              <a:gdLst/>
              <a:ahLst/>
              <a:cxnLst/>
              <a:rect l="l" t="t" r="r" b="b"/>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1" name="Google Shape;971;p6"/>
            <p:cNvSpPr/>
            <p:nvPr/>
          </p:nvSpPr>
          <p:spPr>
            <a:xfrm>
              <a:off x="1333599" y="248258"/>
              <a:ext cx="127546" cy="125852"/>
            </a:xfrm>
            <a:custGeom>
              <a:avLst/>
              <a:gdLst/>
              <a:ahLst/>
              <a:cxnLst/>
              <a:rect l="l" t="t" r="r" b="b"/>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2" name="Google Shape;972;p6"/>
            <p:cNvSpPr/>
            <p:nvPr/>
          </p:nvSpPr>
          <p:spPr>
            <a:xfrm>
              <a:off x="712960" y="414316"/>
              <a:ext cx="127546" cy="119175"/>
            </a:xfrm>
            <a:custGeom>
              <a:avLst/>
              <a:gdLst/>
              <a:ahLst/>
              <a:cxnLst/>
              <a:rect l="l" t="t" r="r" b="b"/>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3" name="Google Shape;973;p6"/>
            <p:cNvSpPr/>
            <p:nvPr/>
          </p:nvSpPr>
          <p:spPr>
            <a:xfrm>
              <a:off x="1162508" y="122456"/>
              <a:ext cx="127546" cy="120820"/>
            </a:xfrm>
            <a:custGeom>
              <a:avLst/>
              <a:gdLst/>
              <a:ahLst/>
              <a:cxnLst/>
              <a:rect l="l" t="t" r="r" b="b"/>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4" name="Google Shape;974;p6"/>
            <p:cNvSpPr/>
            <p:nvPr/>
          </p:nvSpPr>
          <p:spPr>
            <a:xfrm>
              <a:off x="1387307" y="296885"/>
              <a:ext cx="35274" cy="42000"/>
            </a:xfrm>
            <a:custGeom>
              <a:avLst/>
              <a:gdLst/>
              <a:ahLst/>
              <a:cxnLst/>
              <a:rect l="l" t="t" r="r" b="b"/>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5" name="Google Shape;975;p6"/>
            <p:cNvSpPr/>
            <p:nvPr/>
          </p:nvSpPr>
          <p:spPr>
            <a:xfrm>
              <a:off x="895809" y="444509"/>
              <a:ext cx="36968" cy="45338"/>
            </a:xfrm>
            <a:custGeom>
              <a:avLst/>
              <a:gdLst/>
              <a:ahLst/>
              <a:cxnLst/>
              <a:rect l="l" t="t" r="r" b="b"/>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6" name="Google Shape;976;p6"/>
            <p:cNvSpPr/>
            <p:nvPr/>
          </p:nvSpPr>
          <p:spPr>
            <a:xfrm>
              <a:off x="583820" y="419349"/>
              <a:ext cx="115787" cy="119175"/>
            </a:xfrm>
            <a:custGeom>
              <a:avLst/>
              <a:gdLst/>
              <a:ahLst/>
              <a:cxnLst/>
              <a:rect l="l" t="t" r="r" b="b"/>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7" name="Google Shape;977;p6"/>
            <p:cNvSpPr/>
            <p:nvPr/>
          </p:nvSpPr>
          <p:spPr>
            <a:xfrm>
              <a:off x="761637" y="452929"/>
              <a:ext cx="36918" cy="31886"/>
            </a:xfrm>
            <a:custGeom>
              <a:avLst/>
              <a:gdLst/>
              <a:ahLst/>
              <a:cxnLst/>
              <a:rect l="l" t="t" r="r" b="b"/>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8" name="Google Shape;978;p6"/>
            <p:cNvSpPr/>
            <p:nvPr/>
          </p:nvSpPr>
          <p:spPr>
            <a:xfrm>
              <a:off x="434502" y="422736"/>
              <a:ext cx="127546" cy="120820"/>
            </a:xfrm>
            <a:custGeom>
              <a:avLst/>
              <a:gdLst/>
              <a:ahLst/>
              <a:cxnLst/>
              <a:rect l="l" t="t" r="r" b="b"/>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9" name="Google Shape;979;p6"/>
            <p:cNvSpPr/>
            <p:nvPr/>
          </p:nvSpPr>
          <p:spPr>
            <a:xfrm>
              <a:off x="624077" y="461299"/>
              <a:ext cx="30242" cy="30242"/>
            </a:xfrm>
            <a:custGeom>
              <a:avLst/>
              <a:gdLst/>
              <a:ahLst/>
              <a:cxnLst/>
              <a:rect l="l" t="t" r="r" b="b"/>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0" name="Google Shape;980;p6"/>
            <p:cNvSpPr/>
            <p:nvPr/>
          </p:nvSpPr>
          <p:spPr>
            <a:xfrm>
              <a:off x="1476191" y="246564"/>
              <a:ext cx="110755" cy="122514"/>
            </a:xfrm>
            <a:custGeom>
              <a:avLst/>
              <a:gdLst/>
              <a:ahLst/>
              <a:cxnLst/>
              <a:rect l="l" t="t" r="r" b="b"/>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1" name="Google Shape;981;p6"/>
            <p:cNvSpPr/>
            <p:nvPr/>
          </p:nvSpPr>
          <p:spPr>
            <a:xfrm>
              <a:off x="1856984" y="93958"/>
              <a:ext cx="135916" cy="253347"/>
            </a:xfrm>
            <a:custGeom>
              <a:avLst/>
              <a:gdLst/>
              <a:ahLst/>
              <a:cxnLst/>
              <a:rect l="l" t="t" r="r" b="b"/>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2" name="Google Shape;982;p6"/>
            <p:cNvSpPr/>
            <p:nvPr/>
          </p:nvSpPr>
          <p:spPr>
            <a:xfrm>
              <a:off x="1756343" y="234856"/>
              <a:ext cx="122464" cy="120820"/>
            </a:xfrm>
            <a:custGeom>
              <a:avLst/>
              <a:gdLst/>
              <a:ahLst/>
              <a:cxnLst/>
              <a:rect l="l" t="t" r="r" b="b"/>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3" name="Google Shape;983;p6"/>
            <p:cNvSpPr/>
            <p:nvPr/>
          </p:nvSpPr>
          <p:spPr>
            <a:xfrm>
              <a:off x="1640605" y="-7"/>
              <a:ext cx="129190" cy="88983"/>
            </a:xfrm>
            <a:custGeom>
              <a:avLst/>
              <a:gdLst/>
              <a:ahLst/>
              <a:cxnLst/>
              <a:rect l="l" t="t" r="r" b="b"/>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4" name="Google Shape;984;p6"/>
            <p:cNvSpPr/>
            <p:nvPr/>
          </p:nvSpPr>
          <p:spPr>
            <a:xfrm>
              <a:off x="1910643" y="162713"/>
              <a:ext cx="52065" cy="45338"/>
            </a:xfrm>
            <a:custGeom>
              <a:avLst/>
              <a:gdLst/>
              <a:ahLst/>
              <a:cxnLst/>
              <a:rect l="l" t="t" r="r" b="b"/>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5" name="Google Shape;985;p6"/>
            <p:cNvSpPr/>
            <p:nvPr/>
          </p:nvSpPr>
          <p:spPr>
            <a:xfrm>
              <a:off x="1721118" y="100634"/>
              <a:ext cx="125852" cy="119175"/>
            </a:xfrm>
            <a:custGeom>
              <a:avLst/>
              <a:gdLst/>
              <a:ahLst/>
              <a:cxnLst/>
              <a:rect l="l" t="t" r="r" b="b"/>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6" name="Google Shape;986;p6"/>
            <p:cNvSpPr/>
            <p:nvPr/>
          </p:nvSpPr>
          <p:spPr>
            <a:xfrm>
              <a:off x="1581864" y="102328"/>
              <a:ext cx="124207" cy="135916"/>
            </a:xfrm>
            <a:custGeom>
              <a:avLst/>
              <a:gdLst/>
              <a:ahLst/>
              <a:cxnLst/>
              <a:rect l="l" t="t" r="r" b="b"/>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7" name="Google Shape;987;p6"/>
            <p:cNvSpPr/>
            <p:nvPr/>
          </p:nvSpPr>
          <p:spPr>
            <a:xfrm>
              <a:off x="1612057" y="239888"/>
              <a:ext cx="129240" cy="120820"/>
            </a:xfrm>
            <a:custGeom>
              <a:avLst/>
              <a:gdLst/>
              <a:ahLst/>
              <a:cxnLst/>
              <a:rect l="l" t="t" r="r" b="b"/>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8" name="Google Shape;988;p6"/>
            <p:cNvSpPr/>
            <p:nvPr/>
          </p:nvSpPr>
          <p:spPr>
            <a:xfrm>
              <a:off x="1781503" y="598859"/>
              <a:ext cx="43645" cy="25210"/>
            </a:xfrm>
            <a:custGeom>
              <a:avLst/>
              <a:gdLst/>
              <a:ahLst/>
              <a:cxnLst/>
              <a:rect l="l" t="t" r="r" b="b"/>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9" name="Google Shape;989;p6"/>
            <p:cNvSpPr/>
            <p:nvPr/>
          </p:nvSpPr>
          <p:spPr>
            <a:xfrm>
              <a:off x="1243022" y="303611"/>
              <a:ext cx="40306" cy="42000"/>
            </a:xfrm>
            <a:custGeom>
              <a:avLst/>
              <a:gdLst/>
              <a:ahLst/>
              <a:cxnLst/>
              <a:rect l="l" t="t" r="r" b="b"/>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0" name="Google Shape;990;p6"/>
            <p:cNvSpPr/>
            <p:nvPr/>
          </p:nvSpPr>
          <p:spPr>
            <a:xfrm>
              <a:off x="1196089" y="254984"/>
              <a:ext cx="124158" cy="130884"/>
            </a:xfrm>
            <a:custGeom>
              <a:avLst/>
              <a:gdLst/>
              <a:ahLst/>
              <a:cxnLst/>
              <a:rect l="l" t="t" r="r" b="b"/>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1" name="Google Shape;991;p6"/>
            <p:cNvSpPr/>
            <p:nvPr/>
          </p:nvSpPr>
          <p:spPr>
            <a:xfrm>
              <a:off x="1170928" y="436139"/>
              <a:ext cx="45338" cy="38612"/>
            </a:xfrm>
            <a:custGeom>
              <a:avLst/>
              <a:gdLst/>
              <a:ahLst/>
              <a:cxnLst/>
              <a:rect l="l" t="t" r="r" b="b"/>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2" name="Google Shape;992;p6"/>
            <p:cNvSpPr/>
            <p:nvPr/>
          </p:nvSpPr>
          <p:spPr>
            <a:xfrm>
              <a:off x="1412468" y="385818"/>
              <a:ext cx="127496" cy="119126"/>
            </a:xfrm>
            <a:custGeom>
              <a:avLst/>
              <a:gdLst/>
              <a:ahLst/>
              <a:cxnLst/>
              <a:rect l="l" t="t" r="r" b="b"/>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3" name="Google Shape;993;p6"/>
            <p:cNvSpPr/>
            <p:nvPr/>
          </p:nvSpPr>
          <p:spPr>
            <a:xfrm>
              <a:off x="1479529" y="155987"/>
              <a:ext cx="45338" cy="35274"/>
            </a:xfrm>
            <a:custGeom>
              <a:avLst/>
              <a:gdLst/>
              <a:ahLst/>
              <a:cxnLst/>
              <a:rect l="l" t="t" r="r" b="b"/>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4" name="Google Shape;994;p6"/>
            <p:cNvSpPr/>
            <p:nvPr/>
          </p:nvSpPr>
          <p:spPr>
            <a:xfrm>
              <a:off x="1442660" y="533442"/>
              <a:ext cx="11758" cy="130884"/>
            </a:xfrm>
            <a:custGeom>
              <a:avLst/>
              <a:gdLst/>
              <a:ahLst/>
              <a:cxnLst/>
              <a:rect l="l" t="t" r="r" b="b"/>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5" name="Google Shape;995;p6"/>
            <p:cNvSpPr/>
            <p:nvPr/>
          </p:nvSpPr>
          <p:spPr>
            <a:xfrm>
              <a:off x="1647281" y="600503"/>
              <a:ext cx="21872" cy="33630"/>
            </a:xfrm>
            <a:custGeom>
              <a:avLst/>
              <a:gdLst/>
              <a:ahLst/>
              <a:cxnLst/>
              <a:rect l="l" t="t" r="r" b="b"/>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6" name="Google Shape;996;p6"/>
            <p:cNvSpPr/>
            <p:nvPr/>
          </p:nvSpPr>
          <p:spPr>
            <a:xfrm>
              <a:off x="1553366" y="375754"/>
              <a:ext cx="124158" cy="134222"/>
            </a:xfrm>
            <a:custGeom>
              <a:avLst/>
              <a:gdLst/>
              <a:ahLst/>
              <a:cxnLst/>
              <a:rect l="l" t="t" r="r" b="b"/>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7" name="Google Shape;997;p6"/>
            <p:cNvSpPr/>
            <p:nvPr/>
          </p:nvSpPr>
          <p:spPr>
            <a:xfrm>
              <a:off x="1447692" y="514958"/>
              <a:ext cx="129190" cy="151012"/>
            </a:xfrm>
            <a:custGeom>
              <a:avLst/>
              <a:gdLst/>
              <a:ahLst/>
              <a:cxnLst/>
              <a:rect l="l" t="t" r="r" b="b"/>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8" name="Google Shape;998;p6"/>
            <p:cNvSpPr/>
            <p:nvPr/>
          </p:nvSpPr>
          <p:spPr>
            <a:xfrm>
              <a:off x="578788" y="536780"/>
              <a:ext cx="682768" cy="164414"/>
            </a:xfrm>
            <a:custGeom>
              <a:avLst/>
              <a:gdLst/>
              <a:ahLst/>
              <a:cxnLst/>
              <a:rect l="l" t="t" r="r" b="b"/>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9" name="Google Shape;999;p6"/>
            <p:cNvSpPr/>
            <p:nvPr/>
          </p:nvSpPr>
          <p:spPr>
            <a:xfrm>
              <a:off x="1454369" y="409284"/>
              <a:ext cx="35274" cy="31936"/>
            </a:xfrm>
            <a:custGeom>
              <a:avLst/>
              <a:gdLst/>
              <a:ahLst/>
              <a:cxnLst/>
              <a:rect l="l" t="t" r="r" b="b"/>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0" name="Google Shape;1000;p6"/>
            <p:cNvSpPr/>
            <p:nvPr/>
          </p:nvSpPr>
          <p:spPr>
            <a:xfrm>
              <a:off x="50" y="439477"/>
              <a:ext cx="139304" cy="130884"/>
            </a:xfrm>
            <a:custGeom>
              <a:avLst/>
              <a:gdLst/>
              <a:ahLst/>
              <a:cxnLst/>
              <a:rect l="l" t="t" r="r" b="b"/>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1" name="Google Shape;1001;p6"/>
            <p:cNvSpPr/>
            <p:nvPr/>
          </p:nvSpPr>
          <p:spPr>
            <a:xfrm>
              <a:off x="261718" y="-7"/>
              <a:ext cx="120869" cy="20178"/>
            </a:xfrm>
            <a:custGeom>
              <a:avLst/>
              <a:gdLst/>
              <a:ahLst/>
              <a:cxnLst/>
              <a:rect l="l" t="t" r="r" b="b"/>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2" name="Google Shape;1002;p6"/>
            <p:cNvSpPr/>
            <p:nvPr/>
          </p:nvSpPr>
          <p:spPr>
            <a:xfrm>
              <a:off x="50" y="578731"/>
              <a:ext cx="107417" cy="139254"/>
            </a:xfrm>
            <a:custGeom>
              <a:avLst/>
              <a:gdLst/>
              <a:ahLst/>
              <a:cxnLst/>
              <a:rect l="l" t="t" r="r" b="b"/>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3" name="Google Shape;1003;p6"/>
            <p:cNvSpPr/>
            <p:nvPr/>
          </p:nvSpPr>
          <p:spPr>
            <a:xfrm>
              <a:off x="154400" y="432801"/>
              <a:ext cx="124158" cy="134222"/>
            </a:xfrm>
            <a:custGeom>
              <a:avLst/>
              <a:gdLst/>
              <a:ahLst/>
              <a:cxnLst/>
              <a:rect l="l" t="t" r="r" b="b"/>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4" name="Google Shape;1004;p6"/>
            <p:cNvSpPr/>
            <p:nvPr/>
          </p:nvSpPr>
          <p:spPr>
            <a:xfrm>
              <a:off x="1585252" y="248258"/>
              <a:ext cx="13452" cy="115787"/>
            </a:xfrm>
            <a:custGeom>
              <a:avLst/>
              <a:gdLst/>
              <a:ahLst/>
              <a:cxnLst/>
              <a:rect l="l" t="t" r="r" b="b"/>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5" name="Google Shape;1005;p6"/>
            <p:cNvSpPr/>
            <p:nvPr/>
          </p:nvSpPr>
          <p:spPr>
            <a:xfrm>
              <a:off x="538531" y="325433"/>
              <a:ext cx="36918" cy="52065"/>
            </a:xfrm>
            <a:custGeom>
              <a:avLst/>
              <a:gdLst/>
              <a:ahLst/>
              <a:cxnLst/>
              <a:rect l="l" t="t" r="r" b="b"/>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6" name="Google Shape;1006;p6"/>
            <p:cNvSpPr/>
            <p:nvPr/>
          </p:nvSpPr>
          <p:spPr>
            <a:xfrm>
              <a:off x="260073" y="566973"/>
              <a:ext cx="125852" cy="137610"/>
            </a:xfrm>
            <a:custGeom>
              <a:avLst/>
              <a:gdLst/>
              <a:ahLst/>
              <a:cxnLst/>
              <a:rect l="l" t="t" r="r" b="b"/>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7" name="Google Shape;1007;p6"/>
            <p:cNvSpPr/>
            <p:nvPr/>
          </p:nvSpPr>
          <p:spPr>
            <a:xfrm>
              <a:off x="494887" y="283483"/>
              <a:ext cx="124207" cy="130884"/>
            </a:xfrm>
            <a:custGeom>
              <a:avLst/>
              <a:gdLst/>
              <a:ahLst/>
              <a:cxnLst/>
              <a:rect l="l" t="t" r="r" b="b"/>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8" name="Google Shape;1008;p6"/>
            <p:cNvSpPr/>
            <p:nvPr/>
          </p:nvSpPr>
          <p:spPr>
            <a:xfrm>
              <a:off x="575400" y="424381"/>
              <a:ext cx="16840" cy="115787"/>
            </a:xfrm>
            <a:custGeom>
              <a:avLst/>
              <a:gdLst/>
              <a:ahLst/>
              <a:cxnLst/>
              <a:rect l="l" t="t" r="r" b="b"/>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9" name="Google Shape;1009;p6"/>
            <p:cNvSpPr/>
            <p:nvPr/>
          </p:nvSpPr>
          <p:spPr>
            <a:xfrm>
              <a:off x="342281" y="469669"/>
              <a:ext cx="36918" cy="43694"/>
            </a:xfrm>
            <a:custGeom>
              <a:avLst/>
              <a:gdLst/>
              <a:ahLst/>
              <a:cxnLst/>
              <a:rect l="l" t="t" r="r" b="b"/>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0" name="Google Shape;1010;p6"/>
            <p:cNvSpPr/>
            <p:nvPr/>
          </p:nvSpPr>
          <p:spPr>
            <a:xfrm>
              <a:off x="293604" y="429413"/>
              <a:ext cx="125852" cy="119175"/>
            </a:xfrm>
            <a:custGeom>
              <a:avLst/>
              <a:gdLst/>
              <a:ahLst/>
              <a:cxnLst/>
              <a:rect l="l" t="t" r="r" b="b"/>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1" name="Google Shape;1011;p6"/>
            <p:cNvSpPr/>
            <p:nvPr/>
          </p:nvSpPr>
          <p:spPr>
            <a:xfrm>
              <a:off x="1134010" y="394188"/>
              <a:ext cx="129190" cy="120820"/>
            </a:xfrm>
            <a:custGeom>
              <a:avLst/>
              <a:gdLst/>
              <a:ahLst/>
              <a:cxnLst/>
              <a:rect l="l" t="t" r="r" b="b"/>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2" name="Google Shape;1012;p6"/>
            <p:cNvSpPr/>
            <p:nvPr/>
          </p:nvSpPr>
          <p:spPr>
            <a:xfrm>
              <a:off x="1598655" y="572005"/>
              <a:ext cx="129190" cy="83901"/>
            </a:xfrm>
            <a:custGeom>
              <a:avLst/>
              <a:gdLst/>
              <a:ahLst/>
              <a:cxnLst/>
              <a:rect l="l" t="t" r="r" b="b"/>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3" name="Google Shape;1013;p6"/>
            <p:cNvSpPr/>
            <p:nvPr/>
          </p:nvSpPr>
          <p:spPr>
            <a:xfrm>
              <a:off x="50" y="-7"/>
              <a:ext cx="2049897" cy="773345"/>
            </a:xfrm>
            <a:custGeom>
              <a:avLst/>
              <a:gdLst/>
              <a:ahLst/>
              <a:cxnLst/>
              <a:rect l="l" t="t" r="r" b="b"/>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4" name="Google Shape;1014;p6"/>
            <p:cNvSpPr/>
            <p:nvPr/>
          </p:nvSpPr>
          <p:spPr>
            <a:xfrm>
              <a:off x="1872080" y="582069"/>
              <a:ext cx="10114" cy="67161"/>
            </a:xfrm>
            <a:custGeom>
              <a:avLst/>
              <a:gdLst/>
              <a:ahLst/>
              <a:cxnLst/>
              <a:rect l="l" t="t" r="r" b="b"/>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5" name="Google Shape;1015;p6"/>
            <p:cNvSpPr/>
            <p:nvPr/>
          </p:nvSpPr>
          <p:spPr>
            <a:xfrm>
              <a:off x="1776471" y="-7"/>
              <a:ext cx="199639" cy="83951"/>
            </a:xfrm>
            <a:custGeom>
              <a:avLst/>
              <a:gdLst/>
              <a:ahLst/>
              <a:cxnLst/>
              <a:rect l="l" t="t" r="r" b="b"/>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6" name="Google Shape;1016;p6"/>
            <p:cNvSpPr/>
            <p:nvPr/>
          </p:nvSpPr>
          <p:spPr>
            <a:xfrm>
              <a:off x="365747" y="204663"/>
              <a:ext cx="47032" cy="33580"/>
            </a:xfrm>
            <a:custGeom>
              <a:avLst/>
              <a:gdLst/>
              <a:ahLst/>
              <a:cxnLst/>
              <a:rect l="l" t="t" r="r" b="b"/>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7" name="Google Shape;1017;p6"/>
            <p:cNvSpPr/>
            <p:nvPr/>
          </p:nvSpPr>
          <p:spPr>
            <a:xfrm>
              <a:off x="322102" y="157681"/>
              <a:ext cx="125901" cy="119126"/>
            </a:xfrm>
            <a:custGeom>
              <a:avLst/>
              <a:gdLst/>
              <a:ahLst/>
              <a:cxnLst/>
              <a:rect l="l" t="t" r="r" b="b"/>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8" name="Google Shape;1018;p6"/>
            <p:cNvSpPr/>
            <p:nvPr/>
          </p:nvSpPr>
          <p:spPr>
            <a:xfrm>
              <a:off x="270138" y="335497"/>
              <a:ext cx="30242" cy="43645"/>
            </a:xfrm>
            <a:custGeom>
              <a:avLst/>
              <a:gdLst/>
              <a:ahLst/>
              <a:cxnLst/>
              <a:rect l="l" t="t" r="r" b="b"/>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9" name="Google Shape;1019;p6"/>
            <p:cNvSpPr/>
            <p:nvPr/>
          </p:nvSpPr>
          <p:spPr>
            <a:xfrm>
              <a:off x="182898" y="159375"/>
              <a:ext cx="122514" cy="134222"/>
            </a:xfrm>
            <a:custGeom>
              <a:avLst/>
              <a:gdLst/>
              <a:ahLst/>
              <a:cxnLst/>
              <a:rect l="l" t="t" r="r" b="b"/>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0" name="Google Shape;1020;p6"/>
            <p:cNvSpPr/>
            <p:nvPr/>
          </p:nvSpPr>
          <p:spPr>
            <a:xfrm>
              <a:off x="481485" y="466331"/>
              <a:ext cx="38612" cy="38612"/>
            </a:xfrm>
            <a:custGeom>
              <a:avLst/>
              <a:gdLst/>
              <a:ahLst/>
              <a:cxnLst/>
              <a:rect l="l" t="t" r="r" b="b"/>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1" name="Google Shape;1021;p6"/>
            <p:cNvSpPr/>
            <p:nvPr/>
          </p:nvSpPr>
          <p:spPr>
            <a:xfrm>
              <a:off x="463050" y="150955"/>
              <a:ext cx="127496" cy="120820"/>
            </a:xfrm>
            <a:custGeom>
              <a:avLst/>
              <a:gdLst/>
              <a:ahLst/>
              <a:cxnLst/>
              <a:rect l="l" t="t" r="r" b="b"/>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2" name="Google Shape;1022;p6"/>
            <p:cNvSpPr/>
            <p:nvPr/>
          </p:nvSpPr>
          <p:spPr>
            <a:xfrm>
              <a:off x="513371" y="199631"/>
              <a:ext cx="31886" cy="38612"/>
            </a:xfrm>
            <a:custGeom>
              <a:avLst/>
              <a:gdLst/>
              <a:ahLst/>
              <a:cxnLst/>
              <a:rect l="l" t="t" r="r" b="b"/>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3" name="Google Shape;1023;p6"/>
            <p:cNvSpPr/>
            <p:nvPr/>
          </p:nvSpPr>
          <p:spPr>
            <a:xfrm>
              <a:off x="404310" y="337191"/>
              <a:ext cx="30242" cy="43645"/>
            </a:xfrm>
            <a:custGeom>
              <a:avLst/>
              <a:gdLst/>
              <a:ahLst/>
              <a:cxnLst/>
              <a:rect l="l" t="t" r="r" b="b"/>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4" name="Google Shape;1024;p6"/>
            <p:cNvSpPr/>
            <p:nvPr/>
          </p:nvSpPr>
          <p:spPr>
            <a:xfrm>
              <a:off x="355683" y="291853"/>
              <a:ext cx="122514" cy="120869"/>
            </a:xfrm>
            <a:custGeom>
              <a:avLst/>
              <a:gdLst/>
              <a:ahLst/>
              <a:cxnLst/>
              <a:rect l="l" t="t" r="r" b="b"/>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5" name="Google Shape;1025;p6"/>
            <p:cNvSpPr/>
            <p:nvPr/>
          </p:nvSpPr>
          <p:spPr>
            <a:xfrm>
              <a:off x="250009" y="-7"/>
              <a:ext cx="10114" cy="16840"/>
            </a:xfrm>
            <a:custGeom>
              <a:avLst/>
              <a:gdLst/>
              <a:ahLst/>
              <a:cxnLst/>
              <a:rect l="l" t="t" r="r" b="b"/>
              <a:pathLst>
                <a:path w="203" h="338" extrusionOk="0">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6" name="Google Shape;1026;p6"/>
            <p:cNvSpPr/>
            <p:nvPr/>
          </p:nvSpPr>
          <p:spPr>
            <a:xfrm>
              <a:off x="50" y="33573"/>
              <a:ext cx="83951" cy="130884"/>
            </a:xfrm>
            <a:custGeom>
              <a:avLst/>
              <a:gdLst/>
              <a:ahLst/>
              <a:cxnLst/>
              <a:rect l="l" t="t" r="r" b="b"/>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7" name="Google Shape;1027;p6"/>
            <p:cNvSpPr/>
            <p:nvPr/>
          </p:nvSpPr>
          <p:spPr>
            <a:xfrm>
              <a:off x="50" y="233162"/>
              <a:ext cx="53758" cy="43645"/>
            </a:xfrm>
            <a:custGeom>
              <a:avLst/>
              <a:gdLst/>
              <a:ahLst/>
              <a:cxnLst/>
              <a:rect l="l" t="t" r="r" b="b"/>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8" name="Google Shape;1028;p6"/>
            <p:cNvSpPr/>
            <p:nvPr/>
          </p:nvSpPr>
          <p:spPr>
            <a:xfrm>
              <a:off x="293604" y="80506"/>
              <a:ext cx="38612" cy="45338"/>
            </a:xfrm>
            <a:custGeom>
              <a:avLst/>
              <a:gdLst/>
              <a:ahLst/>
              <a:cxnLst/>
              <a:rect l="l" t="t" r="r" b="b"/>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9" name="Google Shape;1029;p6"/>
            <p:cNvSpPr/>
            <p:nvPr/>
          </p:nvSpPr>
          <p:spPr>
            <a:xfrm>
              <a:off x="241589" y="25153"/>
              <a:ext cx="127546" cy="120820"/>
            </a:xfrm>
            <a:custGeom>
              <a:avLst/>
              <a:gdLst/>
              <a:ahLst/>
              <a:cxnLst/>
              <a:rect l="l" t="t" r="r" b="b"/>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0" name="Google Shape;1030;p6"/>
            <p:cNvSpPr/>
            <p:nvPr/>
          </p:nvSpPr>
          <p:spPr>
            <a:xfrm>
              <a:off x="520047" y="196243"/>
              <a:ext cx="26904" cy="10114"/>
            </a:xfrm>
            <a:custGeom>
              <a:avLst/>
              <a:gdLst/>
              <a:ahLst/>
              <a:cxnLst/>
              <a:rect l="l" t="t" r="r" b="b"/>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1" name="Google Shape;1031;p6"/>
            <p:cNvSpPr/>
            <p:nvPr/>
          </p:nvSpPr>
          <p:spPr>
            <a:xfrm>
              <a:off x="50" y="-7"/>
              <a:ext cx="92321" cy="26904"/>
            </a:xfrm>
            <a:custGeom>
              <a:avLst/>
              <a:gdLst/>
              <a:ahLst/>
              <a:cxnLst/>
              <a:rect l="l" t="t" r="r" b="b"/>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2" name="Google Shape;1032;p6"/>
            <p:cNvSpPr/>
            <p:nvPr/>
          </p:nvSpPr>
          <p:spPr>
            <a:xfrm>
              <a:off x="50" y="305305"/>
              <a:ext cx="203027" cy="120820"/>
            </a:xfrm>
            <a:custGeom>
              <a:avLst/>
              <a:gdLst/>
              <a:ahLst/>
              <a:cxnLst/>
              <a:rect l="l" t="t" r="r" b="b"/>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3" name="Google Shape;1033;p6"/>
            <p:cNvSpPr/>
            <p:nvPr/>
          </p:nvSpPr>
          <p:spPr>
            <a:xfrm>
              <a:off x="100691" y="31879"/>
              <a:ext cx="125852" cy="117481"/>
            </a:xfrm>
            <a:custGeom>
              <a:avLst/>
              <a:gdLst/>
              <a:ahLst/>
              <a:cxnLst/>
              <a:rect l="l" t="t" r="r" b="b"/>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4" name="Google Shape;1034;p6"/>
            <p:cNvSpPr/>
            <p:nvPr/>
          </p:nvSpPr>
          <p:spPr>
            <a:xfrm>
              <a:off x="226493" y="201275"/>
              <a:ext cx="40306" cy="50371"/>
            </a:xfrm>
            <a:custGeom>
              <a:avLst/>
              <a:gdLst/>
              <a:ahLst/>
              <a:cxnLst/>
              <a:rect l="l" t="t" r="r" b="b"/>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5" name="Google Shape;1035;p6"/>
            <p:cNvSpPr/>
            <p:nvPr/>
          </p:nvSpPr>
          <p:spPr>
            <a:xfrm>
              <a:off x="50" y="164407"/>
              <a:ext cx="164464" cy="127496"/>
            </a:xfrm>
            <a:custGeom>
              <a:avLst/>
              <a:gdLst/>
              <a:ahLst/>
              <a:cxnLst/>
              <a:rect l="l" t="t" r="r" b="b"/>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6" name="Google Shape;1036;p6"/>
            <p:cNvSpPr/>
            <p:nvPr/>
          </p:nvSpPr>
          <p:spPr>
            <a:xfrm>
              <a:off x="1098785" y="306949"/>
              <a:ext cx="28548" cy="38662"/>
            </a:xfrm>
            <a:custGeom>
              <a:avLst/>
              <a:gdLst/>
              <a:ahLst/>
              <a:cxnLst/>
              <a:rect l="l" t="t" r="r" b="b"/>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7" name="Google Shape;1037;p6"/>
            <p:cNvSpPr/>
            <p:nvPr/>
          </p:nvSpPr>
          <p:spPr>
            <a:xfrm>
              <a:off x="1236345" y="-7"/>
              <a:ext cx="110755" cy="105723"/>
            </a:xfrm>
            <a:custGeom>
              <a:avLst/>
              <a:gdLst/>
              <a:ahLst/>
              <a:cxnLst/>
              <a:rect l="l" t="t" r="r" b="b"/>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8" name="Google Shape;1038;p6"/>
            <p:cNvSpPr/>
            <p:nvPr/>
          </p:nvSpPr>
          <p:spPr>
            <a:xfrm>
              <a:off x="1212829" y="169439"/>
              <a:ext cx="11808" cy="35274"/>
            </a:xfrm>
            <a:custGeom>
              <a:avLst/>
              <a:gdLst/>
              <a:ahLst/>
              <a:cxnLst/>
              <a:rect l="l" t="t" r="r" b="b"/>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9" name="Google Shape;1039;p6"/>
            <p:cNvSpPr/>
            <p:nvPr/>
          </p:nvSpPr>
          <p:spPr>
            <a:xfrm>
              <a:off x="1055141" y="263354"/>
              <a:ext cx="122514" cy="120820"/>
            </a:xfrm>
            <a:custGeom>
              <a:avLst/>
              <a:gdLst/>
              <a:ahLst/>
              <a:cxnLst/>
              <a:rect l="l" t="t" r="r" b="b"/>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0" name="Google Shape;1040;p6"/>
            <p:cNvSpPr/>
            <p:nvPr/>
          </p:nvSpPr>
          <p:spPr>
            <a:xfrm>
              <a:off x="1303406" y="124150"/>
              <a:ext cx="16840" cy="115787"/>
            </a:xfrm>
            <a:custGeom>
              <a:avLst/>
              <a:gdLst/>
              <a:ahLst/>
              <a:cxnLst/>
              <a:rect l="l" t="t" r="r" b="b"/>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1" name="Google Shape;1041;p6"/>
            <p:cNvSpPr/>
            <p:nvPr/>
          </p:nvSpPr>
          <p:spPr>
            <a:xfrm>
              <a:off x="1283278" y="526716"/>
              <a:ext cx="135916" cy="15146"/>
            </a:xfrm>
            <a:custGeom>
              <a:avLst/>
              <a:gdLst/>
              <a:ahLst/>
              <a:cxnLst/>
              <a:rect l="l" t="t" r="r" b="b"/>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2" name="Google Shape;1042;p6"/>
            <p:cNvSpPr/>
            <p:nvPr/>
          </p:nvSpPr>
          <p:spPr>
            <a:xfrm>
              <a:off x="1283278" y="390850"/>
              <a:ext cx="115787" cy="120820"/>
            </a:xfrm>
            <a:custGeom>
              <a:avLst/>
              <a:gdLst/>
              <a:ahLst/>
              <a:cxnLst/>
              <a:rect l="l" t="t" r="r" b="b"/>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3" name="Google Shape;1043;p6"/>
            <p:cNvSpPr/>
            <p:nvPr/>
          </p:nvSpPr>
          <p:spPr>
            <a:xfrm>
              <a:off x="993112" y="400914"/>
              <a:ext cx="125852" cy="119126"/>
            </a:xfrm>
            <a:custGeom>
              <a:avLst/>
              <a:gdLst/>
              <a:ahLst/>
              <a:cxnLst/>
              <a:rect l="l" t="t" r="r" b="b"/>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4" name="Google Shape;1044;p6"/>
            <p:cNvSpPr/>
            <p:nvPr/>
          </p:nvSpPr>
          <p:spPr>
            <a:xfrm>
              <a:off x="1440966" y="112392"/>
              <a:ext cx="127546" cy="120820"/>
            </a:xfrm>
            <a:custGeom>
              <a:avLst/>
              <a:gdLst/>
              <a:ahLst/>
              <a:cxnLst/>
              <a:rect l="l" t="t" r="r" b="b"/>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5" name="Google Shape;1045;p6"/>
            <p:cNvSpPr/>
            <p:nvPr/>
          </p:nvSpPr>
          <p:spPr>
            <a:xfrm>
              <a:off x="1274908" y="395882"/>
              <a:ext cx="16840" cy="117481"/>
            </a:xfrm>
            <a:custGeom>
              <a:avLst/>
              <a:gdLst/>
              <a:ahLst/>
              <a:cxnLst/>
              <a:rect l="l" t="t" r="r" b="b"/>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6" name="Google Shape;1046;p6"/>
            <p:cNvSpPr/>
            <p:nvPr/>
          </p:nvSpPr>
          <p:spPr>
            <a:xfrm>
              <a:off x="520047" y="15089"/>
              <a:ext cx="127546" cy="119175"/>
            </a:xfrm>
            <a:custGeom>
              <a:avLst/>
              <a:gdLst/>
              <a:ahLst/>
              <a:cxnLst/>
              <a:rect l="l" t="t" r="r" b="b"/>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7" name="Google Shape;1047;p6"/>
            <p:cNvSpPr/>
            <p:nvPr/>
          </p:nvSpPr>
          <p:spPr>
            <a:xfrm>
              <a:off x="1311826" y="416010"/>
              <a:ext cx="45338" cy="25210"/>
            </a:xfrm>
            <a:custGeom>
              <a:avLst/>
              <a:gdLst/>
              <a:ahLst/>
              <a:cxnLst/>
              <a:rect l="l" t="t" r="r" b="b"/>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8" name="Google Shape;1048;p6"/>
            <p:cNvSpPr/>
            <p:nvPr/>
          </p:nvSpPr>
          <p:spPr>
            <a:xfrm>
              <a:off x="682768" y="323739"/>
              <a:ext cx="35274" cy="52065"/>
            </a:xfrm>
            <a:custGeom>
              <a:avLst/>
              <a:gdLst/>
              <a:ahLst/>
              <a:cxnLst/>
              <a:rect l="l" t="t" r="r" b="b"/>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9" name="Google Shape;1049;p6"/>
            <p:cNvSpPr/>
            <p:nvPr/>
          </p:nvSpPr>
          <p:spPr>
            <a:xfrm>
              <a:off x="565336" y="72136"/>
              <a:ext cx="38662" cy="43645"/>
            </a:xfrm>
            <a:custGeom>
              <a:avLst/>
              <a:gdLst/>
              <a:ahLst/>
              <a:cxnLst/>
              <a:rect l="l" t="t" r="r" b="b"/>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0" name="Google Shape;1050;p6"/>
            <p:cNvSpPr/>
            <p:nvPr/>
          </p:nvSpPr>
          <p:spPr>
            <a:xfrm>
              <a:off x="775039" y="275112"/>
              <a:ext cx="110755" cy="122514"/>
            </a:xfrm>
            <a:custGeom>
              <a:avLst/>
              <a:gdLst/>
              <a:ahLst/>
              <a:cxnLst/>
              <a:rect l="l" t="t" r="r" b="b"/>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1" name="Google Shape;1051;p6"/>
            <p:cNvSpPr/>
            <p:nvPr/>
          </p:nvSpPr>
          <p:spPr>
            <a:xfrm>
              <a:off x="603948" y="152649"/>
              <a:ext cx="15146" cy="115787"/>
            </a:xfrm>
            <a:custGeom>
              <a:avLst/>
              <a:gdLst/>
              <a:ahLst/>
              <a:cxnLst/>
              <a:rect l="l" t="t" r="r" b="b"/>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2" name="Google Shape;1052;p6"/>
            <p:cNvSpPr/>
            <p:nvPr/>
          </p:nvSpPr>
          <p:spPr>
            <a:xfrm>
              <a:off x="632447" y="276757"/>
              <a:ext cx="129240" cy="125901"/>
            </a:xfrm>
            <a:custGeom>
              <a:avLst/>
              <a:gdLst/>
              <a:ahLst/>
              <a:cxnLst/>
              <a:rect l="l" t="t" r="r" b="b"/>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3" name="Google Shape;1053;p6"/>
            <p:cNvSpPr/>
            <p:nvPr/>
          </p:nvSpPr>
          <p:spPr>
            <a:xfrm>
              <a:off x="966258" y="318707"/>
              <a:ext cx="38612" cy="35274"/>
            </a:xfrm>
            <a:custGeom>
              <a:avLst/>
              <a:gdLst/>
              <a:ahLst/>
              <a:cxnLst/>
              <a:rect l="l" t="t" r="r" b="b"/>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4" name="Google Shape;1054;p6"/>
            <p:cNvSpPr/>
            <p:nvPr/>
          </p:nvSpPr>
          <p:spPr>
            <a:xfrm>
              <a:off x="818633" y="318707"/>
              <a:ext cx="50371" cy="45338"/>
            </a:xfrm>
            <a:custGeom>
              <a:avLst/>
              <a:gdLst/>
              <a:ahLst/>
              <a:cxnLst/>
              <a:rect l="l" t="t" r="r" b="b"/>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5" name="Google Shape;1055;p6"/>
            <p:cNvSpPr/>
            <p:nvPr/>
          </p:nvSpPr>
          <p:spPr>
            <a:xfrm>
              <a:off x="1040045" y="446203"/>
              <a:ext cx="38662" cy="33580"/>
            </a:xfrm>
            <a:custGeom>
              <a:avLst/>
              <a:gdLst/>
              <a:ahLst/>
              <a:cxnLst/>
              <a:rect l="l" t="t" r="r" b="b"/>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6" name="Google Shape;1056;p6"/>
            <p:cNvSpPr/>
            <p:nvPr/>
          </p:nvSpPr>
          <p:spPr>
            <a:xfrm>
              <a:off x="912599" y="268386"/>
              <a:ext cx="129190" cy="120820"/>
            </a:xfrm>
            <a:custGeom>
              <a:avLst/>
              <a:gdLst/>
              <a:ahLst/>
              <a:cxnLst/>
              <a:rect l="l" t="t" r="r" b="b"/>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057" name="Google Shape;1057;p6"/>
          <p:cNvSpPr txBox="1">
            <a:spLocks noGrp="1"/>
          </p:cNvSpPr>
          <p:nvPr>
            <p:ph type="title"/>
          </p:nvPr>
        </p:nvSpPr>
        <p:spPr>
          <a:xfrm>
            <a:off x="1131750" y="623025"/>
            <a:ext cx="6880500" cy="582900"/>
          </a:xfrm>
          <a:prstGeom prst="rect">
            <a:avLst/>
          </a:prstGeom>
        </p:spPr>
        <p:txBody>
          <a:bodyPr spcFirstLastPara="1" wrap="square" lIns="91425" tIns="91425" rIns="91425" bIns="91425" anchor="b"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1058" name="Google Shape;1058;p6"/>
          <p:cNvSpPr txBox="1">
            <a:spLocks noGrp="1"/>
          </p:cNvSpPr>
          <p:nvPr>
            <p:ph type="body" idx="1"/>
          </p:nvPr>
        </p:nvSpPr>
        <p:spPr>
          <a:xfrm>
            <a:off x="1131725" y="1329863"/>
            <a:ext cx="3339600" cy="34815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1059" name="Google Shape;1059;p6"/>
          <p:cNvSpPr txBox="1">
            <a:spLocks noGrp="1"/>
          </p:cNvSpPr>
          <p:nvPr>
            <p:ph type="body" idx="2"/>
          </p:nvPr>
        </p:nvSpPr>
        <p:spPr>
          <a:xfrm>
            <a:off x="4672553" y="1329863"/>
            <a:ext cx="3339600" cy="34815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1060" name="Google Shape;1060;p6"/>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61"/>
        <p:cNvGrpSpPr/>
        <p:nvPr/>
      </p:nvGrpSpPr>
      <p:grpSpPr>
        <a:xfrm>
          <a:off x="0" y="0"/>
          <a:ext cx="0" cy="0"/>
          <a:chOff x="0" y="0"/>
          <a:chExt cx="0" cy="0"/>
        </a:xfrm>
      </p:grpSpPr>
      <p:grpSp>
        <p:nvGrpSpPr>
          <p:cNvPr id="1062" name="Google Shape;1062;p7"/>
          <p:cNvGrpSpPr/>
          <p:nvPr/>
        </p:nvGrpSpPr>
        <p:grpSpPr>
          <a:xfrm>
            <a:off x="1841376" y="4540815"/>
            <a:ext cx="1110494" cy="612269"/>
            <a:chOff x="1003176" y="4540815"/>
            <a:chExt cx="1110494" cy="612269"/>
          </a:xfrm>
        </p:grpSpPr>
        <p:sp>
          <p:nvSpPr>
            <p:cNvPr id="1063" name="Google Shape;1063;p7"/>
            <p:cNvSpPr/>
            <p:nvPr/>
          </p:nvSpPr>
          <p:spPr>
            <a:xfrm>
              <a:off x="1003176" y="4540815"/>
              <a:ext cx="1110494" cy="612269"/>
            </a:xfrm>
            <a:custGeom>
              <a:avLst/>
              <a:gdLst/>
              <a:ahLst/>
              <a:cxnLst/>
              <a:rect l="l" t="t" r="r" b="b"/>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64" name="Google Shape;1064;p7"/>
            <p:cNvSpPr/>
            <p:nvPr/>
          </p:nvSpPr>
          <p:spPr>
            <a:xfrm>
              <a:off x="1058529" y="4589442"/>
              <a:ext cx="471371" cy="375811"/>
            </a:xfrm>
            <a:custGeom>
              <a:avLst/>
              <a:gdLst/>
              <a:ahLst/>
              <a:cxnLst/>
              <a:rect l="l" t="t" r="r" b="b"/>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65" name="Google Shape;1065;p7"/>
            <p:cNvSpPr/>
            <p:nvPr/>
          </p:nvSpPr>
          <p:spPr>
            <a:xfrm>
              <a:off x="1625509" y="4780661"/>
              <a:ext cx="427776" cy="372423"/>
            </a:xfrm>
            <a:custGeom>
              <a:avLst/>
              <a:gdLst/>
              <a:ahLst/>
              <a:cxnLst/>
              <a:rect l="l" t="t" r="r" b="b"/>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066" name="Google Shape;1066;p7"/>
          <p:cNvGrpSpPr/>
          <p:nvPr/>
        </p:nvGrpSpPr>
        <p:grpSpPr>
          <a:xfrm>
            <a:off x="342281" y="4183488"/>
            <a:ext cx="369035" cy="728056"/>
            <a:chOff x="342281" y="4183488"/>
            <a:chExt cx="369035" cy="728056"/>
          </a:xfrm>
        </p:grpSpPr>
        <p:sp>
          <p:nvSpPr>
            <p:cNvPr id="1067" name="Google Shape;1067;p7"/>
            <p:cNvSpPr/>
            <p:nvPr/>
          </p:nvSpPr>
          <p:spPr>
            <a:xfrm>
              <a:off x="385875" y="4691777"/>
              <a:ext cx="77225" cy="211397"/>
            </a:xfrm>
            <a:custGeom>
              <a:avLst/>
              <a:gdLst/>
              <a:ahLst/>
              <a:cxnLst/>
              <a:rect l="l" t="t" r="r" b="b"/>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68" name="Google Shape;1068;p7"/>
            <p:cNvSpPr/>
            <p:nvPr/>
          </p:nvSpPr>
          <p:spPr>
            <a:xfrm>
              <a:off x="560304" y="4300920"/>
              <a:ext cx="129240" cy="83951"/>
            </a:xfrm>
            <a:custGeom>
              <a:avLst/>
              <a:gdLst/>
              <a:ahLst/>
              <a:cxnLst/>
              <a:rect l="l" t="t" r="r" b="b"/>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69" name="Google Shape;1069;p7"/>
            <p:cNvSpPr/>
            <p:nvPr/>
          </p:nvSpPr>
          <p:spPr>
            <a:xfrm>
              <a:off x="342281" y="4183488"/>
              <a:ext cx="369035" cy="728056"/>
            </a:xfrm>
            <a:custGeom>
              <a:avLst/>
              <a:gdLst/>
              <a:ahLst/>
              <a:cxnLst/>
              <a:rect l="l" t="t" r="r" b="b"/>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070" name="Google Shape;1070;p7"/>
          <p:cNvGrpSpPr/>
          <p:nvPr/>
        </p:nvGrpSpPr>
        <p:grpSpPr>
          <a:xfrm>
            <a:off x="50" y="1232900"/>
            <a:ext cx="454630" cy="816989"/>
            <a:chOff x="50" y="1232900"/>
            <a:chExt cx="454630" cy="816989"/>
          </a:xfrm>
        </p:grpSpPr>
        <p:sp>
          <p:nvSpPr>
            <p:cNvPr id="1071" name="Google Shape;1071;p7"/>
            <p:cNvSpPr/>
            <p:nvPr/>
          </p:nvSpPr>
          <p:spPr>
            <a:xfrm>
              <a:off x="50" y="1283221"/>
              <a:ext cx="390907" cy="600560"/>
            </a:xfrm>
            <a:custGeom>
              <a:avLst/>
              <a:gdLst/>
              <a:ahLst/>
              <a:cxnLst/>
              <a:rect l="l" t="t" r="r" b="b"/>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72" name="Google Shape;1072;p7"/>
            <p:cNvSpPr/>
            <p:nvPr/>
          </p:nvSpPr>
          <p:spPr>
            <a:xfrm>
              <a:off x="50" y="1232900"/>
              <a:ext cx="439534" cy="68855"/>
            </a:xfrm>
            <a:custGeom>
              <a:avLst/>
              <a:gdLst/>
              <a:ahLst/>
              <a:cxnLst/>
              <a:rect l="l" t="t" r="r" b="b"/>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73" name="Google Shape;1073;p7"/>
            <p:cNvSpPr/>
            <p:nvPr/>
          </p:nvSpPr>
          <p:spPr>
            <a:xfrm>
              <a:off x="50" y="1284915"/>
              <a:ext cx="454630" cy="764975"/>
            </a:xfrm>
            <a:custGeom>
              <a:avLst/>
              <a:gdLst/>
              <a:ahLst/>
              <a:cxnLst/>
              <a:rect l="l" t="t" r="r" b="b"/>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074" name="Google Shape;1074;p7"/>
          <p:cNvGrpSpPr/>
          <p:nvPr/>
        </p:nvGrpSpPr>
        <p:grpSpPr>
          <a:xfrm>
            <a:off x="50" y="3073044"/>
            <a:ext cx="729750" cy="1046771"/>
            <a:chOff x="50" y="3073044"/>
            <a:chExt cx="729750" cy="1046771"/>
          </a:xfrm>
        </p:grpSpPr>
        <p:sp>
          <p:nvSpPr>
            <p:cNvPr id="1075" name="Google Shape;1075;p7"/>
            <p:cNvSpPr/>
            <p:nvPr/>
          </p:nvSpPr>
          <p:spPr>
            <a:xfrm>
              <a:off x="50" y="3073044"/>
              <a:ext cx="729750" cy="1046771"/>
            </a:xfrm>
            <a:custGeom>
              <a:avLst/>
              <a:gdLst/>
              <a:ahLst/>
              <a:cxnLst/>
              <a:rect l="l" t="t" r="r" b="b"/>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76" name="Google Shape;1076;p7"/>
            <p:cNvSpPr/>
            <p:nvPr/>
          </p:nvSpPr>
          <p:spPr>
            <a:xfrm>
              <a:off x="50" y="3264263"/>
              <a:ext cx="679429" cy="686106"/>
            </a:xfrm>
            <a:custGeom>
              <a:avLst/>
              <a:gdLst/>
              <a:ahLst/>
              <a:cxnLst/>
              <a:rect l="l" t="t" r="r" b="b"/>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77" name="Google Shape;1077;p7"/>
            <p:cNvSpPr/>
            <p:nvPr/>
          </p:nvSpPr>
          <p:spPr>
            <a:xfrm>
              <a:off x="50" y="3314584"/>
              <a:ext cx="466388" cy="580432"/>
            </a:xfrm>
            <a:custGeom>
              <a:avLst/>
              <a:gdLst/>
              <a:ahLst/>
              <a:cxnLst/>
              <a:rect l="l" t="t" r="r" b="b"/>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078" name="Google Shape;1078;p7"/>
          <p:cNvGrpSpPr/>
          <p:nvPr/>
        </p:nvGrpSpPr>
        <p:grpSpPr>
          <a:xfrm>
            <a:off x="5944880" y="-7"/>
            <a:ext cx="2524606" cy="759943"/>
            <a:chOff x="4012455" y="-7"/>
            <a:chExt cx="2524606" cy="759943"/>
          </a:xfrm>
        </p:grpSpPr>
        <p:sp>
          <p:nvSpPr>
            <p:cNvPr id="1079" name="Google Shape;1079;p7"/>
            <p:cNvSpPr/>
            <p:nvPr/>
          </p:nvSpPr>
          <p:spPr>
            <a:xfrm>
              <a:off x="6114267" y="102328"/>
              <a:ext cx="112449" cy="10114"/>
            </a:xfrm>
            <a:custGeom>
              <a:avLst/>
              <a:gdLst/>
              <a:ahLst/>
              <a:cxnLst/>
              <a:rect l="l" t="t" r="r" b="b"/>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0" name="Google Shape;1080;p7"/>
            <p:cNvSpPr/>
            <p:nvPr/>
          </p:nvSpPr>
          <p:spPr>
            <a:xfrm>
              <a:off x="5763716" y="-7"/>
              <a:ext cx="538482" cy="320458"/>
            </a:xfrm>
            <a:custGeom>
              <a:avLst/>
              <a:gdLst/>
              <a:ahLst/>
              <a:cxnLst/>
              <a:rect l="l" t="t" r="r" b="b"/>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1" name="Google Shape;1081;p7"/>
            <p:cNvSpPr/>
            <p:nvPr/>
          </p:nvSpPr>
          <p:spPr>
            <a:xfrm>
              <a:off x="4012455" y="-7"/>
              <a:ext cx="2524606" cy="759943"/>
            </a:xfrm>
            <a:custGeom>
              <a:avLst/>
              <a:gdLst/>
              <a:ahLst/>
              <a:cxnLst/>
              <a:rect l="l" t="t" r="r" b="b"/>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2" name="Google Shape;1082;p7"/>
            <p:cNvSpPr/>
            <p:nvPr/>
          </p:nvSpPr>
          <p:spPr>
            <a:xfrm>
              <a:off x="6092495" y="162713"/>
              <a:ext cx="117432" cy="18484"/>
            </a:xfrm>
            <a:custGeom>
              <a:avLst/>
              <a:gdLst/>
              <a:ahLst/>
              <a:cxnLst/>
              <a:rect l="l" t="t" r="r" b="b"/>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3" name="Google Shape;1083;p7"/>
            <p:cNvSpPr/>
            <p:nvPr/>
          </p:nvSpPr>
          <p:spPr>
            <a:xfrm>
              <a:off x="5788876" y="362352"/>
              <a:ext cx="213041" cy="72143"/>
            </a:xfrm>
            <a:custGeom>
              <a:avLst/>
              <a:gdLst/>
              <a:ahLst/>
              <a:cxnLst/>
              <a:rect l="l" t="t" r="r" b="b"/>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4" name="Google Shape;1084;p7"/>
            <p:cNvSpPr/>
            <p:nvPr/>
          </p:nvSpPr>
          <p:spPr>
            <a:xfrm>
              <a:off x="5788876" y="432801"/>
              <a:ext cx="145980" cy="50371"/>
            </a:xfrm>
            <a:custGeom>
              <a:avLst/>
              <a:gdLst/>
              <a:ahLst/>
              <a:cxnLst/>
              <a:rect l="l" t="t" r="r" b="b"/>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5" name="Google Shape;1085;p7"/>
            <p:cNvSpPr/>
            <p:nvPr/>
          </p:nvSpPr>
          <p:spPr>
            <a:xfrm>
              <a:off x="5778812" y="337191"/>
              <a:ext cx="186237" cy="43645"/>
            </a:xfrm>
            <a:custGeom>
              <a:avLst/>
              <a:gdLst/>
              <a:ahLst/>
              <a:cxnLst/>
              <a:rect l="l" t="t" r="r" b="b"/>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6" name="Google Shape;1086;p7"/>
            <p:cNvSpPr/>
            <p:nvPr/>
          </p:nvSpPr>
          <p:spPr>
            <a:xfrm>
              <a:off x="4567677" y="-7"/>
              <a:ext cx="53758" cy="290266"/>
            </a:xfrm>
            <a:custGeom>
              <a:avLst/>
              <a:gdLst/>
              <a:ahLst/>
              <a:cxnLst/>
              <a:rect l="l" t="t" r="r" b="b"/>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087" name="Google Shape;1087;p7"/>
          <p:cNvGrpSpPr/>
          <p:nvPr/>
        </p:nvGrpSpPr>
        <p:grpSpPr>
          <a:xfrm>
            <a:off x="8506368" y="1564091"/>
            <a:ext cx="637429" cy="1130622"/>
            <a:chOff x="6233393" y="2021291"/>
            <a:chExt cx="637429" cy="1130622"/>
          </a:xfrm>
        </p:grpSpPr>
        <p:sp>
          <p:nvSpPr>
            <p:cNvPr id="1088" name="Google Shape;1088;p7"/>
            <p:cNvSpPr/>
            <p:nvPr/>
          </p:nvSpPr>
          <p:spPr>
            <a:xfrm>
              <a:off x="6280325" y="2131997"/>
              <a:ext cx="590496" cy="900841"/>
            </a:xfrm>
            <a:custGeom>
              <a:avLst/>
              <a:gdLst/>
              <a:ahLst/>
              <a:cxnLst/>
              <a:rect l="l" t="t" r="r" b="b"/>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9" name="Google Shape;1089;p7"/>
            <p:cNvSpPr/>
            <p:nvPr/>
          </p:nvSpPr>
          <p:spPr>
            <a:xfrm>
              <a:off x="6542043" y="3044546"/>
              <a:ext cx="65467" cy="46983"/>
            </a:xfrm>
            <a:custGeom>
              <a:avLst/>
              <a:gdLst/>
              <a:ahLst/>
              <a:cxnLst/>
              <a:rect l="l" t="t" r="r" b="b"/>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0" name="Google Shape;1090;p7"/>
            <p:cNvSpPr/>
            <p:nvPr/>
          </p:nvSpPr>
          <p:spPr>
            <a:xfrm>
              <a:off x="6292083" y="2138723"/>
              <a:ext cx="35274" cy="35274"/>
            </a:xfrm>
            <a:custGeom>
              <a:avLst/>
              <a:gdLst/>
              <a:ahLst/>
              <a:cxnLst/>
              <a:rect l="l" t="t" r="r" b="b"/>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1" name="Google Shape;1091;p7"/>
            <p:cNvSpPr/>
            <p:nvPr/>
          </p:nvSpPr>
          <p:spPr>
            <a:xfrm>
              <a:off x="6538655" y="3066318"/>
              <a:ext cx="16840" cy="30242"/>
            </a:xfrm>
            <a:custGeom>
              <a:avLst/>
              <a:gdLst/>
              <a:ahLst/>
              <a:cxnLst/>
              <a:rect l="l" t="t" r="r" b="b"/>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2" name="Google Shape;1092;p7"/>
            <p:cNvSpPr/>
            <p:nvPr/>
          </p:nvSpPr>
          <p:spPr>
            <a:xfrm>
              <a:off x="6421223" y="2091740"/>
              <a:ext cx="105773" cy="40306"/>
            </a:xfrm>
            <a:custGeom>
              <a:avLst/>
              <a:gdLst/>
              <a:ahLst/>
              <a:cxnLst/>
              <a:rect l="l" t="t" r="r" b="b"/>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3" name="Google Shape;1093;p7"/>
            <p:cNvSpPr/>
            <p:nvPr/>
          </p:nvSpPr>
          <p:spPr>
            <a:xfrm>
              <a:off x="6654393" y="2992531"/>
              <a:ext cx="152706" cy="80563"/>
            </a:xfrm>
            <a:custGeom>
              <a:avLst/>
              <a:gdLst/>
              <a:ahLst/>
              <a:cxnLst/>
              <a:rect l="l" t="t" r="r" b="b"/>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4" name="Google Shape;1094;p7"/>
            <p:cNvSpPr/>
            <p:nvPr/>
          </p:nvSpPr>
          <p:spPr>
            <a:xfrm>
              <a:off x="6233393" y="2021291"/>
              <a:ext cx="637429" cy="1130622"/>
            </a:xfrm>
            <a:custGeom>
              <a:avLst/>
              <a:gdLst/>
              <a:ahLst/>
              <a:cxnLst/>
              <a:rect l="l" t="t" r="r" b="b"/>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5" name="Google Shape;1095;p7"/>
            <p:cNvSpPr/>
            <p:nvPr/>
          </p:nvSpPr>
          <p:spPr>
            <a:xfrm>
              <a:off x="6609104" y="2068274"/>
              <a:ext cx="21872" cy="20178"/>
            </a:xfrm>
            <a:custGeom>
              <a:avLst/>
              <a:gdLst/>
              <a:ahLst/>
              <a:cxnLst/>
              <a:rect l="l" t="t" r="r" b="b"/>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096" name="Google Shape;1096;p7"/>
          <p:cNvGrpSpPr/>
          <p:nvPr/>
        </p:nvGrpSpPr>
        <p:grpSpPr>
          <a:xfrm>
            <a:off x="7464679" y="3618202"/>
            <a:ext cx="1679118" cy="1534882"/>
            <a:chOff x="5191704" y="3618202"/>
            <a:chExt cx="1679118" cy="1534882"/>
          </a:xfrm>
        </p:grpSpPr>
        <p:sp>
          <p:nvSpPr>
            <p:cNvPr id="1097" name="Google Shape;1097;p7"/>
            <p:cNvSpPr/>
            <p:nvPr/>
          </p:nvSpPr>
          <p:spPr>
            <a:xfrm>
              <a:off x="6010287" y="4958477"/>
              <a:ext cx="610625" cy="194607"/>
            </a:xfrm>
            <a:custGeom>
              <a:avLst/>
              <a:gdLst/>
              <a:ahLst/>
              <a:cxnLst/>
              <a:rect l="l" t="t" r="r" b="b"/>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8" name="Google Shape;1098;p7"/>
            <p:cNvSpPr/>
            <p:nvPr/>
          </p:nvSpPr>
          <p:spPr>
            <a:xfrm>
              <a:off x="5332602" y="4691777"/>
              <a:ext cx="114094" cy="107417"/>
            </a:xfrm>
            <a:custGeom>
              <a:avLst/>
              <a:gdLst/>
              <a:ahLst/>
              <a:cxnLst/>
              <a:rect l="l" t="t" r="r" b="b"/>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9" name="Google Shape;1099;p7"/>
            <p:cNvSpPr/>
            <p:nvPr/>
          </p:nvSpPr>
          <p:spPr>
            <a:xfrm>
              <a:off x="5191704" y="4493833"/>
              <a:ext cx="781715" cy="659251"/>
            </a:xfrm>
            <a:custGeom>
              <a:avLst/>
              <a:gdLst/>
              <a:ahLst/>
              <a:cxnLst/>
              <a:rect l="l" t="t" r="r" b="b"/>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0" name="Google Shape;1100;p7"/>
            <p:cNvSpPr/>
            <p:nvPr/>
          </p:nvSpPr>
          <p:spPr>
            <a:xfrm>
              <a:off x="6674521" y="5069183"/>
              <a:ext cx="196301" cy="83901"/>
            </a:xfrm>
            <a:custGeom>
              <a:avLst/>
              <a:gdLst/>
              <a:ahLst/>
              <a:cxnLst/>
              <a:rect l="l" t="t" r="r" b="b"/>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1" name="Google Shape;1101;p7"/>
            <p:cNvSpPr/>
            <p:nvPr/>
          </p:nvSpPr>
          <p:spPr>
            <a:xfrm>
              <a:off x="5243718" y="4597812"/>
              <a:ext cx="45338" cy="43694"/>
            </a:xfrm>
            <a:custGeom>
              <a:avLst/>
              <a:gdLst/>
              <a:ahLst/>
              <a:cxnLst/>
              <a:rect l="l" t="t" r="r" b="b"/>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2" name="Google Shape;1102;p7"/>
            <p:cNvSpPr/>
            <p:nvPr/>
          </p:nvSpPr>
          <p:spPr>
            <a:xfrm>
              <a:off x="5460098" y="4067751"/>
              <a:ext cx="1410724" cy="868954"/>
            </a:xfrm>
            <a:custGeom>
              <a:avLst/>
              <a:gdLst/>
              <a:ahLst/>
              <a:cxnLst/>
              <a:rect l="l" t="t" r="r" b="b"/>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3" name="Google Shape;1103;p7"/>
            <p:cNvSpPr/>
            <p:nvPr/>
          </p:nvSpPr>
          <p:spPr>
            <a:xfrm>
              <a:off x="5518788" y="4151652"/>
              <a:ext cx="28548" cy="30242"/>
            </a:xfrm>
            <a:custGeom>
              <a:avLst/>
              <a:gdLst/>
              <a:ahLst/>
              <a:cxnLst/>
              <a:rect l="l" t="t" r="r" b="b"/>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4" name="Google Shape;1104;p7"/>
            <p:cNvSpPr/>
            <p:nvPr/>
          </p:nvSpPr>
          <p:spPr>
            <a:xfrm>
              <a:off x="6605766" y="4480430"/>
              <a:ext cx="134222" cy="130884"/>
            </a:xfrm>
            <a:custGeom>
              <a:avLst/>
              <a:gdLst/>
              <a:ahLst/>
              <a:cxnLst/>
              <a:rect l="l" t="t" r="r" b="b"/>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5" name="Google Shape;1105;p7"/>
            <p:cNvSpPr/>
            <p:nvPr/>
          </p:nvSpPr>
          <p:spPr>
            <a:xfrm>
              <a:off x="5567415" y="4250599"/>
              <a:ext cx="99047" cy="98997"/>
            </a:xfrm>
            <a:custGeom>
              <a:avLst/>
              <a:gdLst/>
              <a:ahLst/>
              <a:cxnLst/>
              <a:rect l="l" t="t" r="r" b="b"/>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6" name="Google Shape;1106;p7"/>
            <p:cNvSpPr/>
            <p:nvPr/>
          </p:nvSpPr>
          <p:spPr>
            <a:xfrm>
              <a:off x="6531979" y="3618202"/>
              <a:ext cx="338843" cy="838762"/>
            </a:xfrm>
            <a:custGeom>
              <a:avLst/>
              <a:gdLst/>
              <a:ahLst/>
              <a:cxnLst/>
              <a:rect l="l" t="t" r="r" b="b"/>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107" name="Google Shape;1107;p7"/>
          <p:cNvGrpSpPr/>
          <p:nvPr/>
        </p:nvGrpSpPr>
        <p:grpSpPr>
          <a:xfrm>
            <a:off x="7847220" y="3073038"/>
            <a:ext cx="598866" cy="595528"/>
            <a:chOff x="5944870" y="3341438"/>
            <a:chExt cx="598866" cy="595528"/>
          </a:xfrm>
        </p:grpSpPr>
        <p:sp>
          <p:nvSpPr>
            <p:cNvPr id="1108" name="Google Shape;1108;p7"/>
            <p:cNvSpPr/>
            <p:nvPr/>
          </p:nvSpPr>
          <p:spPr>
            <a:xfrm>
              <a:off x="5944870" y="3341438"/>
              <a:ext cx="593834" cy="583770"/>
            </a:xfrm>
            <a:custGeom>
              <a:avLst/>
              <a:gdLst/>
              <a:ahLst/>
              <a:cxnLst/>
              <a:rect l="l" t="t" r="r" b="b"/>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9" name="Google Shape;1109;p7"/>
            <p:cNvSpPr/>
            <p:nvPr/>
          </p:nvSpPr>
          <p:spPr>
            <a:xfrm>
              <a:off x="6424611" y="3458870"/>
              <a:ext cx="119126" cy="478097"/>
            </a:xfrm>
            <a:custGeom>
              <a:avLst/>
              <a:gdLst/>
              <a:ahLst/>
              <a:cxnLst/>
              <a:rect l="l" t="t" r="r" b="b"/>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110" name="Google Shape;1110;p7"/>
          <p:cNvGrpSpPr/>
          <p:nvPr/>
        </p:nvGrpSpPr>
        <p:grpSpPr>
          <a:xfrm>
            <a:off x="2204197" y="105666"/>
            <a:ext cx="546902" cy="236607"/>
            <a:chOff x="2204197" y="105666"/>
            <a:chExt cx="546902" cy="236607"/>
          </a:xfrm>
        </p:grpSpPr>
        <p:sp>
          <p:nvSpPr>
            <p:cNvPr id="1111" name="Google Shape;1111;p7"/>
            <p:cNvSpPr/>
            <p:nvPr/>
          </p:nvSpPr>
          <p:spPr>
            <a:xfrm>
              <a:off x="2242760" y="211340"/>
              <a:ext cx="33630" cy="20178"/>
            </a:xfrm>
            <a:custGeom>
              <a:avLst/>
              <a:gdLst/>
              <a:ahLst/>
              <a:cxnLst/>
              <a:rect l="l" t="t" r="r" b="b"/>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2" name="Google Shape;1112;p7"/>
            <p:cNvSpPr/>
            <p:nvPr/>
          </p:nvSpPr>
          <p:spPr>
            <a:xfrm>
              <a:off x="2249486" y="176115"/>
              <a:ext cx="35274" cy="18534"/>
            </a:xfrm>
            <a:custGeom>
              <a:avLst/>
              <a:gdLst/>
              <a:ahLst/>
              <a:cxnLst/>
              <a:rect l="l" t="t" r="r" b="b"/>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3" name="Google Shape;1113;p7"/>
            <p:cNvSpPr/>
            <p:nvPr/>
          </p:nvSpPr>
          <p:spPr>
            <a:xfrm>
              <a:off x="2204197" y="105666"/>
              <a:ext cx="546902" cy="236607"/>
            </a:xfrm>
            <a:custGeom>
              <a:avLst/>
              <a:gdLst/>
              <a:ahLst/>
              <a:cxnLst/>
              <a:rect l="l" t="t" r="r" b="b"/>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4" name="Google Shape;1114;p7"/>
            <p:cNvSpPr/>
            <p:nvPr/>
          </p:nvSpPr>
          <p:spPr>
            <a:xfrm>
              <a:off x="2593361" y="174471"/>
              <a:ext cx="112449" cy="112400"/>
            </a:xfrm>
            <a:custGeom>
              <a:avLst/>
              <a:gdLst/>
              <a:ahLst/>
              <a:cxnLst/>
              <a:rect l="l" t="t" r="r" b="b"/>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115" name="Google Shape;1115;p7"/>
          <p:cNvGrpSpPr/>
          <p:nvPr/>
        </p:nvGrpSpPr>
        <p:grpSpPr>
          <a:xfrm>
            <a:off x="50" y="-7"/>
            <a:ext cx="2049897" cy="773345"/>
            <a:chOff x="50" y="-7"/>
            <a:chExt cx="2049897" cy="773345"/>
          </a:xfrm>
        </p:grpSpPr>
        <p:sp>
          <p:nvSpPr>
            <p:cNvPr id="1116" name="Google Shape;1116;p7"/>
            <p:cNvSpPr/>
            <p:nvPr/>
          </p:nvSpPr>
          <p:spPr>
            <a:xfrm>
              <a:off x="1065205" y="176115"/>
              <a:ext cx="40306" cy="35274"/>
            </a:xfrm>
            <a:custGeom>
              <a:avLst/>
              <a:gdLst/>
              <a:ahLst/>
              <a:cxnLst/>
              <a:rect l="l" t="t" r="r" b="b"/>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7" name="Google Shape;1117;p7"/>
            <p:cNvSpPr/>
            <p:nvPr/>
          </p:nvSpPr>
          <p:spPr>
            <a:xfrm>
              <a:off x="1021610" y="129182"/>
              <a:ext cx="125852" cy="119126"/>
            </a:xfrm>
            <a:custGeom>
              <a:avLst/>
              <a:gdLst/>
              <a:ahLst/>
              <a:cxnLst/>
              <a:rect l="l" t="t" r="r" b="b"/>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8" name="Google Shape;1118;p7"/>
            <p:cNvSpPr/>
            <p:nvPr/>
          </p:nvSpPr>
          <p:spPr>
            <a:xfrm>
              <a:off x="1345357" y="164407"/>
              <a:ext cx="36968" cy="38612"/>
            </a:xfrm>
            <a:custGeom>
              <a:avLst/>
              <a:gdLst/>
              <a:ahLst/>
              <a:cxnLst/>
              <a:rect l="l" t="t" r="r" b="b"/>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9" name="Google Shape;1119;p7"/>
            <p:cNvSpPr/>
            <p:nvPr/>
          </p:nvSpPr>
          <p:spPr>
            <a:xfrm>
              <a:off x="1081995" y="-7"/>
              <a:ext cx="16840" cy="114143"/>
            </a:xfrm>
            <a:custGeom>
              <a:avLst/>
              <a:gdLst/>
              <a:ahLst/>
              <a:cxnLst/>
              <a:rect l="l" t="t" r="r" b="b"/>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0" name="Google Shape;1120;p7"/>
            <p:cNvSpPr/>
            <p:nvPr/>
          </p:nvSpPr>
          <p:spPr>
            <a:xfrm>
              <a:off x="1360453" y="-7"/>
              <a:ext cx="124158" cy="110755"/>
            </a:xfrm>
            <a:custGeom>
              <a:avLst/>
              <a:gdLst/>
              <a:ahLst/>
              <a:cxnLst/>
              <a:rect l="l" t="t" r="r" b="b"/>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1" name="Google Shape;1121;p7"/>
            <p:cNvSpPr/>
            <p:nvPr/>
          </p:nvSpPr>
          <p:spPr>
            <a:xfrm>
              <a:off x="105723" y="-7"/>
              <a:ext cx="124207" cy="23566"/>
            </a:xfrm>
            <a:custGeom>
              <a:avLst/>
              <a:gdLst/>
              <a:ahLst/>
              <a:cxnLst/>
              <a:rect l="l" t="t" r="r" b="b"/>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2" name="Google Shape;1122;p7"/>
            <p:cNvSpPr/>
            <p:nvPr/>
          </p:nvSpPr>
          <p:spPr>
            <a:xfrm>
              <a:off x="1311826" y="119118"/>
              <a:ext cx="115787" cy="119126"/>
            </a:xfrm>
            <a:custGeom>
              <a:avLst/>
              <a:gdLst/>
              <a:ahLst/>
              <a:cxnLst/>
              <a:rect l="l" t="t" r="r" b="b"/>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3" name="Google Shape;1123;p7"/>
            <p:cNvSpPr/>
            <p:nvPr/>
          </p:nvSpPr>
          <p:spPr>
            <a:xfrm>
              <a:off x="1276602" y="52007"/>
              <a:ext cx="30242" cy="33580"/>
            </a:xfrm>
            <a:custGeom>
              <a:avLst/>
              <a:gdLst/>
              <a:ahLst/>
              <a:cxnLst/>
              <a:rect l="l" t="t" r="r" b="b"/>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4" name="Google Shape;1124;p7"/>
            <p:cNvSpPr/>
            <p:nvPr/>
          </p:nvSpPr>
          <p:spPr>
            <a:xfrm>
              <a:off x="1090365" y="-7"/>
              <a:ext cx="115837" cy="112449"/>
            </a:xfrm>
            <a:custGeom>
              <a:avLst/>
              <a:gdLst/>
              <a:ahLst/>
              <a:cxnLst/>
              <a:rect l="l" t="t" r="r" b="b"/>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5" name="Google Shape;1125;p7"/>
            <p:cNvSpPr/>
            <p:nvPr/>
          </p:nvSpPr>
          <p:spPr>
            <a:xfrm>
              <a:off x="1219555" y="-7"/>
              <a:ext cx="16840" cy="104079"/>
            </a:xfrm>
            <a:custGeom>
              <a:avLst/>
              <a:gdLst/>
              <a:ahLst/>
              <a:cxnLst/>
              <a:rect l="l" t="t" r="r" b="b"/>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6" name="Google Shape;1126;p7"/>
            <p:cNvSpPr/>
            <p:nvPr/>
          </p:nvSpPr>
          <p:spPr>
            <a:xfrm>
              <a:off x="1501351" y="-7"/>
              <a:ext cx="124207" cy="94015"/>
            </a:xfrm>
            <a:custGeom>
              <a:avLst/>
              <a:gdLst/>
              <a:ahLst/>
              <a:cxnLst/>
              <a:rect l="l" t="t" r="r" b="b"/>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7" name="Google Shape;1127;p7"/>
            <p:cNvSpPr/>
            <p:nvPr/>
          </p:nvSpPr>
          <p:spPr>
            <a:xfrm>
              <a:off x="800199" y="3380"/>
              <a:ext cx="125852" cy="117432"/>
            </a:xfrm>
            <a:custGeom>
              <a:avLst/>
              <a:gdLst/>
              <a:ahLst/>
              <a:cxnLst/>
              <a:rect l="l" t="t" r="r" b="b"/>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8" name="Google Shape;1128;p7"/>
            <p:cNvSpPr/>
            <p:nvPr/>
          </p:nvSpPr>
          <p:spPr>
            <a:xfrm>
              <a:off x="993112" y="63765"/>
              <a:ext cx="21822" cy="35274"/>
            </a:xfrm>
            <a:custGeom>
              <a:avLst/>
              <a:gdLst/>
              <a:ahLst/>
              <a:cxnLst/>
              <a:rect l="l" t="t" r="r" b="b"/>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9" name="Google Shape;1129;p7"/>
            <p:cNvSpPr/>
            <p:nvPr/>
          </p:nvSpPr>
          <p:spPr>
            <a:xfrm>
              <a:off x="853858" y="70442"/>
              <a:ext cx="28598" cy="35274"/>
            </a:xfrm>
            <a:custGeom>
              <a:avLst/>
              <a:gdLst/>
              <a:ahLst/>
              <a:cxnLst/>
              <a:rect l="l" t="t" r="r" b="b"/>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0" name="Google Shape;1130;p7"/>
            <p:cNvSpPr/>
            <p:nvPr/>
          </p:nvSpPr>
          <p:spPr>
            <a:xfrm>
              <a:off x="560304" y="-7"/>
              <a:ext cx="20178" cy="50"/>
            </a:xfrm>
            <a:custGeom>
              <a:avLst/>
              <a:gdLst/>
              <a:ahLst/>
              <a:cxnLst/>
              <a:rect l="l" t="t" r="r" b="b"/>
              <a:pathLst>
                <a:path w="405" h="1" extrusionOk="0">
                  <a:moveTo>
                    <a:pt x="405" y="1"/>
                  </a:moveTo>
                  <a:lnTo>
                    <a:pt x="1" y="1"/>
                  </a:lnTo>
                  <a:lnTo>
                    <a:pt x="1" y="1"/>
                  </a:lnTo>
                  <a:lnTo>
                    <a:pt x="405" y="1"/>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1" name="Google Shape;1131;p7"/>
            <p:cNvSpPr/>
            <p:nvPr/>
          </p:nvSpPr>
          <p:spPr>
            <a:xfrm>
              <a:off x="382537" y="25153"/>
              <a:ext cx="15146" cy="117481"/>
            </a:xfrm>
            <a:custGeom>
              <a:avLst/>
              <a:gdLst/>
              <a:ahLst/>
              <a:cxnLst/>
              <a:rect l="l" t="t" r="r" b="b"/>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2" name="Google Shape;1132;p7"/>
            <p:cNvSpPr/>
            <p:nvPr/>
          </p:nvSpPr>
          <p:spPr>
            <a:xfrm>
              <a:off x="1137348" y="58733"/>
              <a:ext cx="25210" cy="38612"/>
            </a:xfrm>
            <a:custGeom>
              <a:avLst/>
              <a:gdLst/>
              <a:ahLst/>
              <a:cxnLst/>
              <a:rect l="l" t="t" r="r" b="b"/>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3" name="Google Shape;1133;p7"/>
            <p:cNvSpPr/>
            <p:nvPr/>
          </p:nvSpPr>
          <p:spPr>
            <a:xfrm>
              <a:off x="409342" y="-7"/>
              <a:ext cx="112449" cy="8470"/>
            </a:xfrm>
            <a:custGeom>
              <a:avLst/>
              <a:gdLst/>
              <a:ahLst/>
              <a:cxnLst/>
              <a:rect l="l" t="t" r="r" b="b"/>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4" name="Google Shape;1134;p7"/>
            <p:cNvSpPr/>
            <p:nvPr/>
          </p:nvSpPr>
          <p:spPr>
            <a:xfrm>
              <a:off x="660945" y="5025"/>
              <a:ext cx="124207" cy="134272"/>
            </a:xfrm>
            <a:custGeom>
              <a:avLst/>
              <a:gdLst/>
              <a:ahLst/>
              <a:cxnLst/>
              <a:rect l="l" t="t" r="r" b="b"/>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5" name="Google Shape;1135;p7"/>
            <p:cNvSpPr/>
            <p:nvPr/>
          </p:nvSpPr>
          <p:spPr>
            <a:xfrm>
              <a:off x="432858" y="75474"/>
              <a:ext cx="35274" cy="52065"/>
            </a:xfrm>
            <a:custGeom>
              <a:avLst/>
              <a:gdLst/>
              <a:ahLst/>
              <a:cxnLst/>
              <a:rect l="l" t="t" r="r" b="b"/>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6" name="Google Shape;1136;p7"/>
            <p:cNvSpPr/>
            <p:nvPr/>
          </p:nvSpPr>
          <p:spPr>
            <a:xfrm>
              <a:off x="390907" y="20121"/>
              <a:ext cx="115787" cy="120820"/>
            </a:xfrm>
            <a:custGeom>
              <a:avLst/>
              <a:gdLst/>
              <a:ahLst/>
              <a:cxnLst/>
              <a:rect l="l" t="t" r="r" b="b"/>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7" name="Google Shape;1137;p7"/>
            <p:cNvSpPr/>
            <p:nvPr/>
          </p:nvSpPr>
          <p:spPr>
            <a:xfrm>
              <a:off x="540176" y="-7"/>
              <a:ext cx="8470" cy="1744"/>
            </a:xfrm>
            <a:custGeom>
              <a:avLst/>
              <a:gdLst/>
              <a:ahLst/>
              <a:cxnLst/>
              <a:rect l="l" t="t" r="r" b="b"/>
              <a:pathLst>
                <a:path w="170" h="35" extrusionOk="0">
                  <a:moveTo>
                    <a:pt x="1" y="1"/>
                  </a:moveTo>
                  <a:lnTo>
                    <a:pt x="35" y="34"/>
                  </a:lnTo>
                  <a:lnTo>
                    <a:pt x="136"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8" name="Google Shape;1138;p7"/>
            <p:cNvSpPr/>
            <p:nvPr/>
          </p:nvSpPr>
          <p:spPr>
            <a:xfrm>
              <a:off x="882406" y="130826"/>
              <a:ext cx="124158" cy="134272"/>
            </a:xfrm>
            <a:custGeom>
              <a:avLst/>
              <a:gdLst/>
              <a:ahLst/>
              <a:cxnLst/>
              <a:rect l="l" t="t" r="r" b="b"/>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9" name="Google Shape;1139;p7"/>
            <p:cNvSpPr/>
            <p:nvPr/>
          </p:nvSpPr>
          <p:spPr>
            <a:xfrm>
              <a:off x="885744" y="276757"/>
              <a:ext cx="13452" cy="115837"/>
            </a:xfrm>
            <a:custGeom>
              <a:avLst/>
              <a:gdLst/>
              <a:ahLst/>
              <a:cxnLst/>
              <a:rect l="l" t="t" r="r" b="b"/>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0" name="Google Shape;1140;p7"/>
            <p:cNvSpPr/>
            <p:nvPr/>
          </p:nvSpPr>
          <p:spPr>
            <a:xfrm>
              <a:off x="934371" y="181147"/>
              <a:ext cx="30242" cy="35274"/>
            </a:xfrm>
            <a:custGeom>
              <a:avLst/>
              <a:gdLst/>
              <a:ahLst/>
              <a:cxnLst/>
              <a:rect l="l" t="t" r="r" b="b"/>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1" name="Google Shape;1141;p7"/>
            <p:cNvSpPr/>
            <p:nvPr/>
          </p:nvSpPr>
          <p:spPr>
            <a:xfrm>
              <a:off x="941097" y="-7"/>
              <a:ext cx="127546" cy="117481"/>
            </a:xfrm>
            <a:custGeom>
              <a:avLst/>
              <a:gdLst/>
              <a:ahLst/>
              <a:cxnLst/>
              <a:rect l="l" t="t" r="r" b="b"/>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2" name="Google Shape;1142;p7"/>
            <p:cNvSpPr/>
            <p:nvPr/>
          </p:nvSpPr>
          <p:spPr>
            <a:xfrm>
              <a:off x="1412468" y="48669"/>
              <a:ext cx="30242" cy="35274"/>
            </a:xfrm>
            <a:custGeom>
              <a:avLst/>
              <a:gdLst/>
              <a:ahLst/>
              <a:cxnLst/>
              <a:rect l="l" t="t" r="r" b="b"/>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3" name="Google Shape;1143;p7"/>
            <p:cNvSpPr/>
            <p:nvPr/>
          </p:nvSpPr>
          <p:spPr>
            <a:xfrm>
              <a:off x="654269" y="189567"/>
              <a:ext cx="28548" cy="41951"/>
            </a:xfrm>
            <a:custGeom>
              <a:avLst/>
              <a:gdLst/>
              <a:ahLst/>
              <a:cxnLst/>
              <a:rect l="l" t="t" r="r" b="b"/>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4" name="Google Shape;1144;p7"/>
            <p:cNvSpPr/>
            <p:nvPr/>
          </p:nvSpPr>
          <p:spPr>
            <a:xfrm>
              <a:off x="610625" y="147617"/>
              <a:ext cx="117481" cy="119126"/>
            </a:xfrm>
            <a:custGeom>
              <a:avLst/>
              <a:gdLst/>
              <a:ahLst/>
              <a:cxnLst/>
              <a:rect l="l" t="t" r="r" b="b"/>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5" name="Google Shape;1145;p7"/>
            <p:cNvSpPr/>
            <p:nvPr/>
          </p:nvSpPr>
          <p:spPr>
            <a:xfrm>
              <a:off x="786797" y="186179"/>
              <a:ext cx="41951" cy="36968"/>
            </a:xfrm>
            <a:custGeom>
              <a:avLst/>
              <a:gdLst/>
              <a:ahLst/>
              <a:cxnLst/>
              <a:rect l="l" t="t" r="r" b="b"/>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6" name="Google Shape;1146;p7"/>
            <p:cNvSpPr/>
            <p:nvPr/>
          </p:nvSpPr>
          <p:spPr>
            <a:xfrm>
              <a:off x="709622" y="72136"/>
              <a:ext cx="35274" cy="48677"/>
            </a:xfrm>
            <a:custGeom>
              <a:avLst/>
              <a:gdLst/>
              <a:ahLst/>
              <a:cxnLst/>
              <a:rect l="l" t="t" r="r" b="b"/>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7" name="Google Shape;1147;p7"/>
            <p:cNvSpPr/>
            <p:nvPr/>
          </p:nvSpPr>
          <p:spPr>
            <a:xfrm>
              <a:off x="741508" y="140891"/>
              <a:ext cx="127496" cy="120820"/>
            </a:xfrm>
            <a:custGeom>
              <a:avLst/>
              <a:gdLst/>
              <a:ahLst/>
              <a:cxnLst/>
              <a:rect l="l" t="t" r="r" b="b"/>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8" name="Google Shape;1148;p7"/>
            <p:cNvSpPr/>
            <p:nvPr/>
          </p:nvSpPr>
          <p:spPr>
            <a:xfrm>
              <a:off x="211397" y="296885"/>
              <a:ext cx="130884" cy="120869"/>
            </a:xfrm>
            <a:custGeom>
              <a:avLst/>
              <a:gdLst/>
              <a:ahLst/>
              <a:cxnLst/>
              <a:rect l="l" t="t" r="r" b="b"/>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9" name="Google Shape;1149;p7"/>
            <p:cNvSpPr/>
            <p:nvPr/>
          </p:nvSpPr>
          <p:spPr>
            <a:xfrm>
              <a:off x="1734520" y="504894"/>
              <a:ext cx="122514" cy="147674"/>
            </a:xfrm>
            <a:custGeom>
              <a:avLst/>
              <a:gdLst/>
              <a:ahLst/>
              <a:cxnLst/>
              <a:rect l="l" t="t" r="r" b="b"/>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0" name="Google Shape;1150;p7"/>
            <p:cNvSpPr/>
            <p:nvPr/>
          </p:nvSpPr>
          <p:spPr>
            <a:xfrm>
              <a:off x="1873725" y="566973"/>
              <a:ext cx="127546" cy="80563"/>
            </a:xfrm>
            <a:custGeom>
              <a:avLst/>
              <a:gdLst/>
              <a:ahLst/>
              <a:cxnLst/>
              <a:rect l="l" t="t" r="r" b="b"/>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1" name="Google Shape;1151;p7"/>
            <p:cNvSpPr/>
            <p:nvPr/>
          </p:nvSpPr>
          <p:spPr>
            <a:xfrm>
              <a:off x="1924045" y="590439"/>
              <a:ext cx="26904" cy="36968"/>
            </a:xfrm>
            <a:custGeom>
              <a:avLst/>
              <a:gdLst/>
              <a:ahLst/>
              <a:cxnLst/>
              <a:rect l="l" t="t" r="r" b="b"/>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2" name="Google Shape;1152;p7"/>
            <p:cNvSpPr/>
            <p:nvPr/>
          </p:nvSpPr>
          <p:spPr>
            <a:xfrm>
              <a:off x="1776471" y="528410"/>
              <a:ext cx="43645" cy="28548"/>
            </a:xfrm>
            <a:custGeom>
              <a:avLst/>
              <a:gdLst/>
              <a:ahLst/>
              <a:cxnLst/>
              <a:rect l="l" t="t" r="r" b="b"/>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3" name="Google Shape;1153;p7"/>
            <p:cNvSpPr/>
            <p:nvPr/>
          </p:nvSpPr>
          <p:spPr>
            <a:xfrm>
              <a:off x="1689232" y="358964"/>
              <a:ext cx="303668" cy="140948"/>
            </a:xfrm>
            <a:custGeom>
              <a:avLst/>
              <a:gdLst/>
              <a:ahLst/>
              <a:cxnLst/>
              <a:rect l="l" t="t" r="r" b="b"/>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4" name="Google Shape;1154;p7"/>
            <p:cNvSpPr/>
            <p:nvPr/>
          </p:nvSpPr>
          <p:spPr>
            <a:xfrm>
              <a:off x="120820" y="568667"/>
              <a:ext cx="124207" cy="154350"/>
            </a:xfrm>
            <a:custGeom>
              <a:avLst/>
              <a:gdLst/>
              <a:ahLst/>
              <a:cxnLst/>
              <a:rect l="l" t="t" r="r" b="b"/>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5" name="Google Shape;1155;p7"/>
            <p:cNvSpPr/>
            <p:nvPr/>
          </p:nvSpPr>
          <p:spPr>
            <a:xfrm>
              <a:off x="1274908" y="519990"/>
              <a:ext cx="159382" cy="144336"/>
            </a:xfrm>
            <a:custGeom>
              <a:avLst/>
              <a:gdLst/>
              <a:ahLst/>
              <a:cxnLst/>
              <a:rect l="l" t="t" r="r" b="b"/>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6" name="Google Shape;1156;p7"/>
            <p:cNvSpPr/>
            <p:nvPr/>
          </p:nvSpPr>
          <p:spPr>
            <a:xfrm>
              <a:off x="402665" y="555214"/>
              <a:ext cx="171140" cy="149368"/>
            </a:xfrm>
            <a:custGeom>
              <a:avLst/>
              <a:gdLst/>
              <a:ahLst/>
              <a:cxnLst/>
              <a:rect l="l" t="t" r="r" b="b"/>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7" name="Google Shape;1157;p7"/>
            <p:cNvSpPr/>
            <p:nvPr/>
          </p:nvSpPr>
          <p:spPr>
            <a:xfrm>
              <a:off x="1890515" y="21815"/>
              <a:ext cx="55403" cy="40306"/>
            </a:xfrm>
            <a:custGeom>
              <a:avLst/>
              <a:gdLst/>
              <a:ahLst/>
              <a:cxnLst/>
              <a:rect l="l" t="t" r="r" b="b"/>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8" name="Google Shape;1158;p7"/>
            <p:cNvSpPr/>
            <p:nvPr/>
          </p:nvSpPr>
          <p:spPr>
            <a:xfrm>
              <a:off x="390907" y="-7"/>
              <a:ext cx="10114" cy="11808"/>
            </a:xfrm>
            <a:custGeom>
              <a:avLst/>
              <a:gdLst/>
              <a:ahLst/>
              <a:cxnLst/>
              <a:rect l="l" t="t" r="r" b="b"/>
              <a:pathLst>
                <a:path w="203" h="237" extrusionOk="0">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9" name="Google Shape;1159;p7"/>
            <p:cNvSpPr/>
            <p:nvPr/>
          </p:nvSpPr>
          <p:spPr>
            <a:xfrm>
              <a:off x="853858" y="404252"/>
              <a:ext cx="124207" cy="134272"/>
            </a:xfrm>
            <a:custGeom>
              <a:avLst/>
              <a:gdLst/>
              <a:ahLst/>
              <a:cxnLst/>
              <a:rect l="l" t="t" r="r" b="b"/>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0" name="Google Shape;1160;p7"/>
            <p:cNvSpPr/>
            <p:nvPr/>
          </p:nvSpPr>
          <p:spPr>
            <a:xfrm>
              <a:off x="1333599" y="248258"/>
              <a:ext cx="127546" cy="125852"/>
            </a:xfrm>
            <a:custGeom>
              <a:avLst/>
              <a:gdLst/>
              <a:ahLst/>
              <a:cxnLst/>
              <a:rect l="l" t="t" r="r" b="b"/>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1" name="Google Shape;1161;p7"/>
            <p:cNvSpPr/>
            <p:nvPr/>
          </p:nvSpPr>
          <p:spPr>
            <a:xfrm>
              <a:off x="712960" y="414316"/>
              <a:ext cx="127546" cy="119175"/>
            </a:xfrm>
            <a:custGeom>
              <a:avLst/>
              <a:gdLst/>
              <a:ahLst/>
              <a:cxnLst/>
              <a:rect l="l" t="t" r="r" b="b"/>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2" name="Google Shape;1162;p7"/>
            <p:cNvSpPr/>
            <p:nvPr/>
          </p:nvSpPr>
          <p:spPr>
            <a:xfrm>
              <a:off x="1162508" y="122456"/>
              <a:ext cx="127546" cy="120820"/>
            </a:xfrm>
            <a:custGeom>
              <a:avLst/>
              <a:gdLst/>
              <a:ahLst/>
              <a:cxnLst/>
              <a:rect l="l" t="t" r="r" b="b"/>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3" name="Google Shape;1163;p7"/>
            <p:cNvSpPr/>
            <p:nvPr/>
          </p:nvSpPr>
          <p:spPr>
            <a:xfrm>
              <a:off x="1387307" y="296885"/>
              <a:ext cx="35274" cy="42000"/>
            </a:xfrm>
            <a:custGeom>
              <a:avLst/>
              <a:gdLst/>
              <a:ahLst/>
              <a:cxnLst/>
              <a:rect l="l" t="t" r="r" b="b"/>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4" name="Google Shape;1164;p7"/>
            <p:cNvSpPr/>
            <p:nvPr/>
          </p:nvSpPr>
          <p:spPr>
            <a:xfrm>
              <a:off x="895809" y="444509"/>
              <a:ext cx="36968" cy="45338"/>
            </a:xfrm>
            <a:custGeom>
              <a:avLst/>
              <a:gdLst/>
              <a:ahLst/>
              <a:cxnLst/>
              <a:rect l="l" t="t" r="r" b="b"/>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5" name="Google Shape;1165;p7"/>
            <p:cNvSpPr/>
            <p:nvPr/>
          </p:nvSpPr>
          <p:spPr>
            <a:xfrm>
              <a:off x="583820" y="419349"/>
              <a:ext cx="115787" cy="119175"/>
            </a:xfrm>
            <a:custGeom>
              <a:avLst/>
              <a:gdLst/>
              <a:ahLst/>
              <a:cxnLst/>
              <a:rect l="l" t="t" r="r" b="b"/>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6" name="Google Shape;1166;p7"/>
            <p:cNvSpPr/>
            <p:nvPr/>
          </p:nvSpPr>
          <p:spPr>
            <a:xfrm>
              <a:off x="761637" y="452929"/>
              <a:ext cx="36918" cy="31886"/>
            </a:xfrm>
            <a:custGeom>
              <a:avLst/>
              <a:gdLst/>
              <a:ahLst/>
              <a:cxnLst/>
              <a:rect l="l" t="t" r="r" b="b"/>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7" name="Google Shape;1167;p7"/>
            <p:cNvSpPr/>
            <p:nvPr/>
          </p:nvSpPr>
          <p:spPr>
            <a:xfrm>
              <a:off x="434502" y="422736"/>
              <a:ext cx="127546" cy="120820"/>
            </a:xfrm>
            <a:custGeom>
              <a:avLst/>
              <a:gdLst/>
              <a:ahLst/>
              <a:cxnLst/>
              <a:rect l="l" t="t" r="r" b="b"/>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8" name="Google Shape;1168;p7"/>
            <p:cNvSpPr/>
            <p:nvPr/>
          </p:nvSpPr>
          <p:spPr>
            <a:xfrm>
              <a:off x="624077" y="461299"/>
              <a:ext cx="30242" cy="30242"/>
            </a:xfrm>
            <a:custGeom>
              <a:avLst/>
              <a:gdLst/>
              <a:ahLst/>
              <a:cxnLst/>
              <a:rect l="l" t="t" r="r" b="b"/>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9" name="Google Shape;1169;p7"/>
            <p:cNvSpPr/>
            <p:nvPr/>
          </p:nvSpPr>
          <p:spPr>
            <a:xfrm>
              <a:off x="1476191" y="246564"/>
              <a:ext cx="110755" cy="122514"/>
            </a:xfrm>
            <a:custGeom>
              <a:avLst/>
              <a:gdLst/>
              <a:ahLst/>
              <a:cxnLst/>
              <a:rect l="l" t="t" r="r" b="b"/>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0" name="Google Shape;1170;p7"/>
            <p:cNvSpPr/>
            <p:nvPr/>
          </p:nvSpPr>
          <p:spPr>
            <a:xfrm>
              <a:off x="1856984" y="93958"/>
              <a:ext cx="135916" cy="253347"/>
            </a:xfrm>
            <a:custGeom>
              <a:avLst/>
              <a:gdLst/>
              <a:ahLst/>
              <a:cxnLst/>
              <a:rect l="l" t="t" r="r" b="b"/>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1" name="Google Shape;1171;p7"/>
            <p:cNvSpPr/>
            <p:nvPr/>
          </p:nvSpPr>
          <p:spPr>
            <a:xfrm>
              <a:off x="1756343" y="234856"/>
              <a:ext cx="122464" cy="120820"/>
            </a:xfrm>
            <a:custGeom>
              <a:avLst/>
              <a:gdLst/>
              <a:ahLst/>
              <a:cxnLst/>
              <a:rect l="l" t="t" r="r" b="b"/>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2" name="Google Shape;1172;p7"/>
            <p:cNvSpPr/>
            <p:nvPr/>
          </p:nvSpPr>
          <p:spPr>
            <a:xfrm>
              <a:off x="1640605" y="-7"/>
              <a:ext cx="129190" cy="88983"/>
            </a:xfrm>
            <a:custGeom>
              <a:avLst/>
              <a:gdLst/>
              <a:ahLst/>
              <a:cxnLst/>
              <a:rect l="l" t="t" r="r" b="b"/>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3" name="Google Shape;1173;p7"/>
            <p:cNvSpPr/>
            <p:nvPr/>
          </p:nvSpPr>
          <p:spPr>
            <a:xfrm>
              <a:off x="1910643" y="162713"/>
              <a:ext cx="52065" cy="45338"/>
            </a:xfrm>
            <a:custGeom>
              <a:avLst/>
              <a:gdLst/>
              <a:ahLst/>
              <a:cxnLst/>
              <a:rect l="l" t="t" r="r" b="b"/>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4" name="Google Shape;1174;p7"/>
            <p:cNvSpPr/>
            <p:nvPr/>
          </p:nvSpPr>
          <p:spPr>
            <a:xfrm>
              <a:off x="1721118" y="100634"/>
              <a:ext cx="125852" cy="119175"/>
            </a:xfrm>
            <a:custGeom>
              <a:avLst/>
              <a:gdLst/>
              <a:ahLst/>
              <a:cxnLst/>
              <a:rect l="l" t="t" r="r" b="b"/>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5" name="Google Shape;1175;p7"/>
            <p:cNvSpPr/>
            <p:nvPr/>
          </p:nvSpPr>
          <p:spPr>
            <a:xfrm>
              <a:off x="1581864" y="102328"/>
              <a:ext cx="124207" cy="135916"/>
            </a:xfrm>
            <a:custGeom>
              <a:avLst/>
              <a:gdLst/>
              <a:ahLst/>
              <a:cxnLst/>
              <a:rect l="l" t="t" r="r" b="b"/>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6" name="Google Shape;1176;p7"/>
            <p:cNvSpPr/>
            <p:nvPr/>
          </p:nvSpPr>
          <p:spPr>
            <a:xfrm>
              <a:off x="1612057" y="239888"/>
              <a:ext cx="129240" cy="120820"/>
            </a:xfrm>
            <a:custGeom>
              <a:avLst/>
              <a:gdLst/>
              <a:ahLst/>
              <a:cxnLst/>
              <a:rect l="l" t="t" r="r" b="b"/>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7" name="Google Shape;1177;p7"/>
            <p:cNvSpPr/>
            <p:nvPr/>
          </p:nvSpPr>
          <p:spPr>
            <a:xfrm>
              <a:off x="1781503" y="598859"/>
              <a:ext cx="43645" cy="25210"/>
            </a:xfrm>
            <a:custGeom>
              <a:avLst/>
              <a:gdLst/>
              <a:ahLst/>
              <a:cxnLst/>
              <a:rect l="l" t="t" r="r" b="b"/>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8" name="Google Shape;1178;p7"/>
            <p:cNvSpPr/>
            <p:nvPr/>
          </p:nvSpPr>
          <p:spPr>
            <a:xfrm>
              <a:off x="1243022" y="303611"/>
              <a:ext cx="40306" cy="42000"/>
            </a:xfrm>
            <a:custGeom>
              <a:avLst/>
              <a:gdLst/>
              <a:ahLst/>
              <a:cxnLst/>
              <a:rect l="l" t="t" r="r" b="b"/>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9" name="Google Shape;1179;p7"/>
            <p:cNvSpPr/>
            <p:nvPr/>
          </p:nvSpPr>
          <p:spPr>
            <a:xfrm>
              <a:off x="1196089" y="254984"/>
              <a:ext cx="124158" cy="130884"/>
            </a:xfrm>
            <a:custGeom>
              <a:avLst/>
              <a:gdLst/>
              <a:ahLst/>
              <a:cxnLst/>
              <a:rect l="l" t="t" r="r" b="b"/>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0" name="Google Shape;1180;p7"/>
            <p:cNvSpPr/>
            <p:nvPr/>
          </p:nvSpPr>
          <p:spPr>
            <a:xfrm>
              <a:off x="1170928" y="436139"/>
              <a:ext cx="45338" cy="38612"/>
            </a:xfrm>
            <a:custGeom>
              <a:avLst/>
              <a:gdLst/>
              <a:ahLst/>
              <a:cxnLst/>
              <a:rect l="l" t="t" r="r" b="b"/>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1" name="Google Shape;1181;p7"/>
            <p:cNvSpPr/>
            <p:nvPr/>
          </p:nvSpPr>
          <p:spPr>
            <a:xfrm>
              <a:off x="1412468" y="385818"/>
              <a:ext cx="127496" cy="119126"/>
            </a:xfrm>
            <a:custGeom>
              <a:avLst/>
              <a:gdLst/>
              <a:ahLst/>
              <a:cxnLst/>
              <a:rect l="l" t="t" r="r" b="b"/>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2" name="Google Shape;1182;p7"/>
            <p:cNvSpPr/>
            <p:nvPr/>
          </p:nvSpPr>
          <p:spPr>
            <a:xfrm>
              <a:off x="1479529" y="155987"/>
              <a:ext cx="45338" cy="35274"/>
            </a:xfrm>
            <a:custGeom>
              <a:avLst/>
              <a:gdLst/>
              <a:ahLst/>
              <a:cxnLst/>
              <a:rect l="l" t="t" r="r" b="b"/>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3" name="Google Shape;1183;p7"/>
            <p:cNvSpPr/>
            <p:nvPr/>
          </p:nvSpPr>
          <p:spPr>
            <a:xfrm>
              <a:off x="1442660" y="533442"/>
              <a:ext cx="11758" cy="130884"/>
            </a:xfrm>
            <a:custGeom>
              <a:avLst/>
              <a:gdLst/>
              <a:ahLst/>
              <a:cxnLst/>
              <a:rect l="l" t="t" r="r" b="b"/>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4" name="Google Shape;1184;p7"/>
            <p:cNvSpPr/>
            <p:nvPr/>
          </p:nvSpPr>
          <p:spPr>
            <a:xfrm>
              <a:off x="1647281" y="600503"/>
              <a:ext cx="21872" cy="33630"/>
            </a:xfrm>
            <a:custGeom>
              <a:avLst/>
              <a:gdLst/>
              <a:ahLst/>
              <a:cxnLst/>
              <a:rect l="l" t="t" r="r" b="b"/>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5" name="Google Shape;1185;p7"/>
            <p:cNvSpPr/>
            <p:nvPr/>
          </p:nvSpPr>
          <p:spPr>
            <a:xfrm>
              <a:off x="1553366" y="375754"/>
              <a:ext cx="124158" cy="134222"/>
            </a:xfrm>
            <a:custGeom>
              <a:avLst/>
              <a:gdLst/>
              <a:ahLst/>
              <a:cxnLst/>
              <a:rect l="l" t="t" r="r" b="b"/>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6" name="Google Shape;1186;p7"/>
            <p:cNvSpPr/>
            <p:nvPr/>
          </p:nvSpPr>
          <p:spPr>
            <a:xfrm>
              <a:off x="1447692" y="514958"/>
              <a:ext cx="129190" cy="151012"/>
            </a:xfrm>
            <a:custGeom>
              <a:avLst/>
              <a:gdLst/>
              <a:ahLst/>
              <a:cxnLst/>
              <a:rect l="l" t="t" r="r" b="b"/>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7" name="Google Shape;1187;p7"/>
            <p:cNvSpPr/>
            <p:nvPr/>
          </p:nvSpPr>
          <p:spPr>
            <a:xfrm>
              <a:off x="578788" y="536780"/>
              <a:ext cx="682768" cy="164414"/>
            </a:xfrm>
            <a:custGeom>
              <a:avLst/>
              <a:gdLst/>
              <a:ahLst/>
              <a:cxnLst/>
              <a:rect l="l" t="t" r="r" b="b"/>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8" name="Google Shape;1188;p7"/>
            <p:cNvSpPr/>
            <p:nvPr/>
          </p:nvSpPr>
          <p:spPr>
            <a:xfrm>
              <a:off x="1454369" y="409284"/>
              <a:ext cx="35274" cy="31936"/>
            </a:xfrm>
            <a:custGeom>
              <a:avLst/>
              <a:gdLst/>
              <a:ahLst/>
              <a:cxnLst/>
              <a:rect l="l" t="t" r="r" b="b"/>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9" name="Google Shape;1189;p7"/>
            <p:cNvSpPr/>
            <p:nvPr/>
          </p:nvSpPr>
          <p:spPr>
            <a:xfrm>
              <a:off x="50" y="439477"/>
              <a:ext cx="139304" cy="130884"/>
            </a:xfrm>
            <a:custGeom>
              <a:avLst/>
              <a:gdLst/>
              <a:ahLst/>
              <a:cxnLst/>
              <a:rect l="l" t="t" r="r" b="b"/>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0" name="Google Shape;1190;p7"/>
            <p:cNvSpPr/>
            <p:nvPr/>
          </p:nvSpPr>
          <p:spPr>
            <a:xfrm>
              <a:off x="261718" y="-7"/>
              <a:ext cx="120869" cy="20178"/>
            </a:xfrm>
            <a:custGeom>
              <a:avLst/>
              <a:gdLst/>
              <a:ahLst/>
              <a:cxnLst/>
              <a:rect l="l" t="t" r="r" b="b"/>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1" name="Google Shape;1191;p7"/>
            <p:cNvSpPr/>
            <p:nvPr/>
          </p:nvSpPr>
          <p:spPr>
            <a:xfrm>
              <a:off x="50" y="578731"/>
              <a:ext cx="107417" cy="139254"/>
            </a:xfrm>
            <a:custGeom>
              <a:avLst/>
              <a:gdLst/>
              <a:ahLst/>
              <a:cxnLst/>
              <a:rect l="l" t="t" r="r" b="b"/>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2" name="Google Shape;1192;p7"/>
            <p:cNvSpPr/>
            <p:nvPr/>
          </p:nvSpPr>
          <p:spPr>
            <a:xfrm>
              <a:off x="154400" y="432801"/>
              <a:ext cx="124158" cy="134222"/>
            </a:xfrm>
            <a:custGeom>
              <a:avLst/>
              <a:gdLst/>
              <a:ahLst/>
              <a:cxnLst/>
              <a:rect l="l" t="t" r="r" b="b"/>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3" name="Google Shape;1193;p7"/>
            <p:cNvSpPr/>
            <p:nvPr/>
          </p:nvSpPr>
          <p:spPr>
            <a:xfrm>
              <a:off x="1585252" y="248258"/>
              <a:ext cx="13452" cy="115787"/>
            </a:xfrm>
            <a:custGeom>
              <a:avLst/>
              <a:gdLst/>
              <a:ahLst/>
              <a:cxnLst/>
              <a:rect l="l" t="t" r="r" b="b"/>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4" name="Google Shape;1194;p7"/>
            <p:cNvSpPr/>
            <p:nvPr/>
          </p:nvSpPr>
          <p:spPr>
            <a:xfrm>
              <a:off x="538531" y="325433"/>
              <a:ext cx="36918" cy="52065"/>
            </a:xfrm>
            <a:custGeom>
              <a:avLst/>
              <a:gdLst/>
              <a:ahLst/>
              <a:cxnLst/>
              <a:rect l="l" t="t" r="r" b="b"/>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5" name="Google Shape;1195;p7"/>
            <p:cNvSpPr/>
            <p:nvPr/>
          </p:nvSpPr>
          <p:spPr>
            <a:xfrm>
              <a:off x="260073" y="566973"/>
              <a:ext cx="125852" cy="137610"/>
            </a:xfrm>
            <a:custGeom>
              <a:avLst/>
              <a:gdLst/>
              <a:ahLst/>
              <a:cxnLst/>
              <a:rect l="l" t="t" r="r" b="b"/>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6" name="Google Shape;1196;p7"/>
            <p:cNvSpPr/>
            <p:nvPr/>
          </p:nvSpPr>
          <p:spPr>
            <a:xfrm>
              <a:off x="494887" y="283483"/>
              <a:ext cx="124207" cy="130884"/>
            </a:xfrm>
            <a:custGeom>
              <a:avLst/>
              <a:gdLst/>
              <a:ahLst/>
              <a:cxnLst/>
              <a:rect l="l" t="t" r="r" b="b"/>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7" name="Google Shape;1197;p7"/>
            <p:cNvSpPr/>
            <p:nvPr/>
          </p:nvSpPr>
          <p:spPr>
            <a:xfrm>
              <a:off x="575400" y="424381"/>
              <a:ext cx="16840" cy="115787"/>
            </a:xfrm>
            <a:custGeom>
              <a:avLst/>
              <a:gdLst/>
              <a:ahLst/>
              <a:cxnLst/>
              <a:rect l="l" t="t" r="r" b="b"/>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8" name="Google Shape;1198;p7"/>
            <p:cNvSpPr/>
            <p:nvPr/>
          </p:nvSpPr>
          <p:spPr>
            <a:xfrm>
              <a:off x="342281" y="469669"/>
              <a:ext cx="36918" cy="43694"/>
            </a:xfrm>
            <a:custGeom>
              <a:avLst/>
              <a:gdLst/>
              <a:ahLst/>
              <a:cxnLst/>
              <a:rect l="l" t="t" r="r" b="b"/>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9" name="Google Shape;1199;p7"/>
            <p:cNvSpPr/>
            <p:nvPr/>
          </p:nvSpPr>
          <p:spPr>
            <a:xfrm>
              <a:off x="293604" y="429413"/>
              <a:ext cx="125852" cy="119175"/>
            </a:xfrm>
            <a:custGeom>
              <a:avLst/>
              <a:gdLst/>
              <a:ahLst/>
              <a:cxnLst/>
              <a:rect l="l" t="t" r="r" b="b"/>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0" name="Google Shape;1200;p7"/>
            <p:cNvSpPr/>
            <p:nvPr/>
          </p:nvSpPr>
          <p:spPr>
            <a:xfrm>
              <a:off x="1134010" y="394188"/>
              <a:ext cx="129190" cy="120820"/>
            </a:xfrm>
            <a:custGeom>
              <a:avLst/>
              <a:gdLst/>
              <a:ahLst/>
              <a:cxnLst/>
              <a:rect l="l" t="t" r="r" b="b"/>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1" name="Google Shape;1201;p7"/>
            <p:cNvSpPr/>
            <p:nvPr/>
          </p:nvSpPr>
          <p:spPr>
            <a:xfrm>
              <a:off x="1598655" y="572005"/>
              <a:ext cx="129190" cy="83901"/>
            </a:xfrm>
            <a:custGeom>
              <a:avLst/>
              <a:gdLst/>
              <a:ahLst/>
              <a:cxnLst/>
              <a:rect l="l" t="t" r="r" b="b"/>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2" name="Google Shape;1202;p7"/>
            <p:cNvSpPr/>
            <p:nvPr/>
          </p:nvSpPr>
          <p:spPr>
            <a:xfrm>
              <a:off x="50" y="-7"/>
              <a:ext cx="2049897" cy="773345"/>
            </a:xfrm>
            <a:custGeom>
              <a:avLst/>
              <a:gdLst/>
              <a:ahLst/>
              <a:cxnLst/>
              <a:rect l="l" t="t" r="r" b="b"/>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3" name="Google Shape;1203;p7"/>
            <p:cNvSpPr/>
            <p:nvPr/>
          </p:nvSpPr>
          <p:spPr>
            <a:xfrm>
              <a:off x="1872080" y="582069"/>
              <a:ext cx="10114" cy="67161"/>
            </a:xfrm>
            <a:custGeom>
              <a:avLst/>
              <a:gdLst/>
              <a:ahLst/>
              <a:cxnLst/>
              <a:rect l="l" t="t" r="r" b="b"/>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4" name="Google Shape;1204;p7"/>
            <p:cNvSpPr/>
            <p:nvPr/>
          </p:nvSpPr>
          <p:spPr>
            <a:xfrm>
              <a:off x="1776471" y="-7"/>
              <a:ext cx="199639" cy="83951"/>
            </a:xfrm>
            <a:custGeom>
              <a:avLst/>
              <a:gdLst/>
              <a:ahLst/>
              <a:cxnLst/>
              <a:rect l="l" t="t" r="r" b="b"/>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5" name="Google Shape;1205;p7"/>
            <p:cNvSpPr/>
            <p:nvPr/>
          </p:nvSpPr>
          <p:spPr>
            <a:xfrm>
              <a:off x="365747" y="204663"/>
              <a:ext cx="47032" cy="33580"/>
            </a:xfrm>
            <a:custGeom>
              <a:avLst/>
              <a:gdLst/>
              <a:ahLst/>
              <a:cxnLst/>
              <a:rect l="l" t="t" r="r" b="b"/>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6" name="Google Shape;1206;p7"/>
            <p:cNvSpPr/>
            <p:nvPr/>
          </p:nvSpPr>
          <p:spPr>
            <a:xfrm>
              <a:off x="322102" y="157681"/>
              <a:ext cx="125901" cy="119126"/>
            </a:xfrm>
            <a:custGeom>
              <a:avLst/>
              <a:gdLst/>
              <a:ahLst/>
              <a:cxnLst/>
              <a:rect l="l" t="t" r="r" b="b"/>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7" name="Google Shape;1207;p7"/>
            <p:cNvSpPr/>
            <p:nvPr/>
          </p:nvSpPr>
          <p:spPr>
            <a:xfrm>
              <a:off x="270138" y="335497"/>
              <a:ext cx="30242" cy="43645"/>
            </a:xfrm>
            <a:custGeom>
              <a:avLst/>
              <a:gdLst/>
              <a:ahLst/>
              <a:cxnLst/>
              <a:rect l="l" t="t" r="r" b="b"/>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8" name="Google Shape;1208;p7"/>
            <p:cNvSpPr/>
            <p:nvPr/>
          </p:nvSpPr>
          <p:spPr>
            <a:xfrm>
              <a:off x="182898" y="159375"/>
              <a:ext cx="122514" cy="134222"/>
            </a:xfrm>
            <a:custGeom>
              <a:avLst/>
              <a:gdLst/>
              <a:ahLst/>
              <a:cxnLst/>
              <a:rect l="l" t="t" r="r" b="b"/>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9" name="Google Shape;1209;p7"/>
            <p:cNvSpPr/>
            <p:nvPr/>
          </p:nvSpPr>
          <p:spPr>
            <a:xfrm>
              <a:off x="481485" y="466331"/>
              <a:ext cx="38612" cy="38612"/>
            </a:xfrm>
            <a:custGeom>
              <a:avLst/>
              <a:gdLst/>
              <a:ahLst/>
              <a:cxnLst/>
              <a:rect l="l" t="t" r="r" b="b"/>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0" name="Google Shape;1210;p7"/>
            <p:cNvSpPr/>
            <p:nvPr/>
          </p:nvSpPr>
          <p:spPr>
            <a:xfrm>
              <a:off x="463050" y="150955"/>
              <a:ext cx="127496" cy="120820"/>
            </a:xfrm>
            <a:custGeom>
              <a:avLst/>
              <a:gdLst/>
              <a:ahLst/>
              <a:cxnLst/>
              <a:rect l="l" t="t" r="r" b="b"/>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1" name="Google Shape;1211;p7"/>
            <p:cNvSpPr/>
            <p:nvPr/>
          </p:nvSpPr>
          <p:spPr>
            <a:xfrm>
              <a:off x="513371" y="199631"/>
              <a:ext cx="31886" cy="38612"/>
            </a:xfrm>
            <a:custGeom>
              <a:avLst/>
              <a:gdLst/>
              <a:ahLst/>
              <a:cxnLst/>
              <a:rect l="l" t="t" r="r" b="b"/>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2" name="Google Shape;1212;p7"/>
            <p:cNvSpPr/>
            <p:nvPr/>
          </p:nvSpPr>
          <p:spPr>
            <a:xfrm>
              <a:off x="404310" y="337191"/>
              <a:ext cx="30242" cy="43645"/>
            </a:xfrm>
            <a:custGeom>
              <a:avLst/>
              <a:gdLst/>
              <a:ahLst/>
              <a:cxnLst/>
              <a:rect l="l" t="t" r="r" b="b"/>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3" name="Google Shape;1213;p7"/>
            <p:cNvSpPr/>
            <p:nvPr/>
          </p:nvSpPr>
          <p:spPr>
            <a:xfrm>
              <a:off x="355683" y="291853"/>
              <a:ext cx="122514" cy="120869"/>
            </a:xfrm>
            <a:custGeom>
              <a:avLst/>
              <a:gdLst/>
              <a:ahLst/>
              <a:cxnLst/>
              <a:rect l="l" t="t" r="r" b="b"/>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4" name="Google Shape;1214;p7"/>
            <p:cNvSpPr/>
            <p:nvPr/>
          </p:nvSpPr>
          <p:spPr>
            <a:xfrm>
              <a:off x="250009" y="-7"/>
              <a:ext cx="10114" cy="16840"/>
            </a:xfrm>
            <a:custGeom>
              <a:avLst/>
              <a:gdLst/>
              <a:ahLst/>
              <a:cxnLst/>
              <a:rect l="l" t="t" r="r" b="b"/>
              <a:pathLst>
                <a:path w="203" h="338" extrusionOk="0">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5" name="Google Shape;1215;p7"/>
            <p:cNvSpPr/>
            <p:nvPr/>
          </p:nvSpPr>
          <p:spPr>
            <a:xfrm>
              <a:off x="50" y="33573"/>
              <a:ext cx="83951" cy="130884"/>
            </a:xfrm>
            <a:custGeom>
              <a:avLst/>
              <a:gdLst/>
              <a:ahLst/>
              <a:cxnLst/>
              <a:rect l="l" t="t" r="r" b="b"/>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6" name="Google Shape;1216;p7"/>
            <p:cNvSpPr/>
            <p:nvPr/>
          </p:nvSpPr>
          <p:spPr>
            <a:xfrm>
              <a:off x="50" y="233162"/>
              <a:ext cx="53758" cy="43645"/>
            </a:xfrm>
            <a:custGeom>
              <a:avLst/>
              <a:gdLst/>
              <a:ahLst/>
              <a:cxnLst/>
              <a:rect l="l" t="t" r="r" b="b"/>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7" name="Google Shape;1217;p7"/>
            <p:cNvSpPr/>
            <p:nvPr/>
          </p:nvSpPr>
          <p:spPr>
            <a:xfrm>
              <a:off x="293604" y="80506"/>
              <a:ext cx="38612" cy="45338"/>
            </a:xfrm>
            <a:custGeom>
              <a:avLst/>
              <a:gdLst/>
              <a:ahLst/>
              <a:cxnLst/>
              <a:rect l="l" t="t" r="r" b="b"/>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8" name="Google Shape;1218;p7"/>
            <p:cNvSpPr/>
            <p:nvPr/>
          </p:nvSpPr>
          <p:spPr>
            <a:xfrm>
              <a:off x="241589" y="25153"/>
              <a:ext cx="127546" cy="120820"/>
            </a:xfrm>
            <a:custGeom>
              <a:avLst/>
              <a:gdLst/>
              <a:ahLst/>
              <a:cxnLst/>
              <a:rect l="l" t="t" r="r" b="b"/>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9" name="Google Shape;1219;p7"/>
            <p:cNvSpPr/>
            <p:nvPr/>
          </p:nvSpPr>
          <p:spPr>
            <a:xfrm>
              <a:off x="520047" y="196243"/>
              <a:ext cx="26904" cy="10114"/>
            </a:xfrm>
            <a:custGeom>
              <a:avLst/>
              <a:gdLst/>
              <a:ahLst/>
              <a:cxnLst/>
              <a:rect l="l" t="t" r="r" b="b"/>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0" name="Google Shape;1220;p7"/>
            <p:cNvSpPr/>
            <p:nvPr/>
          </p:nvSpPr>
          <p:spPr>
            <a:xfrm>
              <a:off x="50" y="-7"/>
              <a:ext cx="92321" cy="26904"/>
            </a:xfrm>
            <a:custGeom>
              <a:avLst/>
              <a:gdLst/>
              <a:ahLst/>
              <a:cxnLst/>
              <a:rect l="l" t="t" r="r" b="b"/>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1" name="Google Shape;1221;p7"/>
            <p:cNvSpPr/>
            <p:nvPr/>
          </p:nvSpPr>
          <p:spPr>
            <a:xfrm>
              <a:off x="50" y="305305"/>
              <a:ext cx="203027" cy="120820"/>
            </a:xfrm>
            <a:custGeom>
              <a:avLst/>
              <a:gdLst/>
              <a:ahLst/>
              <a:cxnLst/>
              <a:rect l="l" t="t" r="r" b="b"/>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2" name="Google Shape;1222;p7"/>
            <p:cNvSpPr/>
            <p:nvPr/>
          </p:nvSpPr>
          <p:spPr>
            <a:xfrm>
              <a:off x="100691" y="31879"/>
              <a:ext cx="125852" cy="117481"/>
            </a:xfrm>
            <a:custGeom>
              <a:avLst/>
              <a:gdLst/>
              <a:ahLst/>
              <a:cxnLst/>
              <a:rect l="l" t="t" r="r" b="b"/>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3" name="Google Shape;1223;p7"/>
            <p:cNvSpPr/>
            <p:nvPr/>
          </p:nvSpPr>
          <p:spPr>
            <a:xfrm>
              <a:off x="226493" y="201275"/>
              <a:ext cx="40306" cy="50371"/>
            </a:xfrm>
            <a:custGeom>
              <a:avLst/>
              <a:gdLst/>
              <a:ahLst/>
              <a:cxnLst/>
              <a:rect l="l" t="t" r="r" b="b"/>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4" name="Google Shape;1224;p7"/>
            <p:cNvSpPr/>
            <p:nvPr/>
          </p:nvSpPr>
          <p:spPr>
            <a:xfrm>
              <a:off x="50" y="164407"/>
              <a:ext cx="164464" cy="127496"/>
            </a:xfrm>
            <a:custGeom>
              <a:avLst/>
              <a:gdLst/>
              <a:ahLst/>
              <a:cxnLst/>
              <a:rect l="l" t="t" r="r" b="b"/>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5" name="Google Shape;1225;p7"/>
            <p:cNvSpPr/>
            <p:nvPr/>
          </p:nvSpPr>
          <p:spPr>
            <a:xfrm>
              <a:off x="1098785" y="306949"/>
              <a:ext cx="28548" cy="38662"/>
            </a:xfrm>
            <a:custGeom>
              <a:avLst/>
              <a:gdLst/>
              <a:ahLst/>
              <a:cxnLst/>
              <a:rect l="l" t="t" r="r" b="b"/>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6" name="Google Shape;1226;p7"/>
            <p:cNvSpPr/>
            <p:nvPr/>
          </p:nvSpPr>
          <p:spPr>
            <a:xfrm>
              <a:off x="1236345" y="-7"/>
              <a:ext cx="110755" cy="105723"/>
            </a:xfrm>
            <a:custGeom>
              <a:avLst/>
              <a:gdLst/>
              <a:ahLst/>
              <a:cxnLst/>
              <a:rect l="l" t="t" r="r" b="b"/>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7" name="Google Shape;1227;p7"/>
            <p:cNvSpPr/>
            <p:nvPr/>
          </p:nvSpPr>
          <p:spPr>
            <a:xfrm>
              <a:off x="1212829" y="169439"/>
              <a:ext cx="11808" cy="35274"/>
            </a:xfrm>
            <a:custGeom>
              <a:avLst/>
              <a:gdLst/>
              <a:ahLst/>
              <a:cxnLst/>
              <a:rect l="l" t="t" r="r" b="b"/>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8" name="Google Shape;1228;p7"/>
            <p:cNvSpPr/>
            <p:nvPr/>
          </p:nvSpPr>
          <p:spPr>
            <a:xfrm>
              <a:off x="1055141" y="263354"/>
              <a:ext cx="122514" cy="120820"/>
            </a:xfrm>
            <a:custGeom>
              <a:avLst/>
              <a:gdLst/>
              <a:ahLst/>
              <a:cxnLst/>
              <a:rect l="l" t="t" r="r" b="b"/>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9" name="Google Shape;1229;p7"/>
            <p:cNvSpPr/>
            <p:nvPr/>
          </p:nvSpPr>
          <p:spPr>
            <a:xfrm>
              <a:off x="1303406" y="124150"/>
              <a:ext cx="16840" cy="115787"/>
            </a:xfrm>
            <a:custGeom>
              <a:avLst/>
              <a:gdLst/>
              <a:ahLst/>
              <a:cxnLst/>
              <a:rect l="l" t="t" r="r" b="b"/>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0" name="Google Shape;1230;p7"/>
            <p:cNvSpPr/>
            <p:nvPr/>
          </p:nvSpPr>
          <p:spPr>
            <a:xfrm>
              <a:off x="1283278" y="526716"/>
              <a:ext cx="135916" cy="15146"/>
            </a:xfrm>
            <a:custGeom>
              <a:avLst/>
              <a:gdLst/>
              <a:ahLst/>
              <a:cxnLst/>
              <a:rect l="l" t="t" r="r" b="b"/>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1" name="Google Shape;1231;p7"/>
            <p:cNvSpPr/>
            <p:nvPr/>
          </p:nvSpPr>
          <p:spPr>
            <a:xfrm>
              <a:off x="1283278" y="390850"/>
              <a:ext cx="115787" cy="120820"/>
            </a:xfrm>
            <a:custGeom>
              <a:avLst/>
              <a:gdLst/>
              <a:ahLst/>
              <a:cxnLst/>
              <a:rect l="l" t="t" r="r" b="b"/>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2" name="Google Shape;1232;p7"/>
            <p:cNvSpPr/>
            <p:nvPr/>
          </p:nvSpPr>
          <p:spPr>
            <a:xfrm>
              <a:off x="993112" y="400914"/>
              <a:ext cx="125852" cy="119126"/>
            </a:xfrm>
            <a:custGeom>
              <a:avLst/>
              <a:gdLst/>
              <a:ahLst/>
              <a:cxnLst/>
              <a:rect l="l" t="t" r="r" b="b"/>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3" name="Google Shape;1233;p7"/>
            <p:cNvSpPr/>
            <p:nvPr/>
          </p:nvSpPr>
          <p:spPr>
            <a:xfrm>
              <a:off x="1440966" y="112392"/>
              <a:ext cx="127546" cy="120820"/>
            </a:xfrm>
            <a:custGeom>
              <a:avLst/>
              <a:gdLst/>
              <a:ahLst/>
              <a:cxnLst/>
              <a:rect l="l" t="t" r="r" b="b"/>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4" name="Google Shape;1234;p7"/>
            <p:cNvSpPr/>
            <p:nvPr/>
          </p:nvSpPr>
          <p:spPr>
            <a:xfrm>
              <a:off x="1274908" y="395882"/>
              <a:ext cx="16840" cy="117481"/>
            </a:xfrm>
            <a:custGeom>
              <a:avLst/>
              <a:gdLst/>
              <a:ahLst/>
              <a:cxnLst/>
              <a:rect l="l" t="t" r="r" b="b"/>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5" name="Google Shape;1235;p7"/>
            <p:cNvSpPr/>
            <p:nvPr/>
          </p:nvSpPr>
          <p:spPr>
            <a:xfrm>
              <a:off x="520047" y="15089"/>
              <a:ext cx="127546" cy="119175"/>
            </a:xfrm>
            <a:custGeom>
              <a:avLst/>
              <a:gdLst/>
              <a:ahLst/>
              <a:cxnLst/>
              <a:rect l="l" t="t" r="r" b="b"/>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6" name="Google Shape;1236;p7"/>
            <p:cNvSpPr/>
            <p:nvPr/>
          </p:nvSpPr>
          <p:spPr>
            <a:xfrm>
              <a:off x="1311826" y="416010"/>
              <a:ext cx="45338" cy="25210"/>
            </a:xfrm>
            <a:custGeom>
              <a:avLst/>
              <a:gdLst/>
              <a:ahLst/>
              <a:cxnLst/>
              <a:rect l="l" t="t" r="r" b="b"/>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7" name="Google Shape;1237;p7"/>
            <p:cNvSpPr/>
            <p:nvPr/>
          </p:nvSpPr>
          <p:spPr>
            <a:xfrm>
              <a:off x="682768" y="323739"/>
              <a:ext cx="35274" cy="52065"/>
            </a:xfrm>
            <a:custGeom>
              <a:avLst/>
              <a:gdLst/>
              <a:ahLst/>
              <a:cxnLst/>
              <a:rect l="l" t="t" r="r" b="b"/>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8" name="Google Shape;1238;p7"/>
            <p:cNvSpPr/>
            <p:nvPr/>
          </p:nvSpPr>
          <p:spPr>
            <a:xfrm>
              <a:off x="565336" y="72136"/>
              <a:ext cx="38662" cy="43645"/>
            </a:xfrm>
            <a:custGeom>
              <a:avLst/>
              <a:gdLst/>
              <a:ahLst/>
              <a:cxnLst/>
              <a:rect l="l" t="t" r="r" b="b"/>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9" name="Google Shape;1239;p7"/>
            <p:cNvSpPr/>
            <p:nvPr/>
          </p:nvSpPr>
          <p:spPr>
            <a:xfrm>
              <a:off x="775039" y="275112"/>
              <a:ext cx="110755" cy="122514"/>
            </a:xfrm>
            <a:custGeom>
              <a:avLst/>
              <a:gdLst/>
              <a:ahLst/>
              <a:cxnLst/>
              <a:rect l="l" t="t" r="r" b="b"/>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0" name="Google Shape;1240;p7"/>
            <p:cNvSpPr/>
            <p:nvPr/>
          </p:nvSpPr>
          <p:spPr>
            <a:xfrm>
              <a:off x="603948" y="152649"/>
              <a:ext cx="15146" cy="115787"/>
            </a:xfrm>
            <a:custGeom>
              <a:avLst/>
              <a:gdLst/>
              <a:ahLst/>
              <a:cxnLst/>
              <a:rect l="l" t="t" r="r" b="b"/>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1" name="Google Shape;1241;p7"/>
            <p:cNvSpPr/>
            <p:nvPr/>
          </p:nvSpPr>
          <p:spPr>
            <a:xfrm>
              <a:off x="632447" y="276757"/>
              <a:ext cx="129240" cy="125901"/>
            </a:xfrm>
            <a:custGeom>
              <a:avLst/>
              <a:gdLst/>
              <a:ahLst/>
              <a:cxnLst/>
              <a:rect l="l" t="t" r="r" b="b"/>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2" name="Google Shape;1242;p7"/>
            <p:cNvSpPr/>
            <p:nvPr/>
          </p:nvSpPr>
          <p:spPr>
            <a:xfrm>
              <a:off x="966258" y="318707"/>
              <a:ext cx="38612" cy="35274"/>
            </a:xfrm>
            <a:custGeom>
              <a:avLst/>
              <a:gdLst/>
              <a:ahLst/>
              <a:cxnLst/>
              <a:rect l="l" t="t" r="r" b="b"/>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3" name="Google Shape;1243;p7"/>
            <p:cNvSpPr/>
            <p:nvPr/>
          </p:nvSpPr>
          <p:spPr>
            <a:xfrm>
              <a:off x="818633" y="318707"/>
              <a:ext cx="50371" cy="45338"/>
            </a:xfrm>
            <a:custGeom>
              <a:avLst/>
              <a:gdLst/>
              <a:ahLst/>
              <a:cxnLst/>
              <a:rect l="l" t="t" r="r" b="b"/>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4" name="Google Shape;1244;p7"/>
            <p:cNvSpPr/>
            <p:nvPr/>
          </p:nvSpPr>
          <p:spPr>
            <a:xfrm>
              <a:off x="1040045" y="446203"/>
              <a:ext cx="38662" cy="33580"/>
            </a:xfrm>
            <a:custGeom>
              <a:avLst/>
              <a:gdLst/>
              <a:ahLst/>
              <a:cxnLst/>
              <a:rect l="l" t="t" r="r" b="b"/>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5" name="Google Shape;1245;p7"/>
            <p:cNvSpPr/>
            <p:nvPr/>
          </p:nvSpPr>
          <p:spPr>
            <a:xfrm>
              <a:off x="912599" y="268386"/>
              <a:ext cx="129190" cy="120820"/>
            </a:xfrm>
            <a:custGeom>
              <a:avLst/>
              <a:gdLst/>
              <a:ahLst/>
              <a:cxnLst/>
              <a:rect l="l" t="t" r="r" b="b"/>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246" name="Google Shape;1246;p7"/>
          <p:cNvSpPr txBox="1">
            <a:spLocks noGrp="1"/>
          </p:cNvSpPr>
          <p:nvPr>
            <p:ph type="title"/>
          </p:nvPr>
        </p:nvSpPr>
        <p:spPr>
          <a:xfrm>
            <a:off x="1131750" y="623025"/>
            <a:ext cx="6880500" cy="582900"/>
          </a:xfrm>
          <a:prstGeom prst="rect">
            <a:avLst/>
          </a:prstGeom>
        </p:spPr>
        <p:txBody>
          <a:bodyPr spcFirstLastPara="1" wrap="square" lIns="91425" tIns="91425" rIns="91425" bIns="91425" anchor="b"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1247" name="Google Shape;1247;p7"/>
          <p:cNvSpPr txBox="1">
            <a:spLocks noGrp="1"/>
          </p:cNvSpPr>
          <p:nvPr>
            <p:ph type="body" idx="1"/>
          </p:nvPr>
        </p:nvSpPr>
        <p:spPr>
          <a:xfrm>
            <a:off x="977300" y="1279069"/>
            <a:ext cx="2296500" cy="35325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248" name="Google Shape;1248;p7"/>
          <p:cNvSpPr txBox="1">
            <a:spLocks noGrp="1"/>
          </p:cNvSpPr>
          <p:nvPr>
            <p:ph type="body" idx="2"/>
          </p:nvPr>
        </p:nvSpPr>
        <p:spPr>
          <a:xfrm>
            <a:off x="3391603" y="1279069"/>
            <a:ext cx="2296500" cy="35325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249" name="Google Shape;1249;p7"/>
          <p:cNvSpPr txBox="1">
            <a:spLocks noGrp="1"/>
          </p:cNvSpPr>
          <p:nvPr>
            <p:ph type="body" idx="3"/>
          </p:nvPr>
        </p:nvSpPr>
        <p:spPr>
          <a:xfrm>
            <a:off x="5805905" y="1279069"/>
            <a:ext cx="2296500" cy="35325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250" name="Google Shape;1250;p7"/>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dark">
  <p:cSld name="BLANK_1">
    <p:bg>
      <p:bgPr>
        <a:solidFill>
          <a:schemeClr val="accent5"/>
        </a:solidFill>
        <a:effectLst/>
      </p:bgPr>
    </p:bg>
    <p:spTree>
      <p:nvGrpSpPr>
        <p:cNvPr id="1" name="Shape 1663"/>
        <p:cNvGrpSpPr/>
        <p:nvPr/>
      </p:nvGrpSpPr>
      <p:grpSpPr>
        <a:xfrm>
          <a:off x="0" y="0"/>
          <a:ext cx="0" cy="0"/>
          <a:chOff x="0" y="0"/>
          <a:chExt cx="0" cy="0"/>
        </a:xfrm>
      </p:grpSpPr>
      <p:grpSp>
        <p:nvGrpSpPr>
          <p:cNvPr id="1664" name="Google Shape;1664;p11"/>
          <p:cNvGrpSpPr/>
          <p:nvPr/>
        </p:nvGrpSpPr>
        <p:grpSpPr>
          <a:xfrm>
            <a:off x="3" y="1362853"/>
            <a:ext cx="830992" cy="1847937"/>
            <a:chOff x="3" y="1439053"/>
            <a:chExt cx="830992" cy="1847937"/>
          </a:xfrm>
        </p:grpSpPr>
        <p:sp>
          <p:nvSpPr>
            <p:cNvPr id="1665" name="Google Shape;1665;p11"/>
            <p:cNvSpPr/>
            <p:nvPr/>
          </p:nvSpPr>
          <p:spPr>
            <a:xfrm>
              <a:off x="3" y="1598235"/>
              <a:ext cx="698630" cy="1537982"/>
            </a:xfrm>
            <a:custGeom>
              <a:avLst/>
              <a:gdLst/>
              <a:ahLst/>
              <a:cxnLst/>
              <a:rect l="l" t="t" r="r" b="b"/>
              <a:pathLst>
                <a:path w="14040" h="30908" extrusionOk="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66" name="Google Shape;1666;p11"/>
            <p:cNvSpPr/>
            <p:nvPr/>
          </p:nvSpPr>
          <p:spPr>
            <a:xfrm>
              <a:off x="211084" y="1586492"/>
              <a:ext cx="20153" cy="23536"/>
            </a:xfrm>
            <a:custGeom>
              <a:avLst/>
              <a:gdLst/>
              <a:ahLst/>
              <a:cxnLst/>
              <a:rect l="l" t="t" r="r" b="b"/>
              <a:pathLst>
                <a:path w="405" h="473" extrusionOk="0">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67" name="Google Shape;1667;p11"/>
            <p:cNvSpPr/>
            <p:nvPr/>
          </p:nvSpPr>
          <p:spPr>
            <a:xfrm>
              <a:off x="3" y="1439053"/>
              <a:ext cx="830992" cy="1847937"/>
            </a:xfrm>
            <a:custGeom>
              <a:avLst/>
              <a:gdLst/>
              <a:ahLst/>
              <a:cxnLst/>
              <a:rect l="l" t="t" r="r" b="b"/>
              <a:pathLst>
                <a:path w="16700" h="37137" extrusionOk="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668" name="Google Shape;1668;p11"/>
          <p:cNvSpPr/>
          <p:nvPr/>
        </p:nvSpPr>
        <p:spPr>
          <a:xfrm>
            <a:off x="7570249" y="187589"/>
            <a:ext cx="830992" cy="847761"/>
          </a:xfrm>
          <a:custGeom>
            <a:avLst/>
            <a:gdLst/>
            <a:ahLst/>
            <a:cxnLst/>
            <a:rect l="l" t="t" r="r" b="b"/>
            <a:pathLst>
              <a:path w="16700" h="17037" extrusionOk="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nvGrpSpPr>
          <p:cNvPr id="1669" name="Google Shape;1669;p11"/>
          <p:cNvGrpSpPr/>
          <p:nvPr/>
        </p:nvGrpSpPr>
        <p:grpSpPr>
          <a:xfrm>
            <a:off x="1390437" y="-6"/>
            <a:ext cx="1603317" cy="405444"/>
            <a:chOff x="448987" y="-6"/>
            <a:chExt cx="1603317" cy="405444"/>
          </a:xfrm>
        </p:grpSpPr>
        <p:sp>
          <p:nvSpPr>
            <p:cNvPr id="1670" name="Google Shape;1670;p11"/>
            <p:cNvSpPr/>
            <p:nvPr/>
          </p:nvSpPr>
          <p:spPr>
            <a:xfrm>
              <a:off x="495861" y="65329"/>
              <a:ext cx="387083" cy="314981"/>
            </a:xfrm>
            <a:custGeom>
              <a:avLst/>
              <a:gdLst/>
              <a:ahLst/>
              <a:cxnLst/>
              <a:rect l="l" t="t" r="r" b="b"/>
              <a:pathLst>
                <a:path w="7779" h="6330" extrusionOk="0">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71" name="Google Shape;1671;p11"/>
            <p:cNvSpPr/>
            <p:nvPr/>
          </p:nvSpPr>
          <p:spPr>
            <a:xfrm>
              <a:off x="448987" y="-6"/>
              <a:ext cx="954944" cy="405444"/>
            </a:xfrm>
            <a:custGeom>
              <a:avLst/>
              <a:gdLst/>
              <a:ahLst/>
              <a:cxnLst/>
              <a:rect l="l" t="t" r="r" b="b"/>
              <a:pathLst>
                <a:path w="19191" h="8148" extrusionOk="0">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72" name="Google Shape;1672;p11"/>
            <p:cNvSpPr/>
            <p:nvPr/>
          </p:nvSpPr>
          <p:spPr>
            <a:xfrm>
              <a:off x="963306" y="-6"/>
              <a:ext cx="395393" cy="271441"/>
            </a:xfrm>
            <a:custGeom>
              <a:avLst/>
              <a:gdLst/>
              <a:ahLst/>
              <a:cxnLst/>
              <a:rect l="l" t="t" r="r" b="b"/>
              <a:pathLst>
                <a:path w="7946" h="5455" extrusionOk="0">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73" name="Google Shape;1673;p11"/>
            <p:cNvSpPr/>
            <p:nvPr/>
          </p:nvSpPr>
          <p:spPr>
            <a:xfrm>
              <a:off x="1661887" y="155793"/>
              <a:ext cx="390417" cy="172568"/>
            </a:xfrm>
            <a:custGeom>
              <a:avLst/>
              <a:gdLst/>
              <a:ahLst/>
              <a:cxnLst/>
              <a:rect l="l" t="t" r="r" b="b"/>
              <a:pathLst>
                <a:path w="7846" h="3468" extrusionOk="0">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74" name="Google Shape;1674;p11"/>
            <p:cNvSpPr/>
            <p:nvPr/>
          </p:nvSpPr>
          <p:spPr>
            <a:xfrm>
              <a:off x="1698759" y="204358"/>
              <a:ext cx="28512" cy="13435"/>
            </a:xfrm>
            <a:custGeom>
              <a:avLst/>
              <a:gdLst/>
              <a:ahLst/>
              <a:cxnLst/>
              <a:rect l="l" t="t" r="r" b="b"/>
              <a:pathLst>
                <a:path w="573" h="270" extrusionOk="0">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75" name="Google Shape;1675;p11"/>
            <p:cNvSpPr/>
            <p:nvPr/>
          </p:nvSpPr>
          <p:spPr>
            <a:xfrm>
              <a:off x="1978510" y="202666"/>
              <a:ext cx="15127" cy="77128"/>
            </a:xfrm>
            <a:custGeom>
              <a:avLst/>
              <a:gdLst/>
              <a:ahLst/>
              <a:cxnLst/>
              <a:rect l="l" t="t" r="r" b="b"/>
              <a:pathLst>
                <a:path w="304" h="1550" extrusionOk="0">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76" name="Google Shape;1676;p11"/>
            <p:cNvSpPr/>
            <p:nvPr/>
          </p:nvSpPr>
          <p:spPr>
            <a:xfrm>
              <a:off x="1956765" y="217744"/>
              <a:ext cx="11743" cy="41948"/>
            </a:xfrm>
            <a:custGeom>
              <a:avLst/>
              <a:gdLst/>
              <a:ahLst/>
              <a:cxnLst/>
              <a:rect l="l" t="t" r="r" b="b"/>
              <a:pathLst>
                <a:path w="236" h="843" extrusionOk="0">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77" name="Google Shape;1677;p11"/>
            <p:cNvSpPr/>
            <p:nvPr/>
          </p:nvSpPr>
          <p:spPr>
            <a:xfrm>
              <a:off x="1485985" y="92100"/>
              <a:ext cx="174309" cy="150823"/>
            </a:xfrm>
            <a:custGeom>
              <a:avLst/>
              <a:gdLst/>
              <a:ahLst/>
              <a:cxnLst/>
              <a:rect l="l" t="t" r="r" b="b"/>
              <a:pathLst>
                <a:path w="3503" h="3031" extrusionOk="0">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78" name="Google Shape;1678;p11"/>
            <p:cNvSpPr/>
            <p:nvPr/>
          </p:nvSpPr>
          <p:spPr>
            <a:xfrm>
              <a:off x="1697067" y="227795"/>
              <a:ext cx="28562" cy="15127"/>
            </a:xfrm>
            <a:custGeom>
              <a:avLst/>
              <a:gdLst/>
              <a:ahLst/>
              <a:cxnLst/>
              <a:rect l="l" t="t" r="r" b="b"/>
              <a:pathLst>
                <a:path w="574" h="304" extrusionOk="0">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679" name="Google Shape;1679;p11"/>
          <p:cNvGrpSpPr/>
          <p:nvPr/>
        </p:nvGrpSpPr>
        <p:grpSpPr>
          <a:xfrm>
            <a:off x="7935832" y="1674515"/>
            <a:ext cx="1207974" cy="1445876"/>
            <a:chOff x="5654182" y="1903115"/>
            <a:chExt cx="1207974" cy="1445876"/>
          </a:xfrm>
        </p:grpSpPr>
        <p:sp>
          <p:nvSpPr>
            <p:cNvPr id="1680" name="Google Shape;1680;p11"/>
            <p:cNvSpPr/>
            <p:nvPr/>
          </p:nvSpPr>
          <p:spPr>
            <a:xfrm>
              <a:off x="6773284" y="2228147"/>
              <a:ext cx="88871" cy="36922"/>
            </a:xfrm>
            <a:custGeom>
              <a:avLst/>
              <a:gdLst/>
              <a:ahLst/>
              <a:cxnLst/>
              <a:rect l="l" t="t" r="r" b="b"/>
              <a:pathLst>
                <a:path w="1786" h="742" extrusionOk="0">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1" name="Google Shape;1681;p11"/>
            <p:cNvSpPr/>
            <p:nvPr/>
          </p:nvSpPr>
          <p:spPr>
            <a:xfrm>
              <a:off x="6726410" y="2104195"/>
              <a:ext cx="135745" cy="48616"/>
            </a:xfrm>
            <a:custGeom>
              <a:avLst/>
              <a:gdLst/>
              <a:ahLst/>
              <a:cxnLst/>
              <a:rect l="l" t="t" r="r" b="b"/>
              <a:pathLst>
                <a:path w="2728" h="977" extrusionOk="0">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2" name="Google Shape;1682;p11"/>
            <p:cNvSpPr/>
            <p:nvPr/>
          </p:nvSpPr>
          <p:spPr>
            <a:xfrm>
              <a:off x="6746513" y="2144401"/>
              <a:ext cx="115642" cy="43590"/>
            </a:xfrm>
            <a:custGeom>
              <a:avLst/>
              <a:gdLst/>
              <a:ahLst/>
              <a:cxnLst/>
              <a:rect l="l" t="t" r="r" b="b"/>
              <a:pathLst>
                <a:path w="2324" h="876" extrusionOk="0">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3" name="Google Shape;1683;p11"/>
            <p:cNvSpPr/>
            <p:nvPr/>
          </p:nvSpPr>
          <p:spPr>
            <a:xfrm>
              <a:off x="6793387" y="2305226"/>
              <a:ext cx="68768" cy="31846"/>
            </a:xfrm>
            <a:custGeom>
              <a:avLst/>
              <a:gdLst/>
              <a:ahLst/>
              <a:cxnLst/>
              <a:rect l="l" t="t" r="r" b="b"/>
              <a:pathLst>
                <a:path w="1382" h="640" extrusionOk="0">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4" name="Google Shape;1684;p11"/>
            <p:cNvSpPr/>
            <p:nvPr/>
          </p:nvSpPr>
          <p:spPr>
            <a:xfrm>
              <a:off x="6726410" y="2055580"/>
              <a:ext cx="135745" cy="50307"/>
            </a:xfrm>
            <a:custGeom>
              <a:avLst/>
              <a:gdLst/>
              <a:ahLst/>
              <a:cxnLst/>
              <a:rect l="l" t="t" r="r" b="b"/>
              <a:pathLst>
                <a:path w="2728" h="1011" extrusionOk="0">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5" name="Google Shape;1685;p11"/>
            <p:cNvSpPr/>
            <p:nvPr/>
          </p:nvSpPr>
          <p:spPr>
            <a:xfrm>
              <a:off x="6776668" y="2268353"/>
              <a:ext cx="85488" cy="38564"/>
            </a:xfrm>
            <a:custGeom>
              <a:avLst/>
              <a:gdLst/>
              <a:ahLst/>
              <a:cxnLst/>
              <a:rect l="l" t="t" r="r" b="b"/>
              <a:pathLst>
                <a:path w="1718" h="775" extrusionOk="0">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6" name="Google Shape;1686;p11"/>
            <p:cNvSpPr/>
            <p:nvPr/>
          </p:nvSpPr>
          <p:spPr>
            <a:xfrm>
              <a:off x="5994291" y="2241533"/>
              <a:ext cx="321698" cy="110616"/>
            </a:xfrm>
            <a:custGeom>
              <a:avLst/>
              <a:gdLst/>
              <a:ahLst/>
              <a:cxnLst/>
              <a:rect l="l" t="t" r="r" b="b"/>
              <a:pathLst>
                <a:path w="6465" h="2223" extrusionOk="0">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7" name="Google Shape;1687;p11"/>
            <p:cNvSpPr/>
            <p:nvPr/>
          </p:nvSpPr>
          <p:spPr>
            <a:xfrm>
              <a:off x="6123269" y="2578308"/>
              <a:ext cx="474163" cy="135745"/>
            </a:xfrm>
            <a:custGeom>
              <a:avLst/>
              <a:gdLst/>
              <a:ahLst/>
              <a:cxnLst/>
              <a:rect l="l" t="t" r="r" b="b"/>
              <a:pathLst>
                <a:path w="9529" h="2728" extrusionOk="0">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8" name="Google Shape;1688;p11"/>
            <p:cNvSpPr/>
            <p:nvPr/>
          </p:nvSpPr>
          <p:spPr>
            <a:xfrm>
              <a:off x="5691054" y="2422510"/>
              <a:ext cx="236260" cy="217800"/>
            </a:xfrm>
            <a:custGeom>
              <a:avLst/>
              <a:gdLst/>
              <a:ahLst/>
              <a:cxnLst/>
              <a:rect l="l" t="t" r="r" b="b"/>
              <a:pathLst>
                <a:path w="4748" h="4377" extrusionOk="0">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9" name="Google Shape;1689;p11"/>
            <p:cNvSpPr/>
            <p:nvPr/>
          </p:nvSpPr>
          <p:spPr>
            <a:xfrm>
              <a:off x="6800105" y="2340406"/>
              <a:ext cx="62051" cy="30204"/>
            </a:xfrm>
            <a:custGeom>
              <a:avLst/>
              <a:gdLst/>
              <a:ahLst/>
              <a:cxnLst/>
              <a:rect l="l" t="t" r="r" b="b"/>
              <a:pathLst>
                <a:path w="1247" h="607" extrusionOk="0">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90" name="Google Shape;1690;p11"/>
            <p:cNvSpPr/>
            <p:nvPr/>
          </p:nvSpPr>
          <p:spPr>
            <a:xfrm>
              <a:off x="5654182" y="1903115"/>
              <a:ext cx="1207974" cy="1445876"/>
            </a:xfrm>
            <a:custGeom>
              <a:avLst/>
              <a:gdLst/>
              <a:ahLst/>
              <a:cxnLst/>
              <a:rect l="l" t="t" r="r" b="b"/>
              <a:pathLst>
                <a:path w="24276" h="29057" extrusionOk="0">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91" name="Google Shape;1691;p11"/>
            <p:cNvSpPr/>
            <p:nvPr/>
          </p:nvSpPr>
          <p:spPr>
            <a:xfrm>
              <a:off x="6823542" y="2472767"/>
              <a:ext cx="38614" cy="16769"/>
            </a:xfrm>
            <a:custGeom>
              <a:avLst/>
              <a:gdLst/>
              <a:ahLst/>
              <a:cxnLst/>
              <a:rect l="l" t="t" r="r" b="b"/>
              <a:pathLst>
                <a:path w="776" h="337" extrusionOk="0">
                  <a:moveTo>
                    <a:pt x="775" y="0"/>
                  </a:moveTo>
                  <a:lnTo>
                    <a:pt x="371" y="101"/>
                  </a:lnTo>
                  <a:lnTo>
                    <a:pt x="203" y="202"/>
                  </a:lnTo>
                  <a:lnTo>
                    <a:pt x="1" y="303"/>
                  </a:lnTo>
                  <a:lnTo>
                    <a:pt x="1" y="337"/>
                  </a:lnTo>
                  <a:lnTo>
                    <a:pt x="405" y="337"/>
                  </a:lnTo>
                  <a:lnTo>
                    <a:pt x="775" y="269"/>
                  </a:lnTo>
                  <a:lnTo>
                    <a:pt x="77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92" name="Google Shape;1692;p11"/>
            <p:cNvSpPr/>
            <p:nvPr/>
          </p:nvSpPr>
          <p:spPr>
            <a:xfrm>
              <a:off x="6810156" y="2378920"/>
              <a:ext cx="51999" cy="28512"/>
            </a:xfrm>
            <a:custGeom>
              <a:avLst/>
              <a:gdLst/>
              <a:ahLst/>
              <a:cxnLst/>
              <a:rect l="l" t="t" r="r" b="b"/>
              <a:pathLst>
                <a:path w="1045" h="573" extrusionOk="0">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93" name="Google Shape;1693;p11"/>
            <p:cNvSpPr/>
            <p:nvPr/>
          </p:nvSpPr>
          <p:spPr>
            <a:xfrm>
              <a:off x="6842003" y="2509590"/>
              <a:ext cx="20153" cy="16819"/>
            </a:xfrm>
            <a:custGeom>
              <a:avLst/>
              <a:gdLst/>
              <a:ahLst/>
              <a:cxnLst/>
              <a:rect l="l" t="t" r="r" b="b"/>
              <a:pathLst>
                <a:path w="405" h="338" extrusionOk="0">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694" name="Google Shape;1694;p11"/>
          <p:cNvGrpSpPr/>
          <p:nvPr/>
        </p:nvGrpSpPr>
        <p:grpSpPr>
          <a:xfrm>
            <a:off x="8106707" y="3508074"/>
            <a:ext cx="1037098" cy="1476031"/>
            <a:chOff x="5825057" y="3508074"/>
            <a:chExt cx="1037098" cy="1476031"/>
          </a:xfrm>
        </p:grpSpPr>
        <p:sp>
          <p:nvSpPr>
            <p:cNvPr id="1695" name="Google Shape;1695;p11"/>
            <p:cNvSpPr/>
            <p:nvPr/>
          </p:nvSpPr>
          <p:spPr>
            <a:xfrm>
              <a:off x="5825057" y="3508074"/>
              <a:ext cx="1037098" cy="1476031"/>
            </a:xfrm>
            <a:custGeom>
              <a:avLst/>
              <a:gdLst/>
              <a:ahLst/>
              <a:cxnLst/>
              <a:rect l="l" t="t" r="r" b="b"/>
              <a:pathLst>
                <a:path w="20842" h="29663" extrusionOk="0">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96" name="Google Shape;1696;p11"/>
            <p:cNvSpPr/>
            <p:nvPr/>
          </p:nvSpPr>
          <p:spPr>
            <a:xfrm>
              <a:off x="6848670" y="3911827"/>
              <a:ext cx="13485" cy="28562"/>
            </a:xfrm>
            <a:custGeom>
              <a:avLst/>
              <a:gdLst/>
              <a:ahLst/>
              <a:cxnLst/>
              <a:rect l="l" t="t" r="r" b="b"/>
              <a:pathLst>
                <a:path w="271" h="574" extrusionOk="0">
                  <a:moveTo>
                    <a:pt x="68" y="1"/>
                  </a:moveTo>
                  <a:lnTo>
                    <a:pt x="35" y="35"/>
                  </a:lnTo>
                  <a:lnTo>
                    <a:pt x="1" y="68"/>
                  </a:lnTo>
                  <a:lnTo>
                    <a:pt x="1" y="102"/>
                  </a:lnTo>
                  <a:lnTo>
                    <a:pt x="136" y="338"/>
                  </a:lnTo>
                  <a:lnTo>
                    <a:pt x="270" y="573"/>
                  </a:lnTo>
                  <a:lnTo>
                    <a:pt x="270" y="169"/>
                  </a:lnTo>
                  <a:lnTo>
                    <a:pt x="136" y="35"/>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97" name="Google Shape;1697;p11"/>
            <p:cNvSpPr/>
            <p:nvPr/>
          </p:nvSpPr>
          <p:spPr>
            <a:xfrm>
              <a:off x="6845336" y="3940339"/>
              <a:ext cx="16819" cy="50307"/>
            </a:xfrm>
            <a:custGeom>
              <a:avLst/>
              <a:gdLst/>
              <a:ahLst/>
              <a:cxnLst/>
              <a:rect l="l" t="t" r="r" b="b"/>
              <a:pathLst>
                <a:path w="338" h="1011" extrusionOk="0">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698" name="Google Shape;1698;p11"/>
          <p:cNvGrpSpPr/>
          <p:nvPr/>
        </p:nvGrpSpPr>
        <p:grpSpPr>
          <a:xfrm>
            <a:off x="3462913" y="4724358"/>
            <a:ext cx="2218152" cy="422263"/>
            <a:chOff x="2330363" y="4724358"/>
            <a:chExt cx="2218152" cy="422263"/>
          </a:xfrm>
        </p:grpSpPr>
        <p:sp>
          <p:nvSpPr>
            <p:cNvPr id="1699" name="Google Shape;1699;p11"/>
            <p:cNvSpPr/>
            <p:nvPr/>
          </p:nvSpPr>
          <p:spPr>
            <a:xfrm>
              <a:off x="4117941" y="4942157"/>
              <a:ext cx="124002" cy="132411"/>
            </a:xfrm>
            <a:custGeom>
              <a:avLst/>
              <a:gdLst/>
              <a:ahLst/>
              <a:cxnLst/>
              <a:rect l="l" t="t" r="r" b="b"/>
              <a:pathLst>
                <a:path w="2492" h="2661" extrusionOk="0">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0" name="Google Shape;1700;p11"/>
            <p:cNvSpPr/>
            <p:nvPr/>
          </p:nvSpPr>
          <p:spPr>
            <a:xfrm>
              <a:off x="4171533" y="4979029"/>
              <a:ext cx="33538" cy="35230"/>
            </a:xfrm>
            <a:custGeom>
              <a:avLst/>
              <a:gdLst/>
              <a:ahLst/>
              <a:cxnLst/>
              <a:rect l="l" t="t" r="r" b="b"/>
              <a:pathLst>
                <a:path w="674" h="708" extrusionOk="0">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1" name="Google Shape;1701;p11"/>
            <p:cNvSpPr/>
            <p:nvPr/>
          </p:nvSpPr>
          <p:spPr>
            <a:xfrm>
              <a:off x="3876655" y="5019235"/>
              <a:ext cx="26870" cy="35230"/>
            </a:xfrm>
            <a:custGeom>
              <a:avLst/>
              <a:gdLst/>
              <a:ahLst/>
              <a:cxnLst/>
              <a:rect l="l" t="t" r="r" b="b"/>
              <a:pathLst>
                <a:path w="540" h="708" extrusionOk="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2" name="Google Shape;1702;p11"/>
            <p:cNvSpPr/>
            <p:nvPr/>
          </p:nvSpPr>
          <p:spPr>
            <a:xfrm>
              <a:off x="2377237" y="4851694"/>
              <a:ext cx="134103" cy="77128"/>
            </a:xfrm>
            <a:custGeom>
              <a:avLst/>
              <a:gdLst/>
              <a:ahLst/>
              <a:cxnLst/>
              <a:rect l="l" t="t" r="r" b="b"/>
              <a:pathLst>
                <a:path w="2695" h="1550" extrusionOk="0">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3" name="Google Shape;1703;p11"/>
            <p:cNvSpPr/>
            <p:nvPr/>
          </p:nvSpPr>
          <p:spPr>
            <a:xfrm>
              <a:off x="4019068" y="5000824"/>
              <a:ext cx="31896" cy="8409"/>
            </a:xfrm>
            <a:custGeom>
              <a:avLst/>
              <a:gdLst/>
              <a:ahLst/>
              <a:cxnLst/>
              <a:rect l="l" t="t" r="r" b="b"/>
              <a:pathLst>
                <a:path w="641" h="169" extrusionOk="0">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4" name="Google Shape;1704;p11"/>
            <p:cNvSpPr/>
            <p:nvPr/>
          </p:nvSpPr>
          <p:spPr>
            <a:xfrm>
              <a:off x="3962093" y="4940515"/>
              <a:ext cx="139129" cy="132362"/>
            </a:xfrm>
            <a:custGeom>
              <a:avLst/>
              <a:gdLst/>
              <a:ahLst/>
              <a:cxnLst/>
              <a:rect l="l" t="t" r="r" b="b"/>
              <a:pathLst>
                <a:path w="2796" h="2660" extrusionOk="0">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5" name="Google Shape;1705;p11"/>
            <p:cNvSpPr/>
            <p:nvPr/>
          </p:nvSpPr>
          <p:spPr>
            <a:xfrm>
              <a:off x="3581827" y="4848360"/>
              <a:ext cx="134053" cy="83796"/>
            </a:xfrm>
            <a:custGeom>
              <a:avLst/>
              <a:gdLst/>
              <a:ahLst/>
              <a:cxnLst/>
              <a:rect l="l" t="t" r="r" b="b"/>
              <a:pathLst>
                <a:path w="2694" h="1684" extrusionOk="0">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6" name="Google Shape;1706;p11"/>
            <p:cNvSpPr/>
            <p:nvPr/>
          </p:nvSpPr>
          <p:spPr>
            <a:xfrm>
              <a:off x="3539929" y="4942157"/>
              <a:ext cx="120668" cy="129077"/>
            </a:xfrm>
            <a:custGeom>
              <a:avLst/>
              <a:gdLst/>
              <a:ahLst/>
              <a:cxnLst/>
              <a:rect l="l" t="t" r="r" b="b"/>
              <a:pathLst>
                <a:path w="2425" h="2594" extrusionOk="0">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7" name="Google Shape;1707;p11"/>
            <p:cNvSpPr/>
            <p:nvPr/>
          </p:nvSpPr>
          <p:spPr>
            <a:xfrm>
              <a:off x="4193327" y="5087904"/>
              <a:ext cx="122310" cy="58717"/>
            </a:xfrm>
            <a:custGeom>
              <a:avLst/>
              <a:gdLst/>
              <a:ahLst/>
              <a:cxnLst/>
              <a:rect l="l" t="t" r="r" b="b"/>
              <a:pathLst>
                <a:path w="2458" h="1180" extrusionOk="0">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8" name="Google Shape;1708;p11"/>
            <p:cNvSpPr/>
            <p:nvPr/>
          </p:nvSpPr>
          <p:spPr>
            <a:xfrm>
              <a:off x="4339075" y="5086262"/>
              <a:ext cx="129028" cy="60359"/>
            </a:xfrm>
            <a:custGeom>
              <a:avLst/>
              <a:gdLst/>
              <a:ahLst/>
              <a:cxnLst/>
              <a:rect l="l" t="t" r="r" b="b"/>
              <a:pathLst>
                <a:path w="2593" h="1213" extrusionOk="0">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9" name="Google Shape;1709;p11"/>
            <p:cNvSpPr/>
            <p:nvPr/>
          </p:nvSpPr>
          <p:spPr>
            <a:xfrm>
              <a:off x="2424160" y="5041030"/>
              <a:ext cx="26870" cy="6718"/>
            </a:xfrm>
            <a:custGeom>
              <a:avLst/>
              <a:gdLst/>
              <a:ahLst/>
              <a:cxnLst/>
              <a:rect l="l" t="t" r="r" b="b"/>
              <a:pathLst>
                <a:path w="540" h="135" extrusionOk="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0" name="Google Shape;1710;p11"/>
            <p:cNvSpPr/>
            <p:nvPr/>
          </p:nvSpPr>
          <p:spPr>
            <a:xfrm>
              <a:off x="3826397" y="4948875"/>
              <a:ext cx="129077" cy="127386"/>
            </a:xfrm>
            <a:custGeom>
              <a:avLst/>
              <a:gdLst/>
              <a:ahLst/>
              <a:cxnLst/>
              <a:rect l="l" t="t" r="r" b="b"/>
              <a:pathLst>
                <a:path w="2594" h="2560" extrusionOk="0">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1" name="Google Shape;1711;p11"/>
            <p:cNvSpPr/>
            <p:nvPr/>
          </p:nvSpPr>
          <p:spPr>
            <a:xfrm>
              <a:off x="2375595" y="4948875"/>
              <a:ext cx="125694" cy="125694"/>
            </a:xfrm>
            <a:custGeom>
              <a:avLst/>
              <a:gdLst/>
              <a:ahLst/>
              <a:cxnLst/>
              <a:rect l="l" t="t" r="r" b="b"/>
              <a:pathLst>
                <a:path w="2526" h="2526" extrusionOk="0">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2" name="Google Shape;1712;p11"/>
            <p:cNvSpPr/>
            <p:nvPr/>
          </p:nvSpPr>
          <p:spPr>
            <a:xfrm>
              <a:off x="3684034" y="4945541"/>
              <a:ext cx="129028" cy="129028"/>
            </a:xfrm>
            <a:custGeom>
              <a:avLst/>
              <a:gdLst/>
              <a:ahLst/>
              <a:cxnLst/>
              <a:rect l="l" t="t" r="r" b="b"/>
              <a:pathLst>
                <a:path w="2593" h="2593" extrusionOk="0">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3" name="Google Shape;1713;p11"/>
            <p:cNvSpPr/>
            <p:nvPr/>
          </p:nvSpPr>
          <p:spPr>
            <a:xfrm>
              <a:off x="3735934" y="5022569"/>
              <a:ext cx="25179" cy="31896"/>
            </a:xfrm>
            <a:custGeom>
              <a:avLst/>
              <a:gdLst/>
              <a:ahLst/>
              <a:cxnLst/>
              <a:rect l="l" t="t" r="r" b="b"/>
              <a:pathLst>
                <a:path w="506" h="641" extrusionOk="0">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4" name="Google Shape;1714;p11"/>
            <p:cNvSpPr/>
            <p:nvPr/>
          </p:nvSpPr>
          <p:spPr>
            <a:xfrm>
              <a:off x="2422469" y="5014210"/>
              <a:ext cx="25179" cy="20153"/>
            </a:xfrm>
            <a:custGeom>
              <a:avLst/>
              <a:gdLst/>
              <a:ahLst/>
              <a:cxnLst/>
              <a:rect l="l" t="t" r="r" b="b"/>
              <a:pathLst>
                <a:path w="506" h="405" extrusionOk="0">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5" name="Google Shape;1715;p11"/>
            <p:cNvSpPr/>
            <p:nvPr/>
          </p:nvSpPr>
          <p:spPr>
            <a:xfrm>
              <a:off x="3898450" y="5089596"/>
              <a:ext cx="134053" cy="57025"/>
            </a:xfrm>
            <a:custGeom>
              <a:avLst/>
              <a:gdLst/>
              <a:ahLst/>
              <a:cxnLst/>
              <a:rect l="l" t="t" r="r" b="b"/>
              <a:pathLst>
                <a:path w="2694" h="1146" extrusionOk="0">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6" name="Google Shape;1716;p11"/>
            <p:cNvSpPr/>
            <p:nvPr/>
          </p:nvSpPr>
          <p:spPr>
            <a:xfrm>
              <a:off x="2714012" y="5019235"/>
              <a:ext cx="28512" cy="31896"/>
            </a:xfrm>
            <a:custGeom>
              <a:avLst/>
              <a:gdLst/>
              <a:ahLst/>
              <a:cxnLst/>
              <a:rect l="l" t="t" r="r" b="b"/>
              <a:pathLst>
                <a:path w="573" h="641" extrusionOk="0">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7" name="Google Shape;1717;p11"/>
            <p:cNvSpPr/>
            <p:nvPr/>
          </p:nvSpPr>
          <p:spPr>
            <a:xfrm>
              <a:off x="2978686" y="4853385"/>
              <a:ext cx="132411" cy="82154"/>
            </a:xfrm>
            <a:custGeom>
              <a:avLst/>
              <a:gdLst/>
              <a:ahLst/>
              <a:cxnLst/>
              <a:rect l="l" t="t" r="r" b="b"/>
              <a:pathLst>
                <a:path w="2661" h="1651" extrusionOk="0">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8" name="Google Shape;1718;p11"/>
            <p:cNvSpPr/>
            <p:nvPr/>
          </p:nvSpPr>
          <p:spPr>
            <a:xfrm>
              <a:off x="3611981" y="5086262"/>
              <a:ext cx="129028" cy="60359"/>
            </a:xfrm>
            <a:custGeom>
              <a:avLst/>
              <a:gdLst/>
              <a:ahLst/>
              <a:cxnLst/>
              <a:rect l="l" t="t" r="r" b="b"/>
              <a:pathLst>
                <a:path w="2593" h="1213" extrusionOk="0">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9" name="Google Shape;1719;p11"/>
            <p:cNvSpPr/>
            <p:nvPr/>
          </p:nvSpPr>
          <p:spPr>
            <a:xfrm>
              <a:off x="3427670" y="4851694"/>
              <a:ext cx="137437" cy="82154"/>
            </a:xfrm>
            <a:custGeom>
              <a:avLst/>
              <a:gdLst/>
              <a:ahLst/>
              <a:cxnLst/>
              <a:rect l="l" t="t" r="r" b="b"/>
              <a:pathLst>
                <a:path w="2762" h="1651" extrusionOk="0">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0" name="Google Shape;1720;p11"/>
            <p:cNvSpPr/>
            <p:nvPr/>
          </p:nvSpPr>
          <p:spPr>
            <a:xfrm>
              <a:off x="2523034" y="4848360"/>
              <a:ext cx="134053" cy="83796"/>
            </a:xfrm>
            <a:custGeom>
              <a:avLst/>
              <a:gdLst/>
              <a:ahLst/>
              <a:cxnLst/>
              <a:rect l="l" t="t" r="r" b="b"/>
              <a:pathLst>
                <a:path w="2694" h="1684" extrusionOk="0">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1" name="Google Shape;1721;p11"/>
            <p:cNvSpPr/>
            <p:nvPr/>
          </p:nvSpPr>
          <p:spPr>
            <a:xfrm>
              <a:off x="4178250" y="4846668"/>
              <a:ext cx="139079" cy="87180"/>
            </a:xfrm>
            <a:custGeom>
              <a:avLst/>
              <a:gdLst/>
              <a:ahLst/>
              <a:cxnLst/>
              <a:rect l="l" t="t" r="r" b="b"/>
              <a:pathLst>
                <a:path w="2795" h="1752" extrusionOk="0">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2" name="Google Shape;1722;p11"/>
            <p:cNvSpPr/>
            <p:nvPr/>
          </p:nvSpPr>
          <p:spPr>
            <a:xfrm>
              <a:off x="3727574" y="4851694"/>
              <a:ext cx="139079" cy="80462"/>
            </a:xfrm>
            <a:custGeom>
              <a:avLst/>
              <a:gdLst/>
              <a:ahLst/>
              <a:cxnLst/>
              <a:rect l="l" t="t" r="r" b="b"/>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3" name="Google Shape;1723;p11"/>
            <p:cNvSpPr/>
            <p:nvPr/>
          </p:nvSpPr>
          <p:spPr>
            <a:xfrm>
              <a:off x="2667089" y="4943849"/>
              <a:ext cx="129028" cy="130720"/>
            </a:xfrm>
            <a:custGeom>
              <a:avLst/>
              <a:gdLst/>
              <a:ahLst/>
              <a:cxnLst/>
              <a:rect l="l" t="t" r="r" b="b"/>
              <a:pathLst>
                <a:path w="2593" h="2627" extrusionOk="0">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4" name="Google Shape;1724;p11"/>
            <p:cNvSpPr/>
            <p:nvPr/>
          </p:nvSpPr>
          <p:spPr>
            <a:xfrm>
              <a:off x="2668781" y="4851694"/>
              <a:ext cx="139079" cy="80462"/>
            </a:xfrm>
            <a:custGeom>
              <a:avLst/>
              <a:gdLst/>
              <a:ahLst/>
              <a:cxnLst/>
              <a:rect l="l" t="t" r="r" b="b"/>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5" name="Google Shape;1725;p11"/>
            <p:cNvSpPr/>
            <p:nvPr/>
          </p:nvSpPr>
          <p:spPr>
            <a:xfrm>
              <a:off x="2737449" y="5089596"/>
              <a:ext cx="118976" cy="57025"/>
            </a:xfrm>
            <a:custGeom>
              <a:avLst/>
              <a:gdLst/>
              <a:ahLst/>
              <a:cxnLst/>
              <a:rect l="l" t="t" r="r" b="b"/>
              <a:pathLst>
                <a:path w="2391" h="1146" extrusionOk="0">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6" name="Google Shape;1726;p11"/>
            <p:cNvSpPr/>
            <p:nvPr/>
          </p:nvSpPr>
          <p:spPr>
            <a:xfrm>
              <a:off x="3756037" y="5086262"/>
              <a:ext cx="122360" cy="60359"/>
            </a:xfrm>
            <a:custGeom>
              <a:avLst/>
              <a:gdLst/>
              <a:ahLst/>
              <a:cxnLst/>
              <a:rect l="l" t="t" r="r" b="b"/>
              <a:pathLst>
                <a:path w="2459" h="1213" extrusionOk="0">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7" name="Google Shape;1727;p11"/>
            <p:cNvSpPr/>
            <p:nvPr/>
          </p:nvSpPr>
          <p:spPr>
            <a:xfrm>
              <a:off x="2821195" y="4848360"/>
              <a:ext cx="135795" cy="83796"/>
            </a:xfrm>
            <a:custGeom>
              <a:avLst/>
              <a:gdLst/>
              <a:ahLst/>
              <a:cxnLst/>
              <a:rect l="l" t="t" r="r" b="b"/>
              <a:pathLst>
                <a:path w="2729" h="1684" extrusionOk="0">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8" name="Google Shape;1728;p11"/>
            <p:cNvSpPr/>
            <p:nvPr/>
          </p:nvSpPr>
          <p:spPr>
            <a:xfrm>
              <a:off x="3880039" y="4848360"/>
              <a:ext cx="135745" cy="83796"/>
            </a:xfrm>
            <a:custGeom>
              <a:avLst/>
              <a:gdLst/>
              <a:ahLst/>
              <a:cxnLst/>
              <a:rect l="l" t="t" r="r" b="b"/>
              <a:pathLst>
                <a:path w="2728" h="1684" extrusionOk="0">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9" name="Google Shape;1729;p11"/>
            <p:cNvSpPr/>
            <p:nvPr/>
          </p:nvSpPr>
          <p:spPr>
            <a:xfrm>
              <a:off x="4397692" y="5030979"/>
              <a:ext cx="48616" cy="23487"/>
            </a:xfrm>
            <a:custGeom>
              <a:avLst/>
              <a:gdLst/>
              <a:ahLst/>
              <a:cxnLst/>
              <a:rect l="l" t="t" r="r" b="b"/>
              <a:pathLst>
                <a:path w="977" h="472" extrusionOk="0">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0" name="Google Shape;1730;p11"/>
            <p:cNvSpPr/>
            <p:nvPr/>
          </p:nvSpPr>
          <p:spPr>
            <a:xfrm>
              <a:off x="4332357" y="4850051"/>
              <a:ext cx="135745" cy="83796"/>
            </a:xfrm>
            <a:custGeom>
              <a:avLst/>
              <a:gdLst/>
              <a:ahLst/>
              <a:cxnLst/>
              <a:rect l="l" t="t" r="r" b="b"/>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1" name="Google Shape;1731;p11"/>
            <p:cNvSpPr/>
            <p:nvPr/>
          </p:nvSpPr>
          <p:spPr>
            <a:xfrm>
              <a:off x="4260304" y="4945541"/>
              <a:ext cx="206106" cy="129028"/>
            </a:xfrm>
            <a:custGeom>
              <a:avLst/>
              <a:gdLst/>
              <a:ahLst/>
              <a:cxnLst/>
              <a:rect l="l" t="t" r="r" b="b"/>
              <a:pathLst>
                <a:path w="4142" h="2593" extrusionOk="0">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2" name="Google Shape;1732;p11"/>
            <p:cNvSpPr/>
            <p:nvPr/>
          </p:nvSpPr>
          <p:spPr>
            <a:xfrm>
              <a:off x="2576625" y="5015902"/>
              <a:ext cx="18461" cy="35230"/>
            </a:xfrm>
            <a:custGeom>
              <a:avLst/>
              <a:gdLst/>
              <a:ahLst/>
              <a:cxnLst/>
              <a:rect l="l" t="t" r="r" b="b"/>
              <a:pathLst>
                <a:path w="371" h="708" extrusionOk="0">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3" name="Google Shape;1733;p11"/>
            <p:cNvSpPr/>
            <p:nvPr/>
          </p:nvSpPr>
          <p:spPr>
            <a:xfrm>
              <a:off x="4037479" y="4853385"/>
              <a:ext cx="132411" cy="82154"/>
            </a:xfrm>
            <a:custGeom>
              <a:avLst/>
              <a:gdLst/>
              <a:ahLst/>
              <a:cxnLst/>
              <a:rect l="l" t="t" r="r" b="b"/>
              <a:pathLst>
                <a:path w="2661" h="1651" extrusionOk="0">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4" name="Google Shape;1734;p11"/>
            <p:cNvSpPr/>
            <p:nvPr/>
          </p:nvSpPr>
          <p:spPr>
            <a:xfrm>
              <a:off x="2590011" y="5091288"/>
              <a:ext cx="129077" cy="55333"/>
            </a:xfrm>
            <a:custGeom>
              <a:avLst/>
              <a:gdLst/>
              <a:ahLst/>
              <a:cxnLst/>
              <a:rect l="l" t="t" r="r" b="b"/>
              <a:pathLst>
                <a:path w="2594" h="1112" extrusionOk="0">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5" name="Google Shape;1735;p11"/>
            <p:cNvSpPr/>
            <p:nvPr/>
          </p:nvSpPr>
          <p:spPr>
            <a:xfrm>
              <a:off x="2518008" y="4947183"/>
              <a:ext cx="124002" cy="129077"/>
            </a:xfrm>
            <a:custGeom>
              <a:avLst/>
              <a:gdLst/>
              <a:ahLst/>
              <a:cxnLst/>
              <a:rect l="l" t="t" r="r" b="b"/>
              <a:pathLst>
                <a:path w="2492" h="2594" extrusionOk="0">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6" name="Google Shape;1736;p11"/>
            <p:cNvSpPr/>
            <p:nvPr/>
          </p:nvSpPr>
          <p:spPr>
            <a:xfrm>
              <a:off x="3462851" y="5089596"/>
              <a:ext cx="124052" cy="57025"/>
            </a:xfrm>
            <a:custGeom>
              <a:avLst/>
              <a:gdLst/>
              <a:ahLst/>
              <a:cxnLst/>
              <a:rect l="l" t="t" r="r" b="b"/>
              <a:pathLst>
                <a:path w="2493" h="1146" extrusionOk="0">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7" name="Google Shape;1737;p11"/>
            <p:cNvSpPr/>
            <p:nvPr/>
          </p:nvSpPr>
          <p:spPr>
            <a:xfrm>
              <a:off x="2370569" y="5084570"/>
              <a:ext cx="211132" cy="62051"/>
            </a:xfrm>
            <a:custGeom>
              <a:avLst/>
              <a:gdLst/>
              <a:ahLst/>
              <a:cxnLst/>
              <a:rect l="l" t="t" r="r" b="b"/>
              <a:pathLst>
                <a:path w="4243" h="1247" extrusionOk="0">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8" name="Google Shape;1738;p11"/>
            <p:cNvSpPr/>
            <p:nvPr/>
          </p:nvSpPr>
          <p:spPr>
            <a:xfrm>
              <a:off x="3586853" y="5024261"/>
              <a:ext cx="23487" cy="26870"/>
            </a:xfrm>
            <a:custGeom>
              <a:avLst/>
              <a:gdLst/>
              <a:ahLst/>
              <a:cxnLst/>
              <a:rect l="l" t="t" r="r" b="b"/>
              <a:pathLst>
                <a:path w="472" h="540" extrusionOk="0">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9" name="Google Shape;1739;p11"/>
            <p:cNvSpPr/>
            <p:nvPr/>
          </p:nvSpPr>
          <p:spPr>
            <a:xfrm>
              <a:off x="3313770" y="5089596"/>
              <a:ext cx="124002" cy="57025"/>
            </a:xfrm>
            <a:custGeom>
              <a:avLst/>
              <a:gdLst/>
              <a:ahLst/>
              <a:cxnLst/>
              <a:rect l="l" t="t" r="r" b="b"/>
              <a:pathLst>
                <a:path w="2492" h="1146" extrusionOk="0">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0" name="Google Shape;1740;p11"/>
            <p:cNvSpPr/>
            <p:nvPr/>
          </p:nvSpPr>
          <p:spPr>
            <a:xfrm>
              <a:off x="3444439" y="5022569"/>
              <a:ext cx="18461" cy="30204"/>
            </a:xfrm>
            <a:custGeom>
              <a:avLst/>
              <a:gdLst/>
              <a:ahLst/>
              <a:cxnLst/>
              <a:rect l="l" t="t" r="r" b="b"/>
              <a:pathLst>
                <a:path w="371" h="607" extrusionOk="0">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1" name="Google Shape;1741;p11"/>
            <p:cNvSpPr/>
            <p:nvPr/>
          </p:nvSpPr>
          <p:spPr>
            <a:xfrm>
              <a:off x="2866477" y="5020927"/>
              <a:ext cx="25179" cy="31846"/>
            </a:xfrm>
            <a:custGeom>
              <a:avLst/>
              <a:gdLst/>
              <a:ahLst/>
              <a:cxnLst/>
              <a:rect l="l" t="t" r="r" b="b"/>
              <a:pathLst>
                <a:path w="506" h="640" extrusionOk="0">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2" name="Google Shape;1742;p11"/>
            <p:cNvSpPr/>
            <p:nvPr/>
          </p:nvSpPr>
          <p:spPr>
            <a:xfrm>
              <a:off x="2811144" y="4943849"/>
              <a:ext cx="122360" cy="127386"/>
            </a:xfrm>
            <a:custGeom>
              <a:avLst/>
              <a:gdLst/>
              <a:ahLst/>
              <a:cxnLst/>
              <a:rect l="l" t="t" r="r" b="b"/>
              <a:pathLst>
                <a:path w="2459" h="2560" extrusionOk="0">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3" name="Google Shape;1743;p11"/>
            <p:cNvSpPr/>
            <p:nvPr/>
          </p:nvSpPr>
          <p:spPr>
            <a:xfrm>
              <a:off x="2951915" y="4947183"/>
              <a:ext cx="135745" cy="127386"/>
            </a:xfrm>
            <a:custGeom>
              <a:avLst/>
              <a:gdLst/>
              <a:ahLst/>
              <a:cxnLst/>
              <a:rect l="l" t="t" r="r" b="b"/>
              <a:pathLst>
                <a:path w="2728" h="2560" extrusionOk="0">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4" name="Google Shape;1744;p11"/>
            <p:cNvSpPr/>
            <p:nvPr/>
          </p:nvSpPr>
          <p:spPr>
            <a:xfrm>
              <a:off x="3007198" y="5024261"/>
              <a:ext cx="28512" cy="31896"/>
            </a:xfrm>
            <a:custGeom>
              <a:avLst/>
              <a:gdLst/>
              <a:ahLst/>
              <a:cxnLst/>
              <a:rect l="l" t="t" r="r" b="b"/>
              <a:pathLst>
                <a:path w="573" h="641" extrusionOk="0">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5" name="Google Shape;1745;p11"/>
            <p:cNvSpPr/>
            <p:nvPr/>
          </p:nvSpPr>
          <p:spPr>
            <a:xfrm>
              <a:off x="3166331" y="5099648"/>
              <a:ext cx="8409" cy="46973"/>
            </a:xfrm>
            <a:custGeom>
              <a:avLst/>
              <a:gdLst/>
              <a:ahLst/>
              <a:cxnLst/>
              <a:rect l="l" t="t" r="r" b="b"/>
              <a:pathLst>
                <a:path w="169" h="944" extrusionOk="0">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6" name="Google Shape;1746;p11"/>
            <p:cNvSpPr/>
            <p:nvPr/>
          </p:nvSpPr>
          <p:spPr>
            <a:xfrm>
              <a:off x="2879863" y="5092930"/>
              <a:ext cx="129028" cy="53691"/>
            </a:xfrm>
            <a:custGeom>
              <a:avLst/>
              <a:gdLst/>
              <a:ahLst/>
              <a:cxnLst/>
              <a:rect l="l" t="t" r="r" b="b"/>
              <a:pathLst>
                <a:path w="2593" h="1079" extrusionOk="0">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7" name="Google Shape;1747;p11"/>
            <p:cNvSpPr/>
            <p:nvPr/>
          </p:nvSpPr>
          <p:spPr>
            <a:xfrm>
              <a:off x="3099304" y="4943849"/>
              <a:ext cx="125694" cy="135745"/>
            </a:xfrm>
            <a:custGeom>
              <a:avLst/>
              <a:gdLst/>
              <a:ahLst/>
              <a:cxnLst/>
              <a:rect l="l" t="t" r="r" b="b"/>
              <a:pathLst>
                <a:path w="2526" h="2728" extrusionOk="0">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8" name="Google Shape;1748;p11"/>
            <p:cNvSpPr/>
            <p:nvPr/>
          </p:nvSpPr>
          <p:spPr>
            <a:xfrm>
              <a:off x="3295359" y="5022569"/>
              <a:ext cx="28512" cy="30204"/>
            </a:xfrm>
            <a:custGeom>
              <a:avLst/>
              <a:gdLst/>
              <a:ahLst/>
              <a:cxnLst/>
              <a:rect l="l" t="t" r="r" b="b"/>
              <a:pathLst>
                <a:path w="573" h="607" extrusionOk="0">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9" name="Google Shape;1749;p11"/>
            <p:cNvSpPr/>
            <p:nvPr/>
          </p:nvSpPr>
          <p:spPr>
            <a:xfrm>
              <a:off x="3273564" y="4850051"/>
              <a:ext cx="135745" cy="83796"/>
            </a:xfrm>
            <a:custGeom>
              <a:avLst/>
              <a:gdLst/>
              <a:ahLst/>
              <a:cxnLst/>
              <a:rect l="l" t="t" r="r" b="b"/>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0" name="Google Shape;1750;p11"/>
            <p:cNvSpPr/>
            <p:nvPr/>
          </p:nvSpPr>
          <p:spPr>
            <a:xfrm>
              <a:off x="3157971" y="5087904"/>
              <a:ext cx="137437" cy="58717"/>
            </a:xfrm>
            <a:custGeom>
              <a:avLst/>
              <a:gdLst/>
              <a:ahLst/>
              <a:cxnLst/>
              <a:rect l="l" t="t" r="r" b="b"/>
              <a:pathLst>
                <a:path w="2762" h="1180" extrusionOk="0">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1" name="Google Shape;1751;p11"/>
            <p:cNvSpPr/>
            <p:nvPr/>
          </p:nvSpPr>
          <p:spPr>
            <a:xfrm>
              <a:off x="3392490" y="4943849"/>
              <a:ext cx="130720" cy="132411"/>
            </a:xfrm>
            <a:custGeom>
              <a:avLst/>
              <a:gdLst/>
              <a:ahLst/>
              <a:cxnLst/>
              <a:rect l="l" t="t" r="r" b="b"/>
              <a:pathLst>
                <a:path w="2627" h="2661" extrusionOk="0">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2" name="Google Shape;1752;p11"/>
            <p:cNvSpPr/>
            <p:nvPr/>
          </p:nvSpPr>
          <p:spPr>
            <a:xfrm>
              <a:off x="3154587" y="5027595"/>
              <a:ext cx="20153" cy="26870"/>
            </a:xfrm>
            <a:custGeom>
              <a:avLst/>
              <a:gdLst/>
              <a:ahLst/>
              <a:cxnLst/>
              <a:rect l="l" t="t" r="r" b="b"/>
              <a:pathLst>
                <a:path w="405" h="540" extrusionOk="0">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3" name="Google Shape;1753;p11"/>
            <p:cNvSpPr/>
            <p:nvPr/>
          </p:nvSpPr>
          <p:spPr>
            <a:xfrm>
              <a:off x="3245051" y="4945541"/>
              <a:ext cx="125744" cy="132362"/>
            </a:xfrm>
            <a:custGeom>
              <a:avLst/>
              <a:gdLst/>
              <a:ahLst/>
              <a:cxnLst/>
              <a:rect l="l" t="t" r="r" b="b"/>
              <a:pathLst>
                <a:path w="2527" h="2660" extrusionOk="0">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4" name="Google Shape;1754;p11"/>
            <p:cNvSpPr/>
            <p:nvPr/>
          </p:nvSpPr>
          <p:spPr>
            <a:xfrm>
              <a:off x="3119407" y="4846668"/>
              <a:ext cx="139129" cy="87180"/>
            </a:xfrm>
            <a:custGeom>
              <a:avLst/>
              <a:gdLst/>
              <a:ahLst/>
              <a:cxnLst/>
              <a:rect l="l" t="t" r="r" b="b"/>
              <a:pathLst>
                <a:path w="2796" h="1752" extrusionOk="0">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5" name="Google Shape;1755;p11"/>
            <p:cNvSpPr/>
            <p:nvPr/>
          </p:nvSpPr>
          <p:spPr>
            <a:xfrm>
              <a:off x="3023918" y="5096314"/>
              <a:ext cx="127386" cy="50307"/>
            </a:xfrm>
            <a:custGeom>
              <a:avLst/>
              <a:gdLst/>
              <a:ahLst/>
              <a:cxnLst/>
              <a:rect l="l" t="t" r="r" b="b"/>
              <a:pathLst>
                <a:path w="2560" h="1011" extrusionOk="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6" name="Google Shape;1756;p11"/>
            <p:cNvSpPr/>
            <p:nvPr/>
          </p:nvSpPr>
          <p:spPr>
            <a:xfrm>
              <a:off x="2330363" y="4724358"/>
              <a:ext cx="2218152" cy="422263"/>
            </a:xfrm>
            <a:custGeom>
              <a:avLst/>
              <a:gdLst/>
              <a:ahLst/>
              <a:cxnLst/>
              <a:rect l="l" t="t" r="r" b="b"/>
              <a:pathLst>
                <a:path w="44577" h="8486" extrusionOk="0">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7" name="Google Shape;1757;p11"/>
            <p:cNvSpPr/>
            <p:nvPr/>
          </p:nvSpPr>
          <p:spPr>
            <a:xfrm>
              <a:off x="4044197" y="5086262"/>
              <a:ext cx="127386" cy="60359"/>
            </a:xfrm>
            <a:custGeom>
              <a:avLst/>
              <a:gdLst/>
              <a:ahLst/>
              <a:cxnLst/>
              <a:rect l="l" t="t" r="r" b="b"/>
              <a:pathLst>
                <a:path w="2560" h="1213" extrusionOk="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758" name="Google Shape;1758;p11"/>
          <p:cNvGrpSpPr/>
          <p:nvPr/>
        </p:nvGrpSpPr>
        <p:grpSpPr>
          <a:xfrm>
            <a:off x="669098" y="3632076"/>
            <a:ext cx="366930" cy="1514545"/>
            <a:chOff x="135698" y="3632076"/>
            <a:chExt cx="366930" cy="1514545"/>
          </a:xfrm>
        </p:grpSpPr>
        <p:sp>
          <p:nvSpPr>
            <p:cNvPr id="1759" name="Google Shape;1759;p11"/>
            <p:cNvSpPr/>
            <p:nvPr/>
          </p:nvSpPr>
          <p:spPr>
            <a:xfrm>
              <a:off x="135698" y="3632076"/>
              <a:ext cx="366930" cy="1514545"/>
            </a:xfrm>
            <a:custGeom>
              <a:avLst/>
              <a:gdLst/>
              <a:ahLst/>
              <a:cxnLst/>
              <a:rect l="l" t="t" r="r" b="b"/>
              <a:pathLst>
                <a:path w="7374" h="30437" extrusionOk="0">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0" name="Google Shape;1760;p11"/>
            <p:cNvSpPr/>
            <p:nvPr/>
          </p:nvSpPr>
          <p:spPr>
            <a:xfrm>
              <a:off x="201033" y="4280399"/>
              <a:ext cx="263081" cy="258055"/>
            </a:xfrm>
            <a:custGeom>
              <a:avLst/>
              <a:gdLst/>
              <a:ahLst/>
              <a:cxnLst/>
              <a:rect l="l" t="t" r="r" b="b"/>
              <a:pathLst>
                <a:path w="5287" h="5186" extrusionOk="0">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1" name="Google Shape;1761;p11"/>
            <p:cNvSpPr/>
            <p:nvPr/>
          </p:nvSpPr>
          <p:spPr>
            <a:xfrm>
              <a:off x="397038" y="4345734"/>
              <a:ext cx="30204" cy="20153"/>
            </a:xfrm>
            <a:custGeom>
              <a:avLst/>
              <a:gdLst/>
              <a:ahLst/>
              <a:cxnLst/>
              <a:rect l="l" t="t" r="r" b="b"/>
              <a:pathLst>
                <a:path w="607" h="405" extrusionOk="0">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2" name="Google Shape;1762;p11"/>
            <p:cNvSpPr/>
            <p:nvPr/>
          </p:nvSpPr>
          <p:spPr>
            <a:xfrm>
              <a:off x="256316" y="4325631"/>
              <a:ext cx="28512" cy="25179"/>
            </a:xfrm>
            <a:custGeom>
              <a:avLst/>
              <a:gdLst/>
              <a:ahLst/>
              <a:cxnLst/>
              <a:rect l="l" t="t" r="r" b="b"/>
              <a:pathLst>
                <a:path w="573" h="506" extrusionOk="0">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3" name="Google Shape;1763;p11"/>
            <p:cNvSpPr/>
            <p:nvPr/>
          </p:nvSpPr>
          <p:spPr>
            <a:xfrm>
              <a:off x="217752" y="4367529"/>
              <a:ext cx="38614" cy="13435"/>
            </a:xfrm>
            <a:custGeom>
              <a:avLst/>
              <a:gdLst/>
              <a:ahLst/>
              <a:cxnLst/>
              <a:rect l="l" t="t" r="r" b="b"/>
              <a:pathLst>
                <a:path w="776" h="270" extrusionOk="0">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4" name="Google Shape;1764;p11"/>
            <p:cNvSpPr/>
            <p:nvPr/>
          </p:nvSpPr>
          <p:spPr>
            <a:xfrm>
              <a:off x="159135" y="3657205"/>
              <a:ext cx="145797" cy="152514"/>
            </a:xfrm>
            <a:custGeom>
              <a:avLst/>
              <a:gdLst/>
              <a:ahLst/>
              <a:cxnLst/>
              <a:rect l="l" t="t" r="r" b="b"/>
              <a:pathLst>
                <a:path w="2930" h="3065" extrusionOk="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5" name="Google Shape;1765;p11"/>
            <p:cNvSpPr/>
            <p:nvPr/>
          </p:nvSpPr>
          <p:spPr>
            <a:xfrm>
              <a:off x="311600" y="4302194"/>
              <a:ext cx="13435" cy="33538"/>
            </a:xfrm>
            <a:custGeom>
              <a:avLst/>
              <a:gdLst/>
              <a:ahLst/>
              <a:cxnLst/>
              <a:rect l="l" t="t" r="r" b="b"/>
              <a:pathLst>
                <a:path w="270" h="674" extrusionOk="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6" name="Google Shape;1766;p11"/>
            <p:cNvSpPr/>
            <p:nvPr/>
          </p:nvSpPr>
          <p:spPr>
            <a:xfrm>
              <a:off x="308216" y="4352451"/>
              <a:ext cx="98923" cy="98923"/>
            </a:xfrm>
            <a:custGeom>
              <a:avLst/>
              <a:gdLst/>
              <a:ahLst/>
              <a:cxnLst/>
              <a:rect l="l" t="t" r="r" b="b"/>
              <a:pathLst>
                <a:path w="1988" h="1988" extrusionOk="0">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7" name="Google Shape;1767;p11"/>
            <p:cNvSpPr/>
            <p:nvPr/>
          </p:nvSpPr>
          <p:spPr>
            <a:xfrm>
              <a:off x="385294" y="4484813"/>
              <a:ext cx="18461" cy="13435"/>
            </a:xfrm>
            <a:custGeom>
              <a:avLst/>
              <a:gdLst/>
              <a:ahLst/>
              <a:cxnLst/>
              <a:rect l="l" t="t" r="r" b="b"/>
              <a:pathLst>
                <a:path w="371" h="270" extrusionOk="0">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8" name="Google Shape;1768;p11"/>
            <p:cNvSpPr/>
            <p:nvPr/>
          </p:nvSpPr>
          <p:spPr>
            <a:xfrm>
              <a:off x="380268" y="4828257"/>
              <a:ext cx="20153" cy="26870"/>
            </a:xfrm>
            <a:custGeom>
              <a:avLst/>
              <a:gdLst/>
              <a:ahLst/>
              <a:cxnLst/>
              <a:rect l="l" t="t" r="r" b="b"/>
              <a:pathLst>
                <a:path w="405" h="540" extrusionOk="0">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9" name="Google Shape;1769;p11"/>
            <p:cNvSpPr/>
            <p:nvPr/>
          </p:nvSpPr>
          <p:spPr>
            <a:xfrm>
              <a:off x="420475" y="5047698"/>
              <a:ext cx="18511" cy="23536"/>
            </a:xfrm>
            <a:custGeom>
              <a:avLst/>
              <a:gdLst/>
              <a:ahLst/>
              <a:cxnLst/>
              <a:rect l="l" t="t" r="r" b="b"/>
              <a:pathLst>
                <a:path w="372" h="473" extrusionOk="0">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0" name="Google Shape;1770;p11"/>
            <p:cNvSpPr/>
            <p:nvPr/>
          </p:nvSpPr>
          <p:spPr>
            <a:xfrm>
              <a:off x="400371" y="4942157"/>
              <a:ext cx="21845" cy="25179"/>
            </a:xfrm>
            <a:custGeom>
              <a:avLst/>
              <a:gdLst/>
              <a:ahLst/>
              <a:cxnLst/>
              <a:rect l="l" t="t" r="r" b="b"/>
              <a:pathLst>
                <a:path w="439" h="506" extrusionOk="0">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1" name="Google Shape;1771;p11"/>
            <p:cNvSpPr/>
            <p:nvPr/>
          </p:nvSpPr>
          <p:spPr>
            <a:xfrm>
              <a:off x="398680" y="4886874"/>
              <a:ext cx="20203" cy="23536"/>
            </a:xfrm>
            <a:custGeom>
              <a:avLst/>
              <a:gdLst/>
              <a:ahLst/>
              <a:cxnLst/>
              <a:rect l="l" t="t" r="r" b="b"/>
              <a:pathLst>
                <a:path w="406" h="473" extrusionOk="0">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2" name="Google Shape;1772;p11"/>
            <p:cNvSpPr/>
            <p:nvPr/>
          </p:nvSpPr>
          <p:spPr>
            <a:xfrm>
              <a:off x="413807" y="5002466"/>
              <a:ext cx="20153" cy="20153"/>
            </a:xfrm>
            <a:custGeom>
              <a:avLst/>
              <a:gdLst/>
              <a:ahLst/>
              <a:cxnLst/>
              <a:rect l="l" t="t" r="r" b="b"/>
              <a:pathLst>
                <a:path w="405" h="405" extrusionOk="0">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3" name="Google Shape;1773;p11"/>
            <p:cNvSpPr/>
            <p:nvPr/>
          </p:nvSpPr>
          <p:spPr>
            <a:xfrm>
              <a:off x="432218" y="5108007"/>
              <a:ext cx="18461" cy="28562"/>
            </a:xfrm>
            <a:custGeom>
              <a:avLst/>
              <a:gdLst/>
              <a:ahLst/>
              <a:cxnLst/>
              <a:rect l="l" t="t" r="r" b="b"/>
              <a:pathLst>
                <a:path w="371" h="574" extrusionOk="0">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774" name="Google Shape;1774;p11"/>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color">
  <p:cSld name="BLANK_1_1">
    <p:bg>
      <p:bgPr>
        <a:solidFill>
          <a:schemeClr val="accent1"/>
        </a:solidFill>
        <a:effectLst/>
      </p:bgPr>
    </p:bg>
    <p:spTree>
      <p:nvGrpSpPr>
        <p:cNvPr id="1" name="Shape 1775"/>
        <p:cNvGrpSpPr/>
        <p:nvPr/>
      </p:nvGrpSpPr>
      <p:grpSpPr>
        <a:xfrm>
          <a:off x="0" y="0"/>
          <a:ext cx="0" cy="0"/>
          <a:chOff x="0" y="0"/>
          <a:chExt cx="0" cy="0"/>
        </a:xfrm>
      </p:grpSpPr>
      <p:grpSp>
        <p:nvGrpSpPr>
          <p:cNvPr id="1776" name="Google Shape;1776;p12"/>
          <p:cNvGrpSpPr/>
          <p:nvPr/>
        </p:nvGrpSpPr>
        <p:grpSpPr>
          <a:xfrm>
            <a:off x="3" y="1362853"/>
            <a:ext cx="830992" cy="1847937"/>
            <a:chOff x="3" y="1439053"/>
            <a:chExt cx="830992" cy="1847937"/>
          </a:xfrm>
        </p:grpSpPr>
        <p:sp>
          <p:nvSpPr>
            <p:cNvPr id="1777" name="Google Shape;1777;p12"/>
            <p:cNvSpPr/>
            <p:nvPr/>
          </p:nvSpPr>
          <p:spPr>
            <a:xfrm>
              <a:off x="3" y="1598235"/>
              <a:ext cx="698630" cy="1537982"/>
            </a:xfrm>
            <a:custGeom>
              <a:avLst/>
              <a:gdLst/>
              <a:ahLst/>
              <a:cxnLst/>
              <a:rect l="l" t="t" r="r" b="b"/>
              <a:pathLst>
                <a:path w="14040" h="30908" extrusionOk="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8" name="Google Shape;1778;p12"/>
            <p:cNvSpPr/>
            <p:nvPr/>
          </p:nvSpPr>
          <p:spPr>
            <a:xfrm>
              <a:off x="211084" y="1586492"/>
              <a:ext cx="20153" cy="23536"/>
            </a:xfrm>
            <a:custGeom>
              <a:avLst/>
              <a:gdLst/>
              <a:ahLst/>
              <a:cxnLst/>
              <a:rect l="l" t="t" r="r" b="b"/>
              <a:pathLst>
                <a:path w="405" h="473" extrusionOk="0">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9" name="Google Shape;1779;p12"/>
            <p:cNvSpPr/>
            <p:nvPr/>
          </p:nvSpPr>
          <p:spPr>
            <a:xfrm>
              <a:off x="3" y="1439053"/>
              <a:ext cx="830992" cy="1847937"/>
            </a:xfrm>
            <a:custGeom>
              <a:avLst/>
              <a:gdLst/>
              <a:ahLst/>
              <a:cxnLst/>
              <a:rect l="l" t="t" r="r" b="b"/>
              <a:pathLst>
                <a:path w="16700" h="37137" extrusionOk="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780" name="Google Shape;1780;p12"/>
          <p:cNvSpPr/>
          <p:nvPr/>
        </p:nvSpPr>
        <p:spPr>
          <a:xfrm>
            <a:off x="7570249" y="187589"/>
            <a:ext cx="830992" cy="847761"/>
          </a:xfrm>
          <a:custGeom>
            <a:avLst/>
            <a:gdLst/>
            <a:ahLst/>
            <a:cxnLst/>
            <a:rect l="l" t="t" r="r" b="b"/>
            <a:pathLst>
              <a:path w="16700" h="17037" extrusionOk="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nvGrpSpPr>
          <p:cNvPr id="1781" name="Google Shape;1781;p12"/>
          <p:cNvGrpSpPr/>
          <p:nvPr/>
        </p:nvGrpSpPr>
        <p:grpSpPr>
          <a:xfrm>
            <a:off x="1390437" y="-6"/>
            <a:ext cx="1603317" cy="405444"/>
            <a:chOff x="448987" y="-6"/>
            <a:chExt cx="1603317" cy="405444"/>
          </a:xfrm>
        </p:grpSpPr>
        <p:sp>
          <p:nvSpPr>
            <p:cNvPr id="1782" name="Google Shape;1782;p12"/>
            <p:cNvSpPr/>
            <p:nvPr/>
          </p:nvSpPr>
          <p:spPr>
            <a:xfrm>
              <a:off x="495861" y="65329"/>
              <a:ext cx="387083" cy="314981"/>
            </a:xfrm>
            <a:custGeom>
              <a:avLst/>
              <a:gdLst/>
              <a:ahLst/>
              <a:cxnLst/>
              <a:rect l="l" t="t" r="r" b="b"/>
              <a:pathLst>
                <a:path w="7779" h="6330" extrusionOk="0">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3" name="Google Shape;1783;p12"/>
            <p:cNvSpPr/>
            <p:nvPr/>
          </p:nvSpPr>
          <p:spPr>
            <a:xfrm>
              <a:off x="448987" y="-6"/>
              <a:ext cx="954944" cy="405444"/>
            </a:xfrm>
            <a:custGeom>
              <a:avLst/>
              <a:gdLst/>
              <a:ahLst/>
              <a:cxnLst/>
              <a:rect l="l" t="t" r="r" b="b"/>
              <a:pathLst>
                <a:path w="19191" h="8148" extrusionOk="0">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4" name="Google Shape;1784;p12"/>
            <p:cNvSpPr/>
            <p:nvPr/>
          </p:nvSpPr>
          <p:spPr>
            <a:xfrm>
              <a:off x="963306" y="-6"/>
              <a:ext cx="395393" cy="271441"/>
            </a:xfrm>
            <a:custGeom>
              <a:avLst/>
              <a:gdLst/>
              <a:ahLst/>
              <a:cxnLst/>
              <a:rect l="l" t="t" r="r" b="b"/>
              <a:pathLst>
                <a:path w="7946" h="5455" extrusionOk="0">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5" name="Google Shape;1785;p12"/>
            <p:cNvSpPr/>
            <p:nvPr/>
          </p:nvSpPr>
          <p:spPr>
            <a:xfrm>
              <a:off x="1661887" y="155793"/>
              <a:ext cx="390417" cy="172568"/>
            </a:xfrm>
            <a:custGeom>
              <a:avLst/>
              <a:gdLst/>
              <a:ahLst/>
              <a:cxnLst/>
              <a:rect l="l" t="t" r="r" b="b"/>
              <a:pathLst>
                <a:path w="7846" h="3468" extrusionOk="0">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6" name="Google Shape;1786;p12"/>
            <p:cNvSpPr/>
            <p:nvPr/>
          </p:nvSpPr>
          <p:spPr>
            <a:xfrm>
              <a:off x="1698759" y="204358"/>
              <a:ext cx="28512" cy="13435"/>
            </a:xfrm>
            <a:custGeom>
              <a:avLst/>
              <a:gdLst/>
              <a:ahLst/>
              <a:cxnLst/>
              <a:rect l="l" t="t" r="r" b="b"/>
              <a:pathLst>
                <a:path w="573" h="270" extrusionOk="0">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7" name="Google Shape;1787;p12"/>
            <p:cNvSpPr/>
            <p:nvPr/>
          </p:nvSpPr>
          <p:spPr>
            <a:xfrm>
              <a:off x="1978510" y="202666"/>
              <a:ext cx="15127" cy="77128"/>
            </a:xfrm>
            <a:custGeom>
              <a:avLst/>
              <a:gdLst/>
              <a:ahLst/>
              <a:cxnLst/>
              <a:rect l="l" t="t" r="r" b="b"/>
              <a:pathLst>
                <a:path w="304" h="1550" extrusionOk="0">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8" name="Google Shape;1788;p12"/>
            <p:cNvSpPr/>
            <p:nvPr/>
          </p:nvSpPr>
          <p:spPr>
            <a:xfrm>
              <a:off x="1956765" y="217744"/>
              <a:ext cx="11743" cy="41948"/>
            </a:xfrm>
            <a:custGeom>
              <a:avLst/>
              <a:gdLst/>
              <a:ahLst/>
              <a:cxnLst/>
              <a:rect l="l" t="t" r="r" b="b"/>
              <a:pathLst>
                <a:path w="236" h="843" extrusionOk="0">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9" name="Google Shape;1789;p12"/>
            <p:cNvSpPr/>
            <p:nvPr/>
          </p:nvSpPr>
          <p:spPr>
            <a:xfrm>
              <a:off x="1485985" y="92100"/>
              <a:ext cx="174309" cy="150823"/>
            </a:xfrm>
            <a:custGeom>
              <a:avLst/>
              <a:gdLst/>
              <a:ahLst/>
              <a:cxnLst/>
              <a:rect l="l" t="t" r="r" b="b"/>
              <a:pathLst>
                <a:path w="3503" h="3031" extrusionOk="0">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0" name="Google Shape;1790;p12"/>
            <p:cNvSpPr/>
            <p:nvPr/>
          </p:nvSpPr>
          <p:spPr>
            <a:xfrm>
              <a:off x="1697067" y="227795"/>
              <a:ext cx="28562" cy="15127"/>
            </a:xfrm>
            <a:custGeom>
              <a:avLst/>
              <a:gdLst/>
              <a:ahLst/>
              <a:cxnLst/>
              <a:rect l="l" t="t" r="r" b="b"/>
              <a:pathLst>
                <a:path w="574" h="304" extrusionOk="0">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791" name="Google Shape;1791;p12"/>
          <p:cNvGrpSpPr/>
          <p:nvPr/>
        </p:nvGrpSpPr>
        <p:grpSpPr>
          <a:xfrm>
            <a:off x="7935832" y="1674515"/>
            <a:ext cx="1207974" cy="1445876"/>
            <a:chOff x="5654182" y="1903115"/>
            <a:chExt cx="1207974" cy="1445876"/>
          </a:xfrm>
        </p:grpSpPr>
        <p:sp>
          <p:nvSpPr>
            <p:cNvPr id="1792" name="Google Shape;1792;p12"/>
            <p:cNvSpPr/>
            <p:nvPr/>
          </p:nvSpPr>
          <p:spPr>
            <a:xfrm>
              <a:off x="6773284" y="2228147"/>
              <a:ext cx="88871" cy="36922"/>
            </a:xfrm>
            <a:custGeom>
              <a:avLst/>
              <a:gdLst/>
              <a:ahLst/>
              <a:cxnLst/>
              <a:rect l="l" t="t" r="r" b="b"/>
              <a:pathLst>
                <a:path w="1786" h="742" extrusionOk="0">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3" name="Google Shape;1793;p12"/>
            <p:cNvSpPr/>
            <p:nvPr/>
          </p:nvSpPr>
          <p:spPr>
            <a:xfrm>
              <a:off x="6726410" y="2104195"/>
              <a:ext cx="135745" cy="48616"/>
            </a:xfrm>
            <a:custGeom>
              <a:avLst/>
              <a:gdLst/>
              <a:ahLst/>
              <a:cxnLst/>
              <a:rect l="l" t="t" r="r" b="b"/>
              <a:pathLst>
                <a:path w="2728" h="977" extrusionOk="0">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4" name="Google Shape;1794;p12"/>
            <p:cNvSpPr/>
            <p:nvPr/>
          </p:nvSpPr>
          <p:spPr>
            <a:xfrm>
              <a:off x="6746513" y="2144401"/>
              <a:ext cx="115642" cy="43590"/>
            </a:xfrm>
            <a:custGeom>
              <a:avLst/>
              <a:gdLst/>
              <a:ahLst/>
              <a:cxnLst/>
              <a:rect l="l" t="t" r="r" b="b"/>
              <a:pathLst>
                <a:path w="2324" h="876" extrusionOk="0">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5" name="Google Shape;1795;p12"/>
            <p:cNvSpPr/>
            <p:nvPr/>
          </p:nvSpPr>
          <p:spPr>
            <a:xfrm>
              <a:off x="6793387" y="2305226"/>
              <a:ext cx="68768" cy="31846"/>
            </a:xfrm>
            <a:custGeom>
              <a:avLst/>
              <a:gdLst/>
              <a:ahLst/>
              <a:cxnLst/>
              <a:rect l="l" t="t" r="r" b="b"/>
              <a:pathLst>
                <a:path w="1382" h="640" extrusionOk="0">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6" name="Google Shape;1796;p12"/>
            <p:cNvSpPr/>
            <p:nvPr/>
          </p:nvSpPr>
          <p:spPr>
            <a:xfrm>
              <a:off x="6726410" y="2055580"/>
              <a:ext cx="135745" cy="50307"/>
            </a:xfrm>
            <a:custGeom>
              <a:avLst/>
              <a:gdLst/>
              <a:ahLst/>
              <a:cxnLst/>
              <a:rect l="l" t="t" r="r" b="b"/>
              <a:pathLst>
                <a:path w="2728" h="1011" extrusionOk="0">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7" name="Google Shape;1797;p12"/>
            <p:cNvSpPr/>
            <p:nvPr/>
          </p:nvSpPr>
          <p:spPr>
            <a:xfrm>
              <a:off x="6776668" y="2268353"/>
              <a:ext cx="85488" cy="38564"/>
            </a:xfrm>
            <a:custGeom>
              <a:avLst/>
              <a:gdLst/>
              <a:ahLst/>
              <a:cxnLst/>
              <a:rect l="l" t="t" r="r" b="b"/>
              <a:pathLst>
                <a:path w="1718" h="775" extrusionOk="0">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8" name="Google Shape;1798;p12"/>
            <p:cNvSpPr/>
            <p:nvPr/>
          </p:nvSpPr>
          <p:spPr>
            <a:xfrm>
              <a:off x="5994291" y="2241533"/>
              <a:ext cx="321698" cy="110616"/>
            </a:xfrm>
            <a:custGeom>
              <a:avLst/>
              <a:gdLst/>
              <a:ahLst/>
              <a:cxnLst/>
              <a:rect l="l" t="t" r="r" b="b"/>
              <a:pathLst>
                <a:path w="6465" h="2223" extrusionOk="0">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9" name="Google Shape;1799;p12"/>
            <p:cNvSpPr/>
            <p:nvPr/>
          </p:nvSpPr>
          <p:spPr>
            <a:xfrm>
              <a:off x="6123269" y="2578308"/>
              <a:ext cx="474163" cy="135745"/>
            </a:xfrm>
            <a:custGeom>
              <a:avLst/>
              <a:gdLst/>
              <a:ahLst/>
              <a:cxnLst/>
              <a:rect l="l" t="t" r="r" b="b"/>
              <a:pathLst>
                <a:path w="9529" h="2728" extrusionOk="0">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0" name="Google Shape;1800;p12"/>
            <p:cNvSpPr/>
            <p:nvPr/>
          </p:nvSpPr>
          <p:spPr>
            <a:xfrm>
              <a:off x="5691054" y="2422510"/>
              <a:ext cx="236260" cy="217800"/>
            </a:xfrm>
            <a:custGeom>
              <a:avLst/>
              <a:gdLst/>
              <a:ahLst/>
              <a:cxnLst/>
              <a:rect l="l" t="t" r="r" b="b"/>
              <a:pathLst>
                <a:path w="4748" h="4377" extrusionOk="0">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1" name="Google Shape;1801;p12"/>
            <p:cNvSpPr/>
            <p:nvPr/>
          </p:nvSpPr>
          <p:spPr>
            <a:xfrm>
              <a:off x="6800105" y="2340406"/>
              <a:ext cx="62051" cy="30204"/>
            </a:xfrm>
            <a:custGeom>
              <a:avLst/>
              <a:gdLst/>
              <a:ahLst/>
              <a:cxnLst/>
              <a:rect l="l" t="t" r="r" b="b"/>
              <a:pathLst>
                <a:path w="1247" h="607" extrusionOk="0">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2" name="Google Shape;1802;p12"/>
            <p:cNvSpPr/>
            <p:nvPr/>
          </p:nvSpPr>
          <p:spPr>
            <a:xfrm>
              <a:off x="5654182" y="1903115"/>
              <a:ext cx="1207974" cy="1445876"/>
            </a:xfrm>
            <a:custGeom>
              <a:avLst/>
              <a:gdLst/>
              <a:ahLst/>
              <a:cxnLst/>
              <a:rect l="l" t="t" r="r" b="b"/>
              <a:pathLst>
                <a:path w="24276" h="29057" extrusionOk="0">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3" name="Google Shape;1803;p12"/>
            <p:cNvSpPr/>
            <p:nvPr/>
          </p:nvSpPr>
          <p:spPr>
            <a:xfrm>
              <a:off x="6823542" y="2472767"/>
              <a:ext cx="38614" cy="16769"/>
            </a:xfrm>
            <a:custGeom>
              <a:avLst/>
              <a:gdLst/>
              <a:ahLst/>
              <a:cxnLst/>
              <a:rect l="l" t="t" r="r" b="b"/>
              <a:pathLst>
                <a:path w="776" h="337" extrusionOk="0">
                  <a:moveTo>
                    <a:pt x="775" y="0"/>
                  </a:moveTo>
                  <a:lnTo>
                    <a:pt x="371" y="101"/>
                  </a:lnTo>
                  <a:lnTo>
                    <a:pt x="203" y="202"/>
                  </a:lnTo>
                  <a:lnTo>
                    <a:pt x="1" y="303"/>
                  </a:lnTo>
                  <a:lnTo>
                    <a:pt x="1" y="337"/>
                  </a:lnTo>
                  <a:lnTo>
                    <a:pt x="405" y="337"/>
                  </a:lnTo>
                  <a:lnTo>
                    <a:pt x="775" y="269"/>
                  </a:lnTo>
                  <a:lnTo>
                    <a:pt x="77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4" name="Google Shape;1804;p12"/>
            <p:cNvSpPr/>
            <p:nvPr/>
          </p:nvSpPr>
          <p:spPr>
            <a:xfrm>
              <a:off x="6810156" y="2378920"/>
              <a:ext cx="51999" cy="28512"/>
            </a:xfrm>
            <a:custGeom>
              <a:avLst/>
              <a:gdLst/>
              <a:ahLst/>
              <a:cxnLst/>
              <a:rect l="l" t="t" r="r" b="b"/>
              <a:pathLst>
                <a:path w="1045" h="573" extrusionOk="0">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5" name="Google Shape;1805;p12"/>
            <p:cNvSpPr/>
            <p:nvPr/>
          </p:nvSpPr>
          <p:spPr>
            <a:xfrm>
              <a:off x="6842003" y="2509590"/>
              <a:ext cx="20153" cy="16819"/>
            </a:xfrm>
            <a:custGeom>
              <a:avLst/>
              <a:gdLst/>
              <a:ahLst/>
              <a:cxnLst/>
              <a:rect l="l" t="t" r="r" b="b"/>
              <a:pathLst>
                <a:path w="405" h="338" extrusionOk="0">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806" name="Google Shape;1806;p12"/>
          <p:cNvGrpSpPr/>
          <p:nvPr/>
        </p:nvGrpSpPr>
        <p:grpSpPr>
          <a:xfrm>
            <a:off x="8106707" y="3508074"/>
            <a:ext cx="1037098" cy="1476031"/>
            <a:chOff x="5825057" y="3508074"/>
            <a:chExt cx="1037098" cy="1476031"/>
          </a:xfrm>
        </p:grpSpPr>
        <p:sp>
          <p:nvSpPr>
            <p:cNvPr id="1807" name="Google Shape;1807;p12"/>
            <p:cNvSpPr/>
            <p:nvPr/>
          </p:nvSpPr>
          <p:spPr>
            <a:xfrm>
              <a:off x="5825057" y="3508074"/>
              <a:ext cx="1037098" cy="1476031"/>
            </a:xfrm>
            <a:custGeom>
              <a:avLst/>
              <a:gdLst/>
              <a:ahLst/>
              <a:cxnLst/>
              <a:rect l="l" t="t" r="r" b="b"/>
              <a:pathLst>
                <a:path w="20842" h="29663" extrusionOk="0">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8" name="Google Shape;1808;p12"/>
            <p:cNvSpPr/>
            <p:nvPr/>
          </p:nvSpPr>
          <p:spPr>
            <a:xfrm>
              <a:off x="6848670" y="3911827"/>
              <a:ext cx="13485" cy="28562"/>
            </a:xfrm>
            <a:custGeom>
              <a:avLst/>
              <a:gdLst/>
              <a:ahLst/>
              <a:cxnLst/>
              <a:rect l="l" t="t" r="r" b="b"/>
              <a:pathLst>
                <a:path w="271" h="574" extrusionOk="0">
                  <a:moveTo>
                    <a:pt x="68" y="1"/>
                  </a:moveTo>
                  <a:lnTo>
                    <a:pt x="35" y="35"/>
                  </a:lnTo>
                  <a:lnTo>
                    <a:pt x="1" y="68"/>
                  </a:lnTo>
                  <a:lnTo>
                    <a:pt x="1" y="102"/>
                  </a:lnTo>
                  <a:lnTo>
                    <a:pt x="136" y="338"/>
                  </a:lnTo>
                  <a:lnTo>
                    <a:pt x="270" y="573"/>
                  </a:lnTo>
                  <a:lnTo>
                    <a:pt x="270" y="169"/>
                  </a:lnTo>
                  <a:lnTo>
                    <a:pt x="136" y="35"/>
                  </a:lnTo>
                  <a:lnTo>
                    <a:pt x="6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9" name="Google Shape;1809;p12"/>
            <p:cNvSpPr/>
            <p:nvPr/>
          </p:nvSpPr>
          <p:spPr>
            <a:xfrm>
              <a:off x="6845336" y="3940339"/>
              <a:ext cx="16819" cy="50307"/>
            </a:xfrm>
            <a:custGeom>
              <a:avLst/>
              <a:gdLst/>
              <a:ahLst/>
              <a:cxnLst/>
              <a:rect l="l" t="t" r="r" b="b"/>
              <a:pathLst>
                <a:path w="338" h="1011" extrusionOk="0">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810" name="Google Shape;1810;p12"/>
          <p:cNvGrpSpPr/>
          <p:nvPr/>
        </p:nvGrpSpPr>
        <p:grpSpPr>
          <a:xfrm>
            <a:off x="3462913" y="4724358"/>
            <a:ext cx="2218152" cy="422263"/>
            <a:chOff x="2330363" y="4724358"/>
            <a:chExt cx="2218152" cy="422263"/>
          </a:xfrm>
        </p:grpSpPr>
        <p:sp>
          <p:nvSpPr>
            <p:cNvPr id="1811" name="Google Shape;1811;p12"/>
            <p:cNvSpPr/>
            <p:nvPr/>
          </p:nvSpPr>
          <p:spPr>
            <a:xfrm>
              <a:off x="4117941" y="4942157"/>
              <a:ext cx="124002" cy="132411"/>
            </a:xfrm>
            <a:custGeom>
              <a:avLst/>
              <a:gdLst/>
              <a:ahLst/>
              <a:cxnLst/>
              <a:rect l="l" t="t" r="r" b="b"/>
              <a:pathLst>
                <a:path w="2492" h="2661" extrusionOk="0">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2" name="Google Shape;1812;p12"/>
            <p:cNvSpPr/>
            <p:nvPr/>
          </p:nvSpPr>
          <p:spPr>
            <a:xfrm>
              <a:off x="4171533" y="4979029"/>
              <a:ext cx="33538" cy="35230"/>
            </a:xfrm>
            <a:custGeom>
              <a:avLst/>
              <a:gdLst/>
              <a:ahLst/>
              <a:cxnLst/>
              <a:rect l="l" t="t" r="r" b="b"/>
              <a:pathLst>
                <a:path w="674" h="708" extrusionOk="0">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3" name="Google Shape;1813;p12"/>
            <p:cNvSpPr/>
            <p:nvPr/>
          </p:nvSpPr>
          <p:spPr>
            <a:xfrm>
              <a:off x="3876655" y="5019235"/>
              <a:ext cx="26870" cy="35230"/>
            </a:xfrm>
            <a:custGeom>
              <a:avLst/>
              <a:gdLst/>
              <a:ahLst/>
              <a:cxnLst/>
              <a:rect l="l" t="t" r="r" b="b"/>
              <a:pathLst>
                <a:path w="540" h="708" extrusionOk="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4" name="Google Shape;1814;p12"/>
            <p:cNvSpPr/>
            <p:nvPr/>
          </p:nvSpPr>
          <p:spPr>
            <a:xfrm>
              <a:off x="2377237" y="4851694"/>
              <a:ext cx="134103" cy="77128"/>
            </a:xfrm>
            <a:custGeom>
              <a:avLst/>
              <a:gdLst/>
              <a:ahLst/>
              <a:cxnLst/>
              <a:rect l="l" t="t" r="r" b="b"/>
              <a:pathLst>
                <a:path w="2695" h="1550" extrusionOk="0">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5" name="Google Shape;1815;p12"/>
            <p:cNvSpPr/>
            <p:nvPr/>
          </p:nvSpPr>
          <p:spPr>
            <a:xfrm>
              <a:off x="4019068" y="5000824"/>
              <a:ext cx="31896" cy="8409"/>
            </a:xfrm>
            <a:custGeom>
              <a:avLst/>
              <a:gdLst/>
              <a:ahLst/>
              <a:cxnLst/>
              <a:rect l="l" t="t" r="r" b="b"/>
              <a:pathLst>
                <a:path w="641" h="169" extrusionOk="0">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6" name="Google Shape;1816;p12"/>
            <p:cNvSpPr/>
            <p:nvPr/>
          </p:nvSpPr>
          <p:spPr>
            <a:xfrm>
              <a:off x="3962093" y="4940515"/>
              <a:ext cx="139129" cy="132362"/>
            </a:xfrm>
            <a:custGeom>
              <a:avLst/>
              <a:gdLst/>
              <a:ahLst/>
              <a:cxnLst/>
              <a:rect l="l" t="t" r="r" b="b"/>
              <a:pathLst>
                <a:path w="2796" h="2660" extrusionOk="0">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7" name="Google Shape;1817;p12"/>
            <p:cNvSpPr/>
            <p:nvPr/>
          </p:nvSpPr>
          <p:spPr>
            <a:xfrm>
              <a:off x="3581827" y="4848360"/>
              <a:ext cx="134053" cy="83796"/>
            </a:xfrm>
            <a:custGeom>
              <a:avLst/>
              <a:gdLst/>
              <a:ahLst/>
              <a:cxnLst/>
              <a:rect l="l" t="t" r="r" b="b"/>
              <a:pathLst>
                <a:path w="2694" h="1684" extrusionOk="0">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8" name="Google Shape;1818;p12"/>
            <p:cNvSpPr/>
            <p:nvPr/>
          </p:nvSpPr>
          <p:spPr>
            <a:xfrm>
              <a:off x="3539929" y="4942157"/>
              <a:ext cx="120668" cy="129077"/>
            </a:xfrm>
            <a:custGeom>
              <a:avLst/>
              <a:gdLst/>
              <a:ahLst/>
              <a:cxnLst/>
              <a:rect l="l" t="t" r="r" b="b"/>
              <a:pathLst>
                <a:path w="2425" h="2594" extrusionOk="0">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9" name="Google Shape;1819;p12"/>
            <p:cNvSpPr/>
            <p:nvPr/>
          </p:nvSpPr>
          <p:spPr>
            <a:xfrm>
              <a:off x="4193327" y="5087904"/>
              <a:ext cx="122310" cy="58717"/>
            </a:xfrm>
            <a:custGeom>
              <a:avLst/>
              <a:gdLst/>
              <a:ahLst/>
              <a:cxnLst/>
              <a:rect l="l" t="t" r="r" b="b"/>
              <a:pathLst>
                <a:path w="2458" h="1180" extrusionOk="0">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0" name="Google Shape;1820;p12"/>
            <p:cNvSpPr/>
            <p:nvPr/>
          </p:nvSpPr>
          <p:spPr>
            <a:xfrm>
              <a:off x="4339075" y="5086262"/>
              <a:ext cx="129028" cy="60359"/>
            </a:xfrm>
            <a:custGeom>
              <a:avLst/>
              <a:gdLst/>
              <a:ahLst/>
              <a:cxnLst/>
              <a:rect l="l" t="t" r="r" b="b"/>
              <a:pathLst>
                <a:path w="2593" h="1213" extrusionOk="0">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1" name="Google Shape;1821;p12"/>
            <p:cNvSpPr/>
            <p:nvPr/>
          </p:nvSpPr>
          <p:spPr>
            <a:xfrm>
              <a:off x="2424160" y="5041030"/>
              <a:ext cx="26870" cy="6718"/>
            </a:xfrm>
            <a:custGeom>
              <a:avLst/>
              <a:gdLst/>
              <a:ahLst/>
              <a:cxnLst/>
              <a:rect l="l" t="t" r="r" b="b"/>
              <a:pathLst>
                <a:path w="540" h="135" extrusionOk="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2" name="Google Shape;1822;p12"/>
            <p:cNvSpPr/>
            <p:nvPr/>
          </p:nvSpPr>
          <p:spPr>
            <a:xfrm>
              <a:off x="3826397" y="4948875"/>
              <a:ext cx="129077" cy="127386"/>
            </a:xfrm>
            <a:custGeom>
              <a:avLst/>
              <a:gdLst/>
              <a:ahLst/>
              <a:cxnLst/>
              <a:rect l="l" t="t" r="r" b="b"/>
              <a:pathLst>
                <a:path w="2594" h="2560" extrusionOk="0">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3" name="Google Shape;1823;p12"/>
            <p:cNvSpPr/>
            <p:nvPr/>
          </p:nvSpPr>
          <p:spPr>
            <a:xfrm>
              <a:off x="2375595" y="4948875"/>
              <a:ext cx="125694" cy="125694"/>
            </a:xfrm>
            <a:custGeom>
              <a:avLst/>
              <a:gdLst/>
              <a:ahLst/>
              <a:cxnLst/>
              <a:rect l="l" t="t" r="r" b="b"/>
              <a:pathLst>
                <a:path w="2526" h="2526" extrusionOk="0">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4" name="Google Shape;1824;p12"/>
            <p:cNvSpPr/>
            <p:nvPr/>
          </p:nvSpPr>
          <p:spPr>
            <a:xfrm>
              <a:off x="3684034" y="4945541"/>
              <a:ext cx="129028" cy="129028"/>
            </a:xfrm>
            <a:custGeom>
              <a:avLst/>
              <a:gdLst/>
              <a:ahLst/>
              <a:cxnLst/>
              <a:rect l="l" t="t" r="r" b="b"/>
              <a:pathLst>
                <a:path w="2593" h="2593" extrusionOk="0">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5" name="Google Shape;1825;p12"/>
            <p:cNvSpPr/>
            <p:nvPr/>
          </p:nvSpPr>
          <p:spPr>
            <a:xfrm>
              <a:off x="3735934" y="5022569"/>
              <a:ext cx="25179" cy="31896"/>
            </a:xfrm>
            <a:custGeom>
              <a:avLst/>
              <a:gdLst/>
              <a:ahLst/>
              <a:cxnLst/>
              <a:rect l="l" t="t" r="r" b="b"/>
              <a:pathLst>
                <a:path w="506" h="641" extrusionOk="0">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6" name="Google Shape;1826;p12"/>
            <p:cNvSpPr/>
            <p:nvPr/>
          </p:nvSpPr>
          <p:spPr>
            <a:xfrm>
              <a:off x="2422469" y="5014210"/>
              <a:ext cx="25179" cy="20153"/>
            </a:xfrm>
            <a:custGeom>
              <a:avLst/>
              <a:gdLst/>
              <a:ahLst/>
              <a:cxnLst/>
              <a:rect l="l" t="t" r="r" b="b"/>
              <a:pathLst>
                <a:path w="506" h="405" extrusionOk="0">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7" name="Google Shape;1827;p12"/>
            <p:cNvSpPr/>
            <p:nvPr/>
          </p:nvSpPr>
          <p:spPr>
            <a:xfrm>
              <a:off x="3898450" y="5089596"/>
              <a:ext cx="134053" cy="57025"/>
            </a:xfrm>
            <a:custGeom>
              <a:avLst/>
              <a:gdLst/>
              <a:ahLst/>
              <a:cxnLst/>
              <a:rect l="l" t="t" r="r" b="b"/>
              <a:pathLst>
                <a:path w="2694" h="1146" extrusionOk="0">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8" name="Google Shape;1828;p12"/>
            <p:cNvSpPr/>
            <p:nvPr/>
          </p:nvSpPr>
          <p:spPr>
            <a:xfrm>
              <a:off x="2714012" y="5019235"/>
              <a:ext cx="28512" cy="31896"/>
            </a:xfrm>
            <a:custGeom>
              <a:avLst/>
              <a:gdLst/>
              <a:ahLst/>
              <a:cxnLst/>
              <a:rect l="l" t="t" r="r" b="b"/>
              <a:pathLst>
                <a:path w="573" h="641" extrusionOk="0">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9" name="Google Shape;1829;p12"/>
            <p:cNvSpPr/>
            <p:nvPr/>
          </p:nvSpPr>
          <p:spPr>
            <a:xfrm>
              <a:off x="2978686" y="4853385"/>
              <a:ext cx="132411" cy="82154"/>
            </a:xfrm>
            <a:custGeom>
              <a:avLst/>
              <a:gdLst/>
              <a:ahLst/>
              <a:cxnLst/>
              <a:rect l="l" t="t" r="r" b="b"/>
              <a:pathLst>
                <a:path w="2661" h="1651" extrusionOk="0">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0" name="Google Shape;1830;p12"/>
            <p:cNvSpPr/>
            <p:nvPr/>
          </p:nvSpPr>
          <p:spPr>
            <a:xfrm>
              <a:off x="3611981" y="5086262"/>
              <a:ext cx="129028" cy="60359"/>
            </a:xfrm>
            <a:custGeom>
              <a:avLst/>
              <a:gdLst/>
              <a:ahLst/>
              <a:cxnLst/>
              <a:rect l="l" t="t" r="r" b="b"/>
              <a:pathLst>
                <a:path w="2593" h="1213" extrusionOk="0">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1" name="Google Shape;1831;p12"/>
            <p:cNvSpPr/>
            <p:nvPr/>
          </p:nvSpPr>
          <p:spPr>
            <a:xfrm>
              <a:off x="3427670" y="4851694"/>
              <a:ext cx="137437" cy="82154"/>
            </a:xfrm>
            <a:custGeom>
              <a:avLst/>
              <a:gdLst/>
              <a:ahLst/>
              <a:cxnLst/>
              <a:rect l="l" t="t" r="r" b="b"/>
              <a:pathLst>
                <a:path w="2762" h="1651" extrusionOk="0">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2" name="Google Shape;1832;p12"/>
            <p:cNvSpPr/>
            <p:nvPr/>
          </p:nvSpPr>
          <p:spPr>
            <a:xfrm>
              <a:off x="2523034" y="4848360"/>
              <a:ext cx="134053" cy="83796"/>
            </a:xfrm>
            <a:custGeom>
              <a:avLst/>
              <a:gdLst/>
              <a:ahLst/>
              <a:cxnLst/>
              <a:rect l="l" t="t" r="r" b="b"/>
              <a:pathLst>
                <a:path w="2694" h="1684" extrusionOk="0">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3" name="Google Shape;1833;p12"/>
            <p:cNvSpPr/>
            <p:nvPr/>
          </p:nvSpPr>
          <p:spPr>
            <a:xfrm>
              <a:off x="4178250" y="4846668"/>
              <a:ext cx="139079" cy="87180"/>
            </a:xfrm>
            <a:custGeom>
              <a:avLst/>
              <a:gdLst/>
              <a:ahLst/>
              <a:cxnLst/>
              <a:rect l="l" t="t" r="r" b="b"/>
              <a:pathLst>
                <a:path w="2795" h="1752" extrusionOk="0">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4" name="Google Shape;1834;p12"/>
            <p:cNvSpPr/>
            <p:nvPr/>
          </p:nvSpPr>
          <p:spPr>
            <a:xfrm>
              <a:off x="3727574" y="4851694"/>
              <a:ext cx="139079" cy="80462"/>
            </a:xfrm>
            <a:custGeom>
              <a:avLst/>
              <a:gdLst/>
              <a:ahLst/>
              <a:cxnLst/>
              <a:rect l="l" t="t" r="r" b="b"/>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5" name="Google Shape;1835;p12"/>
            <p:cNvSpPr/>
            <p:nvPr/>
          </p:nvSpPr>
          <p:spPr>
            <a:xfrm>
              <a:off x="2667089" y="4943849"/>
              <a:ext cx="129028" cy="130720"/>
            </a:xfrm>
            <a:custGeom>
              <a:avLst/>
              <a:gdLst/>
              <a:ahLst/>
              <a:cxnLst/>
              <a:rect l="l" t="t" r="r" b="b"/>
              <a:pathLst>
                <a:path w="2593" h="2627" extrusionOk="0">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6" name="Google Shape;1836;p12"/>
            <p:cNvSpPr/>
            <p:nvPr/>
          </p:nvSpPr>
          <p:spPr>
            <a:xfrm>
              <a:off x="2668781" y="4851694"/>
              <a:ext cx="139079" cy="80462"/>
            </a:xfrm>
            <a:custGeom>
              <a:avLst/>
              <a:gdLst/>
              <a:ahLst/>
              <a:cxnLst/>
              <a:rect l="l" t="t" r="r" b="b"/>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7" name="Google Shape;1837;p12"/>
            <p:cNvSpPr/>
            <p:nvPr/>
          </p:nvSpPr>
          <p:spPr>
            <a:xfrm>
              <a:off x="2737449" y="5089596"/>
              <a:ext cx="118976" cy="57025"/>
            </a:xfrm>
            <a:custGeom>
              <a:avLst/>
              <a:gdLst/>
              <a:ahLst/>
              <a:cxnLst/>
              <a:rect l="l" t="t" r="r" b="b"/>
              <a:pathLst>
                <a:path w="2391" h="1146" extrusionOk="0">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8" name="Google Shape;1838;p12"/>
            <p:cNvSpPr/>
            <p:nvPr/>
          </p:nvSpPr>
          <p:spPr>
            <a:xfrm>
              <a:off x="3756037" y="5086262"/>
              <a:ext cx="122360" cy="60359"/>
            </a:xfrm>
            <a:custGeom>
              <a:avLst/>
              <a:gdLst/>
              <a:ahLst/>
              <a:cxnLst/>
              <a:rect l="l" t="t" r="r" b="b"/>
              <a:pathLst>
                <a:path w="2459" h="1213" extrusionOk="0">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9" name="Google Shape;1839;p12"/>
            <p:cNvSpPr/>
            <p:nvPr/>
          </p:nvSpPr>
          <p:spPr>
            <a:xfrm>
              <a:off x="2821195" y="4848360"/>
              <a:ext cx="135795" cy="83796"/>
            </a:xfrm>
            <a:custGeom>
              <a:avLst/>
              <a:gdLst/>
              <a:ahLst/>
              <a:cxnLst/>
              <a:rect l="l" t="t" r="r" b="b"/>
              <a:pathLst>
                <a:path w="2729" h="1684" extrusionOk="0">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0" name="Google Shape;1840;p12"/>
            <p:cNvSpPr/>
            <p:nvPr/>
          </p:nvSpPr>
          <p:spPr>
            <a:xfrm>
              <a:off x="3880039" y="4848360"/>
              <a:ext cx="135745" cy="83796"/>
            </a:xfrm>
            <a:custGeom>
              <a:avLst/>
              <a:gdLst/>
              <a:ahLst/>
              <a:cxnLst/>
              <a:rect l="l" t="t" r="r" b="b"/>
              <a:pathLst>
                <a:path w="2728" h="1684" extrusionOk="0">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1" name="Google Shape;1841;p12"/>
            <p:cNvSpPr/>
            <p:nvPr/>
          </p:nvSpPr>
          <p:spPr>
            <a:xfrm>
              <a:off x="4397692" y="5030979"/>
              <a:ext cx="48616" cy="23487"/>
            </a:xfrm>
            <a:custGeom>
              <a:avLst/>
              <a:gdLst/>
              <a:ahLst/>
              <a:cxnLst/>
              <a:rect l="l" t="t" r="r" b="b"/>
              <a:pathLst>
                <a:path w="977" h="472" extrusionOk="0">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2" name="Google Shape;1842;p12"/>
            <p:cNvSpPr/>
            <p:nvPr/>
          </p:nvSpPr>
          <p:spPr>
            <a:xfrm>
              <a:off x="4332357" y="4850051"/>
              <a:ext cx="135745" cy="83796"/>
            </a:xfrm>
            <a:custGeom>
              <a:avLst/>
              <a:gdLst/>
              <a:ahLst/>
              <a:cxnLst/>
              <a:rect l="l" t="t" r="r" b="b"/>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3" name="Google Shape;1843;p12"/>
            <p:cNvSpPr/>
            <p:nvPr/>
          </p:nvSpPr>
          <p:spPr>
            <a:xfrm>
              <a:off x="4260304" y="4945541"/>
              <a:ext cx="206106" cy="129028"/>
            </a:xfrm>
            <a:custGeom>
              <a:avLst/>
              <a:gdLst/>
              <a:ahLst/>
              <a:cxnLst/>
              <a:rect l="l" t="t" r="r" b="b"/>
              <a:pathLst>
                <a:path w="4142" h="2593" extrusionOk="0">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4" name="Google Shape;1844;p12"/>
            <p:cNvSpPr/>
            <p:nvPr/>
          </p:nvSpPr>
          <p:spPr>
            <a:xfrm>
              <a:off x="2576625" y="5015902"/>
              <a:ext cx="18461" cy="35230"/>
            </a:xfrm>
            <a:custGeom>
              <a:avLst/>
              <a:gdLst/>
              <a:ahLst/>
              <a:cxnLst/>
              <a:rect l="l" t="t" r="r" b="b"/>
              <a:pathLst>
                <a:path w="371" h="708" extrusionOk="0">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5" name="Google Shape;1845;p12"/>
            <p:cNvSpPr/>
            <p:nvPr/>
          </p:nvSpPr>
          <p:spPr>
            <a:xfrm>
              <a:off x="4037479" y="4853385"/>
              <a:ext cx="132411" cy="82154"/>
            </a:xfrm>
            <a:custGeom>
              <a:avLst/>
              <a:gdLst/>
              <a:ahLst/>
              <a:cxnLst/>
              <a:rect l="l" t="t" r="r" b="b"/>
              <a:pathLst>
                <a:path w="2661" h="1651" extrusionOk="0">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6" name="Google Shape;1846;p12"/>
            <p:cNvSpPr/>
            <p:nvPr/>
          </p:nvSpPr>
          <p:spPr>
            <a:xfrm>
              <a:off x="2590011" y="5091288"/>
              <a:ext cx="129077" cy="55333"/>
            </a:xfrm>
            <a:custGeom>
              <a:avLst/>
              <a:gdLst/>
              <a:ahLst/>
              <a:cxnLst/>
              <a:rect l="l" t="t" r="r" b="b"/>
              <a:pathLst>
                <a:path w="2594" h="1112" extrusionOk="0">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7" name="Google Shape;1847;p12"/>
            <p:cNvSpPr/>
            <p:nvPr/>
          </p:nvSpPr>
          <p:spPr>
            <a:xfrm>
              <a:off x="2518008" y="4947183"/>
              <a:ext cx="124002" cy="129077"/>
            </a:xfrm>
            <a:custGeom>
              <a:avLst/>
              <a:gdLst/>
              <a:ahLst/>
              <a:cxnLst/>
              <a:rect l="l" t="t" r="r" b="b"/>
              <a:pathLst>
                <a:path w="2492" h="2594" extrusionOk="0">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8" name="Google Shape;1848;p12"/>
            <p:cNvSpPr/>
            <p:nvPr/>
          </p:nvSpPr>
          <p:spPr>
            <a:xfrm>
              <a:off x="3462851" y="5089596"/>
              <a:ext cx="124052" cy="57025"/>
            </a:xfrm>
            <a:custGeom>
              <a:avLst/>
              <a:gdLst/>
              <a:ahLst/>
              <a:cxnLst/>
              <a:rect l="l" t="t" r="r" b="b"/>
              <a:pathLst>
                <a:path w="2493" h="1146" extrusionOk="0">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9" name="Google Shape;1849;p12"/>
            <p:cNvSpPr/>
            <p:nvPr/>
          </p:nvSpPr>
          <p:spPr>
            <a:xfrm>
              <a:off x="2370569" y="5084570"/>
              <a:ext cx="211132" cy="62051"/>
            </a:xfrm>
            <a:custGeom>
              <a:avLst/>
              <a:gdLst/>
              <a:ahLst/>
              <a:cxnLst/>
              <a:rect l="l" t="t" r="r" b="b"/>
              <a:pathLst>
                <a:path w="4243" h="1247" extrusionOk="0">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0" name="Google Shape;1850;p12"/>
            <p:cNvSpPr/>
            <p:nvPr/>
          </p:nvSpPr>
          <p:spPr>
            <a:xfrm>
              <a:off x="3586853" y="5024261"/>
              <a:ext cx="23487" cy="26870"/>
            </a:xfrm>
            <a:custGeom>
              <a:avLst/>
              <a:gdLst/>
              <a:ahLst/>
              <a:cxnLst/>
              <a:rect l="l" t="t" r="r" b="b"/>
              <a:pathLst>
                <a:path w="472" h="540" extrusionOk="0">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1" name="Google Shape;1851;p12"/>
            <p:cNvSpPr/>
            <p:nvPr/>
          </p:nvSpPr>
          <p:spPr>
            <a:xfrm>
              <a:off x="3313770" y="5089596"/>
              <a:ext cx="124002" cy="57025"/>
            </a:xfrm>
            <a:custGeom>
              <a:avLst/>
              <a:gdLst/>
              <a:ahLst/>
              <a:cxnLst/>
              <a:rect l="l" t="t" r="r" b="b"/>
              <a:pathLst>
                <a:path w="2492" h="1146" extrusionOk="0">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2" name="Google Shape;1852;p12"/>
            <p:cNvSpPr/>
            <p:nvPr/>
          </p:nvSpPr>
          <p:spPr>
            <a:xfrm>
              <a:off x="3444439" y="5022569"/>
              <a:ext cx="18461" cy="30204"/>
            </a:xfrm>
            <a:custGeom>
              <a:avLst/>
              <a:gdLst/>
              <a:ahLst/>
              <a:cxnLst/>
              <a:rect l="l" t="t" r="r" b="b"/>
              <a:pathLst>
                <a:path w="371" h="607" extrusionOk="0">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3" name="Google Shape;1853;p12"/>
            <p:cNvSpPr/>
            <p:nvPr/>
          </p:nvSpPr>
          <p:spPr>
            <a:xfrm>
              <a:off x="2866477" y="5020927"/>
              <a:ext cx="25179" cy="31846"/>
            </a:xfrm>
            <a:custGeom>
              <a:avLst/>
              <a:gdLst/>
              <a:ahLst/>
              <a:cxnLst/>
              <a:rect l="l" t="t" r="r" b="b"/>
              <a:pathLst>
                <a:path w="506" h="640" extrusionOk="0">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4" name="Google Shape;1854;p12"/>
            <p:cNvSpPr/>
            <p:nvPr/>
          </p:nvSpPr>
          <p:spPr>
            <a:xfrm>
              <a:off x="2811144" y="4943849"/>
              <a:ext cx="122360" cy="127386"/>
            </a:xfrm>
            <a:custGeom>
              <a:avLst/>
              <a:gdLst/>
              <a:ahLst/>
              <a:cxnLst/>
              <a:rect l="l" t="t" r="r" b="b"/>
              <a:pathLst>
                <a:path w="2459" h="2560" extrusionOk="0">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5" name="Google Shape;1855;p12"/>
            <p:cNvSpPr/>
            <p:nvPr/>
          </p:nvSpPr>
          <p:spPr>
            <a:xfrm>
              <a:off x="2951915" y="4947183"/>
              <a:ext cx="135745" cy="127386"/>
            </a:xfrm>
            <a:custGeom>
              <a:avLst/>
              <a:gdLst/>
              <a:ahLst/>
              <a:cxnLst/>
              <a:rect l="l" t="t" r="r" b="b"/>
              <a:pathLst>
                <a:path w="2728" h="2560" extrusionOk="0">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6" name="Google Shape;1856;p12"/>
            <p:cNvSpPr/>
            <p:nvPr/>
          </p:nvSpPr>
          <p:spPr>
            <a:xfrm>
              <a:off x="3007198" y="5024261"/>
              <a:ext cx="28512" cy="31896"/>
            </a:xfrm>
            <a:custGeom>
              <a:avLst/>
              <a:gdLst/>
              <a:ahLst/>
              <a:cxnLst/>
              <a:rect l="l" t="t" r="r" b="b"/>
              <a:pathLst>
                <a:path w="573" h="641" extrusionOk="0">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7" name="Google Shape;1857;p12"/>
            <p:cNvSpPr/>
            <p:nvPr/>
          </p:nvSpPr>
          <p:spPr>
            <a:xfrm>
              <a:off x="3166331" y="5099648"/>
              <a:ext cx="8409" cy="46973"/>
            </a:xfrm>
            <a:custGeom>
              <a:avLst/>
              <a:gdLst/>
              <a:ahLst/>
              <a:cxnLst/>
              <a:rect l="l" t="t" r="r" b="b"/>
              <a:pathLst>
                <a:path w="169" h="944" extrusionOk="0">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8" name="Google Shape;1858;p12"/>
            <p:cNvSpPr/>
            <p:nvPr/>
          </p:nvSpPr>
          <p:spPr>
            <a:xfrm>
              <a:off x="2879863" y="5092930"/>
              <a:ext cx="129028" cy="53691"/>
            </a:xfrm>
            <a:custGeom>
              <a:avLst/>
              <a:gdLst/>
              <a:ahLst/>
              <a:cxnLst/>
              <a:rect l="l" t="t" r="r" b="b"/>
              <a:pathLst>
                <a:path w="2593" h="1079" extrusionOk="0">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9" name="Google Shape;1859;p12"/>
            <p:cNvSpPr/>
            <p:nvPr/>
          </p:nvSpPr>
          <p:spPr>
            <a:xfrm>
              <a:off x="3099304" y="4943849"/>
              <a:ext cx="125694" cy="135745"/>
            </a:xfrm>
            <a:custGeom>
              <a:avLst/>
              <a:gdLst/>
              <a:ahLst/>
              <a:cxnLst/>
              <a:rect l="l" t="t" r="r" b="b"/>
              <a:pathLst>
                <a:path w="2526" h="2728" extrusionOk="0">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0" name="Google Shape;1860;p12"/>
            <p:cNvSpPr/>
            <p:nvPr/>
          </p:nvSpPr>
          <p:spPr>
            <a:xfrm>
              <a:off x="3295359" y="5022569"/>
              <a:ext cx="28512" cy="30204"/>
            </a:xfrm>
            <a:custGeom>
              <a:avLst/>
              <a:gdLst/>
              <a:ahLst/>
              <a:cxnLst/>
              <a:rect l="l" t="t" r="r" b="b"/>
              <a:pathLst>
                <a:path w="573" h="607" extrusionOk="0">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1" name="Google Shape;1861;p12"/>
            <p:cNvSpPr/>
            <p:nvPr/>
          </p:nvSpPr>
          <p:spPr>
            <a:xfrm>
              <a:off x="3273564" y="4850051"/>
              <a:ext cx="135745" cy="83796"/>
            </a:xfrm>
            <a:custGeom>
              <a:avLst/>
              <a:gdLst/>
              <a:ahLst/>
              <a:cxnLst/>
              <a:rect l="l" t="t" r="r" b="b"/>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2" name="Google Shape;1862;p12"/>
            <p:cNvSpPr/>
            <p:nvPr/>
          </p:nvSpPr>
          <p:spPr>
            <a:xfrm>
              <a:off x="3157971" y="5087904"/>
              <a:ext cx="137437" cy="58717"/>
            </a:xfrm>
            <a:custGeom>
              <a:avLst/>
              <a:gdLst/>
              <a:ahLst/>
              <a:cxnLst/>
              <a:rect l="l" t="t" r="r" b="b"/>
              <a:pathLst>
                <a:path w="2762" h="1180" extrusionOk="0">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3" name="Google Shape;1863;p12"/>
            <p:cNvSpPr/>
            <p:nvPr/>
          </p:nvSpPr>
          <p:spPr>
            <a:xfrm>
              <a:off x="3392490" y="4943849"/>
              <a:ext cx="130720" cy="132411"/>
            </a:xfrm>
            <a:custGeom>
              <a:avLst/>
              <a:gdLst/>
              <a:ahLst/>
              <a:cxnLst/>
              <a:rect l="l" t="t" r="r" b="b"/>
              <a:pathLst>
                <a:path w="2627" h="2661" extrusionOk="0">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4" name="Google Shape;1864;p12"/>
            <p:cNvSpPr/>
            <p:nvPr/>
          </p:nvSpPr>
          <p:spPr>
            <a:xfrm>
              <a:off x="3154587" y="5027595"/>
              <a:ext cx="20153" cy="26870"/>
            </a:xfrm>
            <a:custGeom>
              <a:avLst/>
              <a:gdLst/>
              <a:ahLst/>
              <a:cxnLst/>
              <a:rect l="l" t="t" r="r" b="b"/>
              <a:pathLst>
                <a:path w="405" h="540" extrusionOk="0">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5" name="Google Shape;1865;p12"/>
            <p:cNvSpPr/>
            <p:nvPr/>
          </p:nvSpPr>
          <p:spPr>
            <a:xfrm>
              <a:off x="3245051" y="4945541"/>
              <a:ext cx="125744" cy="132362"/>
            </a:xfrm>
            <a:custGeom>
              <a:avLst/>
              <a:gdLst/>
              <a:ahLst/>
              <a:cxnLst/>
              <a:rect l="l" t="t" r="r" b="b"/>
              <a:pathLst>
                <a:path w="2527" h="2660" extrusionOk="0">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6" name="Google Shape;1866;p12"/>
            <p:cNvSpPr/>
            <p:nvPr/>
          </p:nvSpPr>
          <p:spPr>
            <a:xfrm>
              <a:off x="3119407" y="4846668"/>
              <a:ext cx="139129" cy="87180"/>
            </a:xfrm>
            <a:custGeom>
              <a:avLst/>
              <a:gdLst/>
              <a:ahLst/>
              <a:cxnLst/>
              <a:rect l="l" t="t" r="r" b="b"/>
              <a:pathLst>
                <a:path w="2796" h="1752" extrusionOk="0">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7" name="Google Shape;1867;p12"/>
            <p:cNvSpPr/>
            <p:nvPr/>
          </p:nvSpPr>
          <p:spPr>
            <a:xfrm>
              <a:off x="3023918" y="5096314"/>
              <a:ext cx="127386" cy="50307"/>
            </a:xfrm>
            <a:custGeom>
              <a:avLst/>
              <a:gdLst/>
              <a:ahLst/>
              <a:cxnLst/>
              <a:rect l="l" t="t" r="r" b="b"/>
              <a:pathLst>
                <a:path w="2560" h="1011" extrusionOk="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8" name="Google Shape;1868;p12"/>
            <p:cNvSpPr/>
            <p:nvPr/>
          </p:nvSpPr>
          <p:spPr>
            <a:xfrm>
              <a:off x="2330363" y="4724358"/>
              <a:ext cx="2218152" cy="422263"/>
            </a:xfrm>
            <a:custGeom>
              <a:avLst/>
              <a:gdLst/>
              <a:ahLst/>
              <a:cxnLst/>
              <a:rect l="l" t="t" r="r" b="b"/>
              <a:pathLst>
                <a:path w="44577" h="8486" extrusionOk="0">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9" name="Google Shape;1869;p12"/>
            <p:cNvSpPr/>
            <p:nvPr/>
          </p:nvSpPr>
          <p:spPr>
            <a:xfrm>
              <a:off x="4044197" y="5086262"/>
              <a:ext cx="127386" cy="60359"/>
            </a:xfrm>
            <a:custGeom>
              <a:avLst/>
              <a:gdLst/>
              <a:ahLst/>
              <a:cxnLst/>
              <a:rect l="l" t="t" r="r" b="b"/>
              <a:pathLst>
                <a:path w="2560" h="1213" extrusionOk="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1870" name="Google Shape;1870;p12"/>
          <p:cNvGrpSpPr/>
          <p:nvPr/>
        </p:nvGrpSpPr>
        <p:grpSpPr>
          <a:xfrm>
            <a:off x="669098" y="3632076"/>
            <a:ext cx="366930" cy="1514545"/>
            <a:chOff x="135698" y="3632076"/>
            <a:chExt cx="366930" cy="1514545"/>
          </a:xfrm>
        </p:grpSpPr>
        <p:sp>
          <p:nvSpPr>
            <p:cNvPr id="1871" name="Google Shape;1871;p12"/>
            <p:cNvSpPr/>
            <p:nvPr/>
          </p:nvSpPr>
          <p:spPr>
            <a:xfrm>
              <a:off x="135698" y="3632076"/>
              <a:ext cx="366930" cy="1514545"/>
            </a:xfrm>
            <a:custGeom>
              <a:avLst/>
              <a:gdLst/>
              <a:ahLst/>
              <a:cxnLst/>
              <a:rect l="l" t="t" r="r" b="b"/>
              <a:pathLst>
                <a:path w="7374" h="30437" extrusionOk="0">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2" name="Google Shape;1872;p12"/>
            <p:cNvSpPr/>
            <p:nvPr/>
          </p:nvSpPr>
          <p:spPr>
            <a:xfrm>
              <a:off x="201033" y="4280399"/>
              <a:ext cx="263081" cy="258055"/>
            </a:xfrm>
            <a:custGeom>
              <a:avLst/>
              <a:gdLst/>
              <a:ahLst/>
              <a:cxnLst/>
              <a:rect l="l" t="t" r="r" b="b"/>
              <a:pathLst>
                <a:path w="5287" h="5186" extrusionOk="0">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3" name="Google Shape;1873;p12"/>
            <p:cNvSpPr/>
            <p:nvPr/>
          </p:nvSpPr>
          <p:spPr>
            <a:xfrm>
              <a:off x="397038" y="4345734"/>
              <a:ext cx="30204" cy="20153"/>
            </a:xfrm>
            <a:custGeom>
              <a:avLst/>
              <a:gdLst/>
              <a:ahLst/>
              <a:cxnLst/>
              <a:rect l="l" t="t" r="r" b="b"/>
              <a:pathLst>
                <a:path w="607" h="405" extrusionOk="0">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4" name="Google Shape;1874;p12"/>
            <p:cNvSpPr/>
            <p:nvPr/>
          </p:nvSpPr>
          <p:spPr>
            <a:xfrm>
              <a:off x="256316" y="4325631"/>
              <a:ext cx="28512" cy="25179"/>
            </a:xfrm>
            <a:custGeom>
              <a:avLst/>
              <a:gdLst/>
              <a:ahLst/>
              <a:cxnLst/>
              <a:rect l="l" t="t" r="r" b="b"/>
              <a:pathLst>
                <a:path w="573" h="506" extrusionOk="0">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5" name="Google Shape;1875;p12"/>
            <p:cNvSpPr/>
            <p:nvPr/>
          </p:nvSpPr>
          <p:spPr>
            <a:xfrm>
              <a:off x="217752" y="4367529"/>
              <a:ext cx="38614" cy="13435"/>
            </a:xfrm>
            <a:custGeom>
              <a:avLst/>
              <a:gdLst/>
              <a:ahLst/>
              <a:cxnLst/>
              <a:rect l="l" t="t" r="r" b="b"/>
              <a:pathLst>
                <a:path w="776" h="270" extrusionOk="0">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6" name="Google Shape;1876;p12"/>
            <p:cNvSpPr/>
            <p:nvPr/>
          </p:nvSpPr>
          <p:spPr>
            <a:xfrm>
              <a:off x="159135" y="3657205"/>
              <a:ext cx="145797" cy="152514"/>
            </a:xfrm>
            <a:custGeom>
              <a:avLst/>
              <a:gdLst/>
              <a:ahLst/>
              <a:cxnLst/>
              <a:rect l="l" t="t" r="r" b="b"/>
              <a:pathLst>
                <a:path w="2930" h="3065" extrusionOk="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7" name="Google Shape;1877;p12"/>
            <p:cNvSpPr/>
            <p:nvPr/>
          </p:nvSpPr>
          <p:spPr>
            <a:xfrm>
              <a:off x="311600" y="4302194"/>
              <a:ext cx="13435" cy="33538"/>
            </a:xfrm>
            <a:custGeom>
              <a:avLst/>
              <a:gdLst/>
              <a:ahLst/>
              <a:cxnLst/>
              <a:rect l="l" t="t" r="r" b="b"/>
              <a:pathLst>
                <a:path w="270" h="674" extrusionOk="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8" name="Google Shape;1878;p12"/>
            <p:cNvSpPr/>
            <p:nvPr/>
          </p:nvSpPr>
          <p:spPr>
            <a:xfrm>
              <a:off x="308216" y="4352451"/>
              <a:ext cx="98923" cy="98923"/>
            </a:xfrm>
            <a:custGeom>
              <a:avLst/>
              <a:gdLst/>
              <a:ahLst/>
              <a:cxnLst/>
              <a:rect l="l" t="t" r="r" b="b"/>
              <a:pathLst>
                <a:path w="1988" h="1988" extrusionOk="0">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9" name="Google Shape;1879;p12"/>
            <p:cNvSpPr/>
            <p:nvPr/>
          </p:nvSpPr>
          <p:spPr>
            <a:xfrm>
              <a:off x="385294" y="4484813"/>
              <a:ext cx="18461" cy="13435"/>
            </a:xfrm>
            <a:custGeom>
              <a:avLst/>
              <a:gdLst/>
              <a:ahLst/>
              <a:cxnLst/>
              <a:rect l="l" t="t" r="r" b="b"/>
              <a:pathLst>
                <a:path w="371" h="270" extrusionOk="0">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80" name="Google Shape;1880;p12"/>
            <p:cNvSpPr/>
            <p:nvPr/>
          </p:nvSpPr>
          <p:spPr>
            <a:xfrm>
              <a:off x="380268" y="4828257"/>
              <a:ext cx="20153" cy="26870"/>
            </a:xfrm>
            <a:custGeom>
              <a:avLst/>
              <a:gdLst/>
              <a:ahLst/>
              <a:cxnLst/>
              <a:rect l="l" t="t" r="r" b="b"/>
              <a:pathLst>
                <a:path w="405" h="540" extrusionOk="0">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81" name="Google Shape;1881;p12"/>
            <p:cNvSpPr/>
            <p:nvPr/>
          </p:nvSpPr>
          <p:spPr>
            <a:xfrm>
              <a:off x="420475" y="5047698"/>
              <a:ext cx="18511" cy="23536"/>
            </a:xfrm>
            <a:custGeom>
              <a:avLst/>
              <a:gdLst/>
              <a:ahLst/>
              <a:cxnLst/>
              <a:rect l="l" t="t" r="r" b="b"/>
              <a:pathLst>
                <a:path w="372" h="473" extrusionOk="0">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82" name="Google Shape;1882;p12"/>
            <p:cNvSpPr/>
            <p:nvPr/>
          </p:nvSpPr>
          <p:spPr>
            <a:xfrm>
              <a:off x="400371" y="4942157"/>
              <a:ext cx="21845" cy="25179"/>
            </a:xfrm>
            <a:custGeom>
              <a:avLst/>
              <a:gdLst/>
              <a:ahLst/>
              <a:cxnLst/>
              <a:rect l="l" t="t" r="r" b="b"/>
              <a:pathLst>
                <a:path w="439" h="506" extrusionOk="0">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83" name="Google Shape;1883;p12"/>
            <p:cNvSpPr/>
            <p:nvPr/>
          </p:nvSpPr>
          <p:spPr>
            <a:xfrm>
              <a:off x="398680" y="4886874"/>
              <a:ext cx="20203" cy="23536"/>
            </a:xfrm>
            <a:custGeom>
              <a:avLst/>
              <a:gdLst/>
              <a:ahLst/>
              <a:cxnLst/>
              <a:rect l="l" t="t" r="r" b="b"/>
              <a:pathLst>
                <a:path w="406" h="473" extrusionOk="0">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84" name="Google Shape;1884;p12"/>
            <p:cNvSpPr/>
            <p:nvPr/>
          </p:nvSpPr>
          <p:spPr>
            <a:xfrm>
              <a:off x="413807" y="5002466"/>
              <a:ext cx="20153" cy="20153"/>
            </a:xfrm>
            <a:custGeom>
              <a:avLst/>
              <a:gdLst/>
              <a:ahLst/>
              <a:cxnLst/>
              <a:rect l="l" t="t" r="r" b="b"/>
              <a:pathLst>
                <a:path w="405" h="405" extrusionOk="0">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85" name="Google Shape;1885;p12"/>
            <p:cNvSpPr/>
            <p:nvPr/>
          </p:nvSpPr>
          <p:spPr>
            <a:xfrm>
              <a:off x="432218" y="5108007"/>
              <a:ext cx="18461" cy="28562"/>
            </a:xfrm>
            <a:custGeom>
              <a:avLst/>
              <a:gdLst/>
              <a:ahLst/>
              <a:cxnLst/>
              <a:rect l="l" t="t" r="r" b="b"/>
              <a:pathLst>
                <a:path w="371" h="574" extrusionOk="0">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chemeClr val="lt1"/>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1886" name="Google Shape;1886;p12"/>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31750" y="737325"/>
            <a:ext cx="6880500" cy="5829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1pPr>
            <a:lvl2pPr lvl="1"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2pPr>
            <a:lvl3pPr lvl="2"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3pPr>
            <a:lvl4pPr lvl="3"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4pPr>
            <a:lvl5pPr lvl="4"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5pPr>
            <a:lvl6pPr lvl="5"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6pPr>
            <a:lvl7pPr lvl="6"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7pPr>
            <a:lvl8pPr lvl="7"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8pPr>
            <a:lvl9pPr lvl="8" algn="ctr">
              <a:spcBef>
                <a:spcPts val="0"/>
              </a:spcBef>
              <a:spcAft>
                <a:spcPts val="0"/>
              </a:spcAft>
              <a:buClr>
                <a:schemeClr val="accent1"/>
              </a:buClr>
              <a:buSzPts val="2600"/>
              <a:buFont typeface="Amatic SC"/>
              <a:buNone/>
              <a:defRPr sz="26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31750" y="1427100"/>
            <a:ext cx="6880500" cy="34986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Merriweather"/>
              <a:buChar char="✖"/>
              <a:defRPr sz="2400">
                <a:solidFill>
                  <a:schemeClr val="dk1"/>
                </a:solidFill>
                <a:latin typeface="Merriweather"/>
                <a:ea typeface="Merriweather"/>
                <a:cs typeface="Merriweather"/>
                <a:sym typeface="Merriweather"/>
              </a:defRPr>
            </a:lvl1pPr>
            <a:lvl2pPr marL="914400" lvl="1" indent="-381000">
              <a:spcBef>
                <a:spcPts val="0"/>
              </a:spcBef>
              <a:spcAft>
                <a:spcPts val="0"/>
              </a:spcAft>
              <a:buClr>
                <a:schemeClr val="accent1"/>
              </a:buClr>
              <a:buSzPts val="2400"/>
              <a:buFont typeface="Merriweather"/>
              <a:buChar char="○"/>
              <a:defRPr sz="2400">
                <a:solidFill>
                  <a:schemeClr val="dk1"/>
                </a:solidFill>
                <a:latin typeface="Merriweather"/>
                <a:ea typeface="Merriweather"/>
                <a:cs typeface="Merriweather"/>
                <a:sym typeface="Merriweather"/>
              </a:defRPr>
            </a:lvl2pPr>
            <a:lvl3pPr marL="1371600" lvl="2" indent="-381000">
              <a:spcBef>
                <a:spcPts val="0"/>
              </a:spcBef>
              <a:spcAft>
                <a:spcPts val="0"/>
              </a:spcAft>
              <a:buClr>
                <a:schemeClr val="accent1"/>
              </a:buClr>
              <a:buSzPts val="2400"/>
              <a:buFont typeface="Merriweather"/>
              <a:buChar char="■"/>
              <a:defRPr sz="2400">
                <a:solidFill>
                  <a:schemeClr val="dk1"/>
                </a:solidFill>
                <a:latin typeface="Merriweather"/>
                <a:ea typeface="Merriweather"/>
                <a:cs typeface="Merriweather"/>
                <a:sym typeface="Merriweather"/>
              </a:defRPr>
            </a:lvl3pPr>
            <a:lvl4pPr marL="1828800" lvl="3" indent="-381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4pPr>
            <a:lvl5pPr marL="2286000" lvl="4" indent="-381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5pPr>
            <a:lvl6pPr marL="2743200" lvl="5" indent="-381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6pPr>
            <a:lvl7pPr marL="3200400" lvl="6" indent="-381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7pPr>
            <a:lvl8pPr marL="3657600" lvl="7" indent="-381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8pPr>
            <a:lvl9pPr marL="4114800" lvl="8" indent="-381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9pPr>
          </a:lstStyle>
          <a:p>
            <a:endParaRPr/>
          </a:p>
        </p:txBody>
      </p:sp>
      <p:sp>
        <p:nvSpPr>
          <p:cNvPr id="8" name="Google Shape;8;p1"/>
          <p:cNvSpPr txBox="1">
            <a:spLocks noGrp="1"/>
          </p:cNvSpPr>
          <p:nvPr>
            <p:ph type="sldNum" idx="12"/>
          </p:nvPr>
        </p:nvSpPr>
        <p:spPr>
          <a:xfrm>
            <a:off x="8749000" y="0"/>
            <a:ext cx="394800" cy="321600"/>
          </a:xfrm>
          <a:prstGeom prst="rect">
            <a:avLst/>
          </a:prstGeom>
          <a:noFill/>
          <a:ln>
            <a:noFill/>
          </a:ln>
        </p:spPr>
        <p:txBody>
          <a:bodyPr spcFirstLastPara="1" wrap="square" lIns="91425" tIns="91425" rIns="91425" bIns="91425" anchor="t" anchorCtr="0">
            <a:noAutofit/>
          </a:bodyPr>
          <a:lstStyle>
            <a:lvl1pPr lvl="0" algn="r">
              <a:buNone/>
              <a:defRPr sz="1200">
                <a:solidFill>
                  <a:schemeClr val="accent1"/>
                </a:solidFill>
                <a:latin typeface="Amatic SC"/>
                <a:ea typeface="Amatic SC"/>
                <a:cs typeface="Amatic SC"/>
                <a:sym typeface="Amatic SC"/>
              </a:defRPr>
            </a:lvl1pPr>
            <a:lvl2pPr lvl="1" algn="r">
              <a:buNone/>
              <a:defRPr sz="1200">
                <a:solidFill>
                  <a:schemeClr val="accent1"/>
                </a:solidFill>
                <a:latin typeface="Amatic SC"/>
                <a:ea typeface="Amatic SC"/>
                <a:cs typeface="Amatic SC"/>
                <a:sym typeface="Amatic SC"/>
              </a:defRPr>
            </a:lvl2pPr>
            <a:lvl3pPr lvl="2" algn="r">
              <a:buNone/>
              <a:defRPr sz="1200">
                <a:solidFill>
                  <a:schemeClr val="accent1"/>
                </a:solidFill>
                <a:latin typeface="Amatic SC"/>
                <a:ea typeface="Amatic SC"/>
                <a:cs typeface="Amatic SC"/>
                <a:sym typeface="Amatic SC"/>
              </a:defRPr>
            </a:lvl3pPr>
            <a:lvl4pPr lvl="3" algn="r">
              <a:buNone/>
              <a:defRPr sz="1200">
                <a:solidFill>
                  <a:schemeClr val="accent1"/>
                </a:solidFill>
                <a:latin typeface="Amatic SC"/>
                <a:ea typeface="Amatic SC"/>
                <a:cs typeface="Amatic SC"/>
                <a:sym typeface="Amatic SC"/>
              </a:defRPr>
            </a:lvl4pPr>
            <a:lvl5pPr lvl="4" algn="r">
              <a:buNone/>
              <a:defRPr sz="1200">
                <a:solidFill>
                  <a:schemeClr val="accent1"/>
                </a:solidFill>
                <a:latin typeface="Amatic SC"/>
                <a:ea typeface="Amatic SC"/>
                <a:cs typeface="Amatic SC"/>
                <a:sym typeface="Amatic SC"/>
              </a:defRPr>
            </a:lvl5pPr>
            <a:lvl6pPr lvl="5" algn="r">
              <a:buNone/>
              <a:defRPr sz="1200">
                <a:solidFill>
                  <a:schemeClr val="accent1"/>
                </a:solidFill>
                <a:latin typeface="Amatic SC"/>
                <a:ea typeface="Amatic SC"/>
                <a:cs typeface="Amatic SC"/>
                <a:sym typeface="Amatic SC"/>
              </a:defRPr>
            </a:lvl6pPr>
            <a:lvl7pPr lvl="6" algn="r">
              <a:buNone/>
              <a:defRPr sz="1200">
                <a:solidFill>
                  <a:schemeClr val="accent1"/>
                </a:solidFill>
                <a:latin typeface="Amatic SC"/>
                <a:ea typeface="Amatic SC"/>
                <a:cs typeface="Amatic SC"/>
                <a:sym typeface="Amatic SC"/>
              </a:defRPr>
            </a:lvl7pPr>
            <a:lvl8pPr lvl="7" algn="r">
              <a:buNone/>
              <a:defRPr sz="1200">
                <a:solidFill>
                  <a:schemeClr val="accent1"/>
                </a:solidFill>
                <a:latin typeface="Amatic SC"/>
                <a:ea typeface="Amatic SC"/>
                <a:cs typeface="Amatic SC"/>
                <a:sym typeface="Amatic SC"/>
              </a:defRPr>
            </a:lvl8pPr>
            <a:lvl9pPr lvl="8" algn="r">
              <a:buNone/>
              <a:defRPr sz="1200">
                <a:solidFill>
                  <a:schemeClr val="accent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7" r:id="rId7"/>
    <p:sldLayoutId id="2147483658"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0"/>
        <p:cNvGrpSpPr/>
        <p:nvPr/>
      </p:nvGrpSpPr>
      <p:grpSpPr>
        <a:xfrm>
          <a:off x="0" y="0"/>
          <a:ext cx="0" cy="0"/>
          <a:chOff x="0" y="0"/>
          <a:chExt cx="0" cy="0"/>
        </a:xfrm>
      </p:grpSpPr>
      <p:sp>
        <p:nvSpPr>
          <p:cNvPr id="2" name="TextBox 1"/>
          <p:cNvSpPr txBox="1"/>
          <p:nvPr/>
        </p:nvSpPr>
        <p:spPr>
          <a:xfrm>
            <a:off x="2771800" y="1824990"/>
            <a:ext cx="3456384" cy="646331"/>
          </a:xfrm>
          <a:prstGeom prst="rect">
            <a:avLst/>
          </a:prstGeom>
          <a:noFill/>
        </p:spPr>
        <p:txBody>
          <a:bodyPr wrap="square" rtlCol="0">
            <a:spAutoFit/>
          </a:bodyPr>
          <a:lstStyle/>
          <a:p>
            <a:r>
              <a:rPr lang="id-ID" sz="3600" b="1" dirty="0" smtClean="0">
                <a:latin typeface="Times New Roman" pitchFamily="18" charset="0"/>
                <a:cs typeface="Times New Roman" pitchFamily="18" charset="0"/>
              </a:rPr>
              <a:t>PERSEDIAAN </a:t>
            </a:r>
            <a:endParaRPr lang="id-ID"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0"/>
        <p:cNvGrpSpPr/>
        <p:nvPr/>
      </p:nvGrpSpPr>
      <p:grpSpPr>
        <a:xfrm>
          <a:off x="0" y="0"/>
          <a:ext cx="0" cy="0"/>
          <a:chOff x="0" y="0"/>
          <a:chExt cx="0" cy="0"/>
        </a:xfrm>
      </p:grpSpPr>
      <p:sp>
        <p:nvSpPr>
          <p:cNvPr id="1955" name="Google Shape;1955;p21"/>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graphicFrame>
        <p:nvGraphicFramePr>
          <p:cNvPr id="4" name="Table 3"/>
          <p:cNvGraphicFramePr>
            <a:graphicFrameLocks noGrp="1"/>
          </p:cNvGraphicFramePr>
          <p:nvPr>
            <p:extLst>
              <p:ext uri="{D42A27DB-BD31-4B8C-83A1-F6EECF244321}">
                <p14:modId xmlns:p14="http://schemas.microsoft.com/office/powerpoint/2010/main" val="2666691946"/>
              </p:ext>
            </p:extLst>
          </p:nvPr>
        </p:nvGraphicFramePr>
        <p:xfrm>
          <a:off x="755576" y="843558"/>
          <a:ext cx="7992888" cy="3587663"/>
        </p:xfrm>
        <a:graphic>
          <a:graphicData uri="http://schemas.openxmlformats.org/drawingml/2006/table">
            <a:tbl>
              <a:tblPr firstRow="1" firstCol="1" bandRow="1">
                <a:tableStyleId>{70BF0336-3766-4900-AFEF-DFC26C838662}</a:tableStyleId>
              </a:tblPr>
              <a:tblGrid>
                <a:gridCol w="2904144"/>
                <a:gridCol w="1896032"/>
                <a:gridCol w="3192712"/>
              </a:tblGrid>
              <a:tr h="742524">
                <a:tc>
                  <a:txBody>
                    <a:bodyPr/>
                    <a:lstStyle/>
                    <a:p>
                      <a:pPr>
                        <a:lnSpc>
                          <a:spcPct val="115000"/>
                        </a:lnSpc>
                        <a:spcAft>
                          <a:spcPts val="1000"/>
                        </a:spcAft>
                      </a:pPr>
                      <a:r>
                        <a:rPr lang="id-ID" sz="1100" dirty="0">
                          <a:effectLst/>
                        </a:rPr>
                        <a:t>Piutang Dagang                     Rp7.200.000</a:t>
                      </a:r>
                    </a:p>
                    <a:p>
                      <a:pPr>
                        <a:lnSpc>
                          <a:spcPct val="115000"/>
                        </a:lnSpc>
                        <a:spcAft>
                          <a:spcPts val="1000"/>
                        </a:spcAft>
                      </a:pPr>
                      <a:r>
                        <a:rPr lang="id-ID" sz="1100" dirty="0">
                          <a:effectLst/>
                        </a:rPr>
                        <a:t>    Penjualan                                    Rp7.200.000</a:t>
                      </a:r>
                      <a:endParaRPr lang="id-ID" sz="1100" dirty="0">
                        <a:effectLst/>
                        <a:latin typeface="Calibri"/>
                        <a:ea typeface="Calibri"/>
                        <a:cs typeface="Times New Roman"/>
                      </a:endParaRPr>
                    </a:p>
                  </a:txBody>
                  <a:tcPr marL="62997" marR="62997" marT="0" marB="0"/>
                </a:tc>
                <a:tc>
                  <a:txBody>
                    <a:bodyPr/>
                    <a:lstStyle/>
                    <a:p>
                      <a:pPr>
                        <a:lnSpc>
                          <a:spcPct val="115000"/>
                        </a:lnSpc>
                      </a:pPr>
                      <a:endParaRPr lang="id-ID" sz="1100">
                        <a:effectLst/>
                        <a:latin typeface="Calibri"/>
                      </a:endParaRPr>
                    </a:p>
                  </a:txBody>
                  <a:tcPr marL="62997" marR="62997" marT="0" marB="0"/>
                </a:tc>
                <a:tc>
                  <a:txBody>
                    <a:bodyPr/>
                    <a:lstStyle/>
                    <a:p>
                      <a:pPr>
                        <a:lnSpc>
                          <a:spcPct val="115000"/>
                        </a:lnSpc>
                        <a:spcAft>
                          <a:spcPts val="1000"/>
                        </a:spcAft>
                      </a:pPr>
                      <a:r>
                        <a:rPr lang="id-ID" sz="1100">
                          <a:effectLst/>
                        </a:rPr>
                        <a:t>Piutang Dagang                       Rp7.200.000</a:t>
                      </a:r>
                    </a:p>
                    <a:p>
                      <a:pPr>
                        <a:lnSpc>
                          <a:spcPct val="115000"/>
                        </a:lnSpc>
                        <a:spcAft>
                          <a:spcPts val="1000"/>
                        </a:spcAft>
                      </a:pPr>
                      <a:r>
                        <a:rPr lang="id-ID" sz="1100">
                          <a:effectLst/>
                        </a:rPr>
                        <a:t>    Penjualan                                    Rp7.200.000</a:t>
                      </a:r>
                      <a:endParaRPr lang="id-ID" sz="1100">
                        <a:effectLst/>
                        <a:latin typeface="Calibri"/>
                        <a:ea typeface="Calibri"/>
                        <a:cs typeface="Times New Roman"/>
                      </a:endParaRPr>
                    </a:p>
                  </a:txBody>
                  <a:tcPr marL="62997" marR="62997" marT="0" marB="0"/>
                </a:tc>
              </a:tr>
              <a:tr h="742524">
                <a:tc>
                  <a:txBody>
                    <a:bodyPr/>
                    <a:lstStyle/>
                    <a:p>
                      <a:pPr>
                        <a:lnSpc>
                          <a:spcPct val="115000"/>
                        </a:lnSpc>
                        <a:spcAft>
                          <a:spcPts val="1000"/>
                        </a:spcAft>
                      </a:pPr>
                      <a:r>
                        <a:rPr lang="id-ID" sz="1100" dirty="0">
                          <a:effectLst/>
                        </a:rPr>
                        <a:t>Beban Pokok Penjualan     Rp3.600.000</a:t>
                      </a:r>
                    </a:p>
                    <a:p>
                      <a:pPr>
                        <a:lnSpc>
                          <a:spcPct val="115000"/>
                        </a:lnSpc>
                        <a:spcAft>
                          <a:spcPts val="1000"/>
                        </a:spcAft>
                      </a:pPr>
                      <a:r>
                        <a:rPr lang="id-ID" sz="1100" dirty="0">
                          <a:effectLst/>
                        </a:rPr>
                        <a:t>     Persediaan                                 Rp3.600.000</a:t>
                      </a:r>
                      <a:endParaRPr lang="id-ID" sz="1100" dirty="0">
                        <a:effectLst/>
                        <a:latin typeface="Calibri"/>
                        <a:ea typeface="Calibri"/>
                        <a:cs typeface="Times New Roman"/>
                      </a:endParaRPr>
                    </a:p>
                  </a:txBody>
                  <a:tcPr marL="62997" marR="62997" marT="0" marB="0"/>
                </a:tc>
                <a:tc>
                  <a:txBody>
                    <a:bodyPr/>
                    <a:lstStyle/>
                    <a:p>
                      <a:pPr>
                        <a:lnSpc>
                          <a:spcPct val="115000"/>
                        </a:lnSpc>
                      </a:pPr>
                      <a:endParaRPr lang="id-ID" sz="1100">
                        <a:effectLst/>
                        <a:latin typeface="Calibri"/>
                      </a:endParaRPr>
                    </a:p>
                  </a:txBody>
                  <a:tcPr marL="62997" marR="62997" marT="0" marB="0"/>
                </a:tc>
                <a:tc>
                  <a:txBody>
                    <a:bodyPr/>
                    <a:lstStyle/>
                    <a:p>
                      <a:pPr>
                        <a:lnSpc>
                          <a:spcPct val="115000"/>
                        </a:lnSpc>
                        <a:spcAft>
                          <a:spcPts val="1000"/>
                        </a:spcAft>
                      </a:pPr>
                      <a:r>
                        <a:rPr lang="id-ID" sz="1100" dirty="0">
                          <a:effectLst/>
                        </a:rPr>
                        <a:t>(tidak ada jurnal)</a:t>
                      </a:r>
                      <a:endParaRPr lang="id-ID" sz="1100" dirty="0">
                        <a:effectLst/>
                        <a:latin typeface="Calibri"/>
                        <a:ea typeface="Calibri"/>
                        <a:cs typeface="Times New Roman"/>
                      </a:endParaRPr>
                    </a:p>
                  </a:txBody>
                  <a:tcPr marL="62997" marR="62997" marT="0" marB="0"/>
                </a:tc>
              </a:tr>
              <a:tr h="423759">
                <a:tc gridSpan="3">
                  <a:txBody>
                    <a:bodyPr/>
                    <a:lstStyle/>
                    <a:p>
                      <a:pPr>
                        <a:lnSpc>
                          <a:spcPct val="115000"/>
                        </a:lnSpc>
                        <a:spcAft>
                          <a:spcPts val="1000"/>
                        </a:spcAft>
                      </a:pPr>
                      <a:r>
                        <a:rPr lang="id-ID" sz="1100" dirty="0">
                          <a:effectLst/>
                        </a:rPr>
                        <a:t> </a:t>
                      </a:r>
                    </a:p>
                    <a:p>
                      <a:pPr>
                        <a:lnSpc>
                          <a:spcPct val="115000"/>
                        </a:lnSpc>
                        <a:spcAft>
                          <a:spcPts val="1000"/>
                        </a:spcAft>
                      </a:pPr>
                      <a:r>
                        <a:rPr lang="id-ID" sz="1100" dirty="0">
                          <a:effectLst/>
                        </a:rPr>
                        <a:t>Penjurnalan Pada Akhir Periode, saldo akhir persediaan 400 unit pada harga Rp6.000</a:t>
                      </a:r>
                      <a:endParaRPr lang="id-ID" sz="1100" dirty="0">
                        <a:effectLst/>
                        <a:latin typeface="Calibri"/>
                        <a:ea typeface="Calibri"/>
                        <a:cs typeface="Times New Roman"/>
                      </a:endParaRPr>
                    </a:p>
                  </a:txBody>
                  <a:tcPr marL="62997" marR="62997" marT="0" marB="0"/>
                </a:tc>
                <a:tc hMerge="1">
                  <a:txBody>
                    <a:bodyPr/>
                    <a:lstStyle/>
                    <a:p>
                      <a:endParaRPr lang="id-ID"/>
                    </a:p>
                  </a:txBody>
                  <a:tcPr/>
                </a:tc>
                <a:tc hMerge="1">
                  <a:txBody>
                    <a:bodyPr/>
                    <a:lstStyle/>
                    <a:p>
                      <a:endParaRPr lang="id-ID"/>
                    </a:p>
                  </a:txBody>
                  <a:tcPr/>
                </a:tc>
              </a:tr>
              <a:tr h="1590043">
                <a:tc>
                  <a:txBody>
                    <a:bodyPr/>
                    <a:lstStyle/>
                    <a:p>
                      <a:pPr>
                        <a:lnSpc>
                          <a:spcPct val="115000"/>
                        </a:lnSpc>
                        <a:spcAft>
                          <a:spcPts val="1000"/>
                        </a:spcAft>
                      </a:pPr>
                      <a:r>
                        <a:rPr lang="id-ID" sz="1100">
                          <a:effectLst/>
                        </a:rPr>
                        <a:t>(tidak ada jurnal)</a:t>
                      </a:r>
                    </a:p>
                    <a:p>
                      <a:pPr>
                        <a:lnSpc>
                          <a:spcPct val="115000"/>
                        </a:lnSpc>
                        <a:spcAft>
                          <a:spcPts val="1000"/>
                        </a:spcAft>
                      </a:pPr>
                      <a:r>
                        <a:rPr lang="id-ID" sz="1100">
                          <a:effectLst/>
                        </a:rPr>
                        <a:t> </a:t>
                      </a:r>
                    </a:p>
                    <a:p>
                      <a:pPr>
                        <a:lnSpc>
                          <a:spcPct val="115000"/>
                        </a:lnSpc>
                        <a:spcAft>
                          <a:spcPts val="1000"/>
                        </a:spcAft>
                      </a:pPr>
                      <a:r>
                        <a:rPr lang="id-ID" sz="1100">
                          <a:effectLst/>
                        </a:rPr>
                        <a:t>Akun persediaan menunjukkan saldo akhir sebesar Rp2.400.000 (Rp600.000 + Rp5.400.000 – Rp3.600.000)</a:t>
                      </a:r>
                      <a:endParaRPr lang="id-ID" sz="1100">
                        <a:effectLst/>
                        <a:latin typeface="Calibri"/>
                        <a:ea typeface="Calibri"/>
                        <a:cs typeface="Times New Roman"/>
                      </a:endParaRPr>
                    </a:p>
                  </a:txBody>
                  <a:tcPr marL="62997" marR="62997" marT="0" marB="0"/>
                </a:tc>
                <a:tc>
                  <a:txBody>
                    <a:bodyPr/>
                    <a:lstStyle/>
                    <a:p>
                      <a:pPr>
                        <a:lnSpc>
                          <a:spcPct val="115000"/>
                        </a:lnSpc>
                      </a:pPr>
                      <a:endParaRPr lang="id-ID" sz="1100" dirty="0">
                        <a:effectLst/>
                        <a:latin typeface="Calibri"/>
                      </a:endParaRPr>
                    </a:p>
                  </a:txBody>
                  <a:tcPr marL="62997" marR="62997" marT="0" marB="0"/>
                </a:tc>
                <a:tc>
                  <a:txBody>
                    <a:bodyPr/>
                    <a:lstStyle/>
                    <a:p>
                      <a:pPr>
                        <a:lnSpc>
                          <a:spcPct val="115000"/>
                        </a:lnSpc>
                        <a:spcAft>
                          <a:spcPts val="1000"/>
                        </a:spcAft>
                      </a:pPr>
                      <a:r>
                        <a:rPr lang="id-ID" sz="1100" dirty="0">
                          <a:effectLst/>
                        </a:rPr>
                        <a:t>Perdediaan (akhir)                   Rp2.400.000</a:t>
                      </a:r>
                    </a:p>
                    <a:p>
                      <a:pPr>
                        <a:lnSpc>
                          <a:spcPct val="115000"/>
                        </a:lnSpc>
                        <a:spcAft>
                          <a:spcPts val="1000"/>
                        </a:spcAft>
                      </a:pPr>
                      <a:r>
                        <a:rPr lang="id-ID" sz="1100" dirty="0">
                          <a:effectLst/>
                        </a:rPr>
                        <a:t>Beban pokok penjualan           Rp3.600.000</a:t>
                      </a:r>
                    </a:p>
                    <a:p>
                      <a:pPr>
                        <a:lnSpc>
                          <a:spcPct val="115000"/>
                        </a:lnSpc>
                        <a:spcAft>
                          <a:spcPts val="1000"/>
                        </a:spcAft>
                      </a:pPr>
                      <a:r>
                        <a:rPr lang="id-ID" sz="1100" dirty="0">
                          <a:effectLst/>
                        </a:rPr>
                        <a:t>     Pembelian                                  Rp5.400.000</a:t>
                      </a:r>
                    </a:p>
                    <a:p>
                      <a:pPr>
                        <a:lnSpc>
                          <a:spcPct val="115000"/>
                        </a:lnSpc>
                        <a:spcAft>
                          <a:spcPts val="1000"/>
                        </a:spcAft>
                      </a:pPr>
                      <a:r>
                        <a:rPr lang="id-ID" sz="1100" dirty="0">
                          <a:effectLst/>
                        </a:rPr>
                        <a:t>     Persediaan (awal)                       Rp   600.000</a:t>
                      </a:r>
                      <a:endParaRPr lang="id-ID" sz="1100" dirty="0">
                        <a:effectLst/>
                        <a:latin typeface="Calibri"/>
                        <a:ea typeface="Calibri"/>
                        <a:cs typeface="Times New Roman"/>
                      </a:endParaRPr>
                    </a:p>
                  </a:txBody>
                  <a:tcPr marL="62997" marR="62997" marT="0" marB="0"/>
                </a:tc>
              </a:tr>
            </a:tbl>
          </a:graphicData>
        </a:graphic>
      </p:graphicFrame>
    </p:spTree>
    <p:extLst>
      <p:ext uri="{BB962C8B-B14F-4D97-AF65-F5344CB8AC3E}">
        <p14:creationId xmlns:p14="http://schemas.microsoft.com/office/powerpoint/2010/main" val="1797064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5"/>
        <p:cNvGrpSpPr/>
        <p:nvPr/>
      </p:nvGrpSpPr>
      <p:grpSpPr>
        <a:xfrm>
          <a:off x="0" y="0"/>
          <a:ext cx="0" cy="0"/>
          <a:chOff x="0" y="0"/>
          <a:chExt cx="0" cy="0"/>
        </a:xfrm>
      </p:grpSpPr>
      <p:sp>
        <p:nvSpPr>
          <p:cNvPr id="1896" name="Google Shape;1896;p14"/>
          <p:cNvSpPr txBox="1">
            <a:spLocks noGrp="1"/>
          </p:cNvSpPr>
          <p:nvPr>
            <p:ph type="title"/>
          </p:nvPr>
        </p:nvSpPr>
        <p:spPr>
          <a:xfrm>
            <a:off x="1403648" y="195486"/>
            <a:ext cx="6880500" cy="582900"/>
          </a:xfrm>
          <a:prstGeom prst="rect">
            <a:avLst/>
          </a:prstGeom>
        </p:spPr>
        <p:txBody>
          <a:bodyPr spcFirstLastPara="1" wrap="square" lIns="91425" tIns="91425" rIns="91425" bIns="91425" anchor="b" anchorCtr="0">
            <a:noAutofit/>
          </a:bodyPr>
          <a:lstStyle/>
          <a:p>
            <a:pPr lvl="0"/>
            <a:r>
              <a:rPr lang="id-ID" sz="4000" dirty="0" smtClean="0">
                <a:solidFill>
                  <a:schemeClr val="tx1">
                    <a:lumMod val="50000"/>
                  </a:schemeClr>
                </a:solidFill>
                <a:latin typeface="Times New Roman" pitchFamily="18" charset="0"/>
                <a:cs typeface="Times New Roman" pitchFamily="18" charset="0"/>
              </a:rPr>
              <a:t>Contoh asumsi </a:t>
            </a:r>
            <a:r>
              <a:rPr lang="id-ID" sz="4000" dirty="0">
                <a:solidFill>
                  <a:schemeClr val="tx1">
                    <a:lumMod val="50000"/>
                  </a:schemeClr>
                </a:solidFill>
                <a:latin typeface="Times New Roman" pitchFamily="18" charset="0"/>
                <a:cs typeface="Times New Roman" pitchFamily="18" charset="0"/>
              </a:rPr>
              <a:t>arus biaya</a:t>
            </a:r>
            <a:endParaRPr sz="4000" dirty="0">
              <a:solidFill>
                <a:schemeClr val="tx1"/>
              </a:solidFill>
            </a:endParaRPr>
          </a:p>
        </p:txBody>
      </p:sp>
      <p:sp>
        <p:nvSpPr>
          <p:cNvPr id="5" name="Rectangle 4"/>
          <p:cNvSpPr/>
          <p:nvPr/>
        </p:nvSpPr>
        <p:spPr>
          <a:xfrm>
            <a:off x="755576" y="1059582"/>
            <a:ext cx="7704856" cy="3477875"/>
          </a:xfrm>
          <a:prstGeom prst="rect">
            <a:avLst/>
          </a:prstGeom>
        </p:spPr>
        <p:txBody>
          <a:bodyPr wrap="square">
            <a:spAutoFit/>
          </a:bodyPr>
          <a:lstStyle/>
          <a:p>
            <a:pPr marL="457200" indent="-457200" algn="just">
              <a:buAutoNum type="arabicPeriod"/>
            </a:pPr>
            <a:r>
              <a:rPr lang="id-ID" sz="2000" b="1" dirty="0" smtClean="0"/>
              <a:t>Metode </a:t>
            </a:r>
            <a:r>
              <a:rPr lang="id-ID" sz="2000" b="1" dirty="0"/>
              <a:t>Identifikasi </a:t>
            </a:r>
            <a:r>
              <a:rPr lang="id-ID" sz="2000" b="1" dirty="0" smtClean="0"/>
              <a:t>Khusus</a:t>
            </a:r>
          </a:p>
          <a:p>
            <a:pPr algn="just"/>
            <a:endParaRPr lang="id-ID" sz="2000" dirty="0">
              <a:latin typeface="Times New Roman" pitchFamily="18" charset="0"/>
              <a:cs typeface="Times New Roman" pitchFamily="18" charset="0"/>
            </a:endParaRPr>
          </a:p>
          <a:p>
            <a:pPr algn="just"/>
            <a:r>
              <a:rPr lang="id-ID" sz="2000" dirty="0" smtClean="0">
                <a:latin typeface="Times New Roman" pitchFamily="18" charset="0"/>
                <a:cs typeface="Times New Roman" pitchFamily="18" charset="0"/>
              </a:rPr>
              <a:t>PT</a:t>
            </a:r>
            <a:r>
              <a:rPr lang="id-ID"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ABC </a:t>
            </a:r>
            <a:r>
              <a:rPr lang="id-ID" sz="2000" dirty="0" smtClean="0">
                <a:latin typeface="Times New Roman" pitchFamily="18" charset="0"/>
                <a:cs typeface="Times New Roman" pitchFamily="18" charset="0"/>
              </a:rPr>
              <a:t>pada </a:t>
            </a:r>
            <a:r>
              <a:rPr lang="id-ID" sz="2000" dirty="0">
                <a:latin typeface="Times New Roman" pitchFamily="18" charset="0"/>
                <a:cs typeface="Times New Roman" pitchFamily="18" charset="0"/>
              </a:rPr>
              <a:t>saat penjualan harus ditentukan harga yang digunakan untuk masing-masing unit dalam penjualan sbesar 15.000 unit tersebut. Dengan demikian dapat diketahui harga untuk masimg-masing unit dalam persediaan akhir. Apabila diasumsikan bahwa dari persediaan akhir sejumlah 25.000 unit terdiri atas 9.000 unit @ Rp. 3.000, 8.000 unit @ Rp. 3.200, dan 8.000 unit @ Rp. 3.300, maka perhitungan nilai persediaan akhir dan beban pokok penjualan PT. </a:t>
            </a:r>
            <a:r>
              <a:rPr lang="en-US" sz="2000" dirty="0" smtClean="0">
                <a:latin typeface="Times New Roman" pitchFamily="18" charset="0"/>
                <a:cs typeface="Times New Roman" pitchFamily="18" charset="0"/>
              </a:rPr>
              <a:t>ABC </a:t>
            </a:r>
            <a:r>
              <a:rPr lang="id-ID" sz="2000" dirty="0" smtClean="0">
                <a:latin typeface="Times New Roman" pitchFamily="18" charset="0"/>
                <a:cs typeface="Times New Roman" pitchFamily="18" charset="0"/>
              </a:rPr>
              <a:t>dengan </a:t>
            </a:r>
            <a:r>
              <a:rPr lang="id-ID" sz="2000" dirty="0">
                <a:latin typeface="Times New Roman" pitchFamily="18" charset="0"/>
                <a:cs typeface="Times New Roman" pitchFamily="18" charset="0"/>
              </a:rPr>
              <a:t>menggunakan metode identifikasi khusus dengan sistem periodic maupun perpectual adalah sebagai berikut.</a:t>
            </a:r>
          </a:p>
        </p:txBody>
      </p:sp>
    </p:spTree>
    <p:extLst>
      <p:ext uri="{BB962C8B-B14F-4D97-AF65-F5344CB8AC3E}">
        <p14:creationId xmlns:p14="http://schemas.microsoft.com/office/powerpoint/2010/main" val="77051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2"/>
        <p:cNvGrpSpPr/>
        <p:nvPr/>
      </p:nvGrpSpPr>
      <p:grpSpPr>
        <a:xfrm>
          <a:off x="0" y="0"/>
          <a:ext cx="0" cy="0"/>
          <a:chOff x="0" y="0"/>
          <a:chExt cx="0" cy="0"/>
        </a:xfrm>
      </p:grpSpPr>
      <p:sp>
        <p:nvSpPr>
          <p:cNvPr id="1946" name="Google Shape;1946;p20"/>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graphicFrame>
        <p:nvGraphicFramePr>
          <p:cNvPr id="4" name="Table 3"/>
          <p:cNvGraphicFramePr>
            <a:graphicFrameLocks noGrp="1"/>
          </p:cNvGraphicFramePr>
          <p:nvPr>
            <p:extLst>
              <p:ext uri="{D42A27DB-BD31-4B8C-83A1-F6EECF244321}">
                <p14:modId xmlns:p14="http://schemas.microsoft.com/office/powerpoint/2010/main" val="2807396592"/>
              </p:ext>
            </p:extLst>
          </p:nvPr>
        </p:nvGraphicFramePr>
        <p:xfrm>
          <a:off x="467544" y="195486"/>
          <a:ext cx="8280920" cy="4699476"/>
        </p:xfrm>
        <a:graphic>
          <a:graphicData uri="http://schemas.openxmlformats.org/drawingml/2006/table">
            <a:tbl>
              <a:tblPr firstRow="1" firstCol="1" bandRow="1">
                <a:tableStyleId>{70BF0336-3766-4900-AFEF-DFC26C838662}</a:tableStyleId>
              </a:tblPr>
              <a:tblGrid>
                <a:gridCol w="1886142"/>
                <a:gridCol w="1886142"/>
                <a:gridCol w="1886142"/>
                <a:gridCol w="2622494"/>
              </a:tblGrid>
              <a:tr h="712564">
                <a:tc>
                  <a:txBody>
                    <a:bodyPr/>
                    <a:lstStyle/>
                    <a:p>
                      <a:pPr algn="just">
                        <a:lnSpc>
                          <a:spcPct val="150000"/>
                        </a:lnSpc>
                        <a:spcAft>
                          <a:spcPts val="1000"/>
                        </a:spcAft>
                      </a:pPr>
                      <a:r>
                        <a:rPr lang="id-ID" sz="1600" dirty="0">
                          <a:effectLst/>
                        </a:rPr>
                        <a:t>Tanggal</a:t>
                      </a:r>
                      <a:endParaRPr lang="id-ID" sz="1600" dirty="0">
                        <a:effectLst/>
                        <a:latin typeface="Calibri"/>
                        <a:ea typeface="Calibri"/>
                        <a:cs typeface="Times New Roman"/>
                      </a:endParaRPr>
                    </a:p>
                  </a:txBody>
                  <a:tcPr marL="76200" marR="76200" marT="0" marB="0"/>
                </a:tc>
                <a:tc>
                  <a:txBody>
                    <a:bodyPr/>
                    <a:lstStyle/>
                    <a:p>
                      <a:pPr algn="just">
                        <a:lnSpc>
                          <a:spcPct val="150000"/>
                        </a:lnSpc>
                        <a:spcAft>
                          <a:spcPts val="1000"/>
                        </a:spcAft>
                      </a:pPr>
                      <a:r>
                        <a:rPr lang="id-ID" sz="1600">
                          <a:effectLst/>
                        </a:rPr>
                        <a:t>jumlah unit dan biaya</a:t>
                      </a:r>
                      <a:endParaRPr lang="id-ID" sz="1600">
                        <a:effectLst/>
                        <a:latin typeface="Calibri"/>
                        <a:ea typeface="Calibri"/>
                        <a:cs typeface="Times New Roman"/>
                      </a:endParaRPr>
                    </a:p>
                  </a:txBody>
                  <a:tcPr marL="76200" marR="76200" marT="0" marB="0"/>
                </a:tc>
                <a:tc>
                  <a:txBody>
                    <a:bodyPr/>
                    <a:lstStyle/>
                    <a:p>
                      <a:pPr>
                        <a:lnSpc>
                          <a:spcPct val="115000"/>
                        </a:lnSpc>
                      </a:pPr>
                      <a:endParaRPr lang="id-ID" sz="1600">
                        <a:effectLst/>
                        <a:latin typeface="Calibri"/>
                      </a:endParaRPr>
                    </a:p>
                  </a:txBody>
                  <a:tcPr marL="76200" marR="76200" marT="0" marB="0"/>
                </a:tc>
                <a:tc>
                  <a:txBody>
                    <a:bodyPr/>
                    <a:lstStyle/>
                    <a:p>
                      <a:pPr algn="just">
                        <a:lnSpc>
                          <a:spcPct val="150000"/>
                        </a:lnSpc>
                        <a:spcAft>
                          <a:spcPts val="1000"/>
                        </a:spcAft>
                      </a:pPr>
                      <a:r>
                        <a:rPr lang="id-ID" sz="1600">
                          <a:effectLst/>
                        </a:rPr>
                        <a:t>Total biaya</a:t>
                      </a:r>
                      <a:endParaRPr lang="id-ID" sz="1600">
                        <a:effectLst/>
                        <a:latin typeface="Calibri"/>
                        <a:ea typeface="Calibri"/>
                        <a:cs typeface="Times New Roman"/>
                      </a:endParaRPr>
                    </a:p>
                  </a:txBody>
                  <a:tcPr marL="76200" marR="76200" marT="0" marB="0"/>
                </a:tc>
              </a:tr>
              <a:tr h="2086337">
                <a:tc>
                  <a:txBody>
                    <a:bodyPr/>
                    <a:lstStyle/>
                    <a:p>
                      <a:pPr algn="just">
                        <a:lnSpc>
                          <a:spcPct val="150000"/>
                        </a:lnSpc>
                        <a:spcAft>
                          <a:spcPts val="1000"/>
                        </a:spcAft>
                      </a:pPr>
                      <a:r>
                        <a:rPr lang="id-ID" sz="1600" dirty="0">
                          <a:effectLst/>
                        </a:rPr>
                        <a:t> 5 Mei 2011</a:t>
                      </a:r>
                    </a:p>
                    <a:p>
                      <a:pPr algn="just">
                        <a:lnSpc>
                          <a:spcPct val="150000"/>
                        </a:lnSpc>
                        <a:spcAft>
                          <a:spcPts val="1000"/>
                        </a:spcAft>
                      </a:pPr>
                      <a:r>
                        <a:rPr lang="id-ID" sz="1600" dirty="0">
                          <a:effectLst/>
                        </a:rPr>
                        <a:t>12 Mei 2011</a:t>
                      </a:r>
                    </a:p>
                    <a:p>
                      <a:pPr algn="just">
                        <a:lnSpc>
                          <a:spcPct val="150000"/>
                        </a:lnSpc>
                        <a:spcAft>
                          <a:spcPts val="1000"/>
                        </a:spcAft>
                      </a:pPr>
                      <a:r>
                        <a:rPr lang="id-ID" sz="1600" dirty="0">
                          <a:effectLst/>
                        </a:rPr>
                        <a:t>30 Mei 2011</a:t>
                      </a:r>
                    </a:p>
                    <a:p>
                      <a:pPr algn="just">
                        <a:lnSpc>
                          <a:spcPct val="150000"/>
                        </a:lnSpc>
                        <a:spcAft>
                          <a:spcPts val="1000"/>
                        </a:spcAft>
                      </a:pPr>
                      <a:r>
                        <a:rPr lang="id-ID" sz="1600" dirty="0">
                          <a:effectLst/>
                        </a:rPr>
                        <a:t>Persediaan akhir</a:t>
                      </a:r>
                      <a:endParaRPr lang="id-ID" sz="1600" dirty="0">
                        <a:effectLst/>
                        <a:latin typeface="Calibri"/>
                        <a:ea typeface="Calibri"/>
                        <a:cs typeface="Times New Roman"/>
                      </a:endParaRPr>
                    </a:p>
                  </a:txBody>
                  <a:tcPr marL="76200" marR="76200" marT="0" marB="0"/>
                </a:tc>
                <a:tc>
                  <a:txBody>
                    <a:bodyPr/>
                    <a:lstStyle/>
                    <a:p>
                      <a:pPr algn="just">
                        <a:lnSpc>
                          <a:spcPct val="150000"/>
                        </a:lnSpc>
                        <a:spcAft>
                          <a:spcPts val="1000"/>
                        </a:spcAft>
                      </a:pPr>
                      <a:r>
                        <a:rPr lang="id-ID" sz="1600">
                          <a:effectLst/>
                        </a:rPr>
                        <a:t>9.000 unit</a:t>
                      </a:r>
                    </a:p>
                    <a:p>
                      <a:pPr algn="just">
                        <a:lnSpc>
                          <a:spcPct val="150000"/>
                        </a:lnSpc>
                        <a:spcAft>
                          <a:spcPts val="1000"/>
                        </a:spcAft>
                      </a:pPr>
                      <a:r>
                        <a:rPr lang="id-ID" sz="1600">
                          <a:effectLst/>
                        </a:rPr>
                        <a:t>8.000 unit</a:t>
                      </a:r>
                    </a:p>
                    <a:p>
                      <a:pPr algn="just">
                        <a:lnSpc>
                          <a:spcPct val="150000"/>
                        </a:lnSpc>
                        <a:spcAft>
                          <a:spcPts val="1000"/>
                        </a:spcAft>
                      </a:pPr>
                      <a:r>
                        <a:rPr lang="id-ID" sz="1600">
                          <a:effectLst/>
                        </a:rPr>
                        <a:t>8.000 unit</a:t>
                      </a:r>
                    </a:p>
                    <a:p>
                      <a:pPr algn="just">
                        <a:lnSpc>
                          <a:spcPct val="150000"/>
                        </a:lnSpc>
                        <a:spcAft>
                          <a:spcPts val="1000"/>
                        </a:spcAft>
                      </a:pPr>
                      <a:r>
                        <a:rPr lang="id-ID" sz="1600">
                          <a:effectLst/>
                        </a:rPr>
                        <a:t>25.000 unit</a:t>
                      </a:r>
                      <a:endParaRPr lang="id-ID" sz="1600">
                        <a:effectLst/>
                        <a:latin typeface="Calibri"/>
                        <a:ea typeface="Calibri"/>
                        <a:cs typeface="Times New Roman"/>
                      </a:endParaRPr>
                    </a:p>
                  </a:txBody>
                  <a:tcPr marL="76200" marR="76200" marT="0" marB="0"/>
                </a:tc>
                <a:tc>
                  <a:txBody>
                    <a:bodyPr/>
                    <a:lstStyle/>
                    <a:p>
                      <a:pPr algn="just">
                        <a:lnSpc>
                          <a:spcPct val="150000"/>
                        </a:lnSpc>
                        <a:spcAft>
                          <a:spcPts val="1000"/>
                        </a:spcAft>
                      </a:pPr>
                      <a:r>
                        <a:rPr lang="id-ID" sz="1600">
                          <a:effectLst/>
                        </a:rPr>
                        <a:t>@ Rp. 3.000</a:t>
                      </a:r>
                    </a:p>
                    <a:p>
                      <a:pPr algn="just">
                        <a:lnSpc>
                          <a:spcPct val="150000"/>
                        </a:lnSpc>
                        <a:spcAft>
                          <a:spcPts val="1000"/>
                        </a:spcAft>
                      </a:pPr>
                      <a:r>
                        <a:rPr lang="id-ID" sz="1600">
                          <a:effectLst/>
                        </a:rPr>
                        <a:t>@ Rp. 3.200</a:t>
                      </a:r>
                    </a:p>
                    <a:p>
                      <a:pPr algn="just">
                        <a:lnSpc>
                          <a:spcPct val="150000"/>
                        </a:lnSpc>
                        <a:spcAft>
                          <a:spcPts val="1000"/>
                        </a:spcAft>
                      </a:pPr>
                      <a:r>
                        <a:rPr lang="id-ID" sz="1600">
                          <a:effectLst/>
                        </a:rPr>
                        <a:t>@ Rp. 3.300</a:t>
                      </a:r>
                      <a:endParaRPr lang="id-ID" sz="1600">
                        <a:effectLst/>
                        <a:latin typeface="Calibri"/>
                        <a:ea typeface="Calibri"/>
                        <a:cs typeface="Times New Roman"/>
                      </a:endParaRPr>
                    </a:p>
                  </a:txBody>
                  <a:tcPr marL="76200" marR="76200" marT="0" marB="0"/>
                </a:tc>
                <a:tc>
                  <a:txBody>
                    <a:bodyPr/>
                    <a:lstStyle/>
                    <a:p>
                      <a:pPr algn="just">
                        <a:lnSpc>
                          <a:spcPct val="150000"/>
                        </a:lnSpc>
                        <a:spcAft>
                          <a:spcPts val="1000"/>
                        </a:spcAft>
                      </a:pPr>
                      <a:r>
                        <a:rPr lang="id-ID" sz="1600" dirty="0">
                          <a:effectLst/>
                        </a:rPr>
                        <a:t>Rp.   27.000.000</a:t>
                      </a:r>
                    </a:p>
                    <a:p>
                      <a:pPr algn="just">
                        <a:lnSpc>
                          <a:spcPct val="150000"/>
                        </a:lnSpc>
                        <a:spcAft>
                          <a:spcPts val="1000"/>
                        </a:spcAft>
                      </a:pPr>
                      <a:r>
                        <a:rPr lang="id-ID" sz="1600" dirty="0">
                          <a:effectLst/>
                        </a:rPr>
                        <a:t>Rp.   25.600.000</a:t>
                      </a:r>
                    </a:p>
                    <a:p>
                      <a:pPr algn="just">
                        <a:lnSpc>
                          <a:spcPct val="150000"/>
                        </a:lnSpc>
                        <a:spcAft>
                          <a:spcPts val="1000"/>
                        </a:spcAft>
                      </a:pPr>
                      <a:r>
                        <a:rPr lang="id-ID" sz="1600" dirty="0">
                          <a:effectLst/>
                        </a:rPr>
                        <a:t>Rp.   26.400.000</a:t>
                      </a:r>
                    </a:p>
                    <a:p>
                      <a:pPr algn="just">
                        <a:lnSpc>
                          <a:spcPct val="150000"/>
                        </a:lnSpc>
                        <a:spcAft>
                          <a:spcPts val="1000"/>
                        </a:spcAft>
                      </a:pPr>
                      <a:r>
                        <a:rPr lang="id-ID" sz="1600" dirty="0">
                          <a:effectLst/>
                        </a:rPr>
                        <a:t>Rp.   79.000.000</a:t>
                      </a:r>
                      <a:endParaRPr lang="id-ID" sz="1600" dirty="0">
                        <a:effectLst/>
                        <a:latin typeface="Calibri"/>
                        <a:ea typeface="Calibri"/>
                        <a:cs typeface="Times New Roman"/>
                      </a:endParaRPr>
                    </a:p>
                  </a:txBody>
                  <a:tcPr marL="76200" marR="76200" marT="0" marB="0"/>
                </a:tc>
              </a:tr>
              <a:tr h="1881619">
                <a:tc gridSpan="3">
                  <a:txBody>
                    <a:bodyPr/>
                    <a:lstStyle/>
                    <a:p>
                      <a:pPr algn="just">
                        <a:lnSpc>
                          <a:spcPct val="150000"/>
                        </a:lnSpc>
                        <a:spcAft>
                          <a:spcPts val="1000"/>
                        </a:spcAft>
                      </a:pPr>
                      <a:r>
                        <a:rPr lang="id-ID" sz="1600">
                          <a:effectLst/>
                        </a:rPr>
                        <a:t>Biaya barang yang tersedia untuk dijual</a:t>
                      </a:r>
                    </a:p>
                    <a:p>
                      <a:pPr algn="just">
                        <a:lnSpc>
                          <a:spcPct val="150000"/>
                        </a:lnSpc>
                        <a:spcAft>
                          <a:spcPts val="1000"/>
                        </a:spcAft>
                      </a:pPr>
                      <a:r>
                        <a:rPr lang="id-ID" sz="1600">
                          <a:effectLst/>
                        </a:rPr>
                        <a:t>Dikurangi:persediaan akhir</a:t>
                      </a:r>
                    </a:p>
                    <a:p>
                      <a:pPr algn="just">
                        <a:lnSpc>
                          <a:spcPct val="150000"/>
                        </a:lnSpc>
                        <a:spcAft>
                          <a:spcPts val="1000"/>
                        </a:spcAft>
                      </a:pPr>
                      <a:r>
                        <a:rPr lang="id-ID" sz="1600">
                          <a:effectLst/>
                        </a:rPr>
                        <a:t>Beban pokok penjualan</a:t>
                      </a:r>
                      <a:endParaRPr lang="id-ID" sz="1600">
                        <a:effectLst/>
                        <a:latin typeface="Calibri"/>
                        <a:ea typeface="Calibri"/>
                        <a:cs typeface="Times New Roman"/>
                      </a:endParaRPr>
                    </a:p>
                  </a:txBody>
                  <a:tcPr marL="76200" marR="76200" marT="0" marB="0"/>
                </a:tc>
                <a:tc hMerge="1">
                  <a:txBody>
                    <a:bodyPr/>
                    <a:lstStyle/>
                    <a:p>
                      <a:endParaRPr lang="id-ID"/>
                    </a:p>
                  </a:txBody>
                  <a:tcPr/>
                </a:tc>
                <a:tc hMerge="1">
                  <a:txBody>
                    <a:bodyPr/>
                    <a:lstStyle/>
                    <a:p>
                      <a:endParaRPr lang="id-ID"/>
                    </a:p>
                  </a:txBody>
                  <a:tcPr/>
                </a:tc>
                <a:tc>
                  <a:txBody>
                    <a:bodyPr/>
                    <a:lstStyle/>
                    <a:p>
                      <a:pPr algn="just">
                        <a:lnSpc>
                          <a:spcPct val="150000"/>
                        </a:lnSpc>
                        <a:spcAft>
                          <a:spcPts val="1000"/>
                        </a:spcAft>
                      </a:pPr>
                      <a:r>
                        <a:rPr lang="id-ID" sz="1600" dirty="0">
                          <a:effectLst/>
                        </a:rPr>
                        <a:t>Rp. 124.000.000</a:t>
                      </a:r>
                    </a:p>
                    <a:p>
                      <a:pPr algn="just">
                        <a:lnSpc>
                          <a:spcPct val="150000"/>
                        </a:lnSpc>
                        <a:spcAft>
                          <a:spcPts val="1000"/>
                        </a:spcAft>
                      </a:pPr>
                      <a:r>
                        <a:rPr lang="id-ID" sz="1600" dirty="0">
                          <a:effectLst/>
                        </a:rPr>
                        <a:t>Rp.  (79.000.000)</a:t>
                      </a:r>
                    </a:p>
                    <a:p>
                      <a:pPr algn="just">
                        <a:lnSpc>
                          <a:spcPct val="150000"/>
                        </a:lnSpc>
                        <a:spcAft>
                          <a:spcPts val="1000"/>
                        </a:spcAft>
                      </a:pPr>
                      <a:r>
                        <a:rPr lang="id-ID" sz="1600" dirty="0">
                          <a:effectLst/>
                        </a:rPr>
                        <a:t>Rp.   45.000.000</a:t>
                      </a:r>
                      <a:endParaRPr lang="id-ID" sz="1600" dirty="0">
                        <a:effectLst/>
                        <a:latin typeface="Calibri"/>
                        <a:ea typeface="Calibri"/>
                        <a:cs typeface="Times New Roman"/>
                      </a:endParaRPr>
                    </a:p>
                  </a:txBody>
                  <a:tcPr marL="76200" marR="76200" marT="0" marB="0"/>
                </a:tc>
              </a:tr>
            </a:tbl>
          </a:graphicData>
        </a:graphic>
      </p:graphicFrame>
      <p:sp>
        <p:nvSpPr>
          <p:cNvPr id="5" name="Rectangle 1"/>
          <p:cNvSpPr>
            <a:spLocks noChangeArrowheads="1"/>
          </p:cNvSpPr>
          <p:nvPr/>
        </p:nvSpPr>
        <p:spPr bwMode="auto">
          <a:xfrm>
            <a:off x="1131888" y="1762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9543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2"/>
        <p:cNvGrpSpPr/>
        <p:nvPr/>
      </p:nvGrpSpPr>
      <p:grpSpPr>
        <a:xfrm>
          <a:off x="0" y="0"/>
          <a:ext cx="0" cy="0"/>
          <a:chOff x="0" y="0"/>
          <a:chExt cx="0" cy="0"/>
        </a:xfrm>
      </p:grpSpPr>
      <p:sp>
        <p:nvSpPr>
          <p:cNvPr id="1946" name="Google Shape;1946;p20"/>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7" name="Rectangle 1"/>
          <p:cNvSpPr>
            <a:spLocks noChangeArrowheads="1"/>
          </p:cNvSpPr>
          <p:nvPr/>
        </p:nvSpPr>
        <p:spPr bwMode="auto">
          <a:xfrm>
            <a:off x="395536" y="133931"/>
            <a:ext cx="860520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Metode Masuk Pertama Keluar</a:t>
            </a:r>
            <a:r>
              <a:rPr kumimoji="0" lang="id-ID" sz="1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Pertama</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Berdasarkan ilustrasi PT. </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ABC</a:t>
            </a:r>
            <a:r>
              <a:rPr kumimoji="0" lang="id-ID" sz="18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lang="id-ID" sz="1800" dirty="0" smtClean="0">
                <a:solidFill>
                  <a:schemeClr val="tx1"/>
                </a:solidFill>
                <a:latin typeface="Times New Roman" pitchFamily="18" charset="0"/>
                <a:ea typeface="Calibri" pitchFamily="34" charset="0"/>
                <a:cs typeface="Times New Roman" pitchFamily="18" charset="0"/>
              </a:rPr>
              <a:t>di</a:t>
            </a:r>
            <a:r>
              <a:rPr kumimoji="0" lang="id-ID"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atas perhitungan nilai persediaan akhir dan beban pokok </a:t>
            </a:r>
            <a:r>
              <a:rPr kumimoji="0" lang="id-ID"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PT.</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ABC</a:t>
            </a:r>
            <a:r>
              <a:rPr kumimoji="0" lang="id-ID"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id-ID"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dengan menggunakan metode MPKP berdasarkan sistem periodik adalah sebagai berikut :</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1800" b="0" i="0" u="none" strike="noStrike" cap="none" normalizeH="0" baseline="0" dirty="0" smtClean="0">
                <a:ln>
                  <a:noFill/>
                </a:ln>
                <a:solidFill>
                  <a:schemeClr val="tx1"/>
                </a:solidFill>
                <a:effectLst/>
                <a:latin typeface="Calibri"/>
                <a:ea typeface="Calibri" pitchFamily="34" charset="0"/>
                <a:cs typeface="Times New Roman" pitchFamily="18" charset="0"/>
              </a:rPr>
              <a:t>       </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901630057"/>
              </p:ext>
            </p:extLst>
          </p:nvPr>
        </p:nvGraphicFramePr>
        <p:xfrm>
          <a:off x="467544" y="1830422"/>
          <a:ext cx="8208912" cy="2829560"/>
        </p:xfrm>
        <a:graphic>
          <a:graphicData uri="http://schemas.openxmlformats.org/drawingml/2006/table">
            <a:tbl>
              <a:tblPr firstRow="1" firstCol="1" bandRow="1">
                <a:tableStyleId>{70BF0336-3766-4900-AFEF-DFC26C838662}</a:tableStyleId>
              </a:tblPr>
              <a:tblGrid>
                <a:gridCol w="1871517"/>
                <a:gridCol w="1871517"/>
                <a:gridCol w="1871517"/>
                <a:gridCol w="2594361"/>
              </a:tblGrid>
              <a:tr h="190500">
                <a:tc>
                  <a:txBody>
                    <a:bodyPr/>
                    <a:lstStyle/>
                    <a:p>
                      <a:pPr algn="just">
                        <a:lnSpc>
                          <a:spcPct val="150000"/>
                        </a:lnSpc>
                        <a:spcAft>
                          <a:spcPts val="1000"/>
                        </a:spcAft>
                      </a:pPr>
                      <a:r>
                        <a:rPr lang="id-ID" sz="1200" dirty="0">
                          <a:effectLst/>
                        </a:rPr>
                        <a:t>Tanggal</a:t>
                      </a:r>
                      <a:endParaRPr lang="id-ID" sz="1100" dirty="0">
                        <a:effectLst/>
                        <a:latin typeface="Calibri"/>
                        <a:ea typeface="Calibri"/>
                        <a:cs typeface="Times New Roman"/>
                      </a:endParaRPr>
                    </a:p>
                  </a:txBody>
                  <a:tcPr marL="76200" marR="76200" marT="0" marB="0" anchor="ctr"/>
                </a:tc>
                <a:tc gridSpan="2">
                  <a:txBody>
                    <a:bodyPr/>
                    <a:lstStyle/>
                    <a:p>
                      <a:pPr algn="just">
                        <a:lnSpc>
                          <a:spcPct val="150000"/>
                        </a:lnSpc>
                        <a:spcAft>
                          <a:spcPts val="1000"/>
                        </a:spcAft>
                      </a:pPr>
                      <a:r>
                        <a:rPr lang="id-ID" sz="1200">
                          <a:effectLst/>
                        </a:rPr>
                        <a:t>jumlah dan unit biaya</a:t>
                      </a:r>
                      <a:endParaRPr lang="id-ID" sz="1100">
                        <a:effectLst/>
                        <a:latin typeface="Calibri"/>
                        <a:ea typeface="Calibri"/>
                        <a:cs typeface="Times New Roman"/>
                      </a:endParaRPr>
                    </a:p>
                  </a:txBody>
                  <a:tcPr marL="76200" marR="76200" marT="0" marB="0" anchor="ctr"/>
                </a:tc>
                <a:tc hMerge="1">
                  <a:txBody>
                    <a:bodyPr/>
                    <a:lstStyle/>
                    <a:p>
                      <a:endParaRPr lang="id-ID"/>
                    </a:p>
                  </a:txBody>
                  <a:tcPr/>
                </a:tc>
                <a:tc>
                  <a:txBody>
                    <a:bodyPr/>
                    <a:lstStyle/>
                    <a:p>
                      <a:pPr algn="just">
                        <a:lnSpc>
                          <a:spcPct val="150000"/>
                        </a:lnSpc>
                        <a:spcAft>
                          <a:spcPts val="1000"/>
                        </a:spcAft>
                      </a:pPr>
                      <a:r>
                        <a:rPr lang="id-ID" sz="1200">
                          <a:effectLst/>
                        </a:rPr>
                        <a:t>total biaya</a:t>
                      </a:r>
                      <a:endParaRPr lang="id-ID" sz="1100">
                        <a:effectLst/>
                        <a:latin typeface="Calibri"/>
                        <a:ea typeface="Calibri"/>
                        <a:cs typeface="Times New Roman"/>
                      </a:endParaRPr>
                    </a:p>
                  </a:txBody>
                  <a:tcPr marL="76200" marR="76200" marT="0" marB="0" anchor="ctr"/>
                </a:tc>
              </a:tr>
              <a:tr h="828675">
                <a:tc>
                  <a:txBody>
                    <a:bodyPr/>
                    <a:lstStyle/>
                    <a:p>
                      <a:pPr algn="just">
                        <a:lnSpc>
                          <a:spcPct val="150000"/>
                        </a:lnSpc>
                        <a:spcAft>
                          <a:spcPts val="1000"/>
                        </a:spcAft>
                      </a:pPr>
                      <a:r>
                        <a:rPr lang="id-ID" sz="1200" dirty="0">
                          <a:effectLst/>
                        </a:rPr>
                        <a:t>05-Mei-11</a:t>
                      </a:r>
                      <a:endParaRPr lang="id-ID" sz="1100" dirty="0">
                        <a:effectLst/>
                      </a:endParaRPr>
                    </a:p>
                    <a:p>
                      <a:pPr algn="just">
                        <a:lnSpc>
                          <a:spcPct val="150000"/>
                        </a:lnSpc>
                        <a:spcAft>
                          <a:spcPts val="1000"/>
                        </a:spcAft>
                      </a:pPr>
                      <a:r>
                        <a:rPr lang="id-ID" sz="1200" dirty="0">
                          <a:effectLst/>
                        </a:rPr>
                        <a:t>12-Mei-11</a:t>
                      </a:r>
                      <a:endParaRPr lang="id-ID" sz="1100" dirty="0">
                        <a:effectLst/>
                      </a:endParaRPr>
                    </a:p>
                    <a:p>
                      <a:pPr algn="just">
                        <a:lnSpc>
                          <a:spcPct val="150000"/>
                        </a:lnSpc>
                        <a:spcAft>
                          <a:spcPts val="1000"/>
                        </a:spcAft>
                      </a:pPr>
                      <a:r>
                        <a:rPr lang="id-ID" sz="1200" dirty="0">
                          <a:effectLst/>
                        </a:rPr>
                        <a:t>30-Mei-11</a:t>
                      </a:r>
                      <a:endParaRPr lang="id-ID" sz="1100" dirty="0">
                        <a:effectLst/>
                      </a:endParaRPr>
                    </a:p>
                    <a:p>
                      <a:pPr algn="just">
                        <a:lnSpc>
                          <a:spcPct val="150000"/>
                        </a:lnSpc>
                        <a:spcAft>
                          <a:spcPts val="1000"/>
                        </a:spcAft>
                      </a:pPr>
                      <a:r>
                        <a:rPr lang="id-ID" sz="1200" dirty="0">
                          <a:effectLst/>
                        </a:rPr>
                        <a:t>persediaan akhir</a:t>
                      </a:r>
                      <a:endParaRPr lang="id-ID" sz="1100" dirty="0">
                        <a:effectLst/>
                        <a:latin typeface="Calibri"/>
                        <a:ea typeface="Calibri"/>
                        <a:cs typeface="Times New Roman"/>
                      </a:endParaRPr>
                    </a:p>
                  </a:txBody>
                  <a:tcPr marL="76200" marR="76200" marT="0" marB="0" anchor="ctr"/>
                </a:tc>
                <a:tc>
                  <a:txBody>
                    <a:bodyPr/>
                    <a:lstStyle/>
                    <a:p>
                      <a:pPr algn="just">
                        <a:lnSpc>
                          <a:spcPct val="150000"/>
                        </a:lnSpc>
                        <a:spcAft>
                          <a:spcPts val="1000"/>
                        </a:spcAft>
                      </a:pPr>
                      <a:r>
                        <a:rPr lang="id-ID" sz="1200">
                          <a:effectLst/>
                        </a:rPr>
                        <a:t>3.000 unit</a:t>
                      </a:r>
                      <a:endParaRPr lang="id-ID" sz="1100">
                        <a:effectLst/>
                      </a:endParaRPr>
                    </a:p>
                    <a:p>
                      <a:pPr algn="just">
                        <a:lnSpc>
                          <a:spcPct val="150000"/>
                        </a:lnSpc>
                        <a:spcAft>
                          <a:spcPts val="1000"/>
                        </a:spcAft>
                      </a:pPr>
                      <a:r>
                        <a:rPr lang="id-ID" sz="1200">
                          <a:effectLst/>
                        </a:rPr>
                        <a:t>14.000 unit</a:t>
                      </a:r>
                      <a:endParaRPr lang="id-ID" sz="1100">
                        <a:effectLst/>
                      </a:endParaRPr>
                    </a:p>
                    <a:p>
                      <a:pPr algn="just">
                        <a:lnSpc>
                          <a:spcPct val="150000"/>
                        </a:lnSpc>
                        <a:spcAft>
                          <a:spcPts val="1000"/>
                        </a:spcAft>
                      </a:pPr>
                      <a:r>
                        <a:rPr lang="id-ID" sz="1200">
                          <a:effectLst/>
                        </a:rPr>
                        <a:t>8.000 unit</a:t>
                      </a:r>
                      <a:endParaRPr lang="id-ID" sz="1100">
                        <a:effectLst/>
                      </a:endParaRPr>
                    </a:p>
                    <a:p>
                      <a:pPr algn="just">
                        <a:lnSpc>
                          <a:spcPct val="150000"/>
                        </a:lnSpc>
                        <a:spcAft>
                          <a:spcPts val="1000"/>
                        </a:spcAft>
                      </a:pPr>
                      <a:r>
                        <a:rPr lang="id-ID" sz="1200">
                          <a:effectLst/>
                        </a:rPr>
                        <a:t>25.000 unit</a:t>
                      </a:r>
                      <a:endParaRPr lang="id-ID" sz="1100">
                        <a:effectLst/>
                        <a:latin typeface="Calibri"/>
                        <a:ea typeface="Calibri"/>
                        <a:cs typeface="Times New Roman"/>
                      </a:endParaRPr>
                    </a:p>
                  </a:txBody>
                  <a:tcPr marL="76200" marR="76200" marT="0" marB="0" anchor="ctr"/>
                </a:tc>
                <a:tc>
                  <a:txBody>
                    <a:bodyPr/>
                    <a:lstStyle/>
                    <a:p>
                      <a:pPr algn="just">
                        <a:lnSpc>
                          <a:spcPct val="150000"/>
                        </a:lnSpc>
                        <a:spcAft>
                          <a:spcPts val="1000"/>
                        </a:spcAft>
                      </a:pPr>
                      <a:r>
                        <a:rPr lang="id-ID" sz="1200">
                          <a:effectLst/>
                        </a:rPr>
                        <a:t>Rp. 3000</a:t>
                      </a:r>
                      <a:endParaRPr lang="id-ID" sz="1100">
                        <a:effectLst/>
                      </a:endParaRPr>
                    </a:p>
                    <a:p>
                      <a:pPr algn="just">
                        <a:lnSpc>
                          <a:spcPct val="150000"/>
                        </a:lnSpc>
                        <a:spcAft>
                          <a:spcPts val="1000"/>
                        </a:spcAft>
                      </a:pPr>
                      <a:r>
                        <a:rPr lang="id-ID" sz="1200">
                          <a:effectLst/>
                        </a:rPr>
                        <a:t>Rp. 3200</a:t>
                      </a:r>
                      <a:endParaRPr lang="id-ID" sz="1100">
                        <a:effectLst/>
                      </a:endParaRPr>
                    </a:p>
                    <a:p>
                      <a:pPr algn="just">
                        <a:lnSpc>
                          <a:spcPct val="150000"/>
                        </a:lnSpc>
                        <a:spcAft>
                          <a:spcPts val="1000"/>
                        </a:spcAft>
                      </a:pPr>
                      <a:r>
                        <a:rPr lang="id-ID" sz="1200">
                          <a:effectLst/>
                        </a:rPr>
                        <a:t>Rp. 3300</a:t>
                      </a:r>
                      <a:endParaRPr lang="id-ID" sz="1100">
                        <a:effectLst/>
                        <a:latin typeface="Calibri"/>
                        <a:ea typeface="Calibri"/>
                        <a:cs typeface="Times New Roman"/>
                      </a:endParaRPr>
                    </a:p>
                  </a:txBody>
                  <a:tcPr marL="76200" marR="76200" marT="0" marB="0" anchor="ctr"/>
                </a:tc>
                <a:tc>
                  <a:txBody>
                    <a:bodyPr/>
                    <a:lstStyle/>
                    <a:p>
                      <a:pPr algn="just">
                        <a:lnSpc>
                          <a:spcPct val="150000"/>
                        </a:lnSpc>
                        <a:spcAft>
                          <a:spcPts val="1000"/>
                        </a:spcAft>
                      </a:pPr>
                      <a:r>
                        <a:rPr lang="id-ID" sz="1200" dirty="0">
                          <a:effectLst/>
                        </a:rPr>
                        <a:t>Rp9.000.000</a:t>
                      </a:r>
                      <a:endParaRPr lang="id-ID" sz="1100" dirty="0">
                        <a:effectLst/>
                      </a:endParaRPr>
                    </a:p>
                    <a:p>
                      <a:pPr algn="just">
                        <a:lnSpc>
                          <a:spcPct val="150000"/>
                        </a:lnSpc>
                        <a:spcAft>
                          <a:spcPts val="1000"/>
                        </a:spcAft>
                      </a:pPr>
                      <a:r>
                        <a:rPr lang="id-ID" sz="1200" dirty="0">
                          <a:effectLst/>
                        </a:rPr>
                        <a:t>Rp44.800.000</a:t>
                      </a:r>
                      <a:endParaRPr lang="id-ID" sz="1100" dirty="0">
                        <a:effectLst/>
                      </a:endParaRPr>
                    </a:p>
                    <a:p>
                      <a:pPr algn="just">
                        <a:lnSpc>
                          <a:spcPct val="150000"/>
                        </a:lnSpc>
                        <a:spcAft>
                          <a:spcPts val="1000"/>
                        </a:spcAft>
                      </a:pPr>
                      <a:r>
                        <a:rPr lang="id-ID" sz="1200" dirty="0">
                          <a:effectLst/>
                        </a:rPr>
                        <a:t>Rp26.400.000</a:t>
                      </a:r>
                      <a:endParaRPr lang="id-ID" sz="1100" dirty="0">
                        <a:effectLst/>
                      </a:endParaRPr>
                    </a:p>
                    <a:p>
                      <a:pPr algn="just">
                        <a:lnSpc>
                          <a:spcPct val="150000"/>
                        </a:lnSpc>
                        <a:spcAft>
                          <a:spcPts val="1000"/>
                        </a:spcAft>
                      </a:pPr>
                      <a:r>
                        <a:rPr lang="id-ID" sz="1200" dirty="0">
                          <a:effectLst/>
                        </a:rPr>
                        <a:t>Rp80.200.000</a:t>
                      </a:r>
                      <a:endParaRPr lang="id-ID" sz="1100" dirty="0">
                        <a:effectLst/>
                        <a:latin typeface="Calibri"/>
                        <a:ea typeface="Calibri"/>
                        <a:cs typeface="Times New Roman"/>
                      </a:endParaRPr>
                    </a:p>
                  </a:txBody>
                  <a:tcPr marL="76200" marR="76200" marT="0" marB="0" anchor="ctr"/>
                </a:tc>
              </a:tr>
              <a:tr h="619125">
                <a:tc gridSpan="3">
                  <a:txBody>
                    <a:bodyPr/>
                    <a:lstStyle/>
                    <a:p>
                      <a:pPr algn="just">
                        <a:lnSpc>
                          <a:spcPct val="150000"/>
                        </a:lnSpc>
                        <a:spcAft>
                          <a:spcPts val="1000"/>
                        </a:spcAft>
                      </a:pPr>
                      <a:r>
                        <a:rPr lang="id-ID" sz="1200">
                          <a:effectLst/>
                        </a:rPr>
                        <a:t>biaya barang yang tersedia untuk dijual</a:t>
                      </a:r>
                      <a:endParaRPr lang="id-ID" sz="1100">
                        <a:effectLst/>
                      </a:endParaRPr>
                    </a:p>
                    <a:p>
                      <a:pPr algn="just">
                        <a:lnSpc>
                          <a:spcPct val="150000"/>
                        </a:lnSpc>
                        <a:spcAft>
                          <a:spcPts val="1000"/>
                        </a:spcAft>
                      </a:pPr>
                      <a:r>
                        <a:rPr lang="id-ID" sz="1200">
                          <a:effectLst/>
                        </a:rPr>
                        <a:t>dikurangi persediaan akhir</a:t>
                      </a:r>
                      <a:endParaRPr lang="id-ID" sz="1100">
                        <a:effectLst/>
                      </a:endParaRPr>
                    </a:p>
                    <a:p>
                      <a:pPr algn="just">
                        <a:lnSpc>
                          <a:spcPct val="150000"/>
                        </a:lnSpc>
                        <a:spcAft>
                          <a:spcPts val="1000"/>
                        </a:spcAft>
                      </a:pPr>
                      <a:r>
                        <a:rPr lang="id-ID" sz="1200">
                          <a:effectLst/>
                        </a:rPr>
                        <a:t>beban pokok penjualan</a:t>
                      </a:r>
                      <a:endParaRPr lang="id-ID" sz="1100">
                        <a:effectLst/>
                        <a:latin typeface="Calibri"/>
                        <a:ea typeface="Calibri"/>
                        <a:cs typeface="Times New Roman"/>
                      </a:endParaRPr>
                    </a:p>
                  </a:txBody>
                  <a:tcPr marL="76200" marR="76200" marT="0" marB="0" anchor="ctr"/>
                </a:tc>
                <a:tc hMerge="1">
                  <a:txBody>
                    <a:bodyPr/>
                    <a:lstStyle/>
                    <a:p>
                      <a:endParaRPr lang="id-ID"/>
                    </a:p>
                  </a:txBody>
                  <a:tcPr/>
                </a:tc>
                <a:tc hMerge="1">
                  <a:txBody>
                    <a:bodyPr/>
                    <a:lstStyle/>
                    <a:p>
                      <a:endParaRPr lang="id-ID"/>
                    </a:p>
                  </a:txBody>
                  <a:tcPr/>
                </a:tc>
                <a:tc>
                  <a:txBody>
                    <a:bodyPr/>
                    <a:lstStyle/>
                    <a:p>
                      <a:pPr algn="just">
                        <a:lnSpc>
                          <a:spcPct val="150000"/>
                        </a:lnSpc>
                        <a:spcAft>
                          <a:spcPts val="1000"/>
                        </a:spcAft>
                      </a:pPr>
                      <a:r>
                        <a:rPr lang="id-ID" sz="1200" dirty="0">
                          <a:effectLst/>
                        </a:rPr>
                        <a:t>Rp124.000.000</a:t>
                      </a:r>
                      <a:endParaRPr lang="id-ID" sz="1100" dirty="0">
                        <a:effectLst/>
                      </a:endParaRPr>
                    </a:p>
                    <a:p>
                      <a:pPr algn="just">
                        <a:lnSpc>
                          <a:spcPct val="150000"/>
                        </a:lnSpc>
                        <a:spcAft>
                          <a:spcPts val="1000"/>
                        </a:spcAft>
                      </a:pPr>
                      <a:r>
                        <a:rPr lang="id-ID" sz="1200" dirty="0">
                          <a:effectLst/>
                        </a:rPr>
                        <a:t>-Rp80.200.000</a:t>
                      </a:r>
                      <a:endParaRPr lang="id-ID" sz="1100" dirty="0">
                        <a:effectLst/>
                      </a:endParaRPr>
                    </a:p>
                    <a:p>
                      <a:pPr algn="just">
                        <a:lnSpc>
                          <a:spcPct val="150000"/>
                        </a:lnSpc>
                        <a:spcAft>
                          <a:spcPts val="1000"/>
                        </a:spcAft>
                      </a:pPr>
                      <a:r>
                        <a:rPr lang="id-ID" sz="1200" dirty="0">
                          <a:effectLst/>
                        </a:rPr>
                        <a:t>Rp43.800.000</a:t>
                      </a:r>
                      <a:endParaRPr lang="id-ID" sz="1100" dirty="0">
                        <a:effectLst/>
                        <a:latin typeface="Calibri"/>
                        <a:ea typeface="Calibri"/>
                        <a:cs typeface="Times New Roman"/>
                      </a:endParaRPr>
                    </a:p>
                  </a:txBody>
                  <a:tcPr marL="76200" marR="76200" marT="0" marB="0" anchor="ctr"/>
                </a:tc>
              </a:tr>
            </a:tbl>
          </a:graphicData>
        </a:graphic>
      </p:graphicFrame>
    </p:spTree>
    <p:extLst>
      <p:ext uri="{BB962C8B-B14F-4D97-AF65-F5344CB8AC3E}">
        <p14:creationId xmlns:p14="http://schemas.microsoft.com/office/powerpoint/2010/main" val="49543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2"/>
        <p:cNvGrpSpPr/>
        <p:nvPr/>
      </p:nvGrpSpPr>
      <p:grpSpPr>
        <a:xfrm>
          <a:off x="0" y="0"/>
          <a:ext cx="0" cy="0"/>
          <a:chOff x="0" y="0"/>
          <a:chExt cx="0" cy="0"/>
        </a:xfrm>
      </p:grpSpPr>
      <p:sp>
        <p:nvSpPr>
          <p:cNvPr id="1946" name="Google Shape;1946;p20"/>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
        <p:nvSpPr>
          <p:cNvPr id="3" name="Rectangle 1"/>
          <p:cNvSpPr>
            <a:spLocks noChangeArrowheads="1"/>
          </p:cNvSpPr>
          <p:nvPr/>
        </p:nvSpPr>
        <p:spPr bwMode="auto">
          <a:xfrm>
            <a:off x="647564" y="123478"/>
            <a:ext cx="7165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Metode Rata-Rata </a:t>
            </a:r>
            <a:r>
              <a:rPr kumimoji="0" lang="id-ID"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Ter</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id-ID"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imbang</a:t>
            </a:r>
            <a:endParaRPr kumimoji="0" lang="id-ID"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10594399"/>
              </p:ext>
            </p:extLst>
          </p:nvPr>
        </p:nvGraphicFramePr>
        <p:xfrm>
          <a:off x="647564" y="1419622"/>
          <a:ext cx="8189862" cy="3758919"/>
        </p:xfrm>
        <a:graphic>
          <a:graphicData uri="http://schemas.openxmlformats.org/drawingml/2006/table">
            <a:tbl>
              <a:tblPr firstRow="1" firstCol="1" bandRow="1">
                <a:tableStyleId>{70BF0336-3766-4900-AFEF-DFC26C838662}</a:tableStyleId>
              </a:tblPr>
              <a:tblGrid>
                <a:gridCol w="1364977"/>
                <a:gridCol w="1364977"/>
                <a:gridCol w="1364977"/>
                <a:gridCol w="1364977"/>
                <a:gridCol w="1364977"/>
                <a:gridCol w="1364977"/>
              </a:tblGrid>
              <a:tr h="489939">
                <a:tc>
                  <a:txBody>
                    <a:bodyPr/>
                    <a:lstStyle/>
                    <a:p>
                      <a:pPr algn="just">
                        <a:lnSpc>
                          <a:spcPct val="150000"/>
                        </a:lnSpc>
                        <a:spcAft>
                          <a:spcPts val="1000"/>
                        </a:spcAft>
                      </a:pPr>
                      <a:r>
                        <a:rPr lang="id-ID" sz="1300" dirty="0">
                          <a:effectLst/>
                        </a:rPr>
                        <a:t>Tanggal</a:t>
                      </a:r>
                      <a:endParaRPr lang="id-ID" sz="1300" dirty="0">
                        <a:effectLst/>
                        <a:latin typeface="Calibri"/>
                        <a:ea typeface="Calibri"/>
                        <a:cs typeface="Times New Roman"/>
                      </a:endParaRPr>
                    </a:p>
                  </a:txBody>
                  <a:tcPr marL="76200" marR="76200" marT="0" marB="0" anchor="b"/>
                </a:tc>
                <a:tc gridSpan="2">
                  <a:txBody>
                    <a:bodyPr/>
                    <a:lstStyle/>
                    <a:p>
                      <a:pPr algn="just">
                        <a:lnSpc>
                          <a:spcPct val="150000"/>
                        </a:lnSpc>
                        <a:spcAft>
                          <a:spcPts val="1000"/>
                        </a:spcAft>
                      </a:pPr>
                      <a:r>
                        <a:rPr lang="id-ID" sz="1300">
                          <a:effectLst/>
                        </a:rPr>
                        <a:t>Pembelian</a:t>
                      </a:r>
                      <a:endParaRPr lang="id-ID" sz="1300">
                        <a:effectLst/>
                        <a:latin typeface="Calibri"/>
                        <a:ea typeface="Calibri"/>
                        <a:cs typeface="Times New Roman"/>
                      </a:endParaRPr>
                    </a:p>
                  </a:txBody>
                  <a:tcPr marL="76200" marR="76200" marT="0" marB="0" anchor="b"/>
                </a:tc>
                <a:tc hMerge="1">
                  <a:txBody>
                    <a:bodyPr/>
                    <a:lstStyle/>
                    <a:p>
                      <a:endParaRPr lang="id-ID"/>
                    </a:p>
                  </a:txBody>
                  <a:tcPr/>
                </a:tc>
                <a:tc>
                  <a:txBody>
                    <a:bodyPr/>
                    <a:lstStyle/>
                    <a:p>
                      <a:pPr algn="just">
                        <a:lnSpc>
                          <a:spcPct val="150000"/>
                        </a:lnSpc>
                        <a:spcAft>
                          <a:spcPts val="1000"/>
                        </a:spcAft>
                      </a:pPr>
                      <a:r>
                        <a:rPr lang="id-ID" sz="1300" dirty="0" smtClean="0">
                          <a:effectLst/>
                        </a:rPr>
                        <a:t>Penjualan</a:t>
                      </a:r>
                      <a:endParaRPr lang="id-ID" sz="1300" dirty="0">
                        <a:effectLst/>
                        <a:latin typeface="Calibri"/>
                        <a:ea typeface="Calibri"/>
                        <a:cs typeface="Times New Roman"/>
                      </a:endParaRPr>
                    </a:p>
                  </a:txBody>
                  <a:tcPr marL="76200" marR="76200" marT="0" marB="0" anchor="b"/>
                </a:tc>
                <a:tc gridSpan="2">
                  <a:txBody>
                    <a:bodyPr/>
                    <a:lstStyle/>
                    <a:p>
                      <a:pPr algn="just">
                        <a:lnSpc>
                          <a:spcPct val="150000"/>
                        </a:lnSpc>
                        <a:spcAft>
                          <a:spcPts val="1000"/>
                        </a:spcAft>
                      </a:pPr>
                      <a:r>
                        <a:rPr lang="id-ID" sz="1300">
                          <a:effectLst/>
                        </a:rPr>
                        <a:t>saldo</a:t>
                      </a:r>
                      <a:endParaRPr lang="id-ID" sz="1300">
                        <a:effectLst/>
                        <a:latin typeface="Calibri"/>
                        <a:ea typeface="Calibri"/>
                        <a:cs typeface="Times New Roman"/>
                      </a:endParaRPr>
                    </a:p>
                  </a:txBody>
                  <a:tcPr marL="76200" marR="76200" marT="0" marB="0" anchor="b"/>
                </a:tc>
                <a:tc hMerge="1">
                  <a:txBody>
                    <a:bodyPr/>
                    <a:lstStyle/>
                    <a:p>
                      <a:endParaRPr lang="id-ID"/>
                    </a:p>
                  </a:txBody>
                  <a:tcPr/>
                </a:tc>
              </a:tr>
              <a:tr h="190500">
                <a:tc>
                  <a:txBody>
                    <a:bodyPr/>
                    <a:lstStyle/>
                    <a:p>
                      <a:pPr algn="just">
                        <a:lnSpc>
                          <a:spcPct val="150000"/>
                        </a:lnSpc>
                        <a:spcAft>
                          <a:spcPts val="1000"/>
                        </a:spcAft>
                      </a:pPr>
                      <a:r>
                        <a:rPr lang="id-ID" sz="1300" dirty="0">
                          <a:effectLst/>
                        </a:rPr>
                        <a:t>01-Mei-11</a:t>
                      </a:r>
                      <a:endParaRPr lang="id-ID" sz="1300" dirty="0">
                        <a:effectLst/>
                        <a:latin typeface="Calibri"/>
                        <a:ea typeface="Calibri"/>
                        <a:cs typeface="Times New Roman"/>
                      </a:endParaRPr>
                    </a:p>
                  </a:txBody>
                  <a:tcPr marL="76200" marR="76200" marT="0" marB="0" anchor="b"/>
                </a:tc>
                <a:tc>
                  <a:txBody>
                    <a:bodyPr/>
                    <a:lstStyle/>
                    <a:p>
                      <a:pPr>
                        <a:lnSpc>
                          <a:spcPct val="115000"/>
                        </a:lnSpc>
                      </a:pPr>
                      <a:endParaRPr lang="id-ID" sz="1300">
                        <a:effectLst/>
                        <a:latin typeface="Calibri"/>
                      </a:endParaRPr>
                    </a:p>
                  </a:txBody>
                  <a:tcPr marL="76200" marR="76200" marT="0" marB="0" anchor="b"/>
                </a:tc>
                <a:tc>
                  <a:txBody>
                    <a:bodyPr/>
                    <a:lstStyle/>
                    <a:p>
                      <a:pPr>
                        <a:lnSpc>
                          <a:spcPct val="115000"/>
                        </a:lnSpc>
                      </a:pPr>
                      <a:endParaRPr lang="id-ID" sz="1300">
                        <a:effectLst/>
                        <a:latin typeface="Calibri"/>
                      </a:endParaRPr>
                    </a:p>
                  </a:txBody>
                  <a:tcPr marL="76200" marR="76200" marT="0" marB="0" anchor="b"/>
                </a:tc>
                <a:tc>
                  <a:txBody>
                    <a:bodyPr/>
                    <a:lstStyle/>
                    <a:p>
                      <a:pPr>
                        <a:lnSpc>
                          <a:spcPct val="115000"/>
                        </a:lnSpc>
                      </a:pPr>
                      <a:endParaRPr lang="id-ID" sz="1300" dirty="0">
                        <a:effectLst/>
                        <a:latin typeface="Calibri"/>
                      </a:endParaRPr>
                    </a:p>
                  </a:txBody>
                  <a:tcPr marL="76200" marR="76200" marT="0" marB="0" anchor="b"/>
                </a:tc>
                <a:tc>
                  <a:txBody>
                    <a:bodyPr/>
                    <a:lstStyle/>
                    <a:p>
                      <a:pPr algn="just">
                        <a:lnSpc>
                          <a:spcPct val="150000"/>
                        </a:lnSpc>
                        <a:spcAft>
                          <a:spcPts val="1000"/>
                        </a:spcAft>
                      </a:pPr>
                      <a:r>
                        <a:rPr lang="id-ID" sz="1300">
                          <a:effectLst/>
                        </a:rPr>
                        <a:t>6000 @ Rp. 2800</a:t>
                      </a:r>
                      <a:endParaRPr lang="id-ID" sz="1300">
                        <a:effectLst/>
                        <a:latin typeface="Calibri"/>
                        <a:ea typeface="Calibri"/>
                        <a:cs typeface="Times New Roman"/>
                      </a:endParaRPr>
                    </a:p>
                  </a:txBody>
                  <a:tcPr marL="76200" marR="76200" marT="0" marB="0" anchor="b"/>
                </a:tc>
                <a:tc>
                  <a:txBody>
                    <a:bodyPr/>
                    <a:lstStyle/>
                    <a:p>
                      <a:pPr algn="just">
                        <a:lnSpc>
                          <a:spcPct val="150000"/>
                        </a:lnSpc>
                        <a:spcAft>
                          <a:spcPts val="1000"/>
                        </a:spcAft>
                      </a:pPr>
                      <a:r>
                        <a:rPr lang="id-ID" sz="1300">
                          <a:effectLst/>
                        </a:rPr>
                        <a:t>Rp  16.800.000</a:t>
                      </a:r>
                      <a:endParaRPr lang="id-ID" sz="1300">
                        <a:effectLst/>
                        <a:latin typeface="Calibri"/>
                        <a:ea typeface="Calibri"/>
                        <a:cs typeface="Times New Roman"/>
                      </a:endParaRPr>
                    </a:p>
                  </a:txBody>
                  <a:tcPr marL="76200" marR="76200" marT="0" marB="0" anchor="b"/>
                </a:tc>
              </a:tr>
              <a:tr h="190500">
                <a:tc>
                  <a:txBody>
                    <a:bodyPr/>
                    <a:lstStyle/>
                    <a:p>
                      <a:pPr algn="just">
                        <a:lnSpc>
                          <a:spcPct val="150000"/>
                        </a:lnSpc>
                        <a:spcAft>
                          <a:spcPts val="1000"/>
                        </a:spcAft>
                      </a:pPr>
                      <a:r>
                        <a:rPr lang="id-ID" sz="1300" dirty="0">
                          <a:effectLst/>
                        </a:rPr>
                        <a:t>05-Mei-11</a:t>
                      </a:r>
                      <a:endParaRPr lang="id-ID" sz="1300" dirty="0">
                        <a:effectLst/>
                        <a:latin typeface="Calibri"/>
                        <a:ea typeface="Calibri"/>
                        <a:cs typeface="Times New Roman"/>
                      </a:endParaRPr>
                    </a:p>
                  </a:txBody>
                  <a:tcPr marL="76200" marR="76200" marT="0" marB="0" anchor="b"/>
                </a:tc>
                <a:tc>
                  <a:txBody>
                    <a:bodyPr/>
                    <a:lstStyle/>
                    <a:p>
                      <a:pPr algn="just">
                        <a:lnSpc>
                          <a:spcPct val="150000"/>
                        </a:lnSpc>
                        <a:spcAft>
                          <a:spcPts val="1000"/>
                        </a:spcAft>
                      </a:pPr>
                      <a:r>
                        <a:rPr lang="id-ID" sz="1300">
                          <a:effectLst/>
                        </a:rPr>
                        <a:t>12000 @ Rp. 3000</a:t>
                      </a:r>
                      <a:endParaRPr lang="id-ID" sz="1300">
                        <a:effectLst/>
                        <a:latin typeface="Calibri"/>
                        <a:ea typeface="Calibri"/>
                        <a:cs typeface="Times New Roman"/>
                      </a:endParaRPr>
                    </a:p>
                  </a:txBody>
                  <a:tcPr marL="76200" marR="76200" marT="0" marB="0" anchor="b"/>
                </a:tc>
                <a:tc>
                  <a:txBody>
                    <a:bodyPr/>
                    <a:lstStyle/>
                    <a:p>
                      <a:pPr algn="just">
                        <a:lnSpc>
                          <a:spcPct val="150000"/>
                        </a:lnSpc>
                        <a:spcAft>
                          <a:spcPts val="1000"/>
                        </a:spcAft>
                      </a:pPr>
                      <a:r>
                        <a:rPr lang="id-ID" sz="1300">
                          <a:effectLst/>
                        </a:rPr>
                        <a:t>Rp  36.000.000</a:t>
                      </a:r>
                      <a:endParaRPr lang="id-ID" sz="1300">
                        <a:effectLst/>
                        <a:latin typeface="Calibri"/>
                        <a:ea typeface="Calibri"/>
                        <a:cs typeface="Times New Roman"/>
                      </a:endParaRPr>
                    </a:p>
                  </a:txBody>
                  <a:tcPr marL="76200" marR="76200" marT="0" marB="0" anchor="b"/>
                </a:tc>
                <a:tc>
                  <a:txBody>
                    <a:bodyPr/>
                    <a:lstStyle/>
                    <a:p>
                      <a:pPr>
                        <a:lnSpc>
                          <a:spcPct val="115000"/>
                        </a:lnSpc>
                      </a:pPr>
                      <a:endParaRPr lang="id-ID" sz="1300" dirty="0">
                        <a:effectLst/>
                        <a:latin typeface="Calibri"/>
                      </a:endParaRPr>
                    </a:p>
                  </a:txBody>
                  <a:tcPr marL="76200" marR="76200" marT="0" marB="0" anchor="b"/>
                </a:tc>
                <a:tc>
                  <a:txBody>
                    <a:bodyPr/>
                    <a:lstStyle/>
                    <a:p>
                      <a:pPr algn="just">
                        <a:lnSpc>
                          <a:spcPct val="150000"/>
                        </a:lnSpc>
                        <a:spcAft>
                          <a:spcPts val="1000"/>
                        </a:spcAft>
                      </a:pPr>
                      <a:r>
                        <a:rPr lang="id-ID" sz="1300">
                          <a:effectLst/>
                        </a:rPr>
                        <a:t>18000 @ Rp. 2933</a:t>
                      </a:r>
                      <a:endParaRPr lang="id-ID" sz="1300">
                        <a:effectLst/>
                        <a:latin typeface="Calibri"/>
                        <a:ea typeface="Calibri"/>
                        <a:cs typeface="Times New Roman"/>
                      </a:endParaRPr>
                    </a:p>
                  </a:txBody>
                  <a:tcPr marL="76200" marR="76200" marT="0" marB="0" anchor="b"/>
                </a:tc>
                <a:tc>
                  <a:txBody>
                    <a:bodyPr/>
                    <a:lstStyle/>
                    <a:p>
                      <a:pPr algn="just">
                        <a:lnSpc>
                          <a:spcPct val="150000"/>
                        </a:lnSpc>
                        <a:spcAft>
                          <a:spcPts val="1000"/>
                        </a:spcAft>
                      </a:pPr>
                      <a:r>
                        <a:rPr lang="id-ID" sz="1300" dirty="0">
                          <a:effectLst/>
                        </a:rPr>
                        <a:t>Rp  52.800.000</a:t>
                      </a:r>
                      <a:endParaRPr lang="id-ID" sz="1300" dirty="0">
                        <a:effectLst/>
                        <a:latin typeface="Calibri"/>
                        <a:ea typeface="Calibri"/>
                        <a:cs typeface="Times New Roman"/>
                      </a:endParaRPr>
                    </a:p>
                  </a:txBody>
                  <a:tcPr marL="76200" marR="76200" marT="0" marB="0" anchor="b"/>
                </a:tc>
              </a:tr>
              <a:tr h="190500">
                <a:tc>
                  <a:txBody>
                    <a:bodyPr/>
                    <a:lstStyle/>
                    <a:p>
                      <a:pPr algn="just">
                        <a:lnSpc>
                          <a:spcPct val="150000"/>
                        </a:lnSpc>
                        <a:spcAft>
                          <a:spcPts val="1000"/>
                        </a:spcAft>
                      </a:pPr>
                      <a:r>
                        <a:rPr lang="id-ID" sz="1300" dirty="0">
                          <a:effectLst/>
                        </a:rPr>
                        <a:t>12-Mei-11</a:t>
                      </a:r>
                      <a:endParaRPr lang="id-ID" sz="1300" dirty="0">
                        <a:effectLst/>
                        <a:latin typeface="Calibri"/>
                        <a:ea typeface="Calibri"/>
                        <a:cs typeface="Times New Roman"/>
                      </a:endParaRPr>
                    </a:p>
                  </a:txBody>
                  <a:tcPr marL="76200" marR="76200" marT="0" marB="0" anchor="b"/>
                </a:tc>
                <a:tc>
                  <a:txBody>
                    <a:bodyPr/>
                    <a:lstStyle/>
                    <a:p>
                      <a:pPr algn="just">
                        <a:lnSpc>
                          <a:spcPct val="150000"/>
                        </a:lnSpc>
                        <a:spcAft>
                          <a:spcPts val="1000"/>
                        </a:spcAft>
                      </a:pPr>
                      <a:r>
                        <a:rPr lang="id-ID" sz="1300">
                          <a:effectLst/>
                        </a:rPr>
                        <a:t>14000 @ Rp. 3200</a:t>
                      </a:r>
                      <a:endParaRPr lang="id-ID" sz="1300">
                        <a:effectLst/>
                        <a:latin typeface="Calibri"/>
                        <a:ea typeface="Calibri"/>
                        <a:cs typeface="Times New Roman"/>
                      </a:endParaRPr>
                    </a:p>
                  </a:txBody>
                  <a:tcPr marL="76200" marR="76200" marT="0" marB="0" anchor="b"/>
                </a:tc>
                <a:tc>
                  <a:txBody>
                    <a:bodyPr/>
                    <a:lstStyle/>
                    <a:p>
                      <a:pPr algn="just">
                        <a:lnSpc>
                          <a:spcPct val="150000"/>
                        </a:lnSpc>
                        <a:spcAft>
                          <a:spcPts val="1000"/>
                        </a:spcAft>
                      </a:pPr>
                      <a:r>
                        <a:rPr lang="id-ID" sz="1300" dirty="0">
                          <a:effectLst/>
                        </a:rPr>
                        <a:t>Rp  44.800.000</a:t>
                      </a:r>
                      <a:endParaRPr lang="id-ID" sz="1300" dirty="0">
                        <a:effectLst/>
                        <a:latin typeface="Calibri"/>
                        <a:ea typeface="Calibri"/>
                        <a:cs typeface="Times New Roman"/>
                      </a:endParaRPr>
                    </a:p>
                  </a:txBody>
                  <a:tcPr marL="76200" marR="76200" marT="0" marB="0" anchor="b"/>
                </a:tc>
                <a:tc>
                  <a:txBody>
                    <a:bodyPr/>
                    <a:lstStyle/>
                    <a:p>
                      <a:pPr>
                        <a:lnSpc>
                          <a:spcPct val="115000"/>
                        </a:lnSpc>
                      </a:pPr>
                      <a:endParaRPr lang="id-ID" sz="1300" dirty="0">
                        <a:effectLst/>
                        <a:latin typeface="Calibri"/>
                      </a:endParaRPr>
                    </a:p>
                  </a:txBody>
                  <a:tcPr marL="76200" marR="76200" marT="0" marB="0" anchor="b"/>
                </a:tc>
                <a:tc>
                  <a:txBody>
                    <a:bodyPr/>
                    <a:lstStyle/>
                    <a:p>
                      <a:pPr algn="just">
                        <a:lnSpc>
                          <a:spcPct val="150000"/>
                        </a:lnSpc>
                        <a:spcAft>
                          <a:spcPts val="1000"/>
                        </a:spcAft>
                      </a:pPr>
                      <a:r>
                        <a:rPr lang="id-ID" sz="1300">
                          <a:effectLst/>
                        </a:rPr>
                        <a:t>32000 @ Rp. 3050</a:t>
                      </a:r>
                      <a:endParaRPr lang="id-ID" sz="1300">
                        <a:effectLst/>
                        <a:latin typeface="Calibri"/>
                        <a:ea typeface="Calibri"/>
                        <a:cs typeface="Times New Roman"/>
                      </a:endParaRPr>
                    </a:p>
                  </a:txBody>
                  <a:tcPr marL="76200" marR="76200" marT="0" marB="0" anchor="b"/>
                </a:tc>
                <a:tc>
                  <a:txBody>
                    <a:bodyPr/>
                    <a:lstStyle/>
                    <a:p>
                      <a:pPr algn="just">
                        <a:lnSpc>
                          <a:spcPct val="150000"/>
                        </a:lnSpc>
                        <a:spcAft>
                          <a:spcPts val="1000"/>
                        </a:spcAft>
                      </a:pPr>
                      <a:r>
                        <a:rPr lang="id-ID" sz="1300" dirty="0">
                          <a:effectLst/>
                        </a:rPr>
                        <a:t>Rp  97.600.000</a:t>
                      </a:r>
                      <a:endParaRPr lang="id-ID" sz="1300" dirty="0">
                        <a:effectLst/>
                        <a:latin typeface="Calibri"/>
                        <a:ea typeface="Calibri"/>
                        <a:cs typeface="Times New Roman"/>
                      </a:endParaRPr>
                    </a:p>
                  </a:txBody>
                  <a:tcPr marL="76200" marR="76200" marT="0" marB="0" anchor="b"/>
                </a:tc>
              </a:tr>
              <a:tr h="190500">
                <a:tc>
                  <a:txBody>
                    <a:bodyPr/>
                    <a:lstStyle/>
                    <a:p>
                      <a:pPr algn="just">
                        <a:lnSpc>
                          <a:spcPct val="150000"/>
                        </a:lnSpc>
                        <a:spcAft>
                          <a:spcPts val="1000"/>
                        </a:spcAft>
                      </a:pPr>
                      <a:r>
                        <a:rPr lang="id-ID" sz="1300">
                          <a:effectLst/>
                        </a:rPr>
                        <a:t>20-Mei-11</a:t>
                      </a:r>
                      <a:endParaRPr lang="id-ID" sz="1300">
                        <a:effectLst/>
                        <a:latin typeface="Calibri"/>
                        <a:ea typeface="Calibri"/>
                        <a:cs typeface="Times New Roman"/>
                      </a:endParaRPr>
                    </a:p>
                  </a:txBody>
                  <a:tcPr marL="76200" marR="76200" marT="0" marB="0" anchor="b"/>
                </a:tc>
                <a:tc>
                  <a:txBody>
                    <a:bodyPr/>
                    <a:lstStyle/>
                    <a:p>
                      <a:pPr>
                        <a:lnSpc>
                          <a:spcPct val="115000"/>
                        </a:lnSpc>
                      </a:pPr>
                      <a:endParaRPr lang="id-ID" sz="1300">
                        <a:effectLst/>
                        <a:latin typeface="Calibri"/>
                      </a:endParaRPr>
                    </a:p>
                  </a:txBody>
                  <a:tcPr marL="76200" marR="76200" marT="0" marB="0" anchor="b"/>
                </a:tc>
                <a:tc>
                  <a:txBody>
                    <a:bodyPr/>
                    <a:lstStyle/>
                    <a:p>
                      <a:pPr>
                        <a:lnSpc>
                          <a:spcPct val="115000"/>
                        </a:lnSpc>
                      </a:pPr>
                      <a:endParaRPr lang="id-ID" sz="1300">
                        <a:effectLst/>
                        <a:latin typeface="Calibri"/>
                      </a:endParaRPr>
                    </a:p>
                  </a:txBody>
                  <a:tcPr marL="76200" marR="76200" marT="0" marB="0" anchor="b"/>
                </a:tc>
                <a:tc>
                  <a:txBody>
                    <a:bodyPr/>
                    <a:lstStyle/>
                    <a:p>
                      <a:pPr algn="just">
                        <a:lnSpc>
                          <a:spcPct val="150000"/>
                        </a:lnSpc>
                        <a:spcAft>
                          <a:spcPts val="1000"/>
                        </a:spcAft>
                      </a:pPr>
                      <a:r>
                        <a:rPr lang="id-ID" sz="1300" dirty="0">
                          <a:effectLst/>
                        </a:rPr>
                        <a:t>15000 @ Rp. 3050 Rp 45.750.000</a:t>
                      </a:r>
                      <a:endParaRPr lang="id-ID" sz="1300" dirty="0">
                        <a:effectLst/>
                        <a:latin typeface="Calibri"/>
                        <a:ea typeface="Calibri"/>
                        <a:cs typeface="Times New Roman"/>
                      </a:endParaRPr>
                    </a:p>
                  </a:txBody>
                  <a:tcPr marL="76200" marR="76200" marT="0" marB="0" anchor="b"/>
                </a:tc>
                <a:tc>
                  <a:txBody>
                    <a:bodyPr/>
                    <a:lstStyle/>
                    <a:p>
                      <a:pPr algn="just">
                        <a:lnSpc>
                          <a:spcPct val="150000"/>
                        </a:lnSpc>
                        <a:spcAft>
                          <a:spcPts val="1000"/>
                        </a:spcAft>
                      </a:pPr>
                      <a:r>
                        <a:rPr lang="id-ID" sz="1300">
                          <a:effectLst/>
                        </a:rPr>
                        <a:t>17000 @ Rp. 3050</a:t>
                      </a:r>
                      <a:endParaRPr lang="id-ID" sz="1300">
                        <a:effectLst/>
                        <a:latin typeface="Calibri"/>
                        <a:ea typeface="Calibri"/>
                        <a:cs typeface="Times New Roman"/>
                      </a:endParaRPr>
                    </a:p>
                  </a:txBody>
                  <a:tcPr marL="76200" marR="76200" marT="0" marB="0" anchor="b"/>
                </a:tc>
                <a:tc>
                  <a:txBody>
                    <a:bodyPr/>
                    <a:lstStyle/>
                    <a:p>
                      <a:pPr algn="just">
                        <a:lnSpc>
                          <a:spcPct val="150000"/>
                        </a:lnSpc>
                        <a:spcAft>
                          <a:spcPts val="1000"/>
                        </a:spcAft>
                      </a:pPr>
                      <a:r>
                        <a:rPr lang="id-ID" sz="1300">
                          <a:effectLst/>
                        </a:rPr>
                        <a:t>Rp  51.850.000</a:t>
                      </a:r>
                      <a:endParaRPr lang="id-ID" sz="1300">
                        <a:effectLst/>
                        <a:latin typeface="Calibri"/>
                        <a:ea typeface="Calibri"/>
                        <a:cs typeface="Times New Roman"/>
                      </a:endParaRPr>
                    </a:p>
                  </a:txBody>
                  <a:tcPr marL="76200" marR="76200" marT="0" marB="0" anchor="b"/>
                </a:tc>
              </a:tr>
              <a:tr h="190500">
                <a:tc>
                  <a:txBody>
                    <a:bodyPr/>
                    <a:lstStyle/>
                    <a:p>
                      <a:pPr algn="just">
                        <a:lnSpc>
                          <a:spcPct val="150000"/>
                        </a:lnSpc>
                        <a:spcAft>
                          <a:spcPts val="1000"/>
                        </a:spcAft>
                      </a:pPr>
                      <a:r>
                        <a:rPr lang="id-ID" sz="1300" dirty="0">
                          <a:effectLst/>
                        </a:rPr>
                        <a:t>30-Mei-11</a:t>
                      </a:r>
                      <a:endParaRPr lang="id-ID" sz="1300" dirty="0">
                        <a:effectLst/>
                        <a:latin typeface="Calibri"/>
                        <a:ea typeface="Calibri"/>
                        <a:cs typeface="Times New Roman"/>
                      </a:endParaRPr>
                    </a:p>
                  </a:txBody>
                  <a:tcPr marL="76200" marR="76200" marT="0" marB="0" anchor="b"/>
                </a:tc>
                <a:tc>
                  <a:txBody>
                    <a:bodyPr/>
                    <a:lstStyle/>
                    <a:p>
                      <a:pPr algn="just">
                        <a:lnSpc>
                          <a:spcPct val="150000"/>
                        </a:lnSpc>
                        <a:spcAft>
                          <a:spcPts val="1000"/>
                        </a:spcAft>
                      </a:pPr>
                      <a:r>
                        <a:rPr lang="id-ID" sz="1300">
                          <a:effectLst/>
                        </a:rPr>
                        <a:t>8000 @ Rp. 3.300</a:t>
                      </a:r>
                      <a:endParaRPr lang="id-ID" sz="1300">
                        <a:effectLst/>
                        <a:latin typeface="Calibri"/>
                        <a:ea typeface="Calibri"/>
                        <a:cs typeface="Times New Roman"/>
                      </a:endParaRPr>
                    </a:p>
                  </a:txBody>
                  <a:tcPr marL="76200" marR="76200" marT="0" marB="0" anchor="b"/>
                </a:tc>
                <a:tc>
                  <a:txBody>
                    <a:bodyPr/>
                    <a:lstStyle/>
                    <a:p>
                      <a:pPr algn="just">
                        <a:lnSpc>
                          <a:spcPct val="150000"/>
                        </a:lnSpc>
                        <a:spcAft>
                          <a:spcPts val="1000"/>
                        </a:spcAft>
                      </a:pPr>
                      <a:r>
                        <a:rPr lang="id-ID" sz="1300" dirty="0">
                          <a:effectLst/>
                        </a:rPr>
                        <a:t>Rp  26.400.000</a:t>
                      </a:r>
                      <a:endParaRPr lang="id-ID" sz="1300" dirty="0">
                        <a:effectLst/>
                        <a:latin typeface="Calibri"/>
                        <a:ea typeface="Calibri"/>
                        <a:cs typeface="Times New Roman"/>
                      </a:endParaRPr>
                    </a:p>
                  </a:txBody>
                  <a:tcPr marL="76200" marR="76200" marT="0" marB="0" anchor="b"/>
                </a:tc>
                <a:tc>
                  <a:txBody>
                    <a:bodyPr/>
                    <a:lstStyle/>
                    <a:p>
                      <a:pPr>
                        <a:lnSpc>
                          <a:spcPct val="115000"/>
                        </a:lnSpc>
                      </a:pPr>
                      <a:endParaRPr lang="id-ID" sz="1300">
                        <a:effectLst/>
                        <a:latin typeface="Calibri"/>
                      </a:endParaRPr>
                    </a:p>
                  </a:txBody>
                  <a:tcPr marL="76200" marR="76200" marT="0" marB="0" anchor="b"/>
                </a:tc>
                <a:tc>
                  <a:txBody>
                    <a:bodyPr/>
                    <a:lstStyle/>
                    <a:p>
                      <a:pPr algn="just">
                        <a:lnSpc>
                          <a:spcPct val="150000"/>
                        </a:lnSpc>
                        <a:spcAft>
                          <a:spcPts val="1000"/>
                        </a:spcAft>
                      </a:pPr>
                      <a:r>
                        <a:rPr lang="id-ID" sz="1300">
                          <a:effectLst/>
                        </a:rPr>
                        <a:t>25000 @ Rp. 3130</a:t>
                      </a:r>
                      <a:endParaRPr lang="id-ID" sz="1300">
                        <a:effectLst/>
                        <a:latin typeface="Calibri"/>
                        <a:ea typeface="Calibri"/>
                        <a:cs typeface="Times New Roman"/>
                      </a:endParaRPr>
                    </a:p>
                  </a:txBody>
                  <a:tcPr marL="76200" marR="76200" marT="0" marB="0" anchor="b"/>
                </a:tc>
                <a:tc>
                  <a:txBody>
                    <a:bodyPr/>
                    <a:lstStyle/>
                    <a:p>
                      <a:pPr algn="just">
                        <a:lnSpc>
                          <a:spcPct val="150000"/>
                        </a:lnSpc>
                        <a:spcAft>
                          <a:spcPts val="1000"/>
                        </a:spcAft>
                      </a:pPr>
                      <a:r>
                        <a:rPr lang="id-ID" sz="1300" dirty="0">
                          <a:effectLst/>
                        </a:rPr>
                        <a:t>Rp  78.250.000</a:t>
                      </a:r>
                      <a:endParaRPr lang="id-ID" sz="1300" dirty="0">
                        <a:effectLst/>
                        <a:latin typeface="Calibri"/>
                        <a:ea typeface="Calibri"/>
                        <a:cs typeface="Times New Roman"/>
                      </a:endParaRPr>
                    </a:p>
                  </a:txBody>
                  <a:tcPr marL="76200" marR="76200" marT="0" marB="0" anchor="b"/>
                </a:tc>
              </a:tr>
            </a:tbl>
          </a:graphicData>
        </a:graphic>
      </p:graphicFrame>
      <p:sp>
        <p:nvSpPr>
          <p:cNvPr id="5" name="Rectangle 2"/>
          <p:cNvSpPr>
            <a:spLocks noChangeArrowheads="1"/>
          </p:cNvSpPr>
          <p:nvPr/>
        </p:nvSpPr>
        <p:spPr bwMode="auto">
          <a:xfrm>
            <a:off x="827584" y="492810"/>
            <a:ext cx="738499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Berikut merupakan </a:t>
            </a:r>
            <a:r>
              <a:rPr kumimoji="0" lang="id-ID"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ilustr</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a:t>
            </a:r>
            <a:r>
              <a:rPr kumimoji="0" lang="id-ID"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 </a:t>
            </a:r>
            <a:r>
              <a:rPr kumimoji="0" lang="id-ID"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dari perhitungan nilai persediaan akhir dan beban pokok penjualan PT </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ABC </a:t>
            </a:r>
            <a:r>
              <a:rPr kumimoji="0" lang="id-ID"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dengan </a:t>
            </a:r>
            <a:r>
              <a:rPr kumimoji="0" lang="id-ID"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menggunakan metode rata-rata berdasarkan sistem perpectual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12982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0"/>
        <p:cNvGrpSpPr/>
        <p:nvPr/>
      </p:nvGrpSpPr>
      <p:grpSpPr>
        <a:xfrm>
          <a:off x="0" y="0"/>
          <a:ext cx="0" cy="0"/>
          <a:chOff x="0" y="0"/>
          <a:chExt cx="0" cy="0"/>
        </a:xfrm>
      </p:grpSpPr>
      <p:sp>
        <p:nvSpPr>
          <p:cNvPr id="1952" name="Google Shape;1952;p21"/>
          <p:cNvSpPr txBox="1">
            <a:spLocks noGrp="1"/>
          </p:cNvSpPr>
          <p:nvPr>
            <p:ph type="body" idx="1"/>
          </p:nvPr>
        </p:nvSpPr>
        <p:spPr>
          <a:xfrm>
            <a:off x="1259632" y="1491630"/>
            <a:ext cx="2946628" cy="3319939"/>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tabLst>
                <a:tab pos="2236788" algn="l"/>
              </a:tabLst>
            </a:pPr>
            <a:r>
              <a:rPr sz="2000" dirty="0" err="1" smtClean="0">
                <a:solidFill>
                  <a:srgbClr val="0070C0"/>
                </a:solidFill>
                <a:latin typeface="Times New Roman" pitchFamily="18" charset="0"/>
                <a:cs typeface="Times New Roman" pitchFamily="18" charset="0"/>
              </a:rPr>
              <a:t>Nilai</a:t>
            </a:r>
            <a:r>
              <a:rPr sz="2000" dirty="0" smtClean="0">
                <a:solidFill>
                  <a:srgbClr val="0070C0"/>
                </a:solidFill>
                <a:latin typeface="Times New Roman" pitchFamily="18" charset="0"/>
                <a:cs typeface="Times New Roman" pitchFamily="18" charset="0"/>
              </a:rPr>
              <a:t> </a:t>
            </a:r>
            <a:r>
              <a:rPr sz="2000" dirty="0" err="1" smtClean="0">
                <a:solidFill>
                  <a:srgbClr val="0070C0"/>
                </a:solidFill>
                <a:latin typeface="Times New Roman" pitchFamily="18" charset="0"/>
                <a:cs typeface="Times New Roman" pitchFamily="18" charset="0"/>
              </a:rPr>
              <a:t>realisasi</a:t>
            </a:r>
            <a:r>
              <a:rPr sz="2000" dirty="0" smtClean="0">
                <a:solidFill>
                  <a:srgbClr val="0070C0"/>
                </a:solidFill>
                <a:latin typeface="Times New Roman" pitchFamily="18" charset="0"/>
                <a:cs typeface="Times New Roman" pitchFamily="18" charset="0"/>
              </a:rPr>
              <a:t> </a:t>
            </a:r>
            <a:r>
              <a:rPr sz="2000" dirty="0" err="1" smtClean="0">
                <a:solidFill>
                  <a:srgbClr val="0070C0"/>
                </a:solidFill>
                <a:latin typeface="Times New Roman" pitchFamily="18" charset="0"/>
                <a:cs typeface="Times New Roman" pitchFamily="18" charset="0"/>
              </a:rPr>
              <a:t>neto</a:t>
            </a:r>
            <a:r>
              <a:rPr sz="2000" dirty="0" smtClean="0">
                <a:solidFill>
                  <a:srgbClr val="0070C0"/>
                </a:solidFill>
                <a:latin typeface="Times New Roman" pitchFamily="18" charset="0"/>
                <a:cs typeface="Times New Roman" pitchFamily="18" charset="0"/>
              </a:rPr>
              <a:t> </a:t>
            </a:r>
            <a:r>
              <a:rPr sz="2000" dirty="0" err="1" smtClean="0">
                <a:solidFill>
                  <a:srgbClr val="0070C0"/>
                </a:solidFill>
                <a:latin typeface="Times New Roman" pitchFamily="18" charset="0"/>
                <a:cs typeface="Times New Roman" pitchFamily="18" charset="0"/>
              </a:rPr>
              <a:t>merupakan</a:t>
            </a:r>
            <a:r>
              <a:rPr sz="2000" dirty="0" smtClean="0">
                <a:solidFill>
                  <a:srgbClr val="0070C0"/>
                </a:solidFill>
                <a:latin typeface="Times New Roman" pitchFamily="18" charset="0"/>
                <a:cs typeface="Times New Roman" pitchFamily="18" charset="0"/>
              </a:rPr>
              <a:t> </a:t>
            </a:r>
            <a:r>
              <a:rPr sz="2000" dirty="0" err="1" smtClean="0">
                <a:solidFill>
                  <a:srgbClr val="0070C0"/>
                </a:solidFill>
                <a:latin typeface="Times New Roman" pitchFamily="18" charset="0"/>
                <a:cs typeface="Times New Roman" pitchFamily="18" charset="0"/>
              </a:rPr>
              <a:t>estimasi</a:t>
            </a:r>
            <a:r>
              <a:rPr sz="2000" dirty="0" smtClean="0">
                <a:solidFill>
                  <a:srgbClr val="0070C0"/>
                </a:solidFill>
                <a:latin typeface="Times New Roman" pitchFamily="18" charset="0"/>
                <a:cs typeface="Times New Roman" pitchFamily="18" charset="0"/>
              </a:rPr>
              <a:t> </a:t>
            </a:r>
            <a:r>
              <a:rPr sz="2000" dirty="0" err="1" smtClean="0">
                <a:solidFill>
                  <a:srgbClr val="0070C0"/>
                </a:solidFill>
                <a:latin typeface="Times New Roman" pitchFamily="18" charset="0"/>
                <a:cs typeface="Times New Roman" pitchFamily="18" charset="0"/>
              </a:rPr>
              <a:t>harga</a:t>
            </a:r>
            <a:r>
              <a:rPr sz="2000" dirty="0" smtClean="0">
                <a:solidFill>
                  <a:srgbClr val="0070C0"/>
                </a:solidFill>
                <a:latin typeface="Times New Roman" pitchFamily="18" charset="0"/>
                <a:cs typeface="Times New Roman" pitchFamily="18" charset="0"/>
              </a:rPr>
              <a:t> </a:t>
            </a:r>
            <a:r>
              <a:rPr sz="2000" dirty="0" err="1" smtClean="0">
                <a:solidFill>
                  <a:srgbClr val="0070C0"/>
                </a:solidFill>
                <a:latin typeface="Times New Roman" pitchFamily="18" charset="0"/>
                <a:cs typeface="Times New Roman" pitchFamily="18" charset="0"/>
              </a:rPr>
              <a:t>jual</a:t>
            </a:r>
            <a:r>
              <a:rPr sz="2000" dirty="0" smtClean="0">
                <a:solidFill>
                  <a:srgbClr val="0070C0"/>
                </a:solidFill>
                <a:latin typeface="Times New Roman" pitchFamily="18" charset="0"/>
                <a:cs typeface="Times New Roman" pitchFamily="18" charset="0"/>
              </a:rPr>
              <a:t> </a:t>
            </a:r>
            <a:r>
              <a:rPr sz="2000" dirty="0" err="1" smtClean="0">
                <a:solidFill>
                  <a:srgbClr val="0070C0"/>
                </a:solidFill>
                <a:latin typeface="Times New Roman" pitchFamily="18" charset="0"/>
                <a:cs typeface="Times New Roman" pitchFamily="18" charset="0"/>
              </a:rPr>
              <a:t>dalam</a:t>
            </a:r>
            <a:r>
              <a:rPr sz="2000" dirty="0" smtClean="0">
                <a:solidFill>
                  <a:srgbClr val="0070C0"/>
                </a:solidFill>
                <a:latin typeface="Times New Roman" pitchFamily="18" charset="0"/>
                <a:cs typeface="Times New Roman" pitchFamily="18" charset="0"/>
              </a:rPr>
              <a:t> </a:t>
            </a:r>
            <a:r>
              <a:rPr sz="2000" dirty="0" err="1" smtClean="0">
                <a:solidFill>
                  <a:srgbClr val="0070C0"/>
                </a:solidFill>
                <a:latin typeface="Times New Roman" pitchFamily="18" charset="0"/>
                <a:cs typeface="Times New Roman" pitchFamily="18" charset="0"/>
              </a:rPr>
              <a:t>kegitan</a:t>
            </a:r>
            <a:r>
              <a:rPr sz="2000" dirty="0" smtClean="0">
                <a:solidFill>
                  <a:srgbClr val="0070C0"/>
                </a:solidFill>
                <a:latin typeface="Times New Roman" pitchFamily="18" charset="0"/>
                <a:cs typeface="Times New Roman" pitchFamily="18" charset="0"/>
              </a:rPr>
              <a:t> </a:t>
            </a:r>
            <a:r>
              <a:rPr sz="2000" dirty="0" err="1" smtClean="0">
                <a:solidFill>
                  <a:srgbClr val="0070C0"/>
                </a:solidFill>
                <a:latin typeface="Times New Roman" pitchFamily="18" charset="0"/>
                <a:cs typeface="Times New Roman" pitchFamily="18" charset="0"/>
              </a:rPr>
              <a:t>usaha</a:t>
            </a:r>
            <a:r>
              <a:rPr sz="2000" dirty="0" smtClean="0">
                <a:solidFill>
                  <a:srgbClr val="0070C0"/>
                </a:solidFill>
                <a:latin typeface="Times New Roman" pitchFamily="18" charset="0"/>
                <a:cs typeface="Times New Roman" pitchFamily="18" charset="0"/>
              </a:rPr>
              <a:t> </a:t>
            </a:r>
            <a:r>
              <a:rPr sz="2000" dirty="0" err="1" smtClean="0">
                <a:solidFill>
                  <a:srgbClr val="0070C0"/>
                </a:solidFill>
                <a:latin typeface="Times New Roman" pitchFamily="18" charset="0"/>
                <a:cs typeface="Times New Roman" pitchFamily="18" charset="0"/>
              </a:rPr>
              <a:t>biasa</a:t>
            </a:r>
            <a:r>
              <a:rPr sz="2000" dirty="0" smtClean="0">
                <a:solidFill>
                  <a:srgbClr val="0070C0"/>
                </a:solidFill>
                <a:latin typeface="Times New Roman" pitchFamily="18" charset="0"/>
                <a:cs typeface="Times New Roman" pitchFamily="18" charset="0"/>
              </a:rPr>
              <a:t> </a:t>
            </a:r>
            <a:r>
              <a:rPr sz="2000" dirty="0" err="1" smtClean="0">
                <a:solidFill>
                  <a:srgbClr val="0070C0"/>
                </a:solidFill>
                <a:latin typeface="Times New Roman" pitchFamily="18" charset="0"/>
                <a:cs typeface="Times New Roman" pitchFamily="18" charset="0"/>
              </a:rPr>
              <a:t>dikurangi</a:t>
            </a:r>
            <a:r>
              <a:rPr sz="2000" dirty="0" smtClean="0">
                <a:solidFill>
                  <a:srgbClr val="0070C0"/>
                </a:solidFill>
                <a:latin typeface="Times New Roman" pitchFamily="18" charset="0"/>
                <a:cs typeface="Times New Roman" pitchFamily="18" charset="0"/>
              </a:rPr>
              <a:t> </a:t>
            </a:r>
            <a:r>
              <a:rPr sz="2000" dirty="0" err="1" smtClean="0">
                <a:solidFill>
                  <a:srgbClr val="0070C0"/>
                </a:solidFill>
                <a:latin typeface="Times New Roman" pitchFamily="18" charset="0"/>
                <a:cs typeface="Times New Roman" pitchFamily="18" charset="0"/>
              </a:rPr>
              <a:t>estimasi</a:t>
            </a:r>
            <a:r>
              <a:rPr sz="2000" dirty="0" smtClean="0">
                <a:solidFill>
                  <a:srgbClr val="0070C0"/>
                </a:solidFill>
                <a:latin typeface="Times New Roman" pitchFamily="18" charset="0"/>
                <a:cs typeface="Times New Roman" pitchFamily="18" charset="0"/>
              </a:rPr>
              <a:t> </a:t>
            </a:r>
            <a:r>
              <a:rPr sz="2000" dirty="0" err="1" smtClean="0">
                <a:solidFill>
                  <a:srgbClr val="0070C0"/>
                </a:solidFill>
                <a:latin typeface="Times New Roman" pitchFamily="18" charset="0"/>
                <a:cs typeface="Times New Roman" pitchFamily="18" charset="0"/>
              </a:rPr>
              <a:t>biaya</a:t>
            </a:r>
            <a:r>
              <a:rPr sz="2000" dirty="0" smtClean="0">
                <a:solidFill>
                  <a:srgbClr val="0070C0"/>
                </a:solidFill>
                <a:latin typeface="Times New Roman" pitchFamily="18" charset="0"/>
                <a:cs typeface="Times New Roman" pitchFamily="18" charset="0"/>
              </a:rPr>
              <a:t> </a:t>
            </a:r>
            <a:r>
              <a:rPr sz="2000" dirty="0" err="1" smtClean="0">
                <a:solidFill>
                  <a:srgbClr val="0070C0"/>
                </a:solidFill>
                <a:latin typeface="Times New Roman" pitchFamily="18" charset="0"/>
                <a:cs typeface="Times New Roman" pitchFamily="18" charset="0"/>
              </a:rPr>
              <a:t>penyelsaian</a:t>
            </a:r>
            <a:r>
              <a:rPr sz="2000" dirty="0" smtClean="0">
                <a:solidFill>
                  <a:srgbClr val="0070C0"/>
                </a:solidFill>
                <a:latin typeface="Times New Roman" pitchFamily="18" charset="0"/>
                <a:cs typeface="Times New Roman" pitchFamily="18" charset="0"/>
              </a:rPr>
              <a:t> </a:t>
            </a:r>
            <a:r>
              <a:rPr sz="2000" dirty="0" err="1" smtClean="0">
                <a:solidFill>
                  <a:srgbClr val="0070C0"/>
                </a:solidFill>
                <a:latin typeface="Times New Roman" pitchFamily="18" charset="0"/>
                <a:cs typeface="Times New Roman" pitchFamily="18" charset="0"/>
              </a:rPr>
              <a:t>dan</a:t>
            </a:r>
            <a:r>
              <a:rPr sz="2000" dirty="0" smtClean="0">
                <a:solidFill>
                  <a:srgbClr val="0070C0"/>
                </a:solidFill>
                <a:latin typeface="Times New Roman" pitchFamily="18" charset="0"/>
                <a:cs typeface="Times New Roman" pitchFamily="18" charset="0"/>
              </a:rPr>
              <a:t> </a:t>
            </a:r>
            <a:r>
              <a:rPr sz="2000" dirty="0" err="1" smtClean="0">
                <a:solidFill>
                  <a:srgbClr val="0070C0"/>
                </a:solidFill>
                <a:latin typeface="Times New Roman" pitchFamily="18" charset="0"/>
                <a:cs typeface="Times New Roman" pitchFamily="18" charset="0"/>
              </a:rPr>
              <a:t>estimasi</a:t>
            </a:r>
            <a:r>
              <a:rPr sz="2000" dirty="0" smtClean="0">
                <a:solidFill>
                  <a:srgbClr val="0070C0"/>
                </a:solidFill>
                <a:latin typeface="Times New Roman" pitchFamily="18" charset="0"/>
                <a:cs typeface="Times New Roman" pitchFamily="18" charset="0"/>
              </a:rPr>
              <a:t> yang </a:t>
            </a:r>
            <a:r>
              <a:rPr sz="2000" dirty="0" err="1" smtClean="0">
                <a:solidFill>
                  <a:srgbClr val="0070C0"/>
                </a:solidFill>
                <a:latin typeface="Times New Roman" pitchFamily="18" charset="0"/>
                <a:cs typeface="Times New Roman" pitchFamily="18" charset="0"/>
              </a:rPr>
              <a:t>diperlukan</a:t>
            </a:r>
            <a:r>
              <a:rPr sz="2000" dirty="0" smtClean="0">
                <a:solidFill>
                  <a:srgbClr val="0070C0"/>
                </a:solidFill>
                <a:latin typeface="Times New Roman" pitchFamily="18" charset="0"/>
                <a:cs typeface="Times New Roman" pitchFamily="18" charset="0"/>
              </a:rPr>
              <a:t> </a:t>
            </a:r>
            <a:r>
              <a:rPr sz="2000" dirty="0" err="1" smtClean="0">
                <a:solidFill>
                  <a:srgbClr val="0070C0"/>
                </a:solidFill>
                <a:latin typeface="Times New Roman" pitchFamily="18" charset="0"/>
                <a:cs typeface="Times New Roman" pitchFamily="18" charset="0"/>
              </a:rPr>
              <a:t>untuk</a:t>
            </a:r>
            <a:r>
              <a:rPr sz="2000" dirty="0" smtClean="0">
                <a:solidFill>
                  <a:srgbClr val="0070C0"/>
                </a:solidFill>
                <a:latin typeface="Times New Roman" pitchFamily="18" charset="0"/>
                <a:cs typeface="Times New Roman" pitchFamily="18" charset="0"/>
              </a:rPr>
              <a:t> </a:t>
            </a:r>
            <a:r>
              <a:rPr sz="2000" dirty="0" err="1" smtClean="0">
                <a:solidFill>
                  <a:srgbClr val="0070C0"/>
                </a:solidFill>
                <a:latin typeface="Times New Roman" pitchFamily="18" charset="0"/>
                <a:cs typeface="Times New Roman" pitchFamily="18" charset="0"/>
              </a:rPr>
              <a:t>biaya</a:t>
            </a:r>
            <a:r>
              <a:rPr sz="2000" dirty="0" smtClean="0">
                <a:solidFill>
                  <a:srgbClr val="0070C0"/>
                </a:solidFill>
                <a:latin typeface="Times New Roman" pitchFamily="18" charset="0"/>
                <a:cs typeface="Times New Roman" pitchFamily="18" charset="0"/>
              </a:rPr>
              <a:t> </a:t>
            </a:r>
            <a:r>
              <a:rPr sz="2000" dirty="0" err="1" smtClean="0">
                <a:solidFill>
                  <a:srgbClr val="0070C0"/>
                </a:solidFill>
                <a:latin typeface="Times New Roman" pitchFamily="18" charset="0"/>
                <a:cs typeface="Times New Roman" pitchFamily="18" charset="0"/>
              </a:rPr>
              <a:t>penjualan</a:t>
            </a:r>
            <a:r>
              <a:rPr sz="2000" dirty="0" smtClean="0">
                <a:solidFill>
                  <a:srgbClr val="0070C0"/>
                </a:solidFill>
                <a:latin typeface="Times New Roman" pitchFamily="18" charset="0"/>
                <a:cs typeface="Times New Roman" pitchFamily="18" charset="0"/>
              </a:rPr>
              <a:t> </a:t>
            </a:r>
            <a:endParaRPr sz="2000" dirty="0">
              <a:solidFill>
                <a:srgbClr val="0070C0"/>
              </a:solidFill>
              <a:latin typeface="Times New Roman" pitchFamily="18" charset="0"/>
              <a:cs typeface="Times New Roman" pitchFamily="18" charset="0"/>
            </a:endParaRPr>
          </a:p>
        </p:txBody>
      </p:sp>
      <p:sp>
        <p:nvSpPr>
          <p:cNvPr id="1953" name="Google Shape;1953;p21"/>
          <p:cNvSpPr txBox="1">
            <a:spLocks noGrp="1"/>
          </p:cNvSpPr>
          <p:nvPr>
            <p:ph type="body" idx="2"/>
          </p:nvPr>
        </p:nvSpPr>
        <p:spPr>
          <a:xfrm>
            <a:off x="5364088" y="1419622"/>
            <a:ext cx="3024336" cy="3532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id-ID" sz="2000" dirty="0" smtClean="0">
                <a:solidFill>
                  <a:srgbClr val="0070C0"/>
                </a:solidFill>
                <a:latin typeface="Times New Roman" pitchFamily="18" charset="0"/>
                <a:cs typeface="Times New Roman" pitchFamily="18" charset="0"/>
              </a:rPr>
              <a:t>P</a:t>
            </a:r>
            <a:r>
              <a:rPr sz="2000" dirty="0" err="1" smtClean="0">
                <a:solidFill>
                  <a:srgbClr val="0070C0"/>
                </a:solidFill>
                <a:latin typeface="Times New Roman" pitchFamily="18" charset="0"/>
                <a:cs typeface="Times New Roman" pitchFamily="18" charset="0"/>
              </a:rPr>
              <a:t>enurunan</a:t>
            </a:r>
            <a:r>
              <a:rPr sz="2000" dirty="0" smtClean="0">
                <a:solidFill>
                  <a:srgbClr val="0070C0"/>
                </a:solidFill>
                <a:latin typeface="Times New Roman" pitchFamily="18" charset="0"/>
                <a:cs typeface="Times New Roman" pitchFamily="18" charset="0"/>
              </a:rPr>
              <a:t> </a:t>
            </a:r>
            <a:r>
              <a:rPr sz="2000" dirty="0" err="1" smtClean="0">
                <a:solidFill>
                  <a:srgbClr val="0070C0"/>
                </a:solidFill>
                <a:latin typeface="Times New Roman" pitchFamily="18" charset="0"/>
                <a:cs typeface="Times New Roman" pitchFamily="18" charset="0"/>
              </a:rPr>
              <a:t>nilai</a:t>
            </a:r>
            <a:r>
              <a:rPr sz="2000" dirty="0" smtClean="0">
                <a:solidFill>
                  <a:srgbClr val="0070C0"/>
                </a:solidFill>
                <a:latin typeface="Times New Roman" pitchFamily="18" charset="0"/>
                <a:cs typeface="Times New Roman" pitchFamily="18" charset="0"/>
              </a:rPr>
              <a:t> </a:t>
            </a:r>
            <a:r>
              <a:rPr sz="2000" dirty="0" err="1" smtClean="0">
                <a:solidFill>
                  <a:srgbClr val="0070C0"/>
                </a:solidFill>
                <a:latin typeface="Times New Roman" pitchFamily="18" charset="0"/>
                <a:cs typeface="Times New Roman" pitchFamily="18" charset="0"/>
              </a:rPr>
              <a:t>persediaan</a:t>
            </a:r>
            <a:r>
              <a:rPr sz="2000" dirty="0">
                <a:solidFill>
                  <a:srgbClr val="0070C0"/>
                </a:solidFill>
                <a:latin typeface="Times New Roman" pitchFamily="18" charset="0"/>
                <a:cs typeface="Times New Roman" pitchFamily="18" charset="0"/>
              </a:rPr>
              <a:t> </a:t>
            </a:r>
            <a:r>
              <a:rPr sz="2000" dirty="0" err="1" smtClean="0">
                <a:solidFill>
                  <a:srgbClr val="0070C0"/>
                </a:solidFill>
                <a:latin typeface="Times New Roman" pitchFamily="18" charset="0"/>
                <a:cs typeface="Times New Roman" pitchFamily="18" charset="0"/>
              </a:rPr>
              <a:t>bisa</a:t>
            </a:r>
            <a:r>
              <a:rPr sz="2000" dirty="0" smtClean="0">
                <a:solidFill>
                  <a:srgbClr val="0070C0"/>
                </a:solidFill>
                <a:latin typeface="Times New Roman" pitchFamily="18" charset="0"/>
                <a:cs typeface="Times New Roman" pitchFamily="18" charset="0"/>
              </a:rPr>
              <a:t> </a:t>
            </a:r>
            <a:r>
              <a:rPr sz="2000" dirty="0" err="1" smtClean="0">
                <a:solidFill>
                  <a:srgbClr val="0070C0"/>
                </a:solidFill>
                <a:latin typeface="Times New Roman" pitchFamily="18" charset="0"/>
                <a:cs typeface="Times New Roman" pitchFamily="18" charset="0"/>
              </a:rPr>
              <a:t>saja</a:t>
            </a:r>
            <a:r>
              <a:rPr sz="2000" dirty="0" smtClean="0">
                <a:solidFill>
                  <a:srgbClr val="0070C0"/>
                </a:solidFill>
                <a:latin typeface="Times New Roman" pitchFamily="18" charset="0"/>
                <a:cs typeface="Times New Roman" pitchFamily="18" charset="0"/>
              </a:rPr>
              <a:t> </a:t>
            </a:r>
            <a:r>
              <a:rPr sz="2000" dirty="0" err="1" smtClean="0">
                <a:solidFill>
                  <a:srgbClr val="0070C0"/>
                </a:solidFill>
                <a:latin typeface="Times New Roman" pitchFamily="18" charset="0"/>
                <a:cs typeface="Times New Roman" pitchFamily="18" charset="0"/>
              </a:rPr>
              <a:t>terjadi</a:t>
            </a:r>
            <a:r>
              <a:rPr sz="2000" dirty="0" smtClean="0">
                <a:solidFill>
                  <a:srgbClr val="0070C0"/>
                </a:solidFill>
                <a:latin typeface="Times New Roman" pitchFamily="18" charset="0"/>
                <a:cs typeface="Times New Roman" pitchFamily="18" charset="0"/>
              </a:rPr>
              <a:t> </a:t>
            </a:r>
            <a:r>
              <a:rPr sz="2000" dirty="0" err="1" smtClean="0">
                <a:solidFill>
                  <a:srgbClr val="0070C0"/>
                </a:solidFill>
                <a:latin typeface="Times New Roman" pitchFamily="18" charset="0"/>
                <a:cs typeface="Times New Roman" pitchFamily="18" charset="0"/>
              </a:rPr>
              <a:t>jika</a:t>
            </a:r>
            <a:r>
              <a:rPr sz="2000" dirty="0" smtClean="0">
                <a:solidFill>
                  <a:srgbClr val="0070C0"/>
                </a:solidFill>
                <a:latin typeface="Times New Roman" pitchFamily="18" charset="0"/>
                <a:cs typeface="Times New Roman" pitchFamily="18" charset="0"/>
              </a:rPr>
              <a:t> </a:t>
            </a:r>
            <a:r>
              <a:rPr sz="2000" dirty="0" err="1" smtClean="0">
                <a:solidFill>
                  <a:srgbClr val="0070C0"/>
                </a:solidFill>
                <a:latin typeface="Times New Roman" pitchFamily="18" charset="0"/>
                <a:cs typeface="Times New Roman" pitchFamily="18" charset="0"/>
              </a:rPr>
              <a:t>barang</a:t>
            </a:r>
            <a:r>
              <a:rPr sz="2000" dirty="0" smtClean="0">
                <a:solidFill>
                  <a:srgbClr val="0070C0"/>
                </a:solidFill>
                <a:latin typeface="Times New Roman" pitchFamily="18" charset="0"/>
                <a:cs typeface="Times New Roman" pitchFamily="18" charset="0"/>
              </a:rPr>
              <a:t> </a:t>
            </a:r>
            <a:r>
              <a:rPr sz="2000" dirty="0" err="1" smtClean="0">
                <a:solidFill>
                  <a:srgbClr val="0070C0"/>
                </a:solidFill>
                <a:latin typeface="Times New Roman" pitchFamily="18" charset="0"/>
                <a:cs typeface="Times New Roman" pitchFamily="18" charset="0"/>
              </a:rPr>
              <a:t>persediaan</a:t>
            </a:r>
            <a:r>
              <a:rPr sz="2000" dirty="0" smtClean="0">
                <a:solidFill>
                  <a:srgbClr val="0070C0"/>
                </a:solidFill>
                <a:latin typeface="Times New Roman" pitchFamily="18" charset="0"/>
                <a:cs typeface="Times New Roman" pitchFamily="18" charset="0"/>
              </a:rPr>
              <a:t> </a:t>
            </a:r>
            <a:r>
              <a:rPr sz="2000" dirty="0" err="1" smtClean="0">
                <a:solidFill>
                  <a:srgbClr val="0070C0"/>
                </a:solidFill>
                <a:latin typeface="Times New Roman" pitchFamily="18" charset="0"/>
                <a:cs typeface="Times New Roman" pitchFamily="18" charset="0"/>
              </a:rPr>
              <a:t>mengalami</a:t>
            </a:r>
            <a:r>
              <a:rPr sz="2000" dirty="0" smtClean="0">
                <a:solidFill>
                  <a:srgbClr val="0070C0"/>
                </a:solidFill>
                <a:latin typeface="Times New Roman" pitchFamily="18" charset="0"/>
                <a:cs typeface="Times New Roman" pitchFamily="18" charset="0"/>
              </a:rPr>
              <a:t> </a:t>
            </a:r>
            <a:r>
              <a:rPr sz="2000" dirty="0" err="1" smtClean="0">
                <a:solidFill>
                  <a:srgbClr val="0070C0"/>
                </a:solidFill>
                <a:latin typeface="Times New Roman" pitchFamily="18" charset="0"/>
                <a:cs typeface="Times New Roman" pitchFamily="18" charset="0"/>
              </a:rPr>
              <a:t>kerusakan</a:t>
            </a:r>
            <a:r>
              <a:rPr sz="2000" dirty="0" smtClean="0">
                <a:solidFill>
                  <a:srgbClr val="0070C0"/>
                </a:solidFill>
                <a:latin typeface="Times New Roman" pitchFamily="18" charset="0"/>
                <a:cs typeface="Times New Roman" pitchFamily="18" charset="0"/>
              </a:rPr>
              <a:t>, </a:t>
            </a:r>
            <a:r>
              <a:rPr sz="2000" dirty="0" err="1" smtClean="0">
                <a:solidFill>
                  <a:srgbClr val="0070C0"/>
                </a:solidFill>
                <a:latin typeface="Times New Roman" pitchFamily="18" charset="0"/>
                <a:cs typeface="Times New Roman" pitchFamily="18" charset="0"/>
              </a:rPr>
              <a:t>seluruh</a:t>
            </a:r>
            <a:r>
              <a:rPr sz="2000" dirty="0" smtClean="0">
                <a:solidFill>
                  <a:srgbClr val="0070C0"/>
                </a:solidFill>
                <a:latin typeface="Times New Roman" pitchFamily="18" charset="0"/>
                <a:cs typeface="Times New Roman" pitchFamily="18" charset="0"/>
              </a:rPr>
              <a:t> </a:t>
            </a:r>
            <a:r>
              <a:rPr sz="2000" dirty="0" err="1" smtClean="0">
                <a:solidFill>
                  <a:srgbClr val="0070C0"/>
                </a:solidFill>
                <a:latin typeface="Times New Roman" pitchFamily="18" charset="0"/>
                <a:cs typeface="Times New Roman" pitchFamily="18" charset="0"/>
              </a:rPr>
              <a:t>atau</a:t>
            </a:r>
            <a:r>
              <a:rPr sz="2000" dirty="0" smtClean="0">
                <a:solidFill>
                  <a:srgbClr val="0070C0"/>
                </a:solidFill>
                <a:latin typeface="Times New Roman" pitchFamily="18" charset="0"/>
                <a:cs typeface="Times New Roman" pitchFamily="18" charset="0"/>
              </a:rPr>
              <a:t> </a:t>
            </a:r>
            <a:r>
              <a:rPr sz="2000" dirty="0" err="1" smtClean="0">
                <a:solidFill>
                  <a:srgbClr val="0070C0"/>
                </a:solidFill>
                <a:latin typeface="Times New Roman" pitchFamily="18" charset="0"/>
                <a:cs typeface="Times New Roman" pitchFamily="18" charset="0"/>
              </a:rPr>
              <a:t>sebagian</a:t>
            </a:r>
            <a:r>
              <a:rPr sz="2000" dirty="0" smtClean="0">
                <a:solidFill>
                  <a:srgbClr val="0070C0"/>
                </a:solidFill>
                <a:latin typeface="Times New Roman" pitchFamily="18" charset="0"/>
                <a:cs typeface="Times New Roman" pitchFamily="18" charset="0"/>
              </a:rPr>
              <a:t> </a:t>
            </a:r>
            <a:r>
              <a:rPr sz="2000" dirty="0" err="1" smtClean="0">
                <a:solidFill>
                  <a:srgbClr val="0070C0"/>
                </a:solidFill>
                <a:latin typeface="Times New Roman" pitchFamily="18" charset="0"/>
                <a:cs typeface="Times New Roman" pitchFamily="18" charset="0"/>
              </a:rPr>
              <a:t>persediaan</a:t>
            </a:r>
            <a:r>
              <a:rPr sz="2000" dirty="0" smtClean="0">
                <a:solidFill>
                  <a:srgbClr val="0070C0"/>
                </a:solidFill>
                <a:latin typeface="Times New Roman" pitchFamily="18" charset="0"/>
                <a:cs typeface="Times New Roman" pitchFamily="18" charset="0"/>
              </a:rPr>
              <a:t> </a:t>
            </a:r>
            <a:r>
              <a:rPr sz="2000" dirty="0" err="1" smtClean="0">
                <a:solidFill>
                  <a:srgbClr val="0070C0"/>
                </a:solidFill>
                <a:latin typeface="Times New Roman" pitchFamily="18" charset="0"/>
                <a:cs typeface="Times New Roman" pitchFamily="18" charset="0"/>
              </a:rPr>
              <a:t>telah</a:t>
            </a:r>
            <a:r>
              <a:rPr sz="2000" dirty="0" smtClean="0">
                <a:solidFill>
                  <a:srgbClr val="0070C0"/>
                </a:solidFill>
                <a:latin typeface="Times New Roman" pitchFamily="18" charset="0"/>
                <a:cs typeface="Times New Roman" pitchFamily="18" charset="0"/>
              </a:rPr>
              <a:t> </a:t>
            </a:r>
            <a:r>
              <a:rPr sz="2000" dirty="0" err="1" smtClean="0">
                <a:solidFill>
                  <a:srgbClr val="0070C0"/>
                </a:solidFill>
                <a:latin typeface="Times New Roman" pitchFamily="18" charset="0"/>
                <a:cs typeface="Times New Roman" pitchFamily="18" charset="0"/>
              </a:rPr>
              <a:t>usang</a:t>
            </a:r>
            <a:r>
              <a:rPr sz="2000" dirty="0" smtClean="0">
                <a:solidFill>
                  <a:srgbClr val="0070C0"/>
                </a:solidFill>
                <a:latin typeface="Times New Roman" pitchFamily="18" charset="0"/>
                <a:cs typeface="Times New Roman" pitchFamily="18" charset="0"/>
              </a:rPr>
              <a:t>, </a:t>
            </a:r>
            <a:r>
              <a:rPr sz="2000" dirty="0" err="1" smtClean="0">
                <a:solidFill>
                  <a:srgbClr val="0070C0"/>
                </a:solidFill>
                <a:latin typeface="Times New Roman" pitchFamily="18" charset="0"/>
                <a:cs typeface="Times New Roman" pitchFamily="18" charset="0"/>
              </a:rPr>
              <a:t>dan</a:t>
            </a:r>
            <a:r>
              <a:rPr sz="2000" dirty="0" smtClean="0">
                <a:solidFill>
                  <a:srgbClr val="0070C0"/>
                </a:solidFill>
                <a:latin typeface="Times New Roman" pitchFamily="18" charset="0"/>
                <a:cs typeface="Times New Roman" pitchFamily="18" charset="0"/>
              </a:rPr>
              <a:t> </a:t>
            </a:r>
            <a:r>
              <a:rPr sz="2000" dirty="0" err="1" smtClean="0">
                <a:solidFill>
                  <a:srgbClr val="0070C0"/>
                </a:solidFill>
                <a:latin typeface="Times New Roman" pitchFamily="18" charset="0"/>
                <a:cs typeface="Times New Roman" pitchFamily="18" charset="0"/>
              </a:rPr>
              <a:t>harga</a:t>
            </a:r>
            <a:r>
              <a:rPr sz="2000" dirty="0" smtClean="0">
                <a:solidFill>
                  <a:srgbClr val="0070C0"/>
                </a:solidFill>
                <a:latin typeface="Times New Roman" pitchFamily="18" charset="0"/>
                <a:cs typeface="Times New Roman" pitchFamily="18" charset="0"/>
              </a:rPr>
              <a:t> </a:t>
            </a:r>
            <a:r>
              <a:rPr sz="2000" dirty="0" err="1" smtClean="0">
                <a:solidFill>
                  <a:srgbClr val="0070C0"/>
                </a:solidFill>
                <a:latin typeface="Times New Roman" pitchFamily="18" charset="0"/>
                <a:cs typeface="Times New Roman" pitchFamily="18" charset="0"/>
              </a:rPr>
              <a:t>jual</a:t>
            </a:r>
            <a:r>
              <a:rPr sz="2000" dirty="0" smtClean="0">
                <a:solidFill>
                  <a:srgbClr val="0070C0"/>
                </a:solidFill>
                <a:latin typeface="Times New Roman" pitchFamily="18" charset="0"/>
                <a:cs typeface="Times New Roman" pitchFamily="18" charset="0"/>
              </a:rPr>
              <a:t> </a:t>
            </a:r>
            <a:r>
              <a:rPr sz="2000" dirty="0" err="1" smtClean="0">
                <a:solidFill>
                  <a:srgbClr val="0070C0"/>
                </a:solidFill>
                <a:latin typeface="Times New Roman" pitchFamily="18" charset="0"/>
                <a:cs typeface="Times New Roman" pitchFamily="18" charset="0"/>
              </a:rPr>
              <a:t>menurun</a:t>
            </a:r>
            <a:r>
              <a:rPr sz="2000" dirty="0" smtClean="0">
                <a:solidFill>
                  <a:srgbClr val="0070C0"/>
                </a:solidFill>
                <a:latin typeface="Times New Roman" pitchFamily="18" charset="0"/>
                <a:cs typeface="Times New Roman" pitchFamily="18" charset="0"/>
              </a:rPr>
              <a:t> </a:t>
            </a:r>
            <a:endParaRPr sz="2000" dirty="0">
              <a:solidFill>
                <a:srgbClr val="0070C0"/>
              </a:solidFill>
              <a:latin typeface="Times New Roman" pitchFamily="18" charset="0"/>
              <a:cs typeface="Times New Roman" pitchFamily="18" charset="0"/>
            </a:endParaRPr>
          </a:p>
        </p:txBody>
      </p:sp>
      <p:sp>
        <p:nvSpPr>
          <p:cNvPr id="8" name="Google Shape;1944;p20"/>
          <p:cNvSpPr txBox="1">
            <a:spLocks/>
          </p:cNvSpPr>
          <p:nvPr/>
        </p:nvSpPr>
        <p:spPr>
          <a:xfrm>
            <a:off x="539552" y="771550"/>
            <a:ext cx="8208912" cy="582900"/>
          </a:xfrm>
          <a:prstGeom prst="rect">
            <a:avLst/>
          </a:prstGeom>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1pPr>
            <a:lvl2pPr marR="0" lvl="1"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2pPr>
            <a:lvl3pPr marR="0" lvl="2"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3pPr>
            <a:lvl4pPr marR="0" lvl="3"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4pPr>
            <a:lvl5pPr marR="0" lvl="4"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5pPr>
            <a:lvl6pPr marR="0" lvl="5"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6pPr>
            <a:lvl7pPr marR="0" lvl="6"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7pPr>
            <a:lvl8pPr marR="0" lvl="7"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8pPr>
            <a:lvl9pPr marR="0" lvl="8"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9pPr>
          </a:lstStyle>
          <a:p>
            <a:r>
              <a:rPr lang="fi-FI" dirty="0">
                <a:solidFill>
                  <a:schemeClr val="tx1"/>
                </a:solidFill>
                <a:latin typeface="Times New Roman" pitchFamily="18" charset="0"/>
                <a:cs typeface="Times New Roman" pitchFamily="18" charset="0"/>
              </a:rPr>
              <a:t>3. Nilai Realisasi neto dan penurunan nilai persediaan </a:t>
            </a:r>
            <a:endParaRPr lang="id-ID" dirty="0">
              <a:solidFill>
                <a:schemeClr val="tx1"/>
              </a:solidFill>
              <a:latin typeface="Times New Roman" pitchFamily="18" charset="0"/>
              <a:cs typeface="Times New Roman" pitchFamily="18" charset="0"/>
            </a:endParaRPr>
          </a:p>
        </p:txBody>
      </p:sp>
      <p:sp>
        <p:nvSpPr>
          <p:cNvPr id="1955" name="Google Shape;1955;p21"/>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3"/>
        <p:cNvGrpSpPr/>
        <p:nvPr/>
      </p:nvGrpSpPr>
      <p:grpSpPr>
        <a:xfrm>
          <a:off x="0" y="0"/>
          <a:ext cx="0" cy="0"/>
          <a:chOff x="0" y="0"/>
          <a:chExt cx="0" cy="0"/>
        </a:xfrm>
      </p:grpSpPr>
      <p:sp>
        <p:nvSpPr>
          <p:cNvPr id="1934" name="Google Shape;1934;p19"/>
          <p:cNvSpPr txBox="1">
            <a:spLocks noGrp="1"/>
          </p:cNvSpPr>
          <p:nvPr>
            <p:ph type="ctrTitle" idx="4294967295"/>
          </p:nvPr>
        </p:nvSpPr>
        <p:spPr>
          <a:xfrm>
            <a:off x="1375373" y="2715766"/>
            <a:ext cx="6395700" cy="92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ID" sz="4000" dirty="0" smtClean="0">
                <a:solidFill>
                  <a:srgbClr val="FFFFFF"/>
                </a:solidFill>
              </a:rPr>
              <a:t>P</a:t>
            </a:r>
            <a:r>
              <a:rPr sz="4000" dirty="0" err="1" smtClean="0">
                <a:solidFill>
                  <a:srgbClr val="FFFFFF"/>
                </a:solidFill>
              </a:rPr>
              <a:t>enggunaan</a:t>
            </a:r>
            <a:r>
              <a:rPr sz="4000" dirty="0" smtClean="0">
                <a:solidFill>
                  <a:srgbClr val="FFFFFF"/>
                </a:solidFill>
              </a:rPr>
              <a:t> </a:t>
            </a:r>
            <a:r>
              <a:rPr sz="4000" dirty="0" err="1" smtClean="0">
                <a:solidFill>
                  <a:srgbClr val="FFFFFF"/>
                </a:solidFill>
              </a:rPr>
              <a:t>metode</a:t>
            </a:r>
            <a:r>
              <a:rPr sz="4000" dirty="0" smtClean="0">
                <a:solidFill>
                  <a:srgbClr val="FFFFFF"/>
                </a:solidFill>
              </a:rPr>
              <a:t> lain </a:t>
            </a:r>
            <a:r>
              <a:rPr sz="4000" dirty="0" err="1" smtClean="0">
                <a:solidFill>
                  <a:srgbClr val="FFFFFF"/>
                </a:solidFill>
              </a:rPr>
              <a:t>dalam</a:t>
            </a:r>
            <a:r>
              <a:rPr sz="4000" dirty="0" smtClean="0">
                <a:solidFill>
                  <a:srgbClr val="FFFFFF"/>
                </a:solidFill>
              </a:rPr>
              <a:t> </a:t>
            </a:r>
            <a:r>
              <a:rPr sz="4000" dirty="0" err="1" smtClean="0">
                <a:solidFill>
                  <a:srgbClr val="FFFFFF"/>
                </a:solidFill>
              </a:rPr>
              <a:t>valuasi</a:t>
            </a:r>
            <a:r>
              <a:rPr sz="4000" dirty="0" smtClean="0">
                <a:solidFill>
                  <a:srgbClr val="FFFFFF"/>
                </a:solidFill>
              </a:rPr>
              <a:t> </a:t>
            </a:r>
            <a:r>
              <a:rPr sz="4000" dirty="0" err="1" smtClean="0">
                <a:solidFill>
                  <a:srgbClr val="FFFFFF"/>
                </a:solidFill>
              </a:rPr>
              <a:t>persediaan</a:t>
            </a:r>
            <a:r>
              <a:rPr sz="4000" dirty="0" smtClean="0">
                <a:solidFill>
                  <a:srgbClr val="FFFFFF"/>
                </a:solidFill>
              </a:rPr>
              <a:t> </a:t>
            </a:r>
            <a:endParaRPr sz="4000" dirty="0">
              <a:solidFill>
                <a:srgbClr val="FFFFFF"/>
              </a:solidFill>
            </a:endParaRPr>
          </a:p>
        </p:txBody>
      </p:sp>
      <p:sp>
        <p:nvSpPr>
          <p:cNvPr id="1936" name="Google Shape;1936;p19"/>
          <p:cNvSpPr/>
          <p:nvPr/>
        </p:nvSpPr>
        <p:spPr>
          <a:xfrm>
            <a:off x="3515725" y="299100"/>
            <a:ext cx="2123707" cy="1892065"/>
          </a:xfrm>
          <a:custGeom>
            <a:avLst/>
            <a:gdLst/>
            <a:ahLst/>
            <a:cxnLst/>
            <a:rect l="l" t="t" r="r" b="b"/>
            <a:pathLst>
              <a:path w="89712" h="82958" extrusionOk="0">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w="19050" cap="rnd" cmpd="sng">
            <a:solidFill>
              <a:srgbClr val="FFFFFF"/>
            </a:solidFill>
            <a:prstDash val="solid"/>
            <a:round/>
            <a:headEnd type="none" w="med" len="med"/>
            <a:tailEnd type="none" w="med" len="med"/>
          </a:ln>
        </p:spPr>
      </p:sp>
      <p:sp>
        <p:nvSpPr>
          <p:cNvPr id="1937" name="Google Shape;1937;p19"/>
          <p:cNvSpPr/>
          <p:nvPr/>
        </p:nvSpPr>
        <p:spPr>
          <a:xfrm>
            <a:off x="4139482" y="743625"/>
            <a:ext cx="867483" cy="1003003"/>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9"/>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Tree>
    <p:extLst>
      <p:ext uri="{BB962C8B-B14F-4D97-AF65-F5344CB8AC3E}">
        <p14:creationId xmlns:p14="http://schemas.microsoft.com/office/powerpoint/2010/main" val="917721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9"/>
        <p:cNvGrpSpPr/>
        <p:nvPr/>
      </p:nvGrpSpPr>
      <p:grpSpPr>
        <a:xfrm>
          <a:off x="0" y="0"/>
          <a:ext cx="0" cy="0"/>
          <a:chOff x="0" y="0"/>
          <a:chExt cx="0" cy="0"/>
        </a:xfrm>
      </p:grpSpPr>
      <p:sp>
        <p:nvSpPr>
          <p:cNvPr id="1962" name="Google Shape;1962;p22"/>
          <p:cNvSpPr txBox="1">
            <a:spLocks noGrp="1"/>
          </p:cNvSpPr>
          <p:nvPr>
            <p:ph type="body" idx="1"/>
          </p:nvPr>
        </p:nvSpPr>
        <p:spPr>
          <a:xfrm>
            <a:off x="971600" y="627534"/>
            <a:ext cx="7041300" cy="36004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sz="2000" b="1" dirty="0" smtClean="0"/>
              <a:t>1. </a:t>
            </a:r>
            <a:r>
              <a:rPr lang="id-ID" sz="2000" b="1" dirty="0" smtClean="0"/>
              <a:t>M</a:t>
            </a:r>
            <a:r>
              <a:rPr sz="2000" b="1" dirty="0" err="1" smtClean="0"/>
              <a:t>etode</a:t>
            </a:r>
            <a:r>
              <a:rPr sz="2000" b="1" dirty="0" smtClean="0"/>
              <a:t> </a:t>
            </a:r>
            <a:r>
              <a:rPr sz="2000" b="1" dirty="0" err="1" smtClean="0"/>
              <a:t>laba</a:t>
            </a:r>
            <a:r>
              <a:rPr sz="2000" b="1" dirty="0" smtClean="0"/>
              <a:t> </a:t>
            </a:r>
            <a:r>
              <a:rPr sz="2000" b="1" dirty="0" err="1" smtClean="0"/>
              <a:t>Bruto</a:t>
            </a:r>
            <a:endParaRPr sz="2000" b="1" dirty="0" smtClean="0"/>
          </a:p>
          <a:p>
            <a:pPr marL="176213" lvl="0" indent="0" rtl="0">
              <a:spcBef>
                <a:spcPts val="600"/>
              </a:spcBef>
              <a:spcAft>
                <a:spcPts val="0"/>
              </a:spcAft>
              <a:buNone/>
            </a:pPr>
            <a:r>
              <a:rPr lang="id-ID" sz="2000" dirty="0" smtClean="0"/>
              <a:t>M</a:t>
            </a:r>
            <a:r>
              <a:rPr lang="x-none" sz="2000" smtClean="0"/>
              <a:t>etode ini menghitung persedian dengan mengestimasikan jumlah persediaan akhir berdasarkan nilai barang yang tersedia untuk dijual, penjualan, dan persentase laba bruto</a:t>
            </a:r>
          </a:p>
          <a:p>
            <a:pPr marL="176213" lvl="0" indent="0" rtl="0">
              <a:spcBef>
                <a:spcPts val="600"/>
              </a:spcBef>
              <a:spcAft>
                <a:spcPts val="0"/>
              </a:spcAft>
              <a:buNone/>
            </a:pPr>
            <a:endParaRPr lang="x-none" sz="2000" dirty="0"/>
          </a:p>
          <a:p>
            <a:pPr marL="0" lvl="0" indent="0" rtl="0">
              <a:spcBef>
                <a:spcPts val="600"/>
              </a:spcBef>
              <a:spcAft>
                <a:spcPts val="0"/>
              </a:spcAft>
              <a:buNone/>
            </a:pPr>
            <a:r>
              <a:rPr lang="x-none" sz="2000" b="1" smtClean="0"/>
              <a:t>2. Metode Ritel</a:t>
            </a:r>
          </a:p>
          <a:p>
            <a:pPr marL="176213" lvl="0" indent="0" rtl="0">
              <a:spcBef>
                <a:spcPts val="600"/>
              </a:spcBef>
              <a:spcAft>
                <a:spcPts val="0"/>
              </a:spcAft>
              <a:buNone/>
            </a:pPr>
            <a:r>
              <a:rPr lang="id-ID" sz="2000" dirty="0" smtClean="0"/>
              <a:t>M</a:t>
            </a:r>
            <a:r>
              <a:rPr lang="x-none" sz="2000" smtClean="0"/>
              <a:t>etode ini mengukur nilai persediaan dengan menggunakan rasio biaya untuk menurunkan nilai persediaan akhir yang dinilai berdasarkan nilai ritelnya menjadi nilai biaya  </a:t>
            </a:r>
          </a:p>
        </p:txBody>
      </p:sp>
      <p:sp>
        <p:nvSpPr>
          <p:cNvPr id="1963" name="Google Shape;1963;p22"/>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123478"/>
            <a:ext cx="6880500" cy="582900"/>
          </a:xfrm>
        </p:spPr>
        <p:txBody>
          <a:bodyPr/>
          <a:lstStyle/>
          <a:p>
            <a:r>
              <a:rPr lang="id-ID" dirty="0" smtClean="0">
                <a:solidFill>
                  <a:schemeClr val="tx1"/>
                </a:solidFill>
                <a:latin typeface="Times New Roman" pitchFamily="18" charset="0"/>
                <a:cs typeface="Times New Roman" pitchFamily="18" charset="0"/>
              </a:rPr>
              <a:t>Ilustrasi Perhitungan Metode Laba Bruto</a:t>
            </a:r>
            <a:endParaRPr lang="id-ID" dirty="0">
              <a:solidFill>
                <a:schemeClr val="tx1"/>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317221" y="843558"/>
            <a:ext cx="8862200" cy="3498600"/>
          </a:xfrm>
        </p:spPr>
        <p:txBody>
          <a:bodyPr/>
          <a:lstStyle/>
          <a:p>
            <a:pPr marL="76200" indent="0">
              <a:buNone/>
            </a:pPr>
            <a:r>
              <a:rPr lang="id-ID" sz="1400" dirty="0" smtClean="0">
                <a:latin typeface="Lucida Bright" pitchFamily="18" charset="0"/>
              </a:rPr>
              <a:t>PT </a:t>
            </a:r>
            <a:r>
              <a:rPr lang="id-ID" sz="1400" dirty="0">
                <a:latin typeface="Lucida Bright" pitchFamily="18" charset="0"/>
              </a:rPr>
              <a:t>Merdeka memiliki persedian awal sebesar Rp 15.000.000 dan pembelian sebesar RP 60.000.000 yang keduanya pada nilai biaya. Penjualan pada harga penjualan adalah sebesar Rp 90.000.000. Margin perusahaan dari harga penjualan adalah sebesar 30</a:t>
            </a:r>
            <a:r>
              <a:rPr lang="id-ID" sz="1400" dirty="0" smtClean="0">
                <a:latin typeface="Lucida Bright" pitchFamily="18" charset="0"/>
              </a:rPr>
              <a:t>%.</a:t>
            </a:r>
          </a:p>
          <a:p>
            <a:pPr marL="76200" indent="0">
              <a:buNone/>
            </a:pPr>
            <a:endParaRPr lang="id-ID" sz="1400" dirty="0">
              <a:latin typeface="Lucida Bright" pitchFamily="18" charset="0"/>
            </a:endParaRPr>
          </a:p>
          <a:p>
            <a:pPr marL="76200" indent="0">
              <a:buNone/>
            </a:pPr>
            <a:r>
              <a:rPr lang="id-ID" sz="1400" dirty="0">
                <a:latin typeface="Lucida Bright" pitchFamily="18" charset="0"/>
              </a:rPr>
              <a:t>Berikut perhitungan persediaan berdasarkan metode laba bruto.</a:t>
            </a:r>
          </a:p>
          <a:p>
            <a:pPr marL="76200" indent="0">
              <a:buNone/>
            </a:pPr>
            <a:r>
              <a:rPr lang="id-ID" sz="1400" dirty="0">
                <a:latin typeface="Lucida Bright" pitchFamily="18" charset="0"/>
              </a:rPr>
              <a:t>Persediaan awal (pada nilai biaya)                   </a:t>
            </a:r>
            <a:r>
              <a:rPr lang="id-ID" sz="1400" dirty="0" smtClean="0">
                <a:latin typeface="Lucida Bright" pitchFamily="18" charset="0"/>
              </a:rPr>
              <a:t>		</a:t>
            </a:r>
            <a:r>
              <a:rPr lang="id-ID" sz="1400" dirty="0">
                <a:latin typeface="Lucida Bright" pitchFamily="18" charset="0"/>
              </a:rPr>
              <a:t>     Rp15.000.000</a:t>
            </a:r>
          </a:p>
          <a:p>
            <a:pPr marL="76200" indent="0">
              <a:buNone/>
            </a:pPr>
            <a:r>
              <a:rPr lang="id-ID" sz="1400" dirty="0">
                <a:latin typeface="Lucida Bright" pitchFamily="18" charset="0"/>
              </a:rPr>
              <a:t>Pembeliaan (pada nilai biaya)                          </a:t>
            </a:r>
            <a:r>
              <a:rPr lang="id-ID" sz="1400" dirty="0" smtClean="0">
                <a:latin typeface="Lucida Bright" pitchFamily="18" charset="0"/>
              </a:rPr>
              <a:t>		   </a:t>
            </a:r>
            <a:r>
              <a:rPr lang="id-ID" sz="1400" dirty="0">
                <a:latin typeface="Lucida Bright" pitchFamily="18" charset="0"/>
              </a:rPr>
              <a:t>  Rp60.000.000 </a:t>
            </a:r>
          </a:p>
          <a:p>
            <a:pPr marL="76200" indent="0">
              <a:buNone/>
            </a:pPr>
            <a:r>
              <a:rPr lang="id-ID" sz="1400" dirty="0" smtClean="0">
                <a:latin typeface="Lucida Bright" pitchFamily="18" charset="0"/>
              </a:rPr>
              <a:t>	Barang </a:t>
            </a:r>
            <a:r>
              <a:rPr lang="id-ID" sz="1400" dirty="0">
                <a:latin typeface="Lucida Bright" pitchFamily="18" charset="0"/>
              </a:rPr>
              <a:t>tersedia untuk dijual  (pada nilai biaya)         </a:t>
            </a:r>
            <a:r>
              <a:rPr lang="id-ID" sz="1400" dirty="0" smtClean="0">
                <a:latin typeface="Lucida Bright" pitchFamily="18" charset="0"/>
              </a:rPr>
              <a:t>		    </a:t>
            </a:r>
            <a:r>
              <a:rPr lang="id-ID" sz="1400" dirty="0">
                <a:latin typeface="Lucida Bright" pitchFamily="18" charset="0"/>
              </a:rPr>
              <a:t>       </a:t>
            </a:r>
            <a:r>
              <a:rPr lang="id-ID" sz="1400" dirty="0" smtClean="0">
                <a:latin typeface="Lucida Bright" pitchFamily="18" charset="0"/>
              </a:rPr>
              <a:t>Rp75.000.000</a:t>
            </a:r>
          </a:p>
          <a:p>
            <a:pPr marL="76200" indent="0">
              <a:buNone/>
            </a:pPr>
            <a:r>
              <a:rPr lang="id-ID" sz="1400" dirty="0" smtClean="0">
                <a:latin typeface="Lucida Bright" pitchFamily="18" charset="0"/>
              </a:rPr>
              <a:t>Penjualan </a:t>
            </a:r>
            <a:r>
              <a:rPr lang="id-ID" sz="1400" dirty="0">
                <a:latin typeface="Lucida Bright" pitchFamily="18" charset="0"/>
              </a:rPr>
              <a:t>(pada harga penjualan)            </a:t>
            </a:r>
            <a:r>
              <a:rPr lang="id-ID" sz="1400" dirty="0" smtClean="0">
                <a:latin typeface="Lucida Bright" pitchFamily="18" charset="0"/>
              </a:rPr>
              <a:t>				       </a:t>
            </a:r>
            <a:r>
              <a:rPr lang="id-ID" sz="1400" dirty="0">
                <a:latin typeface="Lucida Bright" pitchFamily="18" charset="0"/>
              </a:rPr>
              <a:t>    Rp90.000.000</a:t>
            </a:r>
          </a:p>
          <a:p>
            <a:pPr marL="76200" indent="0">
              <a:buNone/>
            </a:pPr>
            <a:r>
              <a:rPr lang="id-ID" sz="1400" dirty="0">
                <a:latin typeface="Lucida Bright" pitchFamily="18" charset="0"/>
              </a:rPr>
              <a:t>Dikurangi harga neto (30% x Rp 90.000.000)         </a:t>
            </a:r>
            <a:r>
              <a:rPr lang="id-ID" sz="1400" dirty="0" smtClean="0">
                <a:latin typeface="Lucida Bright" pitchFamily="18" charset="0"/>
              </a:rPr>
              <a:t>		   </a:t>
            </a:r>
            <a:r>
              <a:rPr lang="id-ID" sz="1400" dirty="0">
                <a:latin typeface="Lucida Bright" pitchFamily="18" charset="0"/>
              </a:rPr>
              <a:t>   Rp27.000.000 </a:t>
            </a:r>
          </a:p>
          <a:p>
            <a:pPr marL="76200" indent="0">
              <a:buNone/>
            </a:pPr>
            <a:r>
              <a:rPr lang="id-ID" sz="1400" dirty="0" smtClean="0">
                <a:latin typeface="Lucida Bright" pitchFamily="18" charset="0"/>
              </a:rPr>
              <a:t>	Penjualan </a:t>
            </a:r>
            <a:r>
              <a:rPr lang="id-ID" sz="1400" dirty="0">
                <a:latin typeface="Lucida Bright" pitchFamily="18" charset="0"/>
              </a:rPr>
              <a:t>(pada nilai biaya)                       </a:t>
            </a:r>
            <a:r>
              <a:rPr lang="id-ID" sz="1400" dirty="0" smtClean="0">
                <a:latin typeface="Lucida Bright" pitchFamily="18" charset="0"/>
              </a:rPr>
              <a:t>			           </a:t>
            </a:r>
            <a:r>
              <a:rPr lang="id-ID" sz="1400" dirty="0">
                <a:latin typeface="Lucida Bright" pitchFamily="18" charset="0"/>
              </a:rPr>
              <a:t> Rp63.000.000 	</a:t>
            </a:r>
            <a:endParaRPr lang="id-ID" sz="1400" dirty="0" smtClean="0">
              <a:latin typeface="Lucida Bright" pitchFamily="18" charset="0"/>
            </a:endParaRPr>
          </a:p>
          <a:p>
            <a:pPr marL="76200" indent="0">
              <a:buNone/>
            </a:pPr>
            <a:r>
              <a:rPr lang="id-ID" sz="1400" dirty="0" smtClean="0">
                <a:latin typeface="Lucida Bright" pitchFamily="18" charset="0"/>
              </a:rPr>
              <a:t>	Perkiraan </a:t>
            </a:r>
            <a:r>
              <a:rPr lang="id-ID" sz="1400" dirty="0">
                <a:latin typeface="Lucida Bright" pitchFamily="18" charset="0"/>
              </a:rPr>
              <a:t>nilai persediaan (pada nilai biaya)               </a:t>
            </a:r>
            <a:r>
              <a:rPr lang="id-ID" sz="1400" dirty="0" smtClean="0">
                <a:latin typeface="Lucida Bright" pitchFamily="18" charset="0"/>
              </a:rPr>
              <a:t>	          </a:t>
            </a:r>
            <a:r>
              <a:rPr lang="id-ID" sz="1400" dirty="0">
                <a:latin typeface="Lucida Bright" pitchFamily="18" charset="0"/>
              </a:rPr>
              <a:t>  Rp12.000.000</a:t>
            </a:r>
          </a:p>
          <a:p>
            <a:pPr marL="76200" indent="0">
              <a:buNone/>
            </a:pPr>
            <a:endParaRPr lang="id-ID" sz="1400" dirty="0">
              <a:latin typeface="Lucida Bright" pitchFamily="18" charset="0"/>
            </a:endParaRPr>
          </a:p>
          <a:p>
            <a:endParaRPr lang="id-ID" sz="1400" dirty="0">
              <a:latin typeface="Lucida Bright"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2629102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7"/>
        <p:cNvGrpSpPr/>
        <p:nvPr/>
      </p:nvGrpSpPr>
      <p:grpSpPr>
        <a:xfrm>
          <a:off x="0" y="0"/>
          <a:ext cx="0" cy="0"/>
          <a:chOff x="0" y="0"/>
          <a:chExt cx="0" cy="0"/>
        </a:xfrm>
      </p:grpSpPr>
      <p:sp>
        <p:nvSpPr>
          <p:cNvPr id="1968" name="Google Shape;1968;p23"/>
          <p:cNvSpPr txBox="1">
            <a:spLocks noGrp="1"/>
          </p:cNvSpPr>
          <p:nvPr>
            <p:ph type="title" idx="4294967295"/>
          </p:nvPr>
        </p:nvSpPr>
        <p:spPr>
          <a:xfrm>
            <a:off x="2923225" y="406225"/>
            <a:ext cx="3297600" cy="198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0" dirty="0">
                <a:solidFill>
                  <a:schemeClr val="lt1"/>
                </a:solidFill>
              </a:rPr>
              <a:t>Want big impact</a:t>
            </a:r>
            <a:endParaRPr sz="2400" b="0" dirty="0">
              <a:solidFill>
                <a:schemeClr val="lt1"/>
              </a:solidFill>
            </a:endParaRPr>
          </a:p>
          <a:p>
            <a:pPr marL="0" lvl="0" indent="0" algn="ctr" rtl="0">
              <a:spcBef>
                <a:spcPts val="0"/>
              </a:spcBef>
              <a:spcAft>
                <a:spcPts val="0"/>
              </a:spcAft>
              <a:buNone/>
            </a:pPr>
            <a:r>
              <a:rPr lang="en" sz="2400" b="0">
                <a:latin typeface="Merriweather"/>
                <a:ea typeface="Merriweather"/>
                <a:cs typeface="Merriweather"/>
                <a:sym typeface="Merriweather"/>
              </a:rPr>
              <a:t>Use big image.</a:t>
            </a:r>
            <a:endParaRPr sz="2400" dirty="0"/>
          </a:p>
        </p:txBody>
      </p:sp>
      <p:sp>
        <p:nvSpPr>
          <p:cNvPr id="1969" name="Google Shape;1969;p23"/>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FFFFFF"/>
                </a:solidFill>
              </a:rPr>
              <a:t>19</a:t>
            </a:fld>
            <a:endParaRPr>
              <a:solidFill>
                <a:srgbClr val="FFFF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3"/>
        <p:cNvGrpSpPr/>
        <p:nvPr/>
      </p:nvGrpSpPr>
      <p:grpSpPr>
        <a:xfrm>
          <a:off x="0" y="0"/>
          <a:ext cx="0" cy="0"/>
          <a:chOff x="0" y="0"/>
          <a:chExt cx="0" cy="0"/>
        </a:xfrm>
      </p:grpSpPr>
      <p:sp>
        <p:nvSpPr>
          <p:cNvPr id="1934" name="Google Shape;1934;p19"/>
          <p:cNvSpPr txBox="1">
            <a:spLocks noGrp="1"/>
          </p:cNvSpPr>
          <p:nvPr>
            <p:ph type="ctrTitle" idx="4294967295"/>
          </p:nvPr>
        </p:nvSpPr>
        <p:spPr>
          <a:xfrm>
            <a:off x="1374150" y="2444138"/>
            <a:ext cx="6395700" cy="92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ID" sz="7200" dirty="0" smtClean="0">
                <a:solidFill>
                  <a:srgbClr val="FFFFFF"/>
                </a:solidFill>
              </a:rPr>
              <a:t>P</a:t>
            </a:r>
            <a:r>
              <a:rPr sz="7200" dirty="0" err="1" smtClean="0">
                <a:solidFill>
                  <a:srgbClr val="FFFFFF"/>
                </a:solidFill>
              </a:rPr>
              <a:t>engertian</a:t>
            </a:r>
            <a:r>
              <a:rPr sz="7200" dirty="0" smtClean="0">
                <a:solidFill>
                  <a:srgbClr val="FFFFFF"/>
                </a:solidFill>
              </a:rPr>
              <a:t> </a:t>
            </a:r>
            <a:r>
              <a:rPr sz="7200" dirty="0" err="1" smtClean="0">
                <a:solidFill>
                  <a:srgbClr val="FFFFFF"/>
                </a:solidFill>
              </a:rPr>
              <a:t>persediaan</a:t>
            </a:r>
            <a:endParaRPr sz="7200" dirty="0">
              <a:solidFill>
                <a:srgbClr val="FFFFFF"/>
              </a:solidFill>
            </a:endParaRPr>
          </a:p>
        </p:txBody>
      </p:sp>
      <p:sp>
        <p:nvSpPr>
          <p:cNvPr id="1936" name="Google Shape;1936;p19"/>
          <p:cNvSpPr/>
          <p:nvPr/>
        </p:nvSpPr>
        <p:spPr>
          <a:xfrm>
            <a:off x="3515725" y="299100"/>
            <a:ext cx="2123707" cy="1892065"/>
          </a:xfrm>
          <a:custGeom>
            <a:avLst/>
            <a:gdLst/>
            <a:ahLst/>
            <a:cxnLst/>
            <a:rect l="l" t="t" r="r" b="b"/>
            <a:pathLst>
              <a:path w="89712" h="82958" extrusionOk="0">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w="19050" cap="rnd" cmpd="sng">
            <a:solidFill>
              <a:srgbClr val="FFFFFF"/>
            </a:solidFill>
            <a:prstDash val="solid"/>
            <a:round/>
            <a:headEnd type="none" w="med" len="med"/>
            <a:tailEnd type="none" w="med" len="med"/>
          </a:ln>
        </p:spPr>
      </p:sp>
      <p:sp>
        <p:nvSpPr>
          <p:cNvPr id="1937" name="Google Shape;1937;p19"/>
          <p:cNvSpPr/>
          <p:nvPr/>
        </p:nvSpPr>
        <p:spPr>
          <a:xfrm>
            <a:off x="4139482" y="743625"/>
            <a:ext cx="867483" cy="1003003"/>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9"/>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Tree>
    <p:extLst>
      <p:ext uri="{BB962C8B-B14F-4D97-AF65-F5344CB8AC3E}">
        <p14:creationId xmlns:p14="http://schemas.microsoft.com/office/powerpoint/2010/main" val="3318031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143"/>
        <p:cNvGrpSpPr/>
        <p:nvPr/>
      </p:nvGrpSpPr>
      <p:grpSpPr>
        <a:xfrm>
          <a:off x="0" y="0"/>
          <a:ext cx="0" cy="0"/>
          <a:chOff x="0" y="0"/>
          <a:chExt cx="0" cy="0"/>
        </a:xfrm>
      </p:grpSpPr>
      <p:sp>
        <p:nvSpPr>
          <p:cNvPr id="2144" name="Google Shape;2144;p39"/>
          <p:cNvSpPr txBox="1"/>
          <p:nvPr/>
        </p:nvSpPr>
        <p:spPr>
          <a:xfrm>
            <a:off x="6007553" y="1187870"/>
            <a:ext cx="1968840" cy="89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sz="2800" b="1" dirty="0" smtClean="0">
                <a:solidFill>
                  <a:srgbClr val="FFFFFF"/>
                </a:solidFill>
                <a:latin typeface="Lucida Bright" pitchFamily="18" charset="0"/>
                <a:ea typeface="Merriweather"/>
                <a:cs typeface="Merriweather"/>
                <a:sym typeface="Merriweather"/>
              </a:rPr>
              <a:t>THANK YOU</a:t>
            </a:r>
            <a:endParaRPr sz="2800" b="1" dirty="0">
              <a:solidFill>
                <a:srgbClr val="FFFFFF"/>
              </a:solidFill>
              <a:latin typeface="Lucida Bright" pitchFamily="18" charset="0"/>
              <a:ea typeface="Merriweather"/>
              <a:cs typeface="Merriweather"/>
              <a:sym typeface="Merriweather"/>
            </a:endParaRPr>
          </a:p>
        </p:txBody>
      </p:sp>
      <p:sp>
        <p:nvSpPr>
          <p:cNvPr id="2145" name="Google Shape;2145;p39"/>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
        <p:nvSpPr>
          <p:cNvPr id="2146" name="Google Shape;2146;p39"/>
          <p:cNvSpPr/>
          <p:nvPr/>
        </p:nvSpPr>
        <p:spPr>
          <a:xfrm>
            <a:off x="1276218" y="672456"/>
            <a:ext cx="292701" cy="375547"/>
          </a:xfrm>
          <a:custGeom>
            <a:avLst/>
            <a:gdLst/>
            <a:ahLst/>
            <a:cxnLst/>
            <a:rect l="l" t="t" r="r" b="b"/>
            <a:pathLst>
              <a:path w="17107" h="21949" extrusionOk="0">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9"/>
          <p:cNvSpPr/>
          <p:nvPr/>
        </p:nvSpPr>
        <p:spPr>
          <a:xfrm>
            <a:off x="1726254" y="724915"/>
            <a:ext cx="312275" cy="264384"/>
          </a:xfrm>
          <a:custGeom>
            <a:avLst/>
            <a:gdLst/>
            <a:ahLst/>
            <a:cxnLst/>
            <a:rect l="l" t="t" r="r" b="b"/>
            <a:pathLst>
              <a:path w="18251" h="15452" extrusionOk="0">
                <a:moveTo>
                  <a:pt x="10634" y="2409"/>
                </a:moveTo>
                <a:lnTo>
                  <a:pt x="9953" y="2433"/>
                </a:lnTo>
                <a:lnTo>
                  <a:pt x="9296" y="2458"/>
                </a:lnTo>
                <a:lnTo>
                  <a:pt x="7592" y="2531"/>
                </a:lnTo>
                <a:lnTo>
                  <a:pt x="7228" y="2531"/>
                </a:lnTo>
                <a:lnTo>
                  <a:pt x="6814" y="2555"/>
                </a:lnTo>
                <a:lnTo>
                  <a:pt x="6619" y="2555"/>
                </a:lnTo>
                <a:lnTo>
                  <a:pt x="6425" y="2579"/>
                </a:lnTo>
                <a:lnTo>
                  <a:pt x="6230" y="2652"/>
                </a:lnTo>
                <a:lnTo>
                  <a:pt x="6060" y="2725"/>
                </a:lnTo>
                <a:lnTo>
                  <a:pt x="6035" y="2750"/>
                </a:lnTo>
                <a:lnTo>
                  <a:pt x="6011" y="2798"/>
                </a:lnTo>
                <a:lnTo>
                  <a:pt x="6035" y="2847"/>
                </a:lnTo>
                <a:lnTo>
                  <a:pt x="6060" y="2896"/>
                </a:lnTo>
                <a:lnTo>
                  <a:pt x="6230" y="2969"/>
                </a:lnTo>
                <a:lnTo>
                  <a:pt x="6376" y="3017"/>
                </a:lnTo>
                <a:lnTo>
                  <a:pt x="6546" y="3042"/>
                </a:lnTo>
                <a:lnTo>
                  <a:pt x="7422" y="3042"/>
                </a:lnTo>
                <a:lnTo>
                  <a:pt x="8298" y="3017"/>
                </a:lnTo>
                <a:lnTo>
                  <a:pt x="9150" y="2993"/>
                </a:lnTo>
                <a:lnTo>
                  <a:pt x="9831" y="2969"/>
                </a:lnTo>
                <a:lnTo>
                  <a:pt x="10488" y="2944"/>
                </a:lnTo>
                <a:lnTo>
                  <a:pt x="10829" y="2969"/>
                </a:lnTo>
                <a:lnTo>
                  <a:pt x="11169" y="2993"/>
                </a:lnTo>
                <a:lnTo>
                  <a:pt x="11486" y="3042"/>
                </a:lnTo>
                <a:lnTo>
                  <a:pt x="11826" y="3090"/>
                </a:lnTo>
                <a:lnTo>
                  <a:pt x="11948" y="3115"/>
                </a:lnTo>
                <a:lnTo>
                  <a:pt x="12045" y="3066"/>
                </a:lnTo>
                <a:lnTo>
                  <a:pt x="12094" y="2993"/>
                </a:lnTo>
                <a:lnTo>
                  <a:pt x="12143" y="2896"/>
                </a:lnTo>
                <a:lnTo>
                  <a:pt x="12167" y="2798"/>
                </a:lnTo>
                <a:lnTo>
                  <a:pt x="12143" y="2701"/>
                </a:lnTo>
                <a:lnTo>
                  <a:pt x="12070" y="2628"/>
                </a:lnTo>
                <a:lnTo>
                  <a:pt x="11972" y="2579"/>
                </a:lnTo>
                <a:lnTo>
                  <a:pt x="11632" y="2506"/>
                </a:lnTo>
                <a:lnTo>
                  <a:pt x="11315" y="2458"/>
                </a:lnTo>
                <a:lnTo>
                  <a:pt x="10975" y="2433"/>
                </a:lnTo>
                <a:lnTo>
                  <a:pt x="10634" y="2409"/>
                </a:lnTo>
                <a:close/>
                <a:moveTo>
                  <a:pt x="15573" y="4940"/>
                </a:moveTo>
                <a:lnTo>
                  <a:pt x="15890" y="4964"/>
                </a:lnTo>
                <a:lnTo>
                  <a:pt x="16157" y="5037"/>
                </a:lnTo>
                <a:lnTo>
                  <a:pt x="16182" y="5280"/>
                </a:lnTo>
                <a:lnTo>
                  <a:pt x="16206" y="5524"/>
                </a:lnTo>
                <a:lnTo>
                  <a:pt x="16206" y="5889"/>
                </a:lnTo>
                <a:lnTo>
                  <a:pt x="16206" y="6254"/>
                </a:lnTo>
                <a:lnTo>
                  <a:pt x="15671" y="6278"/>
                </a:lnTo>
                <a:lnTo>
                  <a:pt x="15136" y="6302"/>
                </a:lnTo>
                <a:lnTo>
                  <a:pt x="14625" y="6327"/>
                </a:lnTo>
                <a:lnTo>
                  <a:pt x="14333" y="6375"/>
                </a:lnTo>
                <a:lnTo>
                  <a:pt x="14308" y="6302"/>
                </a:lnTo>
                <a:lnTo>
                  <a:pt x="14284" y="6132"/>
                </a:lnTo>
                <a:lnTo>
                  <a:pt x="14284" y="5962"/>
                </a:lnTo>
                <a:lnTo>
                  <a:pt x="14284" y="5645"/>
                </a:lnTo>
                <a:lnTo>
                  <a:pt x="14284" y="5329"/>
                </a:lnTo>
                <a:lnTo>
                  <a:pt x="14284" y="5159"/>
                </a:lnTo>
                <a:lnTo>
                  <a:pt x="14235" y="5013"/>
                </a:lnTo>
                <a:lnTo>
                  <a:pt x="14430" y="5013"/>
                </a:lnTo>
                <a:lnTo>
                  <a:pt x="14625" y="4988"/>
                </a:lnTo>
                <a:lnTo>
                  <a:pt x="14990" y="4940"/>
                </a:lnTo>
                <a:close/>
                <a:moveTo>
                  <a:pt x="15330" y="4404"/>
                </a:moveTo>
                <a:lnTo>
                  <a:pt x="14990" y="4429"/>
                </a:lnTo>
                <a:lnTo>
                  <a:pt x="14771" y="4453"/>
                </a:lnTo>
                <a:lnTo>
                  <a:pt x="14503" y="4502"/>
                </a:lnTo>
                <a:lnTo>
                  <a:pt x="14357" y="4526"/>
                </a:lnTo>
                <a:lnTo>
                  <a:pt x="14260" y="4575"/>
                </a:lnTo>
                <a:lnTo>
                  <a:pt x="14138" y="4648"/>
                </a:lnTo>
                <a:lnTo>
                  <a:pt x="14065" y="4721"/>
                </a:lnTo>
                <a:lnTo>
                  <a:pt x="14016" y="4721"/>
                </a:lnTo>
                <a:lnTo>
                  <a:pt x="13968" y="4745"/>
                </a:lnTo>
                <a:lnTo>
                  <a:pt x="13943" y="4745"/>
                </a:lnTo>
                <a:lnTo>
                  <a:pt x="13919" y="4769"/>
                </a:lnTo>
                <a:lnTo>
                  <a:pt x="13895" y="4794"/>
                </a:lnTo>
                <a:lnTo>
                  <a:pt x="13870" y="4891"/>
                </a:lnTo>
                <a:lnTo>
                  <a:pt x="13773" y="5670"/>
                </a:lnTo>
                <a:lnTo>
                  <a:pt x="13773" y="6059"/>
                </a:lnTo>
                <a:lnTo>
                  <a:pt x="13773" y="6254"/>
                </a:lnTo>
                <a:lnTo>
                  <a:pt x="13822" y="6424"/>
                </a:lnTo>
                <a:lnTo>
                  <a:pt x="13846" y="6497"/>
                </a:lnTo>
                <a:lnTo>
                  <a:pt x="13870" y="6570"/>
                </a:lnTo>
                <a:lnTo>
                  <a:pt x="13870" y="6594"/>
                </a:lnTo>
                <a:lnTo>
                  <a:pt x="13895" y="6667"/>
                </a:lnTo>
                <a:lnTo>
                  <a:pt x="13919" y="6740"/>
                </a:lnTo>
                <a:lnTo>
                  <a:pt x="13968" y="6789"/>
                </a:lnTo>
                <a:lnTo>
                  <a:pt x="14041" y="6813"/>
                </a:lnTo>
                <a:lnTo>
                  <a:pt x="14308" y="6886"/>
                </a:lnTo>
                <a:lnTo>
                  <a:pt x="14600" y="6911"/>
                </a:lnTo>
                <a:lnTo>
                  <a:pt x="14892" y="6935"/>
                </a:lnTo>
                <a:lnTo>
                  <a:pt x="15184" y="6911"/>
                </a:lnTo>
                <a:lnTo>
                  <a:pt x="15768" y="6886"/>
                </a:lnTo>
                <a:lnTo>
                  <a:pt x="16328" y="6813"/>
                </a:lnTo>
                <a:lnTo>
                  <a:pt x="16449" y="6789"/>
                </a:lnTo>
                <a:lnTo>
                  <a:pt x="16522" y="6740"/>
                </a:lnTo>
                <a:lnTo>
                  <a:pt x="16595" y="6643"/>
                </a:lnTo>
                <a:lnTo>
                  <a:pt x="16620" y="6546"/>
                </a:lnTo>
                <a:lnTo>
                  <a:pt x="16668" y="6448"/>
                </a:lnTo>
                <a:lnTo>
                  <a:pt x="16717" y="6327"/>
                </a:lnTo>
                <a:lnTo>
                  <a:pt x="16741" y="6108"/>
                </a:lnTo>
                <a:lnTo>
                  <a:pt x="16741" y="5864"/>
                </a:lnTo>
                <a:lnTo>
                  <a:pt x="16717" y="5645"/>
                </a:lnTo>
                <a:lnTo>
                  <a:pt x="16644" y="5159"/>
                </a:lnTo>
                <a:lnTo>
                  <a:pt x="16620" y="4940"/>
                </a:lnTo>
                <a:lnTo>
                  <a:pt x="16547" y="4721"/>
                </a:lnTo>
                <a:lnTo>
                  <a:pt x="16498" y="4648"/>
                </a:lnTo>
                <a:lnTo>
                  <a:pt x="16449" y="4599"/>
                </a:lnTo>
                <a:lnTo>
                  <a:pt x="16401" y="4575"/>
                </a:lnTo>
                <a:lnTo>
                  <a:pt x="16328" y="4526"/>
                </a:lnTo>
                <a:lnTo>
                  <a:pt x="16011" y="4453"/>
                </a:lnTo>
                <a:lnTo>
                  <a:pt x="15671" y="4404"/>
                </a:lnTo>
                <a:close/>
                <a:moveTo>
                  <a:pt x="8176" y="7105"/>
                </a:moveTo>
                <a:lnTo>
                  <a:pt x="7884" y="7373"/>
                </a:lnTo>
                <a:lnTo>
                  <a:pt x="7641" y="7689"/>
                </a:lnTo>
                <a:lnTo>
                  <a:pt x="7422" y="8006"/>
                </a:lnTo>
                <a:lnTo>
                  <a:pt x="7252" y="8346"/>
                </a:lnTo>
                <a:lnTo>
                  <a:pt x="7082" y="8687"/>
                </a:lnTo>
                <a:lnTo>
                  <a:pt x="6936" y="9052"/>
                </a:lnTo>
                <a:lnTo>
                  <a:pt x="6790" y="9417"/>
                </a:lnTo>
                <a:lnTo>
                  <a:pt x="6692" y="9782"/>
                </a:lnTo>
                <a:lnTo>
                  <a:pt x="6619" y="9441"/>
                </a:lnTo>
                <a:lnTo>
                  <a:pt x="6619" y="9198"/>
                </a:lnTo>
                <a:lnTo>
                  <a:pt x="6619" y="8955"/>
                </a:lnTo>
                <a:lnTo>
                  <a:pt x="6644" y="8711"/>
                </a:lnTo>
                <a:lnTo>
                  <a:pt x="6717" y="8492"/>
                </a:lnTo>
                <a:lnTo>
                  <a:pt x="6790" y="8273"/>
                </a:lnTo>
                <a:lnTo>
                  <a:pt x="6911" y="8079"/>
                </a:lnTo>
                <a:lnTo>
                  <a:pt x="7033" y="7884"/>
                </a:lnTo>
                <a:lnTo>
                  <a:pt x="7203" y="7689"/>
                </a:lnTo>
                <a:lnTo>
                  <a:pt x="7398" y="7519"/>
                </a:lnTo>
                <a:lnTo>
                  <a:pt x="7617" y="7373"/>
                </a:lnTo>
                <a:lnTo>
                  <a:pt x="7836" y="7251"/>
                </a:lnTo>
                <a:lnTo>
                  <a:pt x="8079" y="7154"/>
                </a:lnTo>
                <a:lnTo>
                  <a:pt x="8176" y="7105"/>
                </a:lnTo>
                <a:close/>
                <a:moveTo>
                  <a:pt x="11413" y="8444"/>
                </a:moveTo>
                <a:lnTo>
                  <a:pt x="11486" y="8711"/>
                </a:lnTo>
                <a:lnTo>
                  <a:pt x="11534" y="8979"/>
                </a:lnTo>
                <a:lnTo>
                  <a:pt x="11559" y="9246"/>
                </a:lnTo>
                <a:lnTo>
                  <a:pt x="11534" y="9514"/>
                </a:lnTo>
                <a:lnTo>
                  <a:pt x="11461" y="9782"/>
                </a:lnTo>
                <a:lnTo>
                  <a:pt x="11388" y="10049"/>
                </a:lnTo>
                <a:lnTo>
                  <a:pt x="11267" y="10293"/>
                </a:lnTo>
                <a:lnTo>
                  <a:pt x="11145" y="10512"/>
                </a:lnTo>
                <a:lnTo>
                  <a:pt x="10975" y="10731"/>
                </a:lnTo>
                <a:lnTo>
                  <a:pt x="11048" y="10536"/>
                </a:lnTo>
                <a:lnTo>
                  <a:pt x="11121" y="10317"/>
                </a:lnTo>
                <a:lnTo>
                  <a:pt x="11194" y="9928"/>
                </a:lnTo>
                <a:lnTo>
                  <a:pt x="11267" y="9563"/>
                </a:lnTo>
                <a:lnTo>
                  <a:pt x="11315" y="9198"/>
                </a:lnTo>
                <a:lnTo>
                  <a:pt x="11413" y="8444"/>
                </a:lnTo>
                <a:close/>
                <a:moveTo>
                  <a:pt x="9028" y="6911"/>
                </a:moveTo>
                <a:lnTo>
                  <a:pt x="8858" y="7057"/>
                </a:lnTo>
                <a:lnTo>
                  <a:pt x="8736" y="7251"/>
                </a:lnTo>
                <a:lnTo>
                  <a:pt x="8614" y="7446"/>
                </a:lnTo>
                <a:lnTo>
                  <a:pt x="8517" y="7641"/>
                </a:lnTo>
                <a:lnTo>
                  <a:pt x="8322" y="8079"/>
                </a:lnTo>
                <a:lnTo>
                  <a:pt x="8176" y="8492"/>
                </a:lnTo>
                <a:lnTo>
                  <a:pt x="8030" y="8833"/>
                </a:lnTo>
                <a:lnTo>
                  <a:pt x="7884" y="9173"/>
                </a:lnTo>
                <a:lnTo>
                  <a:pt x="7568" y="9830"/>
                </a:lnTo>
                <a:lnTo>
                  <a:pt x="7325" y="10317"/>
                </a:lnTo>
                <a:lnTo>
                  <a:pt x="7228" y="10560"/>
                </a:lnTo>
                <a:lnTo>
                  <a:pt x="7130" y="10804"/>
                </a:lnTo>
                <a:lnTo>
                  <a:pt x="6936" y="10463"/>
                </a:lnTo>
                <a:lnTo>
                  <a:pt x="6790" y="10122"/>
                </a:lnTo>
                <a:lnTo>
                  <a:pt x="6838" y="10122"/>
                </a:lnTo>
                <a:lnTo>
                  <a:pt x="6911" y="10098"/>
                </a:lnTo>
                <a:lnTo>
                  <a:pt x="6960" y="10074"/>
                </a:lnTo>
                <a:lnTo>
                  <a:pt x="7009" y="10001"/>
                </a:lnTo>
                <a:lnTo>
                  <a:pt x="7276" y="9222"/>
                </a:lnTo>
                <a:lnTo>
                  <a:pt x="7592" y="8468"/>
                </a:lnTo>
                <a:lnTo>
                  <a:pt x="7787" y="8103"/>
                </a:lnTo>
                <a:lnTo>
                  <a:pt x="7982" y="7738"/>
                </a:lnTo>
                <a:lnTo>
                  <a:pt x="8176" y="7373"/>
                </a:lnTo>
                <a:lnTo>
                  <a:pt x="8395" y="7032"/>
                </a:lnTo>
                <a:lnTo>
                  <a:pt x="8493" y="7032"/>
                </a:lnTo>
                <a:lnTo>
                  <a:pt x="8760" y="6959"/>
                </a:lnTo>
                <a:lnTo>
                  <a:pt x="9028" y="6911"/>
                </a:lnTo>
                <a:close/>
                <a:moveTo>
                  <a:pt x="9344" y="6911"/>
                </a:moveTo>
                <a:lnTo>
                  <a:pt x="9588" y="6935"/>
                </a:lnTo>
                <a:lnTo>
                  <a:pt x="9831" y="7008"/>
                </a:lnTo>
                <a:lnTo>
                  <a:pt x="9734" y="7105"/>
                </a:lnTo>
                <a:lnTo>
                  <a:pt x="9636" y="7203"/>
                </a:lnTo>
                <a:lnTo>
                  <a:pt x="9490" y="7446"/>
                </a:lnTo>
                <a:lnTo>
                  <a:pt x="9393" y="7714"/>
                </a:lnTo>
                <a:lnTo>
                  <a:pt x="9271" y="7957"/>
                </a:lnTo>
                <a:lnTo>
                  <a:pt x="9150" y="8298"/>
                </a:lnTo>
                <a:lnTo>
                  <a:pt x="9004" y="8663"/>
                </a:lnTo>
                <a:lnTo>
                  <a:pt x="8760" y="9368"/>
                </a:lnTo>
                <a:lnTo>
                  <a:pt x="8468" y="10122"/>
                </a:lnTo>
                <a:lnTo>
                  <a:pt x="8128" y="10852"/>
                </a:lnTo>
                <a:lnTo>
                  <a:pt x="7957" y="11290"/>
                </a:lnTo>
                <a:lnTo>
                  <a:pt x="7909" y="11388"/>
                </a:lnTo>
                <a:lnTo>
                  <a:pt x="7884" y="11485"/>
                </a:lnTo>
                <a:lnTo>
                  <a:pt x="7884" y="11558"/>
                </a:lnTo>
                <a:lnTo>
                  <a:pt x="7665" y="11388"/>
                </a:lnTo>
                <a:lnTo>
                  <a:pt x="7446" y="11193"/>
                </a:lnTo>
                <a:lnTo>
                  <a:pt x="7568" y="10901"/>
                </a:lnTo>
                <a:lnTo>
                  <a:pt x="7690" y="10609"/>
                </a:lnTo>
                <a:lnTo>
                  <a:pt x="7811" y="10317"/>
                </a:lnTo>
                <a:lnTo>
                  <a:pt x="7933" y="10049"/>
                </a:lnTo>
                <a:lnTo>
                  <a:pt x="8201" y="9514"/>
                </a:lnTo>
                <a:lnTo>
                  <a:pt x="8444" y="8979"/>
                </a:lnTo>
                <a:lnTo>
                  <a:pt x="8882" y="7933"/>
                </a:lnTo>
                <a:lnTo>
                  <a:pt x="9101" y="7422"/>
                </a:lnTo>
                <a:lnTo>
                  <a:pt x="9344" y="6911"/>
                </a:lnTo>
                <a:close/>
                <a:moveTo>
                  <a:pt x="10610" y="7397"/>
                </a:moveTo>
                <a:lnTo>
                  <a:pt x="10829" y="7592"/>
                </a:lnTo>
                <a:lnTo>
                  <a:pt x="11023" y="7811"/>
                </a:lnTo>
                <a:lnTo>
                  <a:pt x="11194" y="8054"/>
                </a:lnTo>
                <a:lnTo>
                  <a:pt x="11340" y="8322"/>
                </a:lnTo>
                <a:lnTo>
                  <a:pt x="11340" y="8346"/>
                </a:lnTo>
                <a:lnTo>
                  <a:pt x="11169" y="8663"/>
                </a:lnTo>
                <a:lnTo>
                  <a:pt x="11023" y="8979"/>
                </a:lnTo>
                <a:lnTo>
                  <a:pt x="10926" y="9295"/>
                </a:lnTo>
                <a:lnTo>
                  <a:pt x="10829" y="9660"/>
                </a:lnTo>
                <a:lnTo>
                  <a:pt x="10731" y="10025"/>
                </a:lnTo>
                <a:lnTo>
                  <a:pt x="10610" y="10414"/>
                </a:lnTo>
                <a:lnTo>
                  <a:pt x="10512" y="10706"/>
                </a:lnTo>
                <a:lnTo>
                  <a:pt x="10464" y="10852"/>
                </a:lnTo>
                <a:lnTo>
                  <a:pt x="10439" y="11023"/>
                </a:lnTo>
                <a:lnTo>
                  <a:pt x="10464" y="11071"/>
                </a:lnTo>
                <a:lnTo>
                  <a:pt x="10488" y="11120"/>
                </a:lnTo>
                <a:lnTo>
                  <a:pt x="10537" y="11144"/>
                </a:lnTo>
                <a:lnTo>
                  <a:pt x="10585" y="11169"/>
                </a:lnTo>
                <a:lnTo>
                  <a:pt x="10318" y="11388"/>
                </a:lnTo>
                <a:lnTo>
                  <a:pt x="10001" y="11558"/>
                </a:lnTo>
                <a:lnTo>
                  <a:pt x="10001" y="11558"/>
                </a:lnTo>
                <a:lnTo>
                  <a:pt x="10099" y="11412"/>
                </a:lnTo>
                <a:lnTo>
                  <a:pt x="10147" y="11242"/>
                </a:lnTo>
                <a:lnTo>
                  <a:pt x="10269" y="10877"/>
                </a:lnTo>
                <a:lnTo>
                  <a:pt x="10439" y="10244"/>
                </a:lnTo>
                <a:lnTo>
                  <a:pt x="10585" y="9684"/>
                </a:lnTo>
                <a:lnTo>
                  <a:pt x="10780" y="9100"/>
                </a:lnTo>
                <a:lnTo>
                  <a:pt x="10950" y="8517"/>
                </a:lnTo>
                <a:lnTo>
                  <a:pt x="11072" y="7957"/>
                </a:lnTo>
                <a:lnTo>
                  <a:pt x="11072" y="7908"/>
                </a:lnTo>
                <a:lnTo>
                  <a:pt x="11048" y="7884"/>
                </a:lnTo>
                <a:lnTo>
                  <a:pt x="10975" y="7884"/>
                </a:lnTo>
                <a:lnTo>
                  <a:pt x="10804" y="8079"/>
                </a:lnTo>
                <a:lnTo>
                  <a:pt x="10683" y="8273"/>
                </a:lnTo>
                <a:lnTo>
                  <a:pt x="10561" y="8517"/>
                </a:lnTo>
                <a:lnTo>
                  <a:pt x="10464" y="8760"/>
                </a:lnTo>
                <a:lnTo>
                  <a:pt x="10318" y="9246"/>
                </a:lnTo>
                <a:lnTo>
                  <a:pt x="10196" y="9733"/>
                </a:lnTo>
                <a:lnTo>
                  <a:pt x="10050" y="10293"/>
                </a:lnTo>
                <a:lnTo>
                  <a:pt x="9880" y="10828"/>
                </a:lnTo>
                <a:lnTo>
                  <a:pt x="9782" y="11071"/>
                </a:lnTo>
                <a:lnTo>
                  <a:pt x="9685" y="11290"/>
                </a:lnTo>
                <a:lnTo>
                  <a:pt x="9563" y="11534"/>
                </a:lnTo>
                <a:lnTo>
                  <a:pt x="9539" y="11655"/>
                </a:lnTo>
                <a:lnTo>
                  <a:pt x="9515" y="11777"/>
                </a:lnTo>
                <a:lnTo>
                  <a:pt x="9320" y="11826"/>
                </a:lnTo>
                <a:lnTo>
                  <a:pt x="9247" y="11850"/>
                </a:lnTo>
                <a:lnTo>
                  <a:pt x="9247" y="11850"/>
                </a:lnTo>
                <a:lnTo>
                  <a:pt x="9369" y="11607"/>
                </a:lnTo>
                <a:lnTo>
                  <a:pt x="9442" y="11339"/>
                </a:lnTo>
                <a:lnTo>
                  <a:pt x="9612" y="10828"/>
                </a:lnTo>
                <a:lnTo>
                  <a:pt x="9758" y="10317"/>
                </a:lnTo>
                <a:lnTo>
                  <a:pt x="9928" y="9806"/>
                </a:lnTo>
                <a:lnTo>
                  <a:pt x="10147" y="9222"/>
                </a:lnTo>
                <a:lnTo>
                  <a:pt x="10342" y="8614"/>
                </a:lnTo>
                <a:lnTo>
                  <a:pt x="10488" y="8006"/>
                </a:lnTo>
                <a:lnTo>
                  <a:pt x="10561" y="7714"/>
                </a:lnTo>
                <a:lnTo>
                  <a:pt x="10610" y="7397"/>
                </a:lnTo>
                <a:close/>
                <a:moveTo>
                  <a:pt x="10026" y="7081"/>
                </a:moveTo>
                <a:lnTo>
                  <a:pt x="10220" y="7154"/>
                </a:lnTo>
                <a:lnTo>
                  <a:pt x="10391" y="7251"/>
                </a:lnTo>
                <a:lnTo>
                  <a:pt x="10172" y="7811"/>
                </a:lnTo>
                <a:lnTo>
                  <a:pt x="10001" y="8395"/>
                </a:lnTo>
                <a:lnTo>
                  <a:pt x="9831" y="8955"/>
                </a:lnTo>
                <a:lnTo>
                  <a:pt x="9636" y="9538"/>
                </a:lnTo>
                <a:lnTo>
                  <a:pt x="9442" y="10098"/>
                </a:lnTo>
                <a:lnTo>
                  <a:pt x="9271" y="10706"/>
                </a:lnTo>
                <a:lnTo>
                  <a:pt x="9101" y="11266"/>
                </a:lnTo>
                <a:lnTo>
                  <a:pt x="8979" y="11558"/>
                </a:lnTo>
                <a:lnTo>
                  <a:pt x="8833" y="11826"/>
                </a:lnTo>
                <a:lnTo>
                  <a:pt x="8833" y="11874"/>
                </a:lnTo>
                <a:lnTo>
                  <a:pt x="8639" y="11850"/>
                </a:lnTo>
                <a:lnTo>
                  <a:pt x="8468" y="11826"/>
                </a:lnTo>
                <a:lnTo>
                  <a:pt x="8298" y="11753"/>
                </a:lnTo>
                <a:lnTo>
                  <a:pt x="8128" y="11680"/>
                </a:lnTo>
                <a:lnTo>
                  <a:pt x="8176" y="11655"/>
                </a:lnTo>
                <a:lnTo>
                  <a:pt x="8201" y="11631"/>
                </a:lnTo>
                <a:lnTo>
                  <a:pt x="8274" y="11534"/>
                </a:lnTo>
                <a:lnTo>
                  <a:pt x="8371" y="11315"/>
                </a:lnTo>
                <a:lnTo>
                  <a:pt x="8639" y="10633"/>
                </a:lnTo>
                <a:lnTo>
                  <a:pt x="8931" y="9976"/>
                </a:lnTo>
                <a:lnTo>
                  <a:pt x="9077" y="9636"/>
                </a:lnTo>
                <a:lnTo>
                  <a:pt x="9223" y="9271"/>
                </a:lnTo>
                <a:lnTo>
                  <a:pt x="9466" y="8565"/>
                </a:lnTo>
                <a:lnTo>
                  <a:pt x="9612" y="8200"/>
                </a:lnTo>
                <a:lnTo>
                  <a:pt x="9758" y="7835"/>
                </a:lnTo>
                <a:lnTo>
                  <a:pt x="9928" y="7446"/>
                </a:lnTo>
                <a:lnTo>
                  <a:pt x="9977" y="7276"/>
                </a:lnTo>
                <a:lnTo>
                  <a:pt x="10026" y="7081"/>
                </a:lnTo>
                <a:close/>
                <a:moveTo>
                  <a:pt x="9247" y="6424"/>
                </a:moveTo>
                <a:lnTo>
                  <a:pt x="8931" y="6448"/>
                </a:lnTo>
                <a:lnTo>
                  <a:pt x="8639" y="6497"/>
                </a:lnTo>
                <a:lnTo>
                  <a:pt x="8347" y="6570"/>
                </a:lnTo>
                <a:lnTo>
                  <a:pt x="8274" y="6619"/>
                </a:lnTo>
                <a:lnTo>
                  <a:pt x="8225" y="6667"/>
                </a:lnTo>
                <a:lnTo>
                  <a:pt x="7836" y="6789"/>
                </a:lnTo>
                <a:lnTo>
                  <a:pt x="7568" y="6911"/>
                </a:lnTo>
                <a:lnTo>
                  <a:pt x="7325" y="7032"/>
                </a:lnTo>
                <a:lnTo>
                  <a:pt x="7106" y="7203"/>
                </a:lnTo>
                <a:lnTo>
                  <a:pt x="6887" y="7373"/>
                </a:lnTo>
                <a:lnTo>
                  <a:pt x="6668" y="7592"/>
                </a:lnTo>
                <a:lnTo>
                  <a:pt x="6498" y="7835"/>
                </a:lnTo>
                <a:lnTo>
                  <a:pt x="6352" y="8103"/>
                </a:lnTo>
                <a:lnTo>
                  <a:pt x="6254" y="8371"/>
                </a:lnTo>
                <a:lnTo>
                  <a:pt x="6206" y="8663"/>
                </a:lnTo>
                <a:lnTo>
                  <a:pt x="6157" y="8979"/>
                </a:lnTo>
                <a:lnTo>
                  <a:pt x="6157" y="9271"/>
                </a:lnTo>
                <a:lnTo>
                  <a:pt x="6181" y="9563"/>
                </a:lnTo>
                <a:lnTo>
                  <a:pt x="6206" y="9855"/>
                </a:lnTo>
                <a:lnTo>
                  <a:pt x="6279" y="10122"/>
                </a:lnTo>
                <a:lnTo>
                  <a:pt x="6376" y="10390"/>
                </a:lnTo>
                <a:lnTo>
                  <a:pt x="6498" y="10658"/>
                </a:lnTo>
                <a:lnTo>
                  <a:pt x="6644" y="10925"/>
                </a:lnTo>
                <a:lnTo>
                  <a:pt x="6814" y="11169"/>
                </a:lnTo>
                <a:lnTo>
                  <a:pt x="6984" y="11388"/>
                </a:lnTo>
                <a:lnTo>
                  <a:pt x="7203" y="11607"/>
                </a:lnTo>
                <a:lnTo>
                  <a:pt x="7422" y="11801"/>
                </a:lnTo>
                <a:lnTo>
                  <a:pt x="7665" y="11947"/>
                </a:lnTo>
                <a:lnTo>
                  <a:pt x="7909" y="12093"/>
                </a:lnTo>
                <a:lnTo>
                  <a:pt x="8176" y="12191"/>
                </a:lnTo>
                <a:lnTo>
                  <a:pt x="8444" y="12288"/>
                </a:lnTo>
                <a:lnTo>
                  <a:pt x="8736" y="12312"/>
                </a:lnTo>
                <a:lnTo>
                  <a:pt x="9028" y="12312"/>
                </a:lnTo>
                <a:lnTo>
                  <a:pt x="9320" y="12288"/>
                </a:lnTo>
                <a:lnTo>
                  <a:pt x="9588" y="12215"/>
                </a:lnTo>
                <a:lnTo>
                  <a:pt x="9880" y="12118"/>
                </a:lnTo>
                <a:lnTo>
                  <a:pt x="10147" y="11996"/>
                </a:lnTo>
                <a:lnTo>
                  <a:pt x="10415" y="11826"/>
                </a:lnTo>
                <a:lnTo>
                  <a:pt x="10658" y="11655"/>
                </a:lnTo>
                <a:lnTo>
                  <a:pt x="10877" y="11461"/>
                </a:lnTo>
                <a:lnTo>
                  <a:pt x="11096" y="11242"/>
                </a:lnTo>
                <a:lnTo>
                  <a:pt x="11291" y="10998"/>
                </a:lnTo>
                <a:lnTo>
                  <a:pt x="11461" y="10731"/>
                </a:lnTo>
                <a:lnTo>
                  <a:pt x="11632" y="10463"/>
                </a:lnTo>
                <a:lnTo>
                  <a:pt x="11753" y="10195"/>
                </a:lnTo>
                <a:lnTo>
                  <a:pt x="11851" y="9903"/>
                </a:lnTo>
                <a:lnTo>
                  <a:pt x="11924" y="9611"/>
                </a:lnTo>
                <a:lnTo>
                  <a:pt x="11948" y="9319"/>
                </a:lnTo>
                <a:lnTo>
                  <a:pt x="11972" y="9027"/>
                </a:lnTo>
                <a:lnTo>
                  <a:pt x="11924" y="8736"/>
                </a:lnTo>
                <a:lnTo>
                  <a:pt x="11851" y="8444"/>
                </a:lnTo>
                <a:lnTo>
                  <a:pt x="11753" y="8176"/>
                </a:lnTo>
                <a:lnTo>
                  <a:pt x="11632" y="7908"/>
                </a:lnTo>
                <a:lnTo>
                  <a:pt x="11461" y="7665"/>
                </a:lnTo>
                <a:lnTo>
                  <a:pt x="11291" y="7422"/>
                </a:lnTo>
                <a:lnTo>
                  <a:pt x="11096" y="7203"/>
                </a:lnTo>
                <a:lnTo>
                  <a:pt x="10853" y="7032"/>
                </a:lnTo>
                <a:lnTo>
                  <a:pt x="10610" y="6862"/>
                </a:lnTo>
                <a:lnTo>
                  <a:pt x="10366" y="6716"/>
                </a:lnTo>
                <a:lnTo>
                  <a:pt x="10099" y="6594"/>
                </a:lnTo>
                <a:lnTo>
                  <a:pt x="9807" y="6521"/>
                </a:lnTo>
                <a:lnTo>
                  <a:pt x="9515" y="6448"/>
                </a:lnTo>
                <a:lnTo>
                  <a:pt x="9247" y="6424"/>
                </a:lnTo>
                <a:close/>
                <a:moveTo>
                  <a:pt x="9417" y="5694"/>
                </a:moveTo>
                <a:lnTo>
                  <a:pt x="9782" y="5718"/>
                </a:lnTo>
                <a:lnTo>
                  <a:pt x="10172" y="5791"/>
                </a:lnTo>
                <a:lnTo>
                  <a:pt x="10537" y="5889"/>
                </a:lnTo>
                <a:lnTo>
                  <a:pt x="10877" y="6010"/>
                </a:lnTo>
                <a:lnTo>
                  <a:pt x="11218" y="6181"/>
                </a:lnTo>
                <a:lnTo>
                  <a:pt x="11534" y="6351"/>
                </a:lnTo>
                <a:lnTo>
                  <a:pt x="11729" y="6497"/>
                </a:lnTo>
                <a:lnTo>
                  <a:pt x="11899" y="6619"/>
                </a:lnTo>
                <a:lnTo>
                  <a:pt x="12045" y="6789"/>
                </a:lnTo>
                <a:lnTo>
                  <a:pt x="12191" y="6959"/>
                </a:lnTo>
                <a:lnTo>
                  <a:pt x="12313" y="7130"/>
                </a:lnTo>
                <a:lnTo>
                  <a:pt x="12435" y="7324"/>
                </a:lnTo>
                <a:lnTo>
                  <a:pt x="12532" y="7519"/>
                </a:lnTo>
                <a:lnTo>
                  <a:pt x="12629" y="7714"/>
                </a:lnTo>
                <a:lnTo>
                  <a:pt x="12775" y="8152"/>
                </a:lnTo>
                <a:lnTo>
                  <a:pt x="12873" y="8590"/>
                </a:lnTo>
                <a:lnTo>
                  <a:pt x="12921" y="9027"/>
                </a:lnTo>
                <a:lnTo>
                  <a:pt x="12921" y="9465"/>
                </a:lnTo>
                <a:lnTo>
                  <a:pt x="12897" y="9806"/>
                </a:lnTo>
                <a:lnTo>
                  <a:pt x="12848" y="10147"/>
                </a:lnTo>
                <a:lnTo>
                  <a:pt x="12751" y="10463"/>
                </a:lnTo>
                <a:lnTo>
                  <a:pt x="12654" y="10779"/>
                </a:lnTo>
                <a:lnTo>
                  <a:pt x="12508" y="11071"/>
                </a:lnTo>
                <a:lnTo>
                  <a:pt x="12362" y="11363"/>
                </a:lnTo>
                <a:lnTo>
                  <a:pt x="12167" y="11631"/>
                </a:lnTo>
                <a:lnTo>
                  <a:pt x="11972" y="11874"/>
                </a:lnTo>
                <a:lnTo>
                  <a:pt x="11753" y="12093"/>
                </a:lnTo>
                <a:lnTo>
                  <a:pt x="11510" y="12288"/>
                </a:lnTo>
                <a:lnTo>
                  <a:pt x="11242" y="12483"/>
                </a:lnTo>
                <a:lnTo>
                  <a:pt x="10975" y="12653"/>
                </a:lnTo>
                <a:lnTo>
                  <a:pt x="10683" y="12799"/>
                </a:lnTo>
                <a:lnTo>
                  <a:pt x="10366" y="12921"/>
                </a:lnTo>
                <a:lnTo>
                  <a:pt x="10050" y="13018"/>
                </a:lnTo>
                <a:lnTo>
                  <a:pt x="9709" y="13091"/>
                </a:lnTo>
                <a:lnTo>
                  <a:pt x="9369" y="13140"/>
                </a:lnTo>
                <a:lnTo>
                  <a:pt x="8736" y="13140"/>
                </a:lnTo>
                <a:lnTo>
                  <a:pt x="8420" y="13115"/>
                </a:lnTo>
                <a:lnTo>
                  <a:pt x="8128" y="13042"/>
                </a:lnTo>
                <a:lnTo>
                  <a:pt x="7836" y="12969"/>
                </a:lnTo>
                <a:lnTo>
                  <a:pt x="7568" y="12848"/>
                </a:lnTo>
                <a:lnTo>
                  <a:pt x="7276" y="12726"/>
                </a:lnTo>
                <a:lnTo>
                  <a:pt x="7033" y="12556"/>
                </a:lnTo>
                <a:lnTo>
                  <a:pt x="6790" y="12385"/>
                </a:lnTo>
                <a:lnTo>
                  <a:pt x="6546" y="12191"/>
                </a:lnTo>
                <a:lnTo>
                  <a:pt x="6352" y="11972"/>
                </a:lnTo>
                <a:lnTo>
                  <a:pt x="6157" y="11728"/>
                </a:lnTo>
                <a:lnTo>
                  <a:pt x="5962" y="11461"/>
                </a:lnTo>
                <a:lnTo>
                  <a:pt x="5816" y="11193"/>
                </a:lnTo>
                <a:lnTo>
                  <a:pt x="5670" y="10877"/>
                </a:lnTo>
                <a:lnTo>
                  <a:pt x="5597" y="10658"/>
                </a:lnTo>
                <a:lnTo>
                  <a:pt x="5524" y="10414"/>
                </a:lnTo>
                <a:lnTo>
                  <a:pt x="5476" y="10171"/>
                </a:lnTo>
                <a:lnTo>
                  <a:pt x="5427" y="9928"/>
                </a:lnTo>
                <a:lnTo>
                  <a:pt x="5403" y="9684"/>
                </a:lnTo>
                <a:lnTo>
                  <a:pt x="5403" y="9465"/>
                </a:lnTo>
                <a:lnTo>
                  <a:pt x="5403" y="9222"/>
                </a:lnTo>
                <a:lnTo>
                  <a:pt x="5427" y="8979"/>
                </a:lnTo>
                <a:lnTo>
                  <a:pt x="5451" y="8736"/>
                </a:lnTo>
                <a:lnTo>
                  <a:pt x="5500" y="8517"/>
                </a:lnTo>
                <a:lnTo>
                  <a:pt x="5573" y="8273"/>
                </a:lnTo>
                <a:lnTo>
                  <a:pt x="5646" y="8054"/>
                </a:lnTo>
                <a:lnTo>
                  <a:pt x="5743" y="7811"/>
                </a:lnTo>
                <a:lnTo>
                  <a:pt x="5865" y="7592"/>
                </a:lnTo>
                <a:lnTo>
                  <a:pt x="5987" y="7397"/>
                </a:lnTo>
                <a:lnTo>
                  <a:pt x="6133" y="7178"/>
                </a:lnTo>
                <a:lnTo>
                  <a:pt x="6376" y="6886"/>
                </a:lnTo>
                <a:lnTo>
                  <a:pt x="6644" y="6619"/>
                </a:lnTo>
                <a:lnTo>
                  <a:pt x="6911" y="6400"/>
                </a:lnTo>
                <a:lnTo>
                  <a:pt x="7228" y="6229"/>
                </a:lnTo>
                <a:lnTo>
                  <a:pt x="7544" y="6059"/>
                </a:lnTo>
                <a:lnTo>
                  <a:pt x="7884" y="5937"/>
                </a:lnTo>
                <a:lnTo>
                  <a:pt x="8225" y="5840"/>
                </a:lnTo>
                <a:lnTo>
                  <a:pt x="8590" y="5743"/>
                </a:lnTo>
                <a:lnTo>
                  <a:pt x="8687" y="5743"/>
                </a:lnTo>
                <a:lnTo>
                  <a:pt x="9052" y="5694"/>
                </a:lnTo>
                <a:close/>
                <a:moveTo>
                  <a:pt x="9150" y="5207"/>
                </a:moveTo>
                <a:lnTo>
                  <a:pt x="8760" y="5232"/>
                </a:lnTo>
                <a:lnTo>
                  <a:pt x="8420" y="5256"/>
                </a:lnTo>
                <a:lnTo>
                  <a:pt x="8055" y="5305"/>
                </a:lnTo>
                <a:lnTo>
                  <a:pt x="7714" y="5402"/>
                </a:lnTo>
                <a:lnTo>
                  <a:pt x="7373" y="5548"/>
                </a:lnTo>
                <a:lnTo>
                  <a:pt x="7057" y="5718"/>
                </a:lnTo>
                <a:lnTo>
                  <a:pt x="6741" y="5889"/>
                </a:lnTo>
                <a:lnTo>
                  <a:pt x="6473" y="6108"/>
                </a:lnTo>
                <a:lnTo>
                  <a:pt x="6181" y="6327"/>
                </a:lnTo>
                <a:lnTo>
                  <a:pt x="6035" y="6497"/>
                </a:lnTo>
                <a:lnTo>
                  <a:pt x="5865" y="6667"/>
                </a:lnTo>
                <a:lnTo>
                  <a:pt x="5597" y="7032"/>
                </a:lnTo>
                <a:lnTo>
                  <a:pt x="5354" y="7446"/>
                </a:lnTo>
                <a:lnTo>
                  <a:pt x="5159" y="7860"/>
                </a:lnTo>
                <a:lnTo>
                  <a:pt x="5013" y="8298"/>
                </a:lnTo>
                <a:lnTo>
                  <a:pt x="4916" y="8760"/>
                </a:lnTo>
                <a:lnTo>
                  <a:pt x="4867" y="9222"/>
                </a:lnTo>
                <a:lnTo>
                  <a:pt x="4867" y="9684"/>
                </a:lnTo>
                <a:lnTo>
                  <a:pt x="4916" y="10049"/>
                </a:lnTo>
                <a:lnTo>
                  <a:pt x="4965" y="10414"/>
                </a:lnTo>
                <a:lnTo>
                  <a:pt x="5062" y="10755"/>
                </a:lnTo>
                <a:lnTo>
                  <a:pt x="5184" y="11096"/>
                </a:lnTo>
                <a:lnTo>
                  <a:pt x="5330" y="11412"/>
                </a:lnTo>
                <a:lnTo>
                  <a:pt x="5500" y="11728"/>
                </a:lnTo>
                <a:lnTo>
                  <a:pt x="5695" y="12020"/>
                </a:lnTo>
                <a:lnTo>
                  <a:pt x="5914" y="12288"/>
                </a:lnTo>
                <a:lnTo>
                  <a:pt x="6157" y="12531"/>
                </a:lnTo>
                <a:lnTo>
                  <a:pt x="6425" y="12775"/>
                </a:lnTo>
                <a:lnTo>
                  <a:pt x="6717" y="12969"/>
                </a:lnTo>
                <a:lnTo>
                  <a:pt x="7009" y="13164"/>
                </a:lnTo>
                <a:lnTo>
                  <a:pt x="7325" y="13310"/>
                </a:lnTo>
                <a:lnTo>
                  <a:pt x="7665" y="13432"/>
                </a:lnTo>
                <a:lnTo>
                  <a:pt x="8006" y="13529"/>
                </a:lnTo>
                <a:lnTo>
                  <a:pt x="8371" y="13602"/>
                </a:lnTo>
                <a:lnTo>
                  <a:pt x="8687" y="13651"/>
                </a:lnTo>
                <a:lnTo>
                  <a:pt x="9296" y="13651"/>
                </a:lnTo>
                <a:lnTo>
                  <a:pt x="9612" y="13626"/>
                </a:lnTo>
                <a:lnTo>
                  <a:pt x="9928" y="13578"/>
                </a:lnTo>
                <a:lnTo>
                  <a:pt x="10220" y="13505"/>
                </a:lnTo>
                <a:lnTo>
                  <a:pt x="10512" y="13407"/>
                </a:lnTo>
                <a:lnTo>
                  <a:pt x="10804" y="13310"/>
                </a:lnTo>
                <a:lnTo>
                  <a:pt x="11072" y="13188"/>
                </a:lnTo>
                <a:lnTo>
                  <a:pt x="11340" y="13042"/>
                </a:lnTo>
                <a:lnTo>
                  <a:pt x="11607" y="12872"/>
                </a:lnTo>
                <a:lnTo>
                  <a:pt x="11851" y="12702"/>
                </a:lnTo>
                <a:lnTo>
                  <a:pt x="12094" y="12507"/>
                </a:lnTo>
                <a:lnTo>
                  <a:pt x="12313" y="12288"/>
                </a:lnTo>
                <a:lnTo>
                  <a:pt x="12508" y="12045"/>
                </a:lnTo>
                <a:lnTo>
                  <a:pt x="12702" y="11801"/>
                </a:lnTo>
                <a:lnTo>
                  <a:pt x="12897" y="11461"/>
                </a:lnTo>
                <a:lnTo>
                  <a:pt x="13092" y="11096"/>
                </a:lnTo>
                <a:lnTo>
                  <a:pt x="13213" y="10706"/>
                </a:lnTo>
                <a:lnTo>
                  <a:pt x="13335" y="10317"/>
                </a:lnTo>
                <a:lnTo>
                  <a:pt x="13384" y="9903"/>
                </a:lnTo>
                <a:lnTo>
                  <a:pt x="13432" y="9490"/>
                </a:lnTo>
                <a:lnTo>
                  <a:pt x="13432" y="9076"/>
                </a:lnTo>
                <a:lnTo>
                  <a:pt x="13384" y="8663"/>
                </a:lnTo>
                <a:lnTo>
                  <a:pt x="13311" y="8273"/>
                </a:lnTo>
                <a:lnTo>
                  <a:pt x="13189" y="7860"/>
                </a:lnTo>
                <a:lnTo>
                  <a:pt x="13043" y="7495"/>
                </a:lnTo>
                <a:lnTo>
                  <a:pt x="12873" y="7130"/>
                </a:lnTo>
                <a:lnTo>
                  <a:pt x="12654" y="6789"/>
                </a:lnTo>
                <a:lnTo>
                  <a:pt x="12386" y="6473"/>
                </a:lnTo>
                <a:lnTo>
                  <a:pt x="12094" y="6181"/>
                </a:lnTo>
                <a:lnTo>
                  <a:pt x="11778" y="5937"/>
                </a:lnTo>
                <a:lnTo>
                  <a:pt x="11461" y="5743"/>
                </a:lnTo>
                <a:lnTo>
                  <a:pt x="11096" y="5572"/>
                </a:lnTo>
                <a:lnTo>
                  <a:pt x="10731" y="5426"/>
                </a:lnTo>
                <a:lnTo>
                  <a:pt x="10342" y="5329"/>
                </a:lnTo>
                <a:lnTo>
                  <a:pt x="9953" y="5256"/>
                </a:lnTo>
                <a:lnTo>
                  <a:pt x="9539" y="5207"/>
                </a:lnTo>
                <a:close/>
                <a:moveTo>
                  <a:pt x="7714" y="511"/>
                </a:moveTo>
                <a:lnTo>
                  <a:pt x="8687" y="536"/>
                </a:lnTo>
                <a:lnTo>
                  <a:pt x="9685" y="560"/>
                </a:lnTo>
                <a:lnTo>
                  <a:pt x="10658" y="633"/>
                </a:lnTo>
                <a:lnTo>
                  <a:pt x="11340" y="633"/>
                </a:lnTo>
                <a:lnTo>
                  <a:pt x="11680" y="609"/>
                </a:lnTo>
                <a:lnTo>
                  <a:pt x="12021" y="609"/>
                </a:lnTo>
                <a:lnTo>
                  <a:pt x="12264" y="633"/>
                </a:lnTo>
                <a:lnTo>
                  <a:pt x="12483" y="706"/>
                </a:lnTo>
                <a:lnTo>
                  <a:pt x="12654" y="779"/>
                </a:lnTo>
                <a:lnTo>
                  <a:pt x="12800" y="876"/>
                </a:lnTo>
                <a:lnTo>
                  <a:pt x="12921" y="1022"/>
                </a:lnTo>
                <a:lnTo>
                  <a:pt x="13019" y="1168"/>
                </a:lnTo>
                <a:lnTo>
                  <a:pt x="13092" y="1314"/>
                </a:lnTo>
                <a:lnTo>
                  <a:pt x="13140" y="1484"/>
                </a:lnTo>
                <a:lnTo>
                  <a:pt x="13262" y="1874"/>
                </a:lnTo>
                <a:lnTo>
                  <a:pt x="13335" y="2263"/>
                </a:lnTo>
                <a:lnTo>
                  <a:pt x="13432" y="2652"/>
                </a:lnTo>
                <a:lnTo>
                  <a:pt x="13481" y="2847"/>
                </a:lnTo>
                <a:lnTo>
                  <a:pt x="13554" y="3017"/>
                </a:lnTo>
                <a:lnTo>
                  <a:pt x="13627" y="3115"/>
                </a:lnTo>
                <a:lnTo>
                  <a:pt x="13724" y="3139"/>
                </a:lnTo>
                <a:lnTo>
                  <a:pt x="13822" y="3139"/>
                </a:lnTo>
                <a:lnTo>
                  <a:pt x="13919" y="3090"/>
                </a:lnTo>
                <a:lnTo>
                  <a:pt x="14138" y="3066"/>
                </a:lnTo>
                <a:lnTo>
                  <a:pt x="14357" y="3066"/>
                </a:lnTo>
                <a:lnTo>
                  <a:pt x="14795" y="3090"/>
                </a:lnTo>
                <a:lnTo>
                  <a:pt x="15233" y="3139"/>
                </a:lnTo>
                <a:lnTo>
                  <a:pt x="15671" y="3163"/>
                </a:lnTo>
                <a:lnTo>
                  <a:pt x="16084" y="3188"/>
                </a:lnTo>
                <a:lnTo>
                  <a:pt x="16571" y="3212"/>
                </a:lnTo>
                <a:lnTo>
                  <a:pt x="16839" y="3212"/>
                </a:lnTo>
                <a:lnTo>
                  <a:pt x="17082" y="3188"/>
                </a:lnTo>
                <a:lnTo>
                  <a:pt x="17325" y="3163"/>
                </a:lnTo>
                <a:lnTo>
                  <a:pt x="17520" y="3066"/>
                </a:lnTo>
                <a:lnTo>
                  <a:pt x="17496" y="3261"/>
                </a:lnTo>
                <a:lnTo>
                  <a:pt x="17496" y="3480"/>
                </a:lnTo>
                <a:lnTo>
                  <a:pt x="17544" y="5086"/>
                </a:lnTo>
                <a:lnTo>
                  <a:pt x="17593" y="6789"/>
                </a:lnTo>
                <a:lnTo>
                  <a:pt x="17617" y="8517"/>
                </a:lnTo>
                <a:lnTo>
                  <a:pt x="17666" y="11753"/>
                </a:lnTo>
                <a:lnTo>
                  <a:pt x="17666" y="12483"/>
                </a:lnTo>
                <a:lnTo>
                  <a:pt x="17642" y="13213"/>
                </a:lnTo>
                <a:lnTo>
                  <a:pt x="17617" y="13943"/>
                </a:lnTo>
                <a:lnTo>
                  <a:pt x="17617" y="14673"/>
                </a:lnTo>
                <a:lnTo>
                  <a:pt x="17544" y="14673"/>
                </a:lnTo>
                <a:lnTo>
                  <a:pt x="16449" y="14746"/>
                </a:lnTo>
                <a:lnTo>
                  <a:pt x="15379" y="14794"/>
                </a:lnTo>
                <a:lnTo>
                  <a:pt x="14308" y="14794"/>
                </a:lnTo>
                <a:lnTo>
                  <a:pt x="13238" y="14770"/>
                </a:lnTo>
                <a:lnTo>
                  <a:pt x="11072" y="14721"/>
                </a:lnTo>
                <a:lnTo>
                  <a:pt x="10001" y="14697"/>
                </a:lnTo>
                <a:lnTo>
                  <a:pt x="8931" y="14673"/>
                </a:lnTo>
                <a:lnTo>
                  <a:pt x="7811" y="14673"/>
                </a:lnTo>
                <a:lnTo>
                  <a:pt x="6692" y="14721"/>
                </a:lnTo>
                <a:lnTo>
                  <a:pt x="4454" y="14819"/>
                </a:lnTo>
                <a:lnTo>
                  <a:pt x="2215" y="14892"/>
                </a:lnTo>
                <a:lnTo>
                  <a:pt x="1826" y="14892"/>
                </a:lnTo>
                <a:lnTo>
                  <a:pt x="1436" y="14867"/>
                </a:lnTo>
                <a:lnTo>
                  <a:pt x="828" y="14867"/>
                </a:lnTo>
                <a:lnTo>
                  <a:pt x="633" y="14916"/>
                </a:lnTo>
                <a:lnTo>
                  <a:pt x="658" y="14624"/>
                </a:lnTo>
                <a:lnTo>
                  <a:pt x="658" y="14308"/>
                </a:lnTo>
                <a:lnTo>
                  <a:pt x="658" y="13724"/>
                </a:lnTo>
                <a:lnTo>
                  <a:pt x="633" y="13115"/>
                </a:lnTo>
                <a:lnTo>
                  <a:pt x="633" y="12531"/>
                </a:lnTo>
                <a:lnTo>
                  <a:pt x="682" y="10804"/>
                </a:lnTo>
                <a:lnTo>
                  <a:pt x="706" y="9928"/>
                </a:lnTo>
                <a:lnTo>
                  <a:pt x="682" y="9076"/>
                </a:lnTo>
                <a:lnTo>
                  <a:pt x="585" y="7349"/>
                </a:lnTo>
                <a:lnTo>
                  <a:pt x="512" y="5597"/>
                </a:lnTo>
                <a:lnTo>
                  <a:pt x="463" y="4794"/>
                </a:lnTo>
                <a:lnTo>
                  <a:pt x="439" y="4380"/>
                </a:lnTo>
                <a:lnTo>
                  <a:pt x="439" y="3991"/>
                </a:lnTo>
                <a:lnTo>
                  <a:pt x="439" y="3601"/>
                </a:lnTo>
                <a:lnTo>
                  <a:pt x="390" y="3236"/>
                </a:lnTo>
                <a:lnTo>
                  <a:pt x="706" y="3285"/>
                </a:lnTo>
                <a:lnTo>
                  <a:pt x="1217" y="3285"/>
                </a:lnTo>
                <a:lnTo>
                  <a:pt x="1436" y="3261"/>
                </a:lnTo>
                <a:lnTo>
                  <a:pt x="1655" y="3212"/>
                </a:lnTo>
                <a:lnTo>
                  <a:pt x="1753" y="3163"/>
                </a:lnTo>
                <a:lnTo>
                  <a:pt x="1826" y="3115"/>
                </a:lnTo>
                <a:lnTo>
                  <a:pt x="1874" y="3042"/>
                </a:lnTo>
                <a:lnTo>
                  <a:pt x="1899" y="2969"/>
                </a:lnTo>
                <a:lnTo>
                  <a:pt x="1899" y="2896"/>
                </a:lnTo>
                <a:lnTo>
                  <a:pt x="1874" y="2823"/>
                </a:lnTo>
                <a:lnTo>
                  <a:pt x="1947" y="2725"/>
                </a:lnTo>
                <a:lnTo>
                  <a:pt x="2069" y="2652"/>
                </a:lnTo>
                <a:lnTo>
                  <a:pt x="2191" y="2579"/>
                </a:lnTo>
                <a:lnTo>
                  <a:pt x="2312" y="2555"/>
                </a:lnTo>
                <a:lnTo>
                  <a:pt x="2458" y="2531"/>
                </a:lnTo>
                <a:lnTo>
                  <a:pt x="2580" y="2531"/>
                </a:lnTo>
                <a:lnTo>
                  <a:pt x="2702" y="2555"/>
                </a:lnTo>
                <a:lnTo>
                  <a:pt x="2823" y="2579"/>
                </a:lnTo>
                <a:lnTo>
                  <a:pt x="2945" y="2628"/>
                </a:lnTo>
                <a:lnTo>
                  <a:pt x="3067" y="2677"/>
                </a:lnTo>
                <a:lnTo>
                  <a:pt x="3164" y="2774"/>
                </a:lnTo>
                <a:lnTo>
                  <a:pt x="3237" y="2847"/>
                </a:lnTo>
                <a:lnTo>
                  <a:pt x="3310" y="2944"/>
                </a:lnTo>
                <a:lnTo>
                  <a:pt x="3334" y="2993"/>
                </a:lnTo>
                <a:lnTo>
                  <a:pt x="3334" y="3017"/>
                </a:lnTo>
                <a:lnTo>
                  <a:pt x="3383" y="3115"/>
                </a:lnTo>
                <a:lnTo>
                  <a:pt x="3456" y="3163"/>
                </a:lnTo>
                <a:lnTo>
                  <a:pt x="3529" y="3188"/>
                </a:lnTo>
                <a:lnTo>
                  <a:pt x="3602" y="3163"/>
                </a:lnTo>
                <a:lnTo>
                  <a:pt x="3821" y="3188"/>
                </a:lnTo>
                <a:lnTo>
                  <a:pt x="4162" y="3212"/>
                </a:lnTo>
                <a:lnTo>
                  <a:pt x="4332" y="3188"/>
                </a:lnTo>
                <a:lnTo>
                  <a:pt x="4502" y="3139"/>
                </a:lnTo>
                <a:lnTo>
                  <a:pt x="4551" y="3090"/>
                </a:lnTo>
                <a:lnTo>
                  <a:pt x="4575" y="3042"/>
                </a:lnTo>
                <a:lnTo>
                  <a:pt x="4600" y="2993"/>
                </a:lnTo>
                <a:lnTo>
                  <a:pt x="4600" y="2920"/>
                </a:lnTo>
                <a:lnTo>
                  <a:pt x="4721" y="2725"/>
                </a:lnTo>
                <a:lnTo>
                  <a:pt x="4794" y="2506"/>
                </a:lnTo>
                <a:lnTo>
                  <a:pt x="4867" y="2263"/>
                </a:lnTo>
                <a:lnTo>
                  <a:pt x="4940" y="2020"/>
                </a:lnTo>
                <a:lnTo>
                  <a:pt x="5062" y="1533"/>
                </a:lnTo>
                <a:lnTo>
                  <a:pt x="5135" y="1290"/>
                </a:lnTo>
                <a:lnTo>
                  <a:pt x="5232" y="1095"/>
                </a:lnTo>
                <a:lnTo>
                  <a:pt x="5281" y="998"/>
                </a:lnTo>
                <a:lnTo>
                  <a:pt x="5354" y="925"/>
                </a:lnTo>
                <a:lnTo>
                  <a:pt x="5500" y="803"/>
                </a:lnTo>
                <a:lnTo>
                  <a:pt x="5695" y="706"/>
                </a:lnTo>
                <a:lnTo>
                  <a:pt x="5889" y="657"/>
                </a:lnTo>
                <a:lnTo>
                  <a:pt x="6108" y="609"/>
                </a:lnTo>
                <a:lnTo>
                  <a:pt x="6327" y="584"/>
                </a:lnTo>
                <a:lnTo>
                  <a:pt x="6717" y="560"/>
                </a:lnTo>
                <a:lnTo>
                  <a:pt x="7203" y="536"/>
                </a:lnTo>
                <a:lnTo>
                  <a:pt x="7714" y="511"/>
                </a:lnTo>
                <a:close/>
                <a:moveTo>
                  <a:pt x="7714" y="0"/>
                </a:moveTo>
                <a:lnTo>
                  <a:pt x="7130" y="25"/>
                </a:lnTo>
                <a:lnTo>
                  <a:pt x="6546" y="49"/>
                </a:lnTo>
                <a:lnTo>
                  <a:pt x="6157" y="98"/>
                </a:lnTo>
                <a:lnTo>
                  <a:pt x="5768" y="146"/>
                </a:lnTo>
                <a:lnTo>
                  <a:pt x="5573" y="195"/>
                </a:lnTo>
                <a:lnTo>
                  <a:pt x="5378" y="268"/>
                </a:lnTo>
                <a:lnTo>
                  <a:pt x="5208" y="365"/>
                </a:lnTo>
                <a:lnTo>
                  <a:pt x="5062" y="487"/>
                </a:lnTo>
                <a:lnTo>
                  <a:pt x="4940" y="584"/>
                </a:lnTo>
                <a:lnTo>
                  <a:pt x="4843" y="706"/>
                </a:lnTo>
                <a:lnTo>
                  <a:pt x="4697" y="949"/>
                </a:lnTo>
                <a:lnTo>
                  <a:pt x="4575" y="1241"/>
                </a:lnTo>
                <a:lnTo>
                  <a:pt x="4502" y="1533"/>
                </a:lnTo>
                <a:lnTo>
                  <a:pt x="4332" y="2141"/>
                </a:lnTo>
                <a:lnTo>
                  <a:pt x="4113" y="2750"/>
                </a:lnTo>
                <a:lnTo>
                  <a:pt x="3894" y="2774"/>
                </a:lnTo>
                <a:lnTo>
                  <a:pt x="3699" y="2774"/>
                </a:lnTo>
                <a:lnTo>
                  <a:pt x="3602" y="2628"/>
                </a:lnTo>
                <a:lnTo>
                  <a:pt x="3505" y="2482"/>
                </a:lnTo>
                <a:lnTo>
                  <a:pt x="3359" y="2385"/>
                </a:lnTo>
                <a:lnTo>
                  <a:pt x="3213" y="2287"/>
                </a:lnTo>
                <a:lnTo>
                  <a:pt x="3067" y="2214"/>
                </a:lnTo>
                <a:lnTo>
                  <a:pt x="2896" y="2166"/>
                </a:lnTo>
                <a:lnTo>
                  <a:pt x="2702" y="2117"/>
                </a:lnTo>
                <a:lnTo>
                  <a:pt x="2531" y="2093"/>
                </a:lnTo>
                <a:lnTo>
                  <a:pt x="2410" y="2117"/>
                </a:lnTo>
                <a:lnTo>
                  <a:pt x="2264" y="2141"/>
                </a:lnTo>
                <a:lnTo>
                  <a:pt x="2118" y="2166"/>
                </a:lnTo>
                <a:lnTo>
                  <a:pt x="1947" y="2239"/>
                </a:lnTo>
                <a:lnTo>
                  <a:pt x="1801" y="2312"/>
                </a:lnTo>
                <a:lnTo>
                  <a:pt x="1680" y="2409"/>
                </a:lnTo>
                <a:lnTo>
                  <a:pt x="1558" y="2506"/>
                </a:lnTo>
                <a:lnTo>
                  <a:pt x="1485" y="2628"/>
                </a:lnTo>
                <a:lnTo>
                  <a:pt x="1242" y="2652"/>
                </a:lnTo>
                <a:lnTo>
                  <a:pt x="1023" y="2677"/>
                </a:lnTo>
                <a:lnTo>
                  <a:pt x="220" y="2677"/>
                </a:lnTo>
                <a:lnTo>
                  <a:pt x="171" y="2701"/>
                </a:lnTo>
                <a:lnTo>
                  <a:pt x="122" y="2725"/>
                </a:lnTo>
                <a:lnTo>
                  <a:pt x="74" y="2774"/>
                </a:lnTo>
                <a:lnTo>
                  <a:pt x="25" y="2823"/>
                </a:lnTo>
                <a:lnTo>
                  <a:pt x="1" y="2896"/>
                </a:lnTo>
                <a:lnTo>
                  <a:pt x="25" y="4258"/>
                </a:lnTo>
                <a:lnTo>
                  <a:pt x="49" y="5597"/>
                </a:lnTo>
                <a:lnTo>
                  <a:pt x="98" y="7349"/>
                </a:lnTo>
                <a:lnTo>
                  <a:pt x="195" y="9076"/>
                </a:lnTo>
                <a:lnTo>
                  <a:pt x="195" y="9879"/>
                </a:lnTo>
                <a:lnTo>
                  <a:pt x="195" y="10706"/>
                </a:lnTo>
                <a:lnTo>
                  <a:pt x="171" y="11534"/>
                </a:lnTo>
                <a:lnTo>
                  <a:pt x="122" y="12337"/>
                </a:lnTo>
                <a:lnTo>
                  <a:pt x="98" y="12994"/>
                </a:lnTo>
                <a:lnTo>
                  <a:pt x="98" y="13626"/>
                </a:lnTo>
                <a:lnTo>
                  <a:pt x="122" y="14916"/>
                </a:lnTo>
                <a:lnTo>
                  <a:pt x="122" y="14965"/>
                </a:lnTo>
                <a:lnTo>
                  <a:pt x="147" y="15038"/>
                </a:lnTo>
                <a:lnTo>
                  <a:pt x="195" y="15086"/>
                </a:lnTo>
                <a:lnTo>
                  <a:pt x="244" y="15111"/>
                </a:lnTo>
                <a:lnTo>
                  <a:pt x="268" y="15184"/>
                </a:lnTo>
                <a:lnTo>
                  <a:pt x="317" y="15257"/>
                </a:lnTo>
                <a:lnTo>
                  <a:pt x="487" y="15354"/>
                </a:lnTo>
                <a:lnTo>
                  <a:pt x="706" y="15403"/>
                </a:lnTo>
                <a:lnTo>
                  <a:pt x="925" y="15427"/>
                </a:lnTo>
                <a:lnTo>
                  <a:pt x="1144" y="15451"/>
                </a:lnTo>
                <a:lnTo>
                  <a:pt x="1607" y="15451"/>
                </a:lnTo>
                <a:lnTo>
                  <a:pt x="2020" y="15427"/>
                </a:lnTo>
                <a:lnTo>
                  <a:pt x="3140" y="15403"/>
                </a:lnTo>
                <a:lnTo>
                  <a:pt x="4259" y="15378"/>
                </a:lnTo>
                <a:lnTo>
                  <a:pt x="5378" y="15330"/>
                </a:lnTo>
                <a:lnTo>
                  <a:pt x="6498" y="15281"/>
                </a:lnTo>
                <a:lnTo>
                  <a:pt x="7617" y="15232"/>
                </a:lnTo>
                <a:lnTo>
                  <a:pt x="8736" y="15208"/>
                </a:lnTo>
                <a:lnTo>
                  <a:pt x="9855" y="15232"/>
                </a:lnTo>
                <a:lnTo>
                  <a:pt x="10950" y="15257"/>
                </a:lnTo>
                <a:lnTo>
                  <a:pt x="13140" y="15305"/>
                </a:lnTo>
                <a:lnTo>
                  <a:pt x="14235" y="15330"/>
                </a:lnTo>
                <a:lnTo>
                  <a:pt x="15330" y="15330"/>
                </a:lnTo>
                <a:lnTo>
                  <a:pt x="16449" y="15305"/>
                </a:lnTo>
                <a:lnTo>
                  <a:pt x="17544" y="15208"/>
                </a:lnTo>
                <a:lnTo>
                  <a:pt x="17642" y="15184"/>
                </a:lnTo>
                <a:lnTo>
                  <a:pt x="17715" y="15135"/>
                </a:lnTo>
                <a:lnTo>
                  <a:pt x="17788" y="15184"/>
                </a:lnTo>
                <a:lnTo>
                  <a:pt x="17861" y="15208"/>
                </a:lnTo>
                <a:lnTo>
                  <a:pt x="17958" y="15232"/>
                </a:lnTo>
                <a:lnTo>
                  <a:pt x="18031" y="15208"/>
                </a:lnTo>
                <a:lnTo>
                  <a:pt x="18104" y="15184"/>
                </a:lnTo>
                <a:lnTo>
                  <a:pt x="18177" y="15111"/>
                </a:lnTo>
                <a:lnTo>
                  <a:pt x="18201" y="15038"/>
                </a:lnTo>
                <a:lnTo>
                  <a:pt x="18226" y="14940"/>
                </a:lnTo>
                <a:lnTo>
                  <a:pt x="18201" y="14186"/>
                </a:lnTo>
                <a:lnTo>
                  <a:pt x="18226" y="13432"/>
                </a:lnTo>
                <a:lnTo>
                  <a:pt x="18250" y="12677"/>
                </a:lnTo>
                <a:lnTo>
                  <a:pt x="18250" y="11923"/>
                </a:lnTo>
                <a:lnTo>
                  <a:pt x="18201" y="8711"/>
                </a:lnTo>
                <a:lnTo>
                  <a:pt x="18177" y="7081"/>
                </a:lnTo>
                <a:lnTo>
                  <a:pt x="18104" y="5475"/>
                </a:lnTo>
                <a:lnTo>
                  <a:pt x="18080" y="4794"/>
                </a:lnTo>
                <a:lnTo>
                  <a:pt x="18031" y="4137"/>
                </a:lnTo>
                <a:lnTo>
                  <a:pt x="17982" y="3480"/>
                </a:lnTo>
                <a:lnTo>
                  <a:pt x="17982" y="2798"/>
                </a:lnTo>
                <a:lnTo>
                  <a:pt x="17982" y="2750"/>
                </a:lnTo>
                <a:lnTo>
                  <a:pt x="17958" y="2701"/>
                </a:lnTo>
                <a:lnTo>
                  <a:pt x="17885" y="2652"/>
                </a:lnTo>
                <a:lnTo>
                  <a:pt x="17788" y="2628"/>
                </a:lnTo>
                <a:lnTo>
                  <a:pt x="17715" y="2628"/>
                </a:lnTo>
                <a:lnTo>
                  <a:pt x="17617" y="2579"/>
                </a:lnTo>
                <a:lnTo>
                  <a:pt x="17496" y="2555"/>
                </a:lnTo>
                <a:lnTo>
                  <a:pt x="17106" y="2555"/>
                </a:lnTo>
                <a:lnTo>
                  <a:pt x="16839" y="2604"/>
                </a:lnTo>
                <a:lnTo>
                  <a:pt x="16595" y="2628"/>
                </a:lnTo>
                <a:lnTo>
                  <a:pt x="15963" y="2652"/>
                </a:lnTo>
                <a:lnTo>
                  <a:pt x="15330" y="2628"/>
                </a:lnTo>
                <a:lnTo>
                  <a:pt x="14990" y="2604"/>
                </a:lnTo>
                <a:lnTo>
                  <a:pt x="14625" y="2555"/>
                </a:lnTo>
                <a:lnTo>
                  <a:pt x="14260" y="2555"/>
                </a:lnTo>
                <a:lnTo>
                  <a:pt x="14089" y="2579"/>
                </a:lnTo>
                <a:lnTo>
                  <a:pt x="13943" y="2628"/>
                </a:lnTo>
                <a:lnTo>
                  <a:pt x="13846" y="2263"/>
                </a:lnTo>
                <a:lnTo>
                  <a:pt x="13773" y="1874"/>
                </a:lnTo>
                <a:lnTo>
                  <a:pt x="13700" y="1509"/>
                </a:lnTo>
                <a:lnTo>
                  <a:pt x="13578" y="1168"/>
                </a:lnTo>
                <a:lnTo>
                  <a:pt x="13505" y="1022"/>
                </a:lnTo>
                <a:lnTo>
                  <a:pt x="13432" y="852"/>
                </a:lnTo>
                <a:lnTo>
                  <a:pt x="13335" y="706"/>
                </a:lnTo>
                <a:lnTo>
                  <a:pt x="13238" y="584"/>
                </a:lnTo>
                <a:lnTo>
                  <a:pt x="13092" y="463"/>
                </a:lnTo>
                <a:lnTo>
                  <a:pt x="12946" y="341"/>
                </a:lnTo>
                <a:lnTo>
                  <a:pt x="12775" y="268"/>
                </a:lnTo>
                <a:lnTo>
                  <a:pt x="12581" y="171"/>
                </a:lnTo>
                <a:lnTo>
                  <a:pt x="12386" y="146"/>
                </a:lnTo>
                <a:lnTo>
                  <a:pt x="12191" y="98"/>
                </a:lnTo>
                <a:lnTo>
                  <a:pt x="11802" y="98"/>
                </a:lnTo>
                <a:lnTo>
                  <a:pt x="11023" y="122"/>
                </a:lnTo>
                <a:lnTo>
                  <a:pt x="10488" y="122"/>
                </a:lnTo>
                <a:lnTo>
                  <a:pt x="9953" y="98"/>
                </a:lnTo>
                <a:lnTo>
                  <a:pt x="8882" y="25"/>
                </a:lnTo>
                <a:lnTo>
                  <a:pt x="82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9"/>
          <p:cNvSpPr/>
          <p:nvPr/>
        </p:nvSpPr>
        <p:spPr>
          <a:xfrm>
            <a:off x="2190047" y="725736"/>
            <a:ext cx="303087" cy="267720"/>
          </a:xfrm>
          <a:custGeom>
            <a:avLst/>
            <a:gdLst/>
            <a:ahLst/>
            <a:cxnLst/>
            <a:rect l="l" t="t" r="r" b="b"/>
            <a:pathLst>
              <a:path w="17714" h="15647" extrusionOk="0">
                <a:moveTo>
                  <a:pt x="9806" y="2118"/>
                </a:moveTo>
                <a:lnTo>
                  <a:pt x="9782" y="2166"/>
                </a:lnTo>
                <a:lnTo>
                  <a:pt x="9757" y="2239"/>
                </a:lnTo>
                <a:lnTo>
                  <a:pt x="9757" y="2312"/>
                </a:lnTo>
                <a:lnTo>
                  <a:pt x="9782" y="2483"/>
                </a:lnTo>
                <a:lnTo>
                  <a:pt x="9855" y="2677"/>
                </a:lnTo>
                <a:lnTo>
                  <a:pt x="9903" y="2872"/>
                </a:lnTo>
                <a:lnTo>
                  <a:pt x="9952" y="2945"/>
                </a:lnTo>
                <a:lnTo>
                  <a:pt x="10001" y="2969"/>
                </a:lnTo>
                <a:lnTo>
                  <a:pt x="10049" y="2994"/>
                </a:lnTo>
                <a:lnTo>
                  <a:pt x="10122" y="3018"/>
                </a:lnTo>
                <a:lnTo>
                  <a:pt x="10195" y="2994"/>
                </a:lnTo>
                <a:lnTo>
                  <a:pt x="10244" y="2945"/>
                </a:lnTo>
                <a:lnTo>
                  <a:pt x="10293" y="2896"/>
                </a:lnTo>
                <a:lnTo>
                  <a:pt x="10293" y="2823"/>
                </a:lnTo>
                <a:lnTo>
                  <a:pt x="10293" y="2702"/>
                </a:lnTo>
                <a:lnTo>
                  <a:pt x="10244" y="2580"/>
                </a:lnTo>
                <a:lnTo>
                  <a:pt x="10171" y="2361"/>
                </a:lnTo>
                <a:lnTo>
                  <a:pt x="10122" y="2264"/>
                </a:lnTo>
                <a:lnTo>
                  <a:pt x="10049" y="2191"/>
                </a:lnTo>
                <a:lnTo>
                  <a:pt x="9952" y="2118"/>
                </a:lnTo>
                <a:close/>
                <a:moveTo>
                  <a:pt x="13821" y="2312"/>
                </a:moveTo>
                <a:lnTo>
                  <a:pt x="13748" y="2385"/>
                </a:lnTo>
                <a:lnTo>
                  <a:pt x="13602" y="2531"/>
                </a:lnTo>
                <a:lnTo>
                  <a:pt x="13456" y="2677"/>
                </a:lnTo>
                <a:lnTo>
                  <a:pt x="13407" y="2775"/>
                </a:lnTo>
                <a:lnTo>
                  <a:pt x="13383" y="2872"/>
                </a:lnTo>
                <a:lnTo>
                  <a:pt x="13407" y="2921"/>
                </a:lnTo>
                <a:lnTo>
                  <a:pt x="13431" y="2945"/>
                </a:lnTo>
                <a:lnTo>
                  <a:pt x="13456" y="2994"/>
                </a:lnTo>
                <a:lnTo>
                  <a:pt x="13504" y="3018"/>
                </a:lnTo>
                <a:lnTo>
                  <a:pt x="13602" y="3018"/>
                </a:lnTo>
                <a:lnTo>
                  <a:pt x="13699" y="2969"/>
                </a:lnTo>
                <a:lnTo>
                  <a:pt x="13796" y="2921"/>
                </a:lnTo>
                <a:lnTo>
                  <a:pt x="13894" y="2848"/>
                </a:lnTo>
                <a:lnTo>
                  <a:pt x="14040" y="2702"/>
                </a:lnTo>
                <a:lnTo>
                  <a:pt x="14113" y="2604"/>
                </a:lnTo>
                <a:lnTo>
                  <a:pt x="14137" y="2507"/>
                </a:lnTo>
                <a:lnTo>
                  <a:pt x="14113" y="2434"/>
                </a:lnTo>
                <a:lnTo>
                  <a:pt x="14064" y="2361"/>
                </a:lnTo>
                <a:lnTo>
                  <a:pt x="13991" y="2312"/>
                </a:lnTo>
                <a:close/>
                <a:moveTo>
                  <a:pt x="15232" y="4600"/>
                </a:moveTo>
                <a:lnTo>
                  <a:pt x="15037" y="4648"/>
                </a:lnTo>
                <a:lnTo>
                  <a:pt x="14867" y="4697"/>
                </a:lnTo>
                <a:lnTo>
                  <a:pt x="14672" y="4770"/>
                </a:lnTo>
                <a:lnTo>
                  <a:pt x="14575" y="4794"/>
                </a:lnTo>
                <a:lnTo>
                  <a:pt x="14478" y="4843"/>
                </a:lnTo>
                <a:lnTo>
                  <a:pt x="14429" y="4916"/>
                </a:lnTo>
                <a:lnTo>
                  <a:pt x="14429" y="4965"/>
                </a:lnTo>
                <a:lnTo>
                  <a:pt x="14453" y="5038"/>
                </a:lnTo>
                <a:lnTo>
                  <a:pt x="14502" y="5086"/>
                </a:lnTo>
                <a:lnTo>
                  <a:pt x="14721" y="5135"/>
                </a:lnTo>
                <a:lnTo>
                  <a:pt x="14964" y="5135"/>
                </a:lnTo>
                <a:lnTo>
                  <a:pt x="15086" y="5111"/>
                </a:lnTo>
                <a:lnTo>
                  <a:pt x="15183" y="5086"/>
                </a:lnTo>
                <a:lnTo>
                  <a:pt x="15281" y="5038"/>
                </a:lnTo>
                <a:lnTo>
                  <a:pt x="15378" y="4965"/>
                </a:lnTo>
                <a:lnTo>
                  <a:pt x="15402" y="4916"/>
                </a:lnTo>
                <a:lnTo>
                  <a:pt x="15427" y="4867"/>
                </a:lnTo>
                <a:lnTo>
                  <a:pt x="15427" y="4794"/>
                </a:lnTo>
                <a:lnTo>
                  <a:pt x="15427" y="4746"/>
                </a:lnTo>
                <a:lnTo>
                  <a:pt x="15402" y="4673"/>
                </a:lnTo>
                <a:lnTo>
                  <a:pt x="15354" y="4648"/>
                </a:lnTo>
                <a:lnTo>
                  <a:pt x="15305" y="4624"/>
                </a:lnTo>
                <a:lnTo>
                  <a:pt x="15232" y="4600"/>
                </a:lnTo>
                <a:close/>
                <a:moveTo>
                  <a:pt x="9052" y="4721"/>
                </a:moveTo>
                <a:lnTo>
                  <a:pt x="8954" y="4746"/>
                </a:lnTo>
                <a:lnTo>
                  <a:pt x="8711" y="4794"/>
                </a:lnTo>
                <a:lnTo>
                  <a:pt x="8516" y="4819"/>
                </a:lnTo>
                <a:lnTo>
                  <a:pt x="8419" y="4867"/>
                </a:lnTo>
                <a:lnTo>
                  <a:pt x="8346" y="4916"/>
                </a:lnTo>
                <a:lnTo>
                  <a:pt x="8273" y="4989"/>
                </a:lnTo>
                <a:lnTo>
                  <a:pt x="8249" y="5062"/>
                </a:lnTo>
                <a:lnTo>
                  <a:pt x="8273" y="5159"/>
                </a:lnTo>
                <a:lnTo>
                  <a:pt x="8297" y="5184"/>
                </a:lnTo>
                <a:lnTo>
                  <a:pt x="8346" y="5208"/>
                </a:lnTo>
                <a:lnTo>
                  <a:pt x="8443" y="5257"/>
                </a:lnTo>
                <a:lnTo>
                  <a:pt x="8930" y="5257"/>
                </a:lnTo>
                <a:lnTo>
                  <a:pt x="9076" y="5232"/>
                </a:lnTo>
                <a:lnTo>
                  <a:pt x="9198" y="5184"/>
                </a:lnTo>
                <a:lnTo>
                  <a:pt x="9319" y="5086"/>
                </a:lnTo>
                <a:lnTo>
                  <a:pt x="9344" y="5038"/>
                </a:lnTo>
                <a:lnTo>
                  <a:pt x="9344" y="4989"/>
                </a:lnTo>
                <a:lnTo>
                  <a:pt x="9319" y="4892"/>
                </a:lnTo>
                <a:lnTo>
                  <a:pt x="9246" y="4794"/>
                </a:lnTo>
                <a:lnTo>
                  <a:pt x="9173" y="4746"/>
                </a:lnTo>
                <a:lnTo>
                  <a:pt x="9052" y="4721"/>
                </a:lnTo>
                <a:close/>
                <a:moveTo>
                  <a:pt x="11801" y="3505"/>
                </a:moveTo>
                <a:lnTo>
                  <a:pt x="12020" y="3529"/>
                </a:lnTo>
                <a:lnTo>
                  <a:pt x="12263" y="3578"/>
                </a:lnTo>
                <a:lnTo>
                  <a:pt x="12482" y="3651"/>
                </a:lnTo>
                <a:lnTo>
                  <a:pt x="12701" y="3772"/>
                </a:lnTo>
                <a:lnTo>
                  <a:pt x="12872" y="3918"/>
                </a:lnTo>
                <a:lnTo>
                  <a:pt x="13042" y="4089"/>
                </a:lnTo>
                <a:lnTo>
                  <a:pt x="13212" y="4283"/>
                </a:lnTo>
                <a:lnTo>
                  <a:pt x="13334" y="4478"/>
                </a:lnTo>
                <a:lnTo>
                  <a:pt x="13431" y="4697"/>
                </a:lnTo>
                <a:lnTo>
                  <a:pt x="13480" y="4867"/>
                </a:lnTo>
                <a:lnTo>
                  <a:pt x="13504" y="5038"/>
                </a:lnTo>
                <a:lnTo>
                  <a:pt x="13504" y="5208"/>
                </a:lnTo>
                <a:lnTo>
                  <a:pt x="13480" y="5378"/>
                </a:lnTo>
                <a:lnTo>
                  <a:pt x="13456" y="5549"/>
                </a:lnTo>
                <a:lnTo>
                  <a:pt x="13407" y="5719"/>
                </a:lnTo>
                <a:lnTo>
                  <a:pt x="13334" y="5889"/>
                </a:lnTo>
                <a:lnTo>
                  <a:pt x="13237" y="6035"/>
                </a:lnTo>
                <a:lnTo>
                  <a:pt x="13139" y="6181"/>
                </a:lnTo>
                <a:lnTo>
                  <a:pt x="13042" y="6303"/>
                </a:lnTo>
                <a:lnTo>
                  <a:pt x="12920" y="6425"/>
                </a:lnTo>
                <a:lnTo>
                  <a:pt x="12774" y="6546"/>
                </a:lnTo>
                <a:lnTo>
                  <a:pt x="12628" y="6644"/>
                </a:lnTo>
                <a:lnTo>
                  <a:pt x="12482" y="6741"/>
                </a:lnTo>
                <a:lnTo>
                  <a:pt x="12336" y="6814"/>
                </a:lnTo>
                <a:lnTo>
                  <a:pt x="12166" y="6863"/>
                </a:lnTo>
                <a:lnTo>
                  <a:pt x="11996" y="6911"/>
                </a:lnTo>
                <a:lnTo>
                  <a:pt x="11801" y="6936"/>
                </a:lnTo>
                <a:lnTo>
                  <a:pt x="11631" y="6936"/>
                </a:lnTo>
                <a:lnTo>
                  <a:pt x="11485" y="6911"/>
                </a:lnTo>
                <a:lnTo>
                  <a:pt x="11315" y="6863"/>
                </a:lnTo>
                <a:lnTo>
                  <a:pt x="11169" y="6814"/>
                </a:lnTo>
                <a:lnTo>
                  <a:pt x="11023" y="6741"/>
                </a:lnTo>
                <a:lnTo>
                  <a:pt x="10901" y="6644"/>
                </a:lnTo>
                <a:lnTo>
                  <a:pt x="10779" y="6546"/>
                </a:lnTo>
                <a:lnTo>
                  <a:pt x="10658" y="6425"/>
                </a:lnTo>
                <a:lnTo>
                  <a:pt x="10560" y="6303"/>
                </a:lnTo>
                <a:lnTo>
                  <a:pt x="10463" y="6157"/>
                </a:lnTo>
                <a:lnTo>
                  <a:pt x="10317" y="5865"/>
                </a:lnTo>
                <a:lnTo>
                  <a:pt x="10195" y="5524"/>
                </a:lnTo>
                <a:lnTo>
                  <a:pt x="10147" y="5208"/>
                </a:lnTo>
                <a:lnTo>
                  <a:pt x="10147" y="4892"/>
                </a:lnTo>
                <a:lnTo>
                  <a:pt x="10195" y="4575"/>
                </a:lnTo>
                <a:lnTo>
                  <a:pt x="10244" y="4405"/>
                </a:lnTo>
                <a:lnTo>
                  <a:pt x="10317" y="4259"/>
                </a:lnTo>
                <a:lnTo>
                  <a:pt x="10414" y="4089"/>
                </a:lnTo>
                <a:lnTo>
                  <a:pt x="10560" y="3943"/>
                </a:lnTo>
                <a:lnTo>
                  <a:pt x="10901" y="3772"/>
                </a:lnTo>
                <a:lnTo>
                  <a:pt x="11242" y="3602"/>
                </a:lnTo>
                <a:lnTo>
                  <a:pt x="11436" y="3553"/>
                </a:lnTo>
                <a:lnTo>
                  <a:pt x="11607" y="3529"/>
                </a:lnTo>
                <a:lnTo>
                  <a:pt x="11801" y="3505"/>
                </a:lnTo>
                <a:close/>
                <a:moveTo>
                  <a:pt x="11753" y="2969"/>
                </a:moveTo>
                <a:lnTo>
                  <a:pt x="11461" y="2994"/>
                </a:lnTo>
                <a:lnTo>
                  <a:pt x="11169" y="3042"/>
                </a:lnTo>
                <a:lnTo>
                  <a:pt x="10901" y="3115"/>
                </a:lnTo>
                <a:lnTo>
                  <a:pt x="10633" y="3237"/>
                </a:lnTo>
                <a:lnTo>
                  <a:pt x="10390" y="3407"/>
                </a:lnTo>
                <a:lnTo>
                  <a:pt x="10195" y="3578"/>
                </a:lnTo>
                <a:lnTo>
                  <a:pt x="10074" y="3724"/>
                </a:lnTo>
                <a:lnTo>
                  <a:pt x="9952" y="3845"/>
                </a:lnTo>
                <a:lnTo>
                  <a:pt x="9830" y="4040"/>
                </a:lnTo>
                <a:lnTo>
                  <a:pt x="9757" y="4235"/>
                </a:lnTo>
                <a:lnTo>
                  <a:pt x="9684" y="4429"/>
                </a:lnTo>
                <a:lnTo>
                  <a:pt x="9636" y="4648"/>
                </a:lnTo>
                <a:lnTo>
                  <a:pt x="9611" y="4843"/>
                </a:lnTo>
                <a:lnTo>
                  <a:pt x="9611" y="5062"/>
                </a:lnTo>
                <a:lnTo>
                  <a:pt x="9611" y="5281"/>
                </a:lnTo>
                <a:lnTo>
                  <a:pt x="9636" y="5476"/>
                </a:lnTo>
                <a:lnTo>
                  <a:pt x="9684" y="5719"/>
                </a:lnTo>
                <a:lnTo>
                  <a:pt x="9757" y="5962"/>
                </a:lnTo>
                <a:lnTo>
                  <a:pt x="9830" y="6181"/>
                </a:lnTo>
                <a:lnTo>
                  <a:pt x="9952" y="6376"/>
                </a:lnTo>
                <a:lnTo>
                  <a:pt x="10074" y="6571"/>
                </a:lnTo>
                <a:lnTo>
                  <a:pt x="10220" y="6765"/>
                </a:lnTo>
                <a:lnTo>
                  <a:pt x="10366" y="6911"/>
                </a:lnTo>
                <a:lnTo>
                  <a:pt x="10536" y="7057"/>
                </a:lnTo>
                <a:lnTo>
                  <a:pt x="10731" y="7203"/>
                </a:lnTo>
                <a:lnTo>
                  <a:pt x="10925" y="7301"/>
                </a:lnTo>
                <a:lnTo>
                  <a:pt x="11120" y="7374"/>
                </a:lnTo>
                <a:lnTo>
                  <a:pt x="11363" y="7447"/>
                </a:lnTo>
                <a:lnTo>
                  <a:pt x="11582" y="7471"/>
                </a:lnTo>
                <a:lnTo>
                  <a:pt x="11826" y="7471"/>
                </a:lnTo>
                <a:lnTo>
                  <a:pt x="12069" y="7447"/>
                </a:lnTo>
                <a:lnTo>
                  <a:pt x="12312" y="7398"/>
                </a:lnTo>
                <a:lnTo>
                  <a:pt x="12531" y="7349"/>
                </a:lnTo>
                <a:lnTo>
                  <a:pt x="12750" y="7252"/>
                </a:lnTo>
                <a:lnTo>
                  <a:pt x="12945" y="7130"/>
                </a:lnTo>
                <a:lnTo>
                  <a:pt x="13139" y="6984"/>
                </a:lnTo>
                <a:lnTo>
                  <a:pt x="13310" y="6838"/>
                </a:lnTo>
                <a:lnTo>
                  <a:pt x="13480" y="6644"/>
                </a:lnTo>
                <a:lnTo>
                  <a:pt x="13602" y="6473"/>
                </a:lnTo>
                <a:lnTo>
                  <a:pt x="13723" y="6254"/>
                </a:lnTo>
                <a:lnTo>
                  <a:pt x="13821" y="6060"/>
                </a:lnTo>
                <a:lnTo>
                  <a:pt x="13894" y="5841"/>
                </a:lnTo>
                <a:lnTo>
                  <a:pt x="13967" y="5597"/>
                </a:lnTo>
                <a:lnTo>
                  <a:pt x="13991" y="5378"/>
                </a:lnTo>
                <a:lnTo>
                  <a:pt x="14015" y="5135"/>
                </a:lnTo>
                <a:lnTo>
                  <a:pt x="13991" y="4916"/>
                </a:lnTo>
                <a:lnTo>
                  <a:pt x="13942" y="4673"/>
                </a:lnTo>
                <a:lnTo>
                  <a:pt x="13894" y="4454"/>
                </a:lnTo>
                <a:lnTo>
                  <a:pt x="13772" y="4210"/>
                </a:lnTo>
                <a:lnTo>
                  <a:pt x="13626" y="3967"/>
                </a:lnTo>
                <a:lnTo>
                  <a:pt x="13456" y="3748"/>
                </a:lnTo>
                <a:lnTo>
                  <a:pt x="13261" y="3553"/>
                </a:lnTo>
                <a:lnTo>
                  <a:pt x="13042" y="3383"/>
                </a:lnTo>
                <a:lnTo>
                  <a:pt x="12799" y="3237"/>
                </a:lnTo>
                <a:lnTo>
                  <a:pt x="12555" y="3115"/>
                </a:lnTo>
                <a:lnTo>
                  <a:pt x="12288" y="3042"/>
                </a:lnTo>
                <a:lnTo>
                  <a:pt x="12045" y="2994"/>
                </a:lnTo>
                <a:lnTo>
                  <a:pt x="11753" y="2969"/>
                </a:lnTo>
                <a:close/>
                <a:moveTo>
                  <a:pt x="9903" y="7057"/>
                </a:moveTo>
                <a:lnTo>
                  <a:pt x="9806" y="7082"/>
                </a:lnTo>
                <a:lnTo>
                  <a:pt x="9733" y="7130"/>
                </a:lnTo>
                <a:lnTo>
                  <a:pt x="9587" y="7276"/>
                </a:lnTo>
                <a:lnTo>
                  <a:pt x="9465" y="7471"/>
                </a:lnTo>
                <a:lnTo>
                  <a:pt x="9392" y="7641"/>
                </a:lnTo>
                <a:lnTo>
                  <a:pt x="9368" y="7739"/>
                </a:lnTo>
                <a:lnTo>
                  <a:pt x="9392" y="7836"/>
                </a:lnTo>
                <a:lnTo>
                  <a:pt x="9441" y="7909"/>
                </a:lnTo>
                <a:lnTo>
                  <a:pt x="9514" y="7958"/>
                </a:lnTo>
                <a:lnTo>
                  <a:pt x="9587" y="7982"/>
                </a:lnTo>
                <a:lnTo>
                  <a:pt x="9684" y="7958"/>
                </a:lnTo>
                <a:lnTo>
                  <a:pt x="9757" y="7909"/>
                </a:lnTo>
                <a:lnTo>
                  <a:pt x="9806" y="7812"/>
                </a:lnTo>
                <a:lnTo>
                  <a:pt x="9879" y="7690"/>
                </a:lnTo>
                <a:lnTo>
                  <a:pt x="9952" y="7568"/>
                </a:lnTo>
                <a:lnTo>
                  <a:pt x="10098" y="7301"/>
                </a:lnTo>
                <a:lnTo>
                  <a:pt x="10098" y="7252"/>
                </a:lnTo>
                <a:lnTo>
                  <a:pt x="10098" y="7203"/>
                </a:lnTo>
                <a:lnTo>
                  <a:pt x="10074" y="7106"/>
                </a:lnTo>
                <a:lnTo>
                  <a:pt x="10001" y="7057"/>
                </a:lnTo>
                <a:close/>
                <a:moveTo>
                  <a:pt x="13504" y="7276"/>
                </a:moveTo>
                <a:lnTo>
                  <a:pt x="13456" y="7301"/>
                </a:lnTo>
                <a:lnTo>
                  <a:pt x="13407" y="7349"/>
                </a:lnTo>
                <a:lnTo>
                  <a:pt x="13383" y="7422"/>
                </a:lnTo>
                <a:lnTo>
                  <a:pt x="13383" y="7544"/>
                </a:lnTo>
                <a:lnTo>
                  <a:pt x="13407" y="7666"/>
                </a:lnTo>
                <a:lnTo>
                  <a:pt x="13456" y="7787"/>
                </a:lnTo>
                <a:lnTo>
                  <a:pt x="13504" y="7909"/>
                </a:lnTo>
                <a:lnTo>
                  <a:pt x="13602" y="8006"/>
                </a:lnTo>
                <a:lnTo>
                  <a:pt x="13723" y="8104"/>
                </a:lnTo>
                <a:lnTo>
                  <a:pt x="13821" y="8177"/>
                </a:lnTo>
                <a:lnTo>
                  <a:pt x="13918" y="8201"/>
                </a:lnTo>
                <a:lnTo>
                  <a:pt x="14015" y="8201"/>
                </a:lnTo>
                <a:lnTo>
                  <a:pt x="14088" y="8152"/>
                </a:lnTo>
                <a:lnTo>
                  <a:pt x="14137" y="8079"/>
                </a:lnTo>
                <a:lnTo>
                  <a:pt x="14161" y="8006"/>
                </a:lnTo>
                <a:lnTo>
                  <a:pt x="14161" y="7909"/>
                </a:lnTo>
                <a:lnTo>
                  <a:pt x="14137" y="7836"/>
                </a:lnTo>
                <a:lnTo>
                  <a:pt x="14064" y="7763"/>
                </a:lnTo>
                <a:lnTo>
                  <a:pt x="13918" y="7666"/>
                </a:lnTo>
                <a:lnTo>
                  <a:pt x="13821" y="7520"/>
                </a:lnTo>
                <a:lnTo>
                  <a:pt x="13699" y="7374"/>
                </a:lnTo>
                <a:lnTo>
                  <a:pt x="13650" y="7325"/>
                </a:lnTo>
                <a:lnTo>
                  <a:pt x="13553" y="7276"/>
                </a:lnTo>
                <a:close/>
                <a:moveTo>
                  <a:pt x="2312" y="11242"/>
                </a:moveTo>
                <a:lnTo>
                  <a:pt x="2287" y="11267"/>
                </a:lnTo>
                <a:lnTo>
                  <a:pt x="2263" y="11291"/>
                </a:lnTo>
                <a:lnTo>
                  <a:pt x="2287" y="11437"/>
                </a:lnTo>
                <a:lnTo>
                  <a:pt x="2312" y="11559"/>
                </a:lnTo>
                <a:lnTo>
                  <a:pt x="2360" y="11705"/>
                </a:lnTo>
                <a:lnTo>
                  <a:pt x="2409" y="11826"/>
                </a:lnTo>
                <a:lnTo>
                  <a:pt x="2555" y="12070"/>
                </a:lnTo>
                <a:lnTo>
                  <a:pt x="2701" y="12313"/>
                </a:lnTo>
                <a:lnTo>
                  <a:pt x="2871" y="12556"/>
                </a:lnTo>
                <a:lnTo>
                  <a:pt x="3042" y="12800"/>
                </a:lnTo>
                <a:lnTo>
                  <a:pt x="3236" y="13019"/>
                </a:lnTo>
                <a:lnTo>
                  <a:pt x="3455" y="13238"/>
                </a:lnTo>
                <a:lnTo>
                  <a:pt x="3528" y="13262"/>
                </a:lnTo>
                <a:lnTo>
                  <a:pt x="3650" y="13262"/>
                </a:lnTo>
                <a:lnTo>
                  <a:pt x="3699" y="13213"/>
                </a:lnTo>
                <a:lnTo>
                  <a:pt x="3747" y="13165"/>
                </a:lnTo>
                <a:lnTo>
                  <a:pt x="3772" y="13092"/>
                </a:lnTo>
                <a:lnTo>
                  <a:pt x="3747" y="13043"/>
                </a:lnTo>
                <a:lnTo>
                  <a:pt x="3699" y="12970"/>
                </a:lnTo>
                <a:lnTo>
                  <a:pt x="3504" y="12751"/>
                </a:lnTo>
                <a:lnTo>
                  <a:pt x="3309" y="12532"/>
                </a:lnTo>
                <a:lnTo>
                  <a:pt x="2944" y="12045"/>
                </a:lnTo>
                <a:lnTo>
                  <a:pt x="2652" y="11632"/>
                </a:lnTo>
                <a:lnTo>
                  <a:pt x="2506" y="11437"/>
                </a:lnTo>
                <a:lnTo>
                  <a:pt x="2336" y="11267"/>
                </a:lnTo>
                <a:lnTo>
                  <a:pt x="2312" y="11242"/>
                </a:lnTo>
                <a:close/>
                <a:moveTo>
                  <a:pt x="2336" y="12678"/>
                </a:moveTo>
                <a:lnTo>
                  <a:pt x="2287" y="12702"/>
                </a:lnTo>
                <a:lnTo>
                  <a:pt x="2263" y="12751"/>
                </a:lnTo>
                <a:lnTo>
                  <a:pt x="2239" y="12800"/>
                </a:lnTo>
                <a:lnTo>
                  <a:pt x="2287" y="12897"/>
                </a:lnTo>
                <a:lnTo>
                  <a:pt x="2360" y="13019"/>
                </a:lnTo>
                <a:lnTo>
                  <a:pt x="2531" y="13213"/>
                </a:lnTo>
                <a:lnTo>
                  <a:pt x="2604" y="13286"/>
                </a:lnTo>
                <a:lnTo>
                  <a:pt x="2725" y="13384"/>
                </a:lnTo>
                <a:lnTo>
                  <a:pt x="2823" y="13432"/>
                </a:lnTo>
                <a:lnTo>
                  <a:pt x="2896" y="13457"/>
                </a:lnTo>
                <a:lnTo>
                  <a:pt x="2944" y="13457"/>
                </a:lnTo>
                <a:lnTo>
                  <a:pt x="3017" y="13408"/>
                </a:lnTo>
                <a:lnTo>
                  <a:pt x="3042" y="13359"/>
                </a:lnTo>
                <a:lnTo>
                  <a:pt x="3066" y="13286"/>
                </a:lnTo>
                <a:lnTo>
                  <a:pt x="3042" y="13238"/>
                </a:lnTo>
                <a:lnTo>
                  <a:pt x="2969" y="13165"/>
                </a:lnTo>
                <a:lnTo>
                  <a:pt x="2896" y="13116"/>
                </a:lnTo>
                <a:lnTo>
                  <a:pt x="2750" y="12994"/>
                </a:lnTo>
                <a:lnTo>
                  <a:pt x="2579" y="12824"/>
                </a:lnTo>
                <a:lnTo>
                  <a:pt x="2482" y="12727"/>
                </a:lnTo>
                <a:lnTo>
                  <a:pt x="2385" y="12678"/>
                </a:lnTo>
                <a:close/>
                <a:moveTo>
                  <a:pt x="5645" y="6084"/>
                </a:moveTo>
                <a:lnTo>
                  <a:pt x="5499" y="6108"/>
                </a:lnTo>
                <a:lnTo>
                  <a:pt x="5353" y="6157"/>
                </a:lnTo>
                <a:lnTo>
                  <a:pt x="5231" y="6230"/>
                </a:lnTo>
                <a:lnTo>
                  <a:pt x="5085" y="6327"/>
                </a:lnTo>
                <a:lnTo>
                  <a:pt x="4818" y="6546"/>
                </a:lnTo>
                <a:lnTo>
                  <a:pt x="4599" y="6790"/>
                </a:lnTo>
                <a:lnTo>
                  <a:pt x="4355" y="7082"/>
                </a:lnTo>
                <a:lnTo>
                  <a:pt x="4161" y="7349"/>
                </a:lnTo>
                <a:lnTo>
                  <a:pt x="3796" y="7860"/>
                </a:lnTo>
                <a:lnTo>
                  <a:pt x="3382" y="8420"/>
                </a:lnTo>
                <a:lnTo>
                  <a:pt x="3163" y="8688"/>
                </a:lnTo>
                <a:lnTo>
                  <a:pt x="2920" y="8931"/>
                </a:lnTo>
                <a:lnTo>
                  <a:pt x="2433" y="9393"/>
                </a:lnTo>
                <a:lnTo>
                  <a:pt x="2190" y="9636"/>
                </a:lnTo>
                <a:lnTo>
                  <a:pt x="1971" y="9880"/>
                </a:lnTo>
                <a:lnTo>
                  <a:pt x="1922" y="9953"/>
                </a:lnTo>
                <a:lnTo>
                  <a:pt x="1922" y="10050"/>
                </a:lnTo>
                <a:lnTo>
                  <a:pt x="1922" y="10123"/>
                </a:lnTo>
                <a:lnTo>
                  <a:pt x="1971" y="10172"/>
                </a:lnTo>
                <a:lnTo>
                  <a:pt x="2044" y="10220"/>
                </a:lnTo>
                <a:lnTo>
                  <a:pt x="2117" y="10245"/>
                </a:lnTo>
                <a:lnTo>
                  <a:pt x="2190" y="10245"/>
                </a:lnTo>
                <a:lnTo>
                  <a:pt x="2263" y="10196"/>
                </a:lnTo>
                <a:lnTo>
                  <a:pt x="2312" y="10147"/>
                </a:lnTo>
                <a:lnTo>
                  <a:pt x="2360" y="10293"/>
                </a:lnTo>
                <a:lnTo>
                  <a:pt x="2409" y="10439"/>
                </a:lnTo>
                <a:lnTo>
                  <a:pt x="2555" y="10756"/>
                </a:lnTo>
                <a:lnTo>
                  <a:pt x="2823" y="11169"/>
                </a:lnTo>
                <a:lnTo>
                  <a:pt x="3042" y="11583"/>
                </a:lnTo>
                <a:lnTo>
                  <a:pt x="3309" y="12021"/>
                </a:lnTo>
                <a:lnTo>
                  <a:pt x="3455" y="12240"/>
                </a:lnTo>
                <a:lnTo>
                  <a:pt x="3601" y="12435"/>
                </a:lnTo>
                <a:lnTo>
                  <a:pt x="3772" y="12605"/>
                </a:lnTo>
                <a:lnTo>
                  <a:pt x="3942" y="12751"/>
                </a:lnTo>
                <a:lnTo>
                  <a:pt x="4015" y="12775"/>
                </a:lnTo>
                <a:lnTo>
                  <a:pt x="4088" y="12775"/>
                </a:lnTo>
                <a:lnTo>
                  <a:pt x="4161" y="12751"/>
                </a:lnTo>
                <a:lnTo>
                  <a:pt x="4209" y="12727"/>
                </a:lnTo>
                <a:lnTo>
                  <a:pt x="4282" y="12629"/>
                </a:lnTo>
                <a:lnTo>
                  <a:pt x="4282" y="12556"/>
                </a:lnTo>
                <a:lnTo>
                  <a:pt x="4282" y="12508"/>
                </a:lnTo>
                <a:lnTo>
                  <a:pt x="4258" y="12459"/>
                </a:lnTo>
                <a:lnTo>
                  <a:pt x="4209" y="12410"/>
                </a:lnTo>
                <a:lnTo>
                  <a:pt x="4039" y="12240"/>
                </a:lnTo>
                <a:lnTo>
                  <a:pt x="3893" y="12070"/>
                </a:lnTo>
                <a:lnTo>
                  <a:pt x="3626" y="11680"/>
                </a:lnTo>
                <a:lnTo>
                  <a:pt x="3358" y="11291"/>
                </a:lnTo>
                <a:lnTo>
                  <a:pt x="3139" y="10877"/>
                </a:lnTo>
                <a:lnTo>
                  <a:pt x="2920" y="10464"/>
                </a:lnTo>
                <a:lnTo>
                  <a:pt x="2750" y="10172"/>
                </a:lnTo>
                <a:lnTo>
                  <a:pt x="2579" y="9928"/>
                </a:lnTo>
                <a:lnTo>
                  <a:pt x="2920" y="9612"/>
                </a:lnTo>
                <a:lnTo>
                  <a:pt x="3066" y="9904"/>
                </a:lnTo>
                <a:lnTo>
                  <a:pt x="3212" y="10172"/>
                </a:lnTo>
                <a:lnTo>
                  <a:pt x="3528" y="10658"/>
                </a:lnTo>
                <a:lnTo>
                  <a:pt x="3747" y="10999"/>
                </a:lnTo>
                <a:lnTo>
                  <a:pt x="3966" y="11340"/>
                </a:lnTo>
                <a:lnTo>
                  <a:pt x="4112" y="11510"/>
                </a:lnTo>
                <a:lnTo>
                  <a:pt x="4234" y="11656"/>
                </a:lnTo>
                <a:lnTo>
                  <a:pt x="4380" y="11778"/>
                </a:lnTo>
                <a:lnTo>
                  <a:pt x="4550" y="11875"/>
                </a:lnTo>
                <a:lnTo>
                  <a:pt x="4623" y="11899"/>
                </a:lnTo>
                <a:lnTo>
                  <a:pt x="4672" y="11899"/>
                </a:lnTo>
                <a:lnTo>
                  <a:pt x="4745" y="11875"/>
                </a:lnTo>
                <a:lnTo>
                  <a:pt x="4793" y="11851"/>
                </a:lnTo>
                <a:lnTo>
                  <a:pt x="4842" y="11778"/>
                </a:lnTo>
                <a:lnTo>
                  <a:pt x="4866" y="11729"/>
                </a:lnTo>
                <a:lnTo>
                  <a:pt x="4866" y="11656"/>
                </a:lnTo>
                <a:lnTo>
                  <a:pt x="4842" y="11607"/>
                </a:lnTo>
                <a:lnTo>
                  <a:pt x="4599" y="11267"/>
                </a:lnTo>
                <a:lnTo>
                  <a:pt x="4331" y="10950"/>
                </a:lnTo>
                <a:lnTo>
                  <a:pt x="4088" y="10634"/>
                </a:lnTo>
                <a:lnTo>
                  <a:pt x="3845" y="10318"/>
                </a:lnTo>
                <a:lnTo>
                  <a:pt x="3528" y="9855"/>
                </a:lnTo>
                <a:lnTo>
                  <a:pt x="3334" y="9612"/>
                </a:lnTo>
                <a:lnTo>
                  <a:pt x="3139" y="9417"/>
                </a:lnTo>
                <a:lnTo>
                  <a:pt x="3480" y="9077"/>
                </a:lnTo>
                <a:lnTo>
                  <a:pt x="3577" y="9223"/>
                </a:lnTo>
                <a:lnTo>
                  <a:pt x="3674" y="9344"/>
                </a:lnTo>
                <a:lnTo>
                  <a:pt x="3893" y="9661"/>
                </a:lnTo>
                <a:lnTo>
                  <a:pt x="4112" y="9977"/>
                </a:lnTo>
                <a:lnTo>
                  <a:pt x="4282" y="10196"/>
                </a:lnTo>
                <a:lnTo>
                  <a:pt x="4501" y="10415"/>
                </a:lnTo>
                <a:lnTo>
                  <a:pt x="4599" y="10512"/>
                </a:lnTo>
                <a:lnTo>
                  <a:pt x="4720" y="10610"/>
                </a:lnTo>
                <a:lnTo>
                  <a:pt x="4866" y="10658"/>
                </a:lnTo>
                <a:lnTo>
                  <a:pt x="4988" y="10707"/>
                </a:lnTo>
                <a:lnTo>
                  <a:pt x="5085" y="10707"/>
                </a:lnTo>
                <a:lnTo>
                  <a:pt x="5183" y="10683"/>
                </a:lnTo>
                <a:lnTo>
                  <a:pt x="5231" y="10610"/>
                </a:lnTo>
                <a:lnTo>
                  <a:pt x="5256" y="10537"/>
                </a:lnTo>
                <a:lnTo>
                  <a:pt x="5280" y="10464"/>
                </a:lnTo>
                <a:lnTo>
                  <a:pt x="5256" y="10391"/>
                </a:lnTo>
                <a:lnTo>
                  <a:pt x="5207" y="10318"/>
                </a:lnTo>
                <a:lnTo>
                  <a:pt x="5110" y="10269"/>
                </a:lnTo>
                <a:lnTo>
                  <a:pt x="4988" y="10220"/>
                </a:lnTo>
                <a:lnTo>
                  <a:pt x="4866" y="10147"/>
                </a:lnTo>
                <a:lnTo>
                  <a:pt x="4745" y="10050"/>
                </a:lnTo>
                <a:lnTo>
                  <a:pt x="4647" y="9953"/>
                </a:lnTo>
                <a:lnTo>
                  <a:pt x="4453" y="9734"/>
                </a:lnTo>
                <a:lnTo>
                  <a:pt x="4282" y="9515"/>
                </a:lnTo>
                <a:lnTo>
                  <a:pt x="3991" y="9174"/>
                </a:lnTo>
                <a:lnTo>
                  <a:pt x="3845" y="9004"/>
                </a:lnTo>
                <a:lnTo>
                  <a:pt x="3747" y="8931"/>
                </a:lnTo>
                <a:lnTo>
                  <a:pt x="3650" y="8882"/>
                </a:lnTo>
                <a:lnTo>
                  <a:pt x="3966" y="8517"/>
                </a:lnTo>
                <a:lnTo>
                  <a:pt x="4039" y="8420"/>
                </a:lnTo>
                <a:lnTo>
                  <a:pt x="4185" y="8615"/>
                </a:lnTo>
                <a:lnTo>
                  <a:pt x="4331" y="8809"/>
                </a:lnTo>
                <a:lnTo>
                  <a:pt x="4647" y="9150"/>
                </a:lnTo>
                <a:lnTo>
                  <a:pt x="5183" y="9709"/>
                </a:lnTo>
                <a:lnTo>
                  <a:pt x="5304" y="9807"/>
                </a:lnTo>
                <a:lnTo>
                  <a:pt x="5426" y="9904"/>
                </a:lnTo>
                <a:lnTo>
                  <a:pt x="5548" y="9977"/>
                </a:lnTo>
                <a:lnTo>
                  <a:pt x="5718" y="9977"/>
                </a:lnTo>
                <a:lnTo>
                  <a:pt x="5767" y="9953"/>
                </a:lnTo>
                <a:lnTo>
                  <a:pt x="5791" y="9904"/>
                </a:lnTo>
                <a:lnTo>
                  <a:pt x="5840" y="9855"/>
                </a:lnTo>
                <a:lnTo>
                  <a:pt x="5840" y="9807"/>
                </a:lnTo>
                <a:lnTo>
                  <a:pt x="5815" y="9685"/>
                </a:lnTo>
                <a:lnTo>
                  <a:pt x="5767" y="9588"/>
                </a:lnTo>
                <a:lnTo>
                  <a:pt x="5669" y="9515"/>
                </a:lnTo>
                <a:lnTo>
                  <a:pt x="5572" y="9417"/>
                </a:lnTo>
                <a:lnTo>
                  <a:pt x="5304" y="9174"/>
                </a:lnTo>
                <a:lnTo>
                  <a:pt x="5012" y="8907"/>
                </a:lnTo>
                <a:lnTo>
                  <a:pt x="4647" y="8542"/>
                </a:lnTo>
                <a:lnTo>
                  <a:pt x="4282" y="8201"/>
                </a:lnTo>
                <a:lnTo>
                  <a:pt x="4234" y="8152"/>
                </a:lnTo>
                <a:lnTo>
                  <a:pt x="4599" y="7690"/>
                </a:lnTo>
                <a:lnTo>
                  <a:pt x="4696" y="7885"/>
                </a:lnTo>
                <a:lnTo>
                  <a:pt x="4842" y="8079"/>
                </a:lnTo>
                <a:lnTo>
                  <a:pt x="5134" y="8396"/>
                </a:lnTo>
                <a:lnTo>
                  <a:pt x="5329" y="8590"/>
                </a:lnTo>
                <a:lnTo>
                  <a:pt x="5548" y="8809"/>
                </a:lnTo>
                <a:lnTo>
                  <a:pt x="5791" y="9004"/>
                </a:lnTo>
                <a:lnTo>
                  <a:pt x="5913" y="9077"/>
                </a:lnTo>
                <a:lnTo>
                  <a:pt x="6034" y="9150"/>
                </a:lnTo>
                <a:lnTo>
                  <a:pt x="6180" y="9150"/>
                </a:lnTo>
                <a:lnTo>
                  <a:pt x="6205" y="9101"/>
                </a:lnTo>
                <a:lnTo>
                  <a:pt x="6253" y="9052"/>
                </a:lnTo>
                <a:lnTo>
                  <a:pt x="6278" y="9004"/>
                </a:lnTo>
                <a:lnTo>
                  <a:pt x="6278" y="8931"/>
                </a:lnTo>
                <a:lnTo>
                  <a:pt x="6253" y="8882"/>
                </a:lnTo>
                <a:lnTo>
                  <a:pt x="6229" y="8834"/>
                </a:lnTo>
                <a:lnTo>
                  <a:pt x="6034" y="8639"/>
                </a:lnTo>
                <a:lnTo>
                  <a:pt x="5840" y="8469"/>
                </a:lnTo>
                <a:lnTo>
                  <a:pt x="5621" y="8298"/>
                </a:lnTo>
                <a:lnTo>
                  <a:pt x="5402" y="8104"/>
                </a:lnTo>
                <a:lnTo>
                  <a:pt x="5110" y="7787"/>
                </a:lnTo>
                <a:lnTo>
                  <a:pt x="4939" y="7641"/>
                </a:lnTo>
                <a:lnTo>
                  <a:pt x="4745" y="7495"/>
                </a:lnTo>
                <a:lnTo>
                  <a:pt x="4915" y="7301"/>
                </a:lnTo>
                <a:lnTo>
                  <a:pt x="5061" y="7155"/>
                </a:lnTo>
                <a:lnTo>
                  <a:pt x="5402" y="7495"/>
                </a:lnTo>
                <a:lnTo>
                  <a:pt x="5718" y="7885"/>
                </a:lnTo>
                <a:lnTo>
                  <a:pt x="5888" y="8104"/>
                </a:lnTo>
                <a:lnTo>
                  <a:pt x="6132" y="8323"/>
                </a:lnTo>
                <a:lnTo>
                  <a:pt x="6253" y="8420"/>
                </a:lnTo>
                <a:lnTo>
                  <a:pt x="6375" y="8469"/>
                </a:lnTo>
                <a:lnTo>
                  <a:pt x="6497" y="8493"/>
                </a:lnTo>
                <a:lnTo>
                  <a:pt x="6643" y="8493"/>
                </a:lnTo>
                <a:lnTo>
                  <a:pt x="6716" y="8444"/>
                </a:lnTo>
                <a:lnTo>
                  <a:pt x="6764" y="8371"/>
                </a:lnTo>
                <a:lnTo>
                  <a:pt x="6764" y="8298"/>
                </a:lnTo>
                <a:lnTo>
                  <a:pt x="6740" y="8225"/>
                </a:lnTo>
                <a:lnTo>
                  <a:pt x="6643" y="8128"/>
                </a:lnTo>
                <a:lnTo>
                  <a:pt x="6545" y="8055"/>
                </a:lnTo>
                <a:lnTo>
                  <a:pt x="6424" y="7982"/>
                </a:lnTo>
                <a:lnTo>
                  <a:pt x="6326" y="7885"/>
                </a:lnTo>
                <a:lnTo>
                  <a:pt x="6205" y="7787"/>
                </a:lnTo>
                <a:lnTo>
                  <a:pt x="6083" y="7641"/>
                </a:lnTo>
                <a:lnTo>
                  <a:pt x="5864" y="7398"/>
                </a:lnTo>
                <a:lnTo>
                  <a:pt x="5742" y="7252"/>
                </a:lnTo>
                <a:lnTo>
                  <a:pt x="5621" y="7130"/>
                </a:lnTo>
                <a:lnTo>
                  <a:pt x="5450" y="7009"/>
                </a:lnTo>
                <a:lnTo>
                  <a:pt x="5304" y="6936"/>
                </a:lnTo>
                <a:lnTo>
                  <a:pt x="5718" y="6595"/>
                </a:lnTo>
                <a:lnTo>
                  <a:pt x="6326" y="7203"/>
                </a:lnTo>
                <a:lnTo>
                  <a:pt x="6643" y="7520"/>
                </a:lnTo>
                <a:lnTo>
                  <a:pt x="6910" y="7860"/>
                </a:lnTo>
                <a:lnTo>
                  <a:pt x="7251" y="8274"/>
                </a:lnTo>
                <a:lnTo>
                  <a:pt x="7543" y="8688"/>
                </a:lnTo>
                <a:lnTo>
                  <a:pt x="8176" y="9539"/>
                </a:lnTo>
                <a:lnTo>
                  <a:pt x="8954" y="10512"/>
                </a:lnTo>
                <a:lnTo>
                  <a:pt x="9733" y="11486"/>
                </a:lnTo>
                <a:lnTo>
                  <a:pt x="10098" y="11997"/>
                </a:lnTo>
                <a:lnTo>
                  <a:pt x="10463" y="12508"/>
                </a:lnTo>
                <a:lnTo>
                  <a:pt x="10828" y="13019"/>
                </a:lnTo>
                <a:lnTo>
                  <a:pt x="11023" y="13262"/>
                </a:lnTo>
                <a:lnTo>
                  <a:pt x="11242" y="13481"/>
                </a:lnTo>
                <a:lnTo>
                  <a:pt x="11339" y="13554"/>
                </a:lnTo>
                <a:lnTo>
                  <a:pt x="11436" y="13578"/>
                </a:lnTo>
                <a:lnTo>
                  <a:pt x="11509" y="13554"/>
                </a:lnTo>
                <a:lnTo>
                  <a:pt x="11582" y="13505"/>
                </a:lnTo>
                <a:lnTo>
                  <a:pt x="11655" y="13432"/>
                </a:lnTo>
                <a:lnTo>
                  <a:pt x="11680" y="13359"/>
                </a:lnTo>
                <a:lnTo>
                  <a:pt x="11704" y="13238"/>
                </a:lnTo>
                <a:lnTo>
                  <a:pt x="11680" y="13140"/>
                </a:lnTo>
                <a:lnTo>
                  <a:pt x="11558" y="12897"/>
                </a:lnTo>
                <a:lnTo>
                  <a:pt x="11388" y="12629"/>
                </a:lnTo>
                <a:lnTo>
                  <a:pt x="11217" y="12386"/>
                </a:lnTo>
                <a:lnTo>
                  <a:pt x="11047" y="12143"/>
                </a:lnTo>
                <a:lnTo>
                  <a:pt x="10268" y="11194"/>
                </a:lnTo>
                <a:lnTo>
                  <a:pt x="10001" y="10853"/>
                </a:lnTo>
                <a:lnTo>
                  <a:pt x="10147" y="10756"/>
                </a:lnTo>
                <a:lnTo>
                  <a:pt x="10220" y="10877"/>
                </a:lnTo>
                <a:lnTo>
                  <a:pt x="10317" y="10999"/>
                </a:lnTo>
                <a:lnTo>
                  <a:pt x="10463" y="11169"/>
                </a:lnTo>
                <a:lnTo>
                  <a:pt x="10633" y="11364"/>
                </a:lnTo>
                <a:lnTo>
                  <a:pt x="10828" y="11510"/>
                </a:lnTo>
                <a:lnTo>
                  <a:pt x="11023" y="11656"/>
                </a:lnTo>
                <a:lnTo>
                  <a:pt x="11071" y="11680"/>
                </a:lnTo>
                <a:lnTo>
                  <a:pt x="11144" y="11680"/>
                </a:lnTo>
                <a:lnTo>
                  <a:pt x="11217" y="11656"/>
                </a:lnTo>
                <a:lnTo>
                  <a:pt x="11266" y="11632"/>
                </a:lnTo>
                <a:lnTo>
                  <a:pt x="11315" y="11559"/>
                </a:lnTo>
                <a:lnTo>
                  <a:pt x="11339" y="11510"/>
                </a:lnTo>
                <a:lnTo>
                  <a:pt x="11339" y="11437"/>
                </a:lnTo>
                <a:lnTo>
                  <a:pt x="11315" y="11364"/>
                </a:lnTo>
                <a:lnTo>
                  <a:pt x="11169" y="11218"/>
                </a:lnTo>
                <a:lnTo>
                  <a:pt x="11023" y="11072"/>
                </a:lnTo>
                <a:lnTo>
                  <a:pt x="10682" y="10804"/>
                </a:lnTo>
                <a:lnTo>
                  <a:pt x="10390" y="10512"/>
                </a:lnTo>
                <a:lnTo>
                  <a:pt x="10390" y="10488"/>
                </a:lnTo>
                <a:lnTo>
                  <a:pt x="10731" y="10026"/>
                </a:lnTo>
                <a:lnTo>
                  <a:pt x="10828" y="10172"/>
                </a:lnTo>
                <a:lnTo>
                  <a:pt x="10901" y="10293"/>
                </a:lnTo>
                <a:lnTo>
                  <a:pt x="11023" y="10439"/>
                </a:lnTo>
                <a:lnTo>
                  <a:pt x="11169" y="10610"/>
                </a:lnTo>
                <a:lnTo>
                  <a:pt x="11315" y="10756"/>
                </a:lnTo>
                <a:lnTo>
                  <a:pt x="11412" y="10926"/>
                </a:lnTo>
                <a:lnTo>
                  <a:pt x="11485" y="10999"/>
                </a:lnTo>
                <a:lnTo>
                  <a:pt x="11534" y="11048"/>
                </a:lnTo>
                <a:lnTo>
                  <a:pt x="11607" y="11048"/>
                </a:lnTo>
                <a:lnTo>
                  <a:pt x="11680" y="11023"/>
                </a:lnTo>
                <a:lnTo>
                  <a:pt x="11753" y="10975"/>
                </a:lnTo>
                <a:lnTo>
                  <a:pt x="11777" y="10902"/>
                </a:lnTo>
                <a:lnTo>
                  <a:pt x="11801" y="10829"/>
                </a:lnTo>
                <a:lnTo>
                  <a:pt x="11777" y="10731"/>
                </a:lnTo>
                <a:lnTo>
                  <a:pt x="11680" y="10585"/>
                </a:lnTo>
                <a:lnTo>
                  <a:pt x="11582" y="10439"/>
                </a:lnTo>
                <a:lnTo>
                  <a:pt x="11315" y="10196"/>
                </a:lnTo>
                <a:lnTo>
                  <a:pt x="11169" y="10050"/>
                </a:lnTo>
                <a:lnTo>
                  <a:pt x="11023" y="9904"/>
                </a:lnTo>
                <a:lnTo>
                  <a:pt x="10925" y="9807"/>
                </a:lnTo>
                <a:lnTo>
                  <a:pt x="11217" y="9539"/>
                </a:lnTo>
                <a:lnTo>
                  <a:pt x="11315" y="9636"/>
                </a:lnTo>
                <a:lnTo>
                  <a:pt x="11412" y="9782"/>
                </a:lnTo>
                <a:lnTo>
                  <a:pt x="11582" y="10026"/>
                </a:lnTo>
                <a:lnTo>
                  <a:pt x="11655" y="10172"/>
                </a:lnTo>
                <a:lnTo>
                  <a:pt x="11753" y="10293"/>
                </a:lnTo>
                <a:lnTo>
                  <a:pt x="11874" y="10391"/>
                </a:lnTo>
                <a:lnTo>
                  <a:pt x="11996" y="10488"/>
                </a:lnTo>
                <a:lnTo>
                  <a:pt x="12093" y="10512"/>
                </a:lnTo>
                <a:lnTo>
                  <a:pt x="12190" y="10512"/>
                </a:lnTo>
                <a:lnTo>
                  <a:pt x="12239" y="10464"/>
                </a:lnTo>
                <a:lnTo>
                  <a:pt x="12312" y="10391"/>
                </a:lnTo>
                <a:lnTo>
                  <a:pt x="12336" y="10318"/>
                </a:lnTo>
                <a:lnTo>
                  <a:pt x="12336" y="10245"/>
                </a:lnTo>
                <a:lnTo>
                  <a:pt x="12288" y="10172"/>
                </a:lnTo>
                <a:lnTo>
                  <a:pt x="12215" y="10099"/>
                </a:lnTo>
                <a:lnTo>
                  <a:pt x="12117" y="10026"/>
                </a:lnTo>
                <a:lnTo>
                  <a:pt x="12020" y="9928"/>
                </a:lnTo>
                <a:lnTo>
                  <a:pt x="11850" y="9709"/>
                </a:lnTo>
                <a:lnTo>
                  <a:pt x="11680" y="9466"/>
                </a:lnTo>
                <a:lnTo>
                  <a:pt x="11607" y="9369"/>
                </a:lnTo>
                <a:lnTo>
                  <a:pt x="11485" y="9271"/>
                </a:lnTo>
                <a:lnTo>
                  <a:pt x="11704" y="9077"/>
                </a:lnTo>
                <a:lnTo>
                  <a:pt x="11972" y="9223"/>
                </a:lnTo>
                <a:lnTo>
                  <a:pt x="12215" y="9417"/>
                </a:lnTo>
                <a:lnTo>
                  <a:pt x="12409" y="9636"/>
                </a:lnTo>
                <a:lnTo>
                  <a:pt x="12628" y="9880"/>
                </a:lnTo>
                <a:lnTo>
                  <a:pt x="12993" y="10415"/>
                </a:lnTo>
                <a:lnTo>
                  <a:pt x="13334" y="10902"/>
                </a:lnTo>
                <a:lnTo>
                  <a:pt x="13845" y="11559"/>
                </a:lnTo>
                <a:lnTo>
                  <a:pt x="14356" y="12240"/>
                </a:lnTo>
                <a:lnTo>
                  <a:pt x="14551" y="12556"/>
                </a:lnTo>
                <a:lnTo>
                  <a:pt x="14770" y="12921"/>
                </a:lnTo>
                <a:lnTo>
                  <a:pt x="14891" y="13092"/>
                </a:lnTo>
                <a:lnTo>
                  <a:pt x="15037" y="13262"/>
                </a:lnTo>
                <a:lnTo>
                  <a:pt x="15159" y="13384"/>
                </a:lnTo>
                <a:lnTo>
                  <a:pt x="15305" y="13481"/>
                </a:lnTo>
                <a:lnTo>
                  <a:pt x="15427" y="13505"/>
                </a:lnTo>
                <a:lnTo>
                  <a:pt x="15548" y="13481"/>
                </a:lnTo>
                <a:lnTo>
                  <a:pt x="15597" y="13432"/>
                </a:lnTo>
                <a:lnTo>
                  <a:pt x="15621" y="13408"/>
                </a:lnTo>
                <a:lnTo>
                  <a:pt x="15646" y="13359"/>
                </a:lnTo>
                <a:lnTo>
                  <a:pt x="15646" y="13286"/>
                </a:lnTo>
                <a:lnTo>
                  <a:pt x="15597" y="13092"/>
                </a:lnTo>
                <a:lnTo>
                  <a:pt x="15524" y="12897"/>
                </a:lnTo>
                <a:lnTo>
                  <a:pt x="15427" y="12702"/>
                </a:lnTo>
                <a:lnTo>
                  <a:pt x="15281" y="12532"/>
                </a:lnTo>
                <a:lnTo>
                  <a:pt x="15013" y="12167"/>
                </a:lnTo>
                <a:lnTo>
                  <a:pt x="14745" y="11826"/>
                </a:lnTo>
                <a:lnTo>
                  <a:pt x="14478" y="11461"/>
                </a:lnTo>
                <a:lnTo>
                  <a:pt x="14210" y="11121"/>
                </a:lnTo>
                <a:lnTo>
                  <a:pt x="13650" y="10415"/>
                </a:lnTo>
                <a:lnTo>
                  <a:pt x="13310" y="9880"/>
                </a:lnTo>
                <a:lnTo>
                  <a:pt x="13091" y="9588"/>
                </a:lnTo>
                <a:lnTo>
                  <a:pt x="12872" y="9296"/>
                </a:lnTo>
                <a:lnTo>
                  <a:pt x="12604" y="9052"/>
                </a:lnTo>
                <a:lnTo>
                  <a:pt x="12482" y="8931"/>
                </a:lnTo>
                <a:lnTo>
                  <a:pt x="12336" y="8834"/>
                </a:lnTo>
                <a:lnTo>
                  <a:pt x="12215" y="8761"/>
                </a:lnTo>
                <a:lnTo>
                  <a:pt x="12069" y="8688"/>
                </a:lnTo>
                <a:lnTo>
                  <a:pt x="11899" y="8663"/>
                </a:lnTo>
                <a:lnTo>
                  <a:pt x="11753" y="8663"/>
                </a:lnTo>
                <a:lnTo>
                  <a:pt x="11655" y="8615"/>
                </a:lnTo>
                <a:lnTo>
                  <a:pt x="11558" y="8615"/>
                </a:lnTo>
                <a:lnTo>
                  <a:pt x="11388" y="8688"/>
                </a:lnTo>
                <a:lnTo>
                  <a:pt x="11242" y="8785"/>
                </a:lnTo>
                <a:lnTo>
                  <a:pt x="11071" y="8907"/>
                </a:lnTo>
                <a:lnTo>
                  <a:pt x="10950" y="9028"/>
                </a:lnTo>
                <a:lnTo>
                  <a:pt x="10682" y="9320"/>
                </a:lnTo>
                <a:lnTo>
                  <a:pt x="10463" y="9612"/>
                </a:lnTo>
                <a:lnTo>
                  <a:pt x="10074" y="10050"/>
                </a:lnTo>
                <a:lnTo>
                  <a:pt x="9903" y="10318"/>
                </a:lnTo>
                <a:lnTo>
                  <a:pt x="9830" y="10464"/>
                </a:lnTo>
                <a:lnTo>
                  <a:pt x="9782" y="10585"/>
                </a:lnTo>
                <a:lnTo>
                  <a:pt x="8589" y="9125"/>
                </a:lnTo>
                <a:lnTo>
                  <a:pt x="8249" y="8688"/>
                </a:lnTo>
                <a:lnTo>
                  <a:pt x="7908" y="8225"/>
                </a:lnTo>
                <a:lnTo>
                  <a:pt x="7567" y="7787"/>
                </a:lnTo>
                <a:lnTo>
                  <a:pt x="7227" y="7349"/>
                </a:lnTo>
                <a:lnTo>
                  <a:pt x="6935" y="7009"/>
                </a:lnTo>
                <a:lnTo>
                  <a:pt x="6594" y="6668"/>
                </a:lnTo>
                <a:lnTo>
                  <a:pt x="6424" y="6498"/>
                </a:lnTo>
                <a:lnTo>
                  <a:pt x="6229" y="6376"/>
                </a:lnTo>
                <a:lnTo>
                  <a:pt x="6034" y="6254"/>
                </a:lnTo>
                <a:lnTo>
                  <a:pt x="5815" y="6157"/>
                </a:lnTo>
                <a:lnTo>
                  <a:pt x="5742" y="6108"/>
                </a:lnTo>
                <a:lnTo>
                  <a:pt x="5645" y="6084"/>
                </a:lnTo>
                <a:close/>
                <a:moveTo>
                  <a:pt x="5864" y="1388"/>
                </a:moveTo>
                <a:lnTo>
                  <a:pt x="6837" y="1412"/>
                </a:lnTo>
                <a:lnTo>
                  <a:pt x="7811" y="1436"/>
                </a:lnTo>
                <a:lnTo>
                  <a:pt x="8784" y="1485"/>
                </a:lnTo>
                <a:lnTo>
                  <a:pt x="9757" y="1534"/>
                </a:lnTo>
                <a:lnTo>
                  <a:pt x="10755" y="1558"/>
                </a:lnTo>
                <a:lnTo>
                  <a:pt x="12726" y="1558"/>
                </a:lnTo>
                <a:lnTo>
                  <a:pt x="14429" y="1485"/>
                </a:lnTo>
                <a:lnTo>
                  <a:pt x="16181" y="1485"/>
                </a:lnTo>
                <a:lnTo>
                  <a:pt x="16181" y="1558"/>
                </a:lnTo>
                <a:lnTo>
                  <a:pt x="16157" y="1801"/>
                </a:lnTo>
                <a:lnTo>
                  <a:pt x="16132" y="2045"/>
                </a:lnTo>
                <a:lnTo>
                  <a:pt x="16132" y="2507"/>
                </a:lnTo>
                <a:lnTo>
                  <a:pt x="16132" y="2945"/>
                </a:lnTo>
                <a:lnTo>
                  <a:pt x="16181" y="3821"/>
                </a:lnTo>
                <a:lnTo>
                  <a:pt x="16181" y="5062"/>
                </a:lnTo>
                <a:lnTo>
                  <a:pt x="16132" y="6303"/>
                </a:lnTo>
                <a:lnTo>
                  <a:pt x="16059" y="8809"/>
                </a:lnTo>
                <a:lnTo>
                  <a:pt x="16059" y="10561"/>
                </a:lnTo>
                <a:lnTo>
                  <a:pt x="16084" y="12313"/>
                </a:lnTo>
                <a:lnTo>
                  <a:pt x="16108" y="12946"/>
                </a:lnTo>
                <a:lnTo>
                  <a:pt x="16132" y="13603"/>
                </a:lnTo>
                <a:lnTo>
                  <a:pt x="16157" y="13724"/>
                </a:lnTo>
                <a:lnTo>
                  <a:pt x="15524" y="13773"/>
                </a:lnTo>
                <a:lnTo>
                  <a:pt x="14916" y="13797"/>
                </a:lnTo>
                <a:lnTo>
                  <a:pt x="13675" y="13822"/>
                </a:lnTo>
                <a:lnTo>
                  <a:pt x="11193" y="13822"/>
                </a:lnTo>
                <a:lnTo>
                  <a:pt x="8614" y="13846"/>
                </a:lnTo>
                <a:lnTo>
                  <a:pt x="6010" y="13895"/>
                </a:lnTo>
                <a:lnTo>
                  <a:pt x="4793" y="13895"/>
                </a:lnTo>
                <a:lnTo>
                  <a:pt x="3577" y="13870"/>
                </a:lnTo>
                <a:lnTo>
                  <a:pt x="2263" y="13846"/>
                </a:lnTo>
                <a:lnTo>
                  <a:pt x="1801" y="13846"/>
                </a:lnTo>
                <a:lnTo>
                  <a:pt x="1728" y="12873"/>
                </a:lnTo>
                <a:lnTo>
                  <a:pt x="1655" y="11899"/>
                </a:lnTo>
                <a:lnTo>
                  <a:pt x="1606" y="10950"/>
                </a:lnTo>
                <a:lnTo>
                  <a:pt x="1582" y="9977"/>
                </a:lnTo>
                <a:lnTo>
                  <a:pt x="1582" y="8882"/>
                </a:lnTo>
                <a:lnTo>
                  <a:pt x="1606" y="7787"/>
                </a:lnTo>
                <a:lnTo>
                  <a:pt x="1606" y="6668"/>
                </a:lnTo>
                <a:lnTo>
                  <a:pt x="1582" y="5573"/>
                </a:lnTo>
                <a:lnTo>
                  <a:pt x="1533" y="4356"/>
                </a:lnTo>
                <a:lnTo>
                  <a:pt x="1484" y="3115"/>
                </a:lnTo>
                <a:lnTo>
                  <a:pt x="1460" y="2483"/>
                </a:lnTo>
                <a:lnTo>
                  <a:pt x="1460" y="1850"/>
                </a:lnTo>
                <a:lnTo>
                  <a:pt x="1436" y="1631"/>
                </a:lnTo>
                <a:lnTo>
                  <a:pt x="1411" y="1412"/>
                </a:lnTo>
                <a:lnTo>
                  <a:pt x="1557" y="1412"/>
                </a:lnTo>
                <a:lnTo>
                  <a:pt x="1703" y="1436"/>
                </a:lnTo>
                <a:lnTo>
                  <a:pt x="1849" y="1485"/>
                </a:lnTo>
                <a:lnTo>
                  <a:pt x="1995" y="1509"/>
                </a:lnTo>
                <a:lnTo>
                  <a:pt x="2433" y="1558"/>
                </a:lnTo>
                <a:lnTo>
                  <a:pt x="2871" y="1558"/>
                </a:lnTo>
                <a:lnTo>
                  <a:pt x="3358" y="1534"/>
                </a:lnTo>
                <a:lnTo>
                  <a:pt x="3869" y="1485"/>
                </a:lnTo>
                <a:lnTo>
                  <a:pt x="4866" y="1412"/>
                </a:lnTo>
                <a:lnTo>
                  <a:pt x="5864" y="1388"/>
                </a:lnTo>
                <a:close/>
                <a:moveTo>
                  <a:pt x="6375" y="925"/>
                </a:moveTo>
                <a:lnTo>
                  <a:pt x="5353" y="950"/>
                </a:lnTo>
                <a:lnTo>
                  <a:pt x="4331" y="998"/>
                </a:lnTo>
                <a:lnTo>
                  <a:pt x="3334" y="1071"/>
                </a:lnTo>
                <a:lnTo>
                  <a:pt x="2823" y="1096"/>
                </a:lnTo>
                <a:lnTo>
                  <a:pt x="2190" y="1096"/>
                </a:lnTo>
                <a:lnTo>
                  <a:pt x="2020" y="1071"/>
                </a:lnTo>
                <a:lnTo>
                  <a:pt x="1728" y="1023"/>
                </a:lnTo>
                <a:lnTo>
                  <a:pt x="1582" y="1023"/>
                </a:lnTo>
                <a:lnTo>
                  <a:pt x="1436" y="1047"/>
                </a:lnTo>
                <a:lnTo>
                  <a:pt x="1314" y="1120"/>
                </a:lnTo>
                <a:lnTo>
                  <a:pt x="1241" y="1242"/>
                </a:lnTo>
                <a:lnTo>
                  <a:pt x="1192" y="1290"/>
                </a:lnTo>
                <a:lnTo>
                  <a:pt x="1144" y="1339"/>
                </a:lnTo>
                <a:lnTo>
                  <a:pt x="1095" y="1509"/>
                </a:lnTo>
                <a:lnTo>
                  <a:pt x="1071" y="1680"/>
                </a:lnTo>
                <a:lnTo>
                  <a:pt x="1046" y="1899"/>
                </a:lnTo>
                <a:lnTo>
                  <a:pt x="1046" y="2288"/>
                </a:lnTo>
                <a:lnTo>
                  <a:pt x="1046" y="2531"/>
                </a:lnTo>
                <a:lnTo>
                  <a:pt x="1046" y="3213"/>
                </a:lnTo>
                <a:lnTo>
                  <a:pt x="1071" y="3918"/>
                </a:lnTo>
                <a:lnTo>
                  <a:pt x="1119" y="5330"/>
                </a:lnTo>
                <a:lnTo>
                  <a:pt x="1144" y="6352"/>
                </a:lnTo>
                <a:lnTo>
                  <a:pt x="1144" y="7374"/>
                </a:lnTo>
                <a:lnTo>
                  <a:pt x="1119" y="9417"/>
                </a:lnTo>
                <a:lnTo>
                  <a:pt x="1144" y="10634"/>
                </a:lnTo>
                <a:lnTo>
                  <a:pt x="1192" y="11851"/>
                </a:lnTo>
                <a:lnTo>
                  <a:pt x="1290" y="13043"/>
                </a:lnTo>
                <a:lnTo>
                  <a:pt x="1387" y="14260"/>
                </a:lnTo>
                <a:lnTo>
                  <a:pt x="1411" y="14357"/>
                </a:lnTo>
                <a:lnTo>
                  <a:pt x="1460" y="14406"/>
                </a:lnTo>
                <a:lnTo>
                  <a:pt x="1533" y="14454"/>
                </a:lnTo>
                <a:lnTo>
                  <a:pt x="1606" y="14479"/>
                </a:lnTo>
                <a:lnTo>
                  <a:pt x="1679" y="14479"/>
                </a:lnTo>
                <a:lnTo>
                  <a:pt x="1752" y="14430"/>
                </a:lnTo>
                <a:lnTo>
                  <a:pt x="1801" y="14381"/>
                </a:lnTo>
                <a:lnTo>
                  <a:pt x="1825" y="14308"/>
                </a:lnTo>
                <a:lnTo>
                  <a:pt x="2141" y="14357"/>
                </a:lnTo>
                <a:lnTo>
                  <a:pt x="2969" y="14357"/>
                </a:lnTo>
                <a:lnTo>
                  <a:pt x="4282" y="14406"/>
                </a:lnTo>
                <a:lnTo>
                  <a:pt x="5572" y="14430"/>
                </a:lnTo>
                <a:lnTo>
                  <a:pt x="6837" y="14406"/>
                </a:lnTo>
                <a:lnTo>
                  <a:pt x="8103" y="14406"/>
                </a:lnTo>
                <a:lnTo>
                  <a:pt x="10633" y="14357"/>
                </a:lnTo>
                <a:lnTo>
                  <a:pt x="12045" y="14333"/>
                </a:lnTo>
                <a:lnTo>
                  <a:pt x="13480" y="14333"/>
                </a:lnTo>
                <a:lnTo>
                  <a:pt x="14891" y="14308"/>
                </a:lnTo>
                <a:lnTo>
                  <a:pt x="15597" y="14284"/>
                </a:lnTo>
                <a:lnTo>
                  <a:pt x="16303" y="14235"/>
                </a:lnTo>
                <a:lnTo>
                  <a:pt x="16400" y="14211"/>
                </a:lnTo>
                <a:lnTo>
                  <a:pt x="16473" y="14211"/>
                </a:lnTo>
                <a:lnTo>
                  <a:pt x="16546" y="14187"/>
                </a:lnTo>
                <a:lnTo>
                  <a:pt x="16619" y="14138"/>
                </a:lnTo>
                <a:lnTo>
                  <a:pt x="16643" y="14065"/>
                </a:lnTo>
                <a:lnTo>
                  <a:pt x="16668" y="13992"/>
                </a:lnTo>
                <a:lnTo>
                  <a:pt x="16668" y="13895"/>
                </a:lnTo>
                <a:lnTo>
                  <a:pt x="16643" y="13822"/>
                </a:lnTo>
                <a:lnTo>
                  <a:pt x="16570" y="13773"/>
                </a:lnTo>
                <a:lnTo>
                  <a:pt x="16570" y="13773"/>
                </a:lnTo>
                <a:lnTo>
                  <a:pt x="16643" y="13797"/>
                </a:lnTo>
                <a:lnTo>
                  <a:pt x="16668" y="13797"/>
                </a:lnTo>
                <a:lnTo>
                  <a:pt x="16643" y="13700"/>
                </a:lnTo>
                <a:lnTo>
                  <a:pt x="16619" y="13603"/>
                </a:lnTo>
                <a:lnTo>
                  <a:pt x="16595" y="13043"/>
                </a:lnTo>
                <a:lnTo>
                  <a:pt x="16546" y="11729"/>
                </a:lnTo>
                <a:lnTo>
                  <a:pt x="16546" y="9685"/>
                </a:lnTo>
                <a:lnTo>
                  <a:pt x="16570" y="7666"/>
                </a:lnTo>
                <a:lnTo>
                  <a:pt x="16643" y="5184"/>
                </a:lnTo>
                <a:lnTo>
                  <a:pt x="16643" y="3943"/>
                </a:lnTo>
                <a:lnTo>
                  <a:pt x="16595" y="2702"/>
                </a:lnTo>
                <a:lnTo>
                  <a:pt x="16619" y="2312"/>
                </a:lnTo>
                <a:lnTo>
                  <a:pt x="16619" y="2045"/>
                </a:lnTo>
                <a:lnTo>
                  <a:pt x="16643" y="1753"/>
                </a:lnTo>
                <a:lnTo>
                  <a:pt x="16619" y="1485"/>
                </a:lnTo>
                <a:lnTo>
                  <a:pt x="16546" y="1266"/>
                </a:lnTo>
                <a:lnTo>
                  <a:pt x="16522" y="1169"/>
                </a:lnTo>
                <a:lnTo>
                  <a:pt x="16449" y="1120"/>
                </a:lnTo>
                <a:lnTo>
                  <a:pt x="16400" y="1071"/>
                </a:lnTo>
                <a:lnTo>
                  <a:pt x="16278" y="1071"/>
                </a:lnTo>
                <a:lnTo>
                  <a:pt x="16205" y="1047"/>
                </a:lnTo>
                <a:lnTo>
                  <a:pt x="15792" y="974"/>
                </a:lnTo>
                <a:lnTo>
                  <a:pt x="15354" y="950"/>
                </a:lnTo>
                <a:lnTo>
                  <a:pt x="14916" y="925"/>
                </a:lnTo>
                <a:lnTo>
                  <a:pt x="14478" y="950"/>
                </a:lnTo>
                <a:lnTo>
                  <a:pt x="13577" y="998"/>
                </a:lnTo>
                <a:lnTo>
                  <a:pt x="12726" y="1071"/>
                </a:lnTo>
                <a:lnTo>
                  <a:pt x="11631" y="1096"/>
                </a:lnTo>
                <a:lnTo>
                  <a:pt x="10560" y="1096"/>
                </a:lnTo>
                <a:lnTo>
                  <a:pt x="9490" y="1047"/>
                </a:lnTo>
                <a:lnTo>
                  <a:pt x="8395" y="998"/>
                </a:lnTo>
                <a:lnTo>
                  <a:pt x="7373" y="950"/>
                </a:lnTo>
                <a:lnTo>
                  <a:pt x="6375" y="925"/>
                </a:lnTo>
                <a:close/>
                <a:moveTo>
                  <a:pt x="3480" y="415"/>
                </a:moveTo>
                <a:lnTo>
                  <a:pt x="4647" y="463"/>
                </a:lnTo>
                <a:lnTo>
                  <a:pt x="8200" y="463"/>
                </a:lnTo>
                <a:lnTo>
                  <a:pt x="10390" y="439"/>
                </a:lnTo>
                <a:lnTo>
                  <a:pt x="12604" y="439"/>
                </a:lnTo>
                <a:lnTo>
                  <a:pt x="17033" y="463"/>
                </a:lnTo>
                <a:lnTo>
                  <a:pt x="16935" y="731"/>
                </a:lnTo>
                <a:lnTo>
                  <a:pt x="16887" y="1023"/>
                </a:lnTo>
                <a:lnTo>
                  <a:pt x="16862" y="1315"/>
                </a:lnTo>
                <a:lnTo>
                  <a:pt x="16862" y="1631"/>
                </a:lnTo>
                <a:lnTo>
                  <a:pt x="16887" y="2239"/>
                </a:lnTo>
                <a:lnTo>
                  <a:pt x="16960" y="2799"/>
                </a:lnTo>
                <a:lnTo>
                  <a:pt x="17057" y="3797"/>
                </a:lnTo>
                <a:lnTo>
                  <a:pt x="17154" y="4770"/>
                </a:lnTo>
                <a:lnTo>
                  <a:pt x="17179" y="5768"/>
                </a:lnTo>
                <a:lnTo>
                  <a:pt x="17203" y="6765"/>
                </a:lnTo>
                <a:lnTo>
                  <a:pt x="17154" y="8031"/>
                </a:lnTo>
                <a:lnTo>
                  <a:pt x="17106" y="9296"/>
                </a:lnTo>
                <a:lnTo>
                  <a:pt x="17033" y="10561"/>
                </a:lnTo>
                <a:lnTo>
                  <a:pt x="16960" y="11802"/>
                </a:lnTo>
                <a:lnTo>
                  <a:pt x="16960" y="12289"/>
                </a:lnTo>
                <a:lnTo>
                  <a:pt x="16960" y="12775"/>
                </a:lnTo>
                <a:lnTo>
                  <a:pt x="16984" y="13749"/>
                </a:lnTo>
                <a:lnTo>
                  <a:pt x="16960" y="14187"/>
                </a:lnTo>
                <a:lnTo>
                  <a:pt x="16960" y="14406"/>
                </a:lnTo>
                <a:lnTo>
                  <a:pt x="16984" y="14625"/>
                </a:lnTo>
                <a:lnTo>
                  <a:pt x="16497" y="14722"/>
                </a:lnTo>
                <a:lnTo>
                  <a:pt x="15986" y="14771"/>
                </a:lnTo>
                <a:lnTo>
                  <a:pt x="15500" y="14795"/>
                </a:lnTo>
                <a:lnTo>
                  <a:pt x="14989" y="14819"/>
                </a:lnTo>
                <a:lnTo>
                  <a:pt x="13991" y="14795"/>
                </a:lnTo>
                <a:lnTo>
                  <a:pt x="12969" y="14771"/>
                </a:lnTo>
                <a:lnTo>
                  <a:pt x="11874" y="14771"/>
                </a:lnTo>
                <a:lnTo>
                  <a:pt x="10779" y="14795"/>
                </a:lnTo>
                <a:lnTo>
                  <a:pt x="9684" y="14844"/>
                </a:lnTo>
                <a:lnTo>
                  <a:pt x="8589" y="14941"/>
                </a:lnTo>
                <a:lnTo>
                  <a:pt x="7470" y="15038"/>
                </a:lnTo>
                <a:lnTo>
                  <a:pt x="6375" y="15160"/>
                </a:lnTo>
                <a:lnTo>
                  <a:pt x="5815" y="15184"/>
                </a:lnTo>
                <a:lnTo>
                  <a:pt x="5256" y="15184"/>
                </a:lnTo>
                <a:lnTo>
                  <a:pt x="4696" y="15160"/>
                </a:lnTo>
                <a:lnTo>
                  <a:pt x="4136" y="15111"/>
                </a:lnTo>
                <a:lnTo>
                  <a:pt x="3212" y="15014"/>
                </a:lnTo>
                <a:lnTo>
                  <a:pt x="2750" y="14965"/>
                </a:lnTo>
                <a:lnTo>
                  <a:pt x="2287" y="14965"/>
                </a:lnTo>
                <a:lnTo>
                  <a:pt x="1192" y="15014"/>
                </a:lnTo>
                <a:lnTo>
                  <a:pt x="633" y="15087"/>
                </a:lnTo>
                <a:lnTo>
                  <a:pt x="633" y="15038"/>
                </a:lnTo>
                <a:lnTo>
                  <a:pt x="657" y="14990"/>
                </a:lnTo>
                <a:lnTo>
                  <a:pt x="633" y="14941"/>
                </a:lnTo>
                <a:lnTo>
                  <a:pt x="633" y="14892"/>
                </a:lnTo>
                <a:lnTo>
                  <a:pt x="584" y="14844"/>
                </a:lnTo>
                <a:lnTo>
                  <a:pt x="608" y="14600"/>
                </a:lnTo>
                <a:lnTo>
                  <a:pt x="608" y="14381"/>
                </a:lnTo>
                <a:lnTo>
                  <a:pt x="584" y="14162"/>
                </a:lnTo>
                <a:lnTo>
                  <a:pt x="535" y="13749"/>
                </a:lnTo>
                <a:lnTo>
                  <a:pt x="511" y="13262"/>
                </a:lnTo>
                <a:lnTo>
                  <a:pt x="511" y="12751"/>
                </a:lnTo>
                <a:lnTo>
                  <a:pt x="511" y="11753"/>
                </a:lnTo>
                <a:lnTo>
                  <a:pt x="560" y="9709"/>
                </a:lnTo>
                <a:lnTo>
                  <a:pt x="584" y="8688"/>
                </a:lnTo>
                <a:lnTo>
                  <a:pt x="560" y="7666"/>
                </a:lnTo>
                <a:lnTo>
                  <a:pt x="535" y="5695"/>
                </a:lnTo>
                <a:lnTo>
                  <a:pt x="462" y="3724"/>
                </a:lnTo>
                <a:lnTo>
                  <a:pt x="438" y="2799"/>
                </a:lnTo>
                <a:lnTo>
                  <a:pt x="414" y="1874"/>
                </a:lnTo>
                <a:lnTo>
                  <a:pt x="414" y="1534"/>
                </a:lnTo>
                <a:lnTo>
                  <a:pt x="438" y="1193"/>
                </a:lnTo>
                <a:lnTo>
                  <a:pt x="462" y="828"/>
                </a:lnTo>
                <a:lnTo>
                  <a:pt x="438" y="488"/>
                </a:lnTo>
                <a:lnTo>
                  <a:pt x="706" y="536"/>
                </a:lnTo>
                <a:lnTo>
                  <a:pt x="998" y="536"/>
                </a:lnTo>
                <a:lnTo>
                  <a:pt x="1582" y="463"/>
                </a:lnTo>
                <a:lnTo>
                  <a:pt x="2044" y="439"/>
                </a:lnTo>
                <a:lnTo>
                  <a:pt x="2531" y="415"/>
                </a:lnTo>
                <a:close/>
                <a:moveTo>
                  <a:pt x="2360" y="1"/>
                </a:moveTo>
                <a:lnTo>
                  <a:pt x="1874" y="50"/>
                </a:lnTo>
                <a:lnTo>
                  <a:pt x="1071" y="123"/>
                </a:lnTo>
                <a:lnTo>
                  <a:pt x="681" y="147"/>
                </a:lnTo>
                <a:lnTo>
                  <a:pt x="243" y="147"/>
                </a:lnTo>
                <a:lnTo>
                  <a:pt x="195" y="171"/>
                </a:lnTo>
                <a:lnTo>
                  <a:pt x="146" y="244"/>
                </a:lnTo>
                <a:lnTo>
                  <a:pt x="146" y="342"/>
                </a:lnTo>
                <a:lnTo>
                  <a:pt x="170" y="390"/>
                </a:lnTo>
                <a:lnTo>
                  <a:pt x="219" y="415"/>
                </a:lnTo>
                <a:lnTo>
                  <a:pt x="146" y="561"/>
                </a:lnTo>
                <a:lnTo>
                  <a:pt x="97" y="707"/>
                </a:lnTo>
                <a:lnTo>
                  <a:pt x="49" y="1047"/>
                </a:lnTo>
                <a:lnTo>
                  <a:pt x="24" y="1388"/>
                </a:lnTo>
                <a:lnTo>
                  <a:pt x="0" y="1704"/>
                </a:lnTo>
                <a:lnTo>
                  <a:pt x="0" y="2215"/>
                </a:lnTo>
                <a:lnTo>
                  <a:pt x="0" y="2702"/>
                </a:lnTo>
                <a:lnTo>
                  <a:pt x="49" y="3724"/>
                </a:lnTo>
                <a:lnTo>
                  <a:pt x="122" y="5792"/>
                </a:lnTo>
                <a:lnTo>
                  <a:pt x="146" y="7860"/>
                </a:lnTo>
                <a:lnTo>
                  <a:pt x="146" y="8931"/>
                </a:lnTo>
                <a:lnTo>
                  <a:pt x="122" y="10001"/>
                </a:lnTo>
                <a:lnTo>
                  <a:pt x="73" y="12143"/>
                </a:lnTo>
                <a:lnTo>
                  <a:pt x="73" y="13116"/>
                </a:lnTo>
                <a:lnTo>
                  <a:pt x="97" y="13603"/>
                </a:lnTo>
                <a:lnTo>
                  <a:pt x="122" y="14089"/>
                </a:lnTo>
                <a:lnTo>
                  <a:pt x="122" y="14333"/>
                </a:lnTo>
                <a:lnTo>
                  <a:pt x="122" y="14600"/>
                </a:lnTo>
                <a:lnTo>
                  <a:pt x="146" y="14868"/>
                </a:lnTo>
                <a:lnTo>
                  <a:pt x="170" y="14990"/>
                </a:lnTo>
                <a:lnTo>
                  <a:pt x="195" y="15111"/>
                </a:lnTo>
                <a:lnTo>
                  <a:pt x="170" y="15111"/>
                </a:lnTo>
                <a:lnTo>
                  <a:pt x="146" y="15160"/>
                </a:lnTo>
                <a:lnTo>
                  <a:pt x="122" y="15209"/>
                </a:lnTo>
                <a:lnTo>
                  <a:pt x="146" y="15282"/>
                </a:lnTo>
                <a:lnTo>
                  <a:pt x="195" y="15355"/>
                </a:lnTo>
                <a:lnTo>
                  <a:pt x="292" y="15403"/>
                </a:lnTo>
                <a:lnTo>
                  <a:pt x="779" y="15428"/>
                </a:lnTo>
                <a:lnTo>
                  <a:pt x="1290" y="15428"/>
                </a:lnTo>
                <a:lnTo>
                  <a:pt x="2287" y="15403"/>
                </a:lnTo>
                <a:lnTo>
                  <a:pt x="2823" y="15428"/>
                </a:lnTo>
                <a:lnTo>
                  <a:pt x="3358" y="15452"/>
                </a:lnTo>
                <a:lnTo>
                  <a:pt x="4453" y="15598"/>
                </a:lnTo>
                <a:lnTo>
                  <a:pt x="4988" y="15647"/>
                </a:lnTo>
                <a:lnTo>
                  <a:pt x="6083" y="15647"/>
                </a:lnTo>
                <a:lnTo>
                  <a:pt x="6618" y="15598"/>
                </a:lnTo>
                <a:lnTo>
                  <a:pt x="7713" y="15476"/>
                </a:lnTo>
                <a:lnTo>
                  <a:pt x="8784" y="15379"/>
                </a:lnTo>
                <a:lnTo>
                  <a:pt x="9879" y="15282"/>
                </a:lnTo>
                <a:lnTo>
                  <a:pt x="10974" y="15233"/>
                </a:lnTo>
                <a:lnTo>
                  <a:pt x="13164" y="15233"/>
                </a:lnTo>
                <a:lnTo>
                  <a:pt x="14161" y="15282"/>
                </a:lnTo>
                <a:lnTo>
                  <a:pt x="15183" y="15257"/>
                </a:lnTo>
                <a:lnTo>
                  <a:pt x="15694" y="15257"/>
                </a:lnTo>
                <a:lnTo>
                  <a:pt x="16181" y="15209"/>
                </a:lnTo>
                <a:lnTo>
                  <a:pt x="16692" y="15160"/>
                </a:lnTo>
                <a:lnTo>
                  <a:pt x="17203" y="15063"/>
                </a:lnTo>
                <a:lnTo>
                  <a:pt x="17276" y="15038"/>
                </a:lnTo>
                <a:lnTo>
                  <a:pt x="17325" y="14990"/>
                </a:lnTo>
                <a:lnTo>
                  <a:pt x="17349" y="14917"/>
                </a:lnTo>
                <a:lnTo>
                  <a:pt x="17349" y="14844"/>
                </a:lnTo>
                <a:lnTo>
                  <a:pt x="17373" y="14844"/>
                </a:lnTo>
                <a:lnTo>
                  <a:pt x="17422" y="14722"/>
                </a:lnTo>
                <a:lnTo>
                  <a:pt x="17471" y="14625"/>
                </a:lnTo>
                <a:lnTo>
                  <a:pt x="17519" y="14357"/>
                </a:lnTo>
                <a:lnTo>
                  <a:pt x="17495" y="13870"/>
                </a:lnTo>
                <a:lnTo>
                  <a:pt x="17495" y="13432"/>
                </a:lnTo>
                <a:lnTo>
                  <a:pt x="17495" y="13019"/>
                </a:lnTo>
                <a:lnTo>
                  <a:pt x="17471" y="12167"/>
                </a:lnTo>
                <a:lnTo>
                  <a:pt x="17519" y="10950"/>
                </a:lnTo>
                <a:lnTo>
                  <a:pt x="17568" y="9734"/>
                </a:lnTo>
                <a:lnTo>
                  <a:pt x="17665" y="8517"/>
                </a:lnTo>
                <a:lnTo>
                  <a:pt x="17714" y="7301"/>
                </a:lnTo>
                <a:lnTo>
                  <a:pt x="17714" y="6352"/>
                </a:lnTo>
                <a:lnTo>
                  <a:pt x="17714" y="5378"/>
                </a:lnTo>
                <a:lnTo>
                  <a:pt x="17665" y="4429"/>
                </a:lnTo>
                <a:lnTo>
                  <a:pt x="17544" y="3480"/>
                </a:lnTo>
                <a:lnTo>
                  <a:pt x="17446" y="2629"/>
                </a:lnTo>
                <a:lnTo>
                  <a:pt x="17373" y="1777"/>
                </a:lnTo>
                <a:lnTo>
                  <a:pt x="17349" y="1461"/>
                </a:lnTo>
                <a:lnTo>
                  <a:pt x="17349" y="1120"/>
                </a:lnTo>
                <a:lnTo>
                  <a:pt x="17373" y="780"/>
                </a:lnTo>
                <a:lnTo>
                  <a:pt x="17446" y="463"/>
                </a:lnTo>
                <a:lnTo>
                  <a:pt x="17519" y="439"/>
                </a:lnTo>
                <a:lnTo>
                  <a:pt x="17592" y="390"/>
                </a:lnTo>
                <a:lnTo>
                  <a:pt x="17617" y="317"/>
                </a:lnTo>
                <a:lnTo>
                  <a:pt x="17641" y="244"/>
                </a:lnTo>
                <a:lnTo>
                  <a:pt x="17617" y="147"/>
                </a:lnTo>
                <a:lnTo>
                  <a:pt x="17568" y="98"/>
                </a:lnTo>
                <a:lnTo>
                  <a:pt x="17519" y="50"/>
                </a:lnTo>
                <a:lnTo>
                  <a:pt x="17422" y="25"/>
                </a:lnTo>
                <a:lnTo>
                  <a:pt x="12896" y="1"/>
                </a:lnTo>
                <a:lnTo>
                  <a:pt x="10633" y="1"/>
                </a:lnTo>
                <a:lnTo>
                  <a:pt x="8370" y="25"/>
                </a:lnTo>
                <a:lnTo>
                  <a:pt x="6107" y="50"/>
                </a:lnTo>
                <a:lnTo>
                  <a:pt x="4988" y="50"/>
                </a:lnTo>
                <a:lnTo>
                  <a:pt x="3845" y="25"/>
                </a:lnTo>
                <a:lnTo>
                  <a:pt x="28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9"/>
          <p:cNvSpPr/>
          <p:nvPr/>
        </p:nvSpPr>
        <p:spPr>
          <a:xfrm>
            <a:off x="2680052" y="718670"/>
            <a:ext cx="246897" cy="277285"/>
          </a:xfrm>
          <a:custGeom>
            <a:avLst/>
            <a:gdLst/>
            <a:ahLst/>
            <a:cxnLst/>
            <a:rect l="l" t="t" r="r" b="b"/>
            <a:pathLst>
              <a:path w="14430" h="16206" extrusionOk="0">
                <a:moveTo>
                  <a:pt x="13724" y="584"/>
                </a:moveTo>
                <a:lnTo>
                  <a:pt x="13724" y="974"/>
                </a:lnTo>
                <a:lnTo>
                  <a:pt x="13748" y="2312"/>
                </a:lnTo>
                <a:lnTo>
                  <a:pt x="13772" y="3139"/>
                </a:lnTo>
                <a:lnTo>
                  <a:pt x="13821" y="3966"/>
                </a:lnTo>
                <a:lnTo>
                  <a:pt x="13967" y="5621"/>
                </a:lnTo>
                <a:lnTo>
                  <a:pt x="13991" y="6375"/>
                </a:lnTo>
                <a:lnTo>
                  <a:pt x="14016" y="7154"/>
                </a:lnTo>
                <a:lnTo>
                  <a:pt x="13991" y="7908"/>
                </a:lnTo>
                <a:lnTo>
                  <a:pt x="13967" y="8687"/>
                </a:lnTo>
                <a:lnTo>
                  <a:pt x="13918" y="9441"/>
                </a:lnTo>
                <a:lnTo>
                  <a:pt x="13870" y="10195"/>
                </a:lnTo>
                <a:lnTo>
                  <a:pt x="13699" y="11728"/>
                </a:lnTo>
                <a:lnTo>
                  <a:pt x="13602" y="11972"/>
                </a:lnTo>
                <a:lnTo>
                  <a:pt x="13480" y="12191"/>
                </a:lnTo>
                <a:lnTo>
                  <a:pt x="13359" y="12361"/>
                </a:lnTo>
                <a:lnTo>
                  <a:pt x="13188" y="12531"/>
                </a:lnTo>
                <a:lnTo>
                  <a:pt x="13261" y="12361"/>
                </a:lnTo>
                <a:lnTo>
                  <a:pt x="13286" y="12191"/>
                </a:lnTo>
                <a:lnTo>
                  <a:pt x="13334" y="12020"/>
                </a:lnTo>
                <a:lnTo>
                  <a:pt x="13334" y="11850"/>
                </a:lnTo>
                <a:lnTo>
                  <a:pt x="13310" y="11777"/>
                </a:lnTo>
                <a:lnTo>
                  <a:pt x="13286" y="11704"/>
                </a:lnTo>
                <a:lnTo>
                  <a:pt x="13237" y="11680"/>
                </a:lnTo>
                <a:lnTo>
                  <a:pt x="13188" y="11704"/>
                </a:lnTo>
                <a:lnTo>
                  <a:pt x="13091" y="11826"/>
                </a:lnTo>
                <a:lnTo>
                  <a:pt x="12994" y="11972"/>
                </a:lnTo>
                <a:lnTo>
                  <a:pt x="12872" y="12288"/>
                </a:lnTo>
                <a:lnTo>
                  <a:pt x="12726" y="12580"/>
                </a:lnTo>
                <a:lnTo>
                  <a:pt x="12677" y="12750"/>
                </a:lnTo>
                <a:lnTo>
                  <a:pt x="12653" y="12896"/>
                </a:lnTo>
                <a:lnTo>
                  <a:pt x="12337" y="13018"/>
                </a:lnTo>
                <a:lnTo>
                  <a:pt x="12337" y="13018"/>
                </a:lnTo>
                <a:lnTo>
                  <a:pt x="12385" y="12799"/>
                </a:lnTo>
                <a:lnTo>
                  <a:pt x="12483" y="12604"/>
                </a:lnTo>
                <a:lnTo>
                  <a:pt x="12604" y="12312"/>
                </a:lnTo>
                <a:lnTo>
                  <a:pt x="12677" y="12142"/>
                </a:lnTo>
                <a:lnTo>
                  <a:pt x="12677" y="12069"/>
                </a:lnTo>
                <a:lnTo>
                  <a:pt x="12677" y="11996"/>
                </a:lnTo>
                <a:lnTo>
                  <a:pt x="12653" y="11972"/>
                </a:lnTo>
                <a:lnTo>
                  <a:pt x="12580" y="11972"/>
                </a:lnTo>
                <a:lnTo>
                  <a:pt x="12507" y="12020"/>
                </a:lnTo>
                <a:lnTo>
                  <a:pt x="12434" y="12069"/>
                </a:lnTo>
                <a:lnTo>
                  <a:pt x="12361" y="12142"/>
                </a:lnTo>
                <a:lnTo>
                  <a:pt x="12239" y="12312"/>
                </a:lnTo>
                <a:lnTo>
                  <a:pt x="12142" y="12458"/>
                </a:lnTo>
                <a:lnTo>
                  <a:pt x="11996" y="12775"/>
                </a:lnTo>
                <a:lnTo>
                  <a:pt x="11947" y="12921"/>
                </a:lnTo>
                <a:lnTo>
                  <a:pt x="11899" y="13091"/>
                </a:lnTo>
                <a:lnTo>
                  <a:pt x="11461" y="13140"/>
                </a:lnTo>
                <a:lnTo>
                  <a:pt x="11704" y="12604"/>
                </a:lnTo>
                <a:lnTo>
                  <a:pt x="11777" y="12483"/>
                </a:lnTo>
                <a:lnTo>
                  <a:pt x="11874" y="12264"/>
                </a:lnTo>
                <a:lnTo>
                  <a:pt x="11923" y="12142"/>
                </a:lnTo>
                <a:lnTo>
                  <a:pt x="11947" y="12045"/>
                </a:lnTo>
                <a:lnTo>
                  <a:pt x="11947" y="11972"/>
                </a:lnTo>
                <a:lnTo>
                  <a:pt x="11923" y="11923"/>
                </a:lnTo>
                <a:lnTo>
                  <a:pt x="11850" y="11899"/>
                </a:lnTo>
                <a:lnTo>
                  <a:pt x="11753" y="11923"/>
                </a:lnTo>
                <a:lnTo>
                  <a:pt x="11680" y="11996"/>
                </a:lnTo>
                <a:lnTo>
                  <a:pt x="11582" y="12069"/>
                </a:lnTo>
                <a:lnTo>
                  <a:pt x="11461" y="12264"/>
                </a:lnTo>
                <a:lnTo>
                  <a:pt x="11363" y="12410"/>
                </a:lnTo>
                <a:lnTo>
                  <a:pt x="11169" y="12702"/>
                </a:lnTo>
                <a:lnTo>
                  <a:pt x="11071" y="12896"/>
                </a:lnTo>
                <a:lnTo>
                  <a:pt x="10974" y="13091"/>
                </a:lnTo>
                <a:lnTo>
                  <a:pt x="10731" y="13042"/>
                </a:lnTo>
                <a:lnTo>
                  <a:pt x="10804" y="12848"/>
                </a:lnTo>
                <a:lnTo>
                  <a:pt x="11023" y="12385"/>
                </a:lnTo>
                <a:lnTo>
                  <a:pt x="11120" y="12166"/>
                </a:lnTo>
                <a:lnTo>
                  <a:pt x="11144" y="12045"/>
                </a:lnTo>
                <a:lnTo>
                  <a:pt x="11169" y="11923"/>
                </a:lnTo>
                <a:lnTo>
                  <a:pt x="11144" y="11874"/>
                </a:lnTo>
                <a:lnTo>
                  <a:pt x="11120" y="11850"/>
                </a:lnTo>
                <a:lnTo>
                  <a:pt x="11071" y="11850"/>
                </a:lnTo>
                <a:lnTo>
                  <a:pt x="10974" y="11947"/>
                </a:lnTo>
                <a:lnTo>
                  <a:pt x="10877" y="12020"/>
                </a:lnTo>
                <a:lnTo>
                  <a:pt x="10731" y="12215"/>
                </a:lnTo>
                <a:lnTo>
                  <a:pt x="10609" y="12434"/>
                </a:lnTo>
                <a:lnTo>
                  <a:pt x="10487" y="12653"/>
                </a:lnTo>
                <a:lnTo>
                  <a:pt x="10341" y="12921"/>
                </a:lnTo>
                <a:lnTo>
                  <a:pt x="10147" y="12799"/>
                </a:lnTo>
                <a:lnTo>
                  <a:pt x="10098" y="12775"/>
                </a:lnTo>
                <a:lnTo>
                  <a:pt x="10171" y="12653"/>
                </a:lnTo>
                <a:lnTo>
                  <a:pt x="10244" y="12531"/>
                </a:lnTo>
                <a:lnTo>
                  <a:pt x="10390" y="12264"/>
                </a:lnTo>
                <a:lnTo>
                  <a:pt x="10439" y="12118"/>
                </a:lnTo>
                <a:lnTo>
                  <a:pt x="10463" y="11996"/>
                </a:lnTo>
                <a:lnTo>
                  <a:pt x="10439" y="11874"/>
                </a:lnTo>
                <a:lnTo>
                  <a:pt x="10390" y="11753"/>
                </a:lnTo>
                <a:lnTo>
                  <a:pt x="10341" y="11728"/>
                </a:lnTo>
                <a:lnTo>
                  <a:pt x="10293" y="11753"/>
                </a:lnTo>
                <a:lnTo>
                  <a:pt x="10171" y="11850"/>
                </a:lnTo>
                <a:lnTo>
                  <a:pt x="10074" y="11996"/>
                </a:lnTo>
                <a:lnTo>
                  <a:pt x="9879" y="12288"/>
                </a:lnTo>
                <a:lnTo>
                  <a:pt x="9806" y="12385"/>
                </a:lnTo>
                <a:lnTo>
                  <a:pt x="9782" y="12191"/>
                </a:lnTo>
                <a:lnTo>
                  <a:pt x="9782" y="11996"/>
                </a:lnTo>
                <a:lnTo>
                  <a:pt x="9806" y="11801"/>
                </a:lnTo>
                <a:lnTo>
                  <a:pt x="9879" y="11607"/>
                </a:lnTo>
                <a:lnTo>
                  <a:pt x="9976" y="11436"/>
                </a:lnTo>
                <a:lnTo>
                  <a:pt x="10098" y="11266"/>
                </a:lnTo>
                <a:lnTo>
                  <a:pt x="10244" y="11120"/>
                </a:lnTo>
                <a:lnTo>
                  <a:pt x="10390" y="10998"/>
                </a:lnTo>
                <a:lnTo>
                  <a:pt x="10633" y="10877"/>
                </a:lnTo>
                <a:lnTo>
                  <a:pt x="10901" y="10804"/>
                </a:lnTo>
                <a:lnTo>
                  <a:pt x="11169" y="10755"/>
                </a:lnTo>
                <a:lnTo>
                  <a:pt x="11436" y="10731"/>
                </a:lnTo>
                <a:lnTo>
                  <a:pt x="11728" y="10682"/>
                </a:lnTo>
                <a:lnTo>
                  <a:pt x="11972" y="10609"/>
                </a:lnTo>
                <a:lnTo>
                  <a:pt x="12215" y="10512"/>
                </a:lnTo>
                <a:lnTo>
                  <a:pt x="12312" y="10439"/>
                </a:lnTo>
                <a:lnTo>
                  <a:pt x="12434" y="10341"/>
                </a:lnTo>
                <a:lnTo>
                  <a:pt x="12507" y="10341"/>
                </a:lnTo>
                <a:lnTo>
                  <a:pt x="12580" y="10317"/>
                </a:lnTo>
                <a:lnTo>
                  <a:pt x="12629" y="10244"/>
                </a:lnTo>
                <a:lnTo>
                  <a:pt x="12653" y="10171"/>
                </a:lnTo>
                <a:lnTo>
                  <a:pt x="12653" y="9830"/>
                </a:lnTo>
                <a:lnTo>
                  <a:pt x="12653" y="9514"/>
                </a:lnTo>
                <a:lnTo>
                  <a:pt x="12653" y="9198"/>
                </a:lnTo>
                <a:lnTo>
                  <a:pt x="12653" y="8857"/>
                </a:lnTo>
                <a:lnTo>
                  <a:pt x="12726" y="8030"/>
                </a:lnTo>
                <a:lnTo>
                  <a:pt x="12823" y="7203"/>
                </a:lnTo>
                <a:lnTo>
                  <a:pt x="12848" y="6789"/>
                </a:lnTo>
                <a:lnTo>
                  <a:pt x="12848" y="6375"/>
                </a:lnTo>
                <a:lnTo>
                  <a:pt x="12823" y="5548"/>
                </a:lnTo>
                <a:lnTo>
                  <a:pt x="12848" y="5232"/>
                </a:lnTo>
                <a:lnTo>
                  <a:pt x="12872" y="4842"/>
                </a:lnTo>
                <a:lnTo>
                  <a:pt x="12872" y="4648"/>
                </a:lnTo>
                <a:lnTo>
                  <a:pt x="12848" y="4477"/>
                </a:lnTo>
                <a:lnTo>
                  <a:pt x="12799" y="4307"/>
                </a:lnTo>
                <a:lnTo>
                  <a:pt x="12726" y="4161"/>
                </a:lnTo>
                <a:lnTo>
                  <a:pt x="12775" y="4112"/>
                </a:lnTo>
                <a:lnTo>
                  <a:pt x="12799" y="4039"/>
                </a:lnTo>
                <a:lnTo>
                  <a:pt x="12823" y="3966"/>
                </a:lnTo>
                <a:lnTo>
                  <a:pt x="12799" y="3893"/>
                </a:lnTo>
                <a:lnTo>
                  <a:pt x="12750" y="3820"/>
                </a:lnTo>
                <a:lnTo>
                  <a:pt x="12702" y="3772"/>
                </a:lnTo>
                <a:lnTo>
                  <a:pt x="12604" y="3747"/>
                </a:lnTo>
                <a:lnTo>
                  <a:pt x="12531" y="3747"/>
                </a:lnTo>
                <a:lnTo>
                  <a:pt x="12045" y="3869"/>
                </a:lnTo>
                <a:lnTo>
                  <a:pt x="11558" y="3991"/>
                </a:lnTo>
                <a:lnTo>
                  <a:pt x="10585" y="4258"/>
                </a:lnTo>
                <a:lnTo>
                  <a:pt x="8468" y="4794"/>
                </a:lnTo>
                <a:lnTo>
                  <a:pt x="7446" y="5061"/>
                </a:lnTo>
                <a:lnTo>
                  <a:pt x="6959" y="5207"/>
                </a:lnTo>
                <a:lnTo>
                  <a:pt x="6448" y="5378"/>
                </a:lnTo>
                <a:lnTo>
                  <a:pt x="5962" y="5548"/>
                </a:lnTo>
                <a:lnTo>
                  <a:pt x="5499" y="5743"/>
                </a:lnTo>
                <a:lnTo>
                  <a:pt x="5013" y="5986"/>
                </a:lnTo>
                <a:lnTo>
                  <a:pt x="4575" y="6229"/>
                </a:lnTo>
                <a:lnTo>
                  <a:pt x="4526" y="6254"/>
                </a:lnTo>
                <a:lnTo>
                  <a:pt x="4526" y="6302"/>
                </a:lnTo>
                <a:lnTo>
                  <a:pt x="4526" y="6351"/>
                </a:lnTo>
                <a:lnTo>
                  <a:pt x="4550" y="6400"/>
                </a:lnTo>
                <a:lnTo>
                  <a:pt x="4623" y="7130"/>
                </a:lnTo>
                <a:lnTo>
                  <a:pt x="4648" y="7495"/>
                </a:lnTo>
                <a:lnTo>
                  <a:pt x="4648" y="7860"/>
                </a:lnTo>
                <a:lnTo>
                  <a:pt x="4623" y="8736"/>
                </a:lnTo>
                <a:lnTo>
                  <a:pt x="4575" y="9587"/>
                </a:lnTo>
                <a:lnTo>
                  <a:pt x="4575" y="10171"/>
                </a:lnTo>
                <a:lnTo>
                  <a:pt x="4575" y="10779"/>
                </a:lnTo>
                <a:lnTo>
                  <a:pt x="4599" y="11972"/>
                </a:lnTo>
                <a:lnTo>
                  <a:pt x="4623" y="12580"/>
                </a:lnTo>
                <a:lnTo>
                  <a:pt x="4623" y="13164"/>
                </a:lnTo>
                <a:lnTo>
                  <a:pt x="4575" y="13772"/>
                </a:lnTo>
                <a:lnTo>
                  <a:pt x="4526" y="14356"/>
                </a:lnTo>
                <a:lnTo>
                  <a:pt x="4356" y="14600"/>
                </a:lnTo>
                <a:lnTo>
                  <a:pt x="4404" y="14356"/>
                </a:lnTo>
                <a:lnTo>
                  <a:pt x="4404" y="14259"/>
                </a:lnTo>
                <a:lnTo>
                  <a:pt x="4404" y="14137"/>
                </a:lnTo>
                <a:lnTo>
                  <a:pt x="4380" y="14064"/>
                </a:lnTo>
                <a:lnTo>
                  <a:pt x="4307" y="14040"/>
                </a:lnTo>
                <a:lnTo>
                  <a:pt x="4258" y="14064"/>
                </a:lnTo>
                <a:lnTo>
                  <a:pt x="4185" y="14113"/>
                </a:lnTo>
                <a:lnTo>
                  <a:pt x="4088" y="14259"/>
                </a:lnTo>
                <a:lnTo>
                  <a:pt x="4015" y="14429"/>
                </a:lnTo>
                <a:lnTo>
                  <a:pt x="3869" y="14770"/>
                </a:lnTo>
                <a:lnTo>
                  <a:pt x="3723" y="15038"/>
                </a:lnTo>
                <a:lnTo>
                  <a:pt x="3674" y="15184"/>
                </a:lnTo>
                <a:lnTo>
                  <a:pt x="3626" y="15305"/>
                </a:lnTo>
                <a:lnTo>
                  <a:pt x="3285" y="15451"/>
                </a:lnTo>
                <a:lnTo>
                  <a:pt x="3407" y="15159"/>
                </a:lnTo>
                <a:lnTo>
                  <a:pt x="3601" y="14770"/>
                </a:lnTo>
                <a:lnTo>
                  <a:pt x="3674" y="14551"/>
                </a:lnTo>
                <a:lnTo>
                  <a:pt x="3699" y="14429"/>
                </a:lnTo>
                <a:lnTo>
                  <a:pt x="3699" y="14332"/>
                </a:lnTo>
                <a:lnTo>
                  <a:pt x="3699" y="14283"/>
                </a:lnTo>
                <a:lnTo>
                  <a:pt x="3650" y="14259"/>
                </a:lnTo>
                <a:lnTo>
                  <a:pt x="3601" y="14235"/>
                </a:lnTo>
                <a:lnTo>
                  <a:pt x="3577" y="14259"/>
                </a:lnTo>
                <a:lnTo>
                  <a:pt x="3407" y="14429"/>
                </a:lnTo>
                <a:lnTo>
                  <a:pt x="3261" y="14648"/>
                </a:lnTo>
                <a:lnTo>
                  <a:pt x="3017" y="15062"/>
                </a:lnTo>
                <a:lnTo>
                  <a:pt x="2847" y="15330"/>
                </a:lnTo>
                <a:lnTo>
                  <a:pt x="2798" y="15476"/>
                </a:lnTo>
                <a:lnTo>
                  <a:pt x="2750" y="15622"/>
                </a:lnTo>
                <a:lnTo>
                  <a:pt x="2531" y="15670"/>
                </a:lnTo>
                <a:lnTo>
                  <a:pt x="2531" y="15670"/>
                </a:lnTo>
                <a:lnTo>
                  <a:pt x="2628" y="15403"/>
                </a:lnTo>
                <a:lnTo>
                  <a:pt x="2725" y="15159"/>
                </a:lnTo>
                <a:lnTo>
                  <a:pt x="2798" y="14965"/>
                </a:lnTo>
                <a:lnTo>
                  <a:pt x="2871" y="14770"/>
                </a:lnTo>
                <a:lnTo>
                  <a:pt x="2896" y="14551"/>
                </a:lnTo>
                <a:lnTo>
                  <a:pt x="2871" y="14454"/>
                </a:lnTo>
                <a:lnTo>
                  <a:pt x="2847" y="14356"/>
                </a:lnTo>
                <a:lnTo>
                  <a:pt x="2823" y="14332"/>
                </a:lnTo>
                <a:lnTo>
                  <a:pt x="2798" y="14332"/>
                </a:lnTo>
                <a:lnTo>
                  <a:pt x="2701" y="14502"/>
                </a:lnTo>
                <a:lnTo>
                  <a:pt x="2604" y="14673"/>
                </a:lnTo>
                <a:lnTo>
                  <a:pt x="2433" y="15038"/>
                </a:lnTo>
                <a:lnTo>
                  <a:pt x="2239" y="15354"/>
                </a:lnTo>
                <a:lnTo>
                  <a:pt x="2141" y="15549"/>
                </a:lnTo>
                <a:lnTo>
                  <a:pt x="2093" y="15719"/>
                </a:lnTo>
                <a:lnTo>
                  <a:pt x="1801" y="15695"/>
                </a:lnTo>
                <a:lnTo>
                  <a:pt x="2117" y="15062"/>
                </a:lnTo>
                <a:lnTo>
                  <a:pt x="2263" y="14746"/>
                </a:lnTo>
                <a:lnTo>
                  <a:pt x="2312" y="14575"/>
                </a:lnTo>
                <a:lnTo>
                  <a:pt x="2336" y="14405"/>
                </a:lnTo>
                <a:lnTo>
                  <a:pt x="2336" y="14381"/>
                </a:lnTo>
                <a:lnTo>
                  <a:pt x="2312" y="14356"/>
                </a:lnTo>
                <a:lnTo>
                  <a:pt x="2263" y="14356"/>
                </a:lnTo>
                <a:lnTo>
                  <a:pt x="1995" y="14648"/>
                </a:lnTo>
                <a:lnTo>
                  <a:pt x="1752" y="14940"/>
                </a:lnTo>
                <a:lnTo>
                  <a:pt x="1533" y="15281"/>
                </a:lnTo>
                <a:lnTo>
                  <a:pt x="1363" y="15622"/>
                </a:lnTo>
                <a:lnTo>
                  <a:pt x="1119" y="15524"/>
                </a:lnTo>
                <a:lnTo>
                  <a:pt x="1144" y="15354"/>
                </a:lnTo>
                <a:lnTo>
                  <a:pt x="1192" y="15208"/>
                </a:lnTo>
                <a:lnTo>
                  <a:pt x="1363" y="14916"/>
                </a:lnTo>
                <a:lnTo>
                  <a:pt x="1582" y="14551"/>
                </a:lnTo>
                <a:lnTo>
                  <a:pt x="1679" y="14356"/>
                </a:lnTo>
                <a:lnTo>
                  <a:pt x="1776" y="14137"/>
                </a:lnTo>
                <a:lnTo>
                  <a:pt x="1776" y="14113"/>
                </a:lnTo>
                <a:lnTo>
                  <a:pt x="1752" y="14089"/>
                </a:lnTo>
                <a:lnTo>
                  <a:pt x="1679" y="14089"/>
                </a:lnTo>
                <a:lnTo>
                  <a:pt x="1460" y="14308"/>
                </a:lnTo>
                <a:lnTo>
                  <a:pt x="1265" y="14502"/>
                </a:lnTo>
                <a:lnTo>
                  <a:pt x="1071" y="14746"/>
                </a:lnTo>
                <a:lnTo>
                  <a:pt x="925" y="14989"/>
                </a:lnTo>
                <a:lnTo>
                  <a:pt x="852" y="15111"/>
                </a:lnTo>
                <a:lnTo>
                  <a:pt x="779" y="15257"/>
                </a:lnTo>
                <a:lnTo>
                  <a:pt x="681" y="15159"/>
                </a:lnTo>
                <a:lnTo>
                  <a:pt x="633" y="15062"/>
                </a:lnTo>
                <a:lnTo>
                  <a:pt x="657" y="14989"/>
                </a:lnTo>
                <a:lnTo>
                  <a:pt x="681" y="14916"/>
                </a:lnTo>
                <a:lnTo>
                  <a:pt x="657" y="14867"/>
                </a:lnTo>
                <a:lnTo>
                  <a:pt x="827" y="14624"/>
                </a:lnTo>
                <a:lnTo>
                  <a:pt x="925" y="14502"/>
                </a:lnTo>
                <a:lnTo>
                  <a:pt x="998" y="14356"/>
                </a:lnTo>
                <a:lnTo>
                  <a:pt x="998" y="14332"/>
                </a:lnTo>
                <a:lnTo>
                  <a:pt x="1022" y="14308"/>
                </a:lnTo>
                <a:lnTo>
                  <a:pt x="998" y="14308"/>
                </a:lnTo>
                <a:lnTo>
                  <a:pt x="998" y="14235"/>
                </a:lnTo>
                <a:lnTo>
                  <a:pt x="973" y="14186"/>
                </a:lnTo>
                <a:lnTo>
                  <a:pt x="900" y="14137"/>
                </a:lnTo>
                <a:lnTo>
                  <a:pt x="827" y="14162"/>
                </a:lnTo>
                <a:lnTo>
                  <a:pt x="681" y="14259"/>
                </a:lnTo>
                <a:lnTo>
                  <a:pt x="535" y="14381"/>
                </a:lnTo>
                <a:lnTo>
                  <a:pt x="535" y="14381"/>
                </a:lnTo>
                <a:lnTo>
                  <a:pt x="560" y="14235"/>
                </a:lnTo>
                <a:lnTo>
                  <a:pt x="633" y="14113"/>
                </a:lnTo>
                <a:lnTo>
                  <a:pt x="681" y="13967"/>
                </a:lnTo>
                <a:lnTo>
                  <a:pt x="779" y="13845"/>
                </a:lnTo>
                <a:lnTo>
                  <a:pt x="973" y="13602"/>
                </a:lnTo>
                <a:lnTo>
                  <a:pt x="1217" y="13407"/>
                </a:lnTo>
                <a:lnTo>
                  <a:pt x="1460" y="13286"/>
                </a:lnTo>
                <a:lnTo>
                  <a:pt x="1703" y="13164"/>
                </a:lnTo>
                <a:lnTo>
                  <a:pt x="1971" y="13091"/>
                </a:lnTo>
                <a:lnTo>
                  <a:pt x="2214" y="13042"/>
                </a:lnTo>
                <a:lnTo>
                  <a:pt x="2750" y="12945"/>
                </a:lnTo>
                <a:lnTo>
                  <a:pt x="3285" y="12823"/>
                </a:lnTo>
                <a:lnTo>
                  <a:pt x="3358" y="12872"/>
                </a:lnTo>
                <a:lnTo>
                  <a:pt x="3431" y="12872"/>
                </a:lnTo>
                <a:lnTo>
                  <a:pt x="3504" y="12848"/>
                </a:lnTo>
                <a:lnTo>
                  <a:pt x="3504" y="12799"/>
                </a:lnTo>
                <a:lnTo>
                  <a:pt x="3528" y="12750"/>
                </a:lnTo>
                <a:lnTo>
                  <a:pt x="3577" y="12702"/>
                </a:lnTo>
                <a:lnTo>
                  <a:pt x="3601" y="12629"/>
                </a:lnTo>
                <a:lnTo>
                  <a:pt x="3601" y="12531"/>
                </a:lnTo>
                <a:lnTo>
                  <a:pt x="3553" y="12483"/>
                </a:lnTo>
                <a:lnTo>
                  <a:pt x="3577" y="11923"/>
                </a:lnTo>
                <a:lnTo>
                  <a:pt x="3577" y="11388"/>
                </a:lnTo>
                <a:lnTo>
                  <a:pt x="3577" y="10293"/>
                </a:lnTo>
                <a:lnTo>
                  <a:pt x="3626" y="7811"/>
                </a:lnTo>
                <a:lnTo>
                  <a:pt x="3626" y="3480"/>
                </a:lnTo>
                <a:lnTo>
                  <a:pt x="3820" y="3528"/>
                </a:lnTo>
                <a:lnTo>
                  <a:pt x="4039" y="3528"/>
                </a:lnTo>
                <a:lnTo>
                  <a:pt x="4258" y="3480"/>
                </a:lnTo>
                <a:lnTo>
                  <a:pt x="4502" y="3431"/>
                </a:lnTo>
                <a:lnTo>
                  <a:pt x="4940" y="3285"/>
                </a:lnTo>
                <a:lnTo>
                  <a:pt x="5305" y="3139"/>
                </a:lnTo>
                <a:lnTo>
                  <a:pt x="5937" y="2896"/>
                </a:lnTo>
                <a:lnTo>
                  <a:pt x="6570" y="2628"/>
                </a:lnTo>
                <a:lnTo>
                  <a:pt x="7203" y="2385"/>
                </a:lnTo>
                <a:lnTo>
                  <a:pt x="7859" y="2141"/>
                </a:lnTo>
                <a:lnTo>
                  <a:pt x="8638" y="1898"/>
                </a:lnTo>
                <a:lnTo>
                  <a:pt x="9441" y="1679"/>
                </a:lnTo>
                <a:lnTo>
                  <a:pt x="11047" y="1290"/>
                </a:lnTo>
                <a:lnTo>
                  <a:pt x="12410" y="974"/>
                </a:lnTo>
                <a:lnTo>
                  <a:pt x="13067" y="803"/>
                </a:lnTo>
                <a:lnTo>
                  <a:pt x="13724" y="584"/>
                </a:lnTo>
                <a:close/>
                <a:moveTo>
                  <a:pt x="13845" y="0"/>
                </a:moveTo>
                <a:lnTo>
                  <a:pt x="13529" y="146"/>
                </a:lnTo>
                <a:lnTo>
                  <a:pt x="13188" y="244"/>
                </a:lnTo>
                <a:lnTo>
                  <a:pt x="12507" y="438"/>
                </a:lnTo>
                <a:lnTo>
                  <a:pt x="11120" y="779"/>
                </a:lnTo>
                <a:lnTo>
                  <a:pt x="9490" y="1168"/>
                </a:lnTo>
                <a:lnTo>
                  <a:pt x="8687" y="1387"/>
                </a:lnTo>
                <a:lnTo>
                  <a:pt x="7908" y="1630"/>
                </a:lnTo>
                <a:lnTo>
                  <a:pt x="7276" y="1849"/>
                </a:lnTo>
                <a:lnTo>
                  <a:pt x="6667" y="2093"/>
                </a:lnTo>
                <a:lnTo>
                  <a:pt x="5451" y="2579"/>
                </a:lnTo>
                <a:lnTo>
                  <a:pt x="4867" y="2798"/>
                </a:lnTo>
                <a:lnTo>
                  <a:pt x="4283" y="2993"/>
                </a:lnTo>
                <a:lnTo>
                  <a:pt x="3893" y="3066"/>
                </a:lnTo>
                <a:lnTo>
                  <a:pt x="3699" y="3115"/>
                </a:lnTo>
                <a:lnTo>
                  <a:pt x="3504" y="3188"/>
                </a:lnTo>
                <a:lnTo>
                  <a:pt x="3382" y="3163"/>
                </a:lnTo>
                <a:lnTo>
                  <a:pt x="3285" y="3188"/>
                </a:lnTo>
                <a:lnTo>
                  <a:pt x="3236" y="3212"/>
                </a:lnTo>
                <a:lnTo>
                  <a:pt x="3188" y="3261"/>
                </a:lnTo>
                <a:lnTo>
                  <a:pt x="3163" y="3309"/>
                </a:lnTo>
                <a:lnTo>
                  <a:pt x="3163" y="3382"/>
                </a:lnTo>
                <a:lnTo>
                  <a:pt x="3163" y="7616"/>
                </a:lnTo>
                <a:lnTo>
                  <a:pt x="3212" y="10098"/>
                </a:lnTo>
                <a:lnTo>
                  <a:pt x="3212" y="11242"/>
                </a:lnTo>
                <a:lnTo>
                  <a:pt x="3212" y="11801"/>
                </a:lnTo>
                <a:lnTo>
                  <a:pt x="3236" y="12385"/>
                </a:lnTo>
                <a:lnTo>
                  <a:pt x="3236" y="12385"/>
                </a:lnTo>
                <a:lnTo>
                  <a:pt x="2920" y="12361"/>
                </a:lnTo>
                <a:lnTo>
                  <a:pt x="2579" y="12385"/>
                </a:lnTo>
                <a:lnTo>
                  <a:pt x="2239" y="12458"/>
                </a:lnTo>
                <a:lnTo>
                  <a:pt x="1898" y="12556"/>
                </a:lnTo>
                <a:lnTo>
                  <a:pt x="1557" y="12677"/>
                </a:lnTo>
                <a:lnTo>
                  <a:pt x="1265" y="12799"/>
                </a:lnTo>
                <a:lnTo>
                  <a:pt x="973" y="12969"/>
                </a:lnTo>
                <a:lnTo>
                  <a:pt x="730" y="13140"/>
                </a:lnTo>
                <a:lnTo>
                  <a:pt x="584" y="13261"/>
                </a:lnTo>
                <a:lnTo>
                  <a:pt x="487" y="13383"/>
                </a:lnTo>
                <a:lnTo>
                  <a:pt x="365" y="13505"/>
                </a:lnTo>
                <a:lnTo>
                  <a:pt x="268" y="13651"/>
                </a:lnTo>
                <a:lnTo>
                  <a:pt x="195" y="13797"/>
                </a:lnTo>
                <a:lnTo>
                  <a:pt x="122" y="13967"/>
                </a:lnTo>
                <a:lnTo>
                  <a:pt x="73" y="14113"/>
                </a:lnTo>
                <a:lnTo>
                  <a:pt x="24" y="14283"/>
                </a:lnTo>
                <a:lnTo>
                  <a:pt x="24" y="14454"/>
                </a:lnTo>
                <a:lnTo>
                  <a:pt x="0" y="14624"/>
                </a:lnTo>
                <a:lnTo>
                  <a:pt x="24" y="14794"/>
                </a:lnTo>
                <a:lnTo>
                  <a:pt x="49" y="14940"/>
                </a:lnTo>
                <a:lnTo>
                  <a:pt x="97" y="15111"/>
                </a:lnTo>
                <a:lnTo>
                  <a:pt x="170" y="15257"/>
                </a:lnTo>
                <a:lnTo>
                  <a:pt x="268" y="15427"/>
                </a:lnTo>
                <a:lnTo>
                  <a:pt x="365" y="15573"/>
                </a:lnTo>
                <a:lnTo>
                  <a:pt x="487" y="15695"/>
                </a:lnTo>
                <a:lnTo>
                  <a:pt x="608" y="15792"/>
                </a:lnTo>
                <a:lnTo>
                  <a:pt x="876" y="15962"/>
                </a:lnTo>
                <a:lnTo>
                  <a:pt x="1144" y="16084"/>
                </a:lnTo>
                <a:lnTo>
                  <a:pt x="1460" y="16157"/>
                </a:lnTo>
                <a:lnTo>
                  <a:pt x="1776" y="16206"/>
                </a:lnTo>
                <a:lnTo>
                  <a:pt x="2093" y="16206"/>
                </a:lnTo>
                <a:lnTo>
                  <a:pt x="2409" y="16181"/>
                </a:lnTo>
                <a:lnTo>
                  <a:pt x="2725" y="16157"/>
                </a:lnTo>
                <a:lnTo>
                  <a:pt x="3042" y="16084"/>
                </a:lnTo>
                <a:lnTo>
                  <a:pt x="3358" y="15987"/>
                </a:lnTo>
                <a:lnTo>
                  <a:pt x="3699" y="15841"/>
                </a:lnTo>
                <a:lnTo>
                  <a:pt x="4015" y="15646"/>
                </a:lnTo>
                <a:lnTo>
                  <a:pt x="4307" y="15451"/>
                </a:lnTo>
                <a:lnTo>
                  <a:pt x="4550" y="15208"/>
                </a:lnTo>
                <a:lnTo>
                  <a:pt x="4672" y="15062"/>
                </a:lnTo>
                <a:lnTo>
                  <a:pt x="4769" y="14916"/>
                </a:lnTo>
                <a:lnTo>
                  <a:pt x="4842" y="14770"/>
                </a:lnTo>
                <a:lnTo>
                  <a:pt x="4891" y="14624"/>
                </a:lnTo>
                <a:lnTo>
                  <a:pt x="4940" y="14527"/>
                </a:lnTo>
                <a:lnTo>
                  <a:pt x="5013" y="14259"/>
                </a:lnTo>
                <a:lnTo>
                  <a:pt x="5061" y="13967"/>
                </a:lnTo>
                <a:lnTo>
                  <a:pt x="5086" y="13675"/>
                </a:lnTo>
                <a:lnTo>
                  <a:pt x="5110" y="13359"/>
                </a:lnTo>
                <a:lnTo>
                  <a:pt x="5086" y="12750"/>
                </a:lnTo>
                <a:lnTo>
                  <a:pt x="5061" y="12166"/>
                </a:lnTo>
                <a:lnTo>
                  <a:pt x="5037" y="10877"/>
                </a:lnTo>
                <a:lnTo>
                  <a:pt x="5037" y="9587"/>
                </a:lnTo>
                <a:lnTo>
                  <a:pt x="5061" y="9125"/>
                </a:lnTo>
                <a:lnTo>
                  <a:pt x="5086" y="8663"/>
                </a:lnTo>
                <a:lnTo>
                  <a:pt x="5110" y="8200"/>
                </a:lnTo>
                <a:lnTo>
                  <a:pt x="5110" y="7738"/>
                </a:lnTo>
                <a:lnTo>
                  <a:pt x="5110" y="7397"/>
                </a:lnTo>
                <a:lnTo>
                  <a:pt x="5086" y="7057"/>
                </a:lnTo>
                <a:lnTo>
                  <a:pt x="5013" y="6740"/>
                </a:lnTo>
                <a:lnTo>
                  <a:pt x="4964" y="6594"/>
                </a:lnTo>
                <a:lnTo>
                  <a:pt x="4891" y="6448"/>
                </a:lnTo>
                <a:lnTo>
                  <a:pt x="5013" y="6424"/>
                </a:lnTo>
                <a:lnTo>
                  <a:pt x="5110" y="6375"/>
                </a:lnTo>
                <a:lnTo>
                  <a:pt x="5402" y="6254"/>
                </a:lnTo>
                <a:lnTo>
                  <a:pt x="5718" y="6132"/>
                </a:lnTo>
                <a:lnTo>
                  <a:pt x="6327" y="5913"/>
                </a:lnTo>
                <a:lnTo>
                  <a:pt x="7373" y="5597"/>
                </a:lnTo>
                <a:lnTo>
                  <a:pt x="8419" y="5305"/>
                </a:lnTo>
                <a:lnTo>
                  <a:pt x="9490" y="5037"/>
                </a:lnTo>
                <a:lnTo>
                  <a:pt x="10560" y="4769"/>
                </a:lnTo>
                <a:lnTo>
                  <a:pt x="11509" y="4550"/>
                </a:lnTo>
                <a:lnTo>
                  <a:pt x="11996" y="4429"/>
                </a:lnTo>
                <a:lnTo>
                  <a:pt x="12458" y="4283"/>
                </a:lnTo>
                <a:lnTo>
                  <a:pt x="12410" y="4429"/>
                </a:lnTo>
                <a:lnTo>
                  <a:pt x="12385" y="4599"/>
                </a:lnTo>
                <a:lnTo>
                  <a:pt x="12385" y="4940"/>
                </a:lnTo>
                <a:lnTo>
                  <a:pt x="12410" y="5548"/>
                </a:lnTo>
                <a:lnTo>
                  <a:pt x="12410" y="6448"/>
                </a:lnTo>
                <a:lnTo>
                  <a:pt x="12410" y="6886"/>
                </a:lnTo>
                <a:lnTo>
                  <a:pt x="12361" y="7349"/>
                </a:lnTo>
                <a:lnTo>
                  <a:pt x="12288" y="8176"/>
                </a:lnTo>
                <a:lnTo>
                  <a:pt x="12215" y="9003"/>
                </a:lnTo>
                <a:lnTo>
                  <a:pt x="12191" y="9538"/>
                </a:lnTo>
                <a:lnTo>
                  <a:pt x="12191" y="9806"/>
                </a:lnTo>
                <a:lnTo>
                  <a:pt x="12239" y="10074"/>
                </a:lnTo>
                <a:lnTo>
                  <a:pt x="11923" y="10098"/>
                </a:lnTo>
                <a:lnTo>
                  <a:pt x="11582" y="10147"/>
                </a:lnTo>
                <a:lnTo>
                  <a:pt x="10925" y="10268"/>
                </a:lnTo>
                <a:lnTo>
                  <a:pt x="10560" y="10366"/>
                </a:lnTo>
                <a:lnTo>
                  <a:pt x="10390" y="10439"/>
                </a:lnTo>
                <a:lnTo>
                  <a:pt x="10244" y="10512"/>
                </a:lnTo>
                <a:lnTo>
                  <a:pt x="10074" y="10585"/>
                </a:lnTo>
                <a:lnTo>
                  <a:pt x="9928" y="10706"/>
                </a:lnTo>
                <a:lnTo>
                  <a:pt x="9782" y="10828"/>
                </a:lnTo>
                <a:lnTo>
                  <a:pt x="9660" y="10950"/>
                </a:lnTo>
                <a:lnTo>
                  <a:pt x="9490" y="11217"/>
                </a:lnTo>
                <a:lnTo>
                  <a:pt x="9368" y="11485"/>
                </a:lnTo>
                <a:lnTo>
                  <a:pt x="9295" y="11801"/>
                </a:lnTo>
                <a:lnTo>
                  <a:pt x="9246" y="12093"/>
                </a:lnTo>
                <a:lnTo>
                  <a:pt x="9271" y="12239"/>
                </a:lnTo>
                <a:lnTo>
                  <a:pt x="9295" y="12410"/>
                </a:lnTo>
                <a:lnTo>
                  <a:pt x="9319" y="12531"/>
                </a:lnTo>
                <a:lnTo>
                  <a:pt x="9392" y="12677"/>
                </a:lnTo>
                <a:lnTo>
                  <a:pt x="9441" y="12823"/>
                </a:lnTo>
                <a:lnTo>
                  <a:pt x="9538" y="12945"/>
                </a:lnTo>
                <a:lnTo>
                  <a:pt x="9636" y="13067"/>
                </a:lnTo>
                <a:lnTo>
                  <a:pt x="9757" y="13164"/>
                </a:lnTo>
                <a:lnTo>
                  <a:pt x="10001" y="13334"/>
                </a:lnTo>
                <a:lnTo>
                  <a:pt x="10244" y="13432"/>
                </a:lnTo>
                <a:lnTo>
                  <a:pt x="10293" y="13505"/>
                </a:lnTo>
                <a:lnTo>
                  <a:pt x="10341" y="13529"/>
                </a:lnTo>
                <a:lnTo>
                  <a:pt x="10390" y="13529"/>
                </a:lnTo>
                <a:lnTo>
                  <a:pt x="10463" y="13505"/>
                </a:lnTo>
                <a:lnTo>
                  <a:pt x="10779" y="13578"/>
                </a:lnTo>
                <a:lnTo>
                  <a:pt x="11096" y="13626"/>
                </a:lnTo>
                <a:lnTo>
                  <a:pt x="11655" y="13626"/>
                </a:lnTo>
                <a:lnTo>
                  <a:pt x="12093" y="13578"/>
                </a:lnTo>
                <a:lnTo>
                  <a:pt x="12288" y="13529"/>
                </a:lnTo>
                <a:lnTo>
                  <a:pt x="12483" y="13480"/>
                </a:lnTo>
                <a:lnTo>
                  <a:pt x="12653" y="13432"/>
                </a:lnTo>
                <a:lnTo>
                  <a:pt x="12848" y="13359"/>
                </a:lnTo>
                <a:lnTo>
                  <a:pt x="13018" y="13261"/>
                </a:lnTo>
                <a:lnTo>
                  <a:pt x="13164" y="13164"/>
                </a:lnTo>
                <a:lnTo>
                  <a:pt x="13334" y="13042"/>
                </a:lnTo>
                <a:lnTo>
                  <a:pt x="13480" y="12921"/>
                </a:lnTo>
                <a:lnTo>
                  <a:pt x="13602" y="12775"/>
                </a:lnTo>
                <a:lnTo>
                  <a:pt x="13724" y="12629"/>
                </a:lnTo>
                <a:lnTo>
                  <a:pt x="13845" y="12483"/>
                </a:lnTo>
                <a:lnTo>
                  <a:pt x="13943" y="12312"/>
                </a:lnTo>
                <a:lnTo>
                  <a:pt x="14040" y="12142"/>
                </a:lnTo>
                <a:lnTo>
                  <a:pt x="14113" y="11947"/>
                </a:lnTo>
                <a:lnTo>
                  <a:pt x="14162" y="11753"/>
                </a:lnTo>
                <a:lnTo>
                  <a:pt x="14210" y="11558"/>
                </a:lnTo>
                <a:lnTo>
                  <a:pt x="14210" y="11485"/>
                </a:lnTo>
                <a:lnTo>
                  <a:pt x="14186" y="11412"/>
                </a:lnTo>
                <a:lnTo>
                  <a:pt x="14235" y="11120"/>
                </a:lnTo>
                <a:lnTo>
                  <a:pt x="14283" y="10852"/>
                </a:lnTo>
                <a:lnTo>
                  <a:pt x="14308" y="10268"/>
                </a:lnTo>
                <a:lnTo>
                  <a:pt x="14332" y="9684"/>
                </a:lnTo>
                <a:lnTo>
                  <a:pt x="14356" y="9125"/>
                </a:lnTo>
                <a:lnTo>
                  <a:pt x="14405" y="8298"/>
                </a:lnTo>
                <a:lnTo>
                  <a:pt x="14429" y="7470"/>
                </a:lnTo>
                <a:lnTo>
                  <a:pt x="14429" y="6643"/>
                </a:lnTo>
                <a:lnTo>
                  <a:pt x="14405" y="5791"/>
                </a:lnTo>
                <a:lnTo>
                  <a:pt x="14356" y="5013"/>
                </a:lnTo>
                <a:lnTo>
                  <a:pt x="14283" y="4234"/>
                </a:lnTo>
                <a:lnTo>
                  <a:pt x="14235" y="3455"/>
                </a:lnTo>
                <a:lnTo>
                  <a:pt x="14186" y="2677"/>
                </a:lnTo>
                <a:lnTo>
                  <a:pt x="14186" y="2093"/>
                </a:lnTo>
                <a:lnTo>
                  <a:pt x="14186" y="1509"/>
                </a:lnTo>
                <a:lnTo>
                  <a:pt x="14186" y="901"/>
                </a:lnTo>
                <a:lnTo>
                  <a:pt x="14162" y="609"/>
                </a:lnTo>
                <a:lnTo>
                  <a:pt x="14137" y="317"/>
                </a:lnTo>
                <a:lnTo>
                  <a:pt x="14162" y="244"/>
                </a:lnTo>
                <a:lnTo>
                  <a:pt x="14137" y="171"/>
                </a:lnTo>
                <a:lnTo>
                  <a:pt x="14113" y="122"/>
                </a:lnTo>
                <a:lnTo>
                  <a:pt x="14089" y="73"/>
                </a:lnTo>
                <a:lnTo>
                  <a:pt x="14040" y="25"/>
                </a:lnTo>
                <a:lnTo>
                  <a:pt x="139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9"/>
          <p:cNvSpPr/>
          <p:nvPr/>
        </p:nvSpPr>
        <p:spPr>
          <a:xfrm>
            <a:off x="3155480" y="716172"/>
            <a:ext cx="210265" cy="279783"/>
          </a:xfrm>
          <a:custGeom>
            <a:avLst/>
            <a:gdLst/>
            <a:ahLst/>
            <a:cxnLst/>
            <a:rect l="l" t="t" r="r" b="b"/>
            <a:pathLst>
              <a:path w="12289" h="16352" extrusionOk="0">
                <a:moveTo>
                  <a:pt x="6303" y="3991"/>
                </a:moveTo>
                <a:lnTo>
                  <a:pt x="6546" y="4015"/>
                </a:lnTo>
                <a:lnTo>
                  <a:pt x="6789" y="4064"/>
                </a:lnTo>
                <a:lnTo>
                  <a:pt x="7008" y="4137"/>
                </a:lnTo>
                <a:lnTo>
                  <a:pt x="7252" y="4234"/>
                </a:lnTo>
                <a:lnTo>
                  <a:pt x="7446" y="4356"/>
                </a:lnTo>
                <a:lnTo>
                  <a:pt x="7665" y="4502"/>
                </a:lnTo>
                <a:lnTo>
                  <a:pt x="7836" y="4672"/>
                </a:lnTo>
                <a:lnTo>
                  <a:pt x="8030" y="4842"/>
                </a:lnTo>
                <a:lnTo>
                  <a:pt x="8176" y="5037"/>
                </a:lnTo>
                <a:lnTo>
                  <a:pt x="8322" y="5256"/>
                </a:lnTo>
                <a:lnTo>
                  <a:pt x="8468" y="5475"/>
                </a:lnTo>
                <a:lnTo>
                  <a:pt x="8566" y="5718"/>
                </a:lnTo>
                <a:lnTo>
                  <a:pt x="8639" y="5986"/>
                </a:lnTo>
                <a:lnTo>
                  <a:pt x="8712" y="6229"/>
                </a:lnTo>
                <a:lnTo>
                  <a:pt x="8736" y="6473"/>
                </a:lnTo>
                <a:lnTo>
                  <a:pt x="8712" y="6716"/>
                </a:lnTo>
                <a:lnTo>
                  <a:pt x="8687" y="6959"/>
                </a:lnTo>
                <a:lnTo>
                  <a:pt x="8639" y="7178"/>
                </a:lnTo>
                <a:lnTo>
                  <a:pt x="8541" y="7397"/>
                </a:lnTo>
                <a:lnTo>
                  <a:pt x="8444" y="7592"/>
                </a:lnTo>
                <a:lnTo>
                  <a:pt x="8322" y="7787"/>
                </a:lnTo>
                <a:lnTo>
                  <a:pt x="8152" y="7981"/>
                </a:lnTo>
                <a:lnTo>
                  <a:pt x="7982" y="8152"/>
                </a:lnTo>
                <a:lnTo>
                  <a:pt x="7811" y="8298"/>
                </a:lnTo>
                <a:lnTo>
                  <a:pt x="7592" y="8419"/>
                </a:lnTo>
                <a:lnTo>
                  <a:pt x="7373" y="8517"/>
                </a:lnTo>
                <a:lnTo>
                  <a:pt x="7130" y="8614"/>
                </a:lnTo>
                <a:lnTo>
                  <a:pt x="6887" y="8687"/>
                </a:lnTo>
                <a:lnTo>
                  <a:pt x="6668" y="8711"/>
                </a:lnTo>
                <a:lnTo>
                  <a:pt x="6424" y="8736"/>
                </a:lnTo>
                <a:lnTo>
                  <a:pt x="6205" y="8736"/>
                </a:lnTo>
                <a:lnTo>
                  <a:pt x="5986" y="8711"/>
                </a:lnTo>
                <a:lnTo>
                  <a:pt x="5743" y="8663"/>
                </a:lnTo>
                <a:lnTo>
                  <a:pt x="5524" y="8614"/>
                </a:lnTo>
                <a:lnTo>
                  <a:pt x="5305" y="8541"/>
                </a:lnTo>
                <a:lnTo>
                  <a:pt x="5110" y="8444"/>
                </a:lnTo>
                <a:lnTo>
                  <a:pt x="4891" y="8346"/>
                </a:lnTo>
                <a:lnTo>
                  <a:pt x="4697" y="8225"/>
                </a:lnTo>
                <a:lnTo>
                  <a:pt x="4502" y="8103"/>
                </a:lnTo>
                <a:lnTo>
                  <a:pt x="4332" y="7957"/>
                </a:lnTo>
                <a:lnTo>
                  <a:pt x="4186" y="7787"/>
                </a:lnTo>
                <a:lnTo>
                  <a:pt x="4015" y="7616"/>
                </a:lnTo>
                <a:lnTo>
                  <a:pt x="3894" y="7446"/>
                </a:lnTo>
                <a:lnTo>
                  <a:pt x="3772" y="7251"/>
                </a:lnTo>
                <a:lnTo>
                  <a:pt x="3723" y="7105"/>
                </a:lnTo>
                <a:lnTo>
                  <a:pt x="3650" y="6935"/>
                </a:lnTo>
                <a:lnTo>
                  <a:pt x="3602" y="6643"/>
                </a:lnTo>
                <a:lnTo>
                  <a:pt x="3577" y="6327"/>
                </a:lnTo>
                <a:lnTo>
                  <a:pt x="3602" y="6010"/>
                </a:lnTo>
                <a:lnTo>
                  <a:pt x="3699" y="5718"/>
                </a:lnTo>
                <a:lnTo>
                  <a:pt x="3821" y="5426"/>
                </a:lnTo>
                <a:lnTo>
                  <a:pt x="3967" y="5134"/>
                </a:lnTo>
                <a:lnTo>
                  <a:pt x="4161" y="4891"/>
                </a:lnTo>
                <a:lnTo>
                  <a:pt x="4332" y="4696"/>
                </a:lnTo>
                <a:lnTo>
                  <a:pt x="4551" y="4502"/>
                </a:lnTo>
                <a:lnTo>
                  <a:pt x="4794" y="4356"/>
                </a:lnTo>
                <a:lnTo>
                  <a:pt x="5037" y="4210"/>
                </a:lnTo>
                <a:lnTo>
                  <a:pt x="5062" y="4210"/>
                </a:lnTo>
                <a:lnTo>
                  <a:pt x="5110" y="4234"/>
                </a:lnTo>
                <a:lnTo>
                  <a:pt x="5232" y="4234"/>
                </a:lnTo>
                <a:lnTo>
                  <a:pt x="5305" y="4210"/>
                </a:lnTo>
                <a:lnTo>
                  <a:pt x="5548" y="4112"/>
                </a:lnTo>
                <a:lnTo>
                  <a:pt x="5816" y="4039"/>
                </a:lnTo>
                <a:lnTo>
                  <a:pt x="6059" y="4015"/>
                </a:lnTo>
                <a:lnTo>
                  <a:pt x="6303" y="3991"/>
                </a:lnTo>
                <a:close/>
                <a:moveTo>
                  <a:pt x="6254" y="3480"/>
                </a:moveTo>
                <a:lnTo>
                  <a:pt x="5986" y="3504"/>
                </a:lnTo>
                <a:lnTo>
                  <a:pt x="5694" y="3553"/>
                </a:lnTo>
                <a:lnTo>
                  <a:pt x="5427" y="3626"/>
                </a:lnTo>
                <a:lnTo>
                  <a:pt x="5305" y="3650"/>
                </a:lnTo>
                <a:lnTo>
                  <a:pt x="5183" y="3699"/>
                </a:lnTo>
                <a:lnTo>
                  <a:pt x="4916" y="3796"/>
                </a:lnTo>
                <a:lnTo>
                  <a:pt x="4599" y="3966"/>
                </a:lnTo>
                <a:lnTo>
                  <a:pt x="4283" y="4161"/>
                </a:lnTo>
                <a:lnTo>
                  <a:pt x="3991" y="4404"/>
                </a:lnTo>
                <a:lnTo>
                  <a:pt x="3748" y="4672"/>
                </a:lnTo>
                <a:lnTo>
                  <a:pt x="3529" y="4940"/>
                </a:lnTo>
                <a:lnTo>
                  <a:pt x="3359" y="5232"/>
                </a:lnTo>
                <a:lnTo>
                  <a:pt x="3237" y="5572"/>
                </a:lnTo>
                <a:lnTo>
                  <a:pt x="3164" y="5889"/>
                </a:lnTo>
                <a:lnTo>
                  <a:pt x="3115" y="6229"/>
                </a:lnTo>
                <a:lnTo>
                  <a:pt x="3140" y="6570"/>
                </a:lnTo>
                <a:lnTo>
                  <a:pt x="3188" y="6911"/>
                </a:lnTo>
                <a:lnTo>
                  <a:pt x="3261" y="7251"/>
                </a:lnTo>
                <a:lnTo>
                  <a:pt x="3383" y="7495"/>
                </a:lnTo>
                <a:lnTo>
                  <a:pt x="3529" y="7762"/>
                </a:lnTo>
                <a:lnTo>
                  <a:pt x="3699" y="7981"/>
                </a:lnTo>
                <a:lnTo>
                  <a:pt x="3869" y="8200"/>
                </a:lnTo>
                <a:lnTo>
                  <a:pt x="4088" y="8371"/>
                </a:lnTo>
                <a:lnTo>
                  <a:pt x="4307" y="8541"/>
                </a:lnTo>
                <a:lnTo>
                  <a:pt x="4551" y="8711"/>
                </a:lnTo>
                <a:lnTo>
                  <a:pt x="4794" y="8833"/>
                </a:lnTo>
                <a:lnTo>
                  <a:pt x="5062" y="8930"/>
                </a:lnTo>
                <a:lnTo>
                  <a:pt x="5329" y="9028"/>
                </a:lnTo>
                <a:lnTo>
                  <a:pt x="5597" y="9101"/>
                </a:lnTo>
                <a:lnTo>
                  <a:pt x="5889" y="9149"/>
                </a:lnTo>
                <a:lnTo>
                  <a:pt x="6181" y="9174"/>
                </a:lnTo>
                <a:lnTo>
                  <a:pt x="6449" y="9198"/>
                </a:lnTo>
                <a:lnTo>
                  <a:pt x="6741" y="9174"/>
                </a:lnTo>
                <a:lnTo>
                  <a:pt x="7008" y="9149"/>
                </a:lnTo>
                <a:lnTo>
                  <a:pt x="7325" y="9076"/>
                </a:lnTo>
                <a:lnTo>
                  <a:pt x="7617" y="8979"/>
                </a:lnTo>
                <a:lnTo>
                  <a:pt x="7884" y="8833"/>
                </a:lnTo>
                <a:lnTo>
                  <a:pt x="8128" y="8687"/>
                </a:lnTo>
                <a:lnTo>
                  <a:pt x="8347" y="8492"/>
                </a:lnTo>
                <a:lnTo>
                  <a:pt x="8541" y="8273"/>
                </a:lnTo>
                <a:lnTo>
                  <a:pt x="8712" y="8054"/>
                </a:lnTo>
                <a:lnTo>
                  <a:pt x="8858" y="7787"/>
                </a:lnTo>
                <a:lnTo>
                  <a:pt x="8979" y="7543"/>
                </a:lnTo>
                <a:lnTo>
                  <a:pt x="9052" y="7251"/>
                </a:lnTo>
                <a:lnTo>
                  <a:pt x="9125" y="6959"/>
                </a:lnTo>
                <a:lnTo>
                  <a:pt x="9150" y="6667"/>
                </a:lnTo>
                <a:lnTo>
                  <a:pt x="9150" y="6375"/>
                </a:lnTo>
                <a:lnTo>
                  <a:pt x="9125" y="6083"/>
                </a:lnTo>
                <a:lnTo>
                  <a:pt x="9052" y="5791"/>
                </a:lnTo>
                <a:lnTo>
                  <a:pt x="8955" y="5499"/>
                </a:lnTo>
                <a:lnTo>
                  <a:pt x="8858" y="5232"/>
                </a:lnTo>
                <a:lnTo>
                  <a:pt x="8712" y="4988"/>
                </a:lnTo>
                <a:lnTo>
                  <a:pt x="8566" y="4769"/>
                </a:lnTo>
                <a:lnTo>
                  <a:pt x="8395" y="4550"/>
                </a:lnTo>
                <a:lnTo>
                  <a:pt x="8201" y="4356"/>
                </a:lnTo>
                <a:lnTo>
                  <a:pt x="7982" y="4161"/>
                </a:lnTo>
                <a:lnTo>
                  <a:pt x="7763" y="3991"/>
                </a:lnTo>
                <a:lnTo>
                  <a:pt x="7544" y="3845"/>
                </a:lnTo>
                <a:lnTo>
                  <a:pt x="7300" y="3723"/>
                </a:lnTo>
                <a:lnTo>
                  <a:pt x="7033" y="3626"/>
                </a:lnTo>
                <a:lnTo>
                  <a:pt x="6789" y="3553"/>
                </a:lnTo>
                <a:lnTo>
                  <a:pt x="6522" y="3504"/>
                </a:lnTo>
                <a:lnTo>
                  <a:pt x="6254" y="3480"/>
                </a:lnTo>
                <a:close/>
                <a:moveTo>
                  <a:pt x="6303" y="536"/>
                </a:moveTo>
                <a:lnTo>
                  <a:pt x="6668" y="560"/>
                </a:lnTo>
                <a:lnTo>
                  <a:pt x="7033" y="633"/>
                </a:lnTo>
                <a:lnTo>
                  <a:pt x="7422" y="706"/>
                </a:lnTo>
                <a:lnTo>
                  <a:pt x="7763" y="828"/>
                </a:lnTo>
                <a:lnTo>
                  <a:pt x="8128" y="949"/>
                </a:lnTo>
                <a:lnTo>
                  <a:pt x="8468" y="1095"/>
                </a:lnTo>
                <a:lnTo>
                  <a:pt x="8809" y="1266"/>
                </a:lnTo>
                <a:lnTo>
                  <a:pt x="9125" y="1460"/>
                </a:lnTo>
                <a:lnTo>
                  <a:pt x="9442" y="1679"/>
                </a:lnTo>
                <a:lnTo>
                  <a:pt x="9734" y="1898"/>
                </a:lnTo>
                <a:lnTo>
                  <a:pt x="10026" y="2166"/>
                </a:lnTo>
                <a:lnTo>
                  <a:pt x="10050" y="2287"/>
                </a:lnTo>
                <a:lnTo>
                  <a:pt x="10074" y="2409"/>
                </a:lnTo>
                <a:lnTo>
                  <a:pt x="10196" y="2798"/>
                </a:lnTo>
                <a:lnTo>
                  <a:pt x="10220" y="2847"/>
                </a:lnTo>
                <a:lnTo>
                  <a:pt x="10269" y="2871"/>
                </a:lnTo>
                <a:lnTo>
                  <a:pt x="10342" y="2896"/>
                </a:lnTo>
                <a:lnTo>
                  <a:pt x="10391" y="2896"/>
                </a:lnTo>
                <a:lnTo>
                  <a:pt x="10439" y="2871"/>
                </a:lnTo>
                <a:lnTo>
                  <a:pt x="10464" y="2847"/>
                </a:lnTo>
                <a:lnTo>
                  <a:pt x="10488" y="2798"/>
                </a:lnTo>
                <a:lnTo>
                  <a:pt x="10512" y="2677"/>
                </a:lnTo>
                <a:lnTo>
                  <a:pt x="10585" y="2774"/>
                </a:lnTo>
                <a:lnTo>
                  <a:pt x="10537" y="3090"/>
                </a:lnTo>
                <a:lnTo>
                  <a:pt x="10537" y="3261"/>
                </a:lnTo>
                <a:lnTo>
                  <a:pt x="10561" y="3334"/>
                </a:lnTo>
                <a:lnTo>
                  <a:pt x="10610" y="3382"/>
                </a:lnTo>
                <a:lnTo>
                  <a:pt x="10634" y="3431"/>
                </a:lnTo>
                <a:lnTo>
                  <a:pt x="10683" y="3407"/>
                </a:lnTo>
                <a:lnTo>
                  <a:pt x="10756" y="3382"/>
                </a:lnTo>
                <a:lnTo>
                  <a:pt x="10804" y="3309"/>
                </a:lnTo>
                <a:lnTo>
                  <a:pt x="10877" y="3163"/>
                </a:lnTo>
                <a:lnTo>
                  <a:pt x="10877" y="3188"/>
                </a:lnTo>
                <a:lnTo>
                  <a:pt x="10950" y="3285"/>
                </a:lnTo>
                <a:lnTo>
                  <a:pt x="10853" y="3553"/>
                </a:lnTo>
                <a:lnTo>
                  <a:pt x="10804" y="3674"/>
                </a:lnTo>
                <a:lnTo>
                  <a:pt x="10756" y="3796"/>
                </a:lnTo>
                <a:lnTo>
                  <a:pt x="10756" y="3893"/>
                </a:lnTo>
                <a:lnTo>
                  <a:pt x="10804" y="4015"/>
                </a:lnTo>
                <a:lnTo>
                  <a:pt x="10829" y="4088"/>
                </a:lnTo>
                <a:lnTo>
                  <a:pt x="10902" y="4112"/>
                </a:lnTo>
                <a:lnTo>
                  <a:pt x="10975" y="4112"/>
                </a:lnTo>
                <a:lnTo>
                  <a:pt x="11023" y="4088"/>
                </a:lnTo>
                <a:lnTo>
                  <a:pt x="11096" y="4039"/>
                </a:lnTo>
                <a:lnTo>
                  <a:pt x="11169" y="3966"/>
                </a:lnTo>
                <a:lnTo>
                  <a:pt x="11242" y="3820"/>
                </a:lnTo>
                <a:lnTo>
                  <a:pt x="11340" y="4039"/>
                </a:lnTo>
                <a:lnTo>
                  <a:pt x="11194" y="4307"/>
                </a:lnTo>
                <a:lnTo>
                  <a:pt x="11048" y="4575"/>
                </a:lnTo>
                <a:lnTo>
                  <a:pt x="11023" y="4696"/>
                </a:lnTo>
                <a:lnTo>
                  <a:pt x="11023" y="4794"/>
                </a:lnTo>
                <a:lnTo>
                  <a:pt x="11048" y="4867"/>
                </a:lnTo>
                <a:lnTo>
                  <a:pt x="11121" y="4915"/>
                </a:lnTo>
                <a:lnTo>
                  <a:pt x="11169" y="4915"/>
                </a:lnTo>
                <a:lnTo>
                  <a:pt x="11218" y="4891"/>
                </a:lnTo>
                <a:lnTo>
                  <a:pt x="11340" y="4794"/>
                </a:lnTo>
                <a:lnTo>
                  <a:pt x="11510" y="4575"/>
                </a:lnTo>
                <a:lnTo>
                  <a:pt x="11534" y="4550"/>
                </a:lnTo>
                <a:lnTo>
                  <a:pt x="11607" y="4818"/>
                </a:lnTo>
                <a:lnTo>
                  <a:pt x="11510" y="4940"/>
                </a:lnTo>
                <a:lnTo>
                  <a:pt x="11388" y="5061"/>
                </a:lnTo>
                <a:lnTo>
                  <a:pt x="11291" y="5183"/>
                </a:lnTo>
                <a:lnTo>
                  <a:pt x="11218" y="5280"/>
                </a:lnTo>
                <a:lnTo>
                  <a:pt x="11096" y="5524"/>
                </a:lnTo>
                <a:lnTo>
                  <a:pt x="11072" y="5548"/>
                </a:lnTo>
                <a:lnTo>
                  <a:pt x="11096" y="5572"/>
                </a:lnTo>
                <a:lnTo>
                  <a:pt x="11121" y="5597"/>
                </a:lnTo>
                <a:lnTo>
                  <a:pt x="11145" y="5572"/>
                </a:lnTo>
                <a:lnTo>
                  <a:pt x="11388" y="5475"/>
                </a:lnTo>
                <a:lnTo>
                  <a:pt x="11510" y="5402"/>
                </a:lnTo>
                <a:lnTo>
                  <a:pt x="11631" y="5305"/>
                </a:lnTo>
                <a:lnTo>
                  <a:pt x="11680" y="5256"/>
                </a:lnTo>
                <a:lnTo>
                  <a:pt x="11729" y="5499"/>
                </a:lnTo>
                <a:lnTo>
                  <a:pt x="11364" y="5840"/>
                </a:lnTo>
                <a:lnTo>
                  <a:pt x="11048" y="6229"/>
                </a:lnTo>
                <a:lnTo>
                  <a:pt x="11023" y="6278"/>
                </a:lnTo>
                <a:lnTo>
                  <a:pt x="11048" y="6327"/>
                </a:lnTo>
                <a:lnTo>
                  <a:pt x="11072" y="6351"/>
                </a:lnTo>
                <a:lnTo>
                  <a:pt x="11121" y="6351"/>
                </a:lnTo>
                <a:lnTo>
                  <a:pt x="11291" y="6254"/>
                </a:lnTo>
                <a:lnTo>
                  <a:pt x="11461" y="6156"/>
                </a:lnTo>
                <a:lnTo>
                  <a:pt x="11753" y="5913"/>
                </a:lnTo>
                <a:lnTo>
                  <a:pt x="11753" y="6302"/>
                </a:lnTo>
                <a:lnTo>
                  <a:pt x="11631" y="6424"/>
                </a:lnTo>
                <a:lnTo>
                  <a:pt x="11534" y="6546"/>
                </a:lnTo>
                <a:lnTo>
                  <a:pt x="11412" y="6692"/>
                </a:lnTo>
                <a:lnTo>
                  <a:pt x="11291" y="6789"/>
                </a:lnTo>
                <a:lnTo>
                  <a:pt x="11048" y="6935"/>
                </a:lnTo>
                <a:lnTo>
                  <a:pt x="10999" y="6984"/>
                </a:lnTo>
                <a:lnTo>
                  <a:pt x="10950" y="7032"/>
                </a:lnTo>
                <a:lnTo>
                  <a:pt x="10926" y="7105"/>
                </a:lnTo>
                <a:lnTo>
                  <a:pt x="10950" y="7154"/>
                </a:lnTo>
                <a:lnTo>
                  <a:pt x="11023" y="7203"/>
                </a:lnTo>
                <a:lnTo>
                  <a:pt x="11096" y="7251"/>
                </a:lnTo>
                <a:lnTo>
                  <a:pt x="11169" y="7251"/>
                </a:lnTo>
                <a:lnTo>
                  <a:pt x="11267" y="7227"/>
                </a:lnTo>
                <a:lnTo>
                  <a:pt x="11437" y="7178"/>
                </a:lnTo>
                <a:lnTo>
                  <a:pt x="11583" y="7081"/>
                </a:lnTo>
                <a:lnTo>
                  <a:pt x="11704" y="6984"/>
                </a:lnTo>
                <a:lnTo>
                  <a:pt x="11631" y="7470"/>
                </a:lnTo>
                <a:lnTo>
                  <a:pt x="11583" y="7470"/>
                </a:lnTo>
                <a:lnTo>
                  <a:pt x="11534" y="7495"/>
                </a:lnTo>
                <a:lnTo>
                  <a:pt x="11291" y="7665"/>
                </a:lnTo>
                <a:lnTo>
                  <a:pt x="11023" y="7811"/>
                </a:lnTo>
                <a:lnTo>
                  <a:pt x="10902" y="7884"/>
                </a:lnTo>
                <a:lnTo>
                  <a:pt x="10804" y="7957"/>
                </a:lnTo>
                <a:lnTo>
                  <a:pt x="10731" y="8054"/>
                </a:lnTo>
                <a:lnTo>
                  <a:pt x="10707" y="8103"/>
                </a:lnTo>
                <a:lnTo>
                  <a:pt x="10707" y="8176"/>
                </a:lnTo>
                <a:lnTo>
                  <a:pt x="10707" y="8200"/>
                </a:lnTo>
                <a:lnTo>
                  <a:pt x="10853" y="8200"/>
                </a:lnTo>
                <a:lnTo>
                  <a:pt x="10950" y="8176"/>
                </a:lnTo>
                <a:lnTo>
                  <a:pt x="11194" y="8079"/>
                </a:lnTo>
                <a:lnTo>
                  <a:pt x="11534" y="7933"/>
                </a:lnTo>
                <a:lnTo>
                  <a:pt x="11437" y="8273"/>
                </a:lnTo>
                <a:lnTo>
                  <a:pt x="11340" y="8298"/>
                </a:lnTo>
                <a:lnTo>
                  <a:pt x="11242" y="8322"/>
                </a:lnTo>
                <a:lnTo>
                  <a:pt x="11072" y="8419"/>
                </a:lnTo>
                <a:lnTo>
                  <a:pt x="10829" y="8541"/>
                </a:lnTo>
                <a:lnTo>
                  <a:pt x="10561" y="8614"/>
                </a:lnTo>
                <a:lnTo>
                  <a:pt x="10537" y="8638"/>
                </a:lnTo>
                <a:lnTo>
                  <a:pt x="10512" y="8663"/>
                </a:lnTo>
                <a:lnTo>
                  <a:pt x="10537" y="8687"/>
                </a:lnTo>
                <a:lnTo>
                  <a:pt x="10561" y="8711"/>
                </a:lnTo>
                <a:lnTo>
                  <a:pt x="10731" y="8736"/>
                </a:lnTo>
                <a:lnTo>
                  <a:pt x="10926" y="8736"/>
                </a:lnTo>
                <a:lnTo>
                  <a:pt x="11121" y="8711"/>
                </a:lnTo>
                <a:lnTo>
                  <a:pt x="11315" y="8663"/>
                </a:lnTo>
                <a:lnTo>
                  <a:pt x="11169" y="9028"/>
                </a:lnTo>
                <a:lnTo>
                  <a:pt x="10926" y="9028"/>
                </a:lnTo>
                <a:lnTo>
                  <a:pt x="10683" y="9052"/>
                </a:lnTo>
                <a:lnTo>
                  <a:pt x="10439" y="9125"/>
                </a:lnTo>
                <a:lnTo>
                  <a:pt x="10220" y="9198"/>
                </a:lnTo>
                <a:lnTo>
                  <a:pt x="10196" y="9222"/>
                </a:lnTo>
                <a:lnTo>
                  <a:pt x="10196" y="9247"/>
                </a:lnTo>
                <a:lnTo>
                  <a:pt x="10220" y="9271"/>
                </a:lnTo>
                <a:lnTo>
                  <a:pt x="10245" y="9295"/>
                </a:lnTo>
                <a:lnTo>
                  <a:pt x="10488" y="9295"/>
                </a:lnTo>
                <a:lnTo>
                  <a:pt x="10731" y="9320"/>
                </a:lnTo>
                <a:lnTo>
                  <a:pt x="11048" y="9368"/>
                </a:lnTo>
                <a:lnTo>
                  <a:pt x="10853" y="9757"/>
                </a:lnTo>
                <a:lnTo>
                  <a:pt x="10561" y="9733"/>
                </a:lnTo>
                <a:lnTo>
                  <a:pt x="10245" y="9709"/>
                </a:lnTo>
                <a:lnTo>
                  <a:pt x="10099" y="9709"/>
                </a:lnTo>
                <a:lnTo>
                  <a:pt x="9977" y="9733"/>
                </a:lnTo>
                <a:lnTo>
                  <a:pt x="9904" y="9782"/>
                </a:lnTo>
                <a:lnTo>
                  <a:pt x="9880" y="9806"/>
                </a:lnTo>
                <a:lnTo>
                  <a:pt x="9880" y="9830"/>
                </a:lnTo>
                <a:lnTo>
                  <a:pt x="9928" y="9928"/>
                </a:lnTo>
                <a:lnTo>
                  <a:pt x="9977" y="10001"/>
                </a:lnTo>
                <a:lnTo>
                  <a:pt x="10050" y="10074"/>
                </a:lnTo>
                <a:lnTo>
                  <a:pt x="10147" y="10122"/>
                </a:lnTo>
                <a:lnTo>
                  <a:pt x="10391" y="10171"/>
                </a:lnTo>
                <a:lnTo>
                  <a:pt x="10610" y="10220"/>
                </a:lnTo>
                <a:lnTo>
                  <a:pt x="10439" y="10512"/>
                </a:lnTo>
                <a:lnTo>
                  <a:pt x="10439" y="10439"/>
                </a:lnTo>
                <a:lnTo>
                  <a:pt x="10391" y="10390"/>
                </a:lnTo>
                <a:lnTo>
                  <a:pt x="10342" y="10341"/>
                </a:lnTo>
                <a:lnTo>
                  <a:pt x="10220" y="10293"/>
                </a:lnTo>
                <a:lnTo>
                  <a:pt x="9977" y="10268"/>
                </a:lnTo>
                <a:lnTo>
                  <a:pt x="9709" y="10220"/>
                </a:lnTo>
                <a:lnTo>
                  <a:pt x="9588" y="10220"/>
                </a:lnTo>
                <a:lnTo>
                  <a:pt x="9466" y="10244"/>
                </a:lnTo>
                <a:lnTo>
                  <a:pt x="9417" y="10268"/>
                </a:lnTo>
                <a:lnTo>
                  <a:pt x="9393" y="10317"/>
                </a:lnTo>
                <a:lnTo>
                  <a:pt x="9393" y="10366"/>
                </a:lnTo>
                <a:lnTo>
                  <a:pt x="9417" y="10414"/>
                </a:lnTo>
                <a:lnTo>
                  <a:pt x="9515" y="10487"/>
                </a:lnTo>
                <a:lnTo>
                  <a:pt x="9636" y="10560"/>
                </a:lnTo>
                <a:lnTo>
                  <a:pt x="9880" y="10633"/>
                </a:lnTo>
                <a:lnTo>
                  <a:pt x="10123" y="10682"/>
                </a:lnTo>
                <a:lnTo>
                  <a:pt x="10245" y="10682"/>
                </a:lnTo>
                <a:lnTo>
                  <a:pt x="10366" y="10633"/>
                </a:lnTo>
                <a:lnTo>
                  <a:pt x="10001" y="11242"/>
                </a:lnTo>
                <a:lnTo>
                  <a:pt x="9782" y="11169"/>
                </a:lnTo>
                <a:lnTo>
                  <a:pt x="9588" y="11144"/>
                </a:lnTo>
                <a:lnTo>
                  <a:pt x="9417" y="11096"/>
                </a:lnTo>
                <a:lnTo>
                  <a:pt x="9247" y="11071"/>
                </a:lnTo>
                <a:lnTo>
                  <a:pt x="9052" y="11047"/>
                </a:lnTo>
                <a:lnTo>
                  <a:pt x="8882" y="11096"/>
                </a:lnTo>
                <a:lnTo>
                  <a:pt x="8858" y="11120"/>
                </a:lnTo>
                <a:lnTo>
                  <a:pt x="8833" y="11169"/>
                </a:lnTo>
                <a:lnTo>
                  <a:pt x="8833" y="11193"/>
                </a:lnTo>
                <a:lnTo>
                  <a:pt x="8858" y="11242"/>
                </a:lnTo>
                <a:lnTo>
                  <a:pt x="9052" y="11315"/>
                </a:lnTo>
                <a:lnTo>
                  <a:pt x="9223" y="11363"/>
                </a:lnTo>
                <a:lnTo>
                  <a:pt x="9588" y="11485"/>
                </a:lnTo>
                <a:lnTo>
                  <a:pt x="9782" y="11558"/>
                </a:lnTo>
                <a:lnTo>
                  <a:pt x="9490" y="11996"/>
                </a:lnTo>
                <a:lnTo>
                  <a:pt x="9344" y="11923"/>
                </a:lnTo>
                <a:lnTo>
                  <a:pt x="9223" y="11874"/>
                </a:lnTo>
                <a:lnTo>
                  <a:pt x="8931" y="11801"/>
                </a:lnTo>
                <a:lnTo>
                  <a:pt x="8566" y="11704"/>
                </a:lnTo>
                <a:lnTo>
                  <a:pt x="8371" y="11655"/>
                </a:lnTo>
                <a:lnTo>
                  <a:pt x="8176" y="11655"/>
                </a:lnTo>
                <a:lnTo>
                  <a:pt x="8103" y="11680"/>
                </a:lnTo>
                <a:lnTo>
                  <a:pt x="8079" y="11728"/>
                </a:lnTo>
                <a:lnTo>
                  <a:pt x="8055" y="11801"/>
                </a:lnTo>
                <a:lnTo>
                  <a:pt x="8103" y="11850"/>
                </a:lnTo>
                <a:lnTo>
                  <a:pt x="8249" y="11947"/>
                </a:lnTo>
                <a:lnTo>
                  <a:pt x="8395" y="12045"/>
                </a:lnTo>
                <a:lnTo>
                  <a:pt x="8736" y="12166"/>
                </a:lnTo>
                <a:lnTo>
                  <a:pt x="8979" y="12239"/>
                </a:lnTo>
                <a:lnTo>
                  <a:pt x="9247" y="12312"/>
                </a:lnTo>
                <a:lnTo>
                  <a:pt x="9004" y="12629"/>
                </a:lnTo>
                <a:lnTo>
                  <a:pt x="8712" y="12580"/>
                </a:lnTo>
                <a:lnTo>
                  <a:pt x="8420" y="12531"/>
                </a:lnTo>
                <a:lnTo>
                  <a:pt x="8201" y="12458"/>
                </a:lnTo>
                <a:lnTo>
                  <a:pt x="8006" y="12361"/>
                </a:lnTo>
                <a:lnTo>
                  <a:pt x="7787" y="12239"/>
                </a:lnTo>
                <a:lnTo>
                  <a:pt x="7592" y="12142"/>
                </a:lnTo>
                <a:lnTo>
                  <a:pt x="7544" y="12142"/>
                </a:lnTo>
                <a:lnTo>
                  <a:pt x="7495" y="12166"/>
                </a:lnTo>
                <a:lnTo>
                  <a:pt x="7495" y="12215"/>
                </a:lnTo>
                <a:lnTo>
                  <a:pt x="7471" y="12264"/>
                </a:lnTo>
                <a:lnTo>
                  <a:pt x="7519" y="12385"/>
                </a:lnTo>
                <a:lnTo>
                  <a:pt x="7592" y="12507"/>
                </a:lnTo>
                <a:lnTo>
                  <a:pt x="7690" y="12604"/>
                </a:lnTo>
                <a:lnTo>
                  <a:pt x="7811" y="12677"/>
                </a:lnTo>
                <a:lnTo>
                  <a:pt x="8055" y="12823"/>
                </a:lnTo>
                <a:lnTo>
                  <a:pt x="8298" y="12921"/>
                </a:lnTo>
                <a:lnTo>
                  <a:pt x="8493" y="12994"/>
                </a:lnTo>
                <a:lnTo>
                  <a:pt x="8687" y="13018"/>
                </a:lnTo>
                <a:lnTo>
                  <a:pt x="8371" y="13407"/>
                </a:lnTo>
                <a:lnTo>
                  <a:pt x="8274" y="13310"/>
                </a:lnTo>
                <a:lnTo>
                  <a:pt x="8152" y="13261"/>
                </a:lnTo>
                <a:lnTo>
                  <a:pt x="7909" y="13188"/>
                </a:lnTo>
                <a:lnTo>
                  <a:pt x="7471" y="12994"/>
                </a:lnTo>
                <a:lnTo>
                  <a:pt x="7252" y="12921"/>
                </a:lnTo>
                <a:lnTo>
                  <a:pt x="7033" y="12896"/>
                </a:lnTo>
                <a:lnTo>
                  <a:pt x="7008" y="12896"/>
                </a:lnTo>
                <a:lnTo>
                  <a:pt x="7008" y="12945"/>
                </a:lnTo>
                <a:lnTo>
                  <a:pt x="7057" y="13042"/>
                </a:lnTo>
                <a:lnTo>
                  <a:pt x="7130" y="13115"/>
                </a:lnTo>
                <a:lnTo>
                  <a:pt x="7300" y="13261"/>
                </a:lnTo>
                <a:lnTo>
                  <a:pt x="7495" y="13359"/>
                </a:lnTo>
                <a:lnTo>
                  <a:pt x="7690" y="13456"/>
                </a:lnTo>
                <a:lnTo>
                  <a:pt x="7909" y="13578"/>
                </a:lnTo>
                <a:lnTo>
                  <a:pt x="8006" y="13626"/>
                </a:lnTo>
                <a:lnTo>
                  <a:pt x="8128" y="13675"/>
                </a:lnTo>
                <a:lnTo>
                  <a:pt x="7836" y="14016"/>
                </a:lnTo>
                <a:lnTo>
                  <a:pt x="7665" y="13967"/>
                </a:lnTo>
                <a:lnTo>
                  <a:pt x="7179" y="13724"/>
                </a:lnTo>
                <a:lnTo>
                  <a:pt x="6814" y="13553"/>
                </a:lnTo>
                <a:lnTo>
                  <a:pt x="6619" y="13480"/>
                </a:lnTo>
                <a:lnTo>
                  <a:pt x="6424" y="13480"/>
                </a:lnTo>
                <a:lnTo>
                  <a:pt x="6400" y="13505"/>
                </a:lnTo>
                <a:lnTo>
                  <a:pt x="6400" y="13553"/>
                </a:lnTo>
                <a:lnTo>
                  <a:pt x="6449" y="13651"/>
                </a:lnTo>
                <a:lnTo>
                  <a:pt x="6497" y="13724"/>
                </a:lnTo>
                <a:lnTo>
                  <a:pt x="6595" y="13821"/>
                </a:lnTo>
                <a:lnTo>
                  <a:pt x="6692" y="13894"/>
                </a:lnTo>
                <a:lnTo>
                  <a:pt x="6887" y="14016"/>
                </a:lnTo>
                <a:lnTo>
                  <a:pt x="7081" y="14137"/>
                </a:lnTo>
                <a:lnTo>
                  <a:pt x="7276" y="14235"/>
                </a:lnTo>
                <a:lnTo>
                  <a:pt x="7519" y="14381"/>
                </a:lnTo>
                <a:lnTo>
                  <a:pt x="7106" y="14843"/>
                </a:lnTo>
                <a:lnTo>
                  <a:pt x="6814" y="14697"/>
                </a:lnTo>
                <a:lnTo>
                  <a:pt x="6546" y="14527"/>
                </a:lnTo>
                <a:lnTo>
                  <a:pt x="6376" y="14405"/>
                </a:lnTo>
                <a:lnTo>
                  <a:pt x="6230" y="14259"/>
                </a:lnTo>
                <a:lnTo>
                  <a:pt x="6157" y="14162"/>
                </a:lnTo>
                <a:lnTo>
                  <a:pt x="6035" y="14064"/>
                </a:lnTo>
                <a:lnTo>
                  <a:pt x="5962" y="14064"/>
                </a:lnTo>
                <a:lnTo>
                  <a:pt x="5913" y="14089"/>
                </a:lnTo>
                <a:lnTo>
                  <a:pt x="5840" y="14186"/>
                </a:lnTo>
                <a:lnTo>
                  <a:pt x="5840" y="14283"/>
                </a:lnTo>
                <a:lnTo>
                  <a:pt x="5865" y="14381"/>
                </a:lnTo>
                <a:lnTo>
                  <a:pt x="5913" y="14478"/>
                </a:lnTo>
                <a:lnTo>
                  <a:pt x="6059" y="14673"/>
                </a:lnTo>
                <a:lnTo>
                  <a:pt x="6205" y="14794"/>
                </a:lnTo>
                <a:lnTo>
                  <a:pt x="6449" y="15013"/>
                </a:lnTo>
                <a:lnTo>
                  <a:pt x="6595" y="15135"/>
                </a:lnTo>
                <a:lnTo>
                  <a:pt x="6765" y="15208"/>
                </a:lnTo>
                <a:lnTo>
                  <a:pt x="6132" y="15816"/>
                </a:lnTo>
                <a:lnTo>
                  <a:pt x="5986" y="15573"/>
                </a:lnTo>
                <a:lnTo>
                  <a:pt x="5792" y="15354"/>
                </a:lnTo>
                <a:lnTo>
                  <a:pt x="5402" y="14916"/>
                </a:lnTo>
                <a:lnTo>
                  <a:pt x="5013" y="14527"/>
                </a:lnTo>
                <a:lnTo>
                  <a:pt x="4818" y="14332"/>
                </a:lnTo>
                <a:lnTo>
                  <a:pt x="4648" y="14113"/>
                </a:lnTo>
                <a:lnTo>
                  <a:pt x="4332" y="13724"/>
                </a:lnTo>
                <a:lnTo>
                  <a:pt x="3991" y="13359"/>
                </a:lnTo>
                <a:lnTo>
                  <a:pt x="3310" y="12629"/>
                </a:lnTo>
                <a:lnTo>
                  <a:pt x="2969" y="12264"/>
                </a:lnTo>
                <a:lnTo>
                  <a:pt x="2653" y="11874"/>
                </a:lnTo>
                <a:lnTo>
                  <a:pt x="2361" y="11485"/>
                </a:lnTo>
                <a:lnTo>
                  <a:pt x="2069" y="11071"/>
                </a:lnTo>
                <a:lnTo>
                  <a:pt x="1704" y="10439"/>
                </a:lnTo>
                <a:lnTo>
                  <a:pt x="1363" y="9757"/>
                </a:lnTo>
                <a:lnTo>
                  <a:pt x="1096" y="9052"/>
                </a:lnTo>
                <a:lnTo>
                  <a:pt x="974" y="8711"/>
                </a:lnTo>
                <a:lnTo>
                  <a:pt x="877" y="8346"/>
                </a:lnTo>
                <a:lnTo>
                  <a:pt x="779" y="7981"/>
                </a:lnTo>
                <a:lnTo>
                  <a:pt x="706" y="7616"/>
                </a:lnTo>
                <a:lnTo>
                  <a:pt x="633" y="7251"/>
                </a:lnTo>
                <a:lnTo>
                  <a:pt x="609" y="6862"/>
                </a:lnTo>
                <a:lnTo>
                  <a:pt x="585" y="6497"/>
                </a:lnTo>
                <a:lnTo>
                  <a:pt x="585" y="6132"/>
                </a:lnTo>
                <a:lnTo>
                  <a:pt x="585" y="5743"/>
                </a:lnTo>
                <a:lnTo>
                  <a:pt x="609" y="5378"/>
                </a:lnTo>
                <a:lnTo>
                  <a:pt x="682" y="4988"/>
                </a:lnTo>
                <a:lnTo>
                  <a:pt x="755" y="4599"/>
                </a:lnTo>
                <a:lnTo>
                  <a:pt x="877" y="4210"/>
                </a:lnTo>
                <a:lnTo>
                  <a:pt x="1023" y="3845"/>
                </a:lnTo>
                <a:lnTo>
                  <a:pt x="1193" y="3504"/>
                </a:lnTo>
                <a:lnTo>
                  <a:pt x="1363" y="3163"/>
                </a:lnTo>
                <a:lnTo>
                  <a:pt x="1582" y="2823"/>
                </a:lnTo>
                <a:lnTo>
                  <a:pt x="1826" y="2506"/>
                </a:lnTo>
                <a:lnTo>
                  <a:pt x="2093" y="2214"/>
                </a:lnTo>
                <a:lnTo>
                  <a:pt x="2361" y="1947"/>
                </a:lnTo>
                <a:lnTo>
                  <a:pt x="2653" y="1679"/>
                </a:lnTo>
                <a:lnTo>
                  <a:pt x="2969" y="1460"/>
                </a:lnTo>
                <a:lnTo>
                  <a:pt x="3310" y="1241"/>
                </a:lnTo>
                <a:lnTo>
                  <a:pt x="3650" y="1047"/>
                </a:lnTo>
                <a:lnTo>
                  <a:pt x="4015" y="901"/>
                </a:lnTo>
                <a:lnTo>
                  <a:pt x="4405" y="755"/>
                </a:lnTo>
                <a:lnTo>
                  <a:pt x="4770" y="657"/>
                </a:lnTo>
                <a:lnTo>
                  <a:pt x="5159" y="584"/>
                </a:lnTo>
                <a:lnTo>
                  <a:pt x="5524" y="536"/>
                </a:lnTo>
                <a:close/>
                <a:moveTo>
                  <a:pt x="5646" y="0"/>
                </a:moveTo>
                <a:lnTo>
                  <a:pt x="5256" y="49"/>
                </a:lnTo>
                <a:lnTo>
                  <a:pt x="4843" y="98"/>
                </a:lnTo>
                <a:lnTo>
                  <a:pt x="4453" y="195"/>
                </a:lnTo>
                <a:lnTo>
                  <a:pt x="4088" y="317"/>
                </a:lnTo>
                <a:lnTo>
                  <a:pt x="3723" y="438"/>
                </a:lnTo>
                <a:lnTo>
                  <a:pt x="3359" y="609"/>
                </a:lnTo>
                <a:lnTo>
                  <a:pt x="2994" y="803"/>
                </a:lnTo>
                <a:lnTo>
                  <a:pt x="2653" y="998"/>
                </a:lnTo>
                <a:lnTo>
                  <a:pt x="2337" y="1241"/>
                </a:lnTo>
                <a:lnTo>
                  <a:pt x="2020" y="1509"/>
                </a:lnTo>
                <a:lnTo>
                  <a:pt x="1728" y="1776"/>
                </a:lnTo>
                <a:lnTo>
                  <a:pt x="1461" y="2093"/>
                </a:lnTo>
                <a:lnTo>
                  <a:pt x="1193" y="2409"/>
                </a:lnTo>
                <a:lnTo>
                  <a:pt x="925" y="2798"/>
                </a:lnTo>
                <a:lnTo>
                  <a:pt x="682" y="3188"/>
                </a:lnTo>
                <a:lnTo>
                  <a:pt x="487" y="3601"/>
                </a:lnTo>
                <a:lnTo>
                  <a:pt x="341" y="4015"/>
                </a:lnTo>
                <a:lnTo>
                  <a:pt x="220" y="4453"/>
                </a:lnTo>
                <a:lnTo>
                  <a:pt x="122" y="4891"/>
                </a:lnTo>
                <a:lnTo>
                  <a:pt x="49" y="5329"/>
                </a:lnTo>
                <a:lnTo>
                  <a:pt x="25" y="5791"/>
                </a:lnTo>
                <a:lnTo>
                  <a:pt x="1" y="6254"/>
                </a:lnTo>
                <a:lnTo>
                  <a:pt x="25" y="6692"/>
                </a:lnTo>
                <a:lnTo>
                  <a:pt x="74" y="7154"/>
                </a:lnTo>
                <a:lnTo>
                  <a:pt x="122" y="7616"/>
                </a:lnTo>
                <a:lnTo>
                  <a:pt x="220" y="8054"/>
                </a:lnTo>
                <a:lnTo>
                  <a:pt x="317" y="8492"/>
                </a:lnTo>
                <a:lnTo>
                  <a:pt x="463" y="8930"/>
                </a:lnTo>
                <a:lnTo>
                  <a:pt x="609" y="9368"/>
                </a:lnTo>
                <a:lnTo>
                  <a:pt x="779" y="9806"/>
                </a:lnTo>
                <a:lnTo>
                  <a:pt x="974" y="10244"/>
                </a:lnTo>
                <a:lnTo>
                  <a:pt x="1193" y="10682"/>
                </a:lnTo>
                <a:lnTo>
                  <a:pt x="1412" y="11096"/>
                </a:lnTo>
                <a:lnTo>
                  <a:pt x="1680" y="11509"/>
                </a:lnTo>
                <a:lnTo>
                  <a:pt x="1947" y="11899"/>
                </a:lnTo>
                <a:lnTo>
                  <a:pt x="2239" y="12288"/>
                </a:lnTo>
                <a:lnTo>
                  <a:pt x="2531" y="12677"/>
                </a:lnTo>
                <a:lnTo>
                  <a:pt x="2969" y="13213"/>
                </a:lnTo>
                <a:lnTo>
                  <a:pt x="3407" y="13748"/>
                </a:lnTo>
                <a:lnTo>
                  <a:pt x="3626" y="14040"/>
                </a:lnTo>
                <a:lnTo>
                  <a:pt x="3869" y="14283"/>
                </a:lnTo>
                <a:lnTo>
                  <a:pt x="4113" y="14527"/>
                </a:lnTo>
                <a:lnTo>
                  <a:pt x="4380" y="14746"/>
                </a:lnTo>
                <a:lnTo>
                  <a:pt x="4502" y="14867"/>
                </a:lnTo>
                <a:lnTo>
                  <a:pt x="4697" y="15086"/>
                </a:lnTo>
                <a:lnTo>
                  <a:pt x="5159" y="15622"/>
                </a:lnTo>
                <a:lnTo>
                  <a:pt x="5621" y="16133"/>
                </a:lnTo>
                <a:lnTo>
                  <a:pt x="5792" y="16303"/>
                </a:lnTo>
                <a:lnTo>
                  <a:pt x="5865" y="16352"/>
                </a:lnTo>
                <a:lnTo>
                  <a:pt x="5913" y="16352"/>
                </a:lnTo>
                <a:lnTo>
                  <a:pt x="6084" y="16327"/>
                </a:lnTo>
                <a:lnTo>
                  <a:pt x="6230" y="16279"/>
                </a:lnTo>
                <a:lnTo>
                  <a:pt x="6351" y="16230"/>
                </a:lnTo>
                <a:lnTo>
                  <a:pt x="6473" y="16157"/>
                </a:lnTo>
                <a:lnTo>
                  <a:pt x="6716" y="15962"/>
                </a:lnTo>
                <a:lnTo>
                  <a:pt x="6911" y="15743"/>
                </a:lnTo>
                <a:lnTo>
                  <a:pt x="8176" y="14259"/>
                </a:lnTo>
                <a:lnTo>
                  <a:pt x="8833" y="13480"/>
                </a:lnTo>
                <a:lnTo>
                  <a:pt x="9466" y="12677"/>
                </a:lnTo>
                <a:lnTo>
                  <a:pt x="10074" y="11874"/>
                </a:lnTo>
                <a:lnTo>
                  <a:pt x="10634" y="11023"/>
                </a:lnTo>
                <a:lnTo>
                  <a:pt x="10877" y="10609"/>
                </a:lnTo>
                <a:lnTo>
                  <a:pt x="11121" y="10195"/>
                </a:lnTo>
                <a:lnTo>
                  <a:pt x="11340" y="9782"/>
                </a:lnTo>
                <a:lnTo>
                  <a:pt x="11534" y="9344"/>
                </a:lnTo>
                <a:lnTo>
                  <a:pt x="11704" y="8930"/>
                </a:lnTo>
                <a:lnTo>
                  <a:pt x="11875" y="8492"/>
                </a:lnTo>
                <a:lnTo>
                  <a:pt x="12021" y="8030"/>
                </a:lnTo>
                <a:lnTo>
                  <a:pt x="12118" y="7592"/>
                </a:lnTo>
                <a:lnTo>
                  <a:pt x="12215" y="7130"/>
                </a:lnTo>
                <a:lnTo>
                  <a:pt x="12264" y="6667"/>
                </a:lnTo>
                <a:lnTo>
                  <a:pt x="12288" y="6205"/>
                </a:lnTo>
                <a:lnTo>
                  <a:pt x="12288" y="5743"/>
                </a:lnTo>
                <a:lnTo>
                  <a:pt x="12240" y="5280"/>
                </a:lnTo>
                <a:lnTo>
                  <a:pt x="12167" y="4818"/>
                </a:lnTo>
                <a:lnTo>
                  <a:pt x="12045" y="4380"/>
                </a:lnTo>
                <a:lnTo>
                  <a:pt x="11899" y="3918"/>
                </a:lnTo>
                <a:lnTo>
                  <a:pt x="11729" y="3528"/>
                </a:lnTo>
                <a:lnTo>
                  <a:pt x="11534" y="3163"/>
                </a:lnTo>
                <a:lnTo>
                  <a:pt x="11315" y="2798"/>
                </a:lnTo>
                <a:lnTo>
                  <a:pt x="11096" y="2458"/>
                </a:lnTo>
                <a:lnTo>
                  <a:pt x="10829" y="2141"/>
                </a:lnTo>
                <a:lnTo>
                  <a:pt x="10537" y="1825"/>
                </a:lnTo>
                <a:lnTo>
                  <a:pt x="10245" y="1557"/>
                </a:lnTo>
                <a:lnTo>
                  <a:pt x="9928" y="1290"/>
                </a:lnTo>
                <a:lnTo>
                  <a:pt x="9588" y="1047"/>
                </a:lnTo>
                <a:lnTo>
                  <a:pt x="9223" y="828"/>
                </a:lnTo>
                <a:lnTo>
                  <a:pt x="8858" y="633"/>
                </a:lnTo>
                <a:lnTo>
                  <a:pt x="8493" y="463"/>
                </a:lnTo>
                <a:lnTo>
                  <a:pt x="8103" y="317"/>
                </a:lnTo>
                <a:lnTo>
                  <a:pt x="7714" y="195"/>
                </a:lnTo>
                <a:lnTo>
                  <a:pt x="7300" y="98"/>
                </a:lnTo>
                <a:lnTo>
                  <a:pt x="6887" y="49"/>
                </a:lnTo>
                <a:lnTo>
                  <a:pt x="647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9"/>
          <p:cNvSpPr/>
          <p:nvPr/>
        </p:nvSpPr>
        <p:spPr>
          <a:xfrm>
            <a:off x="3556805" y="712836"/>
            <a:ext cx="324765" cy="286866"/>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9"/>
          <p:cNvSpPr/>
          <p:nvPr/>
        </p:nvSpPr>
        <p:spPr>
          <a:xfrm>
            <a:off x="4040582" y="695760"/>
            <a:ext cx="278534" cy="321839"/>
          </a:xfrm>
          <a:custGeom>
            <a:avLst/>
            <a:gdLst/>
            <a:ahLst/>
            <a:cxnLst/>
            <a:rect l="l" t="t" r="r" b="b"/>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9"/>
          <p:cNvSpPr/>
          <p:nvPr/>
        </p:nvSpPr>
        <p:spPr>
          <a:xfrm>
            <a:off x="4478129" y="716582"/>
            <a:ext cx="324337" cy="283530"/>
          </a:xfrm>
          <a:custGeom>
            <a:avLst/>
            <a:gdLst/>
            <a:ahLst/>
            <a:cxnLst/>
            <a:rect l="l" t="t" r="r" b="b"/>
            <a:pathLst>
              <a:path w="18956" h="16571" extrusionOk="0">
                <a:moveTo>
                  <a:pt x="9222" y="2604"/>
                </a:moveTo>
                <a:lnTo>
                  <a:pt x="9149" y="2628"/>
                </a:lnTo>
                <a:lnTo>
                  <a:pt x="9028" y="2701"/>
                </a:lnTo>
                <a:lnTo>
                  <a:pt x="8809" y="2896"/>
                </a:lnTo>
                <a:lnTo>
                  <a:pt x="8517" y="3139"/>
                </a:lnTo>
                <a:lnTo>
                  <a:pt x="8249" y="3358"/>
                </a:lnTo>
                <a:lnTo>
                  <a:pt x="7957" y="3577"/>
                </a:lnTo>
                <a:lnTo>
                  <a:pt x="7665" y="3821"/>
                </a:lnTo>
                <a:lnTo>
                  <a:pt x="6619" y="4818"/>
                </a:lnTo>
                <a:lnTo>
                  <a:pt x="5573" y="5816"/>
                </a:lnTo>
                <a:lnTo>
                  <a:pt x="5256" y="6181"/>
                </a:lnTo>
                <a:lnTo>
                  <a:pt x="4964" y="6546"/>
                </a:lnTo>
                <a:lnTo>
                  <a:pt x="4380" y="7325"/>
                </a:lnTo>
                <a:lnTo>
                  <a:pt x="4210" y="7495"/>
                </a:lnTo>
                <a:lnTo>
                  <a:pt x="3942" y="7763"/>
                </a:lnTo>
                <a:lnTo>
                  <a:pt x="3821" y="7909"/>
                </a:lnTo>
                <a:lnTo>
                  <a:pt x="3723" y="8055"/>
                </a:lnTo>
                <a:lnTo>
                  <a:pt x="3675" y="8176"/>
                </a:lnTo>
                <a:lnTo>
                  <a:pt x="3675" y="8225"/>
                </a:lnTo>
                <a:lnTo>
                  <a:pt x="3699" y="8274"/>
                </a:lnTo>
                <a:lnTo>
                  <a:pt x="3796" y="8347"/>
                </a:lnTo>
                <a:lnTo>
                  <a:pt x="3918" y="8347"/>
                </a:lnTo>
                <a:lnTo>
                  <a:pt x="4040" y="8322"/>
                </a:lnTo>
                <a:lnTo>
                  <a:pt x="4186" y="8249"/>
                </a:lnTo>
                <a:lnTo>
                  <a:pt x="4332" y="8128"/>
                </a:lnTo>
                <a:lnTo>
                  <a:pt x="4478" y="8006"/>
                </a:lnTo>
                <a:lnTo>
                  <a:pt x="4794" y="7665"/>
                </a:lnTo>
                <a:lnTo>
                  <a:pt x="5086" y="7300"/>
                </a:lnTo>
                <a:lnTo>
                  <a:pt x="5354" y="6935"/>
                </a:lnTo>
                <a:lnTo>
                  <a:pt x="5694" y="6473"/>
                </a:lnTo>
                <a:lnTo>
                  <a:pt x="6108" y="6035"/>
                </a:lnTo>
                <a:lnTo>
                  <a:pt x="6521" y="5621"/>
                </a:lnTo>
                <a:lnTo>
                  <a:pt x="7422" y="4818"/>
                </a:lnTo>
                <a:lnTo>
                  <a:pt x="7860" y="4380"/>
                </a:lnTo>
                <a:lnTo>
                  <a:pt x="8322" y="3967"/>
                </a:lnTo>
                <a:lnTo>
                  <a:pt x="8663" y="3699"/>
                </a:lnTo>
                <a:lnTo>
                  <a:pt x="9003" y="3456"/>
                </a:lnTo>
                <a:lnTo>
                  <a:pt x="9174" y="3285"/>
                </a:lnTo>
                <a:lnTo>
                  <a:pt x="9295" y="3139"/>
                </a:lnTo>
                <a:lnTo>
                  <a:pt x="9320" y="3139"/>
                </a:lnTo>
                <a:lnTo>
                  <a:pt x="9466" y="3285"/>
                </a:lnTo>
                <a:lnTo>
                  <a:pt x="10366" y="4113"/>
                </a:lnTo>
                <a:lnTo>
                  <a:pt x="11169" y="4916"/>
                </a:lnTo>
                <a:lnTo>
                  <a:pt x="11558" y="5329"/>
                </a:lnTo>
                <a:lnTo>
                  <a:pt x="11923" y="5767"/>
                </a:lnTo>
                <a:lnTo>
                  <a:pt x="12264" y="6181"/>
                </a:lnTo>
                <a:lnTo>
                  <a:pt x="12605" y="6643"/>
                </a:lnTo>
                <a:lnTo>
                  <a:pt x="12945" y="7057"/>
                </a:lnTo>
                <a:lnTo>
                  <a:pt x="13116" y="7276"/>
                </a:lnTo>
                <a:lnTo>
                  <a:pt x="13310" y="7471"/>
                </a:lnTo>
                <a:lnTo>
                  <a:pt x="13675" y="7787"/>
                </a:lnTo>
                <a:lnTo>
                  <a:pt x="14040" y="8079"/>
                </a:lnTo>
                <a:lnTo>
                  <a:pt x="14308" y="8322"/>
                </a:lnTo>
                <a:lnTo>
                  <a:pt x="14429" y="8420"/>
                </a:lnTo>
                <a:lnTo>
                  <a:pt x="14502" y="8444"/>
                </a:lnTo>
                <a:lnTo>
                  <a:pt x="14600" y="8493"/>
                </a:lnTo>
                <a:lnTo>
                  <a:pt x="14697" y="8493"/>
                </a:lnTo>
                <a:lnTo>
                  <a:pt x="14770" y="8444"/>
                </a:lnTo>
                <a:lnTo>
                  <a:pt x="14843" y="8371"/>
                </a:lnTo>
                <a:lnTo>
                  <a:pt x="14867" y="8274"/>
                </a:lnTo>
                <a:lnTo>
                  <a:pt x="14867" y="8201"/>
                </a:lnTo>
                <a:lnTo>
                  <a:pt x="14843" y="8103"/>
                </a:lnTo>
                <a:lnTo>
                  <a:pt x="14746" y="7957"/>
                </a:lnTo>
                <a:lnTo>
                  <a:pt x="14648" y="7811"/>
                </a:lnTo>
                <a:lnTo>
                  <a:pt x="14502" y="7690"/>
                </a:lnTo>
                <a:lnTo>
                  <a:pt x="14186" y="7446"/>
                </a:lnTo>
                <a:lnTo>
                  <a:pt x="13894" y="7252"/>
                </a:lnTo>
                <a:lnTo>
                  <a:pt x="13675" y="7057"/>
                </a:lnTo>
                <a:lnTo>
                  <a:pt x="13481" y="6862"/>
                </a:lnTo>
                <a:lnTo>
                  <a:pt x="13116" y="6424"/>
                </a:lnTo>
                <a:lnTo>
                  <a:pt x="12434" y="5500"/>
                </a:lnTo>
                <a:lnTo>
                  <a:pt x="12045" y="5037"/>
                </a:lnTo>
                <a:lnTo>
                  <a:pt x="11607" y="4599"/>
                </a:lnTo>
                <a:lnTo>
                  <a:pt x="11169" y="4161"/>
                </a:lnTo>
                <a:lnTo>
                  <a:pt x="10731" y="3723"/>
                </a:lnTo>
                <a:lnTo>
                  <a:pt x="10293" y="3334"/>
                </a:lnTo>
                <a:lnTo>
                  <a:pt x="9806" y="2920"/>
                </a:lnTo>
                <a:lnTo>
                  <a:pt x="9660" y="2799"/>
                </a:lnTo>
                <a:lnTo>
                  <a:pt x="9514" y="2726"/>
                </a:lnTo>
                <a:lnTo>
                  <a:pt x="9417" y="2628"/>
                </a:lnTo>
                <a:lnTo>
                  <a:pt x="9368" y="2604"/>
                </a:lnTo>
                <a:close/>
                <a:moveTo>
                  <a:pt x="9271" y="8979"/>
                </a:moveTo>
                <a:lnTo>
                  <a:pt x="9247" y="9125"/>
                </a:lnTo>
                <a:lnTo>
                  <a:pt x="9271" y="9271"/>
                </a:lnTo>
                <a:lnTo>
                  <a:pt x="9295" y="9563"/>
                </a:lnTo>
                <a:lnTo>
                  <a:pt x="8517" y="9563"/>
                </a:lnTo>
                <a:lnTo>
                  <a:pt x="8298" y="9587"/>
                </a:lnTo>
                <a:lnTo>
                  <a:pt x="8176" y="9612"/>
                </a:lnTo>
                <a:lnTo>
                  <a:pt x="8054" y="9636"/>
                </a:lnTo>
                <a:lnTo>
                  <a:pt x="8054" y="9466"/>
                </a:lnTo>
                <a:lnTo>
                  <a:pt x="8054" y="9320"/>
                </a:lnTo>
                <a:lnTo>
                  <a:pt x="8006" y="9174"/>
                </a:lnTo>
                <a:lnTo>
                  <a:pt x="7957" y="9028"/>
                </a:lnTo>
                <a:lnTo>
                  <a:pt x="8614" y="9028"/>
                </a:lnTo>
                <a:lnTo>
                  <a:pt x="9271" y="8979"/>
                </a:lnTo>
                <a:close/>
                <a:moveTo>
                  <a:pt x="10317" y="8979"/>
                </a:moveTo>
                <a:lnTo>
                  <a:pt x="10682" y="9028"/>
                </a:lnTo>
                <a:lnTo>
                  <a:pt x="11047" y="9052"/>
                </a:lnTo>
                <a:lnTo>
                  <a:pt x="11047" y="9344"/>
                </a:lnTo>
                <a:lnTo>
                  <a:pt x="11047" y="9636"/>
                </a:lnTo>
                <a:lnTo>
                  <a:pt x="10731" y="9612"/>
                </a:lnTo>
                <a:lnTo>
                  <a:pt x="9685" y="9587"/>
                </a:lnTo>
                <a:lnTo>
                  <a:pt x="9636" y="9271"/>
                </a:lnTo>
                <a:lnTo>
                  <a:pt x="9612" y="9125"/>
                </a:lnTo>
                <a:lnTo>
                  <a:pt x="9563" y="8979"/>
                </a:lnTo>
                <a:close/>
                <a:moveTo>
                  <a:pt x="8054" y="10001"/>
                </a:moveTo>
                <a:lnTo>
                  <a:pt x="8176" y="10025"/>
                </a:lnTo>
                <a:lnTo>
                  <a:pt x="8930" y="10025"/>
                </a:lnTo>
                <a:lnTo>
                  <a:pt x="9320" y="10050"/>
                </a:lnTo>
                <a:lnTo>
                  <a:pt x="9295" y="10707"/>
                </a:lnTo>
                <a:lnTo>
                  <a:pt x="8638" y="10634"/>
                </a:lnTo>
                <a:lnTo>
                  <a:pt x="8298" y="10634"/>
                </a:lnTo>
                <a:lnTo>
                  <a:pt x="8006" y="10658"/>
                </a:lnTo>
                <a:lnTo>
                  <a:pt x="8030" y="10342"/>
                </a:lnTo>
                <a:lnTo>
                  <a:pt x="8054" y="10001"/>
                </a:lnTo>
                <a:close/>
                <a:moveTo>
                  <a:pt x="9709" y="10074"/>
                </a:moveTo>
                <a:lnTo>
                  <a:pt x="10366" y="10147"/>
                </a:lnTo>
                <a:lnTo>
                  <a:pt x="10901" y="10147"/>
                </a:lnTo>
                <a:lnTo>
                  <a:pt x="11047" y="10123"/>
                </a:lnTo>
                <a:lnTo>
                  <a:pt x="11047" y="10123"/>
                </a:lnTo>
                <a:lnTo>
                  <a:pt x="11023" y="10390"/>
                </a:lnTo>
                <a:lnTo>
                  <a:pt x="10974" y="10634"/>
                </a:lnTo>
                <a:lnTo>
                  <a:pt x="10755" y="10707"/>
                </a:lnTo>
                <a:lnTo>
                  <a:pt x="10536" y="10731"/>
                </a:lnTo>
                <a:lnTo>
                  <a:pt x="10123" y="10755"/>
                </a:lnTo>
                <a:lnTo>
                  <a:pt x="9685" y="10755"/>
                </a:lnTo>
                <a:lnTo>
                  <a:pt x="9685" y="10707"/>
                </a:lnTo>
                <a:lnTo>
                  <a:pt x="9709" y="10390"/>
                </a:lnTo>
                <a:lnTo>
                  <a:pt x="9709" y="10074"/>
                </a:lnTo>
                <a:close/>
                <a:moveTo>
                  <a:pt x="8955" y="8468"/>
                </a:moveTo>
                <a:lnTo>
                  <a:pt x="8541" y="8493"/>
                </a:lnTo>
                <a:lnTo>
                  <a:pt x="8346" y="8517"/>
                </a:lnTo>
                <a:lnTo>
                  <a:pt x="8152" y="8566"/>
                </a:lnTo>
                <a:lnTo>
                  <a:pt x="7957" y="8614"/>
                </a:lnTo>
                <a:lnTo>
                  <a:pt x="7762" y="8687"/>
                </a:lnTo>
                <a:lnTo>
                  <a:pt x="7738" y="8736"/>
                </a:lnTo>
                <a:lnTo>
                  <a:pt x="7714" y="8760"/>
                </a:lnTo>
                <a:lnTo>
                  <a:pt x="7689" y="8833"/>
                </a:lnTo>
                <a:lnTo>
                  <a:pt x="7641" y="8882"/>
                </a:lnTo>
                <a:lnTo>
                  <a:pt x="7592" y="8906"/>
                </a:lnTo>
                <a:lnTo>
                  <a:pt x="7568" y="8979"/>
                </a:lnTo>
                <a:lnTo>
                  <a:pt x="7568" y="9028"/>
                </a:lnTo>
                <a:lnTo>
                  <a:pt x="7616" y="9247"/>
                </a:lnTo>
                <a:lnTo>
                  <a:pt x="7616" y="9490"/>
                </a:lnTo>
                <a:lnTo>
                  <a:pt x="7592" y="9709"/>
                </a:lnTo>
                <a:lnTo>
                  <a:pt x="7568" y="9952"/>
                </a:lnTo>
                <a:lnTo>
                  <a:pt x="7495" y="10415"/>
                </a:lnTo>
                <a:lnTo>
                  <a:pt x="7495" y="10634"/>
                </a:lnTo>
                <a:lnTo>
                  <a:pt x="7519" y="10877"/>
                </a:lnTo>
                <a:lnTo>
                  <a:pt x="7519" y="10926"/>
                </a:lnTo>
                <a:lnTo>
                  <a:pt x="7568" y="10974"/>
                </a:lnTo>
                <a:lnTo>
                  <a:pt x="7641" y="11023"/>
                </a:lnTo>
                <a:lnTo>
                  <a:pt x="7762" y="11047"/>
                </a:lnTo>
                <a:lnTo>
                  <a:pt x="7860" y="10999"/>
                </a:lnTo>
                <a:lnTo>
                  <a:pt x="8079" y="11072"/>
                </a:lnTo>
                <a:lnTo>
                  <a:pt x="8298" y="11120"/>
                </a:lnTo>
                <a:lnTo>
                  <a:pt x="8784" y="11169"/>
                </a:lnTo>
                <a:lnTo>
                  <a:pt x="9733" y="11218"/>
                </a:lnTo>
                <a:lnTo>
                  <a:pt x="10123" y="11242"/>
                </a:lnTo>
                <a:lnTo>
                  <a:pt x="10561" y="11218"/>
                </a:lnTo>
                <a:lnTo>
                  <a:pt x="10780" y="11193"/>
                </a:lnTo>
                <a:lnTo>
                  <a:pt x="10999" y="11145"/>
                </a:lnTo>
                <a:lnTo>
                  <a:pt x="11169" y="11072"/>
                </a:lnTo>
                <a:lnTo>
                  <a:pt x="11339" y="10950"/>
                </a:lnTo>
                <a:lnTo>
                  <a:pt x="11388" y="10877"/>
                </a:lnTo>
                <a:lnTo>
                  <a:pt x="11388" y="10828"/>
                </a:lnTo>
                <a:lnTo>
                  <a:pt x="11412" y="10804"/>
                </a:lnTo>
                <a:lnTo>
                  <a:pt x="11461" y="10561"/>
                </a:lnTo>
                <a:lnTo>
                  <a:pt x="11510" y="10293"/>
                </a:lnTo>
                <a:lnTo>
                  <a:pt x="11510" y="10025"/>
                </a:lnTo>
                <a:lnTo>
                  <a:pt x="11510" y="9782"/>
                </a:lnTo>
                <a:lnTo>
                  <a:pt x="11510" y="9223"/>
                </a:lnTo>
                <a:lnTo>
                  <a:pt x="11485" y="8931"/>
                </a:lnTo>
                <a:lnTo>
                  <a:pt x="11437" y="8663"/>
                </a:lnTo>
                <a:lnTo>
                  <a:pt x="11412" y="8614"/>
                </a:lnTo>
                <a:lnTo>
                  <a:pt x="11364" y="8590"/>
                </a:lnTo>
                <a:lnTo>
                  <a:pt x="11315" y="8566"/>
                </a:lnTo>
                <a:lnTo>
                  <a:pt x="11218" y="8566"/>
                </a:lnTo>
                <a:lnTo>
                  <a:pt x="10755" y="8493"/>
                </a:lnTo>
                <a:lnTo>
                  <a:pt x="10293" y="8468"/>
                </a:lnTo>
                <a:close/>
                <a:moveTo>
                  <a:pt x="10244" y="12556"/>
                </a:moveTo>
                <a:lnTo>
                  <a:pt x="10390" y="12678"/>
                </a:lnTo>
                <a:lnTo>
                  <a:pt x="10536" y="12799"/>
                </a:lnTo>
                <a:lnTo>
                  <a:pt x="10634" y="12970"/>
                </a:lnTo>
                <a:lnTo>
                  <a:pt x="10415" y="13018"/>
                </a:lnTo>
                <a:lnTo>
                  <a:pt x="10342" y="12775"/>
                </a:lnTo>
                <a:lnTo>
                  <a:pt x="10244" y="12556"/>
                </a:lnTo>
                <a:close/>
                <a:moveTo>
                  <a:pt x="10828" y="13359"/>
                </a:moveTo>
                <a:lnTo>
                  <a:pt x="10901" y="13578"/>
                </a:lnTo>
                <a:lnTo>
                  <a:pt x="10707" y="13675"/>
                </a:lnTo>
                <a:lnTo>
                  <a:pt x="10536" y="13797"/>
                </a:lnTo>
                <a:lnTo>
                  <a:pt x="10536" y="13773"/>
                </a:lnTo>
                <a:lnTo>
                  <a:pt x="10488" y="13383"/>
                </a:lnTo>
                <a:lnTo>
                  <a:pt x="10512" y="13359"/>
                </a:lnTo>
                <a:close/>
                <a:moveTo>
                  <a:pt x="10974" y="13919"/>
                </a:moveTo>
                <a:lnTo>
                  <a:pt x="11023" y="14332"/>
                </a:lnTo>
                <a:lnTo>
                  <a:pt x="10853" y="14381"/>
                </a:lnTo>
                <a:lnTo>
                  <a:pt x="10707" y="14430"/>
                </a:lnTo>
                <a:lnTo>
                  <a:pt x="10536" y="14478"/>
                </a:lnTo>
                <a:lnTo>
                  <a:pt x="10536" y="14113"/>
                </a:lnTo>
                <a:lnTo>
                  <a:pt x="10658" y="14065"/>
                </a:lnTo>
                <a:lnTo>
                  <a:pt x="10780" y="13992"/>
                </a:lnTo>
                <a:lnTo>
                  <a:pt x="10974" y="13919"/>
                </a:lnTo>
                <a:close/>
                <a:moveTo>
                  <a:pt x="11047" y="14722"/>
                </a:moveTo>
                <a:lnTo>
                  <a:pt x="11047" y="14941"/>
                </a:lnTo>
                <a:lnTo>
                  <a:pt x="10755" y="15038"/>
                </a:lnTo>
                <a:lnTo>
                  <a:pt x="10609" y="15087"/>
                </a:lnTo>
                <a:lnTo>
                  <a:pt x="10463" y="15160"/>
                </a:lnTo>
                <a:lnTo>
                  <a:pt x="10512" y="14819"/>
                </a:lnTo>
                <a:lnTo>
                  <a:pt x="10804" y="14746"/>
                </a:lnTo>
                <a:lnTo>
                  <a:pt x="11047" y="14722"/>
                </a:lnTo>
                <a:close/>
                <a:moveTo>
                  <a:pt x="11047" y="15306"/>
                </a:moveTo>
                <a:lnTo>
                  <a:pt x="11023" y="15573"/>
                </a:lnTo>
                <a:lnTo>
                  <a:pt x="11023" y="15671"/>
                </a:lnTo>
                <a:lnTo>
                  <a:pt x="10999" y="15671"/>
                </a:lnTo>
                <a:lnTo>
                  <a:pt x="10804" y="15719"/>
                </a:lnTo>
                <a:lnTo>
                  <a:pt x="10585" y="15792"/>
                </a:lnTo>
                <a:lnTo>
                  <a:pt x="10488" y="15841"/>
                </a:lnTo>
                <a:lnTo>
                  <a:pt x="10390" y="15890"/>
                </a:lnTo>
                <a:lnTo>
                  <a:pt x="10390" y="15890"/>
                </a:lnTo>
                <a:lnTo>
                  <a:pt x="10439" y="15427"/>
                </a:lnTo>
                <a:lnTo>
                  <a:pt x="10585" y="15427"/>
                </a:lnTo>
                <a:lnTo>
                  <a:pt x="10731" y="15403"/>
                </a:lnTo>
                <a:lnTo>
                  <a:pt x="11047" y="15306"/>
                </a:lnTo>
                <a:close/>
                <a:moveTo>
                  <a:pt x="9441" y="536"/>
                </a:moveTo>
                <a:lnTo>
                  <a:pt x="9612" y="804"/>
                </a:lnTo>
                <a:lnTo>
                  <a:pt x="9831" y="1023"/>
                </a:lnTo>
                <a:lnTo>
                  <a:pt x="10050" y="1242"/>
                </a:lnTo>
                <a:lnTo>
                  <a:pt x="10293" y="1460"/>
                </a:lnTo>
                <a:lnTo>
                  <a:pt x="10780" y="1825"/>
                </a:lnTo>
                <a:lnTo>
                  <a:pt x="11266" y="2215"/>
                </a:lnTo>
                <a:lnTo>
                  <a:pt x="11899" y="2750"/>
                </a:lnTo>
                <a:lnTo>
                  <a:pt x="12507" y="3334"/>
                </a:lnTo>
                <a:lnTo>
                  <a:pt x="13091" y="3942"/>
                </a:lnTo>
                <a:lnTo>
                  <a:pt x="13651" y="4575"/>
                </a:lnTo>
                <a:lnTo>
                  <a:pt x="14746" y="5792"/>
                </a:lnTo>
                <a:lnTo>
                  <a:pt x="15305" y="6376"/>
                </a:lnTo>
                <a:lnTo>
                  <a:pt x="15622" y="6668"/>
                </a:lnTo>
                <a:lnTo>
                  <a:pt x="15914" y="6935"/>
                </a:lnTo>
                <a:lnTo>
                  <a:pt x="16206" y="7179"/>
                </a:lnTo>
                <a:lnTo>
                  <a:pt x="16522" y="7398"/>
                </a:lnTo>
                <a:lnTo>
                  <a:pt x="17155" y="7884"/>
                </a:lnTo>
                <a:lnTo>
                  <a:pt x="17471" y="8128"/>
                </a:lnTo>
                <a:lnTo>
                  <a:pt x="17763" y="8371"/>
                </a:lnTo>
                <a:lnTo>
                  <a:pt x="18031" y="8639"/>
                </a:lnTo>
                <a:lnTo>
                  <a:pt x="18274" y="8931"/>
                </a:lnTo>
                <a:lnTo>
                  <a:pt x="17885" y="8955"/>
                </a:lnTo>
                <a:lnTo>
                  <a:pt x="16741" y="8955"/>
                </a:lnTo>
                <a:lnTo>
                  <a:pt x="16425" y="8931"/>
                </a:lnTo>
                <a:lnTo>
                  <a:pt x="16060" y="8931"/>
                </a:lnTo>
                <a:lnTo>
                  <a:pt x="15889" y="8955"/>
                </a:lnTo>
                <a:lnTo>
                  <a:pt x="15719" y="8979"/>
                </a:lnTo>
                <a:lnTo>
                  <a:pt x="15597" y="9052"/>
                </a:lnTo>
                <a:lnTo>
                  <a:pt x="15524" y="9125"/>
                </a:lnTo>
                <a:lnTo>
                  <a:pt x="15500" y="9174"/>
                </a:lnTo>
                <a:lnTo>
                  <a:pt x="15500" y="9223"/>
                </a:lnTo>
                <a:lnTo>
                  <a:pt x="15573" y="9296"/>
                </a:lnTo>
                <a:lnTo>
                  <a:pt x="15549" y="9369"/>
                </a:lnTo>
                <a:lnTo>
                  <a:pt x="15549" y="10317"/>
                </a:lnTo>
                <a:lnTo>
                  <a:pt x="15549" y="11266"/>
                </a:lnTo>
                <a:lnTo>
                  <a:pt x="15524" y="12215"/>
                </a:lnTo>
                <a:lnTo>
                  <a:pt x="15476" y="13164"/>
                </a:lnTo>
                <a:lnTo>
                  <a:pt x="15451" y="14065"/>
                </a:lnTo>
                <a:lnTo>
                  <a:pt x="15427" y="14989"/>
                </a:lnTo>
                <a:lnTo>
                  <a:pt x="15427" y="15427"/>
                </a:lnTo>
                <a:lnTo>
                  <a:pt x="15451" y="15646"/>
                </a:lnTo>
                <a:lnTo>
                  <a:pt x="15500" y="15890"/>
                </a:lnTo>
                <a:lnTo>
                  <a:pt x="15208" y="15938"/>
                </a:lnTo>
                <a:lnTo>
                  <a:pt x="14965" y="15987"/>
                </a:lnTo>
                <a:lnTo>
                  <a:pt x="14210" y="16060"/>
                </a:lnTo>
                <a:lnTo>
                  <a:pt x="12069" y="16060"/>
                </a:lnTo>
                <a:lnTo>
                  <a:pt x="11826" y="16036"/>
                </a:lnTo>
                <a:lnTo>
                  <a:pt x="11680" y="16011"/>
                </a:lnTo>
                <a:lnTo>
                  <a:pt x="11510" y="16011"/>
                </a:lnTo>
                <a:lnTo>
                  <a:pt x="11534" y="15744"/>
                </a:lnTo>
                <a:lnTo>
                  <a:pt x="11558" y="15500"/>
                </a:lnTo>
                <a:lnTo>
                  <a:pt x="11558" y="15135"/>
                </a:lnTo>
                <a:lnTo>
                  <a:pt x="11558" y="14795"/>
                </a:lnTo>
                <a:lnTo>
                  <a:pt x="11534" y="14454"/>
                </a:lnTo>
                <a:lnTo>
                  <a:pt x="11510" y="14113"/>
                </a:lnTo>
                <a:lnTo>
                  <a:pt x="11461" y="13821"/>
                </a:lnTo>
                <a:lnTo>
                  <a:pt x="11388" y="13505"/>
                </a:lnTo>
                <a:lnTo>
                  <a:pt x="11291" y="13213"/>
                </a:lnTo>
                <a:lnTo>
                  <a:pt x="11169" y="12921"/>
                </a:lnTo>
                <a:lnTo>
                  <a:pt x="11023" y="12629"/>
                </a:lnTo>
                <a:lnTo>
                  <a:pt x="10828" y="12410"/>
                </a:lnTo>
                <a:lnTo>
                  <a:pt x="10731" y="12288"/>
                </a:lnTo>
                <a:lnTo>
                  <a:pt x="10609" y="12191"/>
                </a:lnTo>
                <a:lnTo>
                  <a:pt x="10463" y="12118"/>
                </a:lnTo>
                <a:lnTo>
                  <a:pt x="10342" y="12045"/>
                </a:lnTo>
                <a:lnTo>
                  <a:pt x="10147" y="11972"/>
                </a:lnTo>
                <a:lnTo>
                  <a:pt x="9977" y="11948"/>
                </a:lnTo>
                <a:lnTo>
                  <a:pt x="9782" y="11923"/>
                </a:lnTo>
                <a:lnTo>
                  <a:pt x="9587" y="11923"/>
                </a:lnTo>
                <a:lnTo>
                  <a:pt x="9417" y="11948"/>
                </a:lnTo>
                <a:lnTo>
                  <a:pt x="9222" y="11996"/>
                </a:lnTo>
                <a:lnTo>
                  <a:pt x="9052" y="12045"/>
                </a:lnTo>
                <a:lnTo>
                  <a:pt x="8857" y="12118"/>
                </a:lnTo>
                <a:lnTo>
                  <a:pt x="8687" y="12215"/>
                </a:lnTo>
                <a:lnTo>
                  <a:pt x="8541" y="12313"/>
                </a:lnTo>
                <a:lnTo>
                  <a:pt x="8371" y="12434"/>
                </a:lnTo>
                <a:lnTo>
                  <a:pt x="8249" y="12580"/>
                </a:lnTo>
                <a:lnTo>
                  <a:pt x="8103" y="12702"/>
                </a:lnTo>
                <a:lnTo>
                  <a:pt x="7981" y="12848"/>
                </a:lnTo>
                <a:lnTo>
                  <a:pt x="7884" y="13018"/>
                </a:lnTo>
                <a:lnTo>
                  <a:pt x="7811" y="13164"/>
                </a:lnTo>
                <a:lnTo>
                  <a:pt x="7714" y="13383"/>
                </a:lnTo>
                <a:lnTo>
                  <a:pt x="7665" y="13578"/>
                </a:lnTo>
                <a:lnTo>
                  <a:pt x="7568" y="14016"/>
                </a:lnTo>
                <a:lnTo>
                  <a:pt x="7495" y="14454"/>
                </a:lnTo>
                <a:lnTo>
                  <a:pt x="7446" y="14892"/>
                </a:lnTo>
                <a:lnTo>
                  <a:pt x="7397" y="15281"/>
                </a:lnTo>
                <a:lnTo>
                  <a:pt x="7373" y="15525"/>
                </a:lnTo>
                <a:lnTo>
                  <a:pt x="7373" y="15768"/>
                </a:lnTo>
                <a:lnTo>
                  <a:pt x="6181" y="15768"/>
                </a:lnTo>
                <a:lnTo>
                  <a:pt x="5013" y="15817"/>
                </a:lnTo>
                <a:lnTo>
                  <a:pt x="4234" y="15817"/>
                </a:lnTo>
                <a:lnTo>
                  <a:pt x="3796" y="15841"/>
                </a:lnTo>
                <a:lnTo>
                  <a:pt x="3602" y="15865"/>
                </a:lnTo>
                <a:lnTo>
                  <a:pt x="3407" y="15914"/>
                </a:lnTo>
                <a:lnTo>
                  <a:pt x="3431" y="15598"/>
                </a:lnTo>
                <a:lnTo>
                  <a:pt x="3456" y="15281"/>
                </a:lnTo>
                <a:lnTo>
                  <a:pt x="3431" y="14965"/>
                </a:lnTo>
                <a:lnTo>
                  <a:pt x="3456" y="14673"/>
                </a:lnTo>
                <a:lnTo>
                  <a:pt x="3504" y="13651"/>
                </a:lnTo>
                <a:lnTo>
                  <a:pt x="3553" y="12605"/>
                </a:lnTo>
                <a:lnTo>
                  <a:pt x="3529" y="12191"/>
                </a:lnTo>
                <a:lnTo>
                  <a:pt x="3504" y="11777"/>
                </a:lnTo>
                <a:lnTo>
                  <a:pt x="3383" y="10950"/>
                </a:lnTo>
                <a:lnTo>
                  <a:pt x="3334" y="10512"/>
                </a:lnTo>
                <a:lnTo>
                  <a:pt x="3285" y="10098"/>
                </a:lnTo>
                <a:lnTo>
                  <a:pt x="3261" y="9685"/>
                </a:lnTo>
                <a:lnTo>
                  <a:pt x="3261" y="9271"/>
                </a:lnTo>
                <a:lnTo>
                  <a:pt x="3261" y="9247"/>
                </a:lnTo>
                <a:lnTo>
                  <a:pt x="3334" y="9198"/>
                </a:lnTo>
                <a:lnTo>
                  <a:pt x="3383" y="9125"/>
                </a:lnTo>
                <a:lnTo>
                  <a:pt x="3407" y="9028"/>
                </a:lnTo>
                <a:lnTo>
                  <a:pt x="3383" y="8931"/>
                </a:lnTo>
                <a:lnTo>
                  <a:pt x="3334" y="8833"/>
                </a:lnTo>
                <a:lnTo>
                  <a:pt x="3261" y="8760"/>
                </a:lnTo>
                <a:lnTo>
                  <a:pt x="3164" y="8736"/>
                </a:lnTo>
                <a:lnTo>
                  <a:pt x="3042" y="8736"/>
                </a:lnTo>
                <a:lnTo>
                  <a:pt x="2774" y="8760"/>
                </a:lnTo>
                <a:lnTo>
                  <a:pt x="2507" y="8785"/>
                </a:lnTo>
                <a:lnTo>
                  <a:pt x="1947" y="8809"/>
                </a:lnTo>
                <a:lnTo>
                  <a:pt x="1412" y="8785"/>
                </a:lnTo>
                <a:lnTo>
                  <a:pt x="876" y="8785"/>
                </a:lnTo>
                <a:lnTo>
                  <a:pt x="1850" y="7982"/>
                </a:lnTo>
                <a:lnTo>
                  <a:pt x="2336" y="7544"/>
                </a:lnTo>
                <a:lnTo>
                  <a:pt x="2799" y="7106"/>
                </a:lnTo>
                <a:lnTo>
                  <a:pt x="4040" y="5792"/>
                </a:lnTo>
                <a:lnTo>
                  <a:pt x="4648" y="5135"/>
                </a:lnTo>
                <a:lnTo>
                  <a:pt x="5256" y="4502"/>
                </a:lnTo>
                <a:lnTo>
                  <a:pt x="6546" y="3237"/>
                </a:lnTo>
                <a:lnTo>
                  <a:pt x="7835" y="1971"/>
                </a:lnTo>
                <a:lnTo>
                  <a:pt x="8371" y="1485"/>
                </a:lnTo>
                <a:lnTo>
                  <a:pt x="8906" y="998"/>
                </a:lnTo>
                <a:lnTo>
                  <a:pt x="9247" y="706"/>
                </a:lnTo>
                <a:lnTo>
                  <a:pt x="9368" y="609"/>
                </a:lnTo>
                <a:lnTo>
                  <a:pt x="9417" y="560"/>
                </a:lnTo>
                <a:lnTo>
                  <a:pt x="9441" y="560"/>
                </a:lnTo>
                <a:lnTo>
                  <a:pt x="9441" y="536"/>
                </a:lnTo>
                <a:close/>
                <a:moveTo>
                  <a:pt x="9198" y="1"/>
                </a:moveTo>
                <a:lnTo>
                  <a:pt x="9125" y="25"/>
                </a:lnTo>
                <a:lnTo>
                  <a:pt x="8979" y="122"/>
                </a:lnTo>
                <a:lnTo>
                  <a:pt x="8736" y="341"/>
                </a:lnTo>
                <a:lnTo>
                  <a:pt x="7884" y="1120"/>
                </a:lnTo>
                <a:lnTo>
                  <a:pt x="7227" y="1752"/>
                </a:lnTo>
                <a:lnTo>
                  <a:pt x="6546" y="2385"/>
                </a:lnTo>
                <a:lnTo>
                  <a:pt x="5232" y="3675"/>
                </a:lnTo>
                <a:lnTo>
                  <a:pt x="4551" y="4356"/>
                </a:lnTo>
                <a:lnTo>
                  <a:pt x="3918" y="5037"/>
                </a:lnTo>
                <a:lnTo>
                  <a:pt x="2628" y="6424"/>
                </a:lnTo>
                <a:lnTo>
                  <a:pt x="2020" y="7033"/>
                </a:lnTo>
                <a:lnTo>
                  <a:pt x="1704" y="7325"/>
                </a:lnTo>
                <a:lnTo>
                  <a:pt x="1387" y="7617"/>
                </a:lnTo>
                <a:lnTo>
                  <a:pt x="706" y="8176"/>
                </a:lnTo>
                <a:lnTo>
                  <a:pt x="365" y="8493"/>
                </a:lnTo>
                <a:lnTo>
                  <a:pt x="73" y="8833"/>
                </a:lnTo>
                <a:lnTo>
                  <a:pt x="25" y="8931"/>
                </a:lnTo>
                <a:lnTo>
                  <a:pt x="0" y="9028"/>
                </a:lnTo>
                <a:lnTo>
                  <a:pt x="25" y="9101"/>
                </a:lnTo>
                <a:lnTo>
                  <a:pt x="73" y="9174"/>
                </a:lnTo>
                <a:lnTo>
                  <a:pt x="146" y="9223"/>
                </a:lnTo>
                <a:lnTo>
                  <a:pt x="244" y="9247"/>
                </a:lnTo>
                <a:lnTo>
                  <a:pt x="317" y="9223"/>
                </a:lnTo>
                <a:lnTo>
                  <a:pt x="414" y="9174"/>
                </a:lnTo>
                <a:lnTo>
                  <a:pt x="560" y="9247"/>
                </a:lnTo>
                <a:lnTo>
                  <a:pt x="706" y="9296"/>
                </a:lnTo>
                <a:lnTo>
                  <a:pt x="876" y="9320"/>
                </a:lnTo>
                <a:lnTo>
                  <a:pt x="1047" y="9344"/>
                </a:lnTo>
                <a:lnTo>
                  <a:pt x="2555" y="9344"/>
                </a:lnTo>
                <a:lnTo>
                  <a:pt x="2847" y="9320"/>
                </a:lnTo>
                <a:lnTo>
                  <a:pt x="2823" y="9490"/>
                </a:lnTo>
                <a:lnTo>
                  <a:pt x="2799" y="9636"/>
                </a:lnTo>
                <a:lnTo>
                  <a:pt x="2774" y="9952"/>
                </a:lnTo>
                <a:lnTo>
                  <a:pt x="2774" y="10269"/>
                </a:lnTo>
                <a:lnTo>
                  <a:pt x="2823" y="10585"/>
                </a:lnTo>
                <a:lnTo>
                  <a:pt x="2969" y="11510"/>
                </a:lnTo>
                <a:lnTo>
                  <a:pt x="2993" y="11972"/>
                </a:lnTo>
                <a:lnTo>
                  <a:pt x="3018" y="12434"/>
                </a:lnTo>
                <a:lnTo>
                  <a:pt x="3018" y="12970"/>
                </a:lnTo>
                <a:lnTo>
                  <a:pt x="2993" y="13481"/>
                </a:lnTo>
                <a:lnTo>
                  <a:pt x="2920" y="14503"/>
                </a:lnTo>
                <a:lnTo>
                  <a:pt x="2872" y="14892"/>
                </a:lnTo>
                <a:lnTo>
                  <a:pt x="2823" y="15330"/>
                </a:lnTo>
                <a:lnTo>
                  <a:pt x="2823" y="15549"/>
                </a:lnTo>
                <a:lnTo>
                  <a:pt x="2823" y="15768"/>
                </a:lnTo>
                <a:lnTo>
                  <a:pt x="2847" y="15963"/>
                </a:lnTo>
                <a:lnTo>
                  <a:pt x="2920" y="16133"/>
                </a:lnTo>
                <a:lnTo>
                  <a:pt x="2896" y="16157"/>
                </a:lnTo>
                <a:lnTo>
                  <a:pt x="2872" y="16230"/>
                </a:lnTo>
                <a:lnTo>
                  <a:pt x="2872" y="16303"/>
                </a:lnTo>
                <a:lnTo>
                  <a:pt x="2920" y="16352"/>
                </a:lnTo>
                <a:lnTo>
                  <a:pt x="2969" y="16401"/>
                </a:lnTo>
                <a:lnTo>
                  <a:pt x="3091" y="16449"/>
                </a:lnTo>
                <a:lnTo>
                  <a:pt x="3212" y="16474"/>
                </a:lnTo>
                <a:lnTo>
                  <a:pt x="3480" y="16474"/>
                </a:lnTo>
                <a:lnTo>
                  <a:pt x="3991" y="16425"/>
                </a:lnTo>
                <a:lnTo>
                  <a:pt x="4599" y="16401"/>
                </a:lnTo>
                <a:lnTo>
                  <a:pt x="5183" y="16401"/>
                </a:lnTo>
                <a:lnTo>
                  <a:pt x="6375" y="16425"/>
                </a:lnTo>
                <a:lnTo>
                  <a:pt x="6984" y="16401"/>
                </a:lnTo>
                <a:lnTo>
                  <a:pt x="7276" y="16376"/>
                </a:lnTo>
                <a:lnTo>
                  <a:pt x="7568" y="16328"/>
                </a:lnTo>
                <a:lnTo>
                  <a:pt x="7641" y="16303"/>
                </a:lnTo>
                <a:lnTo>
                  <a:pt x="7714" y="16255"/>
                </a:lnTo>
                <a:lnTo>
                  <a:pt x="7738" y="16206"/>
                </a:lnTo>
                <a:lnTo>
                  <a:pt x="7762" y="16157"/>
                </a:lnTo>
                <a:lnTo>
                  <a:pt x="7835" y="16084"/>
                </a:lnTo>
                <a:lnTo>
                  <a:pt x="7860" y="16011"/>
                </a:lnTo>
                <a:lnTo>
                  <a:pt x="7860" y="15354"/>
                </a:lnTo>
                <a:lnTo>
                  <a:pt x="7884" y="14989"/>
                </a:lnTo>
                <a:lnTo>
                  <a:pt x="7908" y="14649"/>
                </a:lnTo>
                <a:lnTo>
                  <a:pt x="7981" y="14284"/>
                </a:lnTo>
                <a:lnTo>
                  <a:pt x="8054" y="13943"/>
                </a:lnTo>
                <a:lnTo>
                  <a:pt x="8152" y="13627"/>
                </a:lnTo>
                <a:lnTo>
                  <a:pt x="8273" y="13310"/>
                </a:lnTo>
                <a:lnTo>
                  <a:pt x="8371" y="13164"/>
                </a:lnTo>
                <a:lnTo>
                  <a:pt x="8492" y="12994"/>
                </a:lnTo>
                <a:lnTo>
                  <a:pt x="8638" y="12848"/>
                </a:lnTo>
                <a:lnTo>
                  <a:pt x="8784" y="12726"/>
                </a:lnTo>
                <a:lnTo>
                  <a:pt x="8979" y="12629"/>
                </a:lnTo>
                <a:lnTo>
                  <a:pt x="9149" y="12532"/>
                </a:lnTo>
                <a:lnTo>
                  <a:pt x="9344" y="12483"/>
                </a:lnTo>
                <a:lnTo>
                  <a:pt x="9539" y="12434"/>
                </a:lnTo>
                <a:lnTo>
                  <a:pt x="9660" y="12580"/>
                </a:lnTo>
                <a:lnTo>
                  <a:pt x="9758" y="12726"/>
                </a:lnTo>
                <a:lnTo>
                  <a:pt x="9855" y="12872"/>
                </a:lnTo>
                <a:lnTo>
                  <a:pt x="9952" y="13043"/>
                </a:lnTo>
                <a:lnTo>
                  <a:pt x="10025" y="13335"/>
                </a:lnTo>
                <a:lnTo>
                  <a:pt x="10050" y="13627"/>
                </a:lnTo>
                <a:lnTo>
                  <a:pt x="10050" y="13919"/>
                </a:lnTo>
                <a:lnTo>
                  <a:pt x="10050" y="14211"/>
                </a:lnTo>
                <a:lnTo>
                  <a:pt x="10025" y="14697"/>
                </a:lnTo>
                <a:lnTo>
                  <a:pt x="9977" y="15208"/>
                </a:lnTo>
                <a:lnTo>
                  <a:pt x="9928" y="15695"/>
                </a:lnTo>
                <a:lnTo>
                  <a:pt x="9879" y="16206"/>
                </a:lnTo>
                <a:lnTo>
                  <a:pt x="9904" y="16303"/>
                </a:lnTo>
                <a:lnTo>
                  <a:pt x="9952" y="16376"/>
                </a:lnTo>
                <a:lnTo>
                  <a:pt x="10025" y="16425"/>
                </a:lnTo>
                <a:lnTo>
                  <a:pt x="10123" y="16449"/>
                </a:lnTo>
                <a:lnTo>
                  <a:pt x="10488" y="16498"/>
                </a:lnTo>
                <a:lnTo>
                  <a:pt x="10853" y="16522"/>
                </a:lnTo>
                <a:lnTo>
                  <a:pt x="11218" y="16522"/>
                </a:lnTo>
                <a:lnTo>
                  <a:pt x="11583" y="16498"/>
                </a:lnTo>
                <a:lnTo>
                  <a:pt x="11753" y="16522"/>
                </a:lnTo>
                <a:lnTo>
                  <a:pt x="11948" y="16547"/>
                </a:lnTo>
                <a:lnTo>
                  <a:pt x="12313" y="16547"/>
                </a:lnTo>
                <a:lnTo>
                  <a:pt x="13091" y="16571"/>
                </a:lnTo>
                <a:lnTo>
                  <a:pt x="14892" y="16571"/>
                </a:lnTo>
                <a:lnTo>
                  <a:pt x="15208" y="16547"/>
                </a:lnTo>
                <a:lnTo>
                  <a:pt x="15476" y="16474"/>
                </a:lnTo>
                <a:lnTo>
                  <a:pt x="15597" y="16425"/>
                </a:lnTo>
                <a:lnTo>
                  <a:pt x="15719" y="16376"/>
                </a:lnTo>
                <a:lnTo>
                  <a:pt x="15792" y="16303"/>
                </a:lnTo>
                <a:lnTo>
                  <a:pt x="15865" y="16230"/>
                </a:lnTo>
                <a:lnTo>
                  <a:pt x="15962" y="16206"/>
                </a:lnTo>
                <a:lnTo>
                  <a:pt x="16035" y="16157"/>
                </a:lnTo>
                <a:lnTo>
                  <a:pt x="16084" y="16060"/>
                </a:lnTo>
                <a:lnTo>
                  <a:pt x="16108" y="15963"/>
                </a:lnTo>
                <a:lnTo>
                  <a:pt x="16108" y="15841"/>
                </a:lnTo>
                <a:lnTo>
                  <a:pt x="16084" y="15719"/>
                </a:lnTo>
                <a:lnTo>
                  <a:pt x="16035" y="15476"/>
                </a:lnTo>
                <a:lnTo>
                  <a:pt x="16011" y="15111"/>
                </a:lnTo>
                <a:lnTo>
                  <a:pt x="16011" y="14746"/>
                </a:lnTo>
                <a:lnTo>
                  <a:pt x="16035" y="13846"/>
                </a:lnTo>
                <a:lnTo>
                  <a:pt x="16084" y="12945"/>
                </a:lnTo>
                <a:lnTo>
                  <a:pt x="16108" y="12069"/>
                </a:lnTo>
                <a:lnTo>
                  <a:pt x="16133" y="11193"/>
                </a:lnTo>
                <a:lnTo>
                  <a:pt x="16133" y="10755"/>
                </a:lnTo>
                <a:lnTo>
                  <a:pt x="16108" y="10317"/>
                </a:lnTo>
                <a:lnTo>
                  <a:pt x="16084" y="9879"/>
                </a:lnTo>
                <a:lnTo>
                  <a:pt x="16035" y="9466"/>
                </a:lnTo>
                <a:lnTo>
                  <a:pt x="16741" y="9466"/>
                </a:lnTo>
                <a:lnTo>
                  <a:pt x="17252" y="9490"/>
                </a:lnTo>
                <a:lnTo>
                  <a:pt x="17763" y="9490"/>
                </a:lnTo>
                <a:lnTo>
                  <a:pt x="18250" y="9466"/>
                </a:lnTo>
                <a:lnTo>
                  <a:pt x="18761" y="9417"/>
                </a:lnTo>
                <a:lnTo>
                  <a:pt x="18834" y="9393"/>
                </a:lnTo>
                <a:lnTo>
                  <a:pt x="18907" y="9344"/>
                </a:lnTo>
                <a:lnTo>
                  <a:pt x="18931" y="9296"/>
                </a:lnTo>
                <a:lnTo>
                  <a:pt x="18955" y="9223"/>
                </a:lnTo>
                <a:lnTo>
                  <a:pt x="18955" y="9150"/>
                </a:lnTo>
                <a:lnTo>
                  <a:pt x="18931" y="9077"/>
                </a:lnTo>
                <a:lnTo>
                  <a:pt x="18907" y="9028"/>
                </a:lnTo>
                <a:lnTo>
                  <a:pt x="18858" y="8955"/>
                </a:lnTo>
                <a:lnTo>
                  <a:pt x="18882" y="8858"/>
                </a:lnTo>
                <a:lnTo>
                  <a:pt x="18834" y="8760"/>
                </a:lnTo>
                <a:lnTo>
                  <a:pt x="18761" y="8639"/>
                </a:lnTo>
                <a:lnTo>
                  <a:pt x="18688" y="8517"/>
                </a:lnTo>
                <a:lnTo>
                  <a:pt x="18469" y="8298"/>
                </a:lnTo>
                <a:lnTo>
                  <a:pt x="18031" y="7909"/>
                </a:lnTo>
                <a:lnTo>
                  <a:pt x="17374" y="7373"/>
                </a:lnTo>
                <a:lnTo>
                  <a:pt x="16717" y="6862"/>
                </a:lnTo>
                <a:lnTo>
                  <a:pt x="16084" y="6327"/>
                </a:lnTo>
                <a:lnTo>
                  <a:pt x="15476" y="5767"/>
                </a:lnTo>
                <a:lnTo>
                  <a:pt x="14916" y="5159"/>
                </a:lnTo>
                <a:lnTo>
                  <a:pt x="14356" y="4551"/>
                </a:lnTo>
                <a:lnTo>
                  <a:pt x="13797" y="3918"/>
                </a:lnTo>
                <a:lnTo>
                  <a:pt x="13237" y="3334"/>
                </a:lnTo>
                <a:lnTo>
                  <a:pt x="12653" y="2726"/>
                </a:lnTo>
                <a:lnTo>
                  <a:pt x="12045" y="2166"/>
                </a:lnTo>
                <a:lnTo>
                  <a:pt x="11753" y="1923"/>
                </a:lnTo>
                <a:lnTo>
                  <a:pt x="11437" y="1679"/>
                </a:lnTo>
                <a:lnTo>
                  <a:pt x="10804" y="1193"/>
                </a:lnTo>
                <a:lnTo>
                  <a:pt x="10488" y="950"/>
                </a:lnTo>
                <a:lnTo>
                  <a:pt x="10196" y="682"/>
                </a:lnTo>
                <a:lnTo>
                  <a:pt x="9904" y="414"/>
                </a:lnTo>
                <a:lnTo>
                  <a:pt x="9660" y="98"/>
                </a:lnTo>
                <a:lnTo>
                  <a:pt x="9612" y="25"/>
                </a:lnTo>
                <a:lnTo>
                  <a:pt x="9539" y="1"/>
                </a:lnTo>
                <a:lnTo>
                  <a:pt x="9466" y="1"/>
                </a:lnTo>
                <a:lnTo>
                  <a:pt x="9393" y="25"/>
                </a:lnTo>
                <a:lnTo>
                  <a:pt x="93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9"/>
          <p:cNvSpPr/>
          <p:nvPr/>
        </p:nvSpPr>
        <p:spPr>
          <a:xfrm>
            <a:off x="4955644" y="721579"/>
            <a:ext cx="286866" cy="273538"/>
          </a:xfrm>
          <a:custGeom>
            <a:avLst/>
            <a:gdLst/>
            <a:ahLst/>
            <a:cxnLst/>
            <a:rect l="l" t="t" r="r" b="b"/>
            <a:pathLst>
              <a:path w="16766" h="15987" extrusionOk="0">
                <a:moveTo>
                  <a:pt x="14284" y="487"/>
                </a:moveTo>
                <a:lnTo>
                  <a:pt x="14405" y="536"/>
                </a:lnTo>
                <a:lnTo>
                  <a:pt x="14478" y="585"/>
                </a:lnTo>
                <a:lnTo>
                  <a:pt x="14527" y="658"/>
                </a:lnTo>
                <a:lnTo>
                  <a:pt x="14527" y="755"/>
                </a:lnTo>
                <a:lnTo>
                  <a:pt x="14527" y="852"/>
                </a:lnTo>
                <a:lnTo>
                  <a:pt x="14551" y="925"/>
                </a:lnTo>
                <a:lnTo>
                  <a:pt x="13578" y="925"/>
                </a:lnTo>
                <a:lnTo>
                  <a:pt x="13627" y="804"/>
                </a:lnTo>
                <a:lnTo>
                  <a:pt x="13700" y="706"/>
                </a:lnTo>
                <a:lnTo>
                  <a:pt x="13797" y="609"/>
                </a:lnTo>
                <a:lnTo>
                  <a:pt x="13894" y="536"/>
                </a:lnTo>
                <a:lnTo>
                  <a:pt x="13967" y="512"/>
                </a:lnTo>
                <a:lnTo>
                  <a:pt x="14065" y="487"/>
                </a:lnTo>
                <a:close/>
                <a:moveTo>
                  <a:pt x="4064" y="633"/>
                </a:moveTo>
                <a:lnTo>
                  <a:pt x="4137" y="682"/>
                </a:lnTo>
                <a:lnTo>
                  <a:pt x="4210" y="755"/>
                </a:lnTo>
                <a:lnTo>
                  <a:pt x="4259" y="852"/>
                </a:lnTo>
                <a:lnTo>
                  <a:pt x="4283" y="950"/>
                </a:lnTo>
                <a:lnTo>
                  <a:pt x="3529" y="974"/>
                </a:lnTo>
                <a:lnTo>
                  <a:pt x="3602" y="804"/>
                </a:lnTo>
                <a:lnTo>
                  <a:pt x="3650" y="755"/>
                </a:lnTo>
                <a:lnTo>
                  <a:pt x="3675" y="706"/>
                </a:lnTo>
                <a:lnTo>
                  <a:pt x="3796" y="633"/>
                </a:lnTo>
                <a:close/>
                <a:moveTo>
                  <a:pt x="13724" y="2020"/>
                </a:moveTo>
                <a:lnTo>
                  <a:pt x="13797" y="2044"/>
                </a:lnTo>
                <a:lnTo>
                  <a:pt x="13870" y="2093"/>
                </a:lnTo>
                <a:lnTo>
                  <a:pt x="13943" y="2142"/>
                </a:lnTo>
                <a:lnTo>
                  <a:pt x="13992" y="2215"/>
                </a:lnTo>
                <a:lnTo>
                  <a:pt x="14040" y="2288"/>
                </a:lnTo>
                <a:lnTo>
                  <a:pt x="14089" y="2385"/>
                </a:lnTo>
                <a:lnTo>
                  <a:pt x="14113" y="2531"/>
                </a:lnTo>
                <a:lnTo>
                  <a:pt x="13992" y="2555"/>
                </a:lnTo>
                <a:lnTo>
                  <a:pt x="13870" y="2555"/>
                </a:lnTo>
                <a:lnTo>
                  <a:pt x="13773" y="2531"/>
                </a:lnTo>
                <a:lnTo>
                  <a:pt x="13724" y="2482"/>
                </a:lnTo>
                <a:lnTo>
                  <a:pt x="13675" y="2409"/>
                </a:lnTo>
                <a:lnTo>
                  <a:pt x="13602" y="2215"/>
                </a:lnTo>
                <a:lnTo>
                  <a:pt x="13554" y="2020"/>
                </a:lnTo>
                <a:close/>
                <a:moveTo>
                  <a:pt x="3407" y="1874"/>
                </a:moveTo>
                <a:lnTo>
                  <a:pt x="3529" y="1923"/>
                </a:lnTo>
                <a:lnTo>
                  <a:pt x="3602" y="1971"/>
                </a:lnTo>
                <a:lnTo>
                  <a:pt x="3675" y="2044"/>
                </a:lnTo>
                <a:lnTo>
                  <a:pt x="3723" y="2142"/>
                </a:lnTo>
                <a:lnTo>
                  <a:pt x="3772" y="2215"/>
                </a:lnTo>
                <a:lnTo>
                  <a:pt x="3821" y="2434"/>
                </a:lnTo>
                <a:lnTo>
                  <a:pt x="3821" y="2531"/>
                </a:lnTo>
                <a:lnTo>
                  <a:pt x="3796" y="2628"/>
                </a:lnTo>
                <a:lnTo>
                  <a:pt x="3699" y="2628"/>
                </a:lnTo>
                <a:lnTo>
                  <a:pt x="3602" y="2555"/>
                </a:lnTo>
                <a:lnTo>
                  <a:pt x="3529" y="2482"/>
                </a:lnTo>
                <a:lnTo>
                  <a:pt x="3480" y="2385"/>
                </a:lnTo>
                <a:lnTo>
                  <a:pt x="3456" y="2263"/>
                </a:lnTo>
                <a:lnTo>
                  <a:pt x="3431" y="2142"/>
                </a:lnTo>
                <a:lnTo>
                  <a:pt x="3407" y="1874"/>
                </a:lnTo>
                <a:close/>
                <a:moveTo>
                  <a:pt x="2920" y="1923"/>
                </a:moveTo>
                <a:lnTo>
                  <a:pt x="2969" y="2263"/>
                </a:lnTo>
                <a:lnTo>
                  <a:pt x="2993" y="2434"/>
                </a:lnTo>
                <a:lnTo>
                  <a:pt x="3042" y="2580"/>
                </a:lnTo>
                <a:lnTo>
                  <a:pt x="3115" y="2726"/>
                </a:lnTo>
                <a:lnTo>
                  <a:pt x="3188" y="2847"/>
                </a:lnTo>
                <a:lnTo>
                  <a:pt x="3310" y="2945"/>
                </a:lnTo>
                <a:lnTo>
                  <a:pt x="3407" y="3042"/>
                </a:lnTo>
                <a:lnTo>
                  <a:pt x="3164" y="3042"/>
                </a:lnTo>
                <a:lnTo>
                  <a:pt x="3042" y="3018"/>
                </a:lnTo>
                <a:lnTo>
                  <a:pt x="2920" y="2945"/>
                </a:lnTo>
                <a:lnTo>
                  <a:pt x="2823" y="2872"/>
                </a:lnTo>
                <a:lnTo>
                  <a:pt x="2750" y="2774"/>
                </a:lnTo>
                <a:lnTo>
                  <a:pt x="2701" y="2653"/>
                </a:lnTo>
                <a:lnTo>
                  <a:pt x="2677" y="2531"/>
                </a:lnTo>
                <a:lnTo>
                  <a:pt x="2677" y="2385"/>
                </a:lnTo>
                <a:lnTo>
                  <a:pt x="2726" y="2239"/>
                </a:lnTo>
                <a:lnTo>
                  <a:pt x="2774" y="2117"/>
                </a:lnTo>
                <a:lnTo>
                  <a:pt x="2872" y="1996"/>
                </a:lnTo>
                <a:lnTo>
                  <a:pt x="2920" y="1923"/>
                </a:lnTo>
                <a:close/>
                <a:moveTo>
                  <a:pt x="13067" y="2069"/>
                </a:moveTo>
                <a:lnTo>
                  <a:pt x="13140" y="2385"/>
                </a:lnTo>
                <a:lnTo>
                  <a:pt x="13262" y="2653"/>
                </a:lnTo>
                <a:lnTo>
                  <a:pt x="13310" y="2750"/>
                </a:lnTo>
                <a:lnTo>
                  <a:pt x="13383" y="2823"/>
                </a:lnTo>
                <a:lnTo>
                  <a:pt x="13529" y="2969"/>
                </a:lnTo>
                <a:lnTo>
                  <a:pt x="13724" y="3042"/>
                </a:lnTo>
                <a:lnTo>
                  <a:pt x="13919" y="3091"/>
                </a:lnTo>
                <a:lnTo>
                  <a:pt x="13870" y="3139"/>
                </a:lnTo>
                <a:lnTo>
                  <a:pt x="13724" y="3188"/>
                </a:lnTo>
                <a:lnTo>
                  <a:pt x="13578" y="3212"/>
                </a:lnTo>
                <a:lnTo>
                  <a:pt x="13456" y="3188"/>
                </a:lnTo>
                <a:lnTo>
                  <a:pt x="13310" y="3139"/>
                </a:lnTo>
                <a:lnTo>
                  <a:pt x="13213" y="3066"/>
                </a:lnTo>
                <a:lnTo>
                  <a:pt x="13116" y="2945"/>
                </a:lnTo>
                <a:lnTo>
                  <a:pt x="13018" y="2847"/>
                </a:lnTo>
                <a:lnTo>
                  <a:pt x="12970" y="2701"/>
                </a:lnTo>
                <a:lnTo>
                  <a:pt x="12945" y="2531"/>
                </a:lnTo>
                <a:lnTo>
                  <a:pt x="12945" y="2361"/>
                </a:lnTo>
                <a:lnTo>
                  <a:pt x="12994" y="2215"/>
                </a:lnTo>
                <a:lnTo>
                  <a:pt x="13067" y="2069"/>
                </a:lnTo>
                <a:close/>
                <a:moveTo>
                  <a:pt x="5548" y="1339"/>
                </a:moveTo>
                <a:lnTo>
                  <a:pt x="7641" y="1387"/>
                </a:lnTo>
                <a:lnTo>
                  <a:pt x="13018" y="1387"/>
                </a:lnTo>
                <a:lnTo>
                  <a:pt x="13018" y="1533"/>
                </a:lnTo>
                <a:lnTo>
                  <a:pt x="12872" y="1631"/>
                </a:lnTo>
                <a:lnTo>
                  <a:pt x="12775" y="1752"/>
                </a:lnTo>
                <a:lnTo>
                  <a:pt x="12702" y="1923"/>
                </a:lnTo>
                <a:lnTo>
                  <a:pt x="12629" y="2069"/>
                </a:lnTo>
                <a:lnTo>
                  <a:pt x="12580" y="2239"/>
                </a:lnTo>
                <a:lnTo>
                  <a:pt x="12556" y="2434"/>
                </a:lnTo>
                <a:lnTo>
                  <a:pt x="12556" y="2604"/>
                </a:lnTo>
                <a:lnTo>
                  <a:pt x="12580" y="2750"/>
                </a:lnTo>
                <a:lnTo>
                  <a:pt x="12629" y="2993"/>
                </a:lnTo>
                <a:lnTo>
                  <a:pt x="12751" y="3188"/>
                </a:lnTo>
                <a:lnTo>
                  <a:pt x="12897" y="3334"/>
                </a:lnTo>
                <a:lnTo>
                  <a:pt x="13067" y="3480"/>
                </a:lnTo>
                <a:lnTo>
                  <a:pt x="13262" y="3553"/>
                </a:lnTo>
                <a:lnTo>
                  <a:pt x="13481" y="3602"/>
                </a:lnTo>
                <a:lnTo>
                  <a:pt x="13724" y="3602"/>
                </a:lnTo>
                <a:lnTo>
                  <a:pt x="13943" y="3553"/>
                </a:lnTo>
                <a:lnTo>
                  <a:pt x="14113" y="3480"/>
                </a:lnTo>
                <a:lnTo>
                  <a:pt x="14259" y="3358"/>
                </a:lnTo>
                <a:lnTo>
                  <a:pt x="14381" y="3212"/>
                </a:lnTo>
                <a:lnTo>
                  <a:pt x="14454" y="3042"/>
                </a:lnTo>
                <a:lnTo>
                  <a:pt x="14503" y="2872"/>
                </a:lnTo>
                <a:lnTo>
                  <a:pt x="14527" y="2701"/>
                </a:lnTo>
                <a:lnTo>
                  <a:pt x="14551" y="2507"/>
                </a:lnTo>
                <a:lnTo>
                  <a:pt x="14527" y="2312"/>
                </a:lnTo>
                <a:lnTo>
                  <a:pt x="14454" y="2142"/>
                </a:lnTo>
                <a:lnTo>
                  <a:pt x="14381" y="1996"/>
                </a:lnTo>
                <a:lnTo>
                  <a:pt x="14284" y="1874"/>
                </a:lnTo>
                <a:lnTo>
                  <a:pt x="14186" y="1777"/>
                </a:lnTo>
                <a:lnTo>
                  <a:pt x="14040" y="1704"/>
                </a:lnTo>
                <a:lnTo>
                  <a:pt x="13894" y="1631"/>
                </a:lnTo>
                <a:lnTo>
                  <a:pt x="13748" y="1606"/>
                </a:lnTo>
                <a:lnTo>
                  <a:pt x="13602" y="1582"/>
                </a:lnTo>
                <a:lnTo>
                  <a:pt x="13554" y="1533"/>
                </a:lnTo>
                <a:lnTo>
                  <a:pt x="13505" y="1485"/>
                </a:lnTo>
                <a:lnTo>
                  <a:pt x="13505" y="1387"/>
                </a:lnTo>
                <a:lnTo>
                  <a:pt x="16255" y="1387"/>
                </a:lnTo>
                <a:lnTo>
                  <a:pt x="16230" y="1996"/>
                </a:lnTo>
                <a:lnTo>
                  <a:pt x="16230" y="2604"/>
                </a:lnTo>
                <a:lnTo>
                  <a:pt x="16279" y="3821"/>
                </a:lnTo>
                <a:lnTo>
                  <a:pt x="15890" y="3748"/>
                </a:lnTo>
                <a:lnTo>
                  <a:pt x="15476" y="3723"/>
                </a:lnTo>
                <a:lnTo>
                  <a:pt x="15038" y="3699"/>
                </a:lnTo>
                <a:lnTo>
                  <a:pt x="14624" y="3723"/>
                </a:lnTo>
                <a:lnTo>
                  <a:pt x="13797" y="3796"/>
                </a:lnTo>
                <a:lnTo>
                  <a:pt x="12970" y="3796"/>
                </a:lnTo>
                <a:lnTo>
                  <a:pt x="12386" y="3772"/>
                </a:lnTo>
                <a:lnTo>
                  <a:pt x="11802" y="3772"/>
                </a:lnTo>
                <a:lnTo>
                  <a:pt x="10634" y="3796"/>
                </a:lnTo>
                <a:lnTo>
                  <a:pt x="9466" y="3821"/>
                </a:lnTo>
                <a:lnTo>
                  <a:pt x="8322" y="3845"/>
                </a:lnTo>
                <a:lnTo>
                  <a:pt x="7130" y="3821"/>
                </a:lnTo>
                <a:lnTo>
                  <a:pt x="5962" y="3772"/>
                </a:lnTo>
                <a:lnTo>
                  <a:pt x="4794" y="3723"/>
                </a:lnTo>
                <a:lnTo>
                  <a:pt x="3139" y="3723"/>
                </a:lnTo>
                <a:lnTo>
                  <a:pt x="2653" y="3772"/>
                </a:lnTo>
                <a:lnTo>
                  <a:pt x="2166" y="3796"/>
                </a:lnTo>
                <a:lnTo>
                  <a:pt x="1679" y="3796"/>
                </a:lnTo>
                <a:lnTo>
                  <a:pt x="1096" y="3772"/>
                </a:lnTo>
                <a:lnTo>
                  <a:pt x="804" y="3772"/>
                </a:lnTo>
                <a:lnTo>
                  <a:pt x="512" y="3821"/>
                </a:lnTo>
                <a:lnTo>
                  <a:pt x="585" y="3115"/>
                </a:lnTo>
                <a:lnTo>
                  <a:pt x="658" y="2409"/>
                </a:lnTo>
                <a:lnTo>
                  <a:pt x="682" y="2166"/>
                </a:lnTo>
                <a:lnTo>
                  <a:pt x="682" y="1874"/>
                </a:lnTo>
                <a:lnTo>
                  <a:pt x="658" y="1606"/>
                </a:lnTo>
                <a:lnTo>
                  <a:pt x="585" y="1339"/>
                </a:lnTo>
                <a:lnTo>
                  <a:pt x="585" y="1339"/>
                </a:lnTo>
                <a:lnTo>
                  <a:pt x="877" y="1363"/>
                </a:lnTo>
                <a:lnTo>
                  <a:pt x="1169" y="1387"/>
                </a:lnTo>
                <a:lnTo>
                  <a:pt x="2069" y="1387"/>
                </a:lnTo>
                <a:lnTo>
                  <a:pt x="2969" y="1363"/>
                </a:lnTo>
                <a:lnTo>
                  <a:pt x="2945" y="1412"/>
                </a:lnTo>
                <a:lnTo>
                  <a:pt x="2774" y="1509"/>
                </a:lnTo>
                <a:lnTo>
                  <a:pt x="2604" y="1631"/>
                </a:lnTo>
                <a:lnTo>
                  <a:pt x="2458" y="1801"/>
                </a:lnTo>
                <a:lnTo>
                  <a:pt x="2336" y="1971"/>
                </a:lnTo>
                <a:lnTo>
                  <a:pt x="2288" y="2117"/>
                </a:lnTo>
                <a:lnTo>
                  <a:pt x="2239" y="2263"/>
                </a:lnTo>
                <a:lnTo>
                  <a:pt x="2239" y="2434"/>
                </a:lnTo>
                <a:lnTo>
                  <a:pt x="2215" y="2580"/>
                </a:lnTo>
                <a:lnTo>
                  <a:pt x="2239" y="2750"/>
                </a:lnTo>
                <a:lnTo>
                  <a:pt x="2288" y="2896"/>
                </a:lnTo>
                <a:lnTo>
                  <a:pt x="2361" y="3042"/>
                </a:lnTo>
                <a:lnTo>
                  <a:pt x="2458" y="3164"/>
                </a:lnTo>
                <a:lnTo>
                  <a:pt x="2604" y="3310"/>
                </a:lnTo>
                <a:lnTo>
                  <a:pt x="2750" y="3383"/>
                </a:lnTo>
                <a:lnTo>
                  <a:pt x="2920" y="3456"/>
                </a:lnTo>
                <a:lnTo>
                  <a:pt x="3091" y="3480"/>
                </a:lnTo>
                <a:lnTo>
                  <a:pt x="3285" y="3480"/>
                </a:lnTo>
                <a:lnTo>
                  <a:pt x="3480" y="3456"/>
                </a:lnTo>
                <a:lnTo>
                  <a:pt x="3650" y="3407"/>
                </a:lnTo>
                <a:lnTo>
                  <a:pt x="3821" y="3334"/>
                </a:lnTo>
                <a:lnTo>
                  <a:pt x="3967" y="3237"/>
                </a:lnTo>
                <a:lnTo>
                  <a:pt x="4088" y="3139"/>
                </a:lnTo>
                <a:lnTo>
                  <a:pt x="4161" y="2993"/>
                </a:lnTo>
                <a:lnTo>
                  <a:pt x="4234" y="2847"/>
                </a:lnTo>
                <a:lnTo>
                  <a:pt x="4259" y="2701"/>
                </a:lnTo>
                <a:lnTo>
                  <a:pt x="4283" y="2531"/>
                </a:lnTo>
                <a:lnTo>
                  <a:pt x="4259" y="2385"/>
                </a:lnTo>
                <a:lnTo>
                  <a:pt x="4234" y="2215"/>
                </a:lnTo>
                <a:lnTo>
                  <a:pt x="4186" y="2093"/>
                </a:lnTo>
                <a:lnTo>
                  <a:pt x="4137" y="1947"/>
                </a:lnTo>
                <a:lnTo>
                  <a:pt x="4064" y="1825"/>
                </a:lnTo>
                <a:lnTo>
                  <a:pt x="3967" y="1704"/>
                </a:lnTo>
                <a:lnTo>
                  <a:pt x="3869" y="1582"/>
                </a:lnTo>
                <a:lnTo>
                  <a:pt x="3748" y="1509"/>
                </a:lnTo>
                <a:lnTo>
                  <a:pt x="3626" y="1436"/>
                </a:lnTo>
                <a:lnTo>
                  <a:pt x="3480" y="1412"/>
                </a:lnTo>
                <a:lnTo>
                  <a:pt x="3431" y="1412"/>
                </a:lnTo>
                <a:lnTo>
                  <a:pt x="3456" y="1363"/>
                </a:lnTo>
                <a:lnTo>
                  <a:pt x="4502" y="1339"/>
                </a:lnTo>
                <a:close/>
                <a:moveTo>
                  <a:pt x="11802" y="6011"/>
                </a:moveTo>
                <a:lnTo>
                  <a:pt x="11753" y="6132"/>
                </a:lnTo>
                <a:lnTo>
                  <a:pt x="11704" y="6254"/>
                </a:lnTo>
                <a:lnTo>
                  <a:pt x="11680" y="6522"/>
                </a:lnTo>
                <a:lnTo>
                  <a:pt x="11656" y="6789"/>
                </a:lnTo>
                <a:lnTo>
                  <a:pt x="11656" y="7057"/>
                </a:lnTo>
                <a:lnTo>
                  <a:pt x="11656" y="7446"/>
                </a:lnTo>
                <a:lnTo>
                  <a:pt x="11704" y="7860"/>
                </a:lnTo>
                <a:lnTo>
                  <a:pt x="9855" y="7860"/>
                </a:lnTo>
                <a:lnTo>
                  <a:pt x="9855" y="7836"/>
                </a:lnTo>
                <a:lnTo>
                  <a:pt x="9831" y="7325"/>
                </a:lnTo>
                <a:lnTo>
                  <a:pt x="9758" y="6814"/>
                </a:lnTo>
                <a:lnTo>
                  <a:pt x="9733" y="6619"/>
                </a:lnTo>
                <a:lnTo>
                  <a:pt x="9733" y="6449"/>
                </a:lnTo>
                <a:lnTo>
                  <a:pt x="9709" y="6084"/>
                </a:lnTo>
                <a:lnTo>
                  <a:pt x="10755" y="6059"/>
                </a:lnTo>
                <a:lnTo>
                  <a:pt x="11802" y="6011"/>
                </a:lnTo>
                <a:close/>
                <a:moveTo>
                  <a:pt x="13870" y="5962"/>
                </a:moveTo>
                <a:lnTo>
                  <a:pt x="14089" y="6011"/>
                </a:lnTo>
                <a:lnTo>
                  <a:pt x="14162" y="6059"/>
                </a:lnTo>
                <a:lnTo>
                  <a:pt x="14235" y="6108"/>
                </a:lnTo>
                <a:lnTo>
                  <a:pt x="14284" y="6157"/>
                </a:lnTo>
                <a:lnTo>
                  <a:pt x="14259" y="6473"/>
                </a:lnTo>
                <a:lnTo>
                  <a:pt x="14284" y="6765"/>
                </a:lnTo>
                <a:lnTo>
                  <a:pt x="14284" y="7081"/>
                </a:lnTo>
                <a:lnTo>
                  <a:pt x="14284" y="7398"/>
                </a:lnTo>
                <a:lnTo>
                  <a:pt x="14235" y="7884"/>
                </a:lnTo>
                <a:lnTo>
                  <a:pt x="12142" y="7860"/>
                </a:lnTo>
                <a:lnTo>
                  <a:pt x="12118" y="7568"/>
                </a:lnTo>
                <a:lnTo>
                  <a:pt x="12094" y="7179"/>
                </a:lnTo>
                <a:lnTo>
                  <a:pt x="12094" y="6789"/>
                </a:lnTo>
                <a:lnTo>
                  <a:pt x="12094" y="6376"/>
                </a:lnTo>
                <a:lnTo>
                  <a:pt x="12069" y="6181"/>
                </a:lnTo>
                <a:lnTo>
                  <a:pt x="12045" y="6011"/>
                </a:lnTo>
                <a:lnTo>
                  <a:pt x="12288" y="5986"/>
                </a:lnTo>
                <a:lnTo>
                  <a:pt x="12872" y="5962"/>
                </a:lnTo>
                <a:close/>
                <a:moveTo>
                  <a:pt x="7276" y="6011"/>
                </a:moveTo>
                <a:lnTo>
                  <a:pt x="9417" y="6059"/>
                </a:lnTo>
                <a:lnTo>
                  <a:pt x="9369" y="6181"/>
                </a:lnTo>
                <a:lnTo>
                  <a:pt x="9344" y="6351"/>
                </a:lnTo>
                <a:lnTo>
                  <a:pt x="9320" y="6497"/>
                </a:lnTo>
                <a:lnTo>
                  <a:pt x="9344" y="6668"/>
                </a:lnTo>
                <a:lnTo>
                  <a:pt x="9369" y="7008"/>
                </a:lnTo>
                <a:lnTo>
                  <a:pt x="9417" y="7276"/>
                </a:lnTo>
                <a:lnTo>
                  <a:pt x="9442" y="7884"/>
                </a:lnTo>
                <a:lnTo>
                  <a:pt x="8176" y="7909"/>
                </a:lnTo>
                <a:lnTo>
                  <a:pt x="7495" y="7957"/>
                </a:lnTo>
                <a:lnTo>
                  <a:pt x="7495" y="7446"/>
                </a:lnTo>
                <a:lnTo>
                  <a:pt x="7471" y="6960"/>
                </a:lnTo>
                <a:lnTo>
                  <a:pt x="7398" y="6473"/>
                </a:lnTo>
                <a:lnTo>
                  <a:pt x="7325" y="6254"/>
                </a:lnTo>
                <a:lnTo>
                  <a:pt x="7276" y="6011"/>
                </a:lnTo>
                <a:close/>
                <a:moveTo>
                  <a:pt x="6911" y="6011"/>
                </a:moveTo>
                <a:lnTo>
                  <a:pt x="6887" y="6205"/>
                </a:lnTo>
                <a:lnTo>
                  <a:pt x="6887" y="6424"/>
                </a:lnTo>
                <a:lnTo>
                  <a:pt x="6960" y="6838"/>
                </a:lnTo>
                <a:lnTo>
                  <a:pt x="6984" y="7130"/>
                </a:lnTo>
                <a:lnTo>
                  <a:pt x="7008" y="7398"/>
                </a:lnTo>
                <a:lnTo>
                  <a:pt x="7008" y="7982"/>
                </a:lnTo>
                <a:lnTo>
                  <a:pt x="6157" y="8030"/>
                </a:lnTo>
                <a:lnTo>
                  <a:pt x="5281" y="8079"/>
                </a:lnTo>
                <a:lnTo>
                  <a:pt x="5062" y="8079"/>
                </a:lnTo>
                <a:lnTo>
                  <a:pt x="5037" y="7203"/>
                </a:lnTo>
                <a:lnTo>
                  <a:pt x="5037" y="6303"/>
                </a:lnTo>
                <a:lnTo>
                  <a:pt x="5037" y="6205"/>
                </a:lnTo>
                <a:lnTo>
                  <a:pt x="5013" y="6035"/>
                </a:lnTo>
                <a:lnTo>
                  <a:pt x="5743" y="6011"/>
                </a:lnTo>
                <a:close/>
                <a:moveTo>
                  <a:pt x="2774" y="6011"/>
                </a:moveTo>
                <a:lnTo>
                  <a:pt x="3091" y="6035"/>
                </a:lnTo>
                <a:lnTo>
                  <a:pt x="3407" y="6059"/>
                </a:lnTo>
                <a:lnTo>
                  <a:pt x="3699" y="6059"/>
                </a:lnTo>
                <a:lnTo>
                  <a:pt x="4648" y="6035"/>
                </a:lnTo>
                <a:lnTo>
                  <a:pt x="4599" y="6303"/>
                </a:lnTo>
                <a:lnTo>
                  <a:pt x="4599" y="6522"/>
                </a:lnTo>
                <a:lnTo>
                  <a:pt x="4575" y="6911"/>
                </a:lnTo>
                <a:lnTo>
                  <a:pt x="4575" y="7300"/>
                </a:lnTo>
                <a:lnTo>
                  <a:pt x="4599" y="8103"/>
                </a:lnTo>
                <a:lnTo>
                  <a:pt x="3869" y="8079"/>
                </a:lnTo>
                <a:lnTo>
                  <a:pt x="3529" y="8055"/>
                </a:lnTo>
                <a:lnTo>
                  <a:pt x="3188" y="8006"/>
                </a:lnTo>
                <a:lnTo>
                  <a:pt x="2701" y="8006"/>
                </a:lnTo>
                <a:lnTo>
                  <a:pt x="2531" y="8030"/>
                </a:lnTo>
                <a:lnTo>
                  <a:pt x="2482" y="7519"/>
                </a:lnTo>
                <a:lnTo>
                  <a:pt x="2434" y="7008"/>
                </a:lnTo>
                <a:lnTo>
                  <a:pt x="2409" y="6741"/>
                </a:lnTo>
                <a:lnTo>
                  <a:pt x="2409" y="6497"/>
                </a:lnTo>
                <a:lnTo>
                  <a:pt x="2434" y="6254"/>
                </a:lnTo>
                <a:lnTo>
                  <a:pt x="2482" y="6011"/>
                </a:lnTo>
                <a:close/>
                <a:moveTo>
                  <a:pt x="10220" y="8639"/>
                </a:moveTo>
                <a:lnTo>
                  <a:pt x="10147" y="8663"/>
                </a:lnTo>
                <a:lnTo>
                  <a:pt x="10098" y="8736"/>
                </a:lnTo>
                <a:lnTo>
                  <a:pt x="10098" y="8809"/>
                </a:lnTo>
                <a:lnTo>
                  <a:pt x="10123" y="8882"/>
                </a:lnTo>
                <a:lnTo>
                  <a:pt x="10196" y="9052"/>
                </a:lnTo>
                <a:lnTo>
                  <a:pt x="10317" y="9198"/>
                </a:lnTo>
                <a:lnTo>
                  <a:pt x="10439" y="9320"/>
                </a:lnTo>
                <a:lnTo>
                  <a:pt x="10366" y="9393"/>
                </a:lnTo>
                <a:lnTo>
                  <a:pt x="10317" y="9490"/>
                </a:lnTo>
                <a:lnTo>
                  <a:pt x="10269" y="9563"/>
                </a:lnTo>
                <a:lnTo>
                  <a:pt x="10269" y="9660"/>
                </a:lnTo>
                <a:lnTo>
                  <a:pt x="10293" y="9733"/>
                </a:lnTo>
                <a:lnTo>
                  <a:pt x="10317" y="9758"/>
                </a:lnTo>
                <a:lnTo>
                  <a:pt x="10342" y="9758"/>
                </a:lnTo>
                <a:lnTo>
                  <a:pt x="10439" y="9733"/>
                </a:lnTo>
                <a:lnTo>
                  <a:pt x="10536" y="9709"/>
                </a:lnTo>
                <a:lnTo>
                  <a:pt x="10707" y="9587"/>
                </a:lnTo>
                <a:lnTo>
                  <a:pt x="10780" y="9660"/>
                </a:lnTo>
                <a:lnTo>
                  <a:pt x="10877" y="9733"/>
                </a:lnTo>
                <a:lnTo>
                  <a:pt x="10999" y="9782"/>
                </a:lnTo>
                <a:lnTo>
                  <a:pt x="11096" y="9806"/>
                </a:lnTo>
                <a:lnTo>
                  <a:pt x="11145" y="9782"/>
                </a:lnTo>
                <a:lnTo>
                  <a:pt x="11193" y="9782"/>
                </a:lnTo>
                <a:lnTo>
                  <a:pt x="11266" y="9685"/>
                </a:lnTo>
                <a:lnTo>
                  <a:pt x="11291" y="9636"/>
                </a:lnTo>
                <a:lnTo>
                  <a:pt x="11315" y="9587"/>
                </a:lnTo>
                <a:lnTo>
                  <a:pt x="11291" y="9539"/>
                </a:lnTo>
                <a:lnTo>
                  <a:pt x="11266" y="9490"/>
                </a:lnTo>
                <a:lnTo>
                  <a:pt x="11218" y="9417"/>
                </a:lnTo>
                <a:lnTo>
                  <a:pt x="11169" y="9393"/>
                </a:lnTo>
                <a:lnTo>
                  <a:pt x="11047" y="9295"/>
                </a:lnTo>
                <a:lnTo>
                  <a:pt x="11266" y="9150"/>
                </a:lnTo>
                <a:lnTo>
                  <a:pt x="11485" y="9028"/>
                </a:lnTo>
                <a:lnTo>
                  <a:pt x="11558" y="8979"/>
                </a:lnTo>
                <a:lnTo>
                  <a:pt x="11607" y="8906"/>
                </a:lnTo>
                <a:lnTo>
                  <a:pt x="11631" y="8833"/>
                </a:lnTo>
                <a:lnTo>
                  <a:pt x="11607" y="8760"/>
                </a:lnTo>
                <a:lnTo>
                  <a:pt x="11558" y="8712"/>
                </a:lnTo>
                <a:lnTo>
                  <a:pt x="11510" y="8663"/>
                </a:lnTo>
                <a:lnTo>
                  <a:pt x="11437" y="8639"/>
                </a:lnTo>
                <a:lnTo>
                  <a:pt x="11339" y="8663"/>
                </a:lnTo>
                <a:lnTo>
                  <a:pt x="11193" y="8736"/>
                </a:lnTo>
                <a:lnTo>
                  <a:pt x="11047" y="8833"/>
                </a:lnTo>
                <a:lnTo>
                  <a:pt x="10780" y="9028"/>
                </a:lnTo>
                <a:lnTo>
                  <a:pt x="10512" y="8785"/>
                </a:lnTo>
                <a:lnTo>
                  <a:pt x="10366" y="8687"/>
                </a:lnTo>
                <a:lnTo>
                  <a:pt x="10293" y="8639"/>
                </a:lnTo>
                <a:close/>
                <a:moveTo>
                  <a:pt x="12191" y="8322"/>
                </a:moveTo>
                <a:lnTo>
                  <a:pt x="14211" y="8347"/>
                </a:lnTo>
                <a:lnTo>
                  <a:pt x="14186" y="9028"/>
                </a:lnTo>
                <a:lnTo>
                  <a:pt x="14186" y="9368"/>
                </a:lnTo>
                <a:lnTo>
                  <a:pt x="14211" y="9709"/>
                </a:lnTo>
                <a:lnTo>
                  <a:pt x="14235" y="10171"/>
                </a:lnTo>
                <a:lnTo>
                  <a:pt x="13992" y="10147"/>
                </a:lnTo>
                <a:lnTo>
                  <a:pt x="13724" y="10147"/>
                </a:lnTo>
                <a:lnTo>
                  <a:pt x="13213" y="10171"/>
                </a:lnTo>
                <a:lnTo>
                  <a:pt x="12191" y="10196"/>
                </a:lnTo>
                <a:lnTo>
                  <a:pt x="12191" y="10196"/>
                </a:lnTo>
                <a:lnTo>
                  <a:pt x="12240" y="9247"/>
                </a:lnTo>
                <a:lnTo>
                  <a:pt x="12215" y="8785"/>
                </a:lnTo>
                <a:lnTo>
                  <a:pt x="12191" y="8322"/>
                </a:lnTo>
                <a:close/>
                <a:moveTo>
                  <a:pt x="7008" y="8420"/>
                </a:moveTo>
                <a:lnTo>
                  <a:pt x="7033" y="9320"/>
                </a:lnTo>
                <a:lnTo>
                  <a:pt x="7033" y="9782"/>
                </a:lnTo>
                <a:lnTo>
                  <a:pt x="7033" y="10220"/>
                </a:lnTo>
                <a:lnTo>
                  <a:pt x="5110" y="10220"/>
                </a:lnTo>
                <a:lnTo>
                  <a:pt x="5110" y="9368"/>
                </a:lnTo>
                <a:lnTo>
                  <a:pt x="5086" y="8541"/>
                </a:lnTo>
                <a:lnTo>
                  <a:pt x="6059" y="8493"/>
                </a:lnTo>
                <a:lnTo>
                  <a:pt x="7008" y="8420"/>
                </a:lnTo>
                <a:close/>
                <a:moveTo>
                  <a:pt x="9490" y="8322"/>
                </a:moveTo>
                <a:lnTo>
                  <a:pt x="9539" y="9052"/>
                </a:lnTo>
                <a:lnTo>
                  <a:pt x="9539" y="9417"/>
                </a:lnTo>
                <a:lnTo>
                  <a:pt x="9514" y="9782"/>
                </a:lnTo>
                <a:lnTo>
                  <a:pt x="9466" y="10220"/>
                </a:lnTo>
                <a:lnTo>
                  <a:pt x="7519" y="10220"/>
                </a:lnTo>
                <a:lnTo>
                  <a:pt x="7544" y="9782"/>
                </a:lnTo>
                <a:lnTo>
                  <a:pt x="7519" y="9320"/>
                </a:lnTo>
                <a:lnTo>
                  <a:pt x="7495" y="8420"/>
                </a:lnTo>
                <a:lnTo>
                  <a:pt x="7495" y="8395"/>
                </a:lnTo>
                <a:lnTo>
                  <a:pt x="7982" y="8371"/>
                </a:lnTo>
                <a:lnTo>
                  <a:pt x="9490" y="8322"/>
                </a:lnTo>
                <a:close/>
                <a:moveTo>
                  <a:pt x="11753" y="8322"/>
                </a:moveTo>
                <a:lnTo>
                  <a:pt x="11802" y="8906"/>
                </a:lnTo>
                <a:lnTo>
                  <a:pt x="11802" y="9563"/>
                </a:lnTo>
                <a:lnTo>
                  <a:pt x="11753" y="10196"/>
                </a:lnTo>
                <a:lnTo>
                  <a:pt x="11680" y="10196"/>
                </a:lnTo>
                <a:lnTo>
                  <a:pt x="9879" y="10220"/>
                </a:lnTo>
                <a:lnTo>
                  <a:pt x="9928" y="9879"/>
                </a:lnTo>
                <a:lnTo>
                  <a:pt x="9952" y="9490"/>
                </a:lnTo>
                <a:lnTo>
                  <a:pt x="9952" y="9101"/>
                </a:lnTo>
                <a:lnTo>
                  <a:pt x="9928" y="8712"/>
                </a:lnTo>
                <a:lnTo>
                  <a:pt x="9904" y="8322"/>
                </a:lnTo>
                <a:close/>
                <a:moveTo>
                  <a:pt x="2555" y="8298"/>
                </a:moveTo>
                <a:lnTo>
                  <a:pt x="2750" y="8371"/>
                </a:lnTo>
                <a:lnTo>
                  <a:pt x="2945" y="8420"/>
                </a:lnTo>
                <a:lnTo>
                  <a:pt x="3334" y="8468"/>
                </a:lnTo>
                <a:lnTo>
                  <a:pt x="3650" y="8517"/>
                </a:lnTo>
                <a:lnTo>
                  <a:pt x="3991" y="8517"/>
                </a:lnTo>
                <a:lnTo>
                  <a:pt x="4624" y="8541"/>
                </a:lnTo>
                <a:lnTo>
                  <a:pt x="4648" y="9368"/>
                </a:lnTo>
                <a:lnTo>
                  <a:pt x="4648" y="10220"/>
                </a:lnTo>
                <a:lnTo>
                  <a:pt x="3285" y="10220"/>
                </a:lnTo>
                <a:lnTo>
                  <a:pt x="2920" y="10244"/>
                </a:lnTo>
                <a:lnTo>
                  <a:pt x="2555" y="10293"/>
                </a:lnTo>
                <a:lnTo>
                  <a:pt x="2580" y="9393"/>
                </a:lnTo>
                <a:lnTo>
                  <a:pt x="2580" y="8931"/>
                </a:lnTo>
                <a:lnTo>
                  <a:pt x="2580" y="8468"/>
                </a:lnTo>
                <a:lnTo>
                  <a:pt x="2555" y="8298"/>
                </a:lnTo>
                <a:close/>
                <a:moveTo>
                  <a:pt x="14259" y="10658"/>
                </a:moveTo>
                <a:lnTo>
                  <a:pt x="14259" y="11023"/>
                </a:lnTo>
                <a:lnTo>
                  <a:pt x="14235" y="11364"/>
                </a:lnTo>
                <a:lnTo>
                  <a:pt x="14186" y="11972"/>
                </a:lnTo>
                <a:lnTo>
                  <a:pt x="14162" y="12288"/>
                </a:lnTo>
                <a:lnTo>
                  <a:pt x="14162" y="12434"/>
                </a:lnTo>
                <a:lnTo>
                  <a:pt x="14186" y="12579"/>
                </a:lnTo>
                <a:lnTo>
                  <a:pt x="14186" y="12579"/>
                </a:lnTo>
                <a:lnTo>
                  <a:pt x="13773" y="12556"/>
                </a:lnTo>
                <a:lnTo>
                  <a:pt x="13018" y="12532"/>
                </a:lnTo>
                <a:lnTo>
                  <a:pt x="12142" y="12556"/>
                </a:lnTo>
                <a:lnTo>
                  <a:pt x="12167" y="12167"/>
                </a:lnTo>
                <a:lnTo>
                  <a:pt x="12167" y="11777"/>
                </a:lnTo>
                <a:lnTo>
                  <a:pt x="12142" y="11412"/>
                </a:lnTo>
                <a:lnTo>
                  <a:pt x="12142" y="11023"/>
                </a:lnTo>
                <a:lnTo>
                  <a:pt x="12167" y="10731"/>
                </a:lnTo>
                <a:lnTo>
                  <a:pt x="13213" y="10707"/>
                </a:lnTo>
                <a:lnTo>
                  <a:pt x="14259" y="10658"/>
                </a:lnTo>
                <a:close/>
                <a:moveTo>
                  <a:pt x="11729" y="10731"/>
                </a:moveTo>
                <a:lnTo>
                  <a:pt x="11704" y="10828"/>
                </a:lnTo>
                <a:lnTo>
                  <a:pt x="11704" y="11266"/>
                </a:lnTo>
                <a:lnTo>
                  <a:pt x="11704" y="11704"/>
                </a:lnTo>
                <a:lnTo>
                  <a:pt x="11704" y="12142"/>
                </a:lnTo>
                <a:lnTo>
                  <a:pt x="11680" y="12580"/>
                </a:lnTo>
                <a:lnTo>
                  <a:pt x="11510" y="12580"/>
                </a:lnTo>
                <a:lnTo>
                  <a:pt x="9733" y="12653"/>
                </a:lnTo>
                <a:lnTo>
                  <a:pt x="9758" y="12556"/>
                </a:lnTo>
                <a:lnTo>
                  <a:pt x="9733" y="12459"/>
                </a:lnTo>
                <a:lnTo>
                  <a:pt x="9709" y="12240"/>
                </a:lnTo>
                <a:lnTo>
                  <a:pt x="9709" y="11850"/>
                </a:lnTo>
                <a:lnTo>
                  <a:pt x="9733" y="11461"/>
                </a:lnTo>
                <a:lnTo>
                  <a:pt x="9806" y="10755"/>
                </a:lnTo>
                <a:lnTo>
                  <a:pt x="11729" y="10731"/>
                </a:lnTo>
                <a:close/>
                <a:moveTo>
                  <a:pt x="2555" y="10609"/>
                </a:moveTo>
                <a:lnTo>
                  <a:pt x="2872" y="10658"/>
                </a:lnTo>
                <a:lnTo>
                  <a:pt x="3188" y="10707"/>
                </a:lnTo>
                <a:lnTo>
                  <a:pt x="3845" y="10707"/>
                </a:lnTo>
                <a:lnTo>
                  <a:pt x="4624" y="10731"/>
                </a:lnTo>
                <a:lnTo>
                  <a:pt x="4599" y="11680"/>
                </a:lnTo>
                <a:lnTo>
                  <a:pt x="4575" y="12653"/>
                </a:lnTo>
                <a:lnTo>
                  <a:pt x="4064" y="12629"/>
                </a:lnTo>
                <a:lnTo>
                  <a:pt x="3553" y="12629"/>
                </a:lnTo>
                <a:lnTo>
                  <a:pt x="3042" y="12653"/>
                </a:lnTo>
                <a:lnTo>
                  <a:pt x="2555" y="12702"/>
                </a:lnTo>
                <a:lnTo>
                  <a:pt x="2555" y="11680"/>
                </a:lnTo>
                <a:lnTo>
                  <a:pt x="2531" y="10634"/>
                </a:lnTo>
                <a:lnTo>
                  <a:pt x="2555" y="10609"/>
                </a:lnTo>
                <a:close/>
                <a:moveTo>
                  <a:pt x="5378" y="10731"/>
                </a:moveTo>
                <a:lnTo>
                  <a:pt x="6984" y="10755"/>
                </a:lnTo>
                <a:lnTo>
                  <a:pt x="6887" y="12045"/>
                </a:lnTo>
                <a:lnTo>
                  <a:pt x="6862" y="12386"/>
                </a:lnTo>
                <a:lnTo>
                  <a:pt x="6887" y="12556"/>
                </a:lnTo>
                <a:lnTo>
                  <a:pt x="6911" y="12653"/>
                </a:lnTo>
                <a:lnTo>
                  <a:pt x="6960" y="12702"/>
                </a:lnTo>
                <a:lnTo>
                  <a:pt x="6035" y="12702"/>
                </a:lnTo>
                <a:lnTo>
                  <a:pt x="5110" y="12678"/>
                </a:lnTo>
                <a:lnTo>
                  <a:pt x="5062" y="12678"/>
                </a:lnTo>
                <a:lnTo>
                  <a:pt x="5062" y="12653"/>
                </a:lnTo>
                <a:lnTo>
                  <a:pt x="5062" y="11704"/>
                </a:lnTo>
                <a:lnTo>
                  <a:pt x="5110" y="10731"/>
                </a:lnTo>
                <a:close/>
                <a:moveTo>
                  <a:pt x="9393" y="10755"/>
                </a:moveTo>
                <a:lnTo>
                  <a:pt x="9296" y="11583"/>
                </a:lnTo>
                <a:lnTo>
                  <a:pt x="9271" y="11826"/>
                </a:lnTo>
                <a:lnTo>
                  <a:pt x="9247" y="12118"/>
                </a:lnTo>
                <a:lnTo>
                  <a:pt x="9271" y="12288"/>
                </a:lnTo>
                <a:lnTo>
                  <a:pt x="9271" y="12434"/>
                </a:lnTo>
                <a:lnTo>
                  <a:pt x="9320" y="12556"/>
                </a:lnTo>
                <a:lnTo>
                  <a:pt x="9369" y="12678"/>
                </a:lnTo>
                <a:lnTo>
                  <a:pt x="8225" y="12702"/>
                </a:lnTo>
                <a:lnTo>
                  <a:pt x="7325" y="12702"/>
                </a:lnTo>
                <a:lnTo>
                  <a:pt x="7349" y="12678"/>
                </a:lnTo>
                <a:lnTo>
                  <a:pt x="7373" y="12264"/>
                </a:lnTo>
                <a:lnTo>
                  <a:pt x="7398" y="11777"/>
                </a:lnTo>
                <a:lnTo>
                  <a:pt x="7471" y="10755"/>
                </a:lnTo>
                <a:close/>
                <a:moveTo>
                  <a:pt x="13578" y="5451"/>
                </a:moveTo>
                <a:lnTo>
                  <a:pt x="13335" y="5475"/>
                </a:lnTo>
                <a:lnTo>
                  <a:pt x="12945" y="5500"/>
                </a:lnTo>
                <a:lnTo>
                  <a:pt x="11607" y="5573"/>
                </a:lnTo>
                <a:lnTo>
                  <a:pt x="10950" y="5621"/>
                </a:lnTo>
                <a:lnTo>
                  <a:pt x="10293" y="5646"/>
                </a:lnTo>
                <a:lnTo>
                  <a:pt x="9150" y="5621"/>
                </a:lnTo>
                <a:lnTo>
                  <a:pt x="8006" y="5621"/>
                </a:lnTo>
                <a:lnTo>
                  <a:pt x="6887" y="5597"/>
                </a:lnTo>
                <a:lnTo>
                  <a:pt x="5743" y="5597"/>
                </a:lnTo>
                <a:lnTo>
                  <a:pt x="4624" y="5621"/>
                </a:lnTo>
                <a:lnTo>
                  <a:pt x="3504" y="5646"/>
                </a:lnTo>
                <a:lnTo>
                  <a:pt x="3188" y="5646"/>
                </a:lnTo>
                <a:lnTo>
                  <a:pt x="2872" y="5621"/>
                </a:lnTo>
                <a:lnTo>
                  <a:pt x="2531" y="5621"/>
                </a:lnTo>
                <a:lnTo>
                  <a:pt x="2385" y="5670"/>
                </a:lnTo>
                <a:lnTo>
                  <a:pt x="2239" y="5719"/>
                </a:lnTo>
                <a:lnTo>
                  <a:pt x="2190" y="5792"/>
                </a:lnTo>
                <a:lnTo>
                  <a:pt x="2166" y="5865"/>
                </a:lnTo>
                <a:lnTo>
                  <a:pt x="2190" y="5938"/>
                </a:lnTo>
                <a:lnTo>
                  <a:pt x="2239" y="5986"/>
                </a:lnTo>
                <a:lnTo>
                  <a:pt x="2166" y="6108"/>
                </a:lnTo>
                <a:lnTo>
                  <a:pt x="2117" y="6254"/>
                </a:lnTo>
                <a:lnTo>
                  <a:pt x="2093" y="6522"/>
                </a:lnTo>
                <a:lnTo>
                  <a:pt x="2069" y="6935"/>
                </a:lnTo>
                <a:lnTo>
                  <a:pt x="2069" y="7325"/>
                </a:lnTo>
                <a:lnTo>
                  <a:pt x="2117" y="8128"/>
                </a:lnTo>
                <a:lnTo>
                  <a:pt x="2166" y="8736"/>
                </a:lnTo>
                <a:lnTo>
                  <a:pt x="2166" y="9344"/>
                </a:lnTo>
                <a:lnTo>
                  <a:pt x="2142" y="10561"/>
                </a:lnTo>
                <a:lnTo>
                  <a:pt x="2117" y="11753"/>
                </a:lnTo>
                <a:lnTo>
                  <a:pt x="2093" y="12361"/>
                </a:lnTo>
                <a:lnTo>
                  <a:pt x="2117" y="12970"/>
                </a:lnTo>
                <a:lnTo>
                  <a:pt x="2117" y="13043"/>
                </a:lnTo>
                <a:lnTo>
                  <a:pt x="2166" y="13116"/>
                </a:lnTo>
                <a:lnTo>
                  <a:pt x="2215" y="13164"/>
                </a:lnTo>
                <a:lnTo>
                  <a:pt x="2288" y="13189"/>
                </a:lnTo>
                <a:lnTo>
                  <a:pt x="2361" y="13189"/>
                </a:lnTo>
                <a:lnTo>
                  <a:pt x="2434" y="13164"/>
                </a:lnTo>
                <a:lnTo>
                  <a:pt x="2482" y="13116"/>
                </a:lnTo>
                <a:lnTo>
                  <a:pt x="2531" y="13067"/>
                </a:lnTo>
                <a:lnTo>
                  <a:pt x="3821" y="13067"/>
                </a:lnTo>
                <a:lnTo>
                  <a:pt x="4453" y="13091"/>
                </a:lnTo>
                <a:lnTo>
                  <a:pt x="5110" y="13091"/>
                </a:lnTo>
                <a:lnTo>
                  <a:pt x="6668" y="13140"/>
                </a:lnTo>
                <a:lnTo>
                  <a:pt x="8225" y="13140"/>
                </a:lnTo>
                <a:lnTo>
                  <a:pt x="9758" y="13116"/>
                </a:lnTo>
                <a:lnTo>
                  <a:pt x="11315" y="13067"/>
                </a:lnTo>
                <a:lnTo>
                  <a:pt x="12118" y="13043"/>
                </a:lnTo>
                <a:lnTo>
                  <a:pt x="12921" y="13091"/>
                </a:lnTo>
                <a:lnTo>
                  <a:pt x="14600" y="13091"/>
                </a:lnTo>
                <a:lnTo>
                  <a:pt x="14649" y="13043"/>
                </a:lnTo>
                <a:lnTo>
                  <a:pt x="14722" y="13018"/>
                </a:lnTo>
                <a:lnTo>
                  <a:pt x="14746" y="12970"/>
                </a:lnTo>
                <a:lnTo>
                  <a:pt x="14795" y="12897"/>
                </a:lnTo>
                <a:lnTo>
                  <a:pt x="14795" y="12824"/>
                </a:lnTo>
                <a:lnTo>
                  <a:pt x="14795" y="12775"/>
                </a:lnTo>
                <a:lnTo>
                  <a:pt x="14746" y="12702"/>
                </a:lnTo>
                <a:lnTo>
                  <a:pt x="14746" y="12678"/>
                </a:lnTo>
                <a:lnTo>
                  <a:pt x="14673" y="12605"/>
                </a:lnTo>
                <a:lnTo>
                  <a:pt x="14697" y="12507"/>
                </a:lnTo>
                <a:lnTo>
                  <a:pt x="14770" y="11753"/>
                </a:lnTo>
                <a:lnTo>
                  <a:pt x="14795" y="11023"/>
                </a:lnTo>
                <a:lnTo>
                  <a:pt x="14770" y="10269"/>
                </a:lnTo>
                <a:lnTo>
                  <a:pt x="14722" y="9514"/>
                </a:lnTo>
                <a:lnTo>
                  <a:pt x="14697" y="8979"/>
                </a:lnTo>
                <a:lnTo>
                  <a:pt x="14722" y="8468"/>
                </a:lnTo>
                <a:lnTo>
                  <a:pt x="14770" y="7398"/>
                </a:lnTo>
                <a:lnTo>
                  <a:pt x="14795" y="7033"/>
                </a:lnTo>
                <a:lnTo>
                  <a:pt x="14770" y="6668"/>
                </a:lnTo>
                <a:lnTo>
                  <a:pt x="14722" y="6327"/>
                </a:lnTo>
                <a:lnTo>
                  <a:pt x="14624" y="5986"/>
                </a:lnTo>
                <a:lnTo>
                  <a:pt x="14624" y="5889"/>
                </a:lnTo>
                <a:lnTo>
                  <a:pt x="14600" y="5816"/>
                </a:lnTo>
                <a:lnTo>
                  <a:pt x="14551" y="5719"/>
                </a:lnTo>
                <a:lnTo>
                  <a:pt x="14478" y="5670"/>
                </a:lnTo>
                <a:lnTo>
                  <a:pt x="14381" y="5597"/>
                </a:lnTo>
                <a:lnTo>
                  <a:pt x="14284" y="5548"/>
                </a:lnTo>
                <a:lnTo>
                  <a:pt x="14065" y="5500"/>
                </a:lnTo>
                <a:lnTo>
                  <a:pt x="13846" y="5475"/>
                </a:lnTo>
                <a:lnTo>
                  <a:pt x="13578" y="5451"/>
                </a:lnTo>
                <a:close/>
                <a:moveTo>
                  <a:pt x="3796" y="4137"/>
                </a:moveTo>
                <a:lnTo>
                  <a:pt x="4916" y="4161"/>
                </a:lnTo>
                <a:lnTo>
                  <a:pt x="6059" y="4186"/>
                </a:lnTo>
                <a:lnTo>
                  <a:pt x="7179" y="4234"/>
                </a:lnTo>
                <a:lnTo>
                  <a:pt x="8322" y="4283"/>
                </a:lnTo>
                <a:lnTo>
                  <a:pt x="9393" y="4259"/>
                </a:lnTo>
                <a:lnTo>
                  <a:pt x="10463" y="4234"/>
                </a:lnTo>
                <a:lnTo>
                  <a:pt x="11534" y="4210"/>
                </a:lnTo>
                <a:lnTo>
                  <a:pt x="12605" y="4234"/>
                </a:lnTo>
                <a:lnTo>
                  <a:pt x="13529" y="4259"/>
                </a:lnTo>
                <a:lnTo>
                  <a:pt x="13992" y="4234"/>
                </a:lnTo>
                <a:lnTo>
                  <a:pt x="14478" y="4210"/>
                </a:lnTo>
                <a:lnTo>
                  <a:pt x="14916" y="4186"/>
                </a:lnTo>
                <a:lnTo>
                  <a:pt x="15379" y="4186"/>
                </a:lnTo>
                <a:lnTo>
                  <a:pt x="15817" y="4210"/>
                </a:lnTo>
                <a:lnTo>
                  <a:pt x="16060" y="4234"/>
                </a:lnTo>
                <a:lnTo>
                  <a:pt x="16279" y="4283"/>
                </a:lnTo>
                <a:lnTo>
                  <a:pt x="16303" y="4283"/>
                </a:lnTo>
                <a:lnTo>
                  <a:pt x="16303" y="4697"/>
                </a:lnTo>
                <a:lnTo>
                  <a:pt x="16279" y="5086"/>
                </a:lnTo>
                <a:lnTo>
                  <a:pt x="16230" y="6084"/>
                </a:lnTo>
                <a:lnTo>
                  <a:pt x="16206" y="7081"/>
                </a:lnTo>
                <a:lnTo>
                  <a:pt x="16182" y="9077"/>
                </a:lnTo>
                <a:lnTo>
                  <a:pt x="16157" y="10050"/>
                </a:lnTo>
                <a:lnTo>
                  <a:pt x="16133" y="10999"/>
                </a:lnTo>
                <a:lnTo>
                  <a:pt x="16157" y="11534"/>
                </a:lnTo>
                <a:lnTo>
                  <a:pt x="16206" y="12045"/>
                </a:lnTo>
                <a:lnTo>
                  <a:pt x="16279" y="12556"/>
                </a:lnTo>
                <a:lnTo>
                  <a:pt x="16328" y="13067"/>
                </a:lnTo>
                <a:lnTo>
                  <a:pt x="16328" y="13627"/>
                </a:lnTo>
                <a:lnTo>
                  <a:pt x="16303" y="14186"/>
                </a:lnTo>
                <a:lnTo>
                  <a:pt x="15281" y="14284"/>
                </a:lnTo>
                <a:lnTo>
                  <a:pt x="14259" y="14332"/>
                </a:lnTo>
                <a:lnTo>
                  <a:pt x="13213" y="14357"/>
                </a:lnTo>
                <a:lnTo>
                  <a:pt x="12191" y="14381"/>
                </a:lnTo>
                <a:lnTo>
                  <a:pt x="11096" y="14405"/>
                </a:lnTo>
                <a:lnTo>
                  <a:pt x="10025" y="14430"/>
                </a:lnTo>
                <a:lnTo>
                  <a:pt x="7860" y="14527"/>
                </a:lnTo>
                <a:lnTo>
                  <a:pt x="6789" y="14551"/>
                </a:lnTo>
                <a:lnTo>
                  <a:pt x="5719" y="14551"/>
                </a:lnTo>
                <a:lnTo>
                  <a:pt x="3602" y="14478"/>
                </a:lnTo>
                <a:lnTo>
                  <a:pt x="2604" y="14478"/>
                </a:lnTo>
                <a:lnTo>
                  <a:pt x="1606" y="14503"/>
                </a:lnTo>
                <a:lnTo>
                  <a:pt x="1047" y="14478"/>
                </a:lnTo>
                <a:lnTo>
                  <a:pt x="779" y="14478"/>
                </a:lnTo>
                <a:lnTo>
                  <a:pt x="633" y="14503"/>
                </a:lnTo>
                <a:lnTo>
                  <a:pt x="512" y="14527"/>
                </a:lnTo>
                <a:lnTo>
                  <a:pt x="463" y="13700"/>
                </a:lnTo>
                <a:lnTo>
                  <a:pt x="439" y="12848"/>
                </a:lnTo>
                <a:lnTo>
                  <a:pt x="439" y="11169"/>
                </a:lnTo>
                <a:lnTo>
                  <a:pt x="463" y="9466"/>
                </a:lnTo>
                <a:lnTo>
                  <a:pt x="487" y="7787"/>
                </a:lnTo>
                <a:lnTo>
                  <a:pt x="487" y="6887"/>
                </a:lnTo>
                <a:lnTo>
                  <a:pt x="463" y="5986"/>
                </a:lnTo>
                <a:lnTo>
                  <a:pt x="439" y="5086"/>
                </a:lnTo>
                <a:lnTo>
                  <a:pt x="463" y="4648"/>
                </a:lnTo>
                <a:lnTo>
                  <a:pt x="463" y="4186"/>
                </a:lnTo>
                <a:lnTo>
                  <a:pt x="804" y="4161"/>
                </a:lnTo>
                <a:lnTo>
                  <a:pt x="1144" y="4186"/>
                </a:lnTo>
                <a:lnTo>
                  <a:pt x="1801" y="4210"/>
                </a:lnTo>
                <a:lnTo>
                  <a:pt x="2288" y="4210"/>
                </a:lnTo>
                <a:lnTo>
                  <a:pt x="2799" y="4186"/>
                </a:lnTo>
                <a:lnTo>
                  <a:pt x="3285" y="4161"/>
                </a:lnTo>
                <a:lnTo>
                  <a:pt x="3796" y="4137"/>
                </a:lnTo>
                <a:close/>
                <a:moveTo>
                  <a:pt x="15671" y="14770"/>
                </a:moveTo>
                <a:lnTo>
                  <a:pt x="15500" y="14965"/>
                </a:lnTo>
                <a:lnTo>
                  <a:pt x="15403" y="15062"/>
                </a:lnTo>
                <a:lnTo>
                  <a:pt x="15354" y="15184"/>
                </a:lnTo>
                <a:lnTo>
                  <a:pt x="15087" y="15184"/>
                </a:lnTo>
                <a:lnTo>
                  <a:pt x="15184" y="14989"/>
                </a:lnTo>
                <a:lnTo>
                  <a:pt x="15208" y="14892"/>
                </a:lnTo>
                <a:lnTo>
                  <a:pt x="15233" y="14770"/>
                </a:lnTo>
                <a:close/>
                <a:moveTo>
                  <a:pt x="15038" y="14795"/>
                </a:moveTo>
                <a:lnTo>
                  <a:pt x="14965" y="14868"/>
                </a:lnTo>
                <a:lnTo>
                  <a:pt x="14868" y="15014"/>
                </a:lnTo>
                <a:lnTo>
                  <a:pt x="14770" y="15184"/>
                </a:lnTo>
                <a:lnTo>
                  <a:pt x="14405" y="15208"/>
                </a:lnTo>
                <a:lnTo>
                  <a:pt x="14527" y="15014"/>
                </a:lnTo>
                <a:lnTo>
                  <a:pt x="14649" y="14795"/>
                </a:lnTo>
                <a:close/>
                <a:moveTo>
                  <a:pt x="10877" y="14843"/>
                </a:moveTo>
                <a:lnTo>
                  <a:pt x="10755" y="15014"/>
                </a:lnTo>
                <a:lnTo>
                  <a:pt x="10634" y="15233"/>
                </a:lnTo>
                <a:lnTo>
                  <a:pt x="10220" y="15233"/>
                </a:lnTo>
                <a:lnTo>
                  <a:pt x="10293" y="15038"/>
                </a:lnTo>
                <a:lnTo>
                  <a:pt x="10342" y="14868"/>
                </a:lnTo>
                <a:lnTo>
                  <a:pt x="10877" y="14843"/>
                </a:lnTo>
                <a:close/>
                <a:moveTo>
                  <a:pt x="11753" y="14819"/>
                </a:moveTo>
                <a:lnTo>
                  <a:pt x="11729" y="14868"/>
                </a:lnTo>
                <a:lnTo>
                  <a:pt x="11607" y="15038"/>
                </a:lnTo>
                <a:lnTo>
                  <a:pt x="11485" y="15233"/>
                </a:lnTo>
                <a:lnTo>
                  <a:pt x="11072" y="15233"/>
                </a:lnTo>
                <a:lnTo>
                  <a:pt x="11169" y="15038"/>
                </a:lnTo>
                <a:lnTo>
                  <a:pt x="11291" y="14843"/>
                </a:lnTo>
                <a:lnTo>
                  <a:pt x="11753" y="14819"/>
                </a:lnTo>
                <a:close/>
                <a:moveTo>
                  <a:pt x="12532" y="14819"/>
                </a:moveTo>
                <a:lnTo>
                  <a:pt x="12507" y="14868"/>
                </a:lnTo>
                <a:lnTo>
                  <a:pt x="12313" y="15233"/>
                </a:lnTo>
                <a:lnTo>
                  <a:pt x="11899" y="15233"/>
                </a:lnTo>
                <a:lnTo>
                  <a:pt x="12021" y="15014"/>
                </a:lnTo>
                <a:lnTo>
                  <a:pt x="12069" y="14916"/>
                </a:lnTo>
                <a:lnTo>
                  <a:pt x="12094" y="14819"/>
                </a:lnTo>
                <a:close/>
                <a:moveTo>
                  <a:pt x="13529" y="14819"/>
                </a:moveTo>
                <a:lnTo>
                  <a:pt x="13481" y="14868"/>
                </a:lnTo>
                <a:lnTo>
                  <a:pt x="13237" y="15233"/>
                </a:lnTo>
                <a:lnTo>
                  <a:pt x="12678" y="15233"/>
                </a:lnTo>
                <a:lnTo>
                  <a:pt x="12775" y="15014"/>
                </a:lnTo>
                <a:lnTo>
                  <a:pt x="12897" y="14819"/>
                </a:lnTo>
                <a:close/>
                <a:moveTo>
                  <a:pt x="14357" y="14795"/>
                </a:moveTo>
                <a:lnTo>
                  <a:pt x="14186" y="15014"/>
                </a:lnTo>
                <a:lnTo>
                  <a:pt x="14016" y="15208"/>
                </a:lnTo>
                <a:lnTo>
                  <a:pt x="13627" y="15233"/>
                </a:lnTo>
                <a:lnTo>
                  <a:pt x="13724" y="15062"/>
                </a:lnTo>
                <a:lnTo>
                  <a:pt x="13846" y="14868"/>
                </a:lnTo>
                <a:lnTo>
                  <a:pt x="13870" y="14819"/>
                </a:lnTo>
                <a:lnTo>
                  <a:pt x="14357" y="14795"/>
                </a:lnTo>
                <a:close/>
                <a:moveTo>
                  <a:pt x="10025" y="14868"/>
                </a:moveTo>
                <a:lnTo>
                  <a:pt x="9952" y="14989"/>
                </a:lnTo>
                <a:lnTo>
                  <a:pt x="9831" y="15233"/>
                </a:lnTo>
                <a:lnTo>
                  <a:pt x="9320" y="15257"/>
                </a:lnTo>
                <a:lnTo>
                  <a:pt x="9417" y="15087"/>
                </a:lnTo>
                <a:lnTo>
                  <a:pt x="9514" y="14892"/>
                </a:lnTo>
                <a:lnTo>
                  <a:pt x="10025" y="14868"/>
                </a:lnTo>
                <a:close/>
                <a:moveTo>
                  <a:pt x="9101" y="14916"/>
                </a:moveTo>
                <a:lnTo>
                  <a:pt x="9052" y="14989"/>
                </a:lnTo>
                <a:lnTo>
                  <a:pt x="8955" y="15111"/>
                </a:lnTo>
                <a:lnTo>
                  <a:pt x="8858" y="15281"/>
                </a:lnTo>
                <a:lnTo>
                  <a:pt x="8663" y="15281"/>
                </a:lnTo>
                <a:lnTo>
                  <a:pt x="8663" y="15257"/>
                </a:lnTo>
                <a:lnTo>
                  <a:pt x="8809" y="14916"/>
                </a:lnTo>
                <a:close/>
                <a:moveTo>
                  <a:pt x="8468" y="14941"/>
                </a:moveTo>
                <a:lnTo>
                  <a:pt x="8395" y="15038"/>
                </a:lnTo>
                <a:lnTo>
                  <a:pt x="8225" y="15281"/>
                </a:lnTo>
                <a:lnTo>
                  <a:pt x="7738" y="15306"/>
                </a:lnTo>
                <a:lnTo>
                  <a:pt x="7763" y="15281"/>
                </a:lnTo>
                <a:lnTo>
                  <a:pt x="7836" y="15135"/>
                </a:lnTo>
                <a:lnTo>
                  <a:pt x="7909" y="14965"/>
                </a:lnTo>
                <a:lnTo>
                  <a:pt x="8468" y="14941"/>
                </a:lnTo>
                <a:close/>
                <a:moveTo>
                  <a:pt x="16303" y="14746"/>
                </a:moveTo>
                <a:lnTo>
                  <a:pt x="16303" y="15014"/>
                </a:lnTo>
                <a:lnTo>
                  <a:pt x="16303" y="15306"/>
                </a:lnTo>
                <a:lnTo>
                  <a:pt x="16182" y="15257"/>
                </a:lnTo>
                <a:lnTo>
                  <a:pt x="16084" y="15233"/>
                </a:lnTo>
                <a:lnTo>
                  <a:pt x="15841" y="15208"/>
                </a:lnTo>
                <a:lnTo>
                  <a:pt x="15987" y="14989"/>
                </a:lnTo>
                <a:lnTo>
                  <a:pt x="16157" y="14746"/>
                </a:lnTo>
                <a:close/>
                <a:moveTo>
                  <a:pt x="7617" y="14965"/>
                </a:moveTo>
                <a:lnTo>
                  <a:pt x="7471" y="15160"/>
                </a:lnTo>
                <a:lnTo>
                  <a:pt x="7349" y="15330"/>
                </a:lnTo>
                <a:lnTo>
                  <a:pt x="6911" y="15330"/>
                </a:lnTo>
                <a:lnTo>
                  <a:pt x="6984" y="15160"/>
                </a:lnTo>
                <a:lnTo>
                  <a:pt x="7057" y="14965"/>
                </a:lnTo>
                <a:close/>
                <a:moveTo>
                  <a:pt x="6716" y="14965"/>
                </a:moveTo>
                <a:lnTo>
                  <a:pt x="6570" y="15160"/>
                </a:lnTo>
                <a:lnTo>
                  <a:pt x="6449" y="15354"/>
                </a:lnTo>
                <a:lnTo>
                  <a:pt x="5889" y="15379"/>
                </a:lnTo>
                <a:lnTo>
                  <a:pt x="5889" y="15379"/>
                </a:lnTo>
                <a:lnTo>
                  <a:pt x="6011" y="15257"/>
                </a:lnTo>
                <a:lnTo>
                  <a:pt x="6132" y="15135"/>
                </a:lnTo>
                <a:lnTo>
                  <a:pt x="6254" y="15038"/>
                </a:lnTo>
                <a:lnTo>
                  <a:pt x="6376" y="14965"/>
                </a:lnTo>
                <a:close/>
                <a:moveTo>
                  <a:pt x="5256" y="14941"/>
                </a:moveTo>
                <a:lnTo>
                  <a:pt x="5865" y="14965"/>
                </a:lnTo>
                <a:lnTo>
                  <a:pt x="5792" y="15038"/>
                </a:lnTo>
                <a:lnTo>
                  <a:pt x="5646" y="15184"/>
                </a:lnTo>
                <a:lnTo>
                  <a:pt x="5500" y="15379"/>
                </a:lnTo>
                <a:lnTo>
                  <a:pt x="4672" y="15379"/>
                </a:lnTo>
                <a:lnTo>
                  <a:pt x="4867" y="15233"/>
                </a:lnTo>
                <a:lnTo>
                  <a:pt x="5062" y="15135"/>
                </a:lnTo>
                <a:lnTo>
                  <a:pt x="5183" y="15038"/>
                </a:lnTo>
                <a:lnTo>
                  <a:pt x="5232" y="14989"/>
                </a:lnTo>
                <a:lnTo>
                  <a:pt x="5256" y="14941"/>
                </a:lnTo>
                <a:close/>
                <a:moveTo>
                  <a:pt x="4113" y="14916"/>
                </a:moveTo>
                <a:lnTo>
                  <a:pt x="4745" y="14941"/>
                </a:lnTo>
                <a:lnTo>
                  <a:pt x="4624" y="15038"/>
                </a:lnTo>
                <a:lnTo>
                  <a:pt x="4453" y="15184"/>
                </a:lnTo>
                <a:lnTo>
                  <a:pt x="4307" y="15354"/>
                </a:lnTo>
                <a:lnTo>
                  <a:pt x="4283" y="15403"/>
                </a:lnTo>
                <a:lnTo>
                  <a:pt x="3626" y="15403"/>
                </a:lnTo>
                <a:lnTo>
                  <a:pt x="3650" y="15354"/>
                </a:lnTo>
                <a:lnTo>
                  <a:pt x="3894" y="15087"/>
                </a:lnTo>
                <a:lnTo>
                  <a:pt x="4113" y="14916"/>
                </a:lnTo>
                <a:close/>
                <a:moveTo>
                  <a:pt x="1874" y="14892"/>
                </a:moveTo>
                <a:lnTo>
                  <a:pt x="1801" y="14965"/>
                </a:lnTo>
                <a:lnTo>
                  <a:pt x="1631" y="15184"/>
                </a:lnTo>
                <a:lnTo>
                  <a:pt x="1558" y="15281"/>
                </a:lnTo>
                <a:lnTo>
                  <a:pt x="1509" y="15427"/>
                </a:lnTo>
                <a:lnTo>
                  <a:pt x="1217" y="15427"/>
                </a:lnTo>
                <a:lnTo>
                  <a:pt x="1266" y="15354"/>
                </a:lnTo>
                <a:lnTo>
                  <a:pt x="1436" y="15208"/>
                </a:lnTo>
                <a:lnTo>
                  <a:pt x="1509" y="15160"/>
                </a:lnTo>
                <a:lnTo>
                  <a:pt x="1558" y="15135"/>
                </a:lnTo>
                <a:lnTo>
                  <a:pt x="1606" y="15087"/>
                </a:lnTo>
                <a:lnTo>
                  <a:pt x="1631" y="15038"/>
                </a:lnTo>
                <a:lnTo>
                  <a:pt x="1631" y="14965"/>
                </a:lnTo>
                <a:lnTo>
                  <a:pt x="1631" y="14892"/>
                </a:lnTo>
                <a:close/>
                <a:moveTo>
                  <a:pt x="2750" y="14892"/>
                </a:moveTo>
                <a:lnTo>
                  <a:pt x="2726" y="14916"/>
                </a:lnTo>
                <a:lnTo>
                  <a:pt x="2628" y="15087"/>
                </a:lnTo>
                <a:lnTo>
                  <a:pt x="2555" y="15233"/>
                </a:lnTo>
                <a:lnTo>
                  <a:pt x="2531" y="15330"/>
                </a:lnTo>
                <a:lnTo>
                  <a:pt x="2531" y="15427"/>
                </a:lnTo>
                <a:lnTo>
                  <a:pt x="1898" y="15427"/>
                </a:lnTo>
                <a:lnTo>
                  <a:pt x="2093" y="15233"/>
                </a:lnTo>
                <a:lnTo>
                  <a:pt x="2190" y="15135"/>
                </a:lnTo>
                <a:lnTo>
                  <a:pt x="2312" y="15038"/>
                </a:lnTo>
                <a:lnTo>
                  <a:pt x="2409" y="14989"/>
                </a:lnTo>
                <a:lnTo>
                  <a:pt x="2482" y="14892"/>
                </a:lnTo>
                <a:close/>
                <a:moveTo>
                  <a:pt x="3553" y="14892"/>
                </a:moveTo>
                <a:lnTo>
                  <a:pt x="3431" y="15062"/>
                </a:lnTo>
                <a:lnTo>
                  <a:pt x="3310" y="15208"/>
                </a:lnTo>
                <a:lnTo>
                  <a:pt x="3261" y="15306"/>
                </a:lnTo>
                <a:lnTo>
                  <a:pt x="3188" y="15403"/>
                </a:lnTo>
                <a:lnTo>
                  <a:pt x="2920" y="15427"/>
                </a:lnTo>
                <a:lnTo>
                  <a:pt x="2823" y="15427"/>
                </a:lnTo>
                <a:lnTo>
                  <a:pt x="2969" y="15233"/>
                </a:lnTo>
                <a:lnTo>
                  <a:pt x="3066" y="15111"/>
                </a:lnTo>
                <a:lnTo>
                  <a:pt x="3164" y="14989"/>
                </a:lnTo>
                <a:lnTo>
                  <a:pt x="3285" y="14892"/>
                </a:lnTo>
                <a:close/>
                <a:moveTo>
                  <a:pt x="877" y="14868"/>
                </a:moveTo>
                <a:lnTo>
                  <a:pt x="1193" y="14892"/>
                </a:lnTo>
                <a:lnTo>
                  <a:pt x="1023" y="15038"/>
                </a:lnTo>
                <a:lnTo>
                  <a:pt x="877" y="15233"/>
                </a:lnTo>
                <a:lnTo>
                  <a:pt x="804" y="15330"/>
                </a:lnTo>
                <a:lnTo>
                  <a:pt x="755" y="15452"/>
                </a:lnTo>
                <a:lnTo>
                  <a:pt x="585" y="15452"/>
                </a:lnTo>
                <a:lnTo>
                  <a:pt x="536" y="14868"/>
                </a:lnTo>
                <a:close/>
                <a:moveTo>
                  <a:pt x="13894" y="1"/>
                </a:moveTo>
                <a:lnTo>
                  <a:pt x="13724" y="49"/>
                </a:lnTo>
                <a:lnTo>
                  <a:pt x="13578" y="122"/>
                </a:lnTo>
                <a:lnTo>
                  <a:pt x="13456" y="220"/>
                </a:lnTo>
                <a:lnTo>
                  <a:pt x="13335" y="341"/>
                </a:lnTo>
                <a:lnTo>
                  <a:pt x="13262" y="463"/>
                </a:lnTo>
                <a:lnTo>
                  <a:pt x="13189" y="609"/>
                </a:lnTo>
                <a:lnTo>
                  <a:pt x="13116" y="779"/>
                </a:lnTo>
                <a:lnTo>
                  <a:pt x="13067" y="925"/>
                </a:lnTo>
                <a:lnTo>
                  <a:pt x="11996" y="925"/>
                </a:lnTo>
                <a:lnTo>
                  <a:pt x="10901" y="950"/>
                </a:lnTo>
                <a:lnTo>
                  <a:pt x="9831" y="974"/>
                </a:lnTo>
                <a:lnTo>
                  <a:pt x="8736" y="974"/>
                </a:lnTo>
                <a:lnTo>
                  <a:pt x="7641" y="998"/>
                </a:lnTo>
                <a:lnTo>
                  <a:pt x="6108" y="974"/>
                </a:lnTo>
                <a:lnTo>
                  <a:pt x="4599" y="950"/>
                </a:lnTo>
                <a:lnTo>
                  <a:pt x="4648" y="852"/>
                </a:lnTo>
                <a:lnTo>
                  <a:pt x="4624" y="731"/>
                </a:lnTo>
                <a:lnTo>
                  <a:pt x="4599" y="609"/>
                </a:lnTo>
                <a:lnTo>
                  <a:pt x="4526" y="487"/>
                </a:lnTo>
                <a:lnTo>
                  <a:pt x="4429" y="366"/>
                </a:lnTo>
                <a:lnTo>
                  <a:pt x="4332" y="293"/>
                </a:lnTo>
                <a:lnTo>
                  <a:pt x="4210" y="220"/>
                </a:lnTo>
                <a:lnTo>
                  <a:pt x="4088" y="171"/>
                </a:lnTo>
                <a:lnTo>
                  <a:pt x="3894" y="147"/>
                </a:lnTo>
                <a:lnTo>
                  <a:pt x="3723" y="147"/>
                </a:lnTo>
                <a:lnTo>
                  <a:pt x="3553" y="220"/>
                </a:lnTo>
                <a:lnTo>
                  <a:pt x="3407" y="317"/>
                </a:lnTo>
                <a:lnTo>
                  <a:pt x="3285" y="439"/>
                </a:lnTo>
                <a:lnTo>
                  <a:pt x="3188" y="585"/>
                </a:lnTo>
                <a:lnTo>
                  <a:pt x="3115" y="755"/>
                </a:lnTo>
                <a:lnTo>
                  <a:pt x="3042" y="925"/>
                </a:lnTo>
                <a:lnTo>
                  <a:pt x="3042" y="998"/>
                </a:lnTo>
                <a:lnTo>
                  <a:pt x="1242" y="1047"/>
                </a:lnTo>
                <a:lnTo>
                  <a:pt x="828" y="1023"/>
                </a:lnTo>
                <a:lnTo>
                  <a:pt x="633" y="1023"/>
                </a:lnTo>
                <a:lnTo>
                  <a:pt x="439" y="1047"/>
                </a:lnTo>
                <a:lnTo>
                  <a:pt x="390" y="1023"/>
                </a:lnTo>
                <a:lnTo>
                  <a:pt x="317" y="1023"/>
                </a:lnTo>
                <a:lnTo>
                  <a:pt x="268" y="1071"/>
                </a:lnTo>
                <a:lnTo>
                  <a:pt x="244" y="1144"/>
                </a:lnTo>
                <a:lnTo>
                  <a:pt x="268" y="1850"/>
                </a:lnTo>
                <a:lnTo>
                  <a:pt x="268" y="2215"/>
                </a:lnTo>
                <a:lnTo>
                  <a:pt x="268" y="2555"/>
                </a:lnTo>
                <a:lnTo>
                  <a:pt x="171" y="3358"/>
                </a:lnTo>
                <a:lnTo>
                  <a:pt x="74" y="4137"/>
                </a:lnTo>
                <a:lnTo>
                  <a:pt x="49" y="4624"/>
                </a:lnTo>
                <a:lnTo>
                  <a:pt x="25" y="5086"/>
                </a:lnTo>
                <a:lnTo>
                  <a:pt x="25" y="6059"/>
                </a:lnTo>
                <a:lnTo>
                  <a:pt x="49" y="7008"/>
                </a:lnTo>
                <a:lnTo>
                  <a:pt x="74" y="7982"/>
                </a:lnTo>
                <a:lnTo>
                  <a:pt x="25" y="9879"/>
                </a:lnTo>
                <a:lnTo>
                  <a:pt x="1" y="11802"/>
                </a:lnTo>
                <a:lnTo>
                  <a:pt x="1" y="12751"/>
                </a:lnTo>
                <a:lnTo>
                  <a:pt x="1" y="13700"/>
                </a:lnTo>
                <a:lnTo>
                  <a:pt x="49" y="14673"/>
                </a:lnTo>
                <a:lnTo>
                  <a:pt x="122" y="15622"/>
                </a:lnTo>
                <a:lnTo>
                  <a:pt x="122" y="15671"/>
                </a:lnTo>
                <a:lnTo>
                  <a:pt x="147" y="15719"/>
                </a:lnTo>
                <a:lnTo>
                  <a:pt x="171" y="15792"/>
                </a:lnTo>
                <a:lnTo>
                  <a:pt x="195" y="15841"/>
                </a:lnTo>
                <a:lnTo>
                  <a:pt x="244" y="15865"/>
                </a:lnTo>
                <a:lnTo>
                  <a:pt x="293" y="15890"/>
                </a:lnTo>
                <a:lnTo>
                  <a:pt x="560" y="15938"/>
                </a:lnTo>
                <a:lnTo>
                  <a:pt x="828" y="15963"/>
                </a:lnTo>
                <a:lnTo>
                  <a:pt x="1339" y="15987"/>
                </a:lnTo>
                <a:lnTo>
                  <a:pt x="1850" y="15987"/>
                </a:lnTo>
                <a:lnTo>
                  <a:pt x="2385" y="15963"/>
                </a:lnTo>
                <a:lnTo>
                  <a:pt x="3577" y="15938"/>
                </a:lnTo>
                <a:lnTo>
                  <a:pt x="4770" y="15938"/>
                </a:lnTo>
                <a:lnTo>
                  <a:pt x="5938" y="15914"/>
                </a:lnTo>
                <a:lnTo>
                  <a:pt x="7130" y="15890"/>
                </a:lnTo>
                <a:lnTo>
                  <a:pt x="9466" y="15817"/>
                </a:lnTo>
                <a:lnTo>
                  <a:pt x="10536" y="15792"/>
                </a:lnTo>
                <a:lnTo>
                  <a:pt x="11607" y="15792"/>
                </a:lnTo>
                <a:lnTo>
                  <a:pt x="12678" y="15817"/>
                </a:lnTo>
                <a:lnTo>
                  <a:pt x="13748" y="15792"/>
                </a:lnTo>
                <a:lnTo>
                  <a:pt x="15038" y="15744"/>
                </a:lnTo>
                <a:lnTo>
                  <a:pt x="15646" y="15744"/>
                </a:lnTo>
                <a:lnTo>
                  <a:pt x="15914" y="15768"/>
                </a:lnTo>
                <a:lnTo>
                  <a:pt x="16011" y="15792"/>
                </a:lnTo>
                <a:lnTo>
                  <a:pt x="16060" y="15792"/>
                </a:lnTo>
                <a:lnTo>
                  <a:pt x="16084" y="15817"/>
                </a:lnTo>
                <a:lnTo>
                  <a:pt x="16157" y="15841"/>
                </a:lnTo>
                <a:lnTo>
                  <a:pt x="16279" y="15841"/>
                </a:lnTo>
                <a:lnTo>
                  <a:pt x="16328" y="15865"/>
                </a:lnTo>
                <a:lnTo>
                  <a:pt x="16401" y="15890"/>
                </a:lnTo>
                <a:lnTo>
                  <a:pt x="16474" y="15865"/>
                </a:lnTo>
                <a:lnTo>
                  <a:pt x="16547" y="15817"/>
                </a:lnTo>
                <a:lnTo>
                  <a:pt x="16595" y="15744"/>
                </a:lnTo>
                <a:lnTo>
                  <a:pt x="16620" y="15671"/>
                </a:lnTo>
                <a:lnTo>
                  <a:pt x="16668" y="15476"/>
                </a:lnTo>
                <a:lnTo>
                  <a:pt x="16693" y="15111"/>
                </a:lnTo>
                <a:lnTo>
                  <a:pt x="16717" y="14454"/>
                </a:lnTo>
                <a:lnTo>
                  <a:pt x="16741" y="13773"/>
                </a:lnTo>
                <a:lnTo>
                  <a:pt x="16717" y="13262"/>
                </a:lnTo>
                <a:lnTo>
                  <a:pt x="16693" y="12775"/>
                </a:lnTo>
                <a:lnTo>
                  <a:pt x="16571" y="11777"/>
                </a:lnTo>
                <a:lnTo>
                  <a:pt x="16547" y="11193"/>
                </a:lnTo>
                <a:lnTo>
                  <a:pt x="16547" y="10634"/>
                </a:lnTo>
                <a:lnTo>
                  <a:pt x="16595" y="9466"/>
                </a:lnTo>
                <a:lnTo>
                  <a:pt x="16644" y="8420"/>
                </a:lnTo>
                <a:lnTo>
                  <a:pt x="16668" y="7373"/>
                </a:lnTo>
                <a:lnTo>
                  <a:pt x="16693" y="6327"/>
                </a:lnTo>
                <a:lnTo>
                  <a:pt x="16717" y="5281"/>
                </a:lnTo>
                <a:lnTo>
                  <a:pt x="16766" y="4283"/>
                </a:lnTo>
                <a:lnTo>
                  <a:pt x="16741" y="3285"/>
                </a:lnTo>
                <a:lnTo>
                  <a:pt x="16693" y="2312"/>
                </a:lnTo>
                <a:lnTo>
                  <a:pt x="16595" y="1314"/>
                </a:lnTo>
                <a:lnTo>
                  <a:pt x="16644" y="1266"/>
                </a:lnTo>
                <a:lnTo>
                  <a:pt x="16668" y="1193"/>
                </a:lnTo>
                <a:lnTo>
                  <a:pt x="16668" y="1120"/>
                </a:lnTo>
                <a:lnTo>
                  <a:pt x="16668" y="1047"/>
                </a:lnTo>
                <a:lnTo>
                  <a:pt x="16620" y="998"/>
                </a:lnTo>
                <a:lnTo>
                  <a:pt x="16571" y="950"/>
                </a:lnTo>
                <a:lnTo>
                  <a:pt x="16522" y="901"/>
                </a:lnTo>
                <a:lnTo>
                  <a:pt x="16425" y="901"/>
                </a:lnTo>
                <a:lnTo>
                  <a:pt x="14916" y="925"/>
                </a:lnTo>
                <a:lnTo>
                  <a:pt x="14965" y="877"/>
                </a:lnTo>
                <a:lnTo>
                  <a:pt x="14989" y="755"/>
                </a:lnTo>
                <a:lnTo>
                  <a:pt x="14989" y="658"/>
                </a:lnTo>
                <a:lnTo>
                  <a:pt x="14989" y="560"/>
                </a:lnTo>
                <a:lnTo>
                  <a:pt x="14941" y="463"/>
                </a:lnTo>
                <a:lnTo>
                  <a:pt x="14892" y="366"/>
                </a:lnTo>
                <a:lnTo>
                  <a:pt x="14843" y="293"/>
                </a:lnTo>
                <a:lnTo>
                  <a:pt x="14673" y="171"/>
                </a:lnTo>
                <a:lnTo>
                  <a:pt x="14503" y="74"/>
                </a:lnTo>
                <a:lnTo>
                  <a:pt x="14284" y="25"/>
                </a:lnTo>
                <a:lnTo>
                  <a:pt x="140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9"/>
          <p:cNvSpPr/>
          <p:nvPr/>
        </p:nvSpPr>
        <p:spPr>
          <a:xfrm>
            <a:off x="5420258" y="714923"/>
            <a:ext cx="278534" cy="284368"/>
          </a:xfrm>
          <a:custGeom>
            <a:avLst/>
            <a:gdLst/>
            <a:ahLst/>
            <a:cxnLst/>
            <a:rect l="l" t="t" r="r" b="b"/>
            <a:pathLst>
              <a:path w="16279" h="16620" extrusionOk="0">
                <a:moveTo>
                  <a:pt x="8882" y="438"/>
                </a:moveTo>
                <a:lnTo>
                  <a:pt x="9368" y="536"/>
                </a:lnTo>
                <a:lnTo>
                  <a:pt x="9295" y="657"/>
                </a:lnTo>
                <a:lnTo>
                  <a:pt x="9222" y="803"/>
                </a:lnTo>
                <a:lnTo>
                  <a:pt x="9174" y="974"/>
                </a:lnTo>
                <a:lnTo>
                  <a:pt x="9149" y="1120"/>
                </a:lnTo>
                <a:lnTo>
                  <a:pt x="8882" y="1095"/>
                </a:lnTo>
                <a:lnTo>
                  <a:pt x="8906" y="803"/>
                </a:lnTo>
                <a:lnTo>
                  <a:pt x="8906" y="633"/>
                </a:lnTo>
                <a:lnTo>
                  <a:pt x="8882" y="438"/>
                </a:lnTo>
                <a:close/>
                <a:moveTo>
                  <a:pt x="8590" y="414"/>
                </a:moveTo>
                <a:lnTo>
                  <a:pt x="8541" y="803"/>
                </a:lnTo>
                <a:lnTo>
                  <a:pt x="8517" y="1095"/>
                </a:lnTo>
                <a:lnTo>
                  <a:pt x="8322" y="1120"/>
                </a:lnTo>
                <a:lnTo>
                  <a:pt x="8127" y="1193"/>
                </a:lnTo>
                <a:lnTo>
                  <a:pt x="8127" y="925"/>
                </a:lnTo>
                <a:lnTo>
                  <a:pt x="8127" y="682"/>
                </a:lnTo>
                <a:lnTo>
                  <a:pt x="8152" y="560"/>
                </a:lnTo>
                <a:lnTo>
                  <a:pt x="8152" y="414"/>
                </a:lnTo>
                <a:close/>
                <a:moveTo>
                  <a:pt x="9636" y="609"/>
                </a:moveTo>
                <a:lnTo>
                  <a:pt x="10147" y="755"/>
                </a:lnTo>
                <a:lnTo>
                  <a:pt x="10074" y="876"/>
                </a:lnTo>
                <a:lnTo>
                  <a:pt x="9977" y="1047"/>
                </a:lnTo>
                <a:lnTo>
                  <a:pt x="9879" y="1241"/>
                </a:lnTo>
                <a:lnTo>
                  <a:pt x="9490" y="1168"/>
                </a:lnTo>
                <a:lnTo>
                  <a:pt x="9636" y="609"/>
                </a:lnTo>
                <a:close/>
                <a:moveTo>
                  <a:pt x="7592" y="487"/>
                </a:moveTo>
                <a:lnTo>
                  <a:pt x="7714" y="511"/>
                </a:lnTo>
                <a:lnTo>
                  <a:pt x="7860" y="560"/>
                </a:lnTo>
                <a:lnTo>
                  <a:pt x="7884" y="560"/>
                </a:lnTo>
                <a:lnTo>
                  <a:pt x="7860" y="706"/>
                </a:lnTo>
                <a:lnTo>
                  <a:pt x="7811" y="974"/>
                </a:lnTo>
                <a:lnTo>
                  <a:pt x="7811" y="1120"/>
                </a:lnTo>
                <a:lnTo>
                  <a:pt x="7860" y="1266"/>
                </a:lnTo>
                <a:lnTo>
                  <a:pt x="7884" y="1290"/>
                </a:lnTo>
                <a:lnTo>
                  <a:pt x="7543" y="1290"/>
                </a:lnTo>
                <a:lnTo>
                  <a:pt x="7519" y="1193"/>
                </a:lnTo>
                <a:lnTo>
                  <a:pt x="7519" y="1120"/>
                </a:lnTo>
                <a:lnTo>
                  <a:pt x="7470" y="925"/>
                </a:lnTo>
                <a:lnTo>
                  <a:pt x="7446" y="706"/>
                </a:lnTo>
                <a:lnTo>
                  <a:pt x="7446" y="487"/>
                </a:lnTo>
                <a:close/>
                <a:moveTo>
                  <a:pt x="7251" y="511"/>
                </a:moveTo>
                <a:lnTo>
                  <a:pt x="7203" y="657"/>
                </a:lnTo>
                <a:lnTo>
                  <a:pt x="7203" y="828"/>
                </a:lnTo>
                <a:lnTo>
                  <a:pt x="7227" y="1071"/>
                </a:lnTo>
                <a:lnTo>
                  <a:pt x="7227" y="1193"/>
                </a:lnTo>
                <a:lnTo>
                  <a:pt x="7276" y="1314"/>
                </a:lnTo>
                <a:lnTo>
                  <a:pt x="7057" y="1339"/>
                </a:lnTo>
                <a:lnTo>
                  <a:pt x="6886" y="1363"/>
                </a:lnTo>
                <a:lnTo>
                  <a:pt x="6862" y="1314"/>
                </a:lnTo>
                <a:lnTo>
                  <a:pt x="6740" y="1071"/>
                </a:lnTo>
                <a:lnTo>
                  <a:pt x="6643" y="828"/>
                </a:lnTo>
                <a:lnTo>
                  <a:pt x="6570" y="657"/>
                </a:lnTo>
                <a:lnTo>
                  <a:pt x="6740" y="609"/>
                </a:lnTo>
                <a:lnTo>
                  <a:pt x="6959" y="560"/>
                </a:lnTo>
                <a:lnTo>
                  <a:pt x="7251" y="511"/>
                </a:lnTo>
                <a:close/>
                <a:moveTo>
                  <a:pt x="10536" y="901"/>
                </a:moveTo>
                <a:lnTo>
                  <a:pt x="10634" y="925"/>
                </a:lnTo>
                <a:lnTo>
                  <a:pt x="10877" y="1022"/>
                </a:lnTo>
                <a:lnTo>
                  <a:pt x="10755" y="1217"/>
                </a:lnTo>
                <a:lnTo>
                  <a:pt x="10585" y="1387"/>
                </a:lnTo>
                <a:lnTo>
                  <a:pt x="10269" y="1314"/>
                </a:lnTo>
                <a:lnTo>
                  <a:pt x="10415" y="1120"/>
                </a:lnTo>
                <a:lnTo>
                  <a:pt x="10536" y="901"/>
                </a:lnTo>
                <a:close/>
                <a:moveTo>
                  <a:pt x="6351" y="706"/>
                </a:moveTo>
                <a:lnTo>
                  <a:pt x="6375" y="974"/>
                </a:lnTo>
                <a:lnTo>
                  <a:pt x="6448" y="1193"/>
                </a:lnTo>
                <a:lnTo>
                  <a:pt x="6546" y="1412"/>
                </a:lnTo>
                <a:lnTo>
                  <a:pt x="5962" y="1557"/>
                </a:lnTo>
                <a:lnTo>
                  <a:pt x="5962" y="1533"/>
                </a:lnTo>
                <a:lnTo>
                  <a:pt x="5889" y="1314"/>
                </a:lnTo>
                <a:lnTo>
                  <a:pt x="5840" y="1095"/>
                </a:lnTo>
                <a:lnTo>
                  <a:pt x="5792" y="876"/>
                </a:lnTo>
                <a:lnTo>
                  <a:pt x="6351" y="706"/>
                </a:lnTo>
                <a:close/>
                <a:moveTo>
                  <a:pt x="11266" y="1168"/>
                </a:moveTo>
                <a:lnTo>
                  <a:pt x="11631" y="1339"/>
                </a:lnTo>
                <a:lnTo>
                  <a:pt x="11510" y="1485"/>
                </a:lnTo>
                <a:lnTo>
                  <a:pt x="11437" y="1582"/>
                </a:lnTo>
                <a:lnTo>
                  <a:pt x="11388" y="1679"/>
                </a:lnTo>
                <a:lnTo>
                  <a:pt x="10974" y="1509"/>
                </a:lnTo>
                <a:lnTo>
                  <a:pt x="11120" y="1363"/>
                </a:lnTo>
                <a:lnTo>
                  <a:pt x="11266" y="1168"/>
                </a:lnTo>
                <a:close/>
                <a:moveTo>
                  <a:pt x="5548" y="974"/>
                </a:moveTo>
                <a:lnTo>
                  <a:pt x="5597" y="1168"/>
                </a:lnTo>
                <a:lnTo>
                  <a:pt x="5621" y="1387"/>
                </a:lnTo>
                <a:lnTo>
                  <a:pt x="5670" y="1509"/>
                </a:lnTo>
                <a:lnTo>
                  <a:pt x="5719" y="1630"/>
                </a:lnTo>
                <a:lnTo>
                  <a:pt x="5743" y="1630"/>
                </a:lnTo>
                <a:lnTo>
                  <a:pt x="5694" y="1655"/>
                </a:lnTo>
                <a:lnTo>
                  <a:pt x="5354" y="1776"/>
                </a:lnTo>
                <a:lnTo>
                  <a:pt x="5013" y="1922"/>
                </a:lnTo>
                <a:lnTo>
                  <a:pt x="4964" y="1874"/>
                </a:lnTo>
                <a:lnTo>
                  <a:pt x="4818" y="1606"/>
                </a:lnTo>
                <a:lnTo>
                  <a:pt x="4745" y="1509"/>
                </a:lnTo>
                <a:lnTo>
                  <a:pt x="4672" y="1387"/>
                </a:lnTo>
                <a:lnTo>
                  <a:pt x="4964" y="1217"/>
                </a:lnTo>
                <a:lnTo>
                  <a:pt x="4989" y="1363"/>
                </a:lnTo>
                <a:lnTo>
                  <a:pt x="5037" y="1509"/>
                </a:lnTo>
                <a:lnTo>
                  <a:pt x="5135" y="1752"/>
                </a:lnTo>
                <a:lnTo>
                  <a:pt x="5159" y="1801"/>
                </a:lnTo>
                <a:lnTo>
                  <a:pt x="5281" y="1801"/>
                </a:lnTo>
                <a:lnTo>
                  <a:pt x="5305" y="1776"/>
                </a:lnTo>
                <a:lnTo>
                  <a:pt x="5329" y="1728"/>
                </a:lnTo>
                <a:lnTo>
                  <a:pt x="5329" y="1679"/>
                </a:lnTo>
                <a:lnTo>
                  <a:pt x="5329" y="1655"/>
                </a:lnTo>
                <a:lnTo>
                  <a:pt x="5281" y="1533"/>
                </a:lnTo>
                <a:lnTo>
                  <a:pt x="5232" y="1387"/>
                </a:lnTo>
                <a:lnTo>
                  <a:pt x="5183" y="1266"/>
                </a:lnTo>
                <a:lnTo>
                  <a:pt x="5135" y="1144"/>
                </a:lnTo>
                <a:lnTo>
                  <a:pt x="5548" y="974"/>
                </a:lnTo>
                <a:close/>
                <a:moveTo>
                  <a:pt x="11899" y="1485"/>
                </a:moveTo>
                <a:lnTo>
                  <a:pt x="12313" y="1703"/>
                </a:lnTo>
                <a:lnTo>
                  <a:pt x="12191" y="1801"/>
                </a:lnTo>
                <a:lnTo>
                  <a:pt x="12094" y="1898"/>
                </a:lnTo>
                <a:lnTo>
                  <a:pt x="12021" y="1995"/>
                </a:lnTo>
                <a:lnTo>
                  <a:pt x="11583" y="1776"/>
                </a:lnTo>
                <a:lnTo>
                  <a:pt x="11680" y="1679"/>
                </a:lnTo>
                <a:lnTo>
                  <a:pt x="11826" y="1533"/>
                </a:lnTo>
                <a:lnTo>
                  <a:pt x="11899" y="1485"/>
                </a:lnTo>
                <a:close/>
                <a:moveTo>
                  <a:pt x="4453" y="1509"/>
                </a:moveTo>
                <a:lnTo>
                  <a:pt x="4526" y="1679"/>
                </a:lnTo>
                <a:lnTo>
                  <a:pt x="4599" y="1849"/>
                </a:lnTo>
                <a:lnTo>
                  <a:pt x="4648" y="1947"/>
                </a:lnTo>
                <a:lnTo>
                  <a:pt x="4721" y="2068"/>
                </a:lnTo>
                <a:lnTo>
                  <a:pt x="4453" y="2214"/>
                </a:lnTo>
                <a:lnTo>
                  <a:pt x="4356" y="2068"/>
                </a:lnTo>
                <a:lnTo>
                  <a:pt x="4259" y="1947"/>
                </a:lnTo>
                <a:lnTo>
                  <a:pt x="4186" y="1825"/>
                </a:lnTo>
                <a:lnTo>
                  <a:pt x="4088" y="1728"/>
                </a:lnTo>
                <a:lnTo>
                  <a:pt x="4453" y="1509"/>
                </a:lnTo>
                <a:close/>
                <a:moveTo>
                  <a:pt x="12580" y="1874"/>
                </a:moveTo>
                <a:lnTo>
                  <a:pt x="12945" y="2117"/>
                </a:lnTo>
                <a:lnTo>
                  <a:pt x="12775" y="2239"/>
                </a:lnTo>
                <a:lnTo>
                  <a:pt x="12702" y="2312"/>
                </a:lnTo>
                <a:lnTo>
                  <a:pt x="12653" y="2385"/>
                </a:lnTo>
                <a:lnTo>
                  <a:pt x="12240" y="2117"/>
                </a:lnTo>
                <a:lnTo>
                  <a:pt x="12337" y="2044"/>
                </a:lnTo>
                <a:lnTo>
                  <a:pt x="12459" y="1971"/>
                </a:lnTo>
                <a:lnTo>
                  <a:pt x="12580" y="1874"/>
                </a:lnTo>
                <a:close/>
                <a:moveTo>
                  <a:pt x="3894" y="1849"/>
                </a:moveTo>
                <a:lnTo>
                  <a:pt x="3942" y="1971"/>
                </a:lnTo>
                <a:lnTo>
                  <a:pt x="4015" y="2093"/>
                </a:lnTo>
                <a:lnTo>
                  <a:pt x="4088" y="2239"/>
                </a:lnTo>
                <a:lnTo>
                  <a:pt x="4186" y="2385"/>
                </a:lnTo>
                <a:lnTo>
                  <a:pt x="3869" y="2579"/>
                </a:lnTo>
                <a:lnTo>
                  <a:pt x="3748" y="2458"/>
                </a:lnTo>
                <a:lnTo>
                  <a:pt x="3626" y="2312"/>
                </a:lnTo>
                <a:lnTo>
                  <a:pt x="3553" y="2239"/>
                </a:lnTo>
                <a:lnTo>
                  <a:pt x="3480" y="2190"/>
                </a:lnTo>
                <a:lnTo>
                  <a:pt x="3407" y="2190"/>
                </a:lnTo>
                <a:lnTo>
                  <a:pt x="3894" y="1849"/>
                </a:lnTo>
                <a:close/>
                <a:moveTo>
                  <a:pt x="3334" y="2239"/>
                </a:moveTo>
                <a:lnTo>
                  <a:pt x="3310" y="2287"/>
                </a:lnTo>
                <a:lnTo>
                  <a:pt x="3310" y="2385"/>
                </a:lnTo>
                <a:lnTo>
                  <a:pt x="3358" y="2482"/>
                </a:lnTo>
                <a:lnTo>
                  <a:pt x="3480" y="2652"/>
                </a:lnTo>
                <a:lnTo>
                  <a:pt x="3577" y="2798"/>
                </a:lnTo>
                <a:lnTo>
                  <a:pt x="3383" y="2944"/>
                </a:lnTo>
                <a:lnTo>
                  <a:pt x="3139" y="2725"/>
                </a:lnTo>
                <a:lnTo>
                  <a:pt x="3018" y="2652"/>
                </a:lnTo>
                <a:lnTo>
                  <a:pt x="2896" y="2579"/>
                </a:lnTo>
                <a:lnTo>
                  <a:pt x="3334" y="2239"/>
                </a:lnTo>
                <a:close/>
                <a:moveTo>
                  <a:pt x="13213" y="2312"/>
                </a:moveTo>
                <a:lnTo>
                  <a:pt x="13602" y="2628"/>
                </a:lnTo>
                <a:lnTo>
                  <a:pt x="13505" y="2725"/>
                </a:lnTo>
                <a:lnTo>
                  <a:pt x="13408" y="2847"/>
                </a:lnTo>
                <a:lnTo>
                  <a:pt x="13310" y="2993"/>
                </a:lnTo>
                <a:lnTo>
                  <a:pt x="13091" y="2774"/>
                </a:lnTo>
                <a:lnTo>
                  <a:pt x="12872" y="2555"/>
                </a:lnTo>
                <a:lnTo>
                  <a:pt x="13164" y="2360"/>
                </a:lnTo>
                <a:lnTo>
                  <a:pt x="13189" y="2336"/>
                </a:lnTo>
                <a:lnTo>
                  <a:pt x="13213" y="2312"/>
                </a:lnTo>
                <a:close/>
                <a:moveTo>
                  <a:pt x="2799" y="2652"/>
                </a:moveTo>
                <a:lnTo>
                  <a:pt x="2896" y="2798"/>
                </a:lnTo>
                <a:lnTo>
                  <a:pt x="2993" y="2944"/>
                </a:lnTo>
                <a:lnTo>
                  <a:pt x="3066" y="3042"/>
                </a:lnTo>
                <a:lnTo>
                  <a:pt x="3164" y="3115"/>
                </a:lnTo>
                <a:lnTo>
                  <a:pt x="2969" y="3309"/>
                </a:lnTo>
                <a:lnTo>
                  <a:pt x="2920" y="3285"/>
                </a:lnTo>
                <a:lnTo>
                  <a:pt x="2726" y="3188"/>
                </a:lnTo>
                <a:lnTo>
                  <a:pt x="2555" y="3090"/>
                </a:lnTo>
                <a:lnTo>
                  <a:pt x="2409" y="3017"/>
                </a:lnTo>
                <a:lnTo>
                  <a:pt x="2799" y="2652"/>
                </a:lnTo>
                <a:close/>
                <a:moveTo>
                  <a:pt x="13773" y="2774"/>
                </a:moveTo>
                <a:lnTo>
                  <a:pt x="14089" y="3115"/>
                </a:lnTo>
                <a:lnTo>
                  <a:pt x="13846" y="3236"/>
                </a:lnTo>
                <a:lnTo>
                  <a:pt x="13724" y="3334"/>
                </a:lnTo>
                <a:lnTo>
                  <a:pt x="13651" y="3407"/>
                </a:lnTo>
                <a:lnTo>
                  <a:pt x="13456" y="3163"/>
                </a:lnTo>
                <a:lnTo>
                  <a:pt x="13432" y="3139"/>
                </a:lnTo>
                <a:lnTo>
                  <a:pt x="13505" y="3090"/>
                </a:lnTo>
                <a:lnTo>
                  <a:pt x="13554" y="3017"/>
                </a:lnTo>
                <a:lnTo>
                  <a:pt x="13675" y="2896"/>
                </a:lnTo>
                <a:lnTo>
                  <a:pt x="13773" y="2774"/>
                </a:lnTo>
                <a:close/>
                <a:moveTo>
                  <a:pt x="2263" y="3188"/>
                </a:moveTo>
                <a:lnTo>
                  <a:pt x="2312" y="3285"/>
                </a:lnTo>
                <a:lnTo>
                  <a:pt x="2409" y="3358"/>
                </a:lnTo>
                <a:lnTo>
                  <a:pt x="2555" y="3480"/>
                </a:lnTo>
                <a:lnTo>
                  <a:pt x="2726" y="3577"/>
                </a:lnTo>
                <a:lnTo>
                  <a:pt x="2531" y="3796"/>
                </a:lnTo>
                <a:lnTo>
                  <a:pt x="2117" y="3553"/>
                </a:lnTo>
                <a:lnTo>
                  <a:pt x="1971" y="3504"/>
                </a:lnTo>
                <a:lnTo>
                  <a:pt x="2263" y="3188"/>
                </a:lnTo>
                <a:close/>
                <a:moveTo>
                  <a:pt x="14284" y="3334"/>
                </a:moveTo>
                <a:lnTo>
                  <a:pt x="14478" y="3577"/>
                </a:lnTo>
                <a:lnTo>
                  <a:pt x="14624" y="3820"/>
                </a:lnTo>
                <a:lnTo>
                  <a:pt x="14478" y="3869"/>
                </a:lnTo>
                <a:lnTo>
                  <a:pt x="14356" y="3918"/>
                </a:lnTo>
                <a:lnTo>
                  <a:pt x="14235" y="3966"/>
                </a:lnTo>
                <a:lnTo>
                  <a:pt x="14113" y="4039"/>
                </a:lnTo>
                <a:lnTo>
                  <a:pt x="13773" y="3577"/>
                </a:lnTo>
                <a:lnTo>
                  <a:pt x="13894" y="3528"/>
                </a:lnTo>
                <a:lnTo>
                  <a:pt x="13992" y="3480"/>
                </a:lnTo>
                <a:lnTo>
                  <a:pt x="14186" y="3382"/>
                </a:lnTo>
                <a:lnTo>
                  <a:pt x="14284" y="3334"/>
                </a:lnTo>
                <a:close/>
                <a:moveTo>
                  <a:pt x="1825" y="3699"/>
                </a:moveTo>
                <a:lnTo>
                  <a:pt x="2020" y="3845"/>
                </a:lnTo>
                <a:lnTo>
                  <a:pt x="2312" y="4064"/>
                </a:lnTo>
                <a:lnTo>
                  <a:pt x="2069" y="4453"/>
                </a:lnTo>
                <a:lnTo>
                  <a:pt x="1850" y="4307"/>
                </a:lnTo>
                <a:lnTo>
                  <a:pt x="1533" y="4112"/>
                </a:lnTo>
                <a:lnTo>
                  <a:pt x="1825" y="3699"/>
                </a:lnTo>
                <a:close/>
                <a:moveTo>
                  <a:pt x="14794" y="4112"/>
                </a:moveTo>
                <a:lnTo>
                  <a:pt x="14965" y="4453"/>
                </a:lnTo>
                <a:lnTo>
                  <a:pt x="14794" y="4526"/>
                </a:lnTo>
                <a:lnTo>
                  <a:pt x="14648" y="4599"/>
                </a:lnTo>
                <a:lnTo>
                  <a:pt x="14478" y="4696"/>
                </a:lnTo>
                <a:lnTo>
                  <a:pt x="14308" y="4356"/>
                </a:lnTo>
                <a:lnTo>
                  <a:pt x="14551" y="4258"/>
                </a:lnTo>
                <a:lnTo>
                  <a:pt x="14673" y="4210"/>
                </a:lnTo>
                <a:lnTo>
                  <a:pt x="14794" y="4112"/>
                </a:lnTo>
                <a:close/>
                <a:moveTo>
                  <a:pt x="1412" y="4331"/>
                </a:moveTo>
                <a:lnTo>
                  <a:pt x="1485" y="4429"/>
                </a:lnTo>
                <a:lnTo>
                  <a:pt x="1606" y="4526"/>
                </a:lnTo>
                <a:lnTo>
                  <a:pt x="1752" y="4648"/>
                </a:lnTo>
                <a:lnTo>
                  <a:pt x="1898" y="4745"/>
                </a:lnTo>
                <a:lnTo>
                  <a:pt x="1825" y="4867"/>
                </a:lnTo>
                <a:lnTo>
                  <a:pt x="1533" y="4745"/>
                </a:lnTo>
                <a:lnTo>
                  <a:pt x="1387" y="4696"/>
                </a:lnTo>
                <a:lnTo>
                  <a:pt x="1241" y="4696"/>
                </a:lnTo>
                <a:lnTo>
                  <a:pt x="1412" y="4331"/>
                </a:lnTo>
                <a:close/>
                <a:moveTo>
                  <a:pt x="15062" y="4745"/>
                </a:moveTo>
                <a:lnTo>
                  <a:pt x="15208" y="5183"/>
                </a:lnTo>
                <a:lnTo>
                  <a:pt x="15135" y="5183"/>
                </a:lnTo>
                <a:lnTo>
                  <a:pt x="15038" y="5207"/>
                </a:lnTo>
                <a:lnTo>
                  <a:pt x="14843" y="5256"/>
                </a:lnTo>
                <a:lnTo>
                  <a:pt x="14746" y="5305"/>
                </a:lnTo>
                <a:lnTo>
                  <a:pt x="14600" y="4891"/>
                </a:lnTo>
                <a:lnTo>
                  <a:pt x="14770" y="4842"/>
                </a:lnTo>
                <a:lnTo>
                  <a:pt x="14916" y="4794"/>
                </a:lnTo>
                <a:lnTo>
                  <a:pt x="15062" y="4745"/>
                </a:lnTo>
                <a:close/>
                <a:moveTo>
                  <a:pt x="1168" y="4794"/>
                </a:moveTo>
                <a:lnTo>
                  <a:pt x="1412" y="5013"/>
                </a:lnTo>
                <a:lnTo>
                  <a:pt x="1558" y="5086"/>
                </a:lnTo>
                <a:lnTo>
                  <a:pt x="1704" y="5159"/>
                </a:lnTo>
                <a:lnTo>
                  <a:pt x="1558" y="5524"/>
                </a:lnTo>
                <a:lnTo>
                  <a:pt x="1509" y="5475"/>
                </a:lnTo>
                <a:lnTo>
                  <a:pt x="1314" y="5402"/>
                </a:lnTo>
                <a:lnTo>
                  <a:pt x="1144" y="5353"/>
                </a:lnTo>
                <a:lnTo>
                  <a:pt x="974" y="5329"/>
                </a:lnTo>
                <a:lnTo>
                  <a:pt x="1168" y="4794"/>
                </a:lnTo>
                <a:close/>
                <a:moveTo>
                  <a:pt x="15305" y="5499"/>
                </a:moveTo>
                <a:lnTo>
                  <a:pt x="15403" y="5986"/>
                </a:lnTo>
                <a:lnTo>
                  <a:pt x="15184" y="6035"/>
                </a:lnTo>
                <a:lnTo>
                  <a:pt x="14965" y="6083"/>
                </a:lnTo>
                <a:lnTo>
                  <a:pt x="14916" y="5791"/>
                </a:lnTo>
                <a:lnTo>
                  <a:pt x="14867" y="5621"/>
                </a:lnTo>
                <a:lnTo>
                  <a:pt x="14940" y="5597"/>
                </a:lnTo>
                <a:lnTo>
                  <a:pt x="15111" y="5548"/>
                </a:lnTo>
                <a:lnTo>
                  <a:pt x="15305" y="5499"/>
                </a:lnTo>
                <a:close/>
                <a:moveTo>
                  <a:pt x="876" y="5572"/>
                </a:moveTo>
                <a:lnTo>
                  <a:pt x="1022" y="5645"/>
                </a:lnTo>
                <a:lnTo>
                  <a:pt x="1193" y="5718"/>
                </a:lnTo>
                <a:lnTo>
                  <a:pt x="1387" y="5767"/>
                </a:lnTo>
                <a:lnTo>
                  <a:pt x="1436" y="5791"/>
                </a:lnTo>
                <a:lnTo>
                  <a:pt x="1485" y="5767"/>
                </a:lnTo>
                <a:lnTo>
                  <a:pt x="1387" y="6229"/>
                </a:lnTo>
                <a:lnTo>
                  <a:pt x="1314" y="6156"/>
                </a:lnTo>
                <a:lnTo>
                  <a:pt x="1217" y="6108"/>
                </a:lnTo>
                <a:lnTo>
                  <a:pt x="1022" y="6059"/>
                </a:lnTo>
                <a:lnTo>
                  <a:pt x="876" y="6035"/>
                </a:lnTo>
                <a:lnTo>
                  <a:pt x="730" y="6059"/>
                </a:lnTo>
                <a:lnTo>
                  <a:pt x="876" y="5572"/>
                </a:lnTo>
                <a:close/>
                <a:moveTo>
                  <a:pt x="15476" y="6327"/>
                </a:moveTo>
                <a:lnTo>
                  <a:pt x="15549" y="6643"/>
                </a:lnTo>
                <a:lnTo>
                  <a:pt x="15354" y="6643"/>
                </a:lnTo>
                <a:lnTo>
                  <a:pt x="15086" y="6692"/>
                </a:lnTo>
                <a:lnTo>
                  <a:pt x="15038" y="6375"/>
                </a:lnTo>
                <a:lnTo>
                  <a:pt x="15086" y="6375"/>
                </a:lnTo>
                <a:lnTo>
                  <a:pt x="15476" y="6327"/>
                </a:lnTo>
                <a:close/>
                <a:moveTo>
                  <a:pt x="682" y="6278"/>
                </a:moveTo>
                <a:lnTo>
                  <a:pt x="779" y="6351"/>
                </a:lnTo>
                <a:lnTo>
                  <a:pt x="901" y="6375"/>
                </a:lnTo>
                <a:lnTo>
                  <a:pt x="1071" y="6448"/>
                </a:lnTo>
                <a:lnTo>
                  <a:pt x="1168" y="6497"/>
                </a:lnTo>
                <a:lnTo>
                  <a:pt x="1290" y="6497"/>
                </a:lnTo>
                <a:lnTo>
                  <a:pt x="1339" y="6473"/>
                </a:lnTo>
                <a:lnTo>
                  <a:pt x="1290" y="6716"/>
                </a:lnTo>
                <a:lnTo>
                  <a:pt x="1217" y="6667"/>
                </a:lnTo>
                <a:lnTo>
                  <a:pt x="925" y="6619"/>
                </a:lnTo>
                <a:lnTo>
                  <a:pt x="755" y="6594"/>
                </a:lnTo>
                <a:lnTo>
                  <a:pt x="609" y="6619"/>
                </a:lnTo>
                <a:lnTo>
                  <a:pt x="609" y="6619"/>
                </a:lnTo>
                <a:lnTo>
                  <a:pt x="682" y="6278"/>
                </a:lnTo>
                <a:close/>
                <a:moveTo>
                  <a:pt x="15622" y="6959"/>
                </a:moveTo>
                <a:lnTo>
                  <a:pt x="15670" y="7178"/>
                </a:lnTo>
                <a:lnTo>
                  <a:pt x="15695" y="7349"/>
                </a:lnTo>
                <a:lnTo>
                  <a:pt x="15184" y="7349"/>
                </a:lnTo>
                <a:lnTo>
                  <a:pt x="15135" y="6959"/>
                </a:lnTo>
                <a:close/>
                <a:moveTo>
                  <a:pt x="560" y="6813"/>
                </a:moveTo>
                <a:lnTo>
                  <a:pt x="706" y="6886"/>
                </a:lnTo>
                <a:lnTo>
                  <a:pt x="828" y="6935"/>
                </a:lnTo>
                <a:lnTo>
                  <a:pt x="1120" y="7032"/>
                </a:lnTo>
                <a:lnTo>
                  <a:pt x="1193" y="7032"/>
                </a:lnTo>
                <a:lnTo>
                  <a:pt x="1266" y="7008"/>
                </a:lnTo>
                <a:lnTo>
                  <a:pt x="1193" y="7495"/>
                </a:lnTo>
                <a:lnTo>
                  <a:pt x="1095" y="7446"/>
                </a:lnTo>
                <a:lnTo>
                  <a:pt x="998" y="7422"/>
                </a:lnTo>
                <a:lnTo>
                  <a:pt x="657" y="7349"/>
                </a:lnTo>
                <a:lnTo>
                  <a:pt x="511" y="7300"/>
                </a:lnTo>
                <a:lnTo>
                  <a:pt x="560" y="6813"/>
                </a:lnTo>
                <a:close/>
                <a:moveTo>
                  <a:pt x="15208" y="7665"/>
                </a:moveTo>
                <a:lnTo>
                  <a:pt x="15403" y="7689"/>
                </a:lnTo>
                <a:lnTo>
                  <a:pt x="15695" y="7714"/>
                </a:lnTo>
                <a:lnTo>
                  <a:pt x="15695" y="7981"/>
                </a:lnTo>
                <a:lnTo>
                  <a:pt x="15573" y="7957"/>
                </a:lnTo>
                <a:lnTo>
                  <a:pt x="15451" y="7957"/>
                </a:lnTo>
                <a:lnTo>
                  <a:pt x="15330" y="7981"/>
                </a:lnTo>
                <a:lnTo>
                  <a:pt x="15232" y="8030"/>
                </a:lnTo>
                <a:lnTo>
                  <a:pt x="15208" y="7665"/>
                </a:lnTo>
                <a:close/>
                <a:moveTo>
                  <a:pt x="463" y="7641"/>
                </a:moveTo>
                <a:lnTo>
                  <a:pt x="633" y="7714"/>
                </a:lnTo>
                <a:lnTo>
                  <a:pt x="828" y="7762"/>
                </a:lnTo>
                <a:lnTo>
                  <a:pt x="998" y="7787"/>
                </a:lnTo>
                <a:lnTo>
                  <a:pt x="1071" y="7787"/>
                </a:lnTo>
                <a:lnTo>
                  <a:pt x="1144" y="7762"/>
                </a:lnTo>
                <a:lnTo>
                  <a:pt x="1071" y="8127"/>
                </a:lnTo>
                <a:lnTo>
                  <a:pt x="1022" y="8103"/>
                </a:lnTo>
                <a:lnTo>
                  <a:pt x="706" y="8103"/>
                </a:lnTo>
                <a:lnTo>
                  <a:pt x="584" y="8127"/>
                </a:lnTo>
                <a:lnTo>
                  <a:pt x="438" y="8176"/>
                </a:lnTo>
                <a:lnTo>
                  <a:pt x="463" y="7787"/>
                </a:lnTo>
                <a:lnTo>
                  <a:pt x="463" y="7641"/>
                </a:lnTo>
                <a:close/>
                <a:moveTo>
                  <a:pt x="15232" y="8176"/>
                </a:moveTo>
                <a:lnTo>
                  <a:pt x="15403" y="8249"/>
                </a:lnTo>
                <a:lnTo>
                  <a:pt x="15719" y="8346"/>
                </a:lnTo>
                <a:lnTo>
                  <a:pt x="15719" y="8517"/>
                </a:lnTo>
                <a:lnTo>
                  <a:pt x="15719" y="8687"/>
                </a:lnTo>
                <a:lnTo>
                  <a:pt x="15524" y="8638"/>
                </a:lnTo>
                <a:lnTo>
                  <a:pt x="15378" y="8590"/>
                </a:lnTo>
                <a:lnTo>
                  <a:pt x="15208" y="8565"/>
                </a:lnTo>
                <a:lnTo>
                  <a:pt x="15232" y="8371"/>
                </a:lnTo>
                <a:lnTo>
                  <a:pt x="15232" y="8176"/>
                </a:lnTo>
                <a:close/>
                <a:moveTo>
                  <a:pt x="438" y="8395"/>
                </a:moveTo>
                <a:lnTo>
                  <a:pt x="584" y="8444"/>
                </a:lnTo>
                <a:lnTo>
                  <a:pt x="706" y="8444"/>
                </a:lnTo>
                <a:lnTo>
                  <a:pt x="974" y="8419"/>
                </a:lnTo>
                <a:lnTo>
                  <a:pt x="1022" y="8419"/>
                </a:lnTo>
                <a:lnTo>
                  <a:pt x="1022" y="8468"/>
                </a:lnTo>
                <a:lnTo>
                  <a:pt x="998" y="8736"/>
                </a:lnTo>
                <a:lnTo>
                  <a:pt x="974" y="8979"/>
                </a:lnTo>
                <a:lnTo>
                  <a:pt x="925" y="9003"/>
                </a:lnTo>
                <a:lnTo>
                  <a:pt x="706" y="9028"/>
                </a:lnTo>
                <a:lnTo>
                  <a:pt x="584" y="9028"/>
                </a:lnTo>
                <a:lnTo>
                  <a:pt x="463" y="9076"/>
                </a:lnTo>
                <a:lnTo>
                  <a:pt x="438" y="8395"/>
                </a:lnTo>
                <a:close/>
                <a:moveTo>
                  <a:pt x="15111" y="8882"/>
                </a:moveTo>
                <a:lnTo>
                  <a:pt x="15305" y="8955"/>
                </a:lnTo>
                <a:lnTo>
                  <a:pt x="15476" y="9028"/>
                </a:lnTo>
                <a:lnTo>
                  <a:pt x="15597" y="9076"/>
                </a:lnTo>
                <a:lnTo>
                  <a:pt x="15719" y="9101"/>
                </a:lnTo>
                <a:lnTo>
                  <a:pt x="15816" y="9149"/>
                </a:lnTo>
                <a:lnTo>
                  <a:pt x="15792" y="9587"/>
                </a:lnTo>
                <a:lnTo>
                  <a:pt x="15670" y="9490"/>
                </a:lnTo>
                <a:lnTo>
                  <a:pt x="15500" y="9417"/>
                </a:lnTo>
                <a:lnTo>
                  <a:pt x="15378" y="9368"/>
                </a:lnTo>
                <a:lnTo>
                  <a:pt x="15232" y="9320"/>
                </a:lnTo>
                <a:lnTo>
                  <a:pt x="15111" y="9320"/>
                </a:lnTo>
                <a:lnTo>
                  <a:pt x="15062" y="9344"/>
                </a:lnTo>
                <a:lnTo>
                  <a:pt x="15086" y="8930"/>
                </a:lnTo>
                <a:lnTo>
                  <a:pt x="15111" y="8882"/>
                </a:lnTo>
                <a:close/>
                <a:moveTo>
                  <a:pt x="998" y="9368"/>
                </a:moveTo>
                <a:lnTo>
                  <a:pt x="1047" y="9757"/>
                </a:lnTo>
                <a:lnTo>
                  <a:pt x="803" y="9806"/>
                </a:lnTo>
                <a:lnTo>
                  <a:pt x="706" y="9830"/>
                </a:lnTo>
                <a:lnTo>
                  <a:pt x="609" y="9903"/>
                </a:lnTo>
                <a:lnTo>
                  <a:pt x="584" y="9903"/>
                </a:lnTo>
                <a:lnTo>
                  <a:pt x="511" y="9368"/>
                </a:lnTo>
                <a:close/>
                <a:moveTo>
                  <a:pt x="15013" y="9563"/>
                </a:moveTo>
                <a:lnTo>
                  <a:pt x="15111" y="9636"/>
                </a:lnTo>
                <a:lnTo>
                  <a:pt x="15232" y="9709"/>
                </a:lnTo>
                <a:lnTo>
                  <a:pt x="15451" y="9855"/>
                </a:lnTo>
                <a:lnTo>
                  <a:pt x="15670" y="10025"/>
                </a:lnTo>
                <a:lnTo>
                  <a:pt x="15719" y="10049"/>
                </a:lnTo>
                <a:lnTo>
                  <a:pt x="15646" y="10366"/>
                </a:lnTo>
                <a:lnTo>
                  <a:pt x="15524" y="10317"/>
                </a:lnTo>
                <a:lnTo>
                  <a:pt x="15281" y="10147"/>
                </a:lnTo>
                <a:lnTo>
                  <a:pt x="15111" y="10025"/>
                </a:lnTo>
                <a:lnTo>
                  <a:pt x="14940" y="9928"/>
                </a:lnTo>
                <a:lnTo>
                  <a:pt x="15013" y="9563"/>
                </a:lnTo>
                <a:close/>
                <a:moveTo>
                  <a:pt x="8176" y="3650"/>
                </a:moveTo>
                <a:lnTo>
                  <a:pt x="8127" y="3674"/>
                </a:lnTo>
                <a:lnTo>
                  <a:pt x="8054" y="3723"/>
                </a:lnTo>
                <a:lnTo>
                  <a:pt x="8006" y="3772"/>
                </a:lnTo>
                <a:lnTo>
                  <a:pt x="7957" y="3845"/>
                </a:lnTo>
                <a:lnTo>
                  <a:pt x="7933" y="3918"/>
                </a:lnTo>
                <a:lnTo>
                  <a:pt x="7908" y="4575"/>
                </a:lnTo>
                <a:lnTo>
                  <a:pt x="7908" y="5232"/>
                </a:lnTo>
                <a:lnTo>
                  <a:pt x="7981" y="6570"/>
                </a:lnTo>
                <a:lnTo>
                  <a:pt x="7981" y="7032"/>
                </a:lnTo>
                <a:lnTo>
                  <a:pt x="7981" y="7470"/>
                </a:lnTo>
                <a:lnTo>
                  <a:pt x="7957" y="7933"/>
                </a:lnTo>
                <a:lnTo>
                  <a:pt x="7957" y="8395"/>
                </a:lnTo>
                <a:lnTo>
                  <a:pt x="7981" y="8468"/>
                </a:lnTo>
                <a:lnTo>
                  <a:pt x="8006" y="8541"/>
                </a:lnTo>
                <a:lnTo>
                  <a:pt x="8030" y="8590"/>
                </a:lnTo>
                <a:lnTo>
                  <a:pt x="8079" y="8614"/>
                </a:lnTo>
                <a:lnTo>
                  <a:pt x="8103" y="8736"/>
                </a:lnTo>
                <a:lnTo>
                  <a:pt x="8152" y="8857"/>
                </a:lnTo>
                <a:lnTo>
                  <a:pt x="8200" y="8979"/>
                </a:lnTo>
                <a:lnTo>
                  <a:pt x="8273" y="9076"/>
                </a:lnTo>
                <a:lnTo>
                  <a:pt x="8444" y="9271"/>
                </a:lnTo>
                <a:lnTo>
                  <a:pt x="8614" y="9441"/>
                </a:lnTo>
                <a:lnTo>
                  <a:pt x="9174" y="9952"/>
                </a:lnTo>
                <a:lnTo>
                  <a:pt x="9733" y="10463"/>
                </a:lnTo>
                <a:lnTo>
                  <a:pt x="9806" y="10512"/>
                </a:lnTo>
                <a:lnTo>
                  <a:pt x="9855" y="10536"/>
                </a:lnTo>
                <a:lnTo>
                  <a:pt x="10001" y="10536"/>
                </a:lnTo>
                <a:lnTo>
                  <a:pt x="10147" y="10512"/>
                </a:lnTo>
                <a:lnTo>
                  <a:pt x="10244" y="10439"/>
                </a:lnTo>
                <a:lnTo>
                  <a:pt x="10317" y="10317"/>
                </a:lnTo>
                <a:lnTo>
                  <a:pt x="10342" y="10195"/>
                </a:lnTo>
                <a:lnTo>
                  <a:pt x="10342" y="10147"/>
                </a:lnTo>
                <a:lnTo>
                  <a:pt x="10317" y="10074"/>
                </a:lnTo>
                <a:lnTo>
                  <a:pt x="10293" y="10025"/>
                </a:lnTo>
                <a:lnTo>
                  <a:pt x="10220" y="9952"/>
                </a:lnTo>
                <a:lnTo>
                  <a:pt x="9758" y="9539"/>
                </a:lnTo>
                <a:lnTo>
                  <a:pt x="9295" y="9125"/>
                </a:lnTo>
                <a:lnTo>
                  <a:pt x="8906" y="8784"/>
                </a:lnTo>
                <a:lnTo>
                  <a:pt x="8736" y="8590"/>
                </a:lnTo>
                <a:lnTo>
                  <a:pt x="8590" y="8395"/>
                </a:lnTo>
                <a:lnTo>
                  <a:pt x="8517" y="8298"/>
                </a:lnTo>
                <a:lnTo>
                  <a:pt x="8541" y="7762"/>
                </a:lnTo>
                <a:lnTo>
                  <a:pt x="8541" y="7203"/>
                </a:lnTo>
                <a:lnTo>
                  <a:pt x="8541" y="6667"/>
                </a:lnTo>
                <a:lnTo>
                  <a:pt x="8517" y="6108"/>
                </a:lnTo>
                <a:lnTo>
                  <a:pt x="8444" y="5013"/>
                </a:lnTo>
                <a:lnTo>
                  <a:pt x="8419" y="4477"/>
                </a:lnTo>
                <a:lnTo>
                  <a:pt x="8419" y="3918"/>
                </a:lnTo>
                <a:lnTo>
                  <a:pt x="8419" y="3845"/>
                </a:lnTo>
                <a:lnTo>
                  <a:pt x="8395" y="3796"/>
                </a:lnTo>
                <a:lnTo>
                  <a:pt x="8371" y="3747"/>
                </a:lnTo>
                <a:lnTo>
                  <a:pt x="8298" y="3699"/>
                </a:lnTo>
                <a:lnTo>
                  <a:pt x="8249" y="3674"/>
                </a:lnTo>
                <a:lnTo>
                  <a:pt x="8200" y="3650"/>
                </a:lnTo>
                <a:close/>
                <a:moveTo>
                  <a:pt x="633" y="10074"/>
                </a:moveTo>
                <a:lnTo>
                  <a:pt x="730" y="10122"/>
                </a:lnTo>
                <a:lnTo>
                  <a:pt x="876" y="10147"/>
                </a:lnTo>
                <a:lnTo>
                  <a:pt x="998" y="10147"/>
                </a:lnTo>
                <a:lnTo>
                  <a:pt x="1144" y="10122"/>
                </a:lnTo>
                <a:lnTo>
                  <a:pt x="1266" y="10487"/>
                </a:lnTo>
                <a:lnTo>
                  <a:pt x="1047" y="10585"/>
                </a:lnTo>
                <a:lnTo>
                  <a:pt x="925" y="10609"/>
                </a:lnTo>
                <a:lnTo>
                  <a:pt x="779" y="10682"/>
                </a:lnTo>
                <a:lnTo>
                  <a:pt x="706" y="10366"/>
                </a:lnTo>
                <a:lnTo>
                  <a:pt x="633" y="10074"/>
                </a:lnTo>
                <a:close/>
                <a:moveTo>
                  <a:pt x="14867" y="10244"/>
                </a:moveTo>
                <a:lnTo>
                  <a:pt x="14989" y="10366"/>
                </a:lnTo>
                <a:lnTo>
                  <a:pt x="15111" y="10463"/>
                </a:lnTo>
                <a:lnTo>
                  <a:pt x="15232" y="10560"/>
                </a:lnTo>
                <a:lnTo>
                  <a:pt x="15378" y="10658"/>
                </a:lnTo>
                <a:lnTo>
                  <a:pt x="15549" y="10706"/>
                </a:lnTo>
                <a:lnTo>
                  <a:pt x="15403" y="11071"/>
                </a:lnTo>
                <a:lnTo>
                  <a:pt x="15111" y="10852"/>
                </a:lnTo>
                <a:lnTo>
                  <a:pt x="15013" y="10779"/>
                </a:lnTo>
                <a:lnTo>
                  <a:pt x="14892" y="10706"/>
                </a:lnTo>
                <a:lnTo>
                  <a:pt x="14843" y="10682"/>
                </a:lnTo>
                <a:lnTo>
                  <a:pt x="14794" y="10658"/>
                </a:lnTo>
                <a:lnTo>
                  <a:pt x="14770" y="10658"/>
                </a:lnTo>
                <a:lnTo>
                  <a:pt x="14867" y="10244"/>
                </a:lnTo>
                <a:close/>
                <a:moveTo>
                  <a:pt x="1412" y="10852"/>
                </a:moveTo>
                <a:lnTo>
                  <a:pt x="1558" y="11169"/>
                </a:lnTo>
                <a:lnTo>
                  <a:pt x="1363" y="11266"/>
                </a:lnTo>
                <a:lnTo>
                  <a:pt x="1241" y="11339"/>
                </a:lnTo>
                <a:lnTo>
                  <a:pt x="1168" y="11363"/>
                </a:lnTo>
                <a:lnTo>
                  <a:pt x="1095" y="11436"/>
                </a:lnTo>
                <a:lnTo>
                  <a:pt x="901" y="10950"/>
                </a:lnTo>
                <a:lnTo>
                  <a:pt x="1095" y="10925"/>
                </a:lnTo>
                <a:lnTo>
                  <a:pt x="1241" y="10901"/>
                </a:lnTo>
                <a:lnTo>
                  <a:pt x="1412" y="10852"/>
                </a:lnTo>
                <a:close/>
                <a:moveTo>
                  <a:pt x="14697" y="10877"/>
                </a:moveTo>
                <a:lnTo>
                  <a:pt x="14721" y="10901"/>
                </a:lnTo>
                <a:lnTo>
                  <a:pt x="14794" y="11023"/>
                </a:lnTo>
                <a:lnTo>
                  <a:pt x="14892" y="11144"/>
                </a:lnTo>
                <a:lnTo>
                  <a:pt x="15062" y="11290"/>
                </a:lnTo>
                <a:lnTo>
                  <a:pt x="15159" y="11363"/>
                </a:lnTo>
                <a:lnTo>
                  <a:pt x="15257" y="11412"/>
                </a:lnTo>
                <a:lnTo>
                  <a:pt x="15062" y="11874"/>
                </a:lnTo>
                <a:lnTo>
                  <a:pt x="15062" y="11850"/>
                </a:lnTo>
                <a:lnTo>
                  <a:pt x="14940" y="11753"/>
                </a:lnTo>
                <a:lnTo>
                  <a:pt x="14819" y="11607"/>
                </a:lnTo>
                <a:lnTo>
                  <a:pt x="14648" y="11509"/>
                </a:lnTo>
                <a:lnTo>
                  <a:pt x="14575" y="11461"/>
                </a:lnTo>
                <a:lnTo>
                  <a:pt x="14502" y="11461"/>
                </a:lnTo>
                <a:lnTo>
                  <a:pt x="14673" y="10998"/>
                </a:lnTo>
                <a:lnTo>
                  <a:pt x="14697" y="10877"/>
                </a:lnTo>
                <a:close/>
                <a:moveTo>
                  <a:pt x="1752" y="11509"/>
                </a:moveTo>
                <a:lnTo>
                  <a:pt x="1874" y="11704"/>
                </a:lnTo>
                <a:lnTo>
                  <a:pt x="1752" y="11826"/>
                </a:lnTo>
                <a:lnTo>
                  <a:pt x="1606" y="11972"/>
                </a:lnTo>
                <a:lnTo>
                  <a:pt x="1485" y="12142"/>
                </a:lnTo>
                <a:lnTo>
                  <a:pt x="1241" y="11680"/>
                </a:lnTo>
                <a:lnTo>
                  <a:pt x="1363" y="11655"/>
                </a:lnTo>
                <a:lnTo>
                  <a:pt x="1485" y="11607"/>
                </a:lnTo>
                <a:lnTo>
                  <a:pt x="1752" y="11509"/>
                </a:lnTo>
                <a:close/>
                <a:moveTo>
                  <a:pt x="14405" y="11607"/>
                </a:moveTo>
                <a:lnTo>
                  <a:pt x="14575" y="11801"/>
                </a:lnTo>
                <a:lnTo>
                  <a:pt x="14721" y="11947"/>
                </a:lnTo>
                <a:lnTo>
                  <a:pt x="14892" y="12093"/>
                </a:lnTo>
                <a:lnTo>
                  <a:pt x="14940" y="12118"/>
                </a:lnTo>
                <a:lnTo>
                  <a:pt x="14794" y="12361"/>
                </a:lnTo>
                <a:lnTo>
                  <a:pt x="14721" y="12288"/>
                </a:lnTo>
                <a:lnTo>
                  <a:pt x="14648" y="12215"/>
                </a:lnTo>
                <a:lnTo>
                  <a:pt x="14478" y="12118"/>
                </a:lnTo>
                <a:lnTo>
                  <a:pt x="14235" y="11947"/>
                </a:lnTo>
                <a:lnTo>
                  <a:pt x="14405" y="11607"/>
                </a:lnTo>
                <a:close/>
                <a:moveTo>
                  <a:pt x="2069" y="11996"/>
                </a:moveTo>
                <a:lnTo>
                  <a:pt x="2263" y="12288"/>
                </a:lnTo>
                <a:lnTo>
                  <a:pt x="2117" y="12410"/>
                </a:lnTo>
                <a:lnTo>
                  <a:pt x="1996" y="12556"/>
                </a:lnTo>
                <a:lnTo>
                  <a:pt x="1947" y="12653"/>
                </a:lnTo>
                <a:lnTo>
                  <a:pt x="1898" y="12750"/>
                </a:lnTo>
                <a:lnTo>
                  <a:pt x="1631" y="12361"/>
                </a:lnTo>
                <a:lnTo>
                  <a:pt x="1825" y="12215"/>
                </a:lnTo>
                <a:lnTo>
                  <a:pt x="1996" y="12069"/>
                </a:lnTo>
                <a:lnTo>
                  <a:pt x="2069" y="11996"/>
                </a:lnTo>
                <a:close/>
                <a:moveTo>
                  <a:pt x="14065" y="12239"/>
                </a:moveTo>
                <a:lnTo>
                  <a:pt x="14186" y="12361"/>
                </a:lnTo>
                <a:lnTo>
                  <a:pt x="14405" y="12507"/>
                </a:lnTo>
                <a:lnTo>
                  <a:pt x="14502" y="12580"/>
                </a:lnTo>
                <a:lnTo>
                  <a:pt x="14624" y="12629"/>
                </a:lnTo>
                <a:lnTo>
                  <a:pt x="14381" y="12969"/>
                </a:lnTo>
                <a:lnTo>
                  <a:pt x="14332" y="12872"/>
                </a:lnTo>
                <a:lnTo>
                  <a:pt x="14259" y="12799"/>
                </a:lnTo>
                <a:lnTo>
                  <a:pt x="14113" y="12677"/>
                </a:lnTo>
                <a:lnTo>
                  <a:pt x="13919" y="12483"/>
                </a:lnTo>
                <a:lnTo>
                  <a:pt x="14065" y="12239"/>
                </a:lnTo>
                <a:close/>
                <a:moveTo>
                  <a:pt x="2531" y="12604"/>
                </a:moveTo>
                <a:lnTo>
                  <a:pt x="2726" y="12848"/>
                </a:lnTo>
                <a:lnTo>
                  <a:pt x="2458" y="13237"/>
                </a:lnTo>
                <a:lnTo>
                  <a:pt x="2361" y="13359"/>
                </a:lnTo>
                <a:lnTo>
                  <a:pt x="2044" y="12921"/>
                </a:lnTo>
                <a:lnTo>
                  <a:pt x="2142" y="12896"/>
                </a:lnTo>
                <a:lnTo>
                  <a:pt x="2239" y="12848"/>
                </a:lnTo>
                <a:lnTo>
                  <a:pt x="2385" y="12726"/>
                </a:lnTo>
                <a:lnTo>
                  <a:pt x="2531" y="12604"/>
                </a:lnTo>
                <a:close/>
                <a:moveTo>
                  <a:pt x="13773" y="12702"/>
                </a:moveTo>
                <a:lnTo>
                  <a:pt x="13797" y="12726"/>
                </a:lnTo>
                <a:lnTo>
                  <a:pt x="13992" y="12945"/>
                </a:lnTo>
                <a:lnTo>
                  <a:pt x="14089" y="13042"/>
                </a:lnTo>
                <a:lnTo>
                  <a:pt x="14162" y="13164"/>
                </a:lnTo>
                <a:lnTo>
                  <a:pt x="14211" y="13213"/>
                </a:lnTo>
                <a:lnTo>
                  <a:pt x="13967" y="13505"/>
                </a:lnTo>
                <a:lnTo>
                  <a:pt x="13821" y="13310"/>
                </a:lnTo>
                <a:lnTo>
                  <a:pt x="13675" y="13115"/>
                </a:lnTo>
                <a:lnTo>
                  <a:pt x="13529" y="13018"/>
                </a:lnTo>
                <a:lnTo>
                  <a:pt x="13773" y="12702"/>
                </a:lnTo>
                <a:close/>
                <a:moveTo>
                  <a:pt x="2993" y="13164"/>
                </a:moveTo>
                <a:lnTo>
                  <a:pt x="3188" y="13383"/>
                </a:lnTo>
                <a:lnTo>
                  <a:pt x="3164" y="13456"/>
                </a:lnTo>
                <a:lnTo>
                  <a:pt x="2969" y="13651"/>
                </a:lnTo>
                <a:lnTo>
                  <a:pt x="2896" y="13748"/>
                </a:lnTo>
                <a:lnTo>
                  <a:pt x="2823" y="13845"/>
                </a:lnTo>
                <a:lnTo>
                  <a:pt x="2726" y="13772"/>
                </a:lnTo>
                <a:lnTo>
                  <a:pt x="2580" y="13578"/>
                </a:lnTo>
                <a:lnTo>
                  <a:pt x="2653" y="13529"/>
                </a:lnTo>
                <a:lnTo>
                  <a:pt x="2726" y="13456"/>
                </a:lnTo>
                <a:lnTo>
                  <a:pt x="2993" y="13164"/>
                </a:lnTo>
                <a:close/>
                <a:moveTo>
                  <a:pt x="13383" y="13188"/>
                </a:moveTo>
                <a:lnTo>
                  <a:pt x="13456" y="13334"/>
                </a:lnTo>
                <a:lnTo>
                  <a:pt x="13724" y="13748"/>
                </a:lnTo>
                <a:lnTo>
                  <a:pt x="13578" y="13918"/>
                </a:lnTo>
                <a:lnTo>
                  <a:pt x="13456" y="14040"/>
                </a:lnTo>
                <a:lnTo>
                  <a:pt x="13335" y="13821"/>
                </a:lnTo>
                <a:lnTo>
                  <a:pt x="13213" y="13602"/>
                </a:lnTo>
                <a:lnTo>
                  <a:pt x="13116" y="13480"/>
                </a:lnTo>
                <a:lnTo>
                  <a:pt x="13237" y="13334"/>
                </a:lnTo>
                <a:lnTo>
                  <a:pt x="13383" y="13188"/>
                </a:lnTo>
                <a:close/>
                <a:moveTo>
                  <a:pt x="3456" y="13651"/>
                </a:moveTo>
                <a:lnTo>
                  <a:pt x="3796" y="13991"/>
                </a:lnTo>
                <a:lnTo>
                  <a:pt x="3650" y="14089"/>
                </a:lnTo>
                <a:lnTo>
                  <a:pt x="3504" y="14186"/>
                </a:lnTo>
                <a:lnTo>
                  <a:pt x="3407" y="14259"/>
                </a:lnTo>
                <a:lnTo>
                  <a:pt x="3334" y="14332"/>
                </a:lnTo>
                <a:lnTo>
                  <a:pt x="3042" y="14089"/>
                </a:lnTo>
                <a:lnTo>
                  <a:pt x="3164" y="13967"/>
                </a:lnTo>
                <a:lnTo>
                  <a:pt x="3237" y="13894"/>
                </a:lnTo>
                <a:lnTo>
                  <a:pt x="3334" y="13797"/>
                </a:lnTo>
                <a:lnTo>
                  <a:pt x="3456" y="13651"/>
                </a:lnTo>
                <a:close/>
                <a:moveTo>
                  <a:pt x="12945" y="13651"/>
                </a:moveTo>
                <a:lnTo>
                  <a:pt x="12994" y="13748"/>
                </a:lnTo>
                <a:lnTo>
                  <a:pt x="13213" y="14210"/>
                </a:lnTo>
                <a:lnTo>
                  <a:pt x="13213" y="14235"/>
                </a:lnTo>
                <a:lnTo>
                  <a:pt x="13043" y="14381"/>
                </a:lnTo>
                <a:lnTo>
                  <a:pt x="12970" y="14210"/>
                </a:lnTo>
                <a:lnTo>
                  <a:pt x="12897" y="14040"/>
                </a:lnTo>
                <a:lnTo>
                  <a:pt x="12824" y="13918"/>
                </a:lnTo>
                <a:lnTo>
                  <a:pt x="12751" y="13821"/>
                </a:lnTo>
                <a:lnTo>
                  <a:pt x="12945" y="13651"/>
                </a:lnTo>
                <a:close/>
                <a:moveTo>
                  <a:pt x="3967" y="14162"/>
                </a:moveTo>
                <a:lnTo>
                  <a:pt x="4332" y="14454"/>
                </a:lnTo>
                <a:lnTo>
                  <a:pt x="4283" y="14502"/>
                </a:lnTo>
                <a:lnTo>
                  <a:pt x="4113" y="14648"/>
                </a:lnTo>
                <a:lnTo>
                  <a:pt x="4040" y="14721"/>
                </a:lnTo>
                <a:lnTo>
                  <a:pt x="3991" y="14794"/>
                </a:lnTo>
                <a:lnTo>
                  <a:pt x="3602" y="14551"/>
                </a:lnTo>
                <a:lnTo>
                  <a:pt x="3748" y="14429"/>
                </a:lnTo>
                <a:lnTo>
                  <a:pt x="3845" y="14308"/>
                </a:lnTo>
                <a:lnTo>
                  <a:pt x="3967" y="14162"/>
                </a:lnTo>
                <a:close/>
                <a:moveTo>
                  <a:pt x="12556" y="13991"/>
                </a:moveTo>
                <a:lnTo>
                  <a:pt x="12605" y="14113"/>
                </a:lnTo>
                <a:lnTo>
                  <a:pt x="12678" y="14332"/>
                </a:lnTo>
                <a:lnTo>
                  <a:pt x="12775" y="14551"/>
                </a:lnTo>
                <a:lnTo>
                  <a:pt x="12775" y="14600"/>
                </a:lnTo>
                <a:lnTo>
                  <a:pt x="12459" y="14819"/>
                </a:lnTo>
                <a:lnTo>
                  <a:pt x="12434" y="14673"/>
                </a:lnTo>
                <a:lnTo>
                  <a:pt x="12361" y="14527"/>
                </a:lnTo>
                <a:lnTo>
                  <a:pt x="12313" y="14381"/>
                </a:lnTo>
                <a:lnTo>
                  <a:pt x="12215" y="14235"/>
                </a:lnTo>
                <a:lnTo>
                  <a:pt x="12556" y="13991"/>
                </a:lnTo>
                <a:close/>
                <a:moveTo>
                  <a:pt x="8760" y="1509"/>
                </a:moveTo>
                <a:lnTo>
                  <a:pt x="9174" y="1557"/>
                </a:lnTo>
                <a:lnTo>
                  <a:pt x="9222" y="1582"/>
                </a:lnTo>
                <a:lnTo>
                  <a:pt x="9271" y="1606"/>
                </a:lnTo>
                <a:lnTo>
                  <a:pt x="9368" y="1582"/>
                </a:lnTo>
                <a:lnTo>
                  <a:pt x="10123" y="1728"/>
                </a:lnTo>
                <a:lnTo>
                  <a:pt x="10488" y="1825"/>
                </a:lnTo>
                <a:lnTo>
                  <a:pt x="10877" y="1947"/>
                </a:lnTo>
                <a:lnTo>
                  <a:pt x="11291" y="2117"/>
                </a:lnTo>
                <a:lnTo>
                  <a:pt x="11656" y="2287"/>
                </a:lnTo>
                <a:lnTo>
                  <a:pt x="11510" y="2385"/>
                </a:lnTo>
                <a:lnTo>
                  <a:pt x="11388" y="2531"/>
                </a:lnTo>
                <a:lnTo>
                  <a:pt x="11193" y="2823"/>
                </a:lnTo>
                <a:lnTo>
                  <a:pt x="10950" y="3066"/>
                </a:lnTo>
                <a:lnTo>
                  <a:pt x="10853" y="3212"/>
                </a:lnTo>
                <a:lnTo>
                  <a:pt x="10828" y="3285"/>
                </a:lnTo>
                <a:lnTo>
                  <a:pt x="10804" y="3358"/>
                </a:lnTo>
                <a:lnTo>
                  <a:pt x="10804" y="3407"/>
                </a:lnTo>
                <a:lnTo>
                  <a:pt x="10828" y="3431"/>
                </a:lnTo>
                <a:lnTo>
                  <a:pt x="10853" y="3480"/>
                </a:lnTo>
                <a:lnTo>
                  <a:pt x="10974" y="3480"/>
                </a:lnTo>
                <a:lnTo>
                  <a:pt x="11047" y="3455"/>
                </a:lnTo>
                <a:lnTo>
                  <a:pt x="11193" y="3358"/>
                </a:lnTo>
                <a:lnTo>
                  <a:pt x="11315" y="3261"/>
                </a:lnTo>
                <a:lnTo>
                  <a:pt x="11412" y="3139"/>
                </a:lnTo>
                <a:lnTo>
                  <a:pt x="11680" y="2871"/>
                </a:lnTo>
                <a:lnTo>
                  <a:pt x="11826" y="2725"/>
                </a:lnTo>
                <a:lnTo>
                  <a:pt x="11875" y="2628"/>
                </a:lnTo>
                <a:lnTo>
                  <a:pt x="11948" y="2555"/>
                </a:lnTo>
                <a:lnTo>
                  <a:pt x="11948" y="2458"/>
                </a:lnTo>
                <a:lnTo>
                  <a:pt x="12313" y="2701"/>
                </a:lnTo>
                <a:lnTo>
                  <a:pt x="12629" y="2969"/>
                </a:lnTo>
                <a:lnTo>
                  <a:pt x="12945" y="3261"/>
                </a:lnTo>
                <a:lnTo>
                  <a:pt x="13237" y="3601"/>
                </a:lnTo>
                <a:lnTo>
                  <a:pt x="13456" y="3869"/>
                </a:lnTo>
                <a:lnTo>
                  <a:pt x="13651" y="4137"/>
                </a:lnTo>
                <a:lnTo>
                  <a:pt x="13821" y="4429"/>
                </a:lnTo>
                <a:lnTo>
                  <a:pt x="13992" y="4745"/>
                </a:lnTo>
                <a:lnTo>
                  <a:pt x="13870" y="4745"/>
                </a:lnTo>
                <a:lnTo>
                  <a:pt x="13748" y="4794"/>
                </a:lnTo>
                <a:lnTo>
                  <a:pt x="13505" y="4940"/>
                </a:lnTo>
                <a:lnTo>
                  <a:pt x="13237" y="5134"/>
                </a:lnTo>
                <a:lnTo>
                  <a:pt x="13067" y="5207"/>
                </a:lnTo>
                <a:lnTo>
                  <a:pt x="12921" y="5305"/>
                </a:lnTo>
                <a:lnTo>
                  <a:pt x="12872" y="5378"/>
                </a:lnTo>
                <a:lnTo>
                  <a:pt x="12872" y="5451"/>
                </a:lnTo>
                <a:lnTo>
                  <a:pt x="12897" y="5524"/>
                </a:lnTo>
                <a:lnTo>
                  <a:pt x="12970" y="5597"/>
                </a:lnTo>
                <a:lnTo>
                  <a:pt x="13043" y="5621"/>
                </a:lnTo>
                <a:lnTo>
                  <a:pt x="13116" y="5645"/>
                </a:lnTo>
                <a:lnTo>
                  <a:pt x="13286" y="5645"/>
                </a:lnTo>
                <a:lnTo>
                  <a:pt x="13432" y="5572"/>
                </a:lnTo>
                <a:lnTo>
                  <a:pt x="13578" y="5499"/>
                </a:lnTo>
                <a:lnTo>
                  <a:pt x="13870" y="5329"/>
                </a:lnTo>
                <a:lnTo>
                  <a:pt x="14016" y="5256"/>
                </a:lnTo>
                <a:lnTo>
                  <a:pt x="14162" y="5207"/>
                </a:lnTo>
                <a:lnTo>
                  <a:pt x="14211" y="5159"/>
                </a:lnTo>
                <a:lnTo>
                  <a:pt x="14381" y="5621"/>
                </a:lnTo>
                <a:lnTo>
                  <a:pt x="14502" y="6059"/>
                </a:lnTo>
                <a:lnTo>
                  <a:pt x="14600" y="6448"/>
                </a:lnTo>
                <a:lnTo>
                  <a:pt x="14648" y="6862"/>
                </a:lnTo>
                <a:lnTo>
                  <a:pt x="14746" y="7665"/>
                </a:lnTo>
                <a:lnTo>
                  <a:pt x="14746" y="7860"/>
                </a:lnTo>
                <a:lnTo>
                  <a:pt x="14746" y="8054"/>
                </a:lnTo>
                <a:lnTo>
                  <a:pt x="14575" y="8030"/>
                </a:lnTo>
                <a:lnTo>
                  <a:pt x="14138" y="8030"/>
                </a:lnTo>
                <a:lnTo>
                  <a:pt x="14016" y="8054"/>
                </a:lnTo>
                <a:lnTo>
                  <a:pt x="13919" y="8079"/>
                </a:lnTo>
                <a:lnTo>
                  <a:pt x="13821" y="8127"/>
                </a:lnTo>
                <a:lnTo>
                  <a:pt x="13748" y="8200"/>
                </a:lnTo>
                <a:lnTo>
                  <a:pt x="13724" y="8273"/>
                </a:lnTo>
                <a:lnTo>
                  <a:pt x="13700" y="8322"/>
                </a:lnTo>
                <a:lnTo>
                  <a:pt x="13724" y="8346"/>
                </a:lnTo>
                <a:lnTo>
                  <a:pt x="13773" y="8419"/>
                </a:lnTo>
                <a:lnTo>
                  <a:pt x="13846" y="8444"/>
                </a:lnTo>
                <a:lnTo>
                  <a:pt x="13992" y="8492"/>
                </a:lnTo>
                <a:lnTo>
                  <a:pt x="14138" y="8517"/>
                </a:lnTo>
                <a:lnTo>
                  <a:pt x="14284" y="8517"/>
                </a:lnTo>
                <a:lnTo>
                  <a:pt x="14527" y="8565"/>
                </a:lnTo>
                <a:lnTo>
                  <a:pt x="14746" y="8614"/>
                </a:lnTo>
                <a:lnTo>
                  <a:pt x="14794" y="8809"/>
                </a:lnTo>
                <a:lnTo>
                  <a:pt x="14770" y="9052"/>
                </a:lnTo>
                <a:lnTo>
                  <a:pt x="14697" y="9441"/>
                </a:lnTo>
                <a:lnTo>
                  <a:pt x="14600" y="9806"/>
                </a:lnTo>
                <a:lnTo>
                  <a:pt x="14356" y="10560"/>
                </a:lnTo>
                <a:lnTo>
                  <a:pt x="14186" y="11023"/>
                </a:lnTo>
                <a:lnTo>
                  <a:pt x="13992" y="11461"/>
                </a:lnTo>
                <a:lnTo>
                  <a:pt x="13821" y="11363"/>
                </a:lnTo>
                <a:lnTo>
                  <a:pt x="13651" y="11290"/>
                </a:lnTo>
                <a:lnTo>
                  <a:pt x="13456" y="11169"/>
                </a:lnTo>
                <a:lnTo>
                  <a:pt x="13335" y="11096"/>
                </a:lnTo>
                <a:lnTo>
                  <a:pt x="13237" y="11047"/>
                </a:lnTo>
                <a:lnTo>
                  <a:pt x="13164" y="11047"/>
                </a:lnTo>
                <a:lnTo>
                  <a:pt x="13091" y="11071"/>
                </a:lnTo>
                <a:lnTo>
                  <a:pt x="13043" y="11096"/>
                </a:lnTo>
                <a:lnTo>
                  <a:pt x="13018" y="11120"/>
                </a:lnTo>
                <a:lnTo>
                  <a:pt x="12994" y="11193"/>
                </a:lnTo>
                <a:lnTo>
                  <a:pt x="12970" y="11242"/>
                </a:lnTo>
                <a:lnTo>
                  <a:pt x="12970" y="11315"/>
                </a:lnTo>
                <a:lnTo>
                  <a:pt x="12994" y="11363"/>
                </a:lnTo>
                <a:lnTo>
                  <a:pt x="13067" y="11461"/>
                </a:lnTo>
                <a:lnTo>
                  <a:pt x="13164" y="11558"/>
                </a:lnTo>
                <a:lnTo>
                  <a:pt x="13383" y="11680"/>
                </a:lnTo>
                <a:lnTo>
                  <a:pt x="13554" y="11801"/>
                </a:lnTo>
                <a:lnTo>
                  <a:pt x="13651" y="11850"/>
                </a:lnTo>
                <a:lnTo>
                  <a:pt x="13748" y="11899"/>
                </a:lnTo>
                <a:lnTo>
                  <a:pt x="13578" y="12191"/>
                </a:lnTo>
                <a:lnTo>
                  <a:pt x="13359" y="12483"/>
                </a:lnTo>
                <a:lnTo>
                  <a:pt x="13164" y="12750"/>
                </a:lnTo>
                <a:lnTo>
                  <a:pt x="12921" y="13018"/>
                </a:lnTo>
                <a:lnTo>
                  <a:pt x="12629" y="13334"/>
                </a:lnTo>
                <a:lnTo>
                  <a:pt x="12337" y="13602"/>
                </a:lnTo>
                <a:lnTo>
                  <a:pt x="11996" y="13845"/>
                </a:lnTo>
                <a:lnTo>
                  <a:pt x="11656" y="14064"/>
                </a:lnTo>
                <a:lnTo>
                  <a:pt x="11558" y="13845"/>
                </a:lnTo>
                <a:lnTo>
                  <a:pt x="11437" y="13626"/>
                </a:lnTo>
                <a:lnTo>
                  <a:pt x="11266" y="13383"/>
                </a:lnTo>
                <a:lnTo>
                  <a:pt x="11169" y="13261"/>
                </a:lnTo>
                <a:lnTo>
                  <a:pt x="11047" y="13188"/>
                </a:lnTo>
                <a:lnTo>
                  <a:pt x="10974" y="13188"/>
                </a:lnTo>
                <a:lnTo>
                  <a:pt x="10926" y="13261"/>
                </a:lnTo>
                <a:lnTo>
                  <a:pt x="10901" y="13334"/>
                </a:lnTo>
                <a:lnTo>
                  <a:pt x="10901" y="13383"/>
                </a:lnTo>
                <a:lnTo>
                  <a:pt x="10926" y="13529"/>
                </a:lnTo>
                <a:lnTo>
                  <a:pt x="11047" y="13772"/>
                </a:lnTo>
                <a:lnTo>
                  <a:pt x="11266" y="14259"/>
                </a:lnTo>
                <a:lnTo>
                  <a:pt x="10926" y="14405"/>
                </a:lnTo>
                <a:lnTo>
                  <a:pt x="10561" y="14502"/>
                </a:lnTo>
                <a:lnTo>
                  <a:pt x="10220" y="14575"/>
                </a:lnTo>
                <a:lnTo>
                  <a:pt x="9879" y="14624"/>
                </a:lnTo>
                <a:lnTo>
                  <a:pt x="9198" y="14721"/>
                </a:lnTo>
                <a:lnTo>
                  <a:pt x="8857" y="14794"/>
                </a:lnTo>
                <a:lnTo>
                  <a:pt x="8663" y="14819"/>
                </a:lnTo>
                <a:lnTo>
                  <a:pt x="8517" y="14892"/>
                </a:lnTo>
                <a:lnTo>
                  <a:pt x="8249" y="14892"/>
                </a:lnTo>
                <a:lnTo>
                  <a:pt x="8249" y="14673"/>
                </a:lnTo>
                <a:lnTo>
                  <a:pt x="8273" y="14429"/>
                </a:lnTo>
                <a:lnTo>
                  <a:pt x="8273" y="14308"/>
                </a:lnTo>
                <a:lnTo>
                  <a:pt x="8249" y="14186"/>
                </a:lnTo>
                <a:lnTo>
                  <a:pt x="8225" y="14089"/>
                </a:lnTo>
                <a:lnTo>
                  <a:pt x="8152" y="13991"/>
                </a:lnTo>
                <a:lnTo>
                  <a:pt x="8127" y="13967"/>
                </a:lnTo>
                <a:lnTo>
                  <a:pt x="8030" y="13967"/>
                </a:lnTo>
                <a:lnTo>
                  <a:pt x="8006" y="13991"/>
                </a:lnTo>
                <a:lnTo>
                  <a:pt x="7933" y="14113"/>
                </a:lnTo>
                <a:lnTo>
                  <a:pt x="7884" y="14235"/>
                </a:lnTo>
                <a:lnTo>
                  <a:pt x="7860" y="14478"/>
                </a:lnTo>
                <a:lnTo>
                  <a:pt x="7835" y="14697"/>
                </a:lnTo>
                <a:lnTo>
                  <a:pt x="7860" y="14916"/>
                </a:lnTo>
                <a:lnTo>
                  <a:pt x="7373" y="14916"/>
                </a:lnTo>
                <a:lnTo>
                  <a:pt x="6911" y="14892"/>
                </a:lnTo>
                <a:lnTo>
                  <a:pt x="6448" y="14819"/>
                </a:lnTo>
                <a:lnTo>
                  <a:pt x="5986" y="14746"/>
                </a:lnTo>
                <a:lnTo>
                  <a:pt x="5694" y="14673"/>
                </a:lnTo>
                <a:lnTo>
                  <a:pt x="5402" y="14551"/>
                </a:lnTo>
                <a:lnTo>
                  <a:pt x="5135" y="14429"/>
                </a:lnTo>
                <a:lnTo>
                  <a:pt x="4891" y="14283"/>
                </a:lnTo>
                <a:lnTo>
                  <a:pt x="4940" y="14210"/>
                </a:lnTo>
                <a:lnTo>
                  <a:pt x="5208" y="13748"/>
                </a:lnTo>
                <a:lnTo>
                  <a:pt x="5329" y="13480"/>
                </a:lnTo>
                <a:lnTo>
                  <a:pt x="5378" y="13359"/>
                </a:lnTo>
                <a:lnTo>
                  <a:pt x="5402" y="13213"/>
                </a:lnTo>
                <a:lnTo>
                  <a:pt x="5402" y="13164"/>
                </a:lnTo>
                <a:lnTo>
                  <a:pt x="5378" y="13140"/>
                </a:lnTo>
                <a:lnTo>
                  <a:pt x="5305" y="13091"/>
                </a:lnTo>
                <a:lnTo>
                  <a:pt x="5232" y="13067"/>
                </a:lnTo>
                <a:lnTo>
                  <a:pt x="5135" y="13115"/>
                </a:lnTo>
                <a:lnTo>
                  <a:pt x="5062" y="13188"/>
                </a:lnTo>
                <a:lnTo>
                  <a:pt x="4989" y="13286"/>
                </a:lnTo>
                <a:lnTo>
                  <a:pt x="4867" y="13505"/>
                </a:lnTo>
                <a:lnTo>
                  <a:pt x="4575" y="13991"/>
                </a:lnTo>
                <a:lnTo>
                  <a:pt x="4551" y="14040"/>
                </a:lnTo>
                <a:lnTo>
                  <a:pt x="4137" y="13675"/>
                </a:lnTo>
                <a:lnTo>
                  <a:pt x="3748" y="13286"/>
                </a:lnTo>
                <a:lnTo>
                  <a:pt x="3407" y="12921"/>
                </a:lnTo>
                <a:lnTo>
                  <a:pt x="3091" y="12556"/>
                </a:lnTo>
                <a:lnTo>
                  <a:pt x="2799" y="12191"/>
                </a:lnTo>
                <a:lnTo>
                  <a:pt x="2531" y="11801"/>
                </a:lnTo>
                <a:lnTo>
                  <a:pt x="2774" y="11704"/>
                </a:lnTo>
                <a:lnTo>
                  <a:pt x="3042" y="11582"/>
                </a:lnTo>
                <a:lnTo>
                  <a:pt x="3285" y="11436"/>
                </a:lnTo>
                <a:lnTo>
                  <a:pt x="3358" y="11363"/>
                </a:lnTo>
                <a:lnTo>
                  <a:pt x="3358" y="11290"/>
                </a:lnTo>
                <a:lnTo>
                  <a:pt x="3334" y="11217"/>
                </a:lnTo>
                <a:lnTo>
                  <a:pt x="3310" y="11144"/>
                </a:lnTo>
                <a:lnTo>
                  <a:pt x="3237" y="11096"/>
                </a:lnTo>
                <a:lnTo>
                  <a:pt x="3164" y="11071"/>
                </a:lnTo>
                <a:lnTo>
                  <a:pt x="3066" y="11071"/>
                </a:lnTo>
                <a:lnTo>
                  <a:pt x="2993" y="11120"/>
                </a:lnTo>
                <a:lnTo>
                  <a:pt x="2799" y="11266"/>
                </a:lnTo>
                <a:lnTo>
                  <a:pt x="2580" y="11363"/>
                </a:lnTo>
                <a:lnTo>
                  <a:pt x="2312" y="11461"/>
                </a:lnTo>
                <a:lnTo>
                  <a:pt x="2117" y="11144"/>
                </a:lnTo>
                <a:lnTo>
                  <a:pt x="1947" y="10828"/>
                </a:lnTo>
                <a:lnTo>
                  <a:pt x="1777" y="10487"/>
                </a:lnTo>
                <a:lnTo>
                  <a:pt x="1631" y="10122"/>
                </a:lnTo>
                <a:lnTo>
                  <a:pt x="1509" y="9782"/>
                </a:lnTo>
                <a:lnTo>
                  <a:pt x="1412" y="9393"/>
                </a:lnTo>
                <a:lnTo>
                  <a:pt x="1363" y="9198"/>
                </a:lnTo>
                <a:lnTo>
                  <a:pt x="1363" y="8979"/>
                </a:lnTo>
                <a:lnTo>
                  <a:pt x="1387" y="8565"/>
                </a:lnTo>
                <a:lnTo>
                  <a:pt x="1412" y="8492"/>
                </a:lnTo>
                <a:lnTo>
                  <a:pt x="1558" y="8517"/>
                </a:lnTo>
                <a:lnTo>
                  <a:pt x="2190" y="8517"/>
                </a:lnTo>
                <a:lnTo>
                  <a:pt x="2288" y="8492"/>
                </a:lnTo>
                <a:lnTo>
                  <a:pt x="2361" y="8444"/>
                </a:lnTo>
                <a:lnTo>
                  <a:pt x="2409" y="8371"/>
                </a:lnTo>
                <a:lnTo>
                  <a:pt x="2409" y="8298"/>
                </a:lnTo>
                <a:lnTo>
                  <a:pt x="2409" y="8200"/>
                </a:lnTo>
                <a:lnTo>
                  <a:pt x="2361" y="8127"/>
                </a:lnTo>
                <a:lnTo>
                  <a:pt x="2288" y="8079"/>
                </a:lnTo>
                <a:lnTo>
                  <a:pt x="2190" y="8054"/>
                </a:lnTo>
                <a:lnTo>
                  <a:pt x="1971" y="8054"/>
                </a:lnTo>
                <a:lnTo>
                  <a:pt x="1752" y="8079"/>
                </a:lnTo>
                <a:lnTo>
                  <a:pt x="1509" y="8103"/>
                </a:lnTo>
                <a:lnTo>
                  <a:pt x="1606" y="7446"/>
                </a:lnTo>
                <a:lnTo>
                  <a:pt x="1704" y="6789"/>
                </a:lnTo>
                <a:lnTo>
                  <a:pt x="1801" y="6132"/>
                </a:lnTo>
                <a:lnTo>
                  <a:pt x="1898" y="5816"/>
                </a:lnTo>
                <a:lnTo>
                  <a:pt x="1996" y="5499"/>
                </a:lnTo>
                <a:lnTo>
                  <a:pt x="2117" y="5159"/>
                </a:lnTo>
                <a:lnTo>
                  <a:pt x="2288" y="5305"/>
                </a:lnTo>
                <a:lnTo>
                  <a:pt x="2458" y="5426"/>
                </a:lnTo>
                <a:lnTo>
                  <a:pt x="2701" y="5597"/>
                </a:lnTo>
                <a:lnTo>
                  <a:pt x="2823" y="5645"/>
                </a:lnTo>
                <a:lnTo>
                  <a:pt x="2945" y="5694"/>
                </a:lnTo>
                <a:lnTo>
                  <a:pt x="3066" y="5694"/>
                </a:lnTo>
                <a:lnTo>
                  <a:pt x="3139" y="5670"/>
                </a:lnTo>
                <a:lnTo>
                  <a:pt x="3212" y="5597"/>
                </a:lnTo>
                <a:lnTo>
                  <a:pt x="3237" y="5524"/>
                </a:lnTo>
                <a:lnTo>
                  <a:pt x="3237" y="5451"/>
                </a:lnTo>
                <a:lnTo>
                  <a:pt x="3237" y="5353"/>
                </a:lnTo>
                <a:lnTo>
                  <a:pt x="3164" y="5280"/>
                </a:lnTo>
                <a:lnTo>
                  <a:pt x="3091" y="5232"/>
                </a:lnTo>
                <a:lnTo>
                  <a:pt x="2872" y="5134"/>
                </a:lnTo>
                <a:lnTo>
                  <a:pt x="2677" y="5037"/>
                </a:lnTo>
                <a:lnTo>
                  <a:pt x="2482" y="4915"/>
                </a:lnTo>
                <a:lnTo>
                  <a:pt x="2288" y="4842"/>
                </a:lnTo>
                <a:lnTo>
                  <a:pt x="2555" y="4429"/>
                </a:lnTo>
                <a:lnTo>
                  <a:pt x="2847" y="4039"/>
                </a:lnTo>
                <a:lnTo>
                  <a:pt x="3188" y="3674"/>
                </a:lnTo>
                <a:lnTo>
                  <a:pt x="3529" y="3334"/>
                </a:lnTo>
                <a:lnTo>
                  <a:pt x="3796" y="3090"/>
                </a:lnTo>
                <a:lnTo>
                  <a:pt x="4088" y="2896"/>
                </a:lnTo>
                <a:lnTo>
                  <a:pt x="4380" y="2701"/>
                </a:lnTo>
                <a:lnTo>
                  <a:pt x="4697" y="2506"/>
                </a:lnTo>
                <a:lnTo>
                  <a:pt x="4770" y="2677"/>
                </a:lnTo>
                <a:lnTo>
                  <a:pt x="4867" y="2847"/>
                </a:lnTo>
                <a:lnTo>
                  <a:pt x="4989" y="3090"/>
                </a:lnTo>
                <a:lnTo>
                  <a:pt x="5062" y="3188"/>
                </a:lnTo>
                <a:lnTo>
                  <a:pt x="5159" y="3285"/>
                </a:lnTo>
                <a:lnTo>
                  <a:pt x="5232" y="3334"/>
                </a:lnTo>
                <a:lnTo>
                  <a:pt x="5329" y="3334"/>
                </a:lnTo>
                <a:lnTo>
                  <a:pt x="5402" y="3309"/>
                </a:lnTo>
                <a:lnTo>
                  <a:pt x="5475" y="3261"/>
                </a:lnTo>
                <a:lnTo>
                  <a:pt x="5524" y="3188"/>
                </a:lnTo>
                <a:lnTo>
                  <a:pt x="5548" y="3115"/>
                </a:lnTo>
                <a:lnTo>
                  <a:pt x="5524" y="3042"/>
                </a:lnTo>
                <a:lnTo>
                  <a:pt x="5475" y="2969"/>
                </a:lnTo>
                <a:lnTo>
                  <a:pt x="5402" y="2920"/>
                </a:lnTo>
                <a:lnTo>
                  <a:pt x="5354" y="2847"/>
                </a:lnTo>
                <a:lnTo>
                  <a:pt x="5232" y="2677"/>
                </a:lnTo>
                <a:lnTo>
                  <a:pt x="5135" y="2506"/>
                </a:lnTo>
                <a:lnTo>
                  <a:pt x="5013" y="2360"/>
                </a:lnTo>
                <a:lnTo>
                  <a:pt x="5402" y="2166"/>
                </a:lnTo>
                <a:lnTo>
                  <a:pt x="5792" y="2020"/>
                </a:lnTo>
                <a:lnTo>
                  <a:pt x="6084" y="1922"/>
                </a:lnTo>
                <a:lnTo>
                  <a:pt x="6375" y="1849"/>
                </a:lnTo>
                <a:lnTo>
                  <a:pt x="6984" y="1728"/>
                </a:lnTo>
                <a:lnTo>
                  <a:pt x="7178" y="1703"/>
                </a:lnTo>
                <a:lnTo>
                  <a:pt x="7397" y="1679"/>
                </a:lnTo>
                <a:lnTo>
                  <a:pt x="7616" y="1679"/>
                </a:lnTo>
                <a:lnTo>
                  <a:pt x="7835" y="1655"/>
                </a:lnTo>
                <a:lnTo>
                  <a:pt x="7835" y="1825"/>
                </a:lnTo>
                <a:lnTo>
                  <a:pt x="7835" y="1995"/>
                </a:lnTo>
                <a:lnTo>
                  <a:pt x="7835" y="2287"/>
                </a:lnTo>
                <a:lnTo>
                  <a:pt x="7884" y="2579"/>
                </a:lnTo>
                <a:lnTo>
                  <a:pt x="7908" y="2652"/>
                </a:lnTo>
                <a:lnTo>
                  <a:pt x="7957" y="2701"/>
                </a:lnTo>
                <a:lnTo>
                  <a:pt x="8030" y="2725"/>
                </a:lnTo>
                <a:lnTo>
                  <a:pt x="8127" y="2750"/>
                </a:lnTo>
                <a:lnTo>
                  <a:pt x="8200" y="2725"/>
                </a:lnTo>
                <a:lnTo>
                  <a:pt x="8273" y="2677"/>
                </a:lnTo>
                <a:lnTo>
                  <a:pt x="8322" y="2604"/>
                </a:lnTo>
                <a:lnTo>
                  <a:pt x="8322" y="2506"/>
                </a:lnTo>
                <a:lnTo>
                  <a:pt x="8273" y="1995"/>
                </a:lnTo>
                <a:lnTo>
                  <a:pt x="8273" y="1776"/>
                </a:lnTo>
                <a:lnTo>
                  <a:pt x="8249" y="1655"/>
                </a:lnTo>
                <a:lnTo>
                  <a:pt x="8225" y="1533"/>
                </a:lnTo>
                <a:lnTo>
                  <a:pt x="8444" y="1509"/>
                </a:lnTo>
                <a:close/>
                <a:moveTo>
                  <a:pt x="4575" y="14624"/>
                </a:moveTo>
                <a:lnTo>
                  <a:pt x="4794" y="14746"/>
                </a:lnTo>
                <a:lnTo>
                  <a:pt x="4672" y="14892"/>
                </a:lnTo>
                <a:lnTo>
                  <a:pt x="4526" y="15086"/>
                </a:lnTo>
                <a:lnTo>
                  <a:pt x="4502" y="15135"/>
                </a:lnTo>
                <a:lnTo>
                  <a:pt x="4283" y="14989"/>
                </a:lnTo>
                <a:lnTo>
                  <a:pt x="4380" y="14867"/>
                </a:lnTo>
                <a:lnTo>
                  <a:pt x="4478" y="14746"/>
                </a:lnTo>
                <a:lnTo>
                  <a:pt x="4575" y="14624"/>
                </a:lnTo>
                <a:close/>
                <a:moveTo>
                  <a:pt x="11996" y="14405"/>
                </a:moveTo>
                <a:lnTo>
                  <a:pt x="12045" y="14575"/>
                </a:lnTo>
                <a:lnTo>
                  <a:pt x="12118" y="14770"/>
                </a:lnTo>
                <a:lnTo>
                  <a:pt x="12167" y="14940"/>
                </a:lnTo>
                <a:lnTo>
                  <a:pt x="12191" y="14989"/>
                </a:lnTo>
                <a:lnTo>
                  <a:pt x="11850" y="15184"/>
                </a:lnTo>
                <a:lnTo>
                  <a:pt x="11826" y="15086"/>
                </a:lnTo>
                <a:lnTo>
                  <a:pt x="11777" y="14989"/>
                </a:lnTo>
                <a:lnTo>
                  <a:pt x="11656" y="14819"/>
                </a:lnTo>
                <a:lnTo>
                  <a:pt x="11534" y="14648"/>
                </a:lnTo>
                <a:lnTo>
                  <a:pt x="11777" y="14527"/>
                </a:lnTo>
                <a:lnTo>
                  <a:pt x="11996" y="14405"/>
                </a:lnTo>
                <a:close/>
                <a:moveTo>
                  <a:pt x="11339" y="14746"/>
                </a:moveTo>
                <a:lnTo>
                  <a:pt x="11364" y="14892"/>
                </a:lnTo>
                <a:lnTo>
                  <a:pt x="11437" y="15111"/>
                </a:lnTo>
                <a:lnTo>
                  <a:pt x="11558" y="15330"/>
                </a:lnTo>
                <a:lnTo>
                  <a:pt x="11169" y="15500"/>
                </a:lnTo>
                <a:lnTo>
                  <a:pt x="11193" y="15451"/>
                </a:lnTo>
                <a:lnTo>
                  <a:pt x="11169" y="15378"/>
                </a:lnTo>
                <a:lnTo>
                  <a:pt x="10901" y="15086"/>
                </a:lnTo>
                <a:lnTo>
                  <a:pt x="10804" y="14916"/>
                </a:lnTo>
                <a:lnTo>
                  <a:pt x="11023" y="14843"/>
                </a:lnTo>
                <a:lnTo>
                  <a:pt x="11339" y="14746"/>
                </a:lnTo>
                <a:close/>
                <a:moveTo>
                  <a:pt x="5135" y="14916"/>
                </a:moveTo>
                <a:lnTo>
                  <a:pt x="5548" y="15086"/>
                </a:lnTo>
                <a:lnTo>
                  <a:pt x="5402" y="15232"/>
                </a:lnTo>
                <a:lnTo>
                  <a:pt x="5281" y="15403"/>
                </a:lnTo>
                <a:lnTo>
                  <a:pt x="5232" y="15500"/>
                </a:lnTo>
                <a:lnTo>
                  <a:pt x="5208" y="15573"/>
                </a:lnTo>
                <a:lnTo>
                  <a:pt x="5208" y="15646"/>
                </a:lnTo>
                <a:lnTo>
                  <a:pt x="5183" y="15646"/>
                </a:lnTo>
                <a:lnTo>
                  <a:pt x="5086" y="15597"/>
                </a:lnTo>
                <a:lnTo>
                  <a:pt x="4989" y="15549"/>
                </a:lnTo>
                <a:lnTo>
                  <a:pt x="4818" y="15427"/>
                </a:lnTo>
                <a:lnTo>
                  <a:pt x="4891" y="15305"/>
                </a:lnTo>
                <a:lnTo>
                  <a:pt x="4964" y="15208"/>
                </a:lnTo>
                <a:lnTo>
                  <a:pt x="5086" y="15013"/>
                </a:lnTo>
                <a:lnTo>
                  <a:pt x="5086" y="14965"/>
                </a:lnTo>
                <a:lnTo>
                  <a:pt x="5110" y="14965"/>
                </a:lnTo>
                <a:lnTo>
                  <a:pt x="5110" y="14940"/>
                </a:lnTo>
                <a:lnTo>
                  <a:pt x="5135" y="14916"/>
                </a:lnTo>
                <a:close/>
                <a:moveTo>
                  <a:pt x="10561" y="14965"/>
                </a:moveTo>
                <a:lnTo>
                  <a:pt x="10609" y="15135"/>
                </a:lnTo>
                <a:lnTo>
                  <a:pt x="10707" y="15305"/>
                </a:lnTo>
                <a:lnTo>
                  <a:pt x="10804" y="15451"/>
                </a:lnTo>
                <a:lnTo>
                  <a:pt x="10926" y="15573"/>
                </a:lnTo>
                <a:lnTo>
                  <a:pt x="10950" y="15597"/>
                </a:lnTo>
                <a:lnTo>
                  <a:pt x="10877" y="15622"/>
                </a:lnTo>
                <a:lnTo>
                  <a:pt x="10609" y="15719"/>
                </a:lnTo>
                <a:lnTo>
                  <a:pt x="10585" y="15670"/>
                </a:lnTo>
                <a:lnTo>
                  <a:pt x="10512" y="15476"/>
                </a:lnTo>
                <a:lnTo>
                  <a:pt x="10415" y="15305"/>
                </a:lnTo>
                <a:lnTo>
                  <a:pt x="10342" y="15184"/>
                </a:lnTo>
                <a:lnTo>
                  <a:pt x="10293" y="15038"/>
                </a:lnTo>
                <a:lnTo>
                  <a:pt x="10561" y="14965"/>
                </a:lnTo>
                <a:close/>
                <a:moveTo>
                  <a:pt x="5913" y="15184"/>
                </a:moveTo>
                <a:lnTo>
                  <a:pt x="6327" y="15257"/>
                </a:lnTo>
                <a:lnTo>
                  <a:pt x="6181" y="15403"/>
                </a:lnTo>
                <a:lnTo>
                  <a:pt x="6084" y="15500"/>
                </a:lnTo>
                <a:lnTo>
                  <a:pt x="5986" y="15597"/>
                </a:lnTo>
                <a:lnTo>
                  <a:pt x="5913" y="15743"/>
                </a:lnTo>
                <a:lnTo>
                  <a:pt x="5889" y="15792"/>
                </a:lnTo>
                <a:lnTo>
                  <a:pt x="5865" y="15865"/>
                </a:lnTo>
                <a:lnTo>
                  <a:pt x="5524" y="15768"/>
                </a:lnTo>
                <a:lnTo>
                  <a:pt x="5621" y="15622"/>
                </a:lnTo>
                <a:lnTo>
                  <a:pt x="5694" y="15476"/>
                </a:lnTo>
                <a:lnTo>
                  <a:pt x="5889" y="15208"/>
                </a:lnTo>
                <a:lnTo>
                  <a:pt x="5913" y="15184"/>
                </a:lnTo>
                <a:close/>
                <a:moveTo>
                  <a:pt x="10025" y="15062"/>
                </a:moveTo>
                <a:lnTo>
                  <a:pt x="10025" y="15159"/>
                </a:lnTo>
                <a:lnTo>
                  <a:pt x="10025" y="15232"/>
                </a:lnTo>
                <a:lnTo>
                  <a:pt x="10074" y="15427"/>
                </a:lnTo>
                <a:lnTo>
                  <a:pt x="10171" y="15597"/>
                </a:lnTo>
                <a:lnTo>
                  <a:pt x="10220" y="15768"/>
                </a:lnTo>
                <a:lnTo>
                  <a:pt x="10244" y="15816"/>
                </a:lnTo>
                <a:lnTo>
                  <a:pt x="9758" y="15914"/>
                </a:lnTo>
                <a:lnTo>
                  <a:pt x="9758" y="15841"/>
                </a:lnTo>
                <a:lnTo>
                  <a:pt x="9758" y="15743"/>
                </a:lnTo>
                <a:lnTo>
                  <a:pt x="9709" y="15597"/>
                </a:lnTo>
                <a:lnTo>
                  <a:pt x="9660" y="15354"/>
                </a:lnTo>
                <a:lnTo>
                  <a:pt x="9660" y="15135"/>
                </a:lnTo>
                <a:lnTo>
                  <a:pt x="10025" y="15062"/>
                </a:lnTo>
                <a:close/>
                <a:moveTo>
                  <a:pt x="9466" y="15135"/>
                </a:moveTo>
                <a:lnTo>
                  <a:pt x="9441" y="15257"/>
                </a:lnTo>
                <a:lnTo>
                  <a:pt x="9417" y="15354"/>
                </a:lnTo>
                <a:lnTo>
                  <a:pt x="9417" y="15549"/>
                </a:lnTo>
                <a:lnTo>
                  <a:pt x="9417" y="15768"/>
                </a:lnTo>
                <a:lnTo>
                  <a:pt x="9441" y="15889"/>
                </a:lnTo>
                <a:lnTo>
                  <a:pt x="9490" y="15987"/>
                </a:lnTo>
                <a:lnTo>
                  <a:pt x="9441" y="15987"/>
                </a:lnTo>
                <a:lnTo>
                  <a:pt x="9247" y="16011"/>
                </a:lnTo>
                <a:lnTo>
                  <a:pt x="9222" y="15889"/>
                </a:lnTo>
                <a:lnTo>
                  <a:pt x="9198" y="15768"/>
                </a:lnTo>
                <a:lnTo>
                  <a:pt x="9125" y="15451"/>
                </a:lnTo>
                <a:lnTo>
                  <a:pt x="9125" y="15354"/>
                </a:lnTo>
                <a:lnTo>
                  <a:pt x="9076" y="15208"/>
                </a:lnTo>
                <a:lnTo>
                  <a:pt x="9441" y="15159"/>
                </a:lnTo>
                <a:lnTo>
                  <a:pt x="9466" y="15135"/>
                </a:lnTo>
                <a:close/>
                <a:moveTo>
                  <a:pt x="6594" y="15305"/>
                </a:moveTo>
                <a:lnTo>
                  <a:pt x="7032" y="15354"/>
                </a:lnTo>
                <a:lnTo>
                  <a:pt x="6984" y="15476"/>
                </a:lnTo>
                <a:lnTo>
                  <a:pt x="6935" y="15573"/>
                </a:lnTo>
                <a:lnTo>
                  <a:pt x="6886" y="15743"/>
                </a:lnTo>
                <a:lnTo>
                  <a:pt x="6813" y="15889"/>
                </a:lnTo>
                <a:lnTo>
                  <a:pt x="6765" y="15962"/>
                </a:lnTo>
                <a:lnTo>
                  <a:pt x="6740" y="16060"/>
                </a:lnTo>
                <a:lnTo>
                  <a:pt x="6254" y="15962"/>
                </a:lnTo>
                <a:lnTo>
                  <a:pt x="6351" y="15816"/>
                </a:lnTo>
                <a:lnTo>
                  <a:pt x="6448" y="15646"/>
                </a:lnTo>
                <a:lnTo>
                  <a:pt x="6521" y="15500"/>
                </a:lnTo>
                <a:lnTo>
                  <a:pt x="6570" y="15403"/>
                </a:lnTo>
                <a:lnTo>
                  <a:pt x="6594" y="15305"/>
                </a:lnTo>
                <a:close/>
                <a:moveTo>
                  <a:pt x="8249" y="15354"/>
                </a:moveTo>
                <a:lnTo>
                  <a:pt x="8225" y="15476"/>
                </a:lnTo>
                <a:lnTo>
                  <a:pt x="8200" y="15573"/>
                </a:lnTo>
                <a:lnTo>
                  <a:pt x="8200" y="15695"/>
                </a:lnTo>
                <a:lnTo>
                  <a:pt x="8200" y="15816"/>
                </a:lnTo>
                <a:lnTo>
                  <a:pt x="8273" y="16035"/>
                </a:lnTo>
                <a:lnTo>
                  <a:pt x="8127" y="16060"/>
                </a:lnTo>
                <a:lnTo>
                  <a:pt x="8103" y="16011"/>
                </a:lnTo>
                <a:lnTo>
                  <a:pt x="8079" y="15962"/>
                </a:lnTo>
                <a:lnTo>
                  <a:pt x="8054" y="15938"/>
                </a:lnTo>
                <a:lnTo>
                  <a:pt x="8054" y="15914"/>
                </a:lnTo>
                <a:lnTo>
                  <a:pt x="8054" y="15695"/>
                </a:lnTo>
                <a:lnTo>
                  <a:pt x="8079" y="15476"/>
                </a:lnTo>
                <a:lnTo>
                  <a:pt x="8079" y="15354"/>
                </a:lnTo>
                <a:close/>
                <a:moveTo>
                  <a:pt x="8930" y="15232"/>
                </a:moveTo>
                <a:lnTo>
                  <a:pt x="8906" y="15305"/>
                </a:lnTo>
                <a:lnTo>
                  <a:pt x="8882" y="15403"/>
                </a:lnTo>
                <a:lnTo>
                  <a:pt x="8857" y="15573"/>
                </a:lnTo>
                <a:lnTo>
                  <a:pt x="8857" y="15816"/>
                </a:lnTo>
                <a:lnTo>
                  <a:pt x="8882" y="15938"/>
                </a:lnTo>
                <a:lnTo>
                  <a:pt x="8930" y="16060"/>
                </a:lnTo>
                <a:lnTo>
                  <a:pt x="8638" y="16084"/>
                </a:lnTo>
                <a:lnTo>
                  <a:pt x="8638" y="16035"/>
                </a:lnTo>
                <a:lnTo>
                  <a:pt x="8638" y="15987"/>
                </a:lnTo>
                <a:lnTo>
                  <a:pt x="8565" y="15816"/>
                </a:lnTo>
                <a:lnTo>
                  <a:pt x="8517" y="15622"/>
                </a:lnTo>
                <a:lnTo>
                  <a:pt x="8541" y="15476"/>
                </a:lnTo>
                <a:lnTo>
                  <a:pt x="8541" y="15330"/>
                </a:lnTo>
                <a:lnTo>
                  <a:pt x="8614" y="15305"/>
                </a:lnTo>
                <a:lnTo>
                  <a:pt x="8663" y="15257"/>
                </a:lnTo>
                <a:lnTo>
                  <a:pt x="8930" y="15232"/>
                </a:lnTo>
                <a:close/>
                <a:moveTo>
                  <a:pt x="7738" y="15378"/>
                </a:moveTo>
                <a:lnTo>
                  <a:pt x="7689" y="15646"/>
                </a:lnTo>
                <a:lnTo>
                  <a:pt x="7665" y="15914"/>
                </a:lnTo>
                <a:lnTo>
                  <a:pt x="7689" y="16011"/>
                </a:lnTo>
                <a:lnTo>
                  <a:pt x="7714" y="16108"/>
                </a:lnTo>
                <a:lnTo>
                  <a:pt x="7446" y="16133"/>
                </a:lnTo>
                <a:lnTo>
                  <a:pt x="7178" y="16108"/>
                </a:lnTo>
                <a:lnTo>
                  <a:pt x="7203" y="16060"/>
                </a:lnTo>
                <a:lnTo>
                  <a:pt x="7276" y="15865"/>
                </a:lnTo>
                <a:lnTo>
                  <a:pt x="7349" y="15622"/>
                </a:lnTo>
                <a:lnTo>
                  <a:pt x="7397" y="15378"/>
                </a:lnTo>
                <a:close/>
                <a:moveTo>
                  <a:pt x="8419" y="0"/>
                </a:moveTo>
                <a:lnTo>
                  <a:pt x="8006" y="25"/>
                </a:lnTo>
                <a:lnTo>
                  <a:pt x="7592" y="98"/>
                </a:lnTo>
                <a:lnTo>
                  <a:pt x="7349" y="73"/>
                </a:lnTo>
                <a:lnTo>
                  <a:pt x="7130" y="98"/>
                </a:lnTo>
                <a:lnTo>
                  <a:pt x="6886" y="122"/>
                </a:lnTo>
                <a:lnTo>
                  <a:pt x="6667" y="171"/>
                </a:lnTo>
                <a:lnTo>
                  <a:pt x="6205" y="292"/>
                </a:lnTo>
                <a:lnTo>
                  <a:pt x="5816" y="414"/>
                </a:lnTo>
                <a:lnTo>
                  <a:pt x="5451" y="536"/>
                </a:lnTo>
                <a:lnTo>
                  <a:pt x="5110" y="682"/>
                </a:lnTo>
                <a:lnTo>
                  <a:pt x="4794" y="828"/>
                </a:lnTo>
                <a:lnTo>
                  <a:pt x="4478" y="998"/>
                </a:lnTo>
                <a:lnTo>
                  <a:pt x="3845" y="1363"/>
                </a:lnTo>
                <a:lnTo>
                  <a:pt x="3237" y="1776"/>
                </a:lnTo>
                <a:lnTo>
                  <a:pt x="2872" y="2020"/>
                </a:lnTo>
                <a:lnTo>
                  <a:pt x="2531" y="2287"/>
                </a:lnTo>
                <a:lnTo>
                  <a:pt x="2215" y="2579"/>
                </a:lnTo>
                <a:lnTo>
                  <a:pt x="1923" y="2871"/>
                </a:lnTo>
                <a:lnTo>
                  <a:pt x="1631" y="3212"/>
                </a:lnTo>
                <a:lnTo>
                  <a:pt x="1387" y="3528"/>
                </a:lnTo>
                <a:lnTo>
                  <a:pt x="1144" y="3893"/>
                </a:lnTo>
                <a:lnTo>
                  <a:pt x="949" y="4283"/>
                </a:lnTo>
                <a:lnTo>
                  <a:pt x="755" y="4648"/>
                </a:lnTo>
                <a:lnTo>
                  <a:pt x="609" y="5037"/>
                </a:lnTo>
                <a:lnTo>
                  <a:pt x="463" y="5426"/>
                </a:lnTo>
                <a:lnTo>
                  <a:pt x="341" y="5840"/>
                </a:lnTo>
                <a:lnTo>
                  <a:pt x="244" y="6254"/>
                </a:lnTo>
                <a:lnTo>
                  <a:pt x="146" y="6643"/>
                </a:lnTo>
                <a:lnTo>
                  <a:pt x="98" y="7057"/>
                </a:lnTo>
                <a:lnTo>
                  <a:pt x="49" y="7470"/>
                </a:lnTo>
                <a:lnTo>
                  <a:pt x="0" y="7908"/>
                </a:lnTo>
                <a:lnTo>
                  <a:pt x="0" y="8346"/>
                </a:lnTo>
                <a:lnTo>
                  <a:pt x="0" y="8784"/>
                </a:lnTo>
                <a:lnTo>
                  <a:pt x="25" y="9198"/>
                </a:lnTo>
                <a:lnTo>
                  <a:pt x="98" y="9636"/>
                </a:lnTo>
                <a:lnTo>
                  <a:pt x="171" y="10049"/>
                </a:lnTo>
                <a:lnTo>
                  <a:pt x="268" y="10487"/>
                </a:lnTo>
                <a:lnTo>
                  <a:pt x="390" y="10901"/>
                </a:lnTo>
                <a:lnTo>
                  <a:pt x="560" y="11315"/>
                </a:lnTo>
                <a:lnTo>
                  <a:pt x="730" y="11728"/>
                </a:lnTo>
                <a:lnTo>
                  <a:pt x="949" y="12118"/>
                </a:lnTo>
                <a:lnTo>
                  <a:pt x="1193" y="12507"/>
                </a:lnTo>
                <a:lnTo>
                  <a:pt x="1436" y="12896"/>
                </a:lnTo>
                <a:lnTo>
                  <a:pt x="1704" y="13261"/>
                </a:lnTo>
                <a:lnTo>
                  <a:pt x="2263" y="13967"/>
                </a:lnTo>
                <a:lnTo>
                  <a:pt x="2580" y="14308"/>
                </a:lnTo>
                <a:lnTo>
                  <a:pt x="2896" y="14624"/>
                </a:lnTo>
                <a:lnTo>
                  <a:pt x="3261" y="14892"/>
                </a:lnTo>
                <a:lnTo>
                  <a:pt x="3626" y="15159"/>
                </a:lnTo>
                <a:lnTo>
                  <a:pt x="4015" y="15403"/>
                </a:lnTo>
                <a:lnTo>
                  <a:pt x="4210" y="15524"/>
                </a:lnTo>
                <a:lnTo>
                  <a:pt x="4405" y="15670"/>
                </a:lnTo>
                <a:lnTo>
                  <a:pt x="4648" y="15889"/>
                </a:lnTo>
                <a:lnTo>
                  <a:pt x="4770" y="15987"/>
                </a:lnTo>
                <a:lnTo>
                  <a:pt x="4916" y="16060"/>
                </a:lnTo>
                <a:lnTo>
                  <a:pt x="5329" y="16230"/>
                </a:lnTo>
                <a:lnTo>
                  <a:pt x="5767" y="16352"/>
                </a:lnTo>
                <a:lnTo>
                  <a:pt x="6205" y="16473"/>
                </a:lnTo>
                <a:lnTo>
                  <a:pt x="6643" y="16571"/>
                </a:lnTo>
                <a:lnTo>
                  <a:pt x="7081" y="16619"/>
                </a:lnTo>
                <a:lnTo>
                  <a:pt x="7543" y="16619"/>
                </a:lnTo>
                <a:lnTo>
                  <a:pt x="7981" y="16595"/>
                </a:lnTo>
                <a:lnTo>
                  <a:pt x="8419" y="16522"/>
                </a:lnTo>
                <a:lnTo>
                  <a:pt x="8492" y="16498"/>
                </a:lnTo>
                <a:lnTo>
                  <a:pt x="8541" y="16449"/>
                </a:lnTo>
                <a:lnTo>
                  <a:pt x="8760" y="16498"/>
                </a:lnTo>
                <a:lnTo>
                  <a:pt x="8979" y="16498"/>
                </a:lnTo>
                <a:lnTo>
                  <a:pt x="9417" y="16425"/>
                </a:lnTo>
                <a:lnTo>
                  <a:pt x="9855" y="16352"/>
                </a:lnTo>
                <a:lnTo>
                  <a:pt x="10293" y="16254"/>
                </a:lnTo>
                <a:lnTo>
                  <a:pt x="10707" y="16133"/>
                </a:lnTo>
                <a:lnTo>
                  <a:pt x="11120" y="15987"/>
                </a:lnTo>
                <a:lnTo>
                  <a:pt x="11510" y="15841"/>
                </a:lnTo>
                <a:lnTo>
                  <a:pt x="11875" y="15670"/>
                </a:lnTo>
                <a:lnTo>
                  <a:pt x="12240" y="15476"/>
                </a:lnTo>
                <a:lnTo>
                  <a:pt x="12605" y="15257"/>
                </a:lnTo>
                <a:lnTo>
                  <a:pt x="12945" y="15013"/>
                </a:lnTo>
                <a:lnTo>
                  <a:pt x="13262" y="14770"/>
                </a:lnTo>
                <a:lnTo>
                  <a:pt x="13578" y="14502"/>
                </a:lnTo>
                <a:lnTo>
                  <a:pt x="13870" y="14235"/>
                </a:lnTo>
                <a:lnTo>
                  <a:pt x="14186" y="13918"/>
                </a:lnTo>
                <a:lnTo>
                  <a:pt x="14454" y="13626"/>
                </a:lnTo>
                <a:lnTo>
                  <a:pt x="14697" y="13286"/>
                </a:lnTo>
                <a:lnTo>
                  <a:pt x="14940" y="12945"/>
                </a:lnTo>
                <a:lnTo>
                  <a:pt x="15159" y="12580"/>
                </a:lnTo>
                <a:lnTo>
                  <a:pt x="15354" y="12215"/>
                </a:lnTo>
                <a:lnTo>
                  <a:pt x="15549" y="11850"/>
                </a:lnTo>
                <a:lnTo>
                  <a:pt x="15719" y="11461"/>
                </a:lnTo>
                <a:lnTo>
                  <a:pt x="15865" y="11071"/>
                </a:lnTo>
                <a:lnTo>
                  <a:pt x="16011" y="10658"/>
                </a:lnTo>
                <a:lnTo>
                  <a:pt x="16108" y="10244"/>
                </a:lnTo>
                <a:lnTo>
                  <a:pt x="16206" y="9806"/>
                </a:lnTo>
                <a:lnTo>
                  <a:pt x="16254" y="9514"/>
                </a:lnTo>
                <a:lnTo>
                  <a:pt x="16279" y="9198"/>
                </a:lnTo>
                <a:lnTo>
                  <a:pt x="16279" y="9028"/>
                </a:lnTo>
                <a:lnTo>
                  <a:pt x="16279" y="8882"/>
                </a:lnTo>
                <a:lnTo>
                  <a:pt x="16230" y="8736"/>
                </a:lnTo>
                <a:lnTo>
                  <a:pt x="16157" y="8614"/>
                </a:lnTo>
                <a:lnTo>
                  <a:pt x="16157" y="8298"/>
                </a:lnTo>
                <a:lnTo>
                  <a:pt x="16157" y="8079"/>
                </a:lnTo>
                <a:lnTo>
                  <a:pt x="16157" y="7860"/>
                </a:lnTo>
                <a:lnTo>
                  <a:pt x="16157" y="7641"/>
                </a:lnTo>
                <a:lnTo>
                  <a:pt x="16157" y="7422"/>
                </a:lnTo>
                <a:lnTo>
                  <a:pt x="16084" y="6935"/>
                </a:lnTo>
                <a:lnTo>
                  <a:pt x="15962" y="6448"/>
                </a:lnTo>
                <a:lnTo>
                  <a:pt x="15841" y="5962"/>
                </a:lnTo>
                <a:lnTo>
                  <a:pt x="15743" y="5499"/>
                </a:lnTo>
                <a:lnTo>
                  <a:pt x="15622" y="5061"/>
                </a:lnTo>
                <a:lnTo>
                  <a:pt x="15500" y="4648"/>
                </a:lnTo>
                <a:lnTo>
                  <a:pt x="15330" y="4234"/>
                </a:lnTo>
                <a:lnTo>
                  <a:pt x="15135" y="3845"/>
                </a:lnTo>
                <a:lnTo>
                  <a:pt x="14892" y="3480"/>
                </a:lnTo>
                <a:lnTo>
                  <a:pt x="14648" y="3139"/>
                </a:lnTo>
                <a:lnTo>
                  <a:pt x="14356" y="2798"/>
                </a:lnTo>
                <a:lnTo>
                  <a:pt x="14065" y="2458"/>
                </a:lnTo>
                <a:lnTo>
                  <a:pt x="13724" y="2166"/>
                </a:lnTo>
                <a:lnTo>
                  <a:pt x="13359" y="1874"/>
                </a:lnTo>
                <a:lnTo>
                  <a:pt x="12970" y="1606"/>
                </a:lnTo>
                <a:lnTo>
                  <a:pt x="12556" y="1363"/>
                </a:lnTo>
                <a:lnTo>
                  <a:pt x="12142" y="1144"/>
                </a:lnTo>
                <a:lnTo>
                  <a:pt x="11729" y="925"/>
                </a:lnTo>
                <a:lnTo>
                  <a:pt x="10877" y="560"/>
                </a:lnTo>
                <a:lnTo>
                  <a:pt x="10488" y="414"/>
                </a:lnTo>
                <a:lnTo>
                  <a:pt x="10098" y="292"/>
                </a:lnTo>
                <a:lnTo>
                  <a:pt x="9685" y="171"/>
                </a:lnTo>
                <a:lnTo>
                  <a:pt x="9271" y="73"/>
                </a:lnTo>
                <a:lnTo>
                  <a:pt x="8833" y="25"/>
                </a:lnTo>
                <a:lnTo>
                  <a:pt x="84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9"/>
          <p:cNvSpPr/>
          <p:nvPr/>
        </p:nvSpPr>
        <p:spPr>
          <a:xfrm>
            <a:off x="1279554" y="1137072"/>
            <a:ext cx="288526" cy="357223"/>
          </a:xfrm>
          <a:custGeom>
            <a:avLst/>
            <a:gdLst/>
            <a:ahLst/>
            <a:cxnLst/>
            <a:rect l="l" t="t" r="r" b="b"/>
            <a:pathLst>
              <a:path w="16863" h="20878" extrusionOk="0">
                <a:moveTo>
                  <a:pt x="974" y="1801"/>
                </a:moveTo>
                <a:lnTo>
                  <a:pt x="1144" y="1825"/>
                </a:lnTo>
                <a:lnTo>
                  <a:pt x="1314" y="1874"/>
                </a:lnTo>
                <a:lnTo>
                  <a:pt x="1436" y="1874"/>
                </a:lnTo>
                <a:lnTo>
                  <a:pt x="1460" y="2093"/>
                </a:lnTo>
                <a:lnTo>
                  <a:pt x="1485" y="2774"/>
                </a:lnTo>
                <a:lnTo>
                  <a:pt x="1387" y="2750"/>
                </a:lnTo>
                <a:lnTo>
                  <a:pt x="1314" y="2774"/>
                </a:lnTo>
                <a:lnTo>
                  <a:pt x="1241" y="2798"/>
                </a:lnTo>
                <a:lnTo>
                  <a:pt x="901" y="3042"/>
                </a:lnTo>
                <a:lnTo>
                  <a:pt x="560" y="3309"/>
                </a:lnTo>
                <a:lnTo>
                  <a:pt x="511" y="3358"/>
                </a:lnTo>
                <a:lnTo>
                  <a:pt x="511" y="2847"/>
                </a:lnTo>
                <a:lnTo>
                  <a:pt x="536" y="2823"/>
                </a:lnTo>
                <a:lnTo>
                  <a:pt x="706" y="2725"/>
                </a:lnTo>
                <a:lnTo>
                  <a:pt x="852" y="2604"/>
                </a:lnTo>
                <a:lnTo>
                  <a:pt x="1193" y="2409"/>
                </a:lnTo>
                <a:lnTo>
                  <a:pt x="1290" y="2360"/>
                </a:lnTo>
                <a:lnTo>
                  <a:pt x="1339" y="2287"/>
                </a:lnTo>
                <a:lnTo>
                  <a:pt x="1436" y="2117"/>
                </a:lnTo>
                <a:lnTo>
                  <a:pt x="1460" y="2093"/>
                </a:lnTo>
                <a:lnTo>
                  <a:pt x="1436" y="2044"/>
                </a:lnTo>
                <a:lnTo>
                  <a:pt x="1412" y="2020"/>
                </a:lnTo>
                <a:lnTo>
                  <a:pt x="1290" y="1995"/>
                </a:lnTo>
                <a:lnTo>
                  <a:pt x="1168" y="1995"/>
                </a:lnTo>
                <a:lnTo>
                  <a:pt x="998" y="2068"/>
                </a:lnTo>
                <a:lnTo>
                  <a:pt x="828" y="2166"/>
                </a:lnTo>
                <a:lnTo>
                  <a:pt x="657" y="2287"/>
                </a:lnTo>
                <a:lnTo>
                  <a:pt x="487" y="2409"/>
                </a:lnTo>
                <a:lnTo>
                  <a:pt x="487" y="2093"/>
                </a:lnTo>
                <a:lnTo>
                  <a:pt x="438" y="1801"/>
                </a:lnTo>
                <a:lnTo>
                  <a:pt x="609" y="1825"/>
                </a:lnTo>
                <a:lnTo>
                  <a:pt x="974" y="1801"/>
                </a:lnTo>
                <a:close/>
                <a:moveTo>
                  <a:pt x="13237" y="803"/>
                </a:moveTo>
                <a:lnTo>
                  <a:pt x="13383" y="949"/>
                </a:lnTo>
                <a:lnTo>
                  <a:pt x="13651" y="1192"/>
                </a:lnTo>
                <a:lnTo>
                  <a:pt x="13943" y="1436"/>
                </a:lnTo>
                <a:lnTo>
                  <a:pt x="14210" y="1655"/>
                </a:lnTo>
                <a:lnTo>
                  <a:pt x="14454" y="1922"/>
                </a:lnTo>
                <a:lnTo>
                  <a:pt x="14697" y="2214"/>
                </a:lnTo>
                <a:lnTo>
                  <a:pt x="14965" y="2482"/>
                </a:lnTo>
                <a:lnTo>
                  <a:pt x="15500" y="3017"/>
                </a:lnTo>
                <a:lnTo>
                  <a:pt x="15646" y="3188"/>
                </a:lnTo>
                <a:lnTo>
                  <a:pt x="15792" y="3382"/>
                </a:lnTo>
                <a:lnTo>
                  <a:pt x="15938" y="3577"/>
                </a:lnTo>
                <a:lnTo>
                  <a:pt x="16084" y="3772"/>
                </a:lnTo>
                <a:lnTo>
                  <a:pt x="15743" y="3796"/>
                </a:lnTo>
                <a:lnTo>
                  <a:pt x="15403" y="3820"/>
                </a:lnTo>
                <a:lnTo>
                  <a:pt x="14697" y="3820"/>
                </a:lnTo>
                <a:lnTo>
                  <a:pt x="14016" y="3796"/>
                </a:lnTo>
                <a:lnTo>
                  <a:pt x="13651" y="3772"/>
                </a:lnTo>
                <a:lnTo>
                  <a:pt x="13310" y="3820"/>
                </a:lnTo>
                <a:lnTo>
                  <a:pt x="13261" y="3042"/>
                </a:lnTo>
                <a:lnTo>
                  <a:pt x="13188" y="2239"/>
                </a:lnTo>
                <a:lnTo>
                  <a:pt x="13188" y="1874"/>
                </a:lnTo>
                <a:lnTo>
                  <a:pt x="13188" y="1533"/>
                </a:lnTo>
                <a:lnTo>
                  <a:pt x="13237" y="803"/>
                </a:lnTo>
                <a:close/>
                <a:moveTo>
                  <a:pt x="1509" y="3163"/>
                </a:moveTo>
                <a:lnTo>
                  <a:pt x="1533" y="3455"/>
                </a:lnTo>
                <a:lnTo>
                  <a:pt x="1363" y="3553"/>
                </a:lnTo>
                <a:lnTo>
                  <a:pt x="1193" y="3650"/>
                </a:lnTo>
                <a:lnTo>
                  <a:pt x="901" y="3918"/>
                </a:lnTo>
                <a:lnTo>
                  <a:pt x="706" y="4064"/>
                </a:lnTo>
                <a:lnTo>
                  <a:pt x="511" y="4210"/>
                </a:lnTo>
                <a:lnTo>
                  <a:pt x="511" y="3845"/>
                </a:lnTo>
                <a:lnTo>
                  <a:pt x="511" y="3747"/>
                </a:lnTo>
                <a:lnTo>
                  <a:pt x="657" y="3699"/>
                </a:lnTo>
                <a:lnTo>
                  <a:pt x="803" y="3626"/>
                </a:lnTo>
                <a:lnTo>
                  <a:pt x="1047" y="3455"/>
                </a:lnTo>
                <a:lnTo>
                  <a:pt x="1387" y="3236"/>
                </a:lnTo>
                <a:lnTo>
                  <a:pt x="1509" y="3163"/>
                </a:lnTo>
                <a:close/>
                <a:moveTo>
                  <a:pt x="1533" y="3942"/>
                </a:moveTo>
                <a:lnTo>
                  <a:pt x="1533" y="4404"/>
                </a:lnTo>
                <a:lnTo>
                  <a:pt x="1533" y="4526"/>
                </a:lnTo>
                <a:lnTo>
                  <a:pt x="1168" y="4745"/>
                </a:lnTo>
                <a:lnTo>
                  <a:pt x="828" y="4988"/>
                </a:lnTo>
                <a:lnTo>
                  <a:pt x="657" y="5086"/>
                </a:lnTo>
                <a:lnTo>
                  <a:pt x="511" y="5232"/>
                </a:lnTo>
                <a:lnTo>
                  <a:pt x="511" y="4648"/>
                </a:lnTo>
                <a:lnTo>
                  <a:pt x="657" y="4575"/>
                </a:lnTo>
                <a:lnTo>
                  <a:pt x="803" y="4477"/>
                </a:lnTo>
                <a:lnTo>
                  <a:pt x="1095" y="4258"/>
                </a:lnTo>
                <a:lnTo>
                  <a:pt x="1533" y="3942"/>
                </a:lnTo>
                <a:close/>
                <a:moveTo>
                  <a:pt x="1509" y="4964"/>
                </a:moveTo>
                <a:lnTo>
                  <a:pt x="1485" y="5378"/>
                </a:lnTo>
                <a:lnTo>
                  <a:pt x="1363" y="5451"/>
                </a:lnTo>
                <a:lnTo>
                  <a:pt x="1217" y="5548"/>
                </a:lnTo>
                <a:lnTo>
                  <a:pt x="998" y="5767"/>
                </a:lnTo>
                <a:lnTo>
                  <a:pt x="730" y="5986"/>
                </a:lnTo>
                <a:lnTo>
                  <a:pt x="609" y="6108"/>
                </a:lnTo>
                <a:lnTo>
                  <a:pt x="487" y="6254"/>
                </a:lnTo>
                <a:lnTo>
                  <a:pt x="487" y="5499"/>
                </a:lnTo>
                <a:lnTo>
                  <a:pt x="633" y="5475"/>
                </a:lnTo>
                <a:lnTo>
                  <a:pt x="755" y="5426"/>
                </a:lnTo>
                <a:lnTo>
                  <a:pt x="998" y="5256"/>
                </a:lnTo>
                <a:lnTo>
                  <a:pt x="1509" y="4964"/>
                </a:lnTo>
                <a:close/>
                <a:moveTo>
                  <a:pt x="1460" y="5889"/>
                </a:moveTo>
                <a:lnTo>
                  <a:pt x="1436" y="6473"/>
                </a:lnTo>
                <a:lnTo>
                  <a:pt x="1363" y="6448"/>
                </a:lnTo>
                <a:lnTo>
                  <a:pt x="1266" y="6448"/>
                </a:lnTo>
                <a:lnTo>
                  <a:pt x="1168" y="6473"/>
                </a:lnTo>
                <a:lnTo>
                  <a:pt x="998" y="6594"/>
                </a:lnTo>
                <a:lnTo>
                  <a:pt x="852" y="6716"/>
                </a:lnTo>
                <a:lnTo>
                  <a:pt x="730" y="6862"/>
                </a:lnTo>
                <a:lnTo>
                  <a:pt x="511" y="7105"/>
                </a:lnTo>
                <a:lnTo>
                  <a:pt x="487" y="6448"/>
                </a:lnTo>
                <a:lnTo>
                  <a:pt x="511" y="6448"/>
                </a:lnTo>
                <a:lnTo>
                  <a:pt x="682" y="6424"/>
                </a:lnTo>
                <a:lnTo>
                  <a:pt x="828" y="6351"/>
                </a:lnTo>
                <a:lnTo>
                  <a:pt x="974" y="6254"/>
                </a:lnTo>
                <a:lnTo>
                  <a:pt x="1095" y="6156"/>
                </a:lnTo>
                <a:lnTo>
                  <a:pt x="1460" y="5889"/>
                </a:lnTo>
                <a:close/>
                <a:moveTo>
                  <a:pt x="6984" y="6205"/>
                </a:moveTo>
                <a:lnTo>
                  <a:pt x="6935" y="6229"/>
                </a:lnTo>
                <a:lnTo>
                  <a:pt x="6862" y="6278"/>
                </a:lnTo>
                <a:lnTo>
                  <a:pt x="6716" y="6424"/>
                </a:lnTo>
                <a:lnTo>
                  <a:pt x="6546" y="6594"/>
                </a:lnTo>
                <a:lnTo>
                  <a:pt x="6327" y="6740"/>
                </a:lnTo>
                <a:lnTo>
                  <a:pt x="6108" y="6862"/>
                </a:lnTo>
                <a:lnTo>
                  <a:pt x="5986" y="6911"/>
                </a:lnTo>
                <a:lnTo>
                  <a:pt x="5889" y="6935"/>
                </a:lnTo>
                <a:lnTo>
                  <a:pt x="5767" y="6935"/>
                </a:lnTo>
                <a:lnTo>
                  <a:pt x="5670" y="6911"/>
                </a:lnTo>
                <a:lnTo>
                  <a:pt x="5572" y="6886"/>
                </a:lnTo>
                <a:lnTo>
                  <a:pt x="5499" y="6838"/>
                </a:lnTo>
                <a:lnTo>
                  <a:pt x="5426" y="6740"/>
                </a:lnTo>
                <a:lnTo>
                  <a:pt x="5353" y="6619"/>
                </a:lnTo>
                <a:lnTo>
                  <a:pt x="5305" y="6546"/>
                </a:lnTo>
                <a:lnTo>
                  <a:pt x="5232" y="6521"/>
                </a:lnTo>
                <a:lnTo>
                  <a:pt x="5134" y="6521"/>
                </a:lnTo>
                <a:lnTo>
                  <a:pt x="5061" y="6546"/>
                </a:lnTo>
                <a:lnTo>
                  <a:pt x="4794" y="6716"/>
                </a:lnTo>
                <a:lnTo>
                  <a:pt x="4599" y="6813"/>
                </a:lnTo>
                <a:lnTo>
                  <a:pt x="4429" y="6911"/>
                </a:lnTo>
                <a:lnTo>
                  <a:pt x="4283" y="6959"/>
                </a:lnTo>
                <a:lnTo>
                  <a:pt x="4210" y="6959"/>
                </a:lnTo>
                <a:lnTo>
                  <a:pt x="4137" y="6935"/>
                </a:lnTo>
                <a:lnTo>
                  <a:pt x="4088" y="6911"/>
                </a:lnTo>
                <a:lnTo>
                  <a:pt x="4064" y="6838"/>
                </a:lnTo>
                <a:lnTo>
                  <a:pt x="4039" y="6765"/>
                </a:lnTo>
                <a:lnTo>
                  <a:pt x="4039" y="6667"/>
                </a:lnTo>
                <a:lnTo>
                  <a:pt x="4039" y="6619"/>
                </a:lnTo>
                <a:lnTo>
                  <a:pt x="4015" y="6594"/>
                </a:lnTo>
                <a:lnTo>
                  <a:pt x="3966" y="6570"/>
                </a:lnTo>
                <a:lnTo>
                  <a:pt x="3893" y="6570"/>
                </a:lnTo>
                <a:lnTo>
                  <a:pt x="3845" y="6643"/>
                </a:lnTo>
                <a:lnTo>
                  <a:pt x="3796" y="6862"/>
                </a:lnTo>
                <a:lnTo>
                  <a:pt x="3772" y="6959"/>
                </a:lnTo>
                <a:lnTo>
                  <a:pt x="3772" y="7057"/>
                </a:lnTo>
                <a:lnTo>
                  <a:pt x="3796" y="7154"/>
                </a:lnTo>
                <a:lnTo>
                  <a:pt x="3845" y="7251"/>
                </a:lnTo>
                <a:lnTo>
                  <a:pt x="3942" y="7300"/>
                </a:lnTo>
                <a:lnTo>
                  <a:pt x="4064" y="7349"/>
                </a:lnTo>
                <a:lnTo>
                  <a:pt x="4331" y="7349"/>
                </a:lnTo>
                <a:lnTo>
                  <a:pt x="4453" y="7324"/>
                </a:lnTo>
                <a:lnTo>
                  <a:pt x="4599" y="7276"/>
                </a:lnTo>
                <a:lnTo>
                  <a:pt x="4842" y="7154"/>
                </a:lnTo>
                <a:lnTo>
                  <a:pt x="5086" y="7008"/>
                </a:lnTo>
                <a:lnTo>
                  <a:pt x="5183" y="7130"/>
                </a:lnTo>
                <a:lnTo>
                  <a:pt x="5280" y="7203"/>
                </a:lnTo>
                <a:lnTo>
                  <a:pt x="5378" y="7276"/>
                </a:lnTo>
                <a:lnTo>
                  <a:pt x="5499" y="7324"/>
                </a:lnTo>
                <a:lnTo>
                  <a:pt x="5597" y="7349"/>
                </a:lnTo>
                <a:lnTo>
                  <a:pt x="5718" y="7349"/>
                </a:lnTo>
                <a:lnTo>
                  <a:pt x="5962" y="7324"/>
                </a:lnTo>
                <a:lnTo>
                  <a:pt x="6229" y="7251"/>
                </a:lnTo>
                <a:lnTo>
                  <a:pt x="6473" y="7130"/>
                </a:lnTo>
                <a:lnTo>
                  <a:pt x="6716" y="6984"/>
                </a:lnTo>
                <a:lnTo>
                  <a:pt x="6935" y="6813"/>
                </a:lnTo>
                <a:lnTo>
                  <a:pt x="7057" y="6959"/>
                </a:lnTo>
                <a:lnTo>
                  <a:pt x="7203" y="7081"/>
                </a:lnTo>
                <a:lnTo>
                  <a:pt x="7373" y="7154"/>
                </a:lnTo>
                <a:lnTo>
                  <a:pt x="7568" y="7203"/>
                </a:lnTo>
                <a:lnTo>
                  <a:pt x="7714" y="7227"/>
                </a:lnTo>
                <a:lnTo>
                  <a:pt x="7981" y="7227"/>
                </a:lnTo>
                <a:lnTo>
                  <a:pt x="8103" y="7178"/>
                </a:lnTo>
                <a:lnTo>
                  <a:pt x="8225" y="7130"/>
                </a:lnTo>
                <a:lnTo>
                  <a:pt x="8322" y="7057"/>
                </a:lnTo>
                <a:lnTo>
                  <a:pt x="8541" y="6911"/>
                </a:lnTo>
                <a:lnTo>
                  <a:pt x="8663" y="7057"/>
                </a:lnTo>
                <a:lnTo>
                  <a:pt x="8833" y="7154"/>
                </a:lnTo>
                <a:lnTo>
                  <a:pt x="9028" y="7203"/>
                </a:lnTo>
                <a:lnTo>
                  <a:pt x="9222" y="7227"/>
                </a:lnTo>
                <a:lnTo>
                  <a:pt x="9441" y="7203"/>
                </a:lnTo>
                <a:lnTo>
                  <a:pt x="9636" y="7154"/>
                </a:lnTo>
                <a:lnTo>
                  <a:pt x="9830" y="7057"/>
                </a:lnTo>
                <a:lnTo>
                  <a:pt x="10001" y="6935"/>
                </a:lnTo>
                <a:lnTo>
                  <a:pt x="10171" y="7057"/>
                </a:lnTo>
                <a:lnTo>
                  <a:pt x="10341" y="7154"/>
                </a:lnTo>
                <a:lnTo>
                  <a:pt x="10512" y="7227"/>
                </a:lnTo>
                <a:lnTo>
                  <a:pt x="10706" y="7276"/>
                </a:lnTo>
                <a:lnTo>
                  <a:pt x="10877" y="7276"/>
                </a:lnTo>
                <a:lnTo>
                  <a:pt x="11047" y="7251"/>
                </a:lnTo>
                <a:lnTo>
                  <a:pt x="11193" y="7203"/>
                </a:lnTo>
                <a:lnTo>
                  <a:pt x="11339" y="7105"/>
                </a:lnTo>
                <a:lnTo>
                  <a:pt x="11436" y="7203"/>
                </a:lnTo>
                <a:lnTo>
                  <a:pt x="11534" y="7276"/>
                </a:lnTo>
                <a:lnTo>
                  <a:pt x="11655" y="7349"/>
                </a:lnTo>
                <a:lnTo>
                  <a:pt x="11777" y="7397"/>
                </a:lnTo>
                <a:lnTo>
                  <a:pt x="11899" y="7422"/>
                </a:lnTo>
                <a:lnTo>
                  <a:pt x="12020" y="7422"/>
                </a:lnTo>
                <a:lnTo>
                  <a:pt x="12142" y="7397"/>
                </a:lnTo>
                <a:lnTo>
                  <a:pt x="12239" y="7349"/>
                </a:lnTo>
                <a:lnTo>
                  <a:pt x="12337" y="7300"/>
                </a:lnTo>
                <a:lnTo>
                  <a:pt x="12434" y="7203"/>
                </a:lnTo>
                <a:lnTo>
                  <a:pt x="12604" y="7032"/>
                </a:lnTo>
                <a:lnTo>
                  <a:pt x="12848" y="7178"/>
                </a:lnTo>
                <a:lnTo>
                  <a:pt x="12969" y="7251"/>
                </a:lnTo>
                <a:lnTo>
                  <a:pt x="13091" y="7300"/>
                </a:lnTo>
                <a:lnTo>
                  <a:pt x="13213" y="7324"/>
                </a:lnTo>
                <a:lnTo>
                  <a:pt x="13334" y="7324"/>
                </a:lnTo>
                <a:lnTo>
                  <a:pt x="13432" y="7300"/>
                </a:lnTo>
                <a:lnTo>
                  <a:pt x="13529" y="7227"/>
                </a:lnTo>
                <a:lnTo>
                  <a:pt x="13651" y="7324"/>
                </a:lnTo>
                <a:lnTo>
                  <a:pt x="13797" y="7373"/>
                </a:lnTo>
                <a:lnTo>
                  <a:pt x="13967" y="7397"/>
                </a:lnTo>
                <a:lnTo>
                  <a:pt x="14113" y="7373"/>
                </a:lnTo>
                <a:lnTo>
                  <a:pt x="14259" y="7349"/>
                </a:lnTo>
                <a:lnTo>
                  <a:pt x="14405" y="7251"/>
                </a:lnTo>
                <a:lnTo>
                  <a:pt x="14502" y="7154"/>
                </a:lnTo>
                <a:lnTo>
                  <a:pt x="14575" y="7008"/>
                </a:lnTo>
                <a:lnTo>
                  <a:pt x="14575" y="6959"/>
                </a:lnTo>
                <a:lnTo>
                  <a:pt x="14575" y="6935"/>
                </a:lnTo>
                <a:lnTo>
                  <a:pt x="14527" y="6911"/>
                </a:lnTo>
                <a:lnTo>
                  <a:pt x="14502" y="6911"/>
                </a:lnTo>
                <a:lnTo>
                  <a:pt x="14283" y="6959"/>
                </a:lnTo>
                <a:lnTo>
                  <a:pt x="14016" y="7032"/>
                </a:lnTo>
                <a:lnTo>
                  <a:pt x="13894" y="7032"/>
                </a:lnTo>
                <a:lnTo>
                  <a:pt x="13772" y="7008"/>
                </a:lnTo>
                <a:lnTo>
                  <a:pt x="13699" y="6959"/>
                </a:lnTo>
                <a:lnTo>
                  <a:pt x="13651" y="6911"/>
                </a:lnTo>
                <a:lnTo>
                  <a:pt x="13651" y="6862"/>
                </a:lnTo>
                <a:lnTo>
                  <a:pt x="13626" y="6789"/>
                </a:lnTo>
                <a:lnTo>
                  <a:pt x="13578" y="6740"/>
                </a:lnTo>
                <a:lnTo>
                  <a:pt x="13529" y="6692"/>
                </a:lnTo>
                <a:lnTo>
                  <a:pt x="13407" y="6692"/>
                </a:lnTo>
                <a:lnTo>
                  <a:pt x="13359" y="6716"/>
                </a:lnTo>
                <a:lnTo>
                  <a:pt x="13334" y="6789"/>
                </a:lnTo>
                <a:lnTo>
                  <a:pt x="13310" y="6862"/>
                </a:lnTo>
                <a:lnTo>
                  <a:pt x="13286" y="6911"/>
                </a:lnTo>
                <a:lnTo>
                  <a:pt x="13286" y="6959"/>
                </a:lnTo>
                <a:lnTo>
                  <a:pt x="13261" y="6984"/>
                </a:lnTo>
                <a:lnTo>
                  <a:pt x="13115" y="6984"/>
                </a:lnTo>
                <a:lnTo>
                  <a:pt x="13018" y="6935"/>
                </a:lnTo>
                <a:lnTo>
                  <a:pt x="12823" y="6789"/>
                </a:lnTo>
                <a:lnTo>
                  <a:pt x="12677" y="6667"/>
                </a:lnTo>
                <a:lnTo>
                  <a:pt x="12629" y="6643"/>
                </a:lnTo>
                <a:lnTo>
                  <a:pt x="12580" y="6619"/>
                </a:lnTo>
                <a:lnTo>
                  <a:pt x="12507" y="6619"/>
                </a:lnTo>
                <a:lnTo>
                  <a:pt x="12458" y="6667"/>
                </a:lnTo>
                <a:lnTo>
                  <a:pt x="12264" y="6886"/>
                </a:lnTo>
                <a:lnTo>
                  <a:pt x="12166" y="6959"/>
                </a:lnTo>
                <a:lnTo>
                  <a:pt x="12045" y="7032"/>
                </a:lnTo>
                <a:lnTo>
                  <a:pt x="11947" y="7057"/>
                </a:lnTo>
                <a:lnTo>
                  <a:pt x="11850" y="7032"/>
                </a:lnTo>
                <a:lnTo>
                  <a:pt x="11777" y="7008"/>
                </a:lnTo>
                <a:lnTo>
                  <a:pt x="11704" y="6911"/>
                </a:lnTo>
                <a:lnTo>
                  <a:pt x="11631" y="6813"/>
                </a:lnTo>
                <a:lnTo>
                  <a:pt x="11582" y="6667"/>
                </a:lnTo>
                <a:lnTo>
                  <a:pt x="11582" y="6594"/>
                </a:lnTo>
                <a:lnTo>
                  <a:pt x="11534" y="6521"/>
                </a:lnTo>
                <a:lnTo>
                  <a:pt x="11485" y="6497"/>
                </a:lnTo>
                <a:lnTo>
                  <a:pt x="11436" y="6473"/>
                </a:lnTo>
                <a:lnTo>
                  <a:pt x="11363" y="6473"/>
                </a:lnTo>
                <a:lnTo>
                  <a:pt x="11315" y="6497"/>
                </a:lnTo>
                <a:lnTo>
                  <a:pt x="11266" y="6546"/>
                </a:lnTo>
                <a:lnTo>
                  <a:pt x="11217" y="6619"/>
                </a:lnTo>
                <a:lnTo>
                  <a:pt x="11193" y="6716"/>
                </a:lnTo>
                <a:lnTo>
                  <a:pt x="11144" y="6789"/>
                </a:lnTo>
                <a:lnTo>
                  <a:pt x="11071" y="6838"/>
                </a:lnTo>
                <a:lnTo>
                  <a:pt x="11023" y="6886"/>
                </a:lnTo>
                <a:lnTo>
                  <a:pt x="10950" y="6911"/>
                </a:lnTo>
                <a:lnTo>
                  <a:pt x="10877" y="6911"/>
                </a:lnTo>
                <a:lnTo>
                  <a:pt x="10706" y="6886"/>
                </a:lnTo>
                <a:lnTo>
                  <a:pt x="10560" y="6838"/>
                </a:lnTo>
                <a:lnTo>
                  <a:pt x="10390" y="6740"/>
                </a:lnTo>
                <a:lnTo>
                  <a:pt x="10268" y="6643"/>
                </a:lnTo>
                <a:lnTo>
                  <a:pt x="10147" y="6521"/>
                </a:lnTo>
                <a:lnTo>
                  <a:pt x="10074" y="6473"/>
                </a:lnTo>
                <a:lnTo>
                  <a:pt x="10001" y="6448"/>
                </a:lnTo>
                <a:lnTo>
                  <a:pt x="9928" y="6473"/>
                </a:lnTo>
                <a:lnTo>
                  <a:pt x="9855" y="6521"/>
                </a:lnTo>
                <a:lnTo>
                  <a:pt x="9757" y="6619"/>
                </a:lnTo>
                <a:lnTo>
                  <a:pt x="9611" y="6716"/>
                </a:lnTo>
                <a:lnTo>
                  <a:pt x="9441" y="6789"/>
                </a:lnTo>
                <a:lnTo>
                  <a:pt x="9271" y="6838"/>
                </a:lnTo>
                <a:lnTo>
                  <a:pt x="9101" y="6838"/>
                </a:lnTo>
                <a:lnTo>
                  <a:pt x="9028" y="6813"/>
                </a:lnTo>
                <a:lnTo>
                  <a:pt x="8979" y="6789"/>
                </a:lnTo>
                <a:lnTo>
                  <a:pt x="8906" y="6740"/>
                </a:lnTo>
                <a:lnTo>
                  <a:pt x="8882" y="6667"/>
                </a:lnTo>
                <a:lnTo>
                  <a:pt x="8833" y="6594"/>
                </a:lnTo>
                <a:lnTo>
                  <a:pt x="8833" y="6497"/>
                </a:lnTo>
                <a:lnTo>
                  <a:pt x="8809" y="6424"/>
                </a:lnTo>
                <a:lnTo>
                  <a:pt x="8784" y="6375"/>
                </a:lnTo>
                <a:lnTo>
                  <a:pt x="8736" y="6327"/>
                </a:lnTo>
                <a:lnTo>
                  <a:pt x="8687" y="6302"/>
                </a:lnTo>
                <a:lnTo>
                  <a:pt x="8638" y="6278"/>
                </a:lnTo>
                <a:lnTo>
                  <a:pt x="8565" y="6278"/>
                </a:lnTo>
                <a:lnTo>
                  <a:pt x="8517" y="6302"/>
                </a:lnTo>
                <a:lnTo>
                  <a:pt x="8468" y="6351"/>
                </a:lnTo>
                <a:lnTo>
                  <a:pt x="8298" y="6546"/>
                </a:lnTo>
                <a:lnTo>
                  <a:pt x="8200" y="6643"/>
                </a:lnTo>
                <a:lnTo>
                  <a:pt x="8103" y="6740"/>
                </a:lnTo>
                <a:lnTo>
                  <a:pt x="7981" y="6789"/>
                </a:lnTo>
                <a:lnTo>
                  <a:pt x="7860" y="6813"/>
                </a:lnTo>
                <a:lnTo>
                  <a:pt x="7714" y="6813"/>
                </a:lnTo>
                <a:lnTo>
                  <a:pt x="7592" y="6789"/>
                </a:lnTo>
                <a:lnTo>
                  <a:pt x="7446" y="6740"/>
                </a:lnTo>
                <a:lnTo>
                  <a:pt x="7349" y="6667"/>
                </a:lnTo>
                <a:lnTo>
                  <a:pt x="7276" y="6546"/>
                </a:lnTo>
                <a:lnTo>
                  <a:pt x="7227" y="6424"/>
                </a:lnTo>
                <a:lnTo>
                  <a:pt x="7227" y="6375"/>
                </a:lnTo>
                <a:lnTo>
                  <a:pt x="7178" y="6302"/>
                </a:lnTo>
                <a:lnTo>
                  <a:pt x="7154" y="6278"/>
                </a:lnTo>
                <a:lnTo>
                  <a:pt x="7105" y="6229"/>
                </a:lnTo>
                <a:lnTo>
                  <a:pt x="7032" y="6205"/>
                </a:lnTo>
                <a:close/>
                <a:moveTo>
                  <a:pt x="1412" y="6813"/>
                </a:moveTo>
                <a:lnTo>
                  <a:pt x="1387" y="7397"/>
                </a:lnTo>
                <a:lnTo>
                  <a:pt x="1144" y="7616"/>
                </a:lnTo>
                <a:lnTo>
                  <a:pt x="925" y="7835"/>
                </a:lnTo>
                <a:lnTo>
                  <a:pt x="755" y="8006"/>
                </a:lnTo>
                <a:lnTo>
                  <a:pt x="584" y="8176"/>
                </a:lnTo>
                <a:lnTo>
                  <a:pt x="536" y="7543"/>
                </a:lnTo>
                <a:lnTo>
                  <a:pt x="657" y="7446"/>
                </a:lnTo>
                <a:lnTo>
                  <a:pt x="755" y="7349"/>
                </a:lnTo>
                <a:lnTo>
                  <a:pt x="949"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33" y="9222"/>
                </a:lnTo>
                <a:lnTo>
                  <a:pt x="584" y="8492"/>
                </a:lnTo>
                <a:lnTo>
                  <a:pt x="730" y="8444"/>
                </a:lnTo>
                <a:lnTo>
                  <a:pt x="852" y="8395"/>
                </a:lnTo>
                <a:lnTo>
                  <a:pt x="1095" y="8200"/>
                </a:lnTo>
                <a:lnTo>
                  <a:pt x="1363" y="7981"/>
                </a:lnTo>
                <a:close/>
                <a:moveTo>
                  <a:pt x="10901" y="8638"/>
                </a:moveTo>
                <a:lnTo>
                  <a:pt x="10828" y="8687"/>
                </a:lnTo>
                <a:lnTo>
                  <a:pt x="10779" y="8736"/>
                </a:lnTo>
                <a:lnTo>
                  <a:pt x="10706" y="8857"/>
                </a:lnTo>
                <a:lnTo>
                  <a:pt x="10682" y="8979"/>
                </a:lnTo>
                <a:lnTo>
                  <a:pt x="10560" y="9076"/>
                </a:lnTo>
                <a:lnTo>
                  <a:pt x="10414" y="9149"/>
                </a:lnTo>
                <a:lnTo>
                  <a:pt x="10293" y="9173"/>
                </a:lnTo>
                <a:lnTo>
                  <a:pt x="10122" y="9173"/>
                </a:lnTo>
                <a:lnTo>
                  <a:pt x="10025" y="9149"/>
                </a:lnTo>
                <a:lnTo>
                  <a:pt x="9976" y="9125"/>
                </a:lnTo>
                <a:lnTo>
                  <a:pt x="9928" y="9076"/>
                </a:lnTo>
                <a:lnTo>
                  <a:pt x="9903" y="9028"/>
                </a:lnTo>
                <a:lnTo>
                  <a:pt x="9903" y="8930"/>
                </a:lnTo>
                <a:lnTo>
                  <a:pt x="9879" y="8857"/>
                </a:lnTo>
                <a:lnTo>
                  <a:pt x="9830" y="8809"/>
                </a:lnTo>
                <a:lnTo>
                  <a:pt x="9757" y="8760"/>
                </a:lnTo>
                <a:lnTo>
                  <a:pt x="9684" y="8760"/>
                </a:lnTo>
                <a:lnTo>
                  <a:pt x="9611" y="8784"/>
                </a:lnTo>
                <a:lnTo>
                  <a:pt x="9563" y="8833"/>
                </a:lnTo>
                <a:lnTo>
                  <a:pt x="9514" y="8906"/>
                </a:lnTo>
                <a:lnTo>
                  <a:pt x="9490" y="8955"/>
                </a:lnTo>
                <a:lnTo>
                  <a:pt x="9441" y="9003"/>
                </a:lnTo>
                <a:lnTo>
                  <a:pt x="9320" y="9052"/>
                </a:lnTo>
                <a:lnTo>
                  <a:pt x="9149" y="9101"/>
                </a:lnTo>
                <a:lnTo>
                  <a:pt x="8979" y="9125"/>
                </a:lnTo>
                <a:lnTo>
                  <a:pt x="8809" y="9101"/>
                </a:lnTo>
                <a:lnTo>
                  <a:pt x="8663" y="9076"/>
                </a:lnTo>
                <a:lnTo>
                  <a:pt x="8541" y="9003"/>
                </a:lnTo>
                <a:lnTo>
                  <a:pt x="8517" y="8955"/>
                </a:lnTo>
                <a:lnTo>
                  <a:pt x="8492" y="8906"/>
                </a:lnTo>
                <a:lnTo>
                  <a:pt x="8492" y="8833"/>
                </a:lnTo>
                <a:lnTo>
                  <a:pt x="8444" y="8784"/>
                </a:lnTo>
                <a:lnTo>
                  <a:pt x="8419" y="8736"/>
                </a:lnTo>
                <a:lnTo>
                  <a:pt x="8371" y="8711"/>
                </a:lnTo>
                <a:lnTo>
                  <a:pt x="8298" y="8687"/>
                </a:lnTo>
                <a:lnTo>
                  <a:pt x="8249" y="8687"/>
                </a:lnTo>
                <a:lnTo>
                  <a:pt x="8200" y="8711"/>
                </a:lnTo>
                <a:lnTo>
                  <a:pt x="8127" y="8736"/>
                </a:lnTo>
                <a:lnTo>
                  <a:pt x="8006" y="8906"/>
                </a:lnTo>
                <a:lnTo>
                  <a:pt x="7860" y="9052"/>
                </a:lnTo>
                <a:lnTo>
                  <a:pt x="7787" y="9125"/>
                </a:lnTo>
                <a:lnTo>
                  <a:pt x="7689" y="9173"/>
                </a:lnTo>
                <a:lnTo>
                  <a:pt x="7568" y="9222"/>
                </a:lnTo>
                <a:lnTo>
                  <a:pt x="7446" y="9246"/>
                </a:lnTo>
                <a:lnTo>
                  <a:pt x="7324" y="9246"/>
                </a:lnTo>
                <a:lnTo>
                  <a:pt x="7276" y="9222"/>
                </a:lnTo>
                <a:lnTo>
                  <a:pt x="7227" y="9198"/>
                </a:lnTo>
                <a:lnTo>
                  <a:pt x="7203" y="9149"/>
                </a:lnTo>
                <a:lnTo>
                  <a:pt x="7178" y="9076"/>
                </a:lnTo>
                <a:lnTo>
                  <a:pt x="7178" y="9003"/>
                </a:lnTo>
                <a:lnTo>
                  <a:pt x="7203" y="8930"/>
                </a:lnTo>
                <a:lnTo>
                  <a:pt x="7203" y="8833"/>
                </a:lnTo>
                <a:lnTo>
                  <a:pt x="7154" y="8760"/>
                </a:lnTo>
                <a:lnTo>
                  <a:pt x="7105" y="8687"/>
                </a:lnTo>
                <a:lnTo>
                  <a:pt x="7032" y="8663"/>
                </a:lnTo>
                <a:lnTo>
                  <a:pt x="6886" y="8663"/>
                </a:lnTo>
                <a:lnTo>
                  <a:pt x="6813" y="8711"/>
                </a:lnTo>
                <a:lnTo>
                  <a:pt x="6789" y="8809"/>
                </a:lnTo>
                <a:lnTo>
                  <a:pt x="6740" y="8906"/>
                </a:lnTo>
                <a:lnTo>
                  <a:pt x="6692" y="8979"/>
                </a:lnTo>
                <a:lnTo>
                  <a:pt x="6619" y="9076"/>
                </a:lnTo>
                <a:lnTo>
                  <a:pt x="6521" y="9125"/>
                </a:lnTo>
                <a:lnTo>
                  <a:pt x="6424" y="9173"/>
                </a:lnTo>
                <a:lnTo>
                  <a:pt x="6327" y="9222"/>
                </a:lnTo>
                <a:lnTo>
                  <a:pt x="6083" y="9271"/>
                </a:lnTo>
                <a:lnTo>
                  <a:pt x="5864" y="9246"/>
                </a:lnTo>
                <a:lnTo>
                  <a:pt x="5743" y="9222"/>
                </a:lnTo>
                <a:lnTo>
                  <a:pt x="5645" y="9198"/>
                </a:lnTo>
                <a:lnTo>
                  <a:pt x="5572" y="9125"/>
                </a:lnTo>
                <a:lnTo>
                  <a:pt x="5499" y="9052"/>
                </a:lnTo>
                <a:lnTo>
                  <a:pt x="5451" y="8979"/>
                </a:lnTo>
                <a:lnTo>
                  <a:pt x="5402" y="8882"/>
                </a:lnTo>
                <a:lnTo>
                  <a:pt x="5402" y="8833"/>
                </a:lnTo>
                <a:lnTo>
                  <a:pt x="5378" y="8784"/>
                </a:lnTo>
                <a:lnTo>
                  <a:pt x="5280" y="8736"/>
                </a:lnTo>
                <a:lnTo>
                  <a:pt x="5183" y="8711"/>
                </a:lnTo>
                <a:lnTo>
                  <a:pt x="5086" y="8736"/>
                </a:lnTo>
                <a:lnTo>
                  <a:pt x="4842" y="8906"/>
                </a:lnTo>
                <a:lnTo>
                  <a:pt x="4648" y="9028"/>
                </a:lnTo>
                <a:lnTo>
                  <a:pt x="4453" y="9149"/>
                </a:lnTo>
                <a:lnTo>
                  <a:pt x="4258" y="9222"/>
                </a:lnTo>
                <a:lnTo>
                  <a:pt x="4112" y="9222"/>
                </a:lnTo>
                <a:lnTo>
                  <a:pt x="4064" y="9198"/>
                </a:lnTo>
                <a:lnTo>
                  <a:pt x="4015" y="9149"/>
                </a:lnTo>
                <a:lnTo>
                  <a:pt x="3991" y="9076"/>
                </a:lnTo>
                <a:lnTo>
                  <a:pt x="4015" y="8955"/>
                </a:lnTo>
                <a:lnTo>
                  <a:pt x="4015" y="8906"/>
                </a:lnTo>
                <a:lnTo>
                  <a:pt x="3991" y="8857"/>
                </a:lnTo>
                <a:lnTo>
                  <a:pt x="3966" y="8833"/>
                </a:lnTo>
                <a:lnTo>
                  <a:pt x="3918" y="8809"/>
                </a:lnTo>
                <a:lnTo>
                  <a:pt x="3893" y="8784"/>
                </a:lnTo>
                <a:lnTo>
                  <a:pt x="3845" y="8809"/>
                </a:lnTo>
                <a:lnTo>
                  <a:pt x="3796" y="8809"/>
                </a:lnTo>
                <a:lnTo>
                  <a:pt x="3747" y="8857"/>
                </a:lnTo>
                <a:lnTo>
                  <a:pt x="3699" y="8979"/>
                </a:lnTo>
                <a:lnTo>
                  <a:pt x="3674" y="9101"/>
                </a:lnTo>
                <a:lnTo>
                  <a:pt x="3674" y="9222"/>
                </a:lnTo>
                <a:lnTo>
                  <a:pt x="3699" y="9319"/>
                </a:lnTo>
                <a:lnTo>
                  <a:pt x="3772" y="9417"/>
                </a:lnTo>
                <a:lnTo>
                  <a:pt x="3845" y="9514"/>
                </a:lnTo>
                <a:lnTo>
                  <a:pt x="3966" y="9587"/>
                </a:lnTo>
                <a:lnTo>
                  <a:pt x="4088" y="9636"/>
                </a:lnTo>
                <a:lnTo>
                  <a:pt x="4210" y="9660"/>
                </a:lnTo>
                <a:lnTo>
                  <a:pt x="4356" y="9636"/>
                </a:lnTo>
                <a:lnTo>
                  <a:pt x="4477" y="9611"/>
                </a:lnTo>
                <a:lnTo>
                  <a:pt x="4599" y="9563"/>
                </a:lnTo>
                <a:lnTo>
                  <a:pt x="4842" y="9417"/>
                </a:lnTo>
                <a:lnTo>
                  <a:pt x="5086" y="9246"/>
                </a:lnTo>
                <a:lnTo>
                  <a:pt x="5159" y="9344"/>
                </a:lnTo>
                <a:lnTo>
                  <a:pt x="5232" y="9441"/>
                </a:lnTo>
                <a:lnTo>
                  <a:pt x="5329" y="9514"/>
                </a:lnTo>
                <a:lnTo>
                  <a:pt x="5426" y="9563"/>
                </a:lnTo>
                <a:lnTo>
                  <a:pt x="5670" y="9660"/>
                </a:lnTo>
                <a:lnTo>
                  <a:pt x="5913" y="9684"/>
                </a:lnTo>
                <a:lnTo>
                  <a:pt x="6181" y="9684"/>
                </a:lnTo>
                <a:lnTo>
                  <a:pt x="6424" y="9636"/>
                </a:lnTo>
                <a:lnTo>
                  <a:pt x="6667" y="9538"/>
                </a:lnTo>
                <a:lnTo>
                  <a:pt x="6886" y="9392"/>
                </a:lnTo>
                <a:lnTo>
                  <a:pt x="6984" y="9490"/>
                </a:lnTo>
                <a:lnTo>
                  <a:pt x="7081" y="9563"/>
                </a:lnTo>
                <a:lnTo>
                  <a:pt x="7227" y="9636"/>
                </a:lnTo>
                <a:lnTo>
                  <a:pt x="7373" y="9684"/>
                </a:lnTo>
                <a:lnTo>
                  <a:pt x="7519" y="9709"/>
                </a:lnTo>
                <a:lnTo>
                  <a:pt x="7641" y="9684"/>
                </a:lnTo>
                <a:lnTo>
                  <a:pt x="7762" y="9660"/>
                </a:lnTo>
                <a:lnTo>
                  <a:pt x="7884" y="9611"/>
                </a:lnTo>
                <a:lnTo>
                  <a:pt x="7981" y="9538"/>
                </a:lnTo>
                <a:lnTo>
                  <a:pt x="8079" y="9465"/>
                </a:lnTo>
                <a:lnTo>
                  <a:pt x="8249" y="9271"/>
                </a:lnTo>
                <a:lnTo>
                  <a:pt x="8371" y="9368"/>
                </a:lnTo>
                <a:lnTo>
                  <a:pt x="8541" y="9465"/>
                </a:lnTo>
                <a:lnTo>
                  <a:pt x="8711" y="9514"/>
                </a:lnTo>
                <a:lnTo>
                  <a:pt x="8906" y="9538"/>
                </a:lnTo>
                <a:lnTo>
                  <a:pt x="9101" y="9538"/>
                </a:lnTo>
                <a:lnTo>
                  <a:pt x="9271" y="9514"/>
                </a:lnTo>
                <a:lnTo>
                  <a:pt x="9466" y="9441"/>
                </a:lnTo>
                <a:lnTo>
                  <a:pt x="9611" y="9368"/>
                </a:lnTo>
                <a:lnTo>
                  <a:pt x="9733" y="9465"/>
                </a:lnTo>
                <a:lnTo>
                  <a:pt x="9855" y="9514"/>
                </a:lnTo>
                <a:lnTo>
                  <a:pt x="10025" y="9563"/>
                </a:lnTo>
                <a:lnTo>
                  <a:pt x="10195" y="9563"/>
                </a:lnTo>
                <a:lnTo>
                  <a:pt x="10366" y="9538"/>
                </a:lnTo>
                <a:lnTo>
                  <a:pt x="10560" y="9490"/>
                </a:lnTo>
                <a:lnTo>
                  <a:pt x="10706" y="9417"/>
                </a:lnTo>
                <a:lnTo>
                  <a:pt x="10852" y="9319"/>
                </a:lnTo>
                <a:lnTo>
                  <a:pt x="10974" y="9392"/>
                </a:lnTo>
                <a:lnTo>
                  <a:pt x="11096" y="9441"/>
                </a:lnTo>
                <a:lnTo>
                  <a:pt x="11242" y="9465"/>
                </a:lnTo>
                <a:lnTo>
                  <a:pt x="11363" y="9490"/>
                </a:lnTo>
                <a:lnTo>
                  <a:pt x="11509" y="9490"/>
                </a:lnTo>
                <a:lnTo>
                  <a:pt x="11655" y="9465"/>
                </a:lnTo>
                <a:lnTo>
                  <a:pt x="11801" y="9417"/>
                </a:lnTo>
                <a:lnTo>
                  <a:pt x="11923" y="9344"/>
                </a:lnTo>
                <a:lnTo>
                  <a:pt x="12020" y="9441"/>
                </a:lnTo>
                <a:lnTo>
                  <a:pt x="12142" y="9490"/>
                </a:lnTo>
                <a:lnTo>
                  <a:pt x="12434" y="9490"/>
                </a:lnTo>
                <a:lnTo>
                  <a:pt x="12580" y="9441"/>
                </a:lnTo>
                <a:lnTo>
                  <a:pt x="12750" y="9392"/>
                </a:lnTo>
                <a:lnTo>
                  <a:pt x="12896" y="9319"/>
                </a:lnTo>
                <a:lnTo>
                  <a:pt x="13042" y="9222"/>
                </a:lnTo>
                <a:lnTo>
                  <a:pt x="13091" y="9295"/>
                </a:lnTo>
                <a:lnTo>
                  <a:pt x="13164" y="9344"/>
                </a:lnTo>
                <a:lnTo>
                  <a:pt x="13310" y="9417"/>
                </a:lnTo>
                <a:lnTo>
                  <a:pt x="13480" y="9441"/>
                </a:lnTo>
                <a:lnTo>
                  <a:pt x="13675" y="9441"/>
                </a:lnTo>
                <a:lnTo>
                  <a:pt x="13870" y="9392"/>
                </a:lnTo>
                <a:lnTo>
                  <a:pt x="14064" y="9319"/>
                </a:lnTo>
                <a:lnTo>
                  <a:pt x="14259" y="9246"/>
                </a:lnTo>
                <a:lnTo>
                  <a:pt x="14405" y="9149"/>
                </a:lnTo>
                <a:lnTo>
                  <a:pt x="14478" y="9101"/>
                </a:lnTo>
                <a:lnTo>
                  <a:pt x="14502" y="9028"/>
                </a:lnTo>
                <a:lnTo>
                  <a:pt x="14478" y="8955"/>
                </a:lnTo>
                <a:lnTo>
                  <a:pt x="14454" y="8882"/>
                </a:lnTo>
                <a:lnTo>
                  <a:pt x="14429" y="8833"/>
                </a:lnTo>
                <a:lnTo>
                  <a:pt x="14356" y="8809"/>
                </a:lnTo>
                <a:lnTo>
                  <a:pt x="14308" y="8809"/>
                </a:lnTo>
                <a:lnTo>
                  <a:pt x="14235" y="8833"/>
                </a:lnTo>
                <a:lnTo>
                  <a:pt x="14016" y="8955"/>
                </a:lnTo>
                <a:lnTo>
                  <a:pt x="13845" y="9028"/>
                </a:lnTo>
                <a:lnTo>
                  <a:pt x="13675" y="9076"/>
                </a:lnTo>
                <a:lnTo>
                  <a:pt x="13529" y="9101"/>
                </a:lnTo>
                <a:lnTo>
                  <a:pt x="13407" y="9101"/>
                </a:lnTo>
                <a:lnTo>
                  <a:pt x="13359" y="9076"/>
                </a:lnTo>
                <a:lnTo>
                  <a:pt x="13334" y="9028"/>
                </a:lnTo>
                <a:lnTo>
                  <a:pt x="13310" y="8979"/>
                </a:lnTo>
                <a:lnTo>
                  <a:pt x="13310" y="8906"/>
                </a:lnTo>
                <a:lnTo>
                  <a:pt x="13310" y="8857"/>
                </a:lnTo>
                <a:lnTo>
                  <a:pt x="13286" y="8784"/>
                </a:lnTo>
                <a:lnTo>
                  <a:pt x="13261" y="8736"/>
                </a:lnTo>
                <a:lnTo>
                  <a:pt x="13213" y="8711"/>
                </a:lnTo>
                <a:lnTo>
                  <a:pt x="13091" y="8711"/>
                </a:lnTo>
                <a:lnTo>
                  <a:pt x="13042" y="8736"/>
                </a:lnTo>
                <a:lnTo>
                  <a:pt x="13018" y="8784"/>
                </a:lnTo>
                <a:lnTo>
                  <a:pt x="12945" y="8882"/>
                </a:lnTo>
                <a:lnTo>
                  <a:pt x="12823" y="8979"/>
                </a:lnTo>
                <a:lnTo>
                  <a:pt x="12653" y="9076"/>
                </a:lnTo>
                <a:lnTo>
                  <a:pt x="12507" y="9149"/>
                </a:lnTo>
                <a:lnTo>
                  <a:pt x="12361" y="9198"/>
                </a:lnTo>
                <a:lnTo>
                  <a:pt x="12312" y="9198"/>
                </a:lnTo>
                <a:lnTo>
                  <a:pt x="12264" y="9173"/>
                </a:lnTo>
                <a:lnTo>
                  <a:pt x="12215" y="9149"/>
                </a:lnTo>
                <a:lnTo>
                  <a:pt x="12191" y="9101"/>
                </a:lnTo>
                <a:lnTo>
                  <a:pt x="12191" y="9028"/>
                </a:lnTo>
                <a:lnTo>
                  <a:pt x="12215" y="8930"/>
                </a:lnTo>
                <a:lnTo>
                  <a:pt x="12215" y="8857"/>
                </a:lnTo>
                <a:lnTo>
                  <a:pt x="12191" y="8809"/>
                </a:lnTo>
                <a:lnTo>
                  <a:pt x="12142" y="8760"/>
                </a:lnTo>
                <a:lnTo>
                  <a:pt x="12093" y="8736"/>
                </a:lnTo>
                <a:lnTo>
                  <a:pt x="12045" y="8736"/>
                </a:lnTo>
                <a:lnTo>
                  <a:pt x="11972" y="8760"/>
                </a:lnTo>
                <a:lnTo>
                  <a:pt x="11923" y="8784"/>
                </a:lnTo>
                <a:lnTo>
                  <a:pt x="11899" y="8857"/>
                </a:lnTo>
                <a:lnTo>
                  <a:pt x="11801" y="8979"/>
                </a:lnTo>
                <a:lnTo>
                  <a:pt x="11704" y="9076"/>
                </a:lnTo>
                <a:lnTo>
                  <a:pt x="11582" y="9125"/>
                </a:lnTo>
                <a:lnTo>
                  <a:pt x="11266" y="9125"/>
                </a:lnTo>
                <a:lnTo>
                  <a:pt x="11169" y="9076"/>
                </a:lnTo>
                <a:lnTo>
                  <a:pt x="11096" y="9028"/>
                </a:lnTo>
                <a:lnTo>
                  <a:pt x="11144" y="8882"/>
                </a:lnTo>
                <a:lnTo>
                  <a:pt x="11144" y="8809"/>
                </a:lnTo>
                <a:lnTo>
                  <a:pt x="11120" y="8736"/>
                </a:lnTo>
                <a:lnTo>
                  <a:pt x="11071" y="8687"/>
                </a:lnTo>
                <a:lnTo>
                  <a:pt x="11023" y="8663"/>
                </a:lnTo>
                <a:lnTo>
                  <a:pt x="10950" y="8638"/>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779" y="11242"/>
                </a:lnTo>
                <a:lnTo>
                  <a:pt x="730" y="10439"/>
                </a:lnTo>
                <a:lnTo>
                  <a:pt x="876" y="10366"/>
                </a:lnTo>
                <a:lnTo>
                  <a:pt x="1022" y="10293"/>
                </a:lnTo>
                <a:lnTo>
                  <a:pt x="1266" y="10122"/>
                </a:lnTo>
                <a:close/>
                <a:moveTo>
                  <a:pt x="11485" y="10633"/>
                </a:moveTo>
                <a:lnTo>
                  <a:pt x="11412" y="10658"/>
                </a:lnTo>
                <a:lnTo>
                  <a:pt x="11339" y="10731"/>
                </a:lnTo>
                <a:lnTo>
                  <a:pt x="11169" y="11023"/>
                </a:lnTo>
                <a:lnTo>
                  <a:pt x="11071" y="11144"/>
                </a:lnTo>
                <a:lnTo>
                  <a:pt x="10950" y="11242"/>
                </a:lnTo>
                <a:lnTo>
                  <a:pt x="10877" y="11290"/>
                </a:lnTo>
                <a:lnTo>
                  <a:pt x="10779" y="11315"/>
                </a:lnTo>
                <a:lnTo>
                  <a:pt x="10560" y="11315"/>
                </a:lnTo>
                <a:lnTo>
                  <a:pt x="10463" y="11290"/>
                </a:lnTo>
                <a:lnTo>
                  <a:pt x="10390" y="11242"/>
                </a:lnTo>
                <a:lnTo>
                  <a:pt x="10317" y="11169"/>
                </a:lnTo>
                <a:lnTo>
                  <a:pt x="10293" y="11096"/>
                </a:lnTo>
                <a:lnTo>
                  <a:pt x="10366" y="10901"/>
                </a:lnTo>
                <a:lnTo>
                  <a:pt x="10366" y="10828"/>
                </a:lnTo>
                <a:lnTo>
                  <a:pt x="10341" y="10755"/>
                </a:lnTo>
                <a:lnTo>
                  <a:pt x="10293" y="10706"/>
                </a:lnTo>
                <a:lnTo>
                  <a:pt x="10244" y="10658"/>
                </a:lnTo>
                <a:lnTo>
                  <a:pt x="10098" y="10658"/>
                </a:lnTo>
                <a:lnTo>
                  <a:pt x="10049" y="10682"/>
                </a:lnTo>
                <a:lnTo>
                  <a:pt x="10001" y="10755"/>
                </a:lnTo>
                <a:lnTo>
                  <a:pt x="9928" y="10877"/>
                </a:lnTo>
                <a:lnTo>
                  <a:pt x="9903" y="10998"/>
                </a:lnTo>
                <a:lnTo>
                  <a:pt x="9806" y="11120"/>
                </a:lnTo>
                <a:lnTo>
                  <a:pt x="9636" y="11217"/>
                </a:lnTo>
                <a:lnTo>
                  <a:pt x="9539" y="11242"/>
                </a:lnTo>
                <a:lnTo>
                  <a:pt x="9393" y="11266"/>
                </a:lnTo>
                <a:lnTo>
                  <a:pt x="9344" y="11242"/>
                </a:lnTo>
                <a:lnTo>
                  <a:pt x="9295" y="11217"/>
                </a:lnTo>
                <a:lnTo>
                  <a:pt x="9295" y="11169"/>
                </a:lnTo>
                <a:lnTo>
                  <a:pt x="9295" y="11096"/>
                </a:lnTo>
                <a:lnTo>
                  <a:pt x="9320" y="11023"/>
                </a:lnTo>
                <a:lnTo>
                  <a:pt x="9320" y="10950"/>
                </a:lnTo>
                <a:lnTo>
                  <a:pt x="9295" y="10901"/>
                </a:lnTo>
                <a:lnTo>
                  <a:pt x="9247" y="10852"/>
                </a:lnTo>
                <a:lnTo>
                  <a:pt x="9198" y="10828"/>
                </a:lnTo>
                <a:lnTo>
                  <a:pt x="9125" y="10804"/>
                </a:lnTo>
                <a:lnTo>
                  <a:pt x="9052" y="10828"/>
                </a:lnTo>
                <a:lnTo>
                  <a:pt x="8979" y="10852"/>
                </a:lnTo>
                <a:lnTo>
                  <a:pt x="8784" y="11047"/>
                </a:lnTo>
                <a:lnTo>
                  <a:pt x="8565" y="11242"/>
                </a:lnTo>
                <a:lnTo>
                  <a:pt x="8419" y="11290"/>
                </a:lnTo>
                <a:lnTo>
                  <a:pt x="8225" y="11315"/>
                </a:lnTo>
                <a:lnTo>
                  <a:pt x="8103" y="11290"/>
                </a:lnTo>
                <a:lnTo>
                  <a:pt x="8006" y="11290"/>
                </a:lnTo>
                <a:lnTo>
                  <a:pt x="7933" y="11242"/>
                </a:lnTo>
                <a:lnTo>
                  <a:pt x="7884" y="11193"/>
                </a:lnTo>
                <a:lnTo>
                  <a:pt x="7908" y="11071"/>
                </a:lnTo>
                <a:lnTo>
                  <a:pt x="7908" y="10901"/>
                </a:lnTo>
                <a:lnTo>
                  <a:pt x="7884" y="10828"/>
                </a:lnTo>
                <a:lnTo>
                  <a:pt x="7835" y="10755"/>
                </a:lnTo>
                <a:lnTo>
                  <a:pt x="7787" y="10706"/>
                </a:lnTo>
                <a:lnTo>
                  <a:pt x="7714" y="10682"/>
                </a:lnTo>
                <a:lnTo>
                  <a:pt x="7616" y="10682"/>
                </a:lnTo>
                <a:lnTo>
                  <a:pt x="7543" y="10706"/>
                </a:lnTo>
                <a:lnTo>
                  <a:pt x="7495" y="10779"/>
                </a:lnTo>
                <a:lnTo>
                  <a:pt x="7446" y="10852"/>
                </a:lnTo>
                <a:lnTo>
                  <a:pt x="7397" y="10974"/>
                </a:lnTo>
                <a:lnTo>
                  <a:pt x="7397" y="11071"/>
                </a:lnTo>
                <a:lnTo>
                  <a:pt x="7324" y="11144"/>
                </a:lnTo>
                <a:lnTo>
                  <a:pt x="7227" y="11193"/>
                </a:lnTo>
                <a:lnTo>
                  <a:pt x="7008" y="11193"/>
                </a:lnTo>
                <a:lnTo>
                  <a:pt x="6911" y="11169"/>
                </a:lnTo>
                <a:lnTo>
                  <a:pt x="6789" y="11096"/>
                </a:lnTo>
                <a:lnTo>
                  <a:pt x="6716" y="11023"/>
                </a:lnTo>
                <a:lnTo>
                  <a:pt x="6667" y="10950"/>
                </a:lnTo>
                <a:lnTo>
                  <a:pt x="6619" y="10877"/>
                </a:lnTo>
                <a:lnTo>
                  <a:pt x="6546" y="10804"/>
                </a:lnTo>
                <a:lnTo>
                  <a:pt x="6473" y="10779"/>
                </a:lnTo>
                <a:lnTo>
                  <a:pt x="6400" y="10779"/>
                </a:lnTo>
                <a:lnTo>
                  <a:pt x="6302" y="10804"/>
                </a:lnTo>
                <a:lnTo>
                  <a:pt x="6254" y="10852"/>
                </a:lnTo>
                <a:lnTo>
                  <a:pt x="6205" y="10901"/>
                </a:lnTo>
                <a:lnTo>
                  <a:pt x="6205" y="10998"/>
                </a:lnTo>
                <a:lnTo>
                  <a:pt x="6205" y="11096"/>
                </a:lnTo>
                <a:lnTo>
                  <a:pt x="6181" y="11169"/>
                </a:lnTo>
                <a:lnTo>
                  <a:pt x="6156" y="11217"/>
                </a:lnTo>
                <a:lnTo>
                  <a:pt x="6132" y="11266"/>
                </a:lnTo>
                <a:lnTo>
                  <a:pt x="6035" y="11315"/>
                </a:lnTo>
                <a:lnTo>
                  <a:pt x="5937" y="11339"/>
                </a:lnTo>
                <a:lnTo>
                  <a:pt x="5840" y="11315"/>
                </a:lnTo>
                <a:lnTo>
                  <a:pt x="5743" y="11242"/>
                </a:lnTo>
                <a:lnTo>
                  <a:pt x="5694" y="11144"/>
                </a:lnTo>
                <a:lnTo>
                  <a:pt x="5694" y="11096"/>
                </a:lnTo>
                <a:lnTo>
                  <a:pt x="5694" y="11047"/>
                </a:lnTo>
                <a:lnTo>
                  <a:pt x="5694" y="10925"/>
                </a:lnTo>
                <a:lnTo>
                  <a:pt x="5670" y="10852"/>
                </a:lnTo>
                <a:lnTo>
                  <a:pt x="5621" y="10779"/>
                </a:lnTo>
                <a:lnTo>
                  <a:pt x="5524" y="10755"/>
                </a:lnTo>
                <a:lnTo>
                  <a:pt x="5451" y="10731"/>
                </a:lnTo>
                <a:lnTo>
                  <a:pt x="5353" y="10755"/>
                </a:lnTo>
                <a:lnTo>
                  <a:pt x="5280" y="10828"/>
                </a:lnTo>
                <a:lnTo>
                  <a:pt x="5232" y="10901"/>
                </a:lnTo>
                <a:lnTo>
                  <a:pt x="5183" y="10998"/>
                </a:lnTo>
                <a:lnTo>
                  <a:pt x="5110" y="11096"/>
                </a:lnTo>
                <a:lnTo>
                  <a:pt x="5037" y="11169"/>
                </a:lnTo>
                <a:lnTo>
                  <a:pt x="4964" y="11242"/>
                </a:lnTo>
                <a:lnTo>
                  <a:pt x="4769" y="11339"/>
                </a:lnTo>
                <a:lnTo>
                  <a:pt x="4648" y="11363"/>
                </a:lnTo>
                <a:lnTo>
                  <a:pt x="4550" y="11388"/>
                </a:lnTo>
                <a:lnTo>
                  <a:pt x="4502" y="11388"/>
                </a:lnTo>
                <a:lnTo>
                  <a:pt x="4453" y="11363"/>
                </a:lnTo>
                <a:lnTo>
                  <a:pt x="4380" y="11315"/>
                </a:lnTo>
                <a:lnTo>
                  <a:pt x="4331" y="11217"/>
                </a:lnTo>
                <a:lnTo>
                  <a:pt x="4307" y="11120"/>
                </a:lnTo>
                <a:lnTo>
                  <a:pt x="4258" y="10950"/>
                </a:lnTo>
                <a:lnTo>
                  <a:pt x="4234" y="10877"/>
                </a:lnTo>
                <a:lnTo>
                  <a:pt x="4210" y="10877"/>
                </a:lnTo>
                <a:lnTo>
                  <a:pt x="4210" y="10852"/>
                </a:lnTo>
                <a:lnTo>
                  <a:pt x="4185" y="10828"/>
                </a:lnTo>
                <a:lnTo>
                  <a:pt x="4137" y="10804"/>
                </a:lnTo>
                <a:lnTo>
                  <a:pt x="4088" y="10804"/>
                </a:lnTo>
                <a:lnTo>
                  <a:pt x="4039" y="10828"/>
                </a:lnTo>
                <a:lnTo>
                  <a:pt x="3991" y="10852"/>
                </a:lnTo>
                <a:lnTo>
                  <a:pt x="3942" y="10950"/>
                </a:lnTo>
                <a:lnTo>
                  <a:pt x="3918" y="11071"/>
                </a:lnTo>
                <a:lnTo>
                  <a:pt x="3918" y="11290"/>
                </a:lnTo>
                <a:lnTo>
                  <a:pt x="3942" y="11388"/>
                </a:lnTo>
                <a:lnTo>
                  <a:pt x="3966" y="11509"/>
                </a:lnTo>
                <a:lnTo>
                  <a:pt x="4015" y="11582"/>
                </a:lnTo>
                <a:lnTo>
                  <a:pt x="4088" y="11680"/>
                </a:lnTo>
                <a:lnTo>
                  <a:pt x="4185" y="11753"/>
                </a:lnTo>
                <a:lnTo>
                  <a:pt x="4283" y="11801"/>
                </a:lnTo>
                <a:lnTo>
                  <a:pt x="4429" y="11850"/>
                </a:lnTo>
                <a:lnTo>
                  <a:pt x="4721" y="11850"/>
                </a:lnTo>
                <a:lnTo>
                  <a:pt x="4842" y="11826"/>
                </a:lnTo>
                <a:lnTo>
                  <a:pt x="4988" y="11777"/>
                </a:lnTo>
                <a:lnTo>
                  <a:pt x="5110" y="11704"/>
                </a:lnTo>
                <a:lnTo>
                  <a:pt x="5232" y="11631"/>
                </a:lnTo>
                <a:lnTo>
                  <a:pt x="5353" y="11534"/>
                </a:lnTo>
                <a:lnTo>
                  <a:pt x="5475" y="11655"/>
                </a:lnTo>
                <a:lnTo>
                  <a:pt x="5645" y="11728"/>
                </a:lnTo>
                <a:lnTo>
                  <a:pt x="5816" y="11777"/>
                </a:lnTo>
                <a:lnTo>
                  <a:pt x="5986" y="11801"/>
                </a:lnTo>
                <a:lnTo>
                  <a:pt x="6156" y="11777"/>
                </a:lnTo>
                <a:lnTo>
                  <a:pt x="6327" y="11728"/>
                </a:lnTo>
                <a:lnTo>
                  <a:pt x="6473" y="11631"/>
                </a:lnTo>
                <a:lnTo>
                  <a:pt x="6570" y="11509"/>
                </a:lnTo>
                <a:lnTo>
                  <a:pt x="6716" y="11558"/>
                </a:lnTo>
                <a:lnTo>
                  <a:pt x="6838" y="11607"/>
                </a:lnTo>
                <a:lnTo>
                  <a:pt x="6984" y="11631"/>
                </a:lnTo>
                <a:lnTo>
                  <a:pt x="7105" y="11655"/>
                </a:lnTo>
                <a:lnTo>
                  <a:pt x="7251" y="11655"/>
                </a:lnTo>
                <a:lnTo>
                  <a:pt x="7373" y="11631"/>
                </a:lnTo>
                <a:lnTo>
                  <a:pt x="7519" y="11582"/>
                </a:lnTo>
                <a:lnTo>
                  <a:pt x="7616" y="11534"/>
                </a:lnTo>
                <a:lnTo>
                  <a:pt x="7787" y="11631"/>
                </a:lnTo>
                <a:lnTo>
                  <a:pt x="7957" y="11728"/>
                </a:lnTo>
                <a:lnTo>
                  <a:pt x="8103" y="11777"/>
                </a:lnTo>
                <a:lnTo>
                  <a:pt x="8249" y="11801"/>
                </a:lnTo>
                <a:lnTo>
                  <a:pt x="8395" y="11777"/>
                </a:lnTo>
                <a:lnTo>
                  <a:pt x="8517" y="11753"/>
                </a:lnTo>
                <a:lnTo>
                  <a:pt x="8638" y="11680"/>
                </a:lnTo>
                <a:lnTo>
                  <a:pt x="8760" y="11607"/>
                </a:lnTo>
                <a:lnTo>
                  <a:pt x="9003" y="11436"/>
                </a:lnTo>
                <a:lnTo>
                  <a:pt x="9052" y="11509"/>
                </a:lnTo>
                <a:lnTo>
                  <a:pt x="9149" y="11582"/>
                </a:lnTo>
                <a:lnTo>
                  <a:pt x="9271" y="11631"/>
                </a:lnTo>
                <a:lnTo>
                  <a:pt x="9563" y="11631"/>
                </a:lnTo>
                <a:lnTo>
                  <a:pt x="9733" y="11582"/>
                </a:lnTo>
                <a:lnTo>
                  <a:pt x="9903" y="11534"/>
                </a:lnTo>
                <a:lnTo>
                  <a:pt x="10025" y="11436"/>
                </a:lnTo>
                <a:lnTo>
                  <a:pt x="10098" y="11509"/>
                </a:lnTo>
                <a:lnTo>
                  <a:pt x="10195" y="11582"/>
                </a:lnTo>
                <a:lnTo>
                  <a:pt x="10414" y="11680"/>
                </a:lnTo>
                <a:lnTo>
                  <a:pt x="10560" y="11728"/>
                </a:lnTo>
                <a:lnTo>
                  <a:pt x="10682" y="11753"/>
                </a:lnTo>
                <a:lnTo>
                  <a:pt x="10828" y="11728"/>
                </a:lnTo>
                <a:lnTo>
                  <a:pt x="10950" y="11704"/>
                </a:lnTo>
                <a:lnTo>
                  <a:pt x="11071" y="11655"/>
                </a:lnTo>
                <a:lnTo>
                  <a:pt x="11193" y="11582"/>
                </a:lnTo>
                <a:lnTo>
                  <a:pt x="11388" y="11388"/>
                </a:lnTo>
                <a:lnTo>
                  <a:pt x="11509" y="11509"/>
                </a:lnTo>
                <a:lnTo>
                  <a:pt x="11655" y="11582"/>
                </a:lnTo>
                <a:lnTo>
                  <a:pt x="11801" y="11631"/>
                </a:lnTo>
                <a:lnTo>
                  <a:pt x="11996" y="11655"/>
                </a:lnTo>
                <a:lnTo>
                  <a:pt x="12166" y="11655"/>
                </a:lnTo>
                <a:lnTo>
                  <a:pt x="12337" y="11631"/>
                </a:lnTo>
                <a:lnTo>
                  <a:pt x="12507" y="11582"/>
                </a:lnTo>
                <a:lnTo>
                  <a:pt x="12653" y="11509"/>
                </a:lnTo>
                <a:lnTo>
                  <a:pt x="12799" y="11582"/>
                </a:lnTo>
                <a:lnTo>
                  <a:pt x="12945" y="11607"/>
                </a:lnTo>
                <a:lnTo>
                  <a:pt x="13115" y="11631"/>
                </a:lnTo>
                <a:lnTo>
                  <a:pt x="13286" y="11631"/>
                </a:lnTo>
                <a:lnTo>
                  <a:pt x="13456" y="11607"/>
                </a:lnTo>
                <a:lnTo>
                  <a:pt x="13651" y="11558"/>
                </a:lnTo>
                <a:lnTo>
                  <a:pt x="13797" y="11485"/>
                </a:lnTo>
                <a:lnTo>
                  <a:pt x="13967" y="11388"/>
                </a:lnTo>
                <a:lnTo>
                  <a:pt x="14040" y="11436"/>
                </a:lnTo>
                <a:lnTo>
                  <a:pt x="14137" y="11461"/>
                </a:lnTo>
                <a:lnTo>
                  <a:pt x="14259" y="11461"/>
                </a:lnTo>
                <a:lnTo>
                  <a:pt x="14405" y="11436"/>
                </a:lnTo>
                <a:lnTo>
                  <a:pt x="14478" y="11388"/>
                </a:lnTo>
                <a:lnTo>
                  <a:pt x="14527" y="11339"/>
                </a:lnTo>
                <a:lnTo>
                  <a:pt x="14551" y="11266"/>
                </a:lnTo>
                <a:lnTo>
                  <a:pt x="14551" y="11193"/>
                </a:lnTo>
                <a:lnTo>
                  <a:pt x="14527" y="11120"/>
                </a:lnTo>
                <a:lnTo>
                  <a:pt x="14478" y="11071"/>
                </a:lnTo>
                <a:lnTo>
                  <a:pt x="14429" y="11047"/>
                </a:lnTo>
                <a:lnTo>
                  <a:pt x="14356" y="11023"/>
                </a:lnTo>
                <a:lnTo>
                  <a:pt x="14283" y="11047"/>
                </a:lnTo>
                <a:lnTo>
                  <a:pt x="14210" y="11023"/>
                </a:lnTo>
                <a:lnTo>
                  <a:pt x="14137" y="10925"/>
                </a:lnTo>
                <a:lnTo>
                  <a:pt x="14040" y="10852"/>
                </a:lnTo>
                <a:lnTo>
                  <a:pt x="13943" y="10852"/>
                </a:lnTo>
                <a:lnTo>
                  <a:pt x="13894" y="10877"/>
                </a:lnTo>
                <a:lnTo>
                  <a:pt x="13845" y="10925"/>
                </a:lnTo>
                <a:lnTo>
                  <a:pt x="13772" y="10974"/>
                </a:lnTo>
                <a:lnTo>
                  <a:pt x="13651" y="11047"/>
                </a:lnTo>
                <a:lnTo>
                  <a:pt x="13505" y="11120"/>
                </a:lnTo>
                <a:lnTo>
                  <a:pt x="13334" y="11169"/>
                </a:lnTo>
                <a:lnTo>
                  <a:pt x="13188" y="11217"/>
                </a:lnTo>
                <a:lnTo>
                  <a:pt x="12994" y="11217"/>
                </a:lnTo>
                <a:lnTo>
                  <a:pt x="12969" y="11193"/>
                </a:lnTo>
                <a:lnTo>
                  <a:pt x="12945" y="11144"/>
                </a:lnTo>
                <a:lnTo>
                  <a:pt x="12921" y="11096"/>
                </a:lnTo>
                <a:lnTo>
                  <a:pt x="12945" y="10974"/>
                </a:lnTo>
                <a:lnTo>
                  <a:pt x="12945" y="10901"/>
                </a:lnTo>
                <a:lnTo>
                  <a:pt x="12896" y="10828"/>
                </a:lnTo>
                <a:lnTo>
                  <a:pt x="12848" y="10779"/>
                </a:lnTo>
                <a:lnTo>
                  <a:pt x="12775" y="10755"/>
                </a:lnTo>
                <a:lnTo>
                  <a:pt x="12677" y="10779"/>
                </a:lnTo>
                <a:lnTo>
                  <a:pt x="12629" y="10804"/>
                </a:lnTo>
                <a:lnTo>
                  <a:pt x="12556" y="10852"/>
                </a:lnTo>
                <a:lnTo>
                  <a:pt x="12531" y="10925"/>
                </a:lnTo>
                <a:lnTo>
                  <a:pt x="12507" y="11047"/>
                </a:lnTo>
                <a:lnTo>
                  <a:pt x="12458" y="11096"/>
                </a:lnTo>
                <a:lnTo>
                  <a:pt x="12410" y="11144"/>
                </a:lnTo>
                <a:lnTo>
                  <a:pt x="12288" y="11217"/>
                </a:lnTo>
                <a:lnTo>
                  <a:pt x="12142" y="11242"/>
                </a:lnTo>
                <a:lnTo>
                  <a:pt x="11972" y="11242"/>
                </a:lnTo>
                <a:lnTo>
                  <a:pt x="11850" y="11217"/>
                </a:lnTo>
                <a:lnTo>
                  <a:pt x="11728" y="11144"/>
                </a:lnTo>
                <a:lnTo>
                  <a:pt x="11704" y="11120"/>
                </a:lnTo>
                <a:lnTo>
                  <a:pt x="11680" y="11071"/>
                </a:lnTo>
                <a:lnTo>
                  <a:pt x="11680" y="10998"/>
                </a:lnTo>
                <a:lnTo>
                  <a:pt x="11704" y="10950"/>
                </a:lnTo>
                <a:lnTo>
                  <a:pt x="11728" y="10852"/>
                </a:lnTo>
                <a:lnTo>
                  <a:pt x="11728" y="10779"/>
                </a:lnTo>
                <a:lnTo>
                  <a:pt x="11680" y="10706"/>
                </a:lnTo>
                <a:lnTo>
                  <a:pt x="11631" y="10658"/>
                </a:lnTo>
                <a:lnTo>
                  <a:pt x="11558" y="10633"/>
                </a:lnTo>
                <a:close/>
                <a:moveTo>
                  <a:pt x="1266" y="11363"/>
                </a:moveTo>
                <a:lnTo>
                  <a:pt x="1266" y="11826"/>
                </a:lnTo>
                <a:lnTo>
                  <a:pt x="1095" y="11972"/>
                </a:lnTo>
                <a:lnTo>
                  <a:pt x="974" y="12118"/>
                </a:lnTo>
                <a:lnTo>
                  <a:pt x="876"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4088" y="12775"/>
                </a:moveTo>
                <a:lnTo>
                  <a:pt x="4039" y="12799"/>
                </a:lnTo>
                <a:lnTo>
                  <a:pt x="4015" y="12823"/>
                </a:lnTo>
                <a:lnTo>
                  <a:pt x="3820" y="13164"/>
                </a:lnTo>
                <a:lnTo>
                  <a:pt x="3747" y="13359"/>
                </a:lnTo>
                <a:lnTo>
                  <a:pt x="3699" y="13553"/>
                </a:lnTo>
                <a:lnTo>
                  <a:pt x="3674" y="13748"/>
                </a:lnTo>
                <a:lnTo>
                  <a:pt x="3699" y="13821"/>
                </a:lnTo>
                <a:lnTo>
                  <a:pt x="3747" y="13894"/>
                </a:lnTo>
                <a:lnTo>
                  <a:pt x="3796" y="13967"/>
                </a:lnTo>
                <a:lnTo>
                  <a:pt x="3869" y="13991"/>
                </a:lnTo>
                <a:lnTo>
                  <a:pt x="3991" y="14040"/>
                </a:lnTo>
                <a:lnTo>
                  <a:pt x="4258" y="14040"/>
                </a:lnTo>
                <a:lnTo>
                  <a:pt x="4404" y="14016"/>
                </a:lnTo>
                <a:lnTo>
                  <a:pt x="4526" y="13967"/>
                </a:lnTo>
                <a:lnTo>
                  <a:pt x="4672" y="13918"/>
                </a:lnTo>
                <a:lnTo>
                  <a:pt x="4940" y="13748"/>
                </a:lnTo>
                <a:lnTo>
                  <a:pt x="5183" y="13578"/>
                </a:lnTo>
                <a:lnTo>
                  <a:pt x="5256" y="13675"/>
                </a:lnTo>
                <a:lnTo>
                  <a:pt x="5353" y="13748"/>
                </a:lnTo>
                <a:lnTo>
                  <a:pt x="5475" y="13821"/>
                </a:lnTo>
                <a:lnTo>
                  <a:pt x="5621" y="13870"/>
                </a:lnTo>
                <a:lnTo>
                  <a:pt x="5791" y="13918"/>
                </a:lnTo>
                <a:lnTo>
                  <a:pt x="6108" y="13918"/>
                </a:lnTo>
                <a:lnTo>
                  <a:pt x="6278" y="13894"/>
                </a:lnTo>
                <a:lnTo>
                  <a:pt x="6424" y="13821"/>
                </a:lnTo>
                <a:lnTo>
                  <a:pt x="6570" y="13772"/>
                </a:lnTo>
                <a:lnTo>
                  <a:pt x="6692" y="13675"/>
                </a:lnTo>
                <a:lnTo>
                  <a:pt x="6838" y="13578"/>
                </a:lnTo>
                <a:lnTo>
                  <a:pt x="6959" y="13675"/>
                </a:lnTo>
                <a:lnTo>
                  <a:pt x="7130" y="13724"/>
                </a:lnTo>
                <a:lnTo>
                  <a:pt x="7324" y="13748"/>
                </a:lnTo>
                <a:lnTo>
                  <a:pt x="7519" y="13748"/>
                </a:lnTo>
                <a:lnTo>
                  <a:pt x="8030" y="13724"/>
                </a:lnTo>
                <a:lnTo>
                  <a:pt x="8565" y="13748"/>
                </a:lnTo>
                <a:lnTo>
                  <a:pt x="8906" y="13772"/>
                </a:lnTo>
                <a:lnTo>
                  <a:pt x="9271" y="13748"/>
                </a:lnTo>
                <a:lnTo>
                  <a:pt x="9466" y="13724"/>
                </a:lnTo>
                <a:lnTo>
                  <a:pt x="9636" y="13675"/>
                </a:lnTo>
                <a:lnTo>
                  <a:pt x="9782" y="13578"/>
                </a:lnTo>
                <a:lnTo>
                  <a:pt x="9928" y="13480"/>
                </a:lnTo>
                <a:lnTo>
                  <a:pt x="9952" y="13432"/>
                </a:lnTo>
                <a:lnTo>
                  <a:pt x="9952" y="13383"/>
                </a:lnTo>
                <a:lnTo>
                  <a:pt x="9928" y="13334"/>
                </a:lnTo>
                <a:lnTo>
                  <a:pt x="9879" y="13310"/>
                </a:lnTo>
                <a:lnTo>
                  <a:pt x="9660" y="13261"/>
                </a:lnTo>
                <a:lnTo>
                  <a:pt x="9466" y="13286"/>
                </a:lnTo>
                <a:lnTo>
                  <a:pt x="9028" y="13334"/>
                </a:lnTo>
                <a:lnTo>
                  <a:pt x="8590" y="13334"/>
                </a:lnTo>
                <a:lnTo>
                  <a:pt x="8176" y="13286"/>
                </a:lnTo>
                <a:lnTo>
                  <a:pt x="7957" y="13286"/>
                </a:lnTo>
                <a:lnTo>
                  <a:pt x="7616" y="13310"/>
                </a:lnTo>
                <a:lnTo>
                  <a:pt x="7276" y="13310"/>
                </a:lnTo>
                <a:lnTo>
                  <a:pt x="7203" y="13286"/>
                </a:lnTo>
                <a:lnTo>
                  <a:pt x="7178" y="13261"/>
                </a:lnTo>
                <a:lnTo>
                  <a:pt x="7203" y="13164"/>
                </a:lnTo>
                <a:lnTo>
                  <a:pt x="7178" y="13091"/>
                </a:lnTo>
                <a:lnTo>
                  <a:pt x="7154" y="13042"/>
                </a:lnTo>
                <a:lnTo>
                  <a:pt x="7105" y="12969"/>
                </a:lnTo>
                <a:lnTo>
                  <a:pt x="7057" y="12945"/>
                </a:lnTo>
                <a:lnTo>
                  <a:pt x="6984" y="12921"/>
                </a:lnTo>
                <a:lnTo>
                  <a:pt x="6911" y="12945"/>
                </a:lnTo>
                <a:lnTo>
                  <a:pt x="6838" y="12994"/>
                </a:lnTo>
                <a:lnTo>
                  <a:pt x="6594" y="13237"/>
                </a:lnTo>
                <a:lnTo>
                  <a:pt x="6302" y="13432"/>
                </a:lnTo>
                <a:lnTo>
                  <a:pt x="6205" y="13480"/>
                </a:lnTo>
                <a:lnTo>
                  <a:pt x="6059" y="13505"/>
                </a:lnTo>
                <a:lnTo>
                  <a:pt x="5913" y="13505"/>
                </a:lnTo>
                <a:lnTo>
                  <a:pt x="5767" y="13480"/>
                </a:lnTo>
                <a:lnTo>
                  <a:pt x="5645" y="13432"/>
                </a:lnTo>
                <a:lnTo>
                  <a:pt x="5548" y="13359"/>
                </a:lnTo>
                <a:lnTo>
                  <a:pt x="5524" y="13286"/>
                </a:lnTo>
                <a:lnTo>
                  <a:pt x="5524" y="13237"/>
                </a:lnTo>
                <a:lnTo>
                  <a:pt x="5524" y="13164"/>
                </a:lnTo>
                <a:lnTo>
                  <a:pt x="5548" y="13067"/>
                </a:lnTo>
                <a:lnTo>
                  <a:pt x="5548" y="12994"/>
                </a:lnTo>
                <a:lnTo>
                  <a:pt x="5524" y="12921"/>
                </a:lnTo>
                <a:lnTo>
                  <a:pt x="5475" y="12872"/>
                </a:lnTo>
                <a:lnTo>
                  <a:pt x="5426" y="12823"/>
                </a:lnTo>
                <a:lnTo>
                  <a:pt x="5353" y="12799"/>
                </a:lnTo>
                <a:lnTo>
                  <a:pt x="5280" y="12799"/>
                </a:lnTo>
                <a:lnTo>
                  <a:pt x="5207" y="12848"/>
                </a:lnTo>
                <a:lnTo>
                  <a:pt x="5159" y="12896"/>
                </a:lnTo>
                <a:lnTo>
                  <a:pt x="5086" y="13018"/>
                </a:lnTo>
                <a:lnTo>
                  <a:pt x="5013" y="13091"/>
                </a:lnTo>
                <a:lnTo>
                  <a:pt x="4842" y="13261"/>
                </a:lnTo>
                <a:lnTo>
                  <a:pt x="4648" y="13407"/>
                </a:lnTo>
                <a:lnTo>
                  <a:pt x="4453" y="13505"/>
                </a:lnTo>
                <a:lnTo>
                  <a:pt x="4331" y="13578"/>
                </a:lnTo>
                <a:lnTo>
                  <a:pt x="4185" y="13602"/>
                </a:lnTo>
                <a:lnTo>
                  <a:pt x="4137" y="13602"/>
                </a:lnTo>
                <a:lnTo>
                  <a:pt x="4088" y="13578"/>
                </a:lnTo>
                <a:lnTo>
                  <a:pt x="4088" y="13505"/>
                </a:lnTo>
                <a:lnTo>
                  <a:pt x="4088" y="13407"/>
                </a:lnTo>
                <a:lnTo>
                  <a:pt x="4210" y="12945"/>
                </a:lnTo>
                <a:lnTo>
                  <a:pt x="4210" y="12896"/>
                </a:lnTo>
                <a:lnTo>
                  <a:pt x="4210" y="12848"/>
                </a:lnTo>
                <a:lnTo>
                  <a:pt x="4161" y="12799"/>
                </a:lnTo>
                <a:lnTo>
                  <a:pt x="4112" y="12775"/>
                </a:lnTo>
                <a:close/>
                <a:moveTo>
                  <a:pt x="1266" y="13407"/>
                </a:moveTo>
                <a:lnTo>
                  <a:pt x="1266" y="14113"/>
                </a:lnTo>
                <a:lnTo>
                  <a:pt x="1168" y="14186"/>
                </a:lnTo>
                <a:lnTo>
                  <a:pt x="1071" y="14235"/>
                </a:lnTo>
                <a:lnTo>
                  <a:pt x="925" y="14381"/>
                </a:lnTo>
                <a:lnTo>
                  <a:pt x="779" y="14527"/>
                </a:lnTo>
                <a:lnTo>
                  <a:pt x="803" y="13748"/>
                </a:lnTo>
                <a:lnTo>
                  <a:pt x="925" y="13675"/>
                </a:lnTo>
                <a:lnTo>
                  <a:pt x="1047" y="13578"/>
                </a:lnTo>
                <a:lnTo>
                  <a:pt x="1241" y="13407"/>
                </a:lnTo>
                <a:close/>
                <a:moveTo>
                  <a:pt x="1266" y="14624"/>
                </a:moveTo>
                <a:lnTo>
                  <a:pt x="1266" y="14940"/>
                </a:lnTo>
                <a:lnTo>
                  <a:pt x="1193" y="14989"/>
                </a:lnTo>
                <a:lnTo>
                  <a:pt x="949" y="15208"/>
                </a:lnTo>
                <a:lnTo>
                  <a:pt x="730" y="15451"/>
                </a:lnTo>
                <a:lnTo>
                  <a:pt x="755" y="15062"/>
                </a:lnTo>
                <a:lnTo>
                  <a:pt x="876" y="14989"/>
                </a:lnTo>
                <a:lnTo>
                  <a:pt x="974" y="14892"/>
                </a:lnTo>
                <a:lnTo>
                  <a:pt x="1168" y="14697"/>
                </a:lnTo>
                <a:lnTo>
                  <a:pt x="1266" y="14624"/>
                </a:lnTo>
                <a:close/>
                <a:moveTo>
                  <a:pt x="1241" y="15451"/>
                </a:moveTo>
                <a:lnTo>
                  <a:pt x="1241" y="15500"/>
                </a:lnTo>
                <a:lnTo>
                  <a:pt x="1217" y="15841"/>
                </a:lnTo>
                <a:lnTo>
                  <a:pt x="1071" y="15962"/>
                </a:lnTo>
                <a:lnTo>
                  <a:pt x="925" y="16108"/>
                </a:lnTo>
                <a:lnTo>
                  <a:pt x="682" y="16400"/>
                </a:lnTo>
                <a:lnTo>
                  <a:pt x="706" y="15695"/>
                </a:lnTo>
                <a:lnTo>
                  <a:pt x="755" y="15719"/>
                </a:lnTo>
                <a:lnTo>
                  <a:pt x="828" y="15743"/>
                </a:lnTo>
                <a:lnTo>
                  <a:pt x="876" y="15743"/>
                </a:lnTo>
                <a:lnTo>
                  <a:pt x="949" y="15695"/>
                </a:lnTo>
                <a:lnTo>
                  <a:pt x="1241" y="15451"/>
                </a:lnTo>
                <a:close/>
                <a:moveTo>
                  <a:pt x="1168" y="16327"/>
                </a:moveTo>
                <a:lnTo>
                  <a:pt x="1120" y="17009"/>
                </a:lnTo>
                <a:lnTo>
                  <a:pt x="998" y="17082"/>
                </a:lnTo>
                <a:lnTo>
                  <a:pt x="876" y="17179"/>
                </a:lnTo>
                <a:lnTo>
                  <a:pt x="682" y="17373"/>
                </a:lnTo>
                <a:lnTo>
                  <a:pt x="584" y="17495"/>
                </a:lnTo>
                <a:lnTo>
                  <a:pt x="657" y="16668"/>
                </a:lnTo>
                <a:lnTo>
                  <a:pt x="803" y="16619"/>
                </a:lnTo>
                <a:lnTo>
                  <a:pt x="949" y="16522"/>
                </a:lnTo>
                <a:lnTo>
                  <a:pt x="1168" y="16327"/>
                </a:lnTo>
                <a:close/>
                <a:moveTo>
                  <a:pt x="6813" y="463"/>
                </a:moveTo>
                <a:lnTo>
                  <a:pt x="8322" y="487"/>
                </a:lnTo>
                <a:lnTo>
                  <a:pt x="9830" y="560"/>
                </a:lnTo>
                <a:lnTo>
                  <a:pt x="12848" y="706"/>
                </a:lnTo>
                <a:lnTo>
                  <a:pt x="12775" y="901"/>
                </a:lnTo>
                <a:lnTo>
                  <a:pt x="12750" y="1071"/>
                </a:lnTo>
                <a:lnTo>
                  <a:pt x="12677" y="1484"/>
                </a:lnTo>
                <a:lnTo>
                  <a:pt x="12677" y="1874"/>
                </a:lnTo>
                <a:lnTo>
                  <a:pt x="12702" y="2312"/>
                </a:lnTo>
                <a:lnTo>
                  <a:pt x="12775" y="3115"/>
                </a:lnTo>
                <a:lnTo>
                  <a:pt x="12799" y="3528"/>
                </a:lnTo>
                <a:lnTo>
                  <a:pt x="12823" y="3893"/>
                </a:lnTo>
                <a:lnTo>
                  <a:pt x="12823" y="3966"/>
                </a:lnTo>
                <a:lnTo>
                  <a:pt x="12872" y="4039"/>
                </a:lnTo>
                <a:lnTo>
                  <a:pt x="12896" y="4064"/>
                </a:lnTo>
                <a:lnTo>
                  <a:pt x="12945" y="4112"/>
                </a:lnTo>
                <a:lnTo>
                  <a:pt x="12994" y="4161"/>
                </a:lnTo>
                <a:lnTo>
                  <a:pt x="13067" y="4210"/>
                </a:lnTo>
                <a:lnTo>
                  <a:pt x="13261" y="4258"/>
                </a:lnTo>
                <a:lnTo>
                  <a:pt x="13456" y="4307"/>
                </a:lnTo>
                <a:lnTo>
                  <a:pt x="13870" y="4331"/>
                </a:lnTo>
                <a:lnTo>
                  <a:pt x="14697" y="4356"/>
                </a:lnTo>
                <a:lnTo>
                  <a:pt x="15500" y="4356"/>
                </a:lnTo>
                <a:lnTo>
                  <a:pt x="15889" y="4331"/>
                </a:lnTo>
                <a:lnTo>
                  <a:pt x="16279" y="4283"/>
                </a:lnTo>
                <a:lnTo>
                  <a:pt x="16254" y="5061"/>
                </a:lnTo>
                <a:lnTo>
                  <a:pt x="16279" y="5864"/>
                </a:lnTo>
                <a:lnTo>
                  <a:pt x="16303" y="6643"/>
                </a:lnTo>
                <a:lnTo>
                  <a:pt x="16303" y="7422"/>
                </a:lnTo>
                <a:lnTo>
                  <a:pt x="16254"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24" y="18639"/>
                </a:lnTo>
                <a:lnTo>
                  <a:pt x="11923" y="18639"/>
                </a:lnTo>
                <a:lnTo>
                  <a:pt x="9733" y="18614"/>
                </a:lnTo>
                <a:lnTo>
                  <a:pt x="7616" y="18566"/>
                </a:lnTo>
                <a:lnTo>
                  <a:pt x="5524" y="18517"/>
                </a:lnTo>
                <a:lnTo>
                  <a:pt x="4453" y="18517"/>
                </a:lnTo>
                <a:lnTo>
                  <a:pt x="3358" y="18566"/>
                </a:lnTo>
                <a:lnTo>
                  <a:pt x="2701" y="18566"/>
                </a:lnTo>
                <a:lnTo>
                  <a:pt x="2360" y="18590"/>
                </a:lnTo>
                <a:lnTo>
                  <a:pt x="2020" y="18639"/>
                </a:lnTo>
                <a:lnTo>
                  <a:pt x="1971" y="18590"/>
                </a:lnTo>
                <a:lnTo>
                  <a:pt x="1922" y="18517"/>
                </a:lnTo>
                <a:lnTo>
                  <a:pt x="1849" y="18493"/>
                </a:lnTo>
                <a:lnTo>
                  <a:pt x="1776" y="18493"/>
                </a:lnTo>
                <a:lnTo>
                  <a:pt x="1703" y="18298"/>
                </a:lnTo>
                <a:lnTo>
                  <a:pt x="1655" y="18103"/>
                </a:lnTo>
                <a:lnTo>
                  <a:pt x="1703" y="18030"/>
                </a:lnTo>
                <a:lnTo>
                  <a:pt x="1703" y="17957"/>
                </a:lnTo>
                <a:lnTo>
                  <a:pt x="1679" y="17884"/>
                </a:lnTo>
                <a:lnTo>
                  <a:pt x="1631" y="17811"/>
                </a:lnTo>
                <a:lnTo>
                  <a:pt x="1631" y="17398"/>
                </a:lnTo>
                <a:lnTo>
                  <a:pt x="1631" y="17009"/>
                </a:lnTo>
                <a:lnTo>
                  <a:pt x="1679" y="16133"/>
                </a:lnTo>
                <a:lnTo>
                  <a:pt x="1728" y="15281"/>
                </a:lnTo>
                <a:lnTo>
                  <a:pt x="1728" y="15086"/>
                </a:lnTo>
                <a:lnTo>
                  <a:pt x="1752" y="15038"/>
                </a:lnTo>
                <a:lnTo>
                  <a:pt x="1776" y="14965"/>
                </a:lnTo>
                <a:lnTo>
                  <a:pt x="1776" y="14916"/>
                </a:lnTo>
                <a:lnTo>
                  <a:pt x="1728" y="14843"/>
                </a:lnTo>
                <a:lnTo>
                  <a:pt x="1728" y="13018"/>
                </a:lnTo>
                <a:lnTo>
                  <a:pt x="1801" y="12945"/>
                </a:lnTo>
                <a:lnTo>
                  <a:pt x="1825" y="12848"/>
                </a:lnTo>
                <a:lnTo>
                  <a:pt x="1825" y="12775"/>
                </a:lnTo>
                <a:lnTo>
                  <a:pt x="1776" y="12726"/>
                </a:lnTo>
                <a:lnTo>
                  <a:pt x="1728" y="12677"/>
                </a:lnTo>
                <a:lnTo>
                  <a:pt x="1728" y="11071"/>
                </a:lnTo>
                <a:lnTo>
                  <a:pt x="1752" y="11023"/>
                </a:lnTo>
                <a:lnTo>
                  <a:pt x="1752" y="10974"/>
                </a:lnTo>
                <a:lnTo>
                  <a:pt x="1752" y="10925"/>
                </a:lnTo>
                <a:lnTo>
                  <a:pt x="1728" y="10852"/>
                </a:lnTo>
                <a:lnTo>
                  <a:pt x="1728" y="10049"/>
                </a:lnTo>
                <a:lnTo>
                  <a:pt x="1801" y="7373"/>
                </a:lnTo>
                <a:lnTo>
                  <a:pt x="1874" y="6059"/>
                </a:lnTo>
                <a:lnTo>
                  <a:pt x="1947" y="4721"/>
                </a:lnTo>
                <a:lnTo>
                  <a:pt x="1971" y="4137"/>
                </a:lnTo>
                <a:lnTo>
                  <a:pt x="1971" y="3553"/>
                </a:lnTo>
                <a:lnTo>
                  <a:pt x="1922" y="2969"/>
                </a:lnTo>
                <a:lnTo>
                  <a:pt x="1898" y="2360"/>
                </a:lnTo>
                <a:lnTo>
                  <a:pt x="1849" y="1825"/>
                </a:lnTo>
                <a:lnTo>
                  <a:pt x="1801" y="1290"/>
                </a:lnTo>
                <a:lnTo>
                  <a:pt x="1752" y="925"/>
                </a:lnTo>
                <a:lnTo>
                  <a:pt x="1703" y="755"/>
                </a:lnTo>
                <a:lnTo>
                  <a:pt x="1703" y="560"/>
                </a:lnTo>
                <a:lnTo>
                  <a:pt x="2141" y="609"/>
                </a:lnTo>
                <a:lnTo>
                  <a:pt x="2579" y="609"/>
                </a:lnTo>
                <a:lnTo>
                  <a:pt x="3455" y="584"/>
                </a:lnTo>
                <a:lnTo>
                  <a:pt x="5134" y="511"/>
                </a:lnTo>
                <a:lnTo>
                  <a:pt x="5962" y="487"/>
                </a:lnTo>
                <a:lnTo>
                  <a:pt x="6813" y="463"/>
                </a:lnTo>
                <a:close/>
                <a:moveTo>
                  <a:pt x="1120" y="17544"/>
                </a:moveTo>
                <a:lnTo>
                  <a:pt x="1144" y="17982"/>
                </a:lnTo>
                <a:lnTo>
                  <a:pt x="949" y="18176"/>
                </a:lnTo>
                <a:lnTo>
                  <a:pt x="779" y="18371"/>
                </a:lnTo>
                <a:lnTo>
                  <a:pt x="682" y="18517"/>
                </a:lnTo>
                <a:lnTo>
                  <a:pt x="584" y="18663"/>
                </a:lnTo>
                <a:lnTo>
                  <a:pt x="536" y="18858"/>
                </a:lnTo>
                <a:lnTo>
                  <a:pt x="513" y="19015"/>
                </a:lnTo>
                <a:lnTo>
                  <a:pt x="511" y="18979"/>
                </a:lnTo>
                <a:lnTo>
                  <a:pt x="511" y="18468"/>
                </a:lnTo>
                <a:lnTo>
                  <a:pt x="536" y="17982"/>
                </a:lnTo>
                <a:lnTo>
                  <a:pt x="657" y="17909"/>
                </a:lnTo>
                <a:lnTo>
                  <a:pt x="779" y="17836"/>
                </a:lnTo>
                <a:lnTo>
                  <a:pt x="974" y="17665"/>
                </a:lnTo>
                <a:lnTo>
                  <a:pt x="1120" y="17544"/>
                </a:lnTo>
                <a:close/>
                <a:moveTo>
                  <a:pt x="1266" y="18468"/>
                </a:moveTo>
                <a:lnTo>
                  <a:pt x="1314" y="18663"/>
                </a:lnTo>
                <a:lnTo>
                  <a:pt x="1412" y="18833"/>
                </a:lnTo>
                <a:lnTo>
                  <a:pt x="1144" y="19150"/>
                </a:lnTo>
                <a:lnTo>
                  <a:pt x="876" y="19539"/>
                </a:lnTo>
                <a:lnTo>
                  <a:pt x="633" y="19928"/>
                </a:lnTo>
                <a:lnTo>
                  <a:pt x="584" y="19685"/>
                </a:lnTo>
                <a:lnTo>
                  <a:pt x="536" y="19466"/>
                </a:lnTo>
                <a:lnTo>
                  <a:pt x="514" y="19031"/>
                </a:lnTo>
                <a:lnTo>
                  <a:pt x="514" y="19031"/>
                </a:lnTo>
                <a:lnTo>
                  <a:pt x="536" y="19052"/>
                </a:lnTo>
                <a:lnTo>
                  <a:pt x="584" y="19052"/>
                </a:lnTo>
                <a:lnTo>
                  <a:pt x="779" y="18955"/>
                </a:lnTo>
                <a:lnTo>
                  <a:pt x="949" y="18809"/>
                </a:lnTo>
                <a:lnTo>
                  <a:pt x="1266" y="18468"/>
                </a:lnTo>
                <a:close/>
                <a:moveTo>
                  <a:pt x="15427"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38" y="19101"/>
                </a:moveTo>
                <a:lnTo>
                  <a:pt x="14989" y="19174"/>
                </a:lnTo>
                <a:lnTo>
                  <a:pt x="14940" y="19271"/>
                </a:lnTo>
                <a:lnTo>
                  <a:pt x="14843" y="19442"/>
                </a:lnTo>
                <a:lnTo>
                  <a:pt x="14721" y="19782"/>
                </a:lnTo>
                <a:lnTo>
                  <a:pt x="14600" y="20026"/>
                </a:lnTo>
                <a:lnTo>
                  <a:pt x="14356" y="20050"/>
                </a:lnTo>
                <a:lnTo>
                  <a:pt x="14429" y="19758"/>
                </a:lnTo>
                <a:lnTo>
                  <a:pt x="14502" y="19563"/>
                </a:lnTo>
                <a:lnTo>
                  <a:pt x="14551" y="19344"/>
                </a:lnTo>
                <a:lnTo>
                  <a:pt x="14575" y="19198"/>
                </a:lnTo>
                <a:lnTo>
                  <a:pt x="14551" y="19125"/>
                </a:lnTo>
                <a:lnTo>
                  <a:pt x="15038" y="19101"/>
                </a:lnTo>
                <a:close/>
                <a:moveTo>
                  <a:pt x="9782" y="19052"/>
                </a:moveTo>
                <a:lnTo>
                  <a:pt x="9660" y="19296"/>
                </a:lnTo>
                <a:lnTo>
                  <a:pt x="9563" y="19563"/>
                </a:lnTo>
                <a:lnTo>
                  <a:pt x="9490" y="19831"/>
                </a:lnTo>
                <a:lnTo>
                  <a:pt x="9441" y="20074"/>
                </a:lnTo>
                <a:lnTo>
                  <a:pt x="9028" y="20074"/>
                </a:lnTo>
                <a:lnTo>
                  <a:pt x="9101" y="19831"/>
                </a:lnTo>
                <a:lnTo>
                  <a:pt x="9174" y="19636"/>
                </a:lnTo>
                <a:lnTo>
                  <a:pt x="9320" y="19344"/>
                </a:lnTo>
                <a:lnTo>
                  <a:pt x="9368" y="19174"/>
                </a:lnTo>
                <a:lnTo>
                  <a:pt x="9393" y="19101"/>
                </a:lnTo>
                <a:lnTo>
                  <a:pt x="9368" y="19052"/>
                </a:lnTo>
                <a:close/>
                <a:moveTo>
                  <a:pt x="10779" y="19077"/>
                </a:moveTo>
                <a:lnTo>
                  <a:pt x="10585" y="19296"/>
                </a:lnTo>
                <a:lnTo>
                  <a:pt x="10439" y="19539"/>
                </a:lnTo>
                <a:lnTo>
                  <a:pt x="10366" y="19685"/>
                </a:lnTo>
                <a:lnTo>
                  <a:pt x="10317" y="19807"/>
                </a:lnTo>
                <a:lnTo>
                  <a:pt x="10268" y="19953"/>
                </a:lnTo>
                <a:lnTo>
                  <a:pt x="10244" y="20074"/>
                </a:lnTo>
                <a:lnTo>
                  <a:pt x="9879" y="20074"/>
                </a:lnTo>
                <a:lnTo>
                  <a:pt x="9903" y="19977"/>
                </a:lnTo>
                <a:lnTo>
                  <a:pt x="9976" y="19734"/>
                </a:lnTo>
                <a:lnTo>
                  <a:pt x="10049" y="19515"/>
                </a:lnTo>
                <a:lnTo>
                  <a:pt x="10122" y="19320"/>
                </a:lnTo>
                <a:lnTo>
                  <a:pt x="10195" y="19198"/>
                </a:lnTo>
                <a:lnTo>
                  <a:pt x="10220" y="19077"/>
                </a:lnTo>
                <a:close/>
                <a:moveTo>
                  <a:pt x="9076" y="19028"/>
                </a:moveTo>
                <a:lnTo>
                  <a:pt x="9003" y="19150"/>
                </a:lnTo>
                <a:lnTo>
                  <a:pt x="8906" y="19271"/>
                </a:lnTo>
                <a:lnTo>
                  <a:pt x="8809" y="19466"/>
                </a:lnTo>
                <a:lnTo>
                  <a:pt x="8711" y="19685"/>
                </a:lnTo>
                <a:lnTo>
                  <a:pt x="8638" y="19880"/>
                </a:lnTo>
                <a:lnTo>
                  <a:pt x="8590" y="19977"/>
                </a:lnTo>
                <a:lnTo>
                  <a:pt x="8565" y="20074"/>
                </a:lnTo>
                <a:lnTo>
                  <a:pt x="8054" y="20099"/>
                </a:lnTo>
                <a:lnTo>
                  <a:pt x="8079" y="19953"/>
                </a:lnTo>
                <a:lnTo>
                  <a:pt x="8176" y="19734"/>
                </a:lnTo>
                <a:lnTo>
                  <a:pt x="8273" y="19490"/>
                </a:lnTo>
                <a:lnTo>
                  <a:pt x="8395" y="19296"/>
                </a:lnTo>
                <a:lnTo>
                  <a:pt x="8468" y="19150"/>
                </a:lnTo>
                <a:lnTo>
                  <a:pt x="8517" y="19028"/>
                </a:lnTo>
                <a:close/>
                <a:moveTo>
                  <a:pt x="10901" y="19077"/>
                </a:moveTo>
                <a:lnTo>
                  <a:pt x="10998" y="19101"/>
                </a:lnTo>
                <a:lnTo>
                  <a:pt x="11631" y="19101"/>
                </a:lnTo>
                <a:lnTo>
                  <a:pt x="11509" y="19247"/>
                </a:lnTo>
                <a:lnTo>
                  <a:pt x="11412" y="19393"/>
                </a:lnTo>
                <a:lnTo>
                  <a:pt x="11266" y="19685"/>
                </a:lnTo>
                <a:lnTo>
                  <a:pt x="11193" y="19880"/>
                </a:lnTo>
                <a:lnTo>
                  <a:pt x="11144" y="20001"/>
                </a:lnTo>
                <a:lnTo>
                  <a:pt x="11144" y="20099"/>
                </a:lnTo>
                <a:lnTo>
                  <a:pt x="11047" y="20099"/>
                </a:lnTo>
                <a:lnTo>
                  <a:pt x="10609" y="20074"/>
                </a:lnTo>
                <a:lnTo>
                  <a:pt x="10658" y="19831"/>
                </a:lnTo>
                <a:lnTo>
                  <a:pt x="10731" y="19588"/>
                </a:lnTo>
                <a:lnTo>
                  <a:pt x="10901" y="19077"/>
                </a:lnTo>
                <a:close/>
                <a:moveTo>
                  <a:pt x="14356" y="19125"/>
                </a:moveTo>
                <a:lnTo>
                  <a:pt x="14308" y="19198"/>
                </a:lnTo>
                <a:lnTo>
                  <a:pt x="14186" y="19393"/>
                </a:lnTo>
                <a:lnTo>
                  <a:pt x="14089" y="19563"/>
                </a:lnTo>
                <a:lnTo>
                  <a:pt x="13991" y="19782"/>
                </a:lnTo>
                <a:lnTo>
                  <a:pt x="13918" y="20001"/>
                </a:lnTo>
                <a:lnTo>
                  <a:pt x="13870" y="20074"/>
                </a:lnTo>
                <a:lnTo>
                  <a:pt x="13334" y="20099"/>
                </a:lnTo>
                <a:lnTo>
                  <a:pt x="13432" y="19880"/>
                </a:lnTo>
                <a:lnTo>
                  <a:pt x="13529" y="19685"/>
                </a:lnTo>
                <a:lnTo>
                  <a:pt x="13651" y="19393"/>
                </a:lnTo>
                <a:lnTo>
                  <a:pt x="13675" y="19344"/>
                </a:lnTo>
                <a:lnTo>
                  <a:pt x="13675" y="19271"/>
                </a:lnTo>
                <a:lnTo>
                  <a:pt x="13675" y="19198"/>
                </a:lnTo>
                <a:lnTo>
                  <a:pt x="13675" y="19150"/>
                </a:lnTo>
                <a:lnTo>
                  <a:pt x="13675" y="19125"/>
                </a:lnTo>
                <a:close/>
                <a:moveTo>
                  <a:pt x="7665" y="18979"/>
                </a:moveTo>
                <a:lnTo>
                  <a:pt x="8176" y="19004"/>
                </a:lnTo>
                <a:lnTo>
                  <a:pt x="8079" y="19125"/>
                </a:lnTo>
                <a:lnTo>
                  <a:pt x="7981" y="19271"/>
                </a:lnTo>
                <a:lnTo>
                  <a:pt x="7860"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72" y="19101"/>
                </a:moveTo>
                <a:lnTo>
                  <a:pt x="12556" y="19125"/>
                </a:lnTo>
                <a:lnTo>
                  <a:pt x="12483" y="19223"/>
                </a:lnTo>
                <a:lnTo>
                  <a:pt x="12410" y="19320"/>
                </a:lnTo>
                <a:lnTo>
                  <a:pt x="12312" y="19563"/>
                </a:lnTo>
                <a:lnTo>
                  <a:pt x="12239" y="19855"/>
                </a:lnTo>
                <a:lnTo>
                  <a:pt x="12166" y="20123"/>
                </a:lnTo>
                <a:lnTo>
                  <a:pt x="11558" y="20099"/>
                </a:lnTo>
                <a:lnTo>
                  <a:pt x="11582" y="19953"/>
                </a:lnTo>
                <a:lnTo>
                  <a:pt x="11655" y="19807"/>
                </a:lnTo>
                <a:lnTo>
                  <a:pt x="11801" y="19563"/>
                </a:lnTo>
                <a:lnTo>
                  <a:pt x="11899" y="19369"/>
                </a:lnTo>
                <a:lnTo>
                  <a:pt x="11947" y="19247"/>
                </a:lnTo>
                <a:lnTo>
                  <a:pt x="11972" y="19101"/>
                </a:lnTo>
                <a:close/>
                <a:moveTo>
                  <a:pt x="13602" y="19125"/>
                </a:moveTo>
                <a:lnTo>
                  <a:pt x="13505" y="19174"/>
                </a:lnTo>
                <a:lnTo>
                  <a:pt x="13383" y="19247"/>
                </a:lnTo>
                <a:lnTo>
                  <a:pt x="13261" y="19393"/>
                </a:lnTo>
                <a:lnTo>
                  <a:pt x="13164" y="19539"/>
                </a:lnTo>
                <a:lnTo>
                  <a:pt x="13018" y="19831"/>
                </a:lnTo>
                <a:lnTo>
                  <a:pt x="12896" y="20123"/>
                </a:lnTo>
                <a:lnTo>
                  <a:pt x="12580" y="20123"/>
                </a:lnTo>
                <a:lnTo>
                  <a:pt x="12653" y="19807"/>
                </a:lnTo>
                <a:lnTo>
                  <a:pt x="12750" y="19490"/>
                </a:lnTo>
                <a:lnTo>
                  <a:pt x="12848" y="19150"/>
                </a:lnTo>
                <a:lnTo>
                  <a:pt x="12848" y="19125"/>
                </a:lnTo>
                <a:close/>
                <a:moveTo>
                  <a:pt x="6813" y="18955"/>
                </a:moveTo>
                <a:lnTo>
                  <a:pt x="7300" y="18979"/>
                </a:lnTo>
                <a:lnTo>
                  <a:pt x="7178" y="19101"/>
                </a:lnTo>
                <a:lnTo>
                  <a:pt x="7081" y="19223"/>
                </a:lnTo>
                <a:lnTo>
                  <a:pt x="6862" y="19515"/>
                </a:lnTo>
                <a:lnTo>
                  <a:pt x="6716" y="19831"/>
                </a:lnTo>
                <a:lnTo>
                  <a:pt x="6594" y="20147"/>
                </a:lnTo>
                <a:lnTo>
                  <a:pt x="6278" y="20147"/>
                </a:lnTo>
                <a:lnTo>
                  <a:pt x="6351" y="20001"/>
                </a:lnTo>
                <a:lnTo>
                  <a:pt x="6375" y="19855"/>
                </a:lnTo>
                <a:lnTo>
                  <a:pt x="6424" y="19685"/>
                </a:lnTo>
                <a:lnTo>
                  <a:pt x="6473" y="19539"/>
                </a:lnTo>
                <a:lnTo>
                  <a:pt x="6643" y="19247"/>
                </a:lnTo>
                <a:lnTo>
                  <a:pt x="6813" y="18955"/>
                </a:lnTo>
                <a:close/>
                <a:moveTo>
                  <a:pt x="6375" y="18955"/>
                </a:moveTo>
                <a:lnTo>
                  <a:pt x="6229" y="19198"/>
                </a:lnTo>
                <a:lnTo>
                  <a:pt x="6132" y="19417"/>
                </a:lnTo>
                <a:lnTo>
                  <a:pt x="6035" y="19588"/>
                </a:lnTo>
                <a:lnTo>
                  <a:pt x="5962" y="19782"/>
                </a:lnTo>
                <a:lnTo>
                  <a:pt x="5913" y="19977"/>
                </a:lnTo>
                <a:lnTo>
                  <a:pt x="5913" y="20074"/>
                </a:lnTo>
                <a:lnTo>
                  <a:pt x="5937" y="20172"/>
                </a:lnTo>
                <a:lnTo>
                  <a:pt x="5086" y="20220"/>
                </a:lnTo>
                <a:lnTo>
                  <a:pt x="5207" y="19977"/>
                </a:lnTo>
                <a:lnTo>
                  <a:pt x="5305" y="19734"/>
                </a:lnTo>
                <a:lnTo>
                  <a:pt x="5572" y="19320"/>
                </a:lnTo>
                <a:lnTo>
                  <a:pt x="5670" y="19150"/>
                </a:lnTo>
                <a:lnTo>
                  <a:pt x="5718" y="19052"/>
                </a:lnTo>
                <a:lnTo>
                  <a:pt x="5743" y="19004"/>
                </a:lnTo>
                <a:lnTo>
                  <a:pt x="5694" y="19052"/>
                </a:lnTo>
                <a:lnTo>
                  <a:pt x="5694" y="19052"/>
                </a:lnTo>
                <a:lnTo>
                  <a:pt x="5718" y="19004"/>
                </a:lnTo>
                <a:lnTo>
                  <a:pt x="5718" y="18955"/>
                </a:lnTo>
                <a:close/>
                <a:moveTo>
                  <a:pt x="5451" y="18955"/>
                </a:moveTo>
                <a:lnTo>
                  <a:pt x="5305" y="19125"/>
                </a:lnTo>
                <a:lnTo>
                  <a:pt x="5183" y="19296"/>
                </a:lnTo>
                <a:lnTo>
                  <a:pt x="4940" y="19685"/>
                </a:lnTo>
                <a:lnTo>
                  <a:pt x="4794" y="19953"/>
                </a:lnTo>
                <a:lnTo>
                  <a:pt x="4745" y="20099"/>
                </a:lnTo>
                <a:lnTo>
                  <a:pt x="4721" y="20220"/>
                </a:lnTo>
                <a:lnTo>
                  <a:pt x="4210" y="20269"/>
                </a:lnTo>
                <a:lnTo>
                  <a:pt x="4210" y="20196"/>
                </a:lnTo>
                <a:lnTo>
                  <a:pt x="4307" y="19953"/>
                </a:lnTo>
                <a:lnTo>
                  <a:pt x="4429" y="19709"/>
                </a:lnTo>
                <a:lnTo>
                  <a:pt x="4623" y="19369"/>
                </a:lnTo>
                <a:lnTo>
                  <a:pt x="4672" y="19271"/>
                </a:lnTo>
                <a:lnTo>
                  <a:pt x="4696" y="19198"/>
                </a:lnTo>
                <a:lnTo>
                  <a:pt x="4696" y="19101"/>
                </a:lnTo>
                <a:lnTo>
                  <a:pt x="4672" y="19004"/>
                </a:lnTo>
                <a:lnTo>
                  <a:pt x="4550" y="19004"/>
                </a:lnTo>
                <a:lnTo>
                  <a:pt x="4453" y="19077"/>
                </a:lnTo>
                <a:lnTo>
                  <a:pt x="4356" y="19150"/>
                </a:lnTo>
                <a:lnTo>
                  <a:pt x="4258" y="19271"/>
                </a:lnTo>
                <a:lnTo>
                  <a:pt x="4112" y="19490"/>
                </a:lnTo>
                <a:lnTo>
                  <a:pt x="4015" y="19709"/>
                </a:lnTo>
                <a:lnTo>
                  <a:pt x="3869" y="19977"/>
                </a:lnTo>
                <a:lnTo>
                  <a:pt x="3820" y="20123"/>
                </a:lnTo>
                <a:lnTo>
                  <a:pt x="3772" y="20293"/>
                </a:lnTo>
                <a:lnTo>
                  <a:pt x="3358" y="20318"/>
                </a:lnTo>
                <a:lnTo>
                  <a:pt x="3382" y="20172"/>
                </a:lnTo>
                <a:lnTo>
                  <a:pt x="3455" y="19928"/>
                </a:lnTo>
                <a:lnTo>
                  <a:pt x="3553" y="19709"/>
                </a:lnTo>
                <a:lnTo>
                  <a:pt x="3747" y="19320"/>
                </a:lnTo>
                <a:lnTo>
                  <a:pt x="3942" y="18955"/>
                </a:lnTo>
                <a:close/>
                <a:moveTo>
                  <a:pt x="1825" y="19028"/>
                </a:moveTo>
                <a:lnTo>
                  <a:pt x="2166" y="19052"/>
                </a:lnTo>
                <a:lnTo>
                  <a:pt x="2482" y="19052"/>
                </a:lnTo>
                <a:lnTo>
                  <a:pt x="2214" y="19393"/>
                </a:lnTo>
                <a:lnTo>
                  <a:pt x="1971" y="19758"/>
                </a:lnTo>
                <a:lnTo>
                  <a:pt x="1752" y="20099"/>
                </a:lnTo>
                <a:lnTo>
                  <a:pt x="1679" y="20245"/>
                </a:lnTo>
                <a:lnTo>
                  <a:pt x="1631" y="20366"/>
                </a:lnTo>
                <a:lnTo>
                  <a:pt x="1558" y="20366"/>
                </a:lnTo>
                <a:lnTo>
                  <a:pt x="1217" y="20342"/>
                </a:lnTo>
                <a:lnTo>
                  <a:pt x="876" y="20318"/>
                </a:lnTo>
                <a:lnTo>
                  <a:pt x="1120" y="20001"/>
                </a:lnTo>
                <a:lnTo>
                  <a:pt x="1363" y="19685"/>
                </a:lnTo>
                <a:lnTo>
                  <a:pt x="1582" y="19344"/>
                </a:lnTo>
                <a:lnTo>
                  <a:pt x="1825" y="19028"/>
                </a:lnTo>
                <a:close/>
                <a:moveTo>
                  <a:pt x="3650" y="18955"/>
                </a:moveTo>
                <a:lnTo>
                  <a:pt x="3528" y="19077"/>
                </a:lnTo>
                <a:lnTo>
                  <a:pt x="3431" y="19223"/>
                </a:lnTo>
                <a:lnTo>
                  <a:pt x="3236" y="19539"/>
                </a:lnTo>
                <a:lnTo>
                  <a:pt x="3163" y="19709"/>
                </a:lnTo>
                <a:lnTo>
                  <a:pt x="3066" y="19904"/>
                </a:lnTo>
                <a:lnTo>
                  <a:pt x="2993" y="20123"/>
                </a:lnTo>
                <a:lnTo>
                  <a:pt x="2993" y="20220"/>
                </a:lnTo>
                <a:lnTo>
                  <a:pt x="2993" y="20342"/>
                </a:lnTo>
                <a:lnTo>
                  <a:pt x="2044" y="20391"/>
                </a:lnTo>
                <a:lnTo>
                  <a:pt x="2214" y="20123"/>
                </a:lnTo>
                <a:lnTo>
                  <a:pt x="2360" y="19928"/>
                </a:lnTo>
                <a:lnTo>
                  <a:pt x="2677" y="19442"/>
                </a:lnTo>
                <a:lnTo>
                  <a:pt x="2847" y="19198"/>
                </a:lnTo>
                <a:lnTo>
                  <a:pt x="2969" y="19101"/>
                </a:lnTo>
                <a:lnTo>
                  <a:pt x="3066" y="19004"/>
                </a:lnTo>
                <a:lnTo>
                  <a:pt x="3650" y="18955"/>
                </a:lnTo>
                <a:close/>
                <a:moveTo>
                  <a:pt x="6619" y="0"/>
                </a:moveTo>
                <a:lnTo>
                  <a:pt x="5791" y="25"/>
                </a:lnTo>
                <a:lnTo>
                  <a:pt x="4940" y="49"/>
                </a:lnTo>
                <a:lnTo>
                  <a:pt x="3261" y="146"/>
                </a:lnTo>
                <a:lnTo>
                  <a:pt x="2068" y="195"/>
                </a:lnTo>
                <a:lnTo>
                  <a:pt x="1874" y="195"/>
                </a:lnTo>
                <a:lnTo>
                  <a:pt x="1703" y="244"/>
                </a:lnTo>
                <a:lnTo>
                  <a:pt x="1631" y="219"/>
                </a:lnTo>
                <a:lnTo>
                  <a:pt x="1582" y="195"/>
                </a:lnTo>
                <a:lnTo>
                  <a:pt x="1509" y="219"/>
                </a:lnTo>
                <a:lnTo>
                  <a:pt x="1460" y="268"/>
                </a:lnTo>
                <a:lnTo>
                  <a:pt x="1387" y="390"/>
                </a:lnTo>
                <a:lnTo>
                  <a:pt x="1363" y="511"/>
                </a:lnTo>
                <a:lnTo>
                  <a:pt x="1339" y="755"/>
                </a:lnTo>
                <a:lnTo>
                  <a:pt x="1339" y="1047"/>
                </a:lnTo>
                <a:lnTo>
                  <a:pt x="1387" y="1314"/>
                </a:lnTo>
                <a:lnTo>
                  <a:pt x="1217" y="1290"/>
                </a:lnTo>
                <a:lnTo>
                  <a:pt x="1047" y="1290"/>
                </a:lnTo>
                <a:lnTo>
                  <a:pt x="706" y="1314"/>
                </a:lnTo>
                <a:lnTo>
                  <a:pt x="536" y="1314"/>
                </a:lnTo>
                <a:lnTo>
                  <a:pt x="341" y="1338"/>
                </a:lnTo>
                <a:lnTo>
                  <a:pt x="268" y="1363"/>
                </a:lnTo>
                <a:lnTo>
                  <a:pt x="195" y="1411"/>
                </a:lnTo>
                <a:lnTo>
                  <a:pt x="122" y="1460"/>
                </a:lnTo>
                <a:lnTo>
                  <a:pt x="122" y="1557"/>
                </a:lnTo>
                <a:lnTo>
                  <a:pt x="122" y="1630"/>
                </a:lnTo>
                <a:lnTo>
                  <a:pt x="73" y="1874"/>
                </a:lnTo>
                <a:lnTo>
                  <a:pt x="49" y="2117"/>
                </a:lnTo>
                <a:lnTo>
                  <a:pt x="49" y="2652"/>
                </a:lnTo>
                <a:lnTo>
                  <a:pt x="73" y="3674"/>
                </a:lnTo>
                <a:lnTo>
                  <a:pt x="49" y="4891"/>
                </a:lnTo>
                <a:lnTo>
                  <a:pt x="25" y="6083"/>
                </a:lnTo>
                <a:lnTo>
                  <a:pt x="25" y="6765"/>
                </a:lnTo>
                <a:lnTo>
                  <a:pt x="49" y="7446"/>
                </a:lnTo>
                <a:lnTo>
                  <a:pt x="122" y="8809"/>
                </a:lnTo>
                <a:lnTo>
                  <a:pt x="219" y="10171"/>
                </a:lnTo>
                <a:lnTo>
                  <a:pt x="292" y="11534"/>
                </a:lnTo>
                <a:lnTo>
                  <a:pt x="317" y="12166"/>
                </a:lnTo>
                <a:lnTo>
                  <a:pt x="317" y="12799"/>
                </a:lnTo>
                <a:lnTo>
                  <a:pt x="292" y="14064"/>
                </a:lnTo>
                <a:lnTo>
                  <a:pt x="219" y="15330"/>
                </a:lnTo>
                <a:lnTo>
                  <a:pt x="146" y="16595"/>
                </a:lnTo>
                <a:lnTo>
                  <a:pt x="73" y="17519"/>
                </a:lnTo>
                <a:lnTo>
                  <a:pt x="25" y="17982"/>
                </a:lnTo>
                <a:lnTo>
                  <a:pt x="0" y="18444"/>
                </a:lnTo>
                <a:lnTo>
                  <a:pt x="0" y="18931"/>
                </a:lnTo>
                <a:lnTo>
                  <a:pt x="25" y="19393"/>
                </a:lnTo>
                <a:lnTo>
                  <a:pt x="98" y="19831"/>
                </a:lnTo>
                <a:lnTo>
                  <a:pt x="146" y="20050"/>
                </a:lnTo>
                <a:lnTo>
                  <a:pt x="219" y="20269"/>
                </a:lnTo>
                <a:lnTo>
                  <a:pt x="268" y="20366"/>
                </a:lnTo>
                <a:lnTo>
                  <a:pt x="365" y="20415"/>
                </a:lnTo>
                <a:lnTo>
                  <a:pt x="463" y="20439"/>
                </a:lnTo>
                <a:lnTo>
                  <a:pt x="536" y="20415"/>
                </a:lnTo>
                <a:lnTo>
                  <a:pt x="560" y="20512"/>
                </a:lnTo>
                <a:lnTo>
                  <a:pt x="609" y="20610"/>
                </a:lnTo>
                <a:lnTo>
                  <a:pt x="706" y="20658"/>
                </a:lnTo>
                <a:lnTo>
                  <a:pt x="803" y="20731"/>
                </a:lnTo>
                <a:lnTo>
                  <a:pt x="1047" y="20804"/>
                </a:lnTo>
                <a:lnTo>
                  <a:pt x="1339" y="20853"/>
                </a:lnTo>
                <a:lnTo>
                  <a:pt x="1631" y="20877"/>
                </a:lnTo>
                <a:lnTo>
                  <a:pt x="1922" y="20877"/>
                </a:lnTo>
                <a:lnTo>
                  <a:pt x="2312" y="20853"/>
                </a:lnTo>
                <a:lnTo>
                  <a:pt x="3188" y="20829"/>
                </a:lnTo>
                <a:lnTo>
                  <a:pt x="4039" y="20780"/>
                </a:lnTo>
                <a:lnTo>
                  <a:pt x="5767" y="20683"/>
                </a:lnTo>
                <a:lnTo>
                  <a:pt x="7057" y="20634"/>
                </a:lnTo>
                <a:lnTo>
                  <a:pt x="8322" y="20585"/>
                </a:lnTo>
                <a:lnTo>
                  <a:pt x="9611" y="20585"/>
                </a:lnTo>
                <a:lnTo>
                  <a:pt x="10877" y="20610"/>
                </a:lnTo>
                <a:lnTo>
                  <a:pt x="12239" y="20634"/>
                </a:lnTo>
                <a:lnTo>
                  <a:pt x="12337" y="20658"/>
                </a:lnTo>
                <a:lnTo>
                  <a:pt x="12434" y="20658"/>
                </a:lnTo>
                <a:lnTo>
                  <a:pt x="12458" y="20634"/>
                </a:lnTo>
                <a:lnTo>
                  <a:pt x="13261" y="20634"/>
                </a:lnTo>
                <a:lnTo>
                  <a:pt x="14040" y="20585"/>
                </a:lnTo>
                <a:lnTo>
                  <a:pt x="14843" y="20512"/>
                </a:lnTo>
                <a:lnTo>
                  <a:pt x="15622" y="20391"/>
                </a:lnTo>
                <a:lnTo>
                  <a:pt x="15695" y="20366"/>
                </a:lnTo>
                <a:lnTo>
                  <a:pt x="15743" y="20342"/>
                </a:lnTo>
                <a:lnTo>
                  <a:pt x="15865" y="20318"/>
                </a:lnTo>
                <a:lnTo>
                  <a:pt x="15962" y="20269"/>
                </a:lnTo>
                <a:lnTo>
                  <a:pt x="16011" y="20172"/>
                </a:lnTo>
                <a:lnTo>
                  <a:pt x="16035" y="20123"/>
                </a:lnTo>
                <a:lnTo>
                  <a:pt x="16035" y="20050"/>
                </a:lnTo>
                <a:lnTo>
                  <a:pt x="16011" y="19807"/>
                </a:lnTo>
                <a:lnTo>
                  <a:pt x="15962" y="19563"/>
                </a:lnTo>
                <a:lnTo>
                  <a:pt x="15938" y="19320"/>
                </a:lnTo>
                <a:lnTo>
                  <a:pt x="15938" y="19077"/>
                </a:lnTo>
                <a:lnTo>
                  <a:pt x="16400" y="19028"/>
                </a:lnTo>
                <a:lnTo>
                  <a:pt x="16522" y="18979"/>
                </a:lnTo>
                <a:lnTo>
                  <a:pt x="16595" y="18906"/>
                </a:lnTo>
                <a:lnTo>
                  <a:pt x="16668" y="18833"/>
                </a:lnTo>
                <a:lnTo>
                  <a:pt x="16717" y="18760"/>
                </a:lnTo>
                <a:lnTo>
                  <a:pt x="16790" y="18347"/>
                </a:lnTo>
                <a:lnTo>
                  <a:pt x="16838" y="17933"/>
                </a:lnTo>
                <a:lnTo>
                  <a:pt x="16863" y="17519"/>
                </a:lnTo>
                <a:lnTo>
                  <a:pt x="16863" y="17106"/>
                </a:lnTo>
                <a:lnTo>
                  <a:pt x="16863" y="16254"/>
                </a:lnTo>
                <a:lnTo>
                  <a:pt x="16838" y="15427"/>
                </a:lnTo>
                <a:lnTo>
                  <a:pt x="16838" y="14429"/>
                </a:lnTo>
                <a:lnTo>
                  <a:pt x="16814" y="13432"/>
                </a:lnTo>
                <a:lnTo>
                  <a:pt x="16765" y="11412"/>
                </a:lnTo>
                <a:lnTo>
                  <a:pt x="16765" y="10414"/>
                </a:lnTo>
                <a:lnTo>
                  <a:pt x="16765" y="9417"/>
                </a:lnTo>
                <a:lnTo>
                  <a:pt x="16814" y="7422"/>
                </a:lnTo>
                <a:lnTo>
                  <a:pt x="16814" y="6473"/>
                </a:lnTo>
                <a:lnTo>
                  <a:pt x="16814" y="5499"/>
                </a:lnTo>
                <a:lnTo>
                  <a:pt x="16814" y="5013"/>
                </a:lnTo>
                <a:lnTo>
                  <a:pt x="16765" y="4550"/>
                </a:lnTo>
                <a:lnTo>
                  <a:pt x="16717" y="4064"/>
                </a:lnTo>
                <a:lnTo>
                  <a:pt x="16619" y="3601"/>
                </a:lnTo>
                <a:lnTo>
                  <a:pt x="16571" y="3553"/>
                </a:lnTo>
                <a:lnTo>
                  <a:pt x="16522" y="3504"/>
                </a:lnTo>
                <a:lnTo>
                  <a:pt x="16425" y="3334"/>
                </a:lnTo>
                <a:lnTo>
                  <a:pt x="16303" y="3188"/>
                </a:lnTo>
                <a:lnTo>
                  <a:pt x="16060" y="2896"/>
                </a:lnTo>
                <a:lnTo>
                  <a:pt x="15792" y="2604"/>
                </a:lnTo>
                <a:lnTo>
                  <a:pt x="15524" y="2336"/>
                </a:lnTo>
                <a:lnTo>
                  <a:pt x="14989" y="1801"/>
                </a:lnTo>
                <a:lnTo>
                  <a:pt x="14502" y="1338"/>
                </a:lnTo>
                <a:lnTo>
                  <a:pt x="14259" y="1119"/>
                </a:lnTo>
                <a:lnTo>
                  <a:pt x="13991" y="901"/>
                </a:lnTo>
                <a:lnTo>
                  <a:pt x="13699" y="633"/>
                </a:lnTo>
                <a:lnTo>
                  <a:pt x="13529" y="487"/>
                </a:lnTo>
                <a:lnTo>
                  <a:pt x="13359" y="390"/>
                </a:lnTo>
                <a:lnTo>
                  <a:pt x="13334" y="317"/>
                </a:lnTo>
                <a:lnTo>
                  <a:pt x="13286" y="292"/>
                </a:lnTo>
                <a:lnTo>
                  <a:pt x="13237" y="268"/>
                </a:lnTo>
                <a:lnTo>
                  <a:pt x="13164" y="244"/>
                </a:lnTo>
                <a:lnTo>
                  <a:pt x="9903" y="73"/>
                </a:lnTo>
                <a:lnTo>
                  <a:pt x="8249" y="25"/>
                </a:lnTo>
                <a:lnTo>
                  <a:pt x="66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9"/>
          <p:cNvSpPr/>
          <p:nvPr/>
        </p:nvSpPr>
        <p:spPr>
          <a:xfrm>
            <a:off x="1739583" y="1137072"/>
            <a:ext cx="288526" cy="357223"/>
          </a:xfrm>
          <a:custGeom>
            <a:avLst/>
            <a:gdLst/>
            <a:ahLst/>
            <a:cxnLst/>
            <a:rect l="l" t="t" r="r" b="b"/>
            <a:pathLst>
              <a:path w="16863" h="20878" extrusionOk="0">
                <a:moveTo>
                  <a:pt x="974" y="1801"/>
                </a:moveTo>
                <a:lnTo>
                  <a:pt x="1144" y="1825"/>
                </a:lnTo>
                <a:lnTo>
                  <a:pt x="1314" y="1874"/>
                </a:lnTo>
                <a:lnTo>
                  <a:pt x="1436" y="1874"/>
                </a:lnTo>
                <a:lnTo>
                  <a:pt x="1455" y="2041"/>
                </a:lnTo>
                <a:lnTo>
                  <a:pt x="1455" y="2041"/>
                </a:lnTo>
                <a:lnTo>
                  <a:pt x="1412" y="2020"/>
                </a:lnTo>
                <a:lnTo>
                  <a:pt x="1290" y="1995"/>
                </a:lnTo>
                <a:lnTo>
                  <a:pt x="1168" y="1995"/>
                </a:lnTo>
                <a:lnTo>
                  <a:pt x="998" y="2068"/>
                </a:lnTo>
                <a:lnTo>
                  <a:pt x="828" y="2166"/>
                </a:lnTo>
                <a:lnTo>
                  <a:pt x="657" y="2287"/>
                </a:lnTo>
                <a:lnTo>
                  <a:pt x="511" y="2409"/>
                </a:lnTo>
                <a:lnTo>
                  <a:pt x="487" y="2093"/>
                </a:lnTo>
                <a:lnTo>
                  <a:pt x="438" y="1801"/>
                </a:lnTo>
                <a:lnTo>
                  <a:pt x="609" y="1825"/>
                </a:lnTo>
                <a:lnTo>
                  <a:pt x="974" y="1801"/>
                </a:lnTo>
                <a:close/>
                <a:moveTo>
                  <a:pt x="1460" y="2093"/>
                </a:moveTo>
                <a:lnTo>
                  <a:pt x="1509" y="2774"/>
                </a:lnTo>
                <a:lnTo>
                  <a:pt x="1509" y="2774"/>
                </a:lnTo>
                <a:lnTo>
                  <a:pt x="1387" y="2750"/>
                </a:lnTo>
                <a:lnTo>
                  <a:pt x="1314" y="2774"/>
                </a:lnTo>
                <a:lnTo>
                  <a:pt x="1266" y="2798"/>
                </a:lnTo>
                <a:lnTo>
                  <a:pt x="925" y="3042"/>
                </a:lnTo>
                <a:lnTo>
                  <a:pt x="560" y="3309"/>
                </a:lnTo>
                <a:lnTo>
                  <a:pt x="511" y="3358"/>
                </a:lnTo>
                <a:lnTo>
                  <a:pt x="511" y="2847"/>
                </a:lnTo>
                <a:lnTo>
                  <a:pt x="536" y="2823"/>
                </a:lnTo>
                <a:lnTo>
                  <a:pt x="706" y="2725"/>
                </a:lnTo>
                <a:lnTo>
                  <a:pt x="852" y="2604"/>
                </a:lnTo>
                <a:lnTo>
                  <a:pt x="1193" y="2409"/>
                </a:lnTo>
                <a:lnTo>
                  <a:pt x="1290" y="2360"/>
                </a:lnTo>
                <a:lnTo>
                  <a:pt x="1363" y="2287"/>
                </a:lnTo>
                <a:lnTo>
                  <a:pt x="1460" y="2117"/>
                </a:lnTo>
                <a:lnTo>
                  <a:pt x="1460" y="2093"/>
                </a:lnTo>
                <a:close/>
                <a:moveTo>
                  <a:pt x="13237" y="803"/>
                </a:moveTo>
                <a:lnTo>
                  <a:pt x="13408" y="949"/>
                </a:lnTo>
                <a:lnTo>
                  <a:pt x="13675" y="1192"/>
                </a:lnTo>
                <a:lnTo>
                  <a:pt x="13943" y="1436"/>
                </a:lnTo>
                <a:lnTo>
                  <a:pt x="14211" y="1655"/>
                </a:lnTo>
                <a:lnTo>
                  <a:pt x="14454" y="1922"/>
                </a:lnTo>
                <a:lnTo>
                  <a:pt x="14721" y="2214"/>
                </a:lnTo>
                <a:lnTo>
                  <a:pt x="14989" y="2482"/>
                </a:lnTo>
                <a:lnTo>
                  <a:pt x="15500" y="3017"/>
                </a:lnTo>
                <a:lnTo>
                  <a:pt x="15670" y="3188"/>
                </a:lnTo>
                <a:lnTo>
                  <a:pt x="15816" y="3382"/>
                </a:lnTo>
                <a:lnTo>
                  <a:pt x="15938" y="3577"/>
                </a:lnTo>
                <a:lnTo>
                  <a:pt x="16108" y="3772"/>
                </a:lnTo>
                <a:lnTo>
                  <a:pt x="15743" y="3796"/>
                </a:lnTo>
                <a:lnTo>
                  <a:pt x="15403" y="3820"/>
                </a:lnTo>
                <a:lnTo>
                  <a:pt x="14697" y="3820"/>
                </a:lnTo>
                <a:lnTo>
                  <a:pt x="14016" y="3796"/>
                </a:lnTo>
                <a:lnTo>
                  <a:pt x="13651" y="3772"/>
                </a:lnTo>
                <a:lnTo>
                  <a:pt x="13310" y="3820"/>
                </a:lnTo>
                <a:lnTo>
                  <a:pt x="13262" y="3042"/>
                </a:lnTo>
                <a:lnTo>
                  <a:pt x="13213" y="2239"/>
                </a:lnTo>
                <a:lnTo>
                  <a:pt x="13189" y="1874"/>
                </a:lnTo>
                <a:lnTo>
                  <a:pt x="13189" y="1533"/>
                </a:lnTo>
                <a:lnTo>
                  <a:pt x="13237" y="803"/>
                </a:lnTo>
                <a:close/>
                <a:moveTo>
                  <a:pt x="1533" y="3163"/>
                </a:moveTo>
                <a:lnTo>
                  <a:pt x="1533" y="3455"/>
                </a:lnTo>
                <a:lnTo>
                  <a:pt x="1363" y="3553"/>
                </a:lnTo>
                <a:lnTo>
                  <a:pt x="1217" y="3650"/>
                </a:lnTo>
                <a:lnTo>
                  <a:pt x="901" y="3918"/>
                </a:lnTo>
                <a:lnTo>
                  <a:pt x="706" y="4064"/>
                </a:lnTo>
                <a:lnTo>
                  <a:pt x="511" y="4210"/>
                </a:lnTo>
                <a:lnTo>
                  <a:pt x="511" y="3845"/>
                </a:lnTo>
                <a:lnTo>
                  <a:pt x="511" y="3747"/>
                </a:lnTo>
                <a:lnTo>
                  <a:pt x="657" y="3699"/>
                </a:lnTo>
                <a:lnTo>
                  <a:pt x="803" y="3626"/>
                </a:lnTo>
                <a:lnTo>
                  <a:pt x="1047" y="3455"/>
                </a:lnTo>
                <a:lnTo>
                  <a:pt x="1387" y="3236"/>
                </a:lnTo>
                <a:lnTo>
                  <a:pt x="1533" y="3163"/>
                </a:lnTo>
                <a:close/>
                <a:moveTo>
                  <a:pt x="1558" y="3942"/>
                </a:moveTo>
                <a:lnTo>
                  <a:pt x="1533" y="4404"/>
                </a:lnTo>
                <a:lnTo>
                  <a:pt x="1533" y="4526"/>
                </a:lnTo>
                <a:lnTo>
                  <a:pt x="1193" y="4745"/>
                </a:lnTo>
                <a:lnTo>
                  <a:pt x="852" y="4988"/>
                </a:lnTo>
                <a:lnTo>
                  <a:pt x="657" y="5086"/>
                </a:lnTo>
                <a:lnTo>
                  <a:pt x="511" y="5232"/>
                </a:lnTo>
                <a:lnTo>
                  <a:pt x="511" y="4648"/>
                </a:lnTo>
                <a:lnTo>
                  <a:pt x="657" y="4575"/>
                </a:lnTo>
                <a:lnTo>
                  <a:pt x="828" y="4477"/>
                </a:lnTo>
                <a:lnTo>
                  <a:pt x="1095" y="4258"/>
                </a:lnTo>
                <a:lnTo>
                  <a:pt x="1558" y="3942"/>
                </a:lnTo>
                <a:close/>
                <a:moveTo>
                  <a:pt x="1509" y="4964"/>
                </a:moveTo>
                <a:lnTo>
                  <a:pt x="1485" y="5378"/>
                </a:lnTo>
                <a:lnTo>
                  <a:pt x="1363" y="5451"/>
                </a:lnTo>
                <a:lnTo>
                  <a:pt x="1241" y="5548"/>
                </a:lnTo>
                <a:lnTo>
                  <a:pt x="998" y="5767"/>
                </a:lnTo>
                <a:lnTo>
                  <a:pt x="730" y="5986"/>
                </a:lnTo>
                <a:lnTo>
                  <a:pt x="609" y="6108"/>
                </a:lnTo>
                <a:lnTo>
                  <a:pt x="511" y="6254"/>
                </a:lnTo>
                <a:lnTo>
                  <a:pt x="511" y="5499"/>
                </a:lnTo>
                <a:lnTo>
                  <a:pt x="633" y="5475"/>
                </a:lnTo>
                <a:lnTo>
                  <a:pt x="755" y="5426"/>
                </a:lnTo>
                <a:lnTo>
                  <a:pt x="1022" y="5256"/>
                </a:lnTo>
                <a:lnTo>
                  <a:pt x="1509" y="4964"/>
                </a:lnTo>
                <a:close/>
                <a:moveTo>
                  <a:pt x="1460" y="5889"/>
                </a:moveTo>
                <a:lnTo>
                  <a:pt x="1436" y="6473"/>
                </a:lnTo>
                <a:lnTo>
                  <a:pt x="1363" y="6448"/>
                </a:lnTo>
                <a:lnTo>
                  <a:pt x="1266" y="6448"/>
                </a:lnTo>
                <a:lnTo>
                  <a:pt x="1193" y="6473"/>
                </a:lnTo>
                <a:lnTo>
                  <a:pt x="1022" y="6594"/>
                </a:lnTo>
                <a:lnTo>
                  <a:pt x="852" y="6716"/>
                </a:lnTo>
                <a:lnTo>
                  <a:pt x="730" y="6862"/>
                </a:lnTo>
                <a:lnTo>
                  <a:pt x="511" y="7105"/>
                </a:lnTo>
                <a:lnTo>
                  <a:pt x="511" y="6448"/>
                </a:lnTo>
                <a:lnTo>
                  <a:pt x="682" y="6424"/>
                </a:lnTo>
                <a:lnTo>
                  <a:pt x="828" y="6351"/>
                </a:lnTo>
                <a:lnTo>
                  <a:pt x="974" y="6254"/>
                </a:lnTo>
                <a:lnTo>
                  <a:pt x="1095" y="6156"/>
                </a:lnTo>
                <a:lnTo>
                  <a:pt x="1460" y="5889"/>
                </a:lnTo>
                <a:close/>
                <a:moveTo>
                  <a:pt x="1412" y="6813"/>
                </a:moveTo>
                <a:lnTo>
                  <a:pt x="1387" y="7397"/>
                </a:lnTo>
                <a:lnTo>
                  <a:pt x="1168" y="7616"/>
                </a:lnTo>
                <a:lnTo>
                  <a:pt x="925" y="7835"/>
                </a:lnTo>
                <a:lnTo>
                  <a:pt x="755" y="8006"/>
                </a:lnTo>
                <a:lnTo>
                  <a:pt x="584" y="8176"/>
                </a:lnTo>
                <a:lnTo>
                  <a:pt x="536" y="7543"/>
                </a:lnTo>
                <a:lnTo>
                  <a:pt x="657" y="7446"/>
                </a:lnTo>
                <a:lnTo>
                  <a:pt x="779" y="7349"/>
                </a:lnTo>
                <a:lnTo>
                  <a:pt x="974"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57" y="9222"/>
                </a:lnTo>
                <a:lnTo>
                  <a:pt x="609" y="8492"/>
                </a:lnTo>
                <a:lnTo>
                  <a:pt x="730" y="8444"/>
                </a:lnTo>
                <a:lnTo>
                  <a:pt x="876" y="8395"/>
                </a:lnTo>
                <a:lnTo>
                  <a:pt x="1095" y="8200"/>
                </a:lnTo>
                <a:lnTo>
                  <a:pt x="1363" y="7981"/>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803" y="11242"/>
                </a:lnTo>
                <a:lnTo>
                  <a:pt x="730" y="10439"/>
                </a:lnTo>
                <a:lnTo>
                  <a:pt x="876" y="10366"/>
                </a:lnTo>
                <a:lnTo>
                  <a:pt x="1022" y="10293"/>
                </a:lnTo>
                <a:lnTo>
                  <a:pt x="1266" y="10122"/>
                </a:lnTo>
                <a:close/>
                <a:moveTo>
                  <a:pt x="1266" y="11363"/>
                </a:moveTo>
                <a:lnTo>
                  <a:pt x="1266" y="11826"/>
                </a:lnTo>
                <a:lnTo>
                  <a:pt x="1120" y="11972"/>
                </a:lnTo>
                <a:lnTo>
                  <a:pt x="974" y="12118"/>
                </a:lnTo>
                <a:lnTo>
                  <a:pt x="901"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1266" y="13407"/>
                </a:moveTo>
                <a:lnTo>
                  <a:pt x="1266" y="14113"/>
                </a:lnTo>
                <a:lnTo>
                  <a:pt x="1168" y="14186"/>
                </a:lnTo>
                <a:lnTo>
                  <a:pt x="1095" y="14235"/>
                </a:lnTo>
                <a:lnTo>
                  <a:pt x="925" y="14381"/>
                </a:lnTo>
                <a:lnTo>
                  <a:pt x="779" y="14527"/>
                </a:lnTo>
                <a:lnTo>
                  <a:pt x="803" y="13748"/>
                </a:lnTo>
                <a:lnTo>
                  <a:pt x="925" y="13675"/>
                </a:lnTo>
                <a:lnTo>
                  <a:pt x="1047" y="13578"/>
                </a:lnTo>
                <a:lnTo>
                  <a:pt x="1266" y="13407"/>
                </a:lnTo>
                <a:close/>
                <a:moveTo>
                  <a:pt x="1266" y="14624"/>
                </a:moveTo>
                <a:lnTo>
                  <a:pt x="1266" y="14940"/>
                </a:lnTo>
                <a:lnTo>
                  <a:pt x="1193" y="14989"/>
                </a:lnTo>
                <a:lnTo>
                  <a:pt x="949" y="15208"/>
                </a:lnTo>
                <a:lnTo>
                  <a:pt x="730" y="15451"/>
                </a:lnTo>
                <a:lnTo>
                  <a:pt x="755" y="15062"/>
                </a:lnTo>
                <a:lnTo>
                  <a:pt x="876" y="14989"/>
                </a:lnTo>
                <a:lnTo>
                  <a:pt x="974" y="14892"/>
                </a:lnTo>
                <a:lnTo>
                  <a:pt x="1193" y="14697"/>
                </a:lnTo>
                <a:lnTo>
                  <a:pt x="1266" y="14624"/>
                </a:lnTo>
                <a:close/>
                <a:moveTo>
                  <a:pt x="1241" y="15451"/>
                </a:moveTo>
                <a:lnTo>
                  <a:pt x="1241" y="15500"/>
                </a:lnTo>
                <a:lnTo>
                  <a:pt x="1217" y="15841"/>
                </a:lnTo>
                <a:lnTo>
                  <a:pt x="1071" y="15962"/>
                </a:lnTo>
                <a:lnTo>
                  <a:pt x="925" y="16108"/>
                </a:lnTo>
                <a:lnTo>
                  <a:pt x="682" y="16400"/>
                </a:lnTo>
                <a:lnTo>
                  <a:pt x="682" y="16400"/>
                </a:lnTo>
                <a:lnTo>
                  <a:pt x="730" y="15695"/>
                </a:lnTo>
                <a:lnTo>
                  <a:pt x="779" y="15719"/>
                </a:lnTo>
                <a:lnTo>
                  <a:pt x="828" y="15743"/>
                </a:lnTo>
                <a:lnTo>
                  <a:pt x="901" y="15743"/>
                </a:lnTo>
                <a:lnTo>
                  <a:pt x="949" y="15695"/>
                </a:lnTo>
                <a:lnTo>
                  <a:pt x="1241" y="15451"/>
                </a:lnTo>
                <a:close/>
                <a:moveTo>
                  <a:pt x="1193" y="16327"/>
                </a:moveTo>
                <a:lnTo>
                  <a:pt x="1120" y="17009"/>
                </a:lnTo>
                <a:lnTo>
                  <a:pt x="998" y="17082"/>
                </a:lnTo>
                <a:lnTo>
                  <a:pt x="876" y="17179"/>
                </a:lnTo>
                <a:lnTo>
                  <a:pt x="682" y="17373"/>
                </a:lnTo>
                <a:lnTo>
                  <a:pt x="584" y="17495"/>
                </a:lnTo>
                <a:lnTo>
                  <a:pt x="584" y="17495"/>
                </a:lnTo>
                <a:lnTo>
                  <a:pt x="657" y="16668"/>
                </a:lnTo>
                <a:lnTo>
                  <a:pt x="803" y="16619"/>
                </a:lnTo>
                <a:lnTo>
                  <a:pt x="949" y="16522"/>
                </a:lnTo>
                <a:lnTo>
                  <a:pt x="1193" y="16327"/>
                </a:lnTo>
                <a:close/>
                <a:moveTo>
                  <a:pt x="6813" y="463"/>
                </a:moveTo>
                <a:lnTo>
                  <a:pt x="8322" y="487"/>
                </a:lnTo>
                <a:lnTo>
                  <a:pt x="9831" y="560"/>
                </a:lnTo>
                <a:lnTo>
                  <a:pt x="12848" y="706"/>
                </a:lnTo>
                <a:lnTo>
                  <a:pt x="12799" y="901"/>
                </a:lnTo>
                <a:lnTo>
                  <a:pt x="12751" y="1071"/>
                </a:lnTo>
                <a:lnTo>
                  <a:pt x="12702" y="1484"/>
                </a:lnTo>
                <a:lnTo>
                  <a:pt x="12678" y="1874"/>
                </a:lnTo>
                <a:lnTo>
                  <a:pt x="12702" y="2312"/>
                </a:lnTo>
                <a:lnTo>
                  <a:pt x="12775" y="3115"/>
                </a:lnTo>
                <a:lnTo>
                  <a:pt x="12824" y="3528"/>
                </a:lnTo>
                <a:lnTo>
                  <a:pt x="12824" y="3893"/>
                </a:lnTo>
                <a:lnTo>
                  <a:pt x="12848" y="3966"/>
                </a:lnTo>
                <a:lnTo>
                  <a:pt x="12872" y="4039"/>
                </a:lnTo>
                <a:lnTo>
                  <a:pt x="12921" y="4064"/>
                </a:lnTo>
                <a:lnTo>
                  <a:pt x="12970" y="4112"/>
                </a:lnTo>
                <a:lnTo>
                  <a:pt x="12994" y="4161"/>
                </a:lnTo>
                <a:lnTo>
                  <a:pt x="13067" y="4210"/>
                </a:lnTo>
                <a:lnTo>
                  <a:pt x="13262" y="4258"/>
                </a:lnTo>
                <a:lnTo>
                  <a:pt x="13456" y="4307"/>
                </a:lnTo>
                <a:lnTo>
                  <a:pt x="13894" y="4331"/>
                </a:lnTo>
                <a:lnTo>
                  <a:pt x="14697" y="4356"/>
                </a:lnTo>
                <a:lnTo>
                  <a:pt x="15500" y="4356"/>
                </a:lnTo>
                <a:lnTo>
                  <a:pt x="15889" y="4331"/>
                </a:lnTo>
                <a:lnTo>
                  <a:pt x="16279" y="4283"/>
                </a:lnTo>
                <a:lnTo>
                  <a:pt x="16254" y="5061"/>
                </a:lnTo>
                <a:lnTo>
                  <a:pt x="16279" y="5864"/>
                </a:lnTo>
                <a:lnTo>
                  <a:pt x="16303" y="6643"/>
                </a:lnTo>
                <a:lnTo>
                  <a:pt x="16303" y="7422"/>
                </a:lnTo>
                <a:lnTo>
                  <a:pt x="16279"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49" y="18639"/>
                </a:lnTo>
                <a:lnTo>
                  <a:pt x="11923" y="18639"/>
                </a:lnTo>
                <a:lnTo>
                  <a:pt x="9733" y="18614"/>
                </a:lnTo>
                <a:lnTo>
                  <a:pt x="7641" y="18566"/>
                </a:lnTo>
                <a:lnTo>
                  <a:pt x="5524" y="18517"/>
                </a:lnTo>
                <a:lnTo>
                  <a:pt x="4453" y="18517"/>
                </a:lnTo>
                <a:lnTo>
                  <a:pt x="3383" y="18566"/>
                </a:lnTo>
                <a:lnTo>
                  <a:pt x="2701" y="18566"/>
                </a:lnTo>
                <a:lnTo>
                  <a:pt x="2361" y="18590"/>
                </a:lnTo>
                <a:lnTo>
                  <a:pt x="2020" y="18639"/>
                </a:lnTo>
                <a:lnTo>
                  <a:pt x="1971" y="18590"/>
                </a:lnTo>
                <a:lnTo>
                  <a:pt x="1923" y="18517"/>
                </a:lnTo>
                <a:lnTo>
                  <a:pt x="1850" y="18493"/>
                </a:lnTo>
                <a:lnTo>
                  <a:pt x="1777" y="18493"/>
                </a:lnTo>
                <a:lnTo>
                  <a:pt x="1704" y="18298"/>
                </a:lnTo>
                <a:lnTo>
                  <a:pt x="1679" y="18103"/>
                </a:lnTo>
                <a:lnTo>
                  <a:pt x="1704" y="18030"/>
                </a:lnTo>
                <a:lnTo>
                  <a:pt x="1704" y="17957"/>
                </a:lnTo>
                <a:lnTo>
                  <a:pt x="1679" y="17884"/>
                </a:lnTo>
                <a:lnTo>
                  <a:pt x="1631" y="17811"/>
                </a:lnTo>
                <a:lnTo>
                  <a:pt x="1631" y="17398"/>
                </a:lnTo>
                <a:lnTo>
                  <a:pt x="1631" y="17009"/>
                </a:lnTo>
                <a:lnTo>
                  <a:pt x="1679" y="16133"/>
                </a:lnTo>
                <a:lnTo>
                  <a:pt x="1728" y="15281"/>
                </a:lnTo>
                <a:lnTo>
                  <a:pt x="1728" y="15086"/>
                </a:lnTo>
                <a:lnTo>
                  <a:pt x="1777" y="15038"/>
                </a:lnTo>
                <a:lnTo>
                  <a:pt x="1801" y="14965"/>
                </a:lnTo>
                <a:lnTo>
                  <a:pt x="1777" y="14916"/>
                </a:lnTo>
                <a:lnTo>
                  <a:pt x="1728" y="14843"/>
                </a:lnTo>
                <a:lnTo>
                  <a:pt x="1728" y="13018"/>
                </a:lnTo>
                <a:lnTo>
                  <a:pt x="1801" y="12945"/>
                </a:lnTo>
                <a:lnTo>
                  <a:pt x="1825" y="12848"/>
                </a:lnTo>
                <a:lnTo>
                  <a:pt x="1825" y="12775"/>
                </a:lnTo>
                <a:lnTo>
                  <a:pt x="1801" y="12726"/>
                </a:lnTo>
                <a:lnTo>
                  <a:pt x="1728" y="12677"/>
                </a:lnTo>
                <a:lnTo>
                  <a:pt x="1728" y="11071"/>
                </a:lnTo>
                <a:lnTo>
                  <a:pt x="1752" y="11023"/>
                </a:lnTo>
                <a:lnTo>
                  <a:pt x="1777" y="10974"/>
                </a:lnTo>
                <a:lnTo>
                  <a:pt x="1752" y="10925"/>
                </a:lnTo>
                <a:lnTo>
                  <a:pt x="1728" y="10852"/>
                </a:lnTo>
                <a:lnTo>
                  <a:pt x="1752" y="10049"/>
                </a:lnTo>
                <a:lnTo>
                  <a:pt x="1825" y="7373"/>
                </a:lnTo>
                <a:lnTo>
                  <a:pt x="1874" y="6059"/>
                </a:lnTo>
                <a:lnTo>
                  <a:pt x="1947" y="4721"/>
                </a:lnTo>
                <a:lnTo>
                  <a:pt x="1971" y="4137"/>
                </a:lnTo>
                <a:lnTo>
                  <a:pt x="1971" y="3553"/>
                </a:lnTo>
                <a:lnTo>
                  <a:pt x="1947" y="2969"/>
                </a:lnTo>
                <a:lnTo>
                  <a:pt x="1898" y="2360"/>
                </a:lnTo>
                <a:lnTo>
                  <a:pt x="1874" y="1825"/>
                </a:lnTo>
                <a:lnTo>
                  <a:pt x="1825" y="1290"/>
                </a:lnTo>
                <a:lnTo>
                  <a:pt x="1752" y="925"/>
                </a:lnTo>
                <a:lnTo>
                  <a:pt x="1728" y="755"/>
                </a:lnTo>
                <a:lnTo>
                  <a:pt x="1704" y="560"/>
                </a:lnTo>
                <a:lnTo>
                  <a:pt x="2142" y="609"/>
                </a:lnTo>
                <a:lnTo>
                  <a:pt x="2580" y="609"/>
                </a:lnTo>
                <a:lnTo>
                  <a:pt x="3456" y="584"/>
                </a:lnTo>
                <a:lnTo>
                  <a:pt x="5135" y="511"/>
                </a:lnTo>
                <a:lnTo>
                  <a:pt x="5986" y="487"/>
                </a:lnTo>
                <a:lnTo>
                  <a:pt x="6813" y="463"/>
                </a:lnTo>
                <a:close/>
                <a:moveTo>
                  <a:pt x="1120" y="17544"/>
                </a:moveTo>
                <a:lnTo>
                  <a:pt x="1144" y="17982"/>
                </a:lnTo>
                <a:lnTo>
                  <a:pt x="974" y="18176"/>
                </a:lnTo>
                <a:lnTo>
                  <a:pt x="803" y="18371"/>
                </a:lnTo>
                <a:lnTo>
                  <a:pt x="682" y="18517"/>
                </a:lnTo>
                <a:lnTo>
                  <a:pt x="584" y="18663"/>
                </a:lnTo>
                <a:lnTo>
                  <a:pt x="536" y="18858"/>
                </a:lnTo>
                <a:lnTo>
                  <a:pt x="536" y="19028"/>
                </a:lnTo>
                <a:lnTo>
                  <a:pt x="536" y="19052"/>
                </a:lnTo>
                <a:lnTo>
                  <a:pt x="584" y="19052"/>
                </a:lnTo>
                <a:lnTo>
                  <a:pt x="779" y="18955"/>
                </a:lnTo>
                <a:lnTo>
                  <a:pt x="949" y="18809"/>
                </a:lnTo>
                <a:lnTo>
                  <a:pt x="1266" y="18468"/>
                </a:lnTo>
                <a:lnTo>
                  <a:pt x="1339" y="18663"/>
                </a:lnTo>
                <a:lnTo>
                  <a:pt x="1412" y="18833"/>
                </a:lnTo>
                <a:lnTo>
                  <a:pt x="1168" y="19150"/>
                </a:lnTo>
                <a:lnTo>
                  <a:pt x="901" y="19539"/>
                </a:lnTo>
                <a:lnTo>
                  <a:pt x="657" y="19928"/>
                </a:lnTo>
                <a:lnTo>
                  <a:pt x="584" y="19685"/>
                </a:lnTo>
                <a:lnTo>
                  <a:pt x="560" y="19466"/>
                </a:lnTo>
                <a:lnTo>
                  <a:pt x="511" y="18979"/>
                </a:lnTo>
                <a:lnTo>
                  <a:pt x="511" y="18468"/>
                </a:lnTo>
                <a:lnTo>
                  <a:pt x="536" y="17982"/>
                </a:lnTo>
                <a:lnTo>
                  <a:pt x="657" y="17909"/>
                </a:lnTo>
                <a:lnTo>
                  <a:pt x="779" y="17836"/>
                </a:lnTo>
                <a:lnTo>
                  <a:pt x="974" y="17665"/>
                </a:lnTo>
                <a:lnTo>
                  <a:pt x="1120" y="17544"/>
                </a:lnTo>
                <a:close/>
                <a:moveTo>
                  <a:pt x="15451"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62" y="19101"/>
                </a:moveTo>
                <a:lnTo>
                  <a:pt x="14989" y="19174"/>
                </a:lnTo>
                <a:lnTo>
                  <a:pt x="14940" y="19271"/>
                </a:lnTo>
                <a:lnTo>
                  <a:pt x="14867" y="19442"/>
                </a:lnTo>
                <a:lnTo>
                  <a:pt x="14721" y="19782"/>
                </a:lnTo>
                <a:lnTo>
                  <a:pt x="14600" y="20026"/>
                </a:lnTo>
                <a:lnTo>
                  <a:pt x="14357" y="20050"/>
                </a:lnTo>
                <a:lnTo>
                  <a:pt x="14357" y="20050"/>
                </a:lnTo>
                <a:lnTo>
                  <a:pt x="14454" y="19758"/>
                </a:lnTo>
                <a:lnTo>
                  <a:pt x="14503" y="19563"/>
                </a:lnTo>
                <a:lnTo>
                  <a:pt x="14551" y="19344"/>
                </a:lnTo>
                <a:lnTo>
                  <a:pt x="14575" y="19198"/>
                </a:lnTo>
                <a:lnTo>
                  <a:pt x="14551" y="19125"/>
                </a:lnTo>
                <a:lnTo>
                  <a:pt x="15062" y="19101"/>
                </a:lnTo>
                <a:close/>
                <a:moveTo>
                  <a:pt x="9782" y="19052"/>
                </a:moveTo>
                <a:lnTo>
                  <a:pt x="9660" y="19296"/>
                </a:lnTo>
                <a:lnTo>
                  <a:pt x="9563" y="19563"/>
                </a:lnTo>
                <a:lnTo>
                  <a:pt x="9490" y="19831"/>
                </a:lnTo>
                <a:lnTo>
                  <a:pt x="9441" y="20074"/>
                </a:lnTo>
                <a:lnTo>
                  <a:pt x="9028" y="20074"/>
                </a:lnTo>
                <a:lnTo>
                  <a:pt x="9125" y="19831"/>
                </a:lnTo>
                <a:lnTo>
                  <a:pt x="9174" y="19636"/>
                </a:lnTo>
                <a:lnTo>
                  <a:pt x="9320" y="19344"/>
                </a:lnTo>
                <a:lnTo>
                  <a:pt x="9368" y="19174"/>
                </a:lnTo>
                <a:lnTo>
                  <a:pt x="9393" y="19101"/>
                </a:lnTo>
                <a:lnTo>
                  <a:pt x="9368" y="19052"/>
                </a:lnTo>
                <a:close/>
                <a:moveTo>
                  <a:pt x="10780" y="19077"/>
                </a:moveTo>
                <a:lnTo>
                  <a:pt x="10609" y="19296"/>
                </a:lnTo>
                <a:lnTo>
                  <a:pt x="10439" y="19539"/>
                </a:lnTo>
                <a:lnTo>
                  <a:pt x="10366" y="19685"/>
                </a:lnTo>
                <a:lnTo>
                  <a:pt x="10317" y="19807"/>
                </a:lnTo>
                <a:lnTo>
                  <a:pt x="10269" y="19953"/>
                </a:lnTo>
                <a:lnTo>
                  <a:pt x="10269" y="20074"/>
                </a:lnTo>
                <a:lnTo>
                  <a:pt x="9904" y="20074"/>
                </a:lnTo>
                <a:lnTo>
                  <a:pt x="9904" y="19977"/>
                </a:lnTo>
                <a:lnTo>
                  <a:pt x="9977" y="19734"/>
                </a:lnTo>
                <a:lnTo>
                  <a:pt x="10050" y="19515"/>
                </a:lnTo>
                <a:lnTo>
                  <a:pt x="10147" y="19320"/>
                </a:lnTo>
                <a:lnTo>
                  <a:pt x="10196" y="19198"/>
                </a:lnTo>
                <a:lnTo>
                  <a:pt x="10220" y="19077"/>
                </a:lnTo>
                <a:close/>
                <a:moveTo>
                  <a:pt x="9101" y="19028"/>
                </a:moveTo>
                <a:lnTo>
                  <a:pt x="9003" y="19150"/>
                </a:lnTo>
                <a:lnTo>
                  <a:pt x="8930" y="19271"/>
                </a:lnTo>
                <a:lnTo>
                  <a:pt x="8809" y="19466"/>
                </a:lnTo>
                <a:lnTo>
                  <a:pt x="8736" y="19685"/>
                </a:lnTo>
                <a:lnTo>
                  <a:pt x="8638" y="19880"/>
                </a:lnTo>
                <a:lnTo>
                  <a:pt x="8614" y="19977"/>
                </a:lnTo>
                <a:lnTo>
                  <a:pt x="8565" y="20074"/>
                </a:lnTo>
                <a:lnTo>
                  <a:pt x="8079" y="20099"/>
                </a:lnTo>
                <a:lnTo>
                  <a:pt x="8103" y="19953"/>
                </a:lnTo>
                <a:lnTo>
                  <a:pt x="8176" y="19734"/>
                </a:lnTo>
                <a:lnTo>
                  <a:pt x="8273" y="19490"/>
                </a:lnTo>
                <a:lnTo>
                  <a:pt x="8395" y="19296"/>
                </a:lnTo>
                <a:lnTo>
                  <a:pt x="8468" y="19150"/>
                </a:lnTo>
                <a:lnTo>
                  <a:pt x="8517" y="19028"/>
                </a:lnTo>
                <a:close/>
                <a:moveTo>
                  <a:pt x="10926" y="19077"/>
                </a:moveTo>
                <a:lnTo>
                  <a:pt x="10999" y="19101"/>
                </a:lnTo>
                <a:lnTo>
                  <a:pt x="11631" y="19101"/>
                </a:lnTo>
                <a:lnTo>
                  <a:pt x="11510" y="19247"/>
                </a:lnTo>
                <a:lnTo>
                  <a:pt x="11412" y="19393"/>
                </a:lnTo>
                <a:lnTo>
                  <a:pt x="11266" y="19685"/>
                </a:lnTo>
                <a:lnTo>
                  <a:pt x="11193" y="19880"/>
                </a:lnTo>
                <a:lnTo>
                  <a:pt x="11169" y="20001"/>
                </a:lnTo>
                <a:lnTo>
                  <a:pt x="11145" y="20099"/>
                </a:lnTo>
                <a:lnTo>
                  <a:pt x="11047" y="20099"/>
                </a:lnTo>
                <a:lnTo>
                  <a:pt x="10609" y="20074"/>
                </a:lnTo>
                <a:lnTo>
                  <a:pt x="10658" y="19831"/>
                </a:lnTo>
                <a:lnTo>
                  <a:pt x="10731" y="19588"/>
                </a:lnTo>
                <a:lnTo>
                  <a:pt x="10926" y="19077"/>
                </a:lnTo>
                <a:close/>
                <a:moveTo>
                  <a:pt x="14357" y="19125"/>
                </a:moveTo>
                <a:lnTo>
                  <a:pt x="14308" y="19198"/>
                </a:lnTo>
                <a:lnTo>
                  <a:pt x="14186" y="19393"/>
                </a:lnTo>
                <a:lnTo>
                  <a:pt x="14113" y="19563"/>
                </a:lnTo>
                <a:lnTo>
                  <a:pt x="14016" y="19782"/>
                </a:lnTo>
                <a:lnTo>
                  <a:pt x="13919" y="20001"/>
                </a:lnTo>
                <a:lnTo>
                  <a:pt x="13870" y="20074"/>
                </a:lnTo>
                <a:lnTo>
                  <a:pt x="13335" y="20099"/>
                </a:lnTo>
                <a:lnTo>
                  <a:pt x="13432" y="19880"/>
                </a:lnTo>
                <a:lnTo>
                  <a:pt x="13529" y="19685"/>
                </a:lnTo>
                <a:lnTo>
                  <a:pt x="13651" y="19393"/>
                </a:lnTo>
                <a:lnTo>
                  <a:pt x="13675" y="19344"/>
                </a:lnTo>
                <a:lnTo>
                  <a:pt x="13675" y="19271"/>
                </a:lnTo>
                <a:lnTo>
                  <a:pt x="13675" y="19198"/>
                </a:lnTo>
                <a:lnTo>
                  <a:pt x="13675" y="19150"/>
                </a:lnTo>
                <a:lnTo>
                  <a:pt x="13700" y="19125"/>
                </a:lnTo>
                <a:close/>
                <a:moveTo>
                  <a:pt x="7665" y="18979"/>
                </a:moveTo>
                <a:lnTo>
                  <a:pt x="8200" y="19004"/>
                </a:lnTo>
                <a:lnTo>
                  <a:pt x="8079" y="19125"/>
                </a:lnTo>
                <a:lnTo>
                  <a:pt x="8006" y="19271"/>
                </a:lnTo>
                <a:lnTo>
                  <a:pt x="7884"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96" y="19101"/>
                </a:moveTo>
                <a:lnTo>
                  <a:pt x="12556" y="19125"/>
                </a:lnTo>
                <a:lnTo>
                  <a:pt x="12483" y="19223"/>
                </a:lnTo>
                <a:lnTo>
                  <a:pt x="12410" y="19320"/>
                </a:lnTo>
                <a:lnTo>
                  <a:pt x="12313" y="19563"/>
                </a:lnTo>
                <a:lnTo>
                  <a:pt x="12240" y="19855"/>
                </a:lnTo>
                <a:lnTo>
                  <a:pt x="12167" y="20123"/>
                </a:lnTo>
                <a:lnTo>
                  <a:pt x="11558" y="20099"/>
                </a:lnTo>
                <a:lnTo>
                  <a:pt x="11583" y="19953"/>
                </a:lnTo>
                <a:lnTo>
                  <a:pt x="11656" y="19807"/>
                </a:lnTo>
                <a:lnTo>
                  <a:pt x="11802" y="19563"/>
                </a:lnTo>
                <a:lnTo>
                  <a:pt x="11899" y="19369"/>
                </a:lnTo>
                <a:lnTo>
                  <a:pt x="11948" y="19247"/>
                </a:lnTo>
                <a:lnTo>
                  <a:pt x="11996" y="19101"/>
                </a:lnTo>
                <a:close/>
                <a:moveTo>
                  <a:pt x="13602" y="19125"/>
                </a:moveTo>
                <a:lnTo>
                  <a:pt x="13505" y="19174"/>
                </a:lnTo>
                <a:lnTo>
                  <a:pt x="13408" y="19247"/>
                </a:lnTo>
                <a:lnTo>
                  <a:pt x="13286" y="19393"/>
                </a:lnTo>
                <a:lnTo>
                  <a:pt x="13164" y="19539"/>
                </a:lnTo>
                <a:lnTo>
                  <a:pt x="13018" y="19831"/>
                </a:lnTo>
                <a:lnTo>
                  <a:pt x="12921" y="20123"/>
                </a:lnTo>
                <a:lnTo>
                  <a:pt x="12580" y="20123"/>
                </a:lnTo>
                <a:lnTo>
                  <a:pt x="12653" y="19807"/>
                </a:lnTo>
                <a:lnTo>
                  <a:pt x="12751" y="19490"/>
                </a:lnTo>
                <a:lnTo>
                  <a:pt x="12848" y="19150"/>
                </a:lnTo>
                <a:lnTo>
                  <a:pt x="12848" y="19125"/>
                </a:lnTo>
                <a:close/>
                <a:moveTo>
                  <a:pt x="6813" y="18955"/>
                </a:moveTo>
                <a:lnTo>
                  <a:pt x="7324" y="18979"/>
                </a:lnTo>
                <a:lnTo>
                  <a:pt x="7203" y="19101"/>
                </a:lnTo>
                <a:lnTo>
                  <a:pt x="7081" y="19223"/>
                </a:lnTo>
                <a:lnTo>
                  <a:pt x="6886" y="19515"/>
                </a:lnTo>
                <a:lnTo>
                  <a:pt x="6716" y="19831"/>
                </a:lnTo>
                <a:lnTo>
                  <a:pt x="6619" y="20147"/>
                </a:lnTo>
                <a:lnTo>
                  <a:pt x="6303" y="20147"/>
                </a:lnTo>
                <a:lnTo>
                  <a:pt x="6351" y="20001"/>
                </a:lnTo>
                <a:lnTo>
                  <a:pt x="6400" y="19855"/>
                </a:lnTo>
                <a:lnTo>
                  <a:pt x="6424" y="19685"/>
                </a:lnTo>
                <a:lnTo>
                  <a:pt x="6497" y="19539"/>
                </a:lnTo>
                <a:lnTo>
                  <a:pt x="6643" y="19247"/>
                </a:lnTo>
                <a:lnTo>
                  <a:pt x="6813" y="18955"/>
                </a:lnTo>
                <a:close/>
                <a:moveTo>
                  <a:pt x="6376" y="18955"/>
                </a:moveTo>
                <a:lnTo>
                  <a:pt x="6230" y="19198"/>
                </a:lnTo>
                <a:lnTo>
                  <a:pt x="6132" y="19417"/>
                </a:lnTo>
                <a:lnTo>
                  <a:pt x="6059" y="19588"/>
                </a:lnTo>
                <a:lnTo>
                  <a:pt x="5962" y="19782"/>
                </a:lnTo>
                <a:lnTo>
                  <a:pt x="5913" y="19977"/>
                </a:lnTo>
                <a:lnTo>
                  <a:pt x="5913" y="20074"/>
                </a:lnTo>
                <a:lnTo>
                  <a:pt x="5938" y="20172"/>
                </a:lnTo>
                <a:lnTo>
                  <a:pt x="5086" y="20220"/>
                </a:lnTo>
                <a:lnTo>
                  <a:pt x="5208" y="19977"/>
                </a:lnTo>
                <a:lnTo>
                  <a:pt x="5329" y="19734"/>
                </a:lnTo>
                <a:lnTo>
                  <a:pt x="5573" y="19320"/>
                </a:lnTo>
                <a:lnTo>
                  <a:pt x="5670" y="19150"/>
                </a:lnTo>
                <a:lnTo>
                  <a:pt x="5743" y="19052"/>
                </a:lnTo>
                <a:lnTo>
                  <a:pt x="5743" y="19004"/>
                </a:lnTo>
                <a:lnTo>
                  <a:pt x="5719" y="18955"/>
                </a:lnTo>
                <a:close/>
                <a:moveTo>
                  <a:pt x="5475" y="18955"/>
                </a:moveTo>
                <a:lnTo>
                  <a:pt x="5305" y="19125"/>
                </a:lnTo>
                <a:lnTo>
                  <a:pt x="5183" y="19296"/>
                </a:lnTo>
                <a:lnTo>
                  <a:pt x="4964" y="19685"/>
                </a:lnTo>
                <a:lnTo>
                  <a:pt x="4818" y="19953"/>
                </a:lnTo>
                <a:lnTo>
                  <a:pt x="4745" y="20099"/>
                </a:lnTo>
                <a:lnTo>
                  <a:pt x="4745" y="20220"/>
                </a:lnTo>
                <a:lnTo>
                  <a:pt x="4210" y="20269"/>
                </a:lnTo>
                <a:lnTo>
                  <a:pt x="4234" y="20196"/>
                </a:lnTo>
                <a:lnTo>
                  <a:pt x="4332" y="19953"/>
                </a:lnTo>
                <a:lnTo>
                  <a:pt x="4429" y="19709"/>
                </a:lnTo>
                <a:lnTo>
                  <a:pt x="4624" y="19369"/>
                </a:lnTo>
                <a:lnTo>
                  <a:pt x="4672" y="19271"/>
                </a:lnTo>
                <a:lnTo>
                  <a:pt x="4697" y="19198"/>
                </a:lnTo>
                <a:lnTo>
                  <a:pt x="4697" y="19101"/>
                </a:lnTo>
                <a:lnTo>
                  <a:pt x="4672" y="19004"/>
                </a:lnTo>
                <a:lnTo>
                  <a:pt x="4551" y="19004"/>
                </a:lnTo>
                <a:lnTo>
                  <a:pt x="4453" y="19077"/>
                </a:lnTo>
                <a:lnTo>
                  <a:pt x="4356" y="19150"/>
                </a:lnTo>
                <a:lnTo>
                  <a:pt x="4259" y="19271"/>
                </a:lnTo>
                <a:lnTo>
                  <a:pt x="4113" y="19490"/>
                </a:lnTo>
                <a:lnTo>
                  <a:pt x="4015" y="19709"/>
                </a:lnTo>
                <a:lnTo>
                  <a:pt x="3869" y="19977"/>
                </a:lnTo>
                <a:lnTo>
                  <a:pt x="3821" y="20123"/>
                </a:lnTo>
                <a:lnTo>
                  <a:pt x="3796" y="20293"/>
                </a:lnTo>
                <a:lnTo>
                  <a:pt x="3358" y="20318"/>
                </a:lnTo>
                <a:lnTo>
                  <a:pt x="3383" y="20172"/>
                </a:lnTo>
                <a:lnTo>
                  <a:pt x="3456" y="19928"/>
                </a:lnTo>
                <a:lnTo>
                  <a:pt x="3553" y="19709"/>
                </a:lnTo>
                <a:lnTo>
                  <a:pt x="3748" y="19320"/>
                </a:lnTo>
                <a:lnTo>
                  <a:pt x="3967" y="18955"/>
                </a:lnTo>
                <a:close/>
                <a:moveTo>
                  <a:pt x="1850" y="19028"/>
                </a:moveTo>
                <a:lnTo>
                  <a:pt x="2166" y="19052"/>
                </a:lnTo>
                <a:lnTo>
                  <a:pt x="2507" y="19052"/>
                </a:lnTo>
                <a:lnTo>
                  <a:pt x="2239" y="19393"/>
                </a:lnTo>
                <a:lnTo>
                  <a:pt x="1971" y="19758"/>
                </a:lnTo>
                <a:lnTo>
                  <a:pt x="1777" y="20099"/>
                </a:lnTo>
                <a:lnTo>
                  <a:pt x="1704" y="20245"/>
                </a:lnTo>
                <a:lnTo>
                  <a:pt x="1655" y="20366"/>
                </a:lnTo>
                <a:lnTo>
                  <a:pt x="1558" y="20366"/>
                </a:lnTo>
                <a:lnTo>
                  <a:pt x="1217" y="20342"/>
                </a:lnTo>
                <a:lnTo>
                  <a:pt x="876" y="20318"/>
                </a:lnTo>
                <a:lnTo>
                  <a:pt x="1144" y="20001"/>
                </a:lnTo>
                <a:lnTo>
                  <a:pt x="1363" y="19685"/>
                </a:lnTo>
                <a:lnTo>
                  <a:pt x="1606" y="19344"/>
                </a:lnTo>
                <a:lnTo>
                  <a:pt x="1850" y="19028"/>
                </a:lnTo>
                <a:close/>
                <a:moveTo>
                  <a:pt x="3675" y="18955"/>
                </a:moveTo>
                <a:lnTo>
                  <a:pt x="3553" y="19077"/>
                </a:lnTo>
                <a:lnTo>
                  <a:pt x="3431" y="19223"/>
                </a:lnTo>
                <a:lnTo>
                  <a:pt x="3261" y="19539"/>
                </a:lnTo>
                <a:lnTo>
                  <a:pt x="3164" y="19709"/>
                </a:lnTo>
                <a:lnTo>
                  <a:pt x="3066" y="19904"/>
                </a:lnTo>
                <a:lnTo>
                  <a:pt x="3018" y="20123"/>
                </a:lnTo>
                <a:lnTo>
                  <a:pt x="2993" y="20220"/>
                </a:lnTo>
                <a:lnTo>
                  <a:pt x="2993" y="20342"/>
                </a:lnTo>
                <a:lnTo>
                  <a:pt x="2044" y="20391"/>
                </a:lnTo>
                <a:lnTo>
                  <a:pt x="2239" y="20123"/>
                </a:lnTo>
                <a:lnTo>
                  <a:pt x="2361" y="19928"/>
                </a:lnTo>
                <a:lnTo>
                  <a:pt x="2677" y="19442"/>
                </a:lnTo>
                <a:lnTo>
                  <a:pt x="2872" y="19198"/>
                </a:lnTo>
                <a:lnTo>
                  <a:pt x="2969" y="19101"/>
                </a:lnTo>
                <a:lnTo>
                  <a:pt x="3066" y="19004"/>
                </a:lnTo>
                <a:lnTo>
                  <a:pt x="3675" y="18955"/>
                </a:lnTo>
                <a:close/>
                <a:moveTo>
                  <a:pt x="6643" y="0"/>
                </a:moveTo>
                <a:lnTo>
                  <a:pt x="5792" y="25"/>
                </a:lnTo>
                <a:lnTo>
                  <a:pt x="4940" y="49"/>
                </a:lnTo>
                <a:lnTo>
                  <a:pt x="3261" y="146"/>
                </a:lnTo>
                <a:lnTo>
                  <a:pt x="2093" y="195"/>
                </a:lnTo>
                <a:lnTo>
                  <a:pt x="1898" y="195"/>
                </a:lnTo>
                <a:lnTo>
                  <a:pt x="1704" y="244"/>
                </a:lnTo>
                <a:lnTo>
                  <a:pt x="1655" y="219"/>
                </a:lnTo>
                <a:lnTo>
                  <a:pt x="1582" y="195"/>
                </a:lnTo>
                <a:lnTo>
                  <a:pt x="1509" y="219"/>
                </a:lnTo>
                <a:lnTo>
                  <a:pt x="1460" y="268"/>
                </a:lnTo>
                <a:lnTo>
                  <a:pt x="1412" y="390"/>
                </a:lnTo>
                <a:lnTo>
                  <a:pt x="1363" y="511"/>
                </a:lnTo>
                <a:lnTo>
                  <a:pt x="1339" y="755"/>
                </a:lnTo>
                <a:lnTo>
                  <a:pt x="1339" y="1047"/>
                </a:lnTo>
                <a:lnTo>
                  <a:pt x="1387" y="1314"/>
                </a:lnTo>
                <a:lnTo>
                  <a:pt x="1217" y="1290"/>
                </a:lnTo>
                <a:lnTo>
                  <a:pt x="1047" y="1290"/>
                </a:lnTo>
                <a:lnTo>
                  <a:pt x="730" y="1314"/>
                </a:lnTo>
                <a:lnTo>
                  <a:pt x="560" y="1314"/>
                </a:lnTo>
                <a:lnTo>
                  <a:pt x="365" y="1338"/>
                </a:lnTo>
                <a:lnTo>
                  <a:pt x="268" y="1363"/>
                </a:lnTo>
                <a:lnTo>
                  <a:pt x="195" y="1411"/>
                </a:lnTo>
                <a:lnTo>
                  <a:pt x="146" y="1460"/>
                </a:lnTo>
                <a:lnTo>
                  <a:pt x="122" y="1557"/>
                </a:lnTo>
                <a:lnTo>
                  <a:pt x="122" y="1630"/>
                </a:lnTo>
                <a:lnTo>
                  <a:pt x="98" y="1874"/>
                </a:lnTo>
                <a:lnTo>
                  <a:pt x="73" y="2117"/>
                </a:lnTo>
                <a:lnTo>
                  <a:pt x="49" y="2652"/>
                </a:lnTo>
                <a:lnTo>
                  <a:pt x="73" y="3674"/>
                </a:lnTo>
                <a:lnTo>
                  <a:pt x="49" y="4891"/>
                </a:lnTo>
                <a:lnTo>
                  <a:pt x="25" y="6083"/>
                </a:lnTo>
                <a:lnTo>
                  <a:pt x="49" y="6765"/>
                </a:lnTo>
                <a:lnTo>
                  <a:pt x="49" y="7446"/>
                </a:lnTo>
                <a:lnTo>
                  <a:pt x="122" y="8809"/>
                </a:lnTo>
                <a:lnTo>
                  <a:pt x="219" y="10171"/>
                </a:lnTo>
                <a:lnTo>
                  <a:pt x="317" y="11534"/>
                </a:lnTo>
                <a:lnTo>
                  <a:pt x="341" y="12166"/>
                </a:lnTo>
                <a:lnTo>
                  <a:pt x="341" y="12799"/>
                </a:lnTo>
                <a:lnTo>
                  <a:pt x="292" y="14064"/>
                </a:lnTo>
                <a:lnTo>
                  <a:pt x="244" y="15330"/>
                </a:lnTo>
                <a:lnTo>
                  <a:pt x="171" y="16595"/>
                </a:lnTo>
                <a:lnTo>
                  <a:pt x="73" y="17519"/>
                </a:lnTo>
                <a:lnTo>
                  <a:pt x="49" y="17982"/>
                </a:lnTo>
                <a:lnTo>
                  <a:pt x="0" y="18444"/>
                </a:lnTo>
                <a:lnTo>
                  <a:pt x="0" y="18931"/>
                </a:lnTo>
                <a:lnTo>
                  <a:pt x="25" y="19393"/>
                </a:lnTo>
                <a:lnTo>
                  <a:pt x="98" y="19831"/>
                </a:lnTo>
                <a:lnTo>
                  <a:pt x="146" y="20050"/>
                </a:lnTo>
                <a:lnTo>
                  <a:pt x="219" y="20269"/>
                </a:lnTo>
                <a:lnTo>
                  <a:pt x="292" y="20366"/>
                </a:lnTo>
                <a:lnTo>
                  <a:pt x="365" y="20415"/>
                </a:lnTo>
                <a:lnTo>
                  <a:pt x="463" y="20439"/>
                </a:lnTo>
                <a:lnTo>
                  <a:pt x="560" y="20415"/>
                </a:lnTo>
                <a:lnTo>
                  <a:pt x="584" y="20512"/>
                </a:lnTo>
                <a:lnTo>
                  <a:pt x="633" y="20610"/>
                </a:lnTo>
                <a:lnTo>
                  <a:pt x="706" y="20658"/>
                </a:lnTo>
                <a:lnTo>
                  <a:pt x="803" y="20731"/>
                </a:lnTo>
                <a:lnTo>
                  <a:pt x="1047" y="20804"/>
                </a:lnTo>
                <a:lnTo>
                  <a:pt x="1339" y="20853"/>
                </a:lnTo>
                <a:lnTo>
                  <a:pt x="1631" y="20877"/>
                </a:lnTo>
                <a:lnTo>
                  <a:pt x="1923" y="20877"/>
                </a:lnTo>
                <a:lnTo>
                  <a:pt x="2312" y="20853"/>
                </a:lnTo>
                <a:lnTo>
                  <a:pt x="3188" y="20829"/>
                </a:lnTo>
                <a:lnTo>
                  <a:pt x="4064" y="20780"/>
                </a:lnTo>
                <a:lnTo>
                  <a:pt x="5792" y="20683"/>
                </a:lnTo>
                <a:lnTo>
                  <a:pt x="7057" y="20634"/>
                </a:lnTo>
                <a:lnTo>
                  <a:pt x="8346" y="20585"/>
                </a:lnTo>
                <a:lnTo>
                  <a:pt x="9612" y="20585"/>
                </a:lnTo>
                <a:lnTo>
                  <a:pt x="10901" y="20610"/>
                </a:lnTo>
                <a:lnTo>
                  <a:pt x="12240" y="20634"/>
                </a:lnTo>
                <a:lnTo>
                  <a:pt x="12337" y="20658"/>
                </a:lnTo>
                <a:lnTo>
                  <a:pt x="12434" y="20658"/>
                </a:lnTo>
                <a:lnTo>
                  <a:pt x="12483" y="20634"/>
                </a:lnTo>
                <a:lnTo>
                  <a:pt x="13262" y="20634"/>
                </a:lnTo>
                <a:lnTo>
                  <a:pt x="14065" y="20585"/>
                </a:lnTo>
                <a:lnTo>
                  <a:pt x="14843" y="20512"/>
                </a:lnTo>
                <a:lnTo>
                  <a:pt x="15622" y="20391"/>
                </a:lnTo>
                <a:lnTo>
                  <a:pt x="15695" y="20366"/>
                </a:lnTo>
                <a:lnTo>
                  <a:pt x="15743" y="20342"/>
                </a:lnTo>
                <a:lnTo>
                  <a:pt x="15865" y="20318"/>
                </a:lnTo>
                <a:lnTo>
                  <a:pt x="15962" y="20269"/>
                </a:lnTo>
                <a:lnTo>
                  <a:pt x="16035" y="20172"/>
                </a:lnTo>
                <a:lnTo>
                  <a:pt x="16035" y="20123"/>
                </a:lnTo>
                <a:lnTo>
                  <a:pt x="16035" y="20050"/>
                </a:lnTo>
                <a:lnTo>
                  <a:pt x="16011" y="19807"/>
                </a:lnTo>
                <a:lnTo>
                  <a:pt x="15987" y="19563"/>
                </a:lnTo>
                <a:lnTo>
                  <a:pt x="15938" y="19320"/>
                </a:lnTo>
                <a:lnTo>
                  <a:pt x="15938" y="19077"/>
                </a:lnTo>
                <a:lnTo>
                  <a:pt x="16425" y="19028"/>
                </a:lnTo>
                <a:lnTo>
                  <a:pt x="16522" y="18979"/>
                </a:lnTo>
                <a:lnTo>
                  <a:pt x="16619" y="18906"/>
                </a:lnTo>
                <a:lnTo>
                  <a:pt x="16668" y="18833"/>
                </a:lnTo>
                <a:lnTo>
                  <a:pt x="16717" y="18760"/>
                </a:lnTo>
                <a:lnTo>
                  <a:pt x="16790" y="18347"/>
                </a:lnTo>
                <a:lnTo>
                  <a:pt x="16838" y="17933"/>
                </a:lnTo>
                <a:lnTo>
                  <a:pt x="16863" y="17519"/>
                </a:lnTo>
                <a:lnTo>
                  <a:pt x="16863" y="17106"/>
                </a:lnTo>
                <a:lnTo>
                  <a:pt x="16863" y="16254"/>
                </a:lnTo>
                <a:lnTo>
                  <a:pt x="16863" y="15427"/>
                </a:lnTo>
                <a:lnTo>
                  <a:pt x="16838" y="14429"/>
                </a:lnTo>
                <a:lnTo>
                  <a:pt x="16838" y="13432"/>
                </a:lnTo>
                <a:lnTo>
                  <a:pt x="16765" y="11412"/>
                </a:lnTo>
                <a:lnTo>
                  <a:pt x="16765" y="10414"/>
                </a:lnTo>
                <a:lnTo>
                  <a:pt x="16765" y="9417"/>
                </a:lnTo>
                <a:lnTo>
                  <a:pt x="16814" y="7422"/>
                </a:lnTo>
                <a:lnTo>
                  <a:pt x="16814" y="6473"/>
                </a:lnTo>
                <a:lnTo>
                  <a:pt x="16838" y="5499"/>
                </a:lnTo>
                <a:lnTo>
                  <a:pt x="16814" y="5013"/>
                </a:lnTo>
                <a:lnTo>
                  <a:pt x="16765" y="4550"/>
                </a:lnTo>
                <a:lnTo>
                  <a:pt x="16717" y="4064"/>
                </a:lnTo>
                <a:lnTo>
                  <a:pt x="16619" y="3601"/>
                </a:lnTo>
                <a:lnTo>
                  <a:pt x="16595" y="3553"/>
                </a:lnTo>
                <a:lnTo>
                  <a:pt x="16522" y="3504"/>
                </a:lnTo>
                <a:lnTo>
                  <a:pt x="16425" y="3334"/>
                </a:lnTo>
                <a:lnTo>
                  <a:pt x="16303" y="3188"/>
                </a:lnTo>
                <a:lnTo>
                  <a:pt x="16060" y="2896"/>
                </a:lnTo>
                <a:lnTo>
                  <a:pt x="15792" y="2604"/>
                </a:lnTo>
                <a:lnTo>
                  <a:pt x="15524" y="2336"/>
                </a:lnTo>
                <a:lnTo>
                  <a:pt x="14989" y="1801"/>
                </a:lnTo>
                <a:lnTo>
                  <a:pt x="14503" y="1338"/>
                </a:lnTo>
                <a:lnTo>
                  <a:pt x="14259" y="1119"/>
                </a:lnTo>
                <a:lnTo>
                  <a:pt x="14016" y="901"/>
                </a:lnTo>
                <a:lnTo>
                  <a:pt x="13700" y="633"/>
                </a:lnTo>
                <a:lnTo>
                  <a:pt x="13554" y="487"/>
                </a:lnTo>
                <a:lnTo>
                  <a:pt x="13383" y="390"/>
                </a:lnTo>
                <a:lnTo>
                  <a:pt x="13335" y="317"/>
                </a:lnTo>
                <a:lnTo>
                  <a:pt x="13310" y="292"/>
                </a:lnTo>
                <a:lnTo>
                  <a:pt x="13237" y="268"/>
                </a:lnTo>
                <a:lnTo>
                  <a:pt x="13164" y="244"/>
                </a:lnTo>
                <a:lnTo>
                  <a:pt x="9904" y="73"/>
                </a:lnTo>
                <a:lnTo>
                  <a:pt x="8273" y="25"/>
                </a:lnTo>
                <a:lnTo>
                  <a:pt x="664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9"/>
          <p:cNvSpPr/>
          <p:nvPr/>
        </p:nvSpPr>
        <p:spPr>
          <a:xfrm>
            <a:off x="2191707" y="1190779"/>
            <a:ext cx="297680" cy="256051"/>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9"/>
          <p:cNvSpPr/>
          <p:nvPr/>
        </p:nvSpPr>
        <p:spPr>
          <a:xfrm>
            <a:off x="2651325" y="1164961"/>
            <a:ext cx="297269" cy="301016"/>
          </a:xfrm>
          <a:custGeom>
            <a:avLst/>
            <a:gdLst/>
            <a:ahLst/>
            <a:cxnLst/>
            <a:rect l="l" t="t" r="r" b="b"/>
            <a:pathLst>
              <a:path w="17374" h="17593" extrusionOk="0">
                <a:moveTo>
                  <a:pt x="13894" y="3310"/>
                </a:moveTo>
                <a:lnTo>
                  <a:pt x="14040" y="3334"/>
                </a:lnTo>
                <a:lnTo>
                  <a:pt x="14113" y="3358"/>
                </a:lnTo>
                <a:lnTo>
                  <a:pt x="14186" y="3407"/>
                </a:lnTo>
                <a:lnTo>
                  <a:pt x="14235" y="3456"/>
                </a:lnTo>
                <a:lnTo>
                  <a:pt x="14308" y="3529"/>
                </a:lnTo>
                <a:lnTo>
                  <a:pt x="14381" y="3675"/>
                </a:lnTo>
                <a:lnTo>
                  <a:pt x="14405" y="3821"/>
                </a:lnTo>
                <a:lnTo>
                  <a:pt x="14429" y="3967"/>
                </a:lnTo>
                <a:lnTo>
                  <a:pt x="14429" y="4137"/>
                </a:lnTo>
                <a:lnTo>
                  <a:pt x="14405" y="4283"/>
                </a:lnTo>
                <a:lnTo>
                  <a:pt x="14356" y="4429"/>
                </a:lnTo>
                <a:lnTo>
                  <a:pt x="14283" y="4575"/>
                </a:lnTo>
                <a:lnTo>
                  <a:pt x="14210" y="4697"/>
                </a:lnTo>
                <a:lnTo>
                  <a:pt x="14137" y="4770"/>
                </a:lnTo>
                <a:lnTo>
                  <a:pt x="14064" y="4843"/>
                </a:lnTo>
                <a:lnTo>
                  <a:pt x="13967" y="4891"/>
                </a:lnTo>
                <a:lnTo>
                  <a:pt x="13870" y="4916"/>
                </a:lnTo>
                <a:lnTo>
                  <a:pt x="13651" y="4940"/>
                </a:lnTo>
                <a:lnTo>
                  <a:pt x="13432" y="4916"/>
                </a:lnTo>
                <a:lnTo>
                  <a:pt x="13237" y="4843"/>
                </a:lnTo>
                <a:lnTo>
                  <a:pt x="13042" y="4745"/>
                </a:lnTo>
                <a:lnTo>
                  <a:pt x="12872" y="4599"/>
                </a:lnTo>
                <a:lnTo>
                  <a:pt x="12823" y="4502"/>
                </a:lnTo>
                <a:lnTo>
                  <a:pt x="12775" y="4429"/>
                </a:lnTo>
                <a:lnTo>
                  <a:pt x="12750" y="4307"/>
                </a:lnTo>
                <a:lnTo>
                  <a:pt x="12750" y="4186"/>
                </a:lnTo>
                <a:lnTo>
                  <a:pt x="12750" y="4088"/>
                </a:lnTo>
                <a:lnTo>
                  <a:pt x="12799" y="3967"/>
                </a:lnTo>
                <a:lnTo>
                  <a:pt x="12921" y="3772"/>
                </a:lnTo>
                <a:lnTo>
                  <a:pt x="13067" y="3602"/>
                </a:lnTo>
                <a:lnTo>
                  <a:pt x="13164" y="3504"/>
                </a:lnTo>
                <a:lnTo>
                  <a:pt x="13310" y="3480"/>
                </a:lnTo>
                <a:lnTo>
                  <a:pt x="13456" y="3456"/>
                </a:lnTo>
                <a:lnTo>
                  <a:pt x="13748" y="3358"/>
                </a:lnTo>
                <a:lnTo>
                  <a:pt x="13894" y="3310"/>
                </a:lnTo>
                <a:close/>
                <a:moveTo>
                  <a:pt x="13991" y="2847"/>
                </a:moveTo>
                <a:lnTo>
                  <a:pt x="13748" y="2872"/>
                </a:lnTo>
                <a:lnTo>
                  <a:pt x="13480" y="2896"/>
                </a:lnTo>
                <a:lnTo>
                  <a:pt x="13310" y="2945"/>
                </a:lnTo>
                <a:lnTo>
                  <a:pt x="13140" y="3018"/>
                </a:lnTo>
                <a:lnTo>
                  <a:pt x="12994" y="3115"/>
                </a:lnTo>
                <a:lnTo>
                  <a:pt x="12872" y="3212"/>
                </a:lnTo>
                <a:lnTo>
                  <a:pt x="12750" y="3334"/>
                </a:lnTo>
                <a:lnTo>
                  <a:pt x="12629" y="3456"/>
                </a:lnTo>
                <a:lnTo>
                  <a:pt x="12531" y="3577"/>
                </a:lnTo>
                <a:lnTo>
                  <a:pt x="12458" y="3723"/>
                </a:lnTo>
                <a:lnTo>
                  <a:pt x="12385" y="3869"/>
                </a:lnTo>
                <a:lnTo>
                  <a:pt x="12337" y="4040"/>
                </a:lnTo>
                <a:lnTo>
                  <a:pt x="12312" y="4186"/>
                </a:lnTo>
                <a:lnTo>
                  <a:pt x="12312" y="4356"/>
                </a:lnTo>
                <a:lnTo>
                  <a:pt x="12361" y="4526"/>
                </a:lnTo>
                <a:lnTo>
                  <a:pt x="12410" y="4672"/>
                </a:lnTo>
                <a:lnTo>
                  <a:pt x="12507" y="4794"/>
                </a:lnTo>
                <a:lnTo>
                  <a:pt x="12604" y="4916"/>
                </a:lnTo>
                <a:lnTo>
                  <a:pt x="12726" y="5037"/>
                </a:lnTo>
                <a:lnTo>
                  <a:pt x="12848" y="5135"/>
                </a:lnTo>
                <a:lnTo>
                  <a:pt x="12994" y="5208"/>
                </a:lnTo>
                <a:lnTo>
                  <a:pt x="13140" y="5281"/>
                </a:lnTo>
                <a:lnTo>
                  <a:pt x="13310" y="5329"/>
                </a:lnTo>
                <a:lnTo>
                  <a:pt x="13480" y="5354"/>
                </a:lnTo>
                <a:lnTo>
                  <a:pt x="13626" y="5378"/>
                </a:lnTo>
                <a:lnTo>
                  <a:pt x="13797" y="5378"/>
                </a:lnTo>
                <a:lnTo>
                  <a:pt x="13967" y="5354"/>
                </a:lnTo>
                <a:lnTo>
                  <a:pt x="14113" y="5305"/>
                </a:lnTo>
                <a:lnTo>
                  <a:pt x="14259" y="5256"/>
                </a:lnTo>
                <a:lnTo>
                  <a:pt x="14381" y="5159"/>
                </a:lnTo>
                <a:lnTo>
                  <a:pt x="14551" y="4989"/>
                </a:lnTo>
                <a:lnTo>
                  <a:pt x="14697" y="4794"/>
                </a:lnTo>
                <a:lnTo>
                  <a:pt x="14794" y="4575"/>
                </a:lnTo>
                <a:lnTo>
                  <a:pt x="14867" y="4332"/>
                </a:lnTo>
                <a:lnTo>
                  <a:pt x="14892" y="4088"/>
                </a:lnTo>
                <a:lnTo>
                  <a:pt x="14867" y="3845"/>
                </a:lnTo>
                <a:lnTo>
                  <a:pt x="14819" y="3602"/>
                </a:lnTo>
                <a:lnTo>
                  <a:pt x="14746" y="3383"/>
                </a:lnTo>
                <a:lnTo>
                  <a:pt x="14673" y="3261"/>
                </a:lnTo>
                <a:lnTo>
                  <a:pt x="14600" y="3164"/>
                </a:lnTo>
                <a:lnTo>
                  <a:pt x="14527" y="3091"/>
                </a:lnTo>
                <a:lnTo>
                  <a:pt x="14429" y="3018"/>
                </a:lnTo>
                <a:lnTo>
                  <a:pt x="14332" y="2969"/>
                </a:lnTo>
                <a:lnTo>
                  <a:pt x="14210" y="2920"/>
                </a:lnTo>
                <a:lnTo>
                  <a:pt x="14113" y="2872"/>
                </a:lnTo>
                <a:lnTo>
                  <a:pt x="13991" y="2847"/>
                </a:lnTo>
                <a:close/>
                <a:moveTo>
                  <a:pt x="12288" y="560"/>
                </a:moveTo>
                <a:lnTo>
                  <a:pt x="12775" y="584"/>
                </a:lnTo>
                <a:lnTo>
                  <a:pt x="13529" y="633"/>
                </a:lnTo>
                <a:lnTo>
                  <a:pt x="14283" y="682"/>
                </a:lnTo>
                <a:lnTo>
                  <a:pt x="14721" y="682"/>
                </a:lnTo>
                <a:lnTo>
                  <a:pt x="15159" y="730"/>
                </a:lnTo>
                <a:lnTo>
                  <a:pt x="15573" y="803"/>
                </a:lnTo>
                <a:lnTo>
                  <a:pt x="15792" y="852"/>
                </a:lnTo>
                <a:lnTo>
                  <a:pt x="15987" y="925"/>
                </a:lnTo>
                <a:lnTo>
                  <a:pt x="16133" y="998"/>
                </a:lnTo>
                <a:lnTo>
                  <a:pt x="16279" y="1095"/>
                </a:lnTo>
                <a:lnTo>
                  <a:pt x="16400" y="1193"/>
                </a:lnTo>
                <a:lnTo>
                  <a:pt x="16498" y="1314"/>
                </a:lnTo>
                <a:lnTo>
                  <a:pt x="16571" y="1436"/>
                </a:lnTo>
                <a:lnTo>
                  <a:pt x="16644" y="1582"/>
                </a:lnTo>
                <a:lnTo>
                  <a:pt x="16741" y="1898"/>
                </a:lnTo>
                <a:lnTo>
                  <a:pt x="16668" y="1923"/>
                </a:lnTo>
                <a:lnTo>
                  <a:pt x="16595" y="1996"/>
                </a:lnTo>
                <a:lnTo>
                  <a:pt x="16546" y="2093"/>
                </a:lnTo>
                <a:lnTo>
                  <a:pt x="16546" y="2117"/>
                </a:lnTo>
                <a:lnTo>
                  <a:pt x="16571" y="2166"/>
                </a:lnTo>
                <a:lnTo>
                  <a:pt x="16595" y="2215"/>
                </a:lnTo>
                <a:lnTo>
                  <a:pt x="16644" y="2239"/>
                </a:lnTo>
                <a:lnTo>
                  <a:pt x="16692" y="2263"/>
                </a:lnTo>
                <a:lnTo>
                  <a:pt x="16741" y="2239"/>
                </a:lnTo>
                <a:lnTo>
                  <a:pt x="16814" y="2239"/>
                </a:lnTo>
                <a:lnTo>
                  <a:pt x="16838" y="2507"/>
                </a:lnTo>
                <a:lnTo>
                  <a:pt x="16765" y="2531"/>
                </a:lnTo>
                <a:lnTo>
                  <a:pt x="16692" y="2531"/>
                </a:lnTo>
                <a:lnTo>
                  <a:pt x="16644" y="2580"/>
                </a:lnTo>
                <a:lnTo>
                  <a:pt x="16595" y="2628"/>
                </a:lnTo>
                <a:lnTo>
                  <a:pt x="16595" y="2653"/>
                </a:lnTo>
                <a:lnTo>
                  <a:pt x="16571" y="2701"/>
                </a:lnTo>
                <a:lnTo>
                  <a:pt x="16571" y="2726"/>
                </a:lnTo>
                <a:lnTo>
                  <a:pt x="16571" y="2774"/>
                </a:lnTo>
                <a:lnTo>
                  <a:pt x="16595" y="2823"/>
                </a:lnTo>
                <a:lnTo>
                  <a:pt x="16644" y="2847"/>
                </a:lnTo>
                <a:lnTo>
                  <a:pt x="16692" y="2872"/>
                </a:lnTo>
                <a:lnTo>
                  <a:pt x="16765" y="2896"/>
                </a:lnTo>
                <a:lnTo>
                  <a:pt x="16838" y="2896"/>
                </a:lnTo>
                <a:lnTo>
                  <a:pt x="16814" y="3237"/>
                </a:lnTo>
                <a:lnTo>
                  <a:pt x="16692" y="3261"/>
                </a:lnTo>
                <a:lnTo>
                  <a:pt x="16571" y="3310"/>
                </a:lnTo>
                <a:lnTo>
                  <a:pt x="16522" y="3358"/>
                </a:lnTo>
                <a:lnTo>
                  <a:pt x="16498" y="3431"/>
                </a:lnTo>
                <a:lnTo>
                  <a:pt x="16522" y="3504"/>
                </a:lnTo>
                <a:lnTo>
                  <a:pt x="16571" y="3553"/>
                </a:lnTo>
                <a:lnTo>
                  <a:pt x="16668" y="3602"/>
                </a:lnTo>
                <a:lnTo>
                  <a:pt x="16790" y="3626"/>
                </a:lnTo>
                <a:lnTo>
                  <a:pt x="16765" y="3869"/>
                </a:lnTo>
                <a:lnTo>
                  <a:pt x="16741" y="3869"/>
                </a:lnTo>
                <a:lnTo>
                  <a:pt x="16619" y="3894"/>
                </a:lnTo>
                <a:lnTo>
                  <a:pt x="16522" y="3942"/>
                </a:lnTo>
                <a:lnTo>
                  <a:pt x="16473" y="3967"/>
                </a:lnTo>
                <a:lnTo>
                  <a:pt x="16449" y="4015"/>
                </a:lnTo>
                <a:lnTo>
                  <a:pt x="16449" y="4064"/>
                </a:lnTo>
                <a:lnTo>
                  <a:pt x="16449" y="4113"/>
                </a:lnTo>
                <a:lnTo>
                  <a:pt x="16498" y="4161"/>
                </a:lnTo>
                <a:lnTo>
                  <a:pt x="16571" y="4186"/>
                </a:lnTo>
                <a:lnTo>
                  <a:pt x="16692" y="4210"/>
                </a:lnTo>
                <a:lnTo>
                  <a:pt x="16765" y="4234"/>
                </a:lnTo>
                <a:lnTo>
                  <a:pt x="16765" y="4307"/>
                </a:lnTo>
                <a:lnTo>
                  <a:pt x="16765" y="4575"/>
                </a:lnTo>
                <a:lnTo>
                  <a:pt x="16668" y="4526"/>
                </a:lnTo>
                <a:lnTo>
                  <a:pt x="16498" y="4526"/>
                </a:lnTo>
                <a:lnTo>
                  <a:pt x="16449" y="4575"/>
                </a:lnTo>
                <a:lnTo>
                  <a:pt x="16425" y="4624"/>
                </a:lnTo>
                <a:lnTo>
                  <a:pt x="16425" y="4672"/>
                </a:lnTo>
                <a:lnTo>
                  <a:pt x="16449" y="4745"/>
                </a:lnTo>
                <a:lnTo>
                  <a:pt x="16498" y="4818"/>
                </a:lnTo>
                <a:lnTo>
                  <a:pt x="16619" y="4916"/>
                </a:lnTo>
                <a:lnTo>
                  <a:pt x="16765" y="5013"/>
                </a:lnTo>
                <a:lnTo>
                  <a:pt x="16790" y="5451"/>
                </a:lnTo>
                <a:lnTo>
                  <a:pt x="16692" y="5402"/>
                </a:lnTo>
                <a:lnTo>
                  <a:pt x="16595" y="5378"/>
                </a:lnTo>
                <a:lnTo>
                  <a:pt x="16498" y="5354"/>
                </a:lnTo>
                <a:lnTo>
                  <a:pt x="16400" y="5378"/>
                </a:lnTo>
                <a:lnTo>
                  <a:pt x="16303" y="5402"/>
                </a:lnTo>
                <a:lnTo>
                  <a:pt x="16279" y="5427"/>
                </a:lnTo>
                <a:lnTo>
                  <a:pt x="16254" y="5451"/>
                </a:lnTo>
                <a:lnTo>
                  <a:pt x="16279" y="5524"/>
                </a:lnTo>
                <a:lnTo>
                  <a:pt x="16327" y="5621"/>
                </a:lnTo>
                <a:lnTo>
                  <a:pt x="16376" y="5670"/>
                </a:lnTo>
                <a:lnTo>
                  <a:pt x="16546" y="5792"/>
                </a:lnTo>
                <a:lnTo>
                  <a:pt x="16790" y="5938"/>
                </a:lnTo>
                <a:lnTo>
                  <a:pt x="16790" y="6278"/>
                </a:lnTo>
                <a:lnTo>
                  <a:pt x="16765" y="6619"/>
                </a:lnTo>
                <a:lnTo>
                  <a:pt x="16692" y="6546"/>
                </a:lnTo>
                <a:lnTo>
                  <a:pt x="16473" y="6327"/>
                </a:lnTo>
                <a:lnTo>
                  <a:pt x="16352" y="6254"/>
                </a:lnTo>
                <a:lnTo>
                  <a:pt x="16230" y="6181"/>
                </a:lnTo>
                <a:lnTo>
                  <a:pt x="16181" y="6157"/>
                </a:lnTo>
                <a:lnTo>
                  <a:pt x="16157" y="6181"/>
                </a:lnTo>
                <a:lnTo>
                  <a:pt x="16133" y="6230"/>
                </a:lnTo>
                <a:lnTo>
                  <a:pt x="16133" y="6278"/>
                </a:lnTo>
                <a:lnTo>
                  <a:pt x="16181" y="6449"/>
                </a:lnTo>
                <a:lnTo>
                  <a:pt x="16254" y="6595"/>
                </a:lnTo>
                <a:lnTo>
                  <a:pt x="16352" y="6765"/>
                </a:lnTo>
                <a:lnTo>
                  <a:pt x="16473" y="6887"/>
                </a:lnTo>
                <a:lnTo>
                  <a:pt x="16571" y="6984"/>
                </a:lnTo>
                <a:lnTo>
                  <a:pt x="16717" y="7057"/>
                </a:lnTo>
                <a:lnTo>
                  <a:pt x="16619" y="7471"/>
                </a:lnTo>
                <a:lnTo>
                  <a:pt x="16546" y="7714"/>
                </a:lnTo>
                <a:lnTo>
                  <a:pt x="16449" y="7665"/>
                </a:lnTo>
                <a:lnTo>
                  <a:pt x="16376" y="7616"/>
                </a:lnTo>
                <a:lnTo>
                  <a:pt x="16254" y="7471"/>
                </a:lnTo>
                <a:lnTo>
                  <a:pt x="16133" y="7349"/>
                </a:lnTo>
                <a:lnTo>
                  <a:pt x="16035" y="7227"/>
                </a:lnTo>
                <a:lnTo>
                  <a:pt x="15962" y="7179"/>
                </a:lnTo>
                <a:lnTo>
                  <a:pt x="15889" y="7130"/>
                </a:lnTo>
                <a:lnTo>
                  <a:pt x="15816" y="7130"/>
                </a:lnTo>
                <a:lnTo>
                  <a:pt x="15768" y="7203"/>
                </a:lnTo>
                <a:lnTo>
                  <a:pt x="15768" y="7276"/>
                </a:lnTo>
                <a:lnTo>
                  <a:pt x="15768" y="7349"/>
                </a:lnTo>
                <a:lnTo>
                  <a:pt x="15816" y="7495"/>
                </a:lnTo>
                <a:lnTo>
                  <a:pt x="15889" y="7641"/>
                </a:lnTo>
                <a:lnTo>
                  <a:pt x="15987" y="7762"/>
                </a:lnTo>
                <a:lnTo>
                  <a:pt x="16060" y="7884"/>
                </a:lnTo>
                <a:lnTo>
                  <a:pt x="16157" y="7957"/>
                </a:lnTo>
                <a:lnTo>
                  <a:pt x="16279" y="8054"/>
                </a:lnTo>
                <a:lnTo>
                  <a:pt x="16400" y="8103"/>
                </a:lnTo>
                <a:lnTo>
                  <a:pt x="16279" y="8371"/>
                </a:lnTo>
                <a:lnTo>
                  <a:pt x="16035" y="8225"/>
                </a:lnTo>
                <a:lnTo>
                  <a:pt x="15768" y="8103"/>
                </a:lnTo>
                <a:lnTo>
                  <a:pt x="15573" y="7981"/>
                </a:lnTo>
                <a:lnTo>
                  <a:pt x="15451" y="7933"/>
                </a:lnTo>
                <a:lnTo>
                  <a:pt x="15403" y="7908"/>
                </a:lnTo>
                <a:lnTo>
                  <a:pt x="15354" y="7933"/>
                </a:lnTo>
                <a:lnTo>
                  <a:pt x="15305" y="7957"/>
                </a:lnTo>
                <a:lnTo>
                  <a:pt x="15281" y="8006"/>
                </a:lnTo>
                <a:lnTo>
                  <a:pt x="15257" y="8079"/>
                </a:lnTo>
                <a:lnTo>
                  <a:pt x="15281" y="8127"/>
                </a:lnTo>
                <a:lnTo>
                  <a:pt x="15354" y="8249"/>
                </a:lnTo>
                <a:lnTo>
                  <a:pt x="15451" y="8346"/>
                </a:lnTo>
                <a:lnTo>
                  <a:pt x="15597" y="8468"/>
                </a:lnTo>
                <a:lnTo>
                  <a:pt x="15768" y="8565"/>
                </a:lnTo>
                <a:lnTo>
                  <a:pt x="16084" y="8711"/>
                </a:lnTo>
                <a:lnTo>
                  <a:pt x="15889" y="9003"/>
                </a:lnTo>
                <a:lnTo>
                  <a:pt x="15695" y="8857"/>
                </a:lnTo>
                <a:lnTo>
                  <a:pt x="15524" y="8736"/>
                </a:lnTo>
                <a:lnTo>
                  <a:pt x="15354" y="8638"/>
                </a:lnTo>
                <a:lnTo>
                  <a:pt x="15135" y="8565"/>
                </a:lnTo>
                <a:lnTo>
                  <a:pt x="14940" y="8565"/>
                </a:lnTo>
                <a:lnTo>
                  <a:pt x="14843" y="8590"/>
                </a:lnTo>
                <a:lnTo>
                  <a:pt x="14770" y="8663"/>
                </a:lnTo>
                <a:lnTo>
                  <a:pt x="14746" y="8687"/>
                </a:lnTo>
                <a:lnTo>
                  <a:pt x="14770" y="8711"/>
                </a:lnTo>
                <a:lnTo>
                  <a:pt x="15111" y="8882"/>
                </a:lnTo>
                <a:lnTo>
                  <a:pt x="15257" y="8979"/>
                </a:lnTo>
                <a:lnTo>
                  <a:pt x="15427" y="9076"/>
                </a:lnTo>
                <a:lnTo>
                  <a:pt x="15646" y="9320"/>
                </a:lnTo>
                <a:lnTo>
                  <a:pt x="15378" y="9660"/>
                </a:lnTo>
                <a:lnTo>
                  <a:pt x="15354" y="9685"/>
                </a:lnTo>
                <a:lnTo>
                  <a:pt x="15232" y="9563"/>
                </a:lnTo>
                <a:lnTo>
                  <a:pt x="15111" y="9466"/>
                </a:lnTo>
                <a:lnTo>
                  <a:pt x="14819" y="9271"/>
                </a:lnTo>
                <a:lnTo>
                  <a:pt x="14673" y="9174"/>
                </a:lnTo>
                <a:lnTo>
                  <a:pt x="14502" y="9101"/>
                </a:lnTo>
                <a:lnTo>
                  <a:pt x="14405" y="9076"/>
                </a:lnTo>
                <a:lnTo>
                  <a:pt x="14210" y="9076"/>
                </a:lnTo>
                <a:lnTo>
                  <a:pt x="14137" y="9125"/>
                </a:lnTo>
                <a:lnTo>
                  <a:pt x="14113" y="9149"/>
                </a:lnTo>
                <a:lnTo>
                  <a:pt x="14089" y="9174"/>
                </a:lnTo>
                <a:lnTo>
                  <a:pt x="14113" y="9222"/>
                </a:lnTo>
                <a:lnTo>
                  <a:pt x="14137" y="9247"/>
                </a:lnTo>
                <a:lnTo>
                  <a:pt x="14283" y="9295"/>
                </a:lnTo>
                <a:lnTo>
                  <a:pt x="14454" y="9417"/>
                </a:lnTo>
                <a:lnTo>
                  <a:pt x="14697" y="9636"/>
                </a:lnTo>
                <a:lnTo>
                  <a:pt x="15062" y="9977"/>
                </a:lnTo>
                <a:lnTo>
                  <a:pt x="14892" y="10147"/>
                </a:lnTo>
                <a:lnTo>
                  <a:pt x="14478" y="9977"/>
                </a:lnTo>
                <a:lnTo>
                  <a:pt x="14089" y="9758"/>
                </a:lnTo>
                <a:lnTo>
                  <a:pt x="13894" y="9685"/>
                </a:lnTo>
                <a:lnTo>
                  <a:pt x="13699" y="9612"/>
                </a:lnTo>
                <a:lnTo>
                  <a:pt x="13505" y="9587"/>
                </a:lnTo>
                <a:lnTo>
                  <a:pt x="13310" y="9587"/>
                </a:lnTo>
                <a:lnTo>
                  <a:pt x="13237" y="9636"/>
                </a:lnTo>
                <a:lnTo>
                  <a:pt x="13213" y="9685"/>
                </a:lnTo>
                <a:lnTo>
                  <a:pt x="13237" y="9758"/>
                </a:lnTo>
                <a:lnTo>
                  <a:pt x="13286" y="9806"/>
                </a:lnTo>
                <a:lnTo>
                  <a:pt x="13699" y="10050"/>
                </a:lnTo>
                <a:lnTo>
                  <a:pt x="14137" y="10293"/>
                </a:lnTo>
                <a:lnTo>
                  <a:pt x="14332" y="10390"/>
                </a:lnTo>
                <a:lnTo>
                  <a:pt x="14527" y="10512"/>
                </a:lnTo>
                <a:lnTo>
                  <a:pt x="14186" y="10853"/>
                </a:lnTo>
                <a:lnTo>
                  <a:pt x="13797" y="10658"/>
                </a:lnTo>
                <a:lnTo>
                  <a:pt x="13407" y="10463"/>
                </a:lnTo>
                <a:lnTo>
                  <a:pt x="13237" y="10390"/>
                </a:lnTo>
                <a:lnTo>
                  <a:pt x="13067" y="10317"/>
                </a:lnTo>
                <a:lnTo>
                  <a:pt x="12969" y="10293"/>
                </a:lnTo>
                <a:lnTo>
                  <a:pt x="12872" y="10269"/>
                </a:lnTo>
                <a:lnTo>
                  <a:pt x="12775" y="10293"/>
                </a:lnTo>
                <a:lnTo>
                  <a:pt x="12677" y="10317"/>
                </a:lnTo>
                <a:lnTo>
                  <a:pt x="12677" y="10342"/>
                </a:lnTo>
                <a:lnTo>
                  <a:pt x="12677" y="10366"/>
                </a:lnTo>
                <a:lnTo>
                  <a:pt x="12823" y="10512"/>
                </a:lnTo>
                <a:lnTo>
                  <a:pt x="13018" y="10658"/>
                </a:lnTo>
                <a:lnTo>
                  <a:pt x="13407" y="10877"/>
                </a:lnTo>
                <a:lnTo>
                  <a:pt x="13845" y="11169"/>
                </a:lnTo>
                <a:lnTo>
                  <a:pt x="13480" y="11510"/>
                </a:lnTo>
                <a:lnTo>
                  <a:pt x="13286" y="11412"/>
                </a:lnTo>
                <a:lnTo>
                  <a:pt x="13067" y="11291"/>
                </a:lnTo>
                <a:lnTo>
                  <a:pt x="12629" y="11047"/>
                </a:lnTo>
                <a:lnTo>
                  <a:pt x="12215" y="10780"/>
                </a:lnTo>
                <a:lnTo>
                  <a:pt x="12142" y="10731"/>
                </a:lnTo>
                <a:lnTo>
                  <a:pt x="12093" y="10731"/>
                </a:lnTo>
                <a:lnTo>
                  <a:pt x="12045" y="10755"/>
                </a:lnTo>
                <a:lnTo>
                  <a:pt x="11996" y="10804"/>
                </a:lnTo>
                <a:lnTo>
                  <a:pt x="11947" y="10853"/>
                </a:lnTo>
                <a:lnTo>
                  <a:pt x="11947" y="10901"/>
                </a:lnTo>
                <a:lnTo>
                  <a:pt x="11947" y="10950"/>
                </a:lnTo>
                <a:lnTo>
                  <a:pt x="11972" y="11023"/>
                </a:lnTo>
                <a:lnTo>
                  <a:pt x="12020" y="11120"/>
                </a:lnTo>
                <a:lnTo>
                  <a:pt x="12093" y="11193"/>
                </a:lnTo>
                <a:lnTo>
                  <a:pt x="12288" y="11364"/>
                </a:lnTo>
                <a:lnTo>
                  <a:pt x="12483" y="11485"/>
                </a:lnTo>
                <a:lnTo>
                  <a:pt x="12677" y="11607"/>
                </a:lnTo>
                <a:lnTo>
                  <a:pt x="13115" y="11875"/>
                </a:lnTo>
                <a:lnTo>
                  <a:pt x="12556" y="12410"/>
                </a:lnTo>
                <a:lnTo>
                  <a:pt x="12580" y="12313"/>
                </a:lnTo>
                <a:lnTo>
                  <a:pt x="12580" y="12240"/>
                </a:lnTo>
                <a:lnTo>
                  <a:pt x="12531" y="12167"/>
                </a:lnTo>
                <a:lnTo>
                  <a:pt x="12483" y="12094"/>
                </a:lnTo>
                <a:lnTo>
                  <a:pt x="12191" y="11972"/>
                </a:lnTo>
                <a:lnTo>
                  <a:pt x="11874" y="11826"/>
                </a:lnTo>
                <a:lnTo>
                  <a:pt x="11753" y="11753"/>
                </a:lnTo>
                <a:lnTo>
                  <a:pt x="11607" y="11656"/>
                </a:lnTo>
                <a:lnTo>
                  <a:pt x="11485" y="11583"/>
                </a:lnTo>
                <a:lnTo>
                  <a:pt x="11363" y="11510"/>
                </a:lnTo>
                <a:lnTo>
                  <a:pt x="11290" y="11485"/>
                </a:lnTo>
                <a:lnTo>
                  <a:pt x="11217" y="11510"/>
                </a:lnTo>
                <a:lnTo>
                  <a:pt x="11193" y="11534"/>
                </a:lnTo>
                <a:lnTo>
                  <a:pt x="11169" y="11607"/>
                </a:lnTo>
                <a:lnTo>
                  <a:pt x="11169" y="11704"/>
                </a:lnTo>
                <a:lnTo>
                  <a:pt x="11193" y="11777"/>
                </a:lnTo>
                <a:lnTo>
                  <a:pt x="11290" y="11948"/>
                </a:lnTo>
                <a:lnTo>
                  <a:pt x="11436" y="12069"/>
                </a:lnTo>
                <a:lnTo>
                  <a:pt x="11582" y="12215"/>
                </a:lnTo>
                <a:lnTo>
                  <a:pt x="11777" y="12313"/>
                </a:lnTo>
                <a:lnTo>
                  <a:pt x="11947" y="12410"/>
                </a:lnTo>
                <a:lnTo>
                  <a:pt x="12288" y="12532"/>
                </a:lnTo>
                <a:lnTo>
                  <a:pt x="12361" y="12556"/>
                </a:lnTo>
                <a:lnTo>
                  <a:pt x="12410" y="12556"/>
                </a:lnTo>
                <a:lnTo>
                  <a:pt x="11826" y="13091"/>
                </a:lnTo>
                <a:lnTo>
                  <a:pt x="11801" y="13018"/>
                </a:lnTo>
                <a:lnTo>
                  <a:pt x="11777" y="12921"/>
                </a:lnTo>
                <a:lnTo>
                  <a:pt x="11655" y="12799"/>
                </a:lnTo>
                <a:lnTo>
                  <a:pt x="11509" y="12678"/>
                </a:lnTo>
                <a:lnTo>
                  <a:pt x="11193" y="12459"/>
                </a:lnTo>
                <a:lnTo>
                  <a:pt x="10439" y="12045"/>
                </a:lnTo>
                <a:lnTo>
                  <a:pt x="10414" y="12021"/>
                </a:lnTo>
                <a:lnTo>
                  <a:pt x="10366" y="12045"/>
                </a:lnTo>
                <a:lnTo>
                  <a:pt x="10341" y="12094"/>
                </a:lnTo>
                <a:lnTo>
                  <a:pt x="10366" y="12118"/>
                </a:lnTo>
                <a:lnTo>
                  <a:pt x="10463" y="12288"/>
                </a:lnTo>
                <a:lnTo>
                  <a:pt x="10585" y="12434"/>
                </a:lnTo>
                <a:lnTo>
                  <a:pt x="10706" y="12580"/>
                </a:lnTo>
                <a:lnTo>
                  <a:pt x="10877" y="12702"/>
                </a:lnTo>
                <a:lnTo>
                  <a:pt x="11193" y="12945"/>
                </a:lnTo>
                <a:lnTo>
                  <a:pt x="11363" y="13067"/>
                </a:lnTo>
                <a:lnTo>
                  <a:pt x="11509" y="13189"/>
                </a:lnTo>
                <a:lnTo>
                  <a:pt x="11582" y="13237"/>
                </a:lnTo>
                <a:lnTo>
                  <a:pt x="11631" y="13262"/>
                </a:lnTo>
                <a:lnTo>
                  <a:pt x="11266" y="13602"/>
                </a:lnTo>
                <a:lnTo>
                  <a:pt x="11217" y="13651"/>
                </a:lnTo>
                <a:lnTo>
                  <a:pt x="11169" y="13554"/>
                </a:lnTo>
                <a:lnTo>
                  <a:pt x="11096" y="13505"/>
                </a:lnTo>
                <a:lnTo>
                  <a:pt x="11023" y="13481"/>
                </a:lnTo>
                <a:lnTo>
                  <a:pt x="10877" y="13408"/>
                </a:lnTo>
                <a:lnTo>
                  <a:pt x="10682" y="13286"/>
                </a:lnTo>
                <a:lnTo>
                  <a:pt x="10487" y="13164"/>
                </a:lnTo>
                <a:lnTo>
                  <a:pt x="10366" y="13018"/>
                </a:lnTo>
                <a:lnTo>
                  <a:pt x="10244" y="12872"/>
                </a:lnTo>
                <a:lnTo>
                  <a:pt x="10025" y="12556"/>
                </a:lnTo>
                <a:lnTo>
                  <a:pt x="9976" y="12507"/>
                </a:lnTo>
                <a:lnTo>
                  <a:pt x="9952" y="12532"/>
                </a:lnTo>
                <a:lnTo>
                  <a:pt x="9928" y="12556"/>
                </a:lnTo>
                <a:lnTo>
                  <a:pt x="9879" y="12653"/>
                </a:lnTo>
                <a:lnTo>
                  <a:pt x="9855" y="12775"/>
                </a:lnTo>
                <a:lnTo>
                  <a:pt x="9855" y="12897"/>
                </a:lnTo>
                <a:lnTo>
                  <a:pt x="9903" y="12994"/>
                </a:lnTo>
                <a:lnTo>
                  <a:pt x="9952" y="13116"/>
                </a:lnTo>
                <a:lnTo>
                  <a:pt x="10025" y="13213"/>
                </a:lnTo>
                <a:lnTo>
                  <a:pt x="10171" y="13408"/>
                </a:lnTo>
                <a:lnTo>
                  <a:pt x="10317" y="13554"/>
                </a:lnTo>
                <a:lnTo>
                  <a:pt x="10512" y="13700"/>
                </a:lnTo>
                <a:lnTo>
                  <a:pt x="10731" y="13821"/>
                </a:lnTo>
                <a:lnTo>
                  <a:pt x="10852" y="13846"/>
                </a:lnTo>
                <a:lnTo>
                  <a:pt x="10950" y="13870"/>
                </a:lnTo>
                <a:lnTo>
                  <a:pt x="10512" y="14259"/>
                </a:lnTo>
                <a:lnTo>
                  <a:pt x="10414" y="14138"/>
                </a:lnTo>
                <a:lnTo>
                  <a:pt x="10293" y="14040"/>
                </a:lnTo>
                <a:lnTo>
                  <a:pt x="10025" y="13846"/>
                </a:lnTo>
                <a:lnTo>
                  <a:pt x="9855" y="13748"/>
                </a:lnTo>
                <a:lnTo>
                  <a:pt x="9684" y="13651"/>
                </a:lnTo>
                <a:lnTo>
                  <a:pt x="9514" y="13529"/>
                </a:lnTo>
                <a:lnTo>
                  <a:pt x="9465" y="13481"/>
                </a:lnTo>
                <a:lnTo>
                  <a:pt x="9417" y="13408"/>
                </a:lnTo>
                <a:lnTo>
                  <a:pt x="9392" y="13383"/>
                </a:lnTo>
                <a:lnTo>
                  <a:pt x="9368" y="13408"/>
                </a:lnTo>
                <a:lnTo>
                  <a:pt x="9417" y="13578"/>
                </a:lnTo>
                <a:lnTo>
                  <a:pt x="9465" y="13748"/>
                </a:lnTo>
                <a:lnTo>
                  <a:pt x="9563" y="13894"/>
                </a:lnTo>
                <a:lnTo>
                  <a:pt x="9660" y="14016"/>
                </a:lnTo>
                <a:lnTo>
                  <a:pt x="9806" y="14162"/>
                </a:lnTo>
                <a:lnTo>
                  <a:pt x="9952" y="14284"/>
                </a:lnTo>
                <a:lnTo>
                  <a:pt x="10098" y="14405"/>
                </a:lnTo>
                <a:lnTo>
                  <a:pt x="10244" y="14527"/>
                </a:lnTo>
                <a:lnTo>
                  <a:pt x="9976" y="14746"/>
                </a:lnTo>
                <a:lnTo>
                  <a:pt x="9806" y="14673"/>
                </a:lnTo>
                <a:lnTo>
                  <a:pt x="9636" y="14624"/>
                </a:lnTo>
                <a:lnTo>
                  <a:pt x="9344" y="14527"/>
                </a:lnTo>
                <a:lnTo>
                  <a:pt x="9052" y="14381"/>
                </a:lnTo>
                <a:lnTo>
                  <a:pt x="8882" y="14259"/>
                </a:lnTo>
                <a:lnTo>
                  <a:pt x="8687" y="14138"/>
                </a:lnTo>
                <a:lnTo>
                  <a:pt x="8468" y="14016"/>
                </a:lnTo>
                <a:lnTo>
                  <a:pt x="8371" y="13967"/>
                </a:lnTo>
                <a:lnTo>
                  <a:pt x="8273" y="13967"/>
                </a:lnTo>
                <a:lnTo>
                  <a:pt x="8225" y="13992"/>
                </a:lnTo>
                <a:lnTo>
                  <a:pt x="8200" y="14040"/>
                </a:lnTo>
                <a:lnTo>
                  <a:pt x="8225" y="14162"/>
                </a:lnTo>
                <a:lnTo>
                  <a:pt x="8273" y="14259"/>
                </a:lnTo>
                <a:lnTo>
                  <a:pt x="8346" y="14357"/>
                </a:lnTo>
                <a:lnTo>
                  <a:pt x="8444" y="14454"/>
                </a:lnTo>
                <a:lnTo>
                  <a:pt x="8663" y="14600"/>
                </a:lnTo>
                <a:lnTo>
                  <a:pt x="8857" y="14746"/>
                </a:lnTo>
                <a:lnTo>
                  <a:pt x="9198" y="14941"/>
                </a:lnTo>
                <a:lnTo>
                  <a:pt x="9392" y="15014"/>
                </a:lnTo>
                <a:lnTo>
                  <a:pt x="9611" y="15087"/>
                </a:lnTo>
                <a:lnTo>
                  <a:pt x="9198" y="15476"/>
                </a:lnTo>
                <a:lnTo>
                  <a:pt x="8346" y="14941"/>
                </a:lnTo>
                <a:lnTo>
                  <a:pt x="8176" y="14819"/>
                </a:lnTo>
                <a:lnTo>
                  <a:pt x="7981" y="14697"/>
                </a:lnTo>
                <a:lnTo>
                  <a:pt x="7787" y="14624"/>
                </a:lnTo>
                <a:lnTo>
                  <a:pt x="7689" y="14600"/>
                </a:lnTo>
                <a:lnTo>
                  <a:pt x="7592" y="14600"/>
                </a:lnTo>
                <a:lnTo>
                  <a:pt x="7568" y="14624"/>
                </a:lnTo>
                <a:lnTo>
                  <a:pt x="7568" y="14722"/>
                </a:lnTo>
                <a:lnTo>
                  <a:pt x="7616" y="14819"/>
                </a:lnTo>
                <a:lnTo>
                  <a:pt x="7665" y="14892"/>
                </a:lnTo>
                <a:lnTo>
                  <a:pt x="7738" y="14965"/>
                </a:lnTo>
                <a:lnTo>
                  <a:pt x="7908" y="15111"/>
                </a:lnTo>
                <a:lnTo>
                  <a:pt x="8054" y="15233"/>
                </a:lnTo>
                <a:lnTo>
                  <a:pt x="8444" y="15525"/>
                </a:lnTo>
                <a:lnTo>
                  <a:pt x="8857" y="15768"/>
                </a:lnTo>
                <a:lnTo>
                  <a:pt x="8492" y="16133"/>
                </a:lnTo>
                <a:lnTo>
                  <a:pt x="8371" y="16035"/>
                </a:lnTo>
                <a:lnTo>
                  <a:pt x="8273" y="15938"/>
                </a:lnTo>
                <a:lnTo>
                  <a:pt x="8030" y="15768"/>
                </a:lnTo>
                <a:lnTo>
                  <a:pt x="7543" y="15476"/>
                </a:lnTo>
                <a:lnTo>
                  <a:pt x="7324" y="15330"/>
                </a:lnTo>
                <a:lnTo>
                  <a:pt x="7105" y="15160"/>
                </a:lnTo>
                <a:lnTo>
                  <a:pt x="7057" y="15135"/>
                </a:lnTo>
                <a:lnTo>
                  <a:pt x="7032" y="15160"/>
                </a:lnTo>
                <a:lnTo>
                  <a:pt x="6984" y="15184"/>
                </a:lnTo>
                <a:lnTo>
                  <a:pt x="6984" y="15233"/>
                </a:lnTo>
                <a:lnTo>
                  <a:pt x="7032" y="15330"/>
                </a:lnTo>
                <a:lnTo>
                  <a:pt x="7081" y="15452"/>
                </a:lnTo>
                <a:lnTo>
                  <a:pt x="7203" y="15622"/>
                </a:lnTo>
                <a:lnTo>
                  <a:pt x="7373" y="15792"/>
                </a:lnTo>
                <a:lnTo>
                  <a:pt x="7568" y="15938"/>
                </a:lnTo>
                <a:lnTo>
                  <a:pt x="7762" y="16084"/>
                </a:lnTo>
                <a:lnTo>
                  <a:pt x="7981" y="16230"/>
                </a:lnTo>
                <a:lnTo>
                  <a:pt x="8079" y="16327"/>
                </a:lnTo>
                <a:lnTo>
                  <a:pt x="8176" y="16449"/>
                </a:lnTo>
                <a:lnTo>
                  <a:pt x="7835" y="16765"/>
                </a:lnTo>
                <a:lnTo>
                  <a:pt x="7689" y="16936"/>
                </a:lnTo>
                <a:lnTo>
                  <a:pt x="7543" y="17106"/>
                </a:lnTo>
                <a:lnTo>
                  <a:pt x="7470" y="16936"/>
                </a:lnTo>
                <a:lnTo>
                  <a:pt x="7349" y="16765"/>
                </a:lnTo>
                <a:lnTo>
                  <a:pt x="7227" y="16619"/>
                </a:lnTo>
                <a:lnTo>
                  <a:pt x="7081" y="16473"/>
                </a:lnTo>
                <a:lnTo>
                  <a:pt x="6765" y="16206"/>
                </a:lnTo>
                <a:lnTo>
                  <a:pt x="6521" y="15962"/>
                </a:lnTo>
                <a:lnTo>
                  <a:pt x="5451" y="14965"/>
                </a:lnTo>
                <a:lnTo>
                  <a:pt x="4429" y="13919"/>
                </a:lnTo>
                <a:lnTo>
                  <a:pt x="3893" y="13408"/>
                </a:lnTo>
                <a:lnTo>
                  <a:pt x="3358" y="12897"/>
                </a:lnTo>
                <a:lnTo>
                  <a:pt x="2214" y="11972"/>
                </a:lnTo>
                <a:lnTo>
                  <a:pt x="1922" y="11729"/>
                </a:lnTo>
                <a:lnTo>
                  <a:pt x="1679" y="11461"/>
                </a:lnTo>
                <a:lnTo>
                  <a:pt x="1168" y="10950"/>
                </a:lnTo>
                <a:lnTo>
                  <a:pt x="828" y="10634"/>
                </a:lnTo>
                <a:lnTo>
                  <a:pt x="657" y="10488"/>
                </a:lnTo>
                <a:lnTo>
                  <a:pt x="463" y="10366"/>
                </a:lnTo>
                <a:lnTo>
                  <a:pt x="609" y="10220"/>
                </a:lnTo>
                <a:lnTo>
                  <a:pt x="779" y="10074"/>
                </a:lnTo>
                <a:lnTo>
                  <a:pt x="1046" y="9782"/>
                </a:lnTo>
                <a:lnTo>
                  <a:pt x="2774" y="8030"/>
                </a:lnTo>
                <a:lnTo>
                  <a:pt x="3772" y="7057"/>
                </a:lnTo>
                <a:lnTo>
                  <a:pt x="4769" y="6132"/>
                </a:lnTo>
                <a:lnTo>
                  <a:pt x="5767" y="5183"/>
                </a:lnTo>
                <a:lnTo>
                  <a:pt x="6254" y="4697"/>
                </a:lnTo>
                <a:lnTo>
                  <a:pt x="6740" y="4210"/>
                </a:lnTo>
                <a:lnTo>
                  <a:pt x="7349" y="3504"/>
                </a:lnTo>
                <a:lnTo>
                  <a:pt x="7933" y="2799"/>
                </a:lnTo>
                <a:lnTo>
                  <a:pt x="8541" y="2093"/>
                </a:lnTo>
                <a:lnTo>
                  <a:pt x="8857" y="1752"/>
                </a:lnTo>
                <a:lnTo>
                  <a:pt x="9173" y="1436"/>
                </a:lnTo>
                <a:lnTo>
                  <a:pt x="9368" y="1290"/>
                </a:lnTo>
                <a:lnTo>
                  <a:pt x="9563" y="1144"/>
                </a:lnTo>
                <a:lnTo>
                  <a:pt x="9757" y="1022"/>
                </a:lnTo>
                <a:lnTo>
                  <a:pt x="9976" y="925"/>
                </a:lnTo>
                <a:lnTo>
                  <a:pt x="10195" y="828"/>
                </a:lnTo>
                <a:lnTo>
                  <a:pt x="10414" y="755"/>
                </a:lnTo>
                <a:lnTo>
                  <a:pt x="10877" y="657"/>
                </a:lnTo>
                <a:lnTo>
                  <a:pt x="11339" y="584"/>
                </a:lnTo>
                <a:lnTo>
                  <a:pt x="11801" y="560"/>
                </a:lnTo>
                <a:close/>
                <a:moveTo>
                  <a:pt x="11534" y="0"/>
                </a:moveTo>
                <a:lnTo>
                  <a:pt x="11096" y="49"/>
                </a:lnTo>
                <a:lnTo>
                  <a:pt x="10658" y="122"/>
                </a:lnTo>
                <a:lnTo>
                  <a:pt x="10220" y="219"/>
                </a:lnTo>
                <a:lnTo>
                  <a:pt x="9830" y="365"/>
                </a:lnTo>
                <a:lnTo>
                  <a:pt x="9441" y="560"/>
                </a:lnTo>
                <a:lnTo>
                  <a:pt x="9100" y="803"/>
                </a:lnTo>
                <a:lnTo>
                  <a:pt x="8784" y="1071"/>
                </a:lnTo>
                <a:lnTo>
                  <a:pt x="8468" y="1363"/>
                </a:lnTo>
                <a:lnTo>
                  <a:pt x="8176" y="1704"/>
                </a:lnTo>
                <a:lnTo>
                  <a:pt x="7908" y="2020"/>
                </a:lnTo>
                <a:lnTo>
                  <a:pt x="7373" y="2677"/>
                </a:lnTo>
                <a:lnTo>
                  <a:pt x="6886" y="3261"/>
                </a:lnTo>
                <a:lnTo>
                  <a:pt x="6375" y="3821"/>
                </a:lnTo>
                <a:lnTo>
                  <a:pt x="5864" y="4356"/>
                </a:lnTo>
                <a:lnTo>
                  <a:pt x="5305" y="4891"/>
                </a:lnTo>
                <a:lnTo>
                  <a:pt x="4234" y="5913"/>
                </a:lnTo>
                <a:lnTo>
                  <a:pt x="3674" y="6449"/>
                </a:lnTo>
                <a:lnTo>
                  <a:pt x="3139" y="6984"/>
                </a:lnTo>
                <a:lnTo>
                  <a:pt x="2166" y="8006"/>
                </a:lnTo>
                <a:lnTo>
                  <a:pt x="1192" y="9028"/>
                </a:lnTo>
                <a:lnTo>
                  <a:pt x="414" y="9855"/>
                </a:lnTo>
                <a:lnTo>
                  <a:pt x="219" y="10098"/>
                </a:lnTo>
                <a:lnTo>
                  <a:pt x="73" y="10269"/>
                </a:lnTo>
                <a:lnTo>
                  <a:pt x="49" y="10293"/>
                </a:lnTo>
                <a:lnTo>
                  <a:pt x="25" y="10342"/>
                </a:lnTo>
                <a:lnTo>
                  <a:pt x="25" y="10415"/>
                </a:lnTo>
                <a:lnTo>
                  <a:pt x="0" y="10439"/>
                </a:lnTo>
                <a:lnTo>
                  <a:pt x="25" y="10439"/>
                </a:lnTo>
                <a:lnTo>
                  <a:pt x="0" y="10488"/>
                </a:lnTo>
                <a:lnTo>
                  <a:pt x="0" y="10536"/>
                </a:lnTo>
                <a:lnTo>
                  <a:pt x="49" y="10561"/>
                </a:lnTo>
                <a:lnTo>
                  <a:pt x="73" y="10585"/>
                </a:lnTo>
                <a:lnTo>
                  <a:pt x="244" y="10780"/>
                </a:lnTo>
                <a:lnTo>
                  <a:pt x="414" y="10950"/>
                </a:lnTo>
                <a:lnTo>
                  <a:pt x="633" y="11145"/>
                </a:lnTo>
                <a:lnTo>
                  <a:pt x="803" y="11315"/>
                </a:lnTo>
                <a:lnTo>
                  <a:pt x="1241" y="11777"/>
                </a:lnTo>
                <a:lnTo>
                  <a:pt x="1484" y="12021"/>
                </a:lnTo>
                <a:lnTo>
                  <a:pt x="1703" y="12240"/>
                </a:lnTo>
                <a:lnTo>
                  <a:pt x="2239" y="12678"/>
                </a:lnTo>
                <a:lnTo>
                  <a:pt x="2774" y="13091"/>
                </a:lnTo>
                <a:lnTo>
                  <a:pt x="3309" y="13554"/>
                </a:lnTo>
                <a:lnTo>
                  <a:pt x="3553" y="13773"/>
                </a:lnTo>
                <a:lnTo>
                  <a:pt x="3796" y="14040"/>
                </a:lnTo>
                <a:lnTo>
                  <a:pt x="4307" y="14576"/>
                </a:lnTo>
                <a:lnTo>
                  <a:pt x="4818" y="15087"/>
                </a:lnTo>
                <a:lnTo>
                  <a:pt x="5864" y="16108"/>
                </a:lnTo>
                <a:lnTo>
                  <a:pt x="6570" y="16741"/>
                </a:lnTo>
                <a:lnTo>
                  <a:pt x="6716" y="16911"/>
                </a:lnTo>
                <a:lnTo>
                  <a:pt x="6886" y="17082"/>
                </a:lnTo>
                <a:lnTo>
                  <a:pt x="7008" y="17276"/>
                </a:lnTo>
                <a:lnTo>
                  <a:pt x="7130" y="17471"/>
                </a:lnTo>
                <a:lnTo>
                  <a:pt x="7203" y="17568"/>
                </a:lnTo>
                <a:lnTo>
                  <a:pt x="7276" y="17593"/>
                </a:lnTo>
                <a:lnTo>
                  <a:pt x="7373" y="17593"/>
                </a:lnTo>
                <a:lnTo>
                  <a:pt x="7470" y="17568"/>
                </a:lnTo>
                <a:lnTo>
                  <a:pt x="7519" y="17568"/>
                </a:lnTo>
                <a:lnTo>
                  <a:pt x="7787" y="17447"/>
                </a:lnTo>
                <a:lnTo>
                  <a:pt x="8006" y="17276"/>
                </a:lnTo>
                <a:lnTo>
                  <a:pt x="8200" y="17106"/>
                </a:lnTo>
                <a:lnTo>
                  <a:pt x="8419" y="16911"/>
                </a:lnTo>
                <a:lnTo>
                  <a:pt x="9441" y="15962"/>
                </a:lnTo>
                <a:lnTo>
                  <a:pt x="10487" y="15038"/>
                </a:lnTo>
                <a:lnTo>
                  <a:pt x="11534" y="14113"/>
                </a:lnTo>
                <a:lnTo>
                  <a:pt x="12556" y="13189"/>
                </a:lnTo>
                <a:lnTo>
                  <a:pt x="13578" y="12264"/>
                </a:lnTo>
                <a:lnTo>
                  <a:pt x="14575" y="11315"/>
                </a:lnTo>
                <a:lnTo>
                  <a:pt x="15038" y="10828"/>
                </a:lnTo>
                <a:lnTo>
                  <a:pt x="15524" y="10317"/>
                </a:lnTo>
                <a:lnTo>
                  <a:pt x="15573" y="10293"/>
                </a:lnTo>
                <a:lnTo>
                  <a:pt x="15622" y="10244"/>
                </a:lnTo>
                <a:lnTo>
                  <a:pt x="16157" y="9539"/>
                </a:lnTo>
                <a:lnTo>
                  <a:pt x="16425" y="9174"/>
                </a:lnTo>
                <a:lnTo>
                  <a:pt x="16644" y="8809"/>
                </a:lnTo>
                <a:lnTo>
                  <a:pt x="16838" y="8444"/>
                </a:lnTo>
                <a:lnTo>
                  <a:pt x="17008" y="8030"/>
                </a:lnTo>
                <a:lnTo>
                  <a:pt x="17154" y="7616"/>
                </a:lnTo>
                <a:lnTo>
                  <a:pt x="17252" y="7179"/>
                </a:lnTo>
                <a:lnTo>
                  <a:pt x="17325" y="6692"/>
                </a:lnTo>
                <a:lnTo>
                  <a:pt x="17373" y="6181"/>
                </a:lnTo>
                <a:lnTo>
                  <a:pt x="17373" y="5670"/>
                </a:lnTo>
                <a:lnTo>
                  <a:pt x="17373" y="5159"/>
                </a:lnTo>
                <a:lnTo>
                  <a:pt x="17349" y="4137"/>
                </a:lnTo>
                <a:lnTo>
                  <a:pt x="17325" y="3626"/>
                </a:lnTo>
                <a:lnTo>
                  <a:pt x="17349" y="3115"/>
                </a:lnTo>
                <a:lnTo>
                  <a:pt x="17373" y="2726"/>
                </a:lnTo>
                <a:lnTo>
                  <a:pt x="17349" y="2336"/>
                </a:lnTo>
                <a:lnTo>
                  <a:pt x="17300" y="1947"/>
                </a:lnTo>
                <a:lnTo>
                  <a:pt x="17227" y="1582"/>
                </a:lnTo>
                <a:lnTo>
                  <a:pt x="17154" y="1412"/>
                </a:lnTo>
                <a:lnTo>
                  <a:pt x="17081" y="1241"/>
                </a:lnTo>
                <a:lnTo>
                  <a:pt x="16984" y="1095"/>
                </a:lnTo>
                <a:lnTo>
                  <a:pt x="16887" y="925"/>
                </a:lnTo>
                <a:lnTo>
                  <a:pt x="16765" y="803"/>
                </a:lnTo>
                <a:lnTo>
                  <a:pt x="16619" y="657"/>
                </a:lnTo>
                <a:lnTo>
                  <a:pt x="16449" y="560"/>
                </a:lnTo>
                <a:lnTo>
                  <a:pt x="16254" y="438"/>
                </a:lnTo>
                <a:lnTo>
                  <a:pt x="15914" y="317"/>
                </a:lnTo>
                <a:lnTo>
                  <a:pt x="15573" y="219"/>
                </a:lnTo>
                <a:lnTo>
                  <a:pt x="15208" y="146"/>
                </a:lnTo>
                <a:lnTo>
                  <a:pt x="14819" y="122"/>
                </a:lnTo>
                <a:lnTo>
                  <a:pt x="14064" y="98"/>
                </a:lnTo>
                <a:lnTo>
                  <a:pt x="13310" y="73"/>
                </a:lnTo>
                <a:lnTo>
                  <a:pt x="124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9"/>
          <p:cNvSpPr/>
          <p:nvPr/>
        </p:nvSpPr>
        <p:spPr>
          <a:xfrm>
            <a:off x="3113441" y="1184534"/>
            <a:ext cx="294771" cy="260637"/>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9"/>
          <p:cNvSpPr/>
          <p:nvPr/>
        </p:nvSpPr>
        <p:spPr>
          <a:xfrm>
            <a:off x="3578466" y="1184534"/>
            <a:ext cx="286028" cy="263545"/>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9"/>
          <p:cNvSpPr/>
          <p:nvPr/>
        </p:nvSpPr>
        <p:spPr>
          <a:xfrm>
            <a:off x="4045989" y="1187443"/>
            <a:ext cx="265222" cy="257728"/>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9"/>
          <p:cNvSpPr/>
          <p:nvPr/>
        </p:nvSpPr>
        <p:spPr>
          <a:xfrm>
            <a:off x="4491457" y="1172866"/>
            <a:ext cx="293933" cy="288115"/>
          </a:xfrm>
          <a:custGeom>
            <a:avLst/>
            <a:gdLst/>
            <a:ahLst/>
            <a:cxnLst/>
            <a:rect l="l" t="t" r="r" b="b"/>
            <a:pathLst>
              <a:path w="17179" h="16839" extrusionOk="0">
                <a:moveTo>
                  <a:pt x="4064" y="1461"/>
                </a:moveTo>
                <a:lnTo>
                  <a:pt x="4307" y="1801"/>
                </a:lnTo>
                <a:lnTo>
                  <a:pt x="4550" y="2093"/>
                </a:lnTo>
                <a:lnTo>
                  <a:pt x="4794" y="2385"/>
                </a:lnTo>
                <a:lnTo>
                  <a:pt x="5037" y="2677"/>
                </a:lnTo>
                <a:lnTo>
                  <a:pt x="5231" y="2872"/>
                </a:lnTo>
                <a:lnTo>
                  <a:pt x="5329" y="2969"/>
                </a:lnTo>
                <a:lnTo>
                  <a:pt x="5450" y="3018"/>
                </a:lnTo>
                <a:lnTo>
                  <a:pt x="5548" y="2994"/>
                </a:lnTo>
                <a:lnTo>
                  <a:pt x="5815" y="3042"/>
                </a:lnTo>
                <a:lnTo>
                  <a:pt x="6083" y="3042"/>
                </a:lnTo>
                <a:lnTo>
                  <a:pt x="6594" y="3018"/>
                </a:lnTo>
                <a:lnTo>
                  <a:pt x="7129" y="2994"/>
                </a:lnTo>
                <a:lnTo>
                  <a:pt x="7129" y="2994"/>
                </a:lnTo>
                <a:lnTo>
                  <a:pt x="6935" y="3310"/>
                </a:lnTo>
                <a:lnTo>
                  <a:pt x="6740" y="3651"/>
                </a:lnTo>
                <a:lnTo>
                  <a:pt x="6545" y="3991"/>
                </a:lnTo>
                <a:lnTo>
                  <a:pt x="6375" y="4332"/>
                </a:lnTo>
                <a:lnTo>
                  <a:pt x="6351" y="4381"/>
                </a:lnTo>
                <a:lnTo>
                  <a:pt x="6351" y="4429"/>
                </a:lnTo>
                <a:lnTo>
                  <a:pt x="6375" y="4648"/>
                </a:lnTo>
                <a:lnTo>
                  <a:pt x="6424" y="4892"/>
                </a:lnTo>
                <a:lnTo>
                  <a:pt x="6618" y="5305"/>
                </a:lnTo>
                <a:lnTo>
                  <a:pt x="6935" y="6133"/>
                </a:lnTo>
                <a:lnTo>
                  <a:pt x="6424" y="5962"/>
                </a:lnTo>
                <a:lnTo>
                  <a:pt x="5864" y="5768"/>
                </a:lnTo>
                <a:lnTo>
                  <a:pt x="5572" y="5719"/>
                </a:lnTo>
                <a:lnTo>
                  <a:pt x="5450" y="5695"/>
                </a:lnTo>
                <a:lnTo>
                  <a:pt x="5231" y="5695"/>
                </a:lnTo>
                <a:lnTo>
                  <a:pt x="5183" y="5743"/>
                </a:lnTo>
                <a:lnTo>
                  <a:pt x="5158" y="5768"/>
                </a:lnTo>
                <a:lnTo>
                  <a:pt x="5158" y="5841"/>
                </a:lnTo>
                <a:lnTo>
                  <a:pt x="4794" y="6133"/>
                </a:lnTo>
                <a:lnTo>
                  <a:pt x="4453" y="6473"/>
                </a:lnTo>
                <a:lnTo>
                  <a:pt x="4210" y="6692"/>
                </a:lnTo>
                <a:lnTo>
                  <a:pt x="3966" y="6911"/>
                </a:lnTo>
                <a:lnTo>
                  <a:pt x="3699" y="7081"/>
                </a:lnTo>
                <a:lnTo>
                  <a:pt x="3650" y="6644"/>
                </a:lnTo>
                <a:lnTo>
                  <a:pt x="3650" y="6206"/>
                </a:lnTo>
                <a:lnTo>
                  <a:pt x="3650" y="5841"/>
                </a:lnTo>
                <a:lnTo>
                  <a:pt x="3650" y="5646"/>
                </a:lnTo>
                <a:lnTo>
                  <a:pt x="3626" y="5451"/>
                </a:lnTo>
                <a:lnTo>
                  <a:pt x="3650" y="5403"/>
                </a:lnTo>
                <a:lnTo>
                  <a:pt x="3650" y="5330"/>
                </a:lnTo>
                <a:lnTo>
                  <a:pt x="3650" y="5257"/>
                </a:lnTo>
                <a:lnTo>
                  <a:pt x="3601" y="5208"/>
                </a:lnTo>
                <a:lnTo>
                  <a:pt x="3188" y="4892"/>
                </a:lnTo>
                <a:lnTo>
                  <a:pt x="2774" y="4600"/>
                </a:lnTo>
                <a:lnTo>
                  <a:pt x="2312" y="4332"/>
                </a:lnTo>
                <a:lnTo>
                  <a:pt x="1874" y="4089"/>
                </a:lnTo>
                <a:lnTo>
                  <a:pt x="2214" y="3943"/>
                </a:lnTo>
                <a:lnTo>
                  <a:pt x="2555" y="3797"/>
                </a:lnTo>
                <a:lnTo>
                  <a:pt x="2944" y="3699"/>
                </a:lnTo>
                <a:lnTo>
                  <a:pt x="3139" y="3626"/>
                </a:lnTo>
                <a:lnTo>
                  <a:pt x="3334" y="3553"/>
                </a:lnTo>
                <a:lnTo>
                  <a:pt x="3431" y="3578"/>
                </a:lnTo>
                <a:lnTo>
                  <a:pt x="3528" y="3578"/>
                </a:lnTo>
                <a:lnTo>
                  <a:pt x="3626" y="3529"/>
                </a:lnTo>
                <a:lnTo>
                  <a:pt x="3650" y="3480"/>
                </a:lnTo>
                <a:lnTo>
                  <a:pt x="3674" y="3432"/>
                </a:lnTo>
                <a:lnTo>
                  <a:pt x="3820" y="2945"/>
                </a:lnTo>
                <a:lnTo>
                  <a:pt x="3918" y="2458"/>
                </a:lnTo>
                <a:lnTo>
                  <a:pt x="4064" y="1461"/>
                </a:lnTo>
                <a:close/>
                <a:moveTo>
                  <a:pt x="3991" y="755"/>
                </a:moveTo>
                <a:lnTo>
                  <a:pt x="3918" y="779"/>
                </a:lnTo>
                <a:lnTo>
                  <a:pt x="3869" y="804"/>
                </a:lnTo>
                <a:lnTo>
                  <a:pt x="3820" y="877"/>
                </a:lnTo>
                <a:lnTo>
                  <a:pt x="3723" y="1144"/>
                </a:lnTo>
                <a:lnTo>
                  <a:pt x="3650" y="1436"/>
                </a:lnTo>
                <a:lnTo>
                  <a:pt x="3504" y="1996"/>
                </a:lnTo>
                <a:lnTo>
                  <a:pt x="3407" y="2556"/>
                </a:lnTo>
                <a:lnTo>
                  <a:pt x="3285" y="3115"/>
                </a:lnTo>
                <a:lnTo>
                  <a:pt x="3163" y="3140"/>
                </a:lnTo>
                <a:lnTo>
                  <a:pt x="3017" y="3188"/>
                </a:lnTo>
                <a:lnTo>
                  <a:pt x="2774" y="3261"/>
                </a:lnTo>
                <a:lnTo>
                  <a:pt x="2312" y="3480"/>
                </a:lnTo>
                <a:lnTo>
                  <a:pt x="2020" y="3578"/>
                </a:lnTo>
                <a:lnTo>
                  <a:pt x="1752" y="3699"/>
                </a:lnTo>
                <a:lnTo>
                  <a:pt x="1630" y="3772"/>
                </a:lnTo>
                <a:lnTo>
                  <a:pt x="1509" y="3845"/>
                </a:lnTo>
                <a:lnTo>
                  <a:pt x="1387" y="3943"/>
                </a:lnTo>
                <a:lnTo>
                  <a:pt x="1290" y="4040"/>
                </a:lnTo>
                <a:lnTo>
                  <a:pt x="1265" y="4089"/>
                </a:lnTo>
                <a:lnTo>
                  <a:pt x="1290" y="4137"/>
                </a:lnTo>
                <a:lnTo>
                  <a:pt x="1314" y="4162"/>
                </a:lnTo>
                <a:lnTo>
                  <a:pt x="1363" y="4186"/>
                </a:lnTo>
                <a:lnTo>
                  <a:pt x="1436" y="4162"/>
                </a:lnTo>
                <a:lnTo>
                  <a:pt x="1460" y="4210"/>
                </a:lnTo>
                <a:lnTo>
                  <a:pt x="1509" y="4259"/>
                </a:lnTo>
                <a:lnTo>
                  <a:pt x="3285" y="5476"/>
                </a:lnTo>
                <a:lnTo>
                  <a:pt x="3261" y="5646"/>
                </a:lnTo>
                <a:lnTo>
                  <a:pt x="3261" y="5841"/>
                </a:lnTo>
                <a:lnTo>
                  <a:pt x="3261" y="6206"/>
                </a:lnTo>
                <a:lnTo>
                  <a:pt x="3261" y="6546"/>
                </a:lnTo>
                <a:lnTo>
                  <a:pt x="3261" y="6863"/>
                </a:lnTo>
                <a:lnTo>
                  <a:pt x="3309" y="7179"/>
                </a:lnTo>
                <a:lnTo>
                  <a:pt x="3358" y="7495"/>
                </a:lnTo>
                <a:lnTo>
                  <a:pt x="3382" y="7568"/>
                </a:lnTo>
                <a:lnTo>
                  <a:pt x="3431" y="7617"/>
                </a:lnTo>
                <a:lnTo>
                  <a:pt x="3504" y="7641"/>
                </a:lnTo>
                <a:lnTo>
                  <a:pt x="3577" y="7641"/>
                </a:lnTo>
                <a:lnTo>
                  <a:pt x="3626" y="7617"/>
                </a:lnTo>
                <a:lnTo>
                  <a:pt x="3699" y="7568"/>
                </a:lnTo>
                <a:lnTo>
                  <a:pt x="3723" y="7519"/>
                </a:lnTo>
                <a:lnTo>
                  <a:pt x="3747" y="7446"/>
                </a:lnTo>
                <a:lnTo>
                  <a:pt x="3942" y="7349"/>
                </a:lnTo>
                <a:lnTo>
                  <a:pt x="4137" y="7227"/>
                </a:lnTo>
                <a:lnTo>
                  <a:pt x="4477" y="6960"/>
                </a:lnTo>
                <a:lnTo>
                  <a:pt x="4964" y="6522"/>
                </a:lnTo>
                <a:lnTo>
                  <a:pt x="5183" y="6303"/>
                </a:lnTo>
                <a:lnTo>
                  <a:pt x="5450" y="6108"/>
                </a:lnTo>
                <a:lnTo>
                  <a:pt x="5742" y="6206"/>
                </a:lnTo>
                <a:lnTo>
                  <a:pt x="6059" y="6303"/>
                </a:lnTo>
                <a:lnTo>
                  <a:pt x="6643" y="6473"/>
                </a:lnTo>
                <a:lnTo>
                  <a:pt x="6910" y="6595"/>
                </a:lnTo>
                <a:lnTo>
                  <a:pt x="7202" y="6717"/>
                </a:lnTo>
                <a:lnTo>
                  <a:pt x="7275" y="6741"/>
                </a:lnTo>
                <a:lnTo>
                  <a:pt x="7348" y="6717"/>
                </a:lnTo>
                <a:lnTo>
                  <a:pt x="7421" y="6692"/>
                </a:lnTo>
                <a:lnTo>
                  <a:pt x="7470" y="6644"/>
                </a:lnTo>
                <a:lnTo>
                  <a:pt x="7494" y="6571"/>
                </a:lnTo>
                <a:lnTo>
                  <a:pt x="7519" y="6522"/>
                </a:lnTo>
                <a:lnTo>
                  <a:pt x="7519" y="6449"/>
                </a:lnTo>
                <a:lnTo>
                  <a:pt x="7470" y="6376"/>
                </a:lnTo>
                <a:lnTo>
                  <a:pt x="7470" y="6327"/>
                </a:lnTo>
                <a:lnTo>
                  <a:pt x="7300" y="5841"/>
                </a:lnTo>
                <a:lnTo>
                  <a:pt x="7105" y="5354"/>
                </a:lnTo>
                <a:lnTo>
                  <a:pt x="6910" y="4916"/>
                </a:lnTo>
                <a:lnTo>
                  <a:pt x="6813" y="4697"/>
                </a:lnTo>
                <a:lnTo>
                  <a:pt x="6691" y="4478"/>
                </a:lnTo>
                <a:lnTo>
                  <a:pt x="7227" y="3675"/>
                </a:lnTo>
                <a:lnTo>
                  <a:pt x="7470" y="3261"/>
                </a:lnTo>
                <a:lnTo>
                  <a:pt x="7592" y="3042"/>
                </a:lnTo>
                <a:lnTo>
                  <a:pt x="7665" y="2799"/>
                </a:lnTo>
                <a:lnTo>
                  <a:pt x="7713" y="2726"/>
                </a:lnTo>
                <a:lnTo>
                  <a:pt x="7713" y="2653"/>
                </a:lnTo>
                <a:lnTo>
                  <a:pt x="7738" y="2629"/>
                </a:lnTo>
                <a:lnTo>
                  <a:pt x="7738" y="2556"/>
                </a:lnTo>
                <a:lnTo>
                  <a:pt x="7713" y="2507"/>
                </a:lnTo>
                <a:lnTo>
                  <a:pt x="7689" y="2458"/>
                </a:lnTo>
                <a:lnTo>
                  <a:pt x="7640" y="2410"/>
                </a:lnTo>
                <a:lnTo>
                  <a:pt x="7592" y="2385"/>
                </a:lnTo>
                <a:lnTo>
                  <a:pt x="7519" y="2385"/>
                </a:lnTo>
                <a:lnTo>
                  <a:pt x="7446" y="2410"/>
                </a:lnTo>
                <a:lnTo>
                  <a:pt x="7397" y="2458"/>
                </a:lnTo>
                <a:lnTo>
                  <a:pt x="7202" y="2458"/>
                </a:lnTo>
                <a:lnTo>
                  <a:pt x="6983" y="2483"/>
                </a:lnTo>
                <a:lnTo>
                  <a:pt x="6594" y="2531"/>
                </a:lnTo>
                <a:lnTo>
                  <a:pt x="6326" y="2556"/>
                </a:lnTo>
                <a:lnTo>
                  <a:pt x="5815" y="2556"/>
                </a:lnTo>
                <a:lnTo>
                  <a:pt x="5548" y="2580"/>
                </a:lnTo>
                <a:lnTo>
                  <a:pt x="5426" y="2410"/>
                </a:lnTo>
                <a:lnTo>
                  <a:pt x="5280" y="2264"/>
                </a:lnTo>
                <a:lnTo>
                  <a:pt x="5012" y="1996"/>
                </a:lnTo>
                <a:lnTo>
                  <a:pt x="4769" y="1704"/>
                </a:lnTo>
                <a:lnTo>
                  <a:pt x="4575" y="1412"/>
                </a:lnTo>
                <a:lnTo>
                  <a:pt x="4356" y="1120"/>
                </a:lnTo>
                <a:lnTo>
                  <a:pt x="4161" y="804"/>
                </a:lnTo>
                <a:lnTo>
                  <a:pt x="4112" y="779"/>
                </a:lnTo>
                <a:lnTo>
                  <a:pt x="4039" y="779"/>
                </a:lnTo>
                <a:lnTo>
                  <a:pt x="3991" y="755"/>
                </a:lnTo>
                <a:close/>
                <a:moveTo>
                  <a:pt x="11169" y="536"/>
                </a:moveTo>
                <a:lnTo>
                  <a:pt x="11582" y="633"/>
                </a:lnTo>
                <a:lnTo>
                  <a:pt x="11972" y="779"/>
                </a:lnTo>
                <a:lnTo>
                  <a:pt x="12361" y="950"/>
                </a:lnTo>
                <a:lnTo>
                  <a:pt x="12726" y="1144"/>
                </a:lnTo>
                <a:lnTo>
                  <a:pt x="13066" y="1363"/>
                </a:lnTo>
                <a:lnTo>
                  <a:pt x="13431" y="1582"/>
                </a:lnTo>
                <a:lnTo>
                  <a:pt x="13748" y="1850"/>
                </a:lnTo>
                <a:lnTo>
                  <a:pt x="14064" y="2093"/>
                </a:lnTo>
                <a:lnTo>
                  <a:pt x="14332" y="2312"/>
                </a:lnTo>
                <a:lnTo>
                  <a:pt x="14551" y="2531"/>
                </a:lnTo>
                <a:lnTo>
                  <a:pt x="14770" y="2775"/>
                </a:lnTo>
                <a:lnTo>
                  <a:pt x="14964" y="3018"/>
                </a:lnTo>
                <a:lnTo>
                  <a:pt x="15305" y="3529"/>
                </a:lnTo>
                <a:lnTo>
                  <a:pt x="15621" y="4064"/>
                </a:lnTo>
                <a:lnTo>
                  <a:pt x="15548" y="4162"/>
                </a:lnTo>
                <a:lnTo>
                  <a:pt x="15475" y="4235"/>
                </a:lnTo>
                <a:lnTo>
                  <a:pt x="15475" y="4259"/>
                </a:lnTo>
                <a:lnTo>
                  <a:pt x="15475" y="4308"/>
                </a:lnTo>
                <a:lnTo>
                  <a:pt x="15500" y="4332"/>
                </a:lnTo>
                <a:lnTo>
                  <a:pt x="15646" y="4332"/>
                </a:lnTo>
                <a:lnTo>
                  <a:pt x="15743" y="4283"/>
                </a:lnTo>
                <a:lnTo>
                  <a:pt x="15938" y="4648"/>
                </a:lnTo>
                <a:lnTo>
                  <a:pt x="15865" y="4673"/>
                </a:lnTo>
                <a:lnTo>
                  <a:pt x="15767" y="4746"/>
                </a:lnTo>
                <a:lnTo>
                  <a:pt x="15719" y="4794"/>
                </a:lnTo>
                <a:lnTo>
                  <a:pt x="15694" y="4867"/>
                </a:lnTo>
                <a:lnTo>
                  <a:pt x="15694" y="4916"/>
                </a:lnTo>
                <a:lnTo>
                  <a:pt x="15743" y="4940"/>
                </a:lnTo>
                <a:lnTo>
                  <a:pt x="15816" y="4940"/>
                </a:lnTo>
                <a:lnTo>
                  <a:pt x="15889" y="4916"/>
                </a:lnTo>
                <a:lnTo>
                  <a:pt x="15962" y="4892"/>
                </a:lnTo>
                <a:lnTo>
                  <a:pt x="16035" y="4819"/>
                </a:lnTo>
                <a:lnTo>
                  <a:pt x="16205" y="5159"/>
                </a:lnTo>
                <a:lnTo>
                  <a:pt x="16108" y="5208"/>
                </a:lnTo>
                <a:lnTo>
                  <a:pt x="16011" y="5281"/>
                </a:lnTo>
                <a:lnTo>
                  <a:pt x="15938" y="5378"/>
                </a:lnTo>
                <a:lnTo>
                  <a:pt x="15889" y="5451"/>
                </a:lnTo>
                <a:lnTo>
                  <a:pt x="15865" y="5524"/>
                </a:lnTo>
                <a:lnTo>
                  <a:pt x="15889" y="5573"/>
                </a:lnTo>
                <a:lnTo>
                  <a:pt x="15938" y="5622"/>
                </a:lnTo>
                <a:lnTo>
                  <a:pt x="16011" y="5622"/>
                </a:lnTo>
                <a:lnTo>
                  <a:pt x="16108" y="5573"/>
                </a:lnTo>
                <a:lnTo>
                  <a:pt x="16205" y="5524"/>
                </a:lnTo>
                <a:lnTo>
                  <a:pt x="16327" y="5451"/>
                </a:lnTo>
                <a:lnTo>
                  <a:pt x="16424" y="5792"/>
                </a:lnTo>
                <a:lnTo>
                  <a:pt x="16254" y="5841"/>
                </a:lnTo>
                <a:lnTo>
                  <a:pt x="16108" y="5938"/>
                </a:lnTo>
                <a:lnTo>
                  <a:pt x="15986" y="6060"/>
                </a:lnTo>
                <a:lnTo>
                  <a:pt x="15938" y="6181"/>
                </a:lnTo>
                <a:lnTo>
                  <a:pt x="15938" y="6230"/>
                </a:lnTo>
                <a:lnTo>
                  <a:pt x="15962" y="6279"/>
                </a:lnTo>
                <a:lnTo>
                  <a:pt x="16011" y="6303"/>
                </a:lnTo>
                <a:lnTo>
                  <a:pt x="16059" y="6303"/>
                </a:lnTo>
                <a:lnTo>
                  <a:pt x="16132" y="6279"/>
                </a:lnTo>
                <a:lnTo>
                  <a:pt x="16205" y="6230"/>
                </a:lnTo>
                <a:lnTo>
                  <a:pt x="16376" y="6157"/>
                </a:lnTo>
                <a:lnTo>
                  <a:pt x="16497" y="6108"/>
                </a:lnTo>
                <a:lnTo>
                  <a:pt x="16570" y="6571"/>
                </a:lnTo>
                <a:lnTo>
                  <a:pt x="16522" y="6546"/>
                </a:lnTo>
                <a:lnTo>
                  <a:pt x="16473" y="6546"/>
                </a:lnTo>
                <a:lnTo>
                  <a:pt x="16376" y="6571"/>
                </a:lnTo>
                <a:lnTo>
                  <a:pt x="16254" y="6619"/>
                </a:lnTo>
                <a:lnTo>
                  <a:pt x="16181" y="6692"/>
                </a:lnTo>
                <a:lnTo>
                  <a:pt x="16108" y="6765"/>
                </a:lnTo>
                <a:lnTo>
                  <a:pt x="16084" y="6863"/>
                </a:lnTo>
                <a:lnTo>
                  <a:pt x="16084" y="6911"/>
                </a:lnTo>
                <a:lnTo>
                  <a:pt x="16108" y="6936"/>
                </a:lnTo>
                <a:lnTo>
                  <a:pt x="16108" y="6960"/>
                </a:lnTo>
                <a:lnTo>
                  <a:pt x="16205" y="6960"/>
                </a:lnTo>
                <a:lnTo>
                  <a:pt x="16278" y="6936"/>
                </a:lnTo>
                <a:lnTo>
                  <a:pt x="16449" y="6887"/>
                </a:lnTo>
                <a:lnTo>
                  <a:pt x="16546" y="6863"/>
                </a:lnTo>
                <a:lnTo>
                  <a:pt x="16619" y="6814"/>
                </a:lnTo>
                <a:lnTo>
                  <a:pt x="16668" y="7154"/>
                </a:lnTo>
                <a:lnTo>
                  <a:pt x="16351" y="7325"/>
                </a:lnTo>
                <a:lnTo>
                  <a:pt x="16230" y="7446"/>
                </a:lnTo>
                <a:lnTo>
                  <a:pt x="16108" y="7568"/>
                </a:lnTo>
                <a:lnTo>
                  <a:pt x="16084" y="7592"/>
                </a:lnTo>
                <a:lnTo>
                  <a:pt x="16108" y="7641"/>
                </a:lnTo>
                <a:lnTo>
                  <a:pt x="16132" y="7665"/>
                </a:lnTo>
                <a:lnTo>
                  <a:pt x="16278" y="7665"/>
                </a:lnTo>
                <a:lnTo>
                  <a:pt x="16424" y="7641"/>
                </a:lnTo>
                <a:lnTo>
                  <a:pt x="16570" y="7592"/>
                </a:lnTo>
                <a:lnTo>
                  <a:pt x="16716" y="7519"/>
                </a:lnTo>
                <a:lnTo>
                  <a:pt x="16765" y="7982"/>
                </a:lnTo>
                <a:lnTo>
                  <a:pt x="16570" y="8055"/>
                </a:lnTo>
                <a:lnTo>
                  <a:pt x="16376" y="8152"/>
                </a:lnTo>
                <a:lnTo>
                  <a:pt x="16205" y="8249"/>
                </a:lnTo>
                <a:lnTo>
                  <a:pt x="16108" y="8298"/>
                </a:lnTo>
                <a:lnTo>
                  <a:pt x="16035" y="8371"/>
                </a:lnTo>
                <a:lnTo>
                  <a:pt x="16035" y="8395"/>
                </a:lnTo>
                <a:lnTo>
                  <a:pt x="16132" y="8444"/>
                </a:lnTo>
                <a:lnTo>
                  <a:pt x="16254" y="8468"/>
                </a:lnTo>
                <a:lnTo>
                  <a:pt x="16449" y="8444"/>
                </a:lnTo>
                <a:lnTo>
                  <a:pt x="16619" y="8395"/>
                </a:lnTo>
                <a:lnTo>
                  <a:pt x="16789" y="8347"/>
                </a:lnTo>
                <a:lnTo>
                  <a:pt x="16814" y="8639"/>
                </a:lnTo>
                <a:lnTo>
                  <a:pt x="16814" y="8833"/>
                </a:lnTo>
                <a:lnTo>
                  <a:pt x="16497" y="8882"/>
                </a:lnTo>
                <a:lnTo>
                  <a:pt x="16205" y="8979"/>
                </a:lnTo>
                <a:lnTo>
                  <a:pt x="16084" y="9028"/>
                </a:lnTo>
                <a:lnTo>
                  <a:pt x="15962" y="9101"/>
                </a:lnTo>
                <a:lnTo>
                  <a:pt x="15889" y="9198"/>
                </a:lnTo>
                <a:lnTo>
                  <a:pt x="15840" y="9247"/>
                </a:lnTo>
                <a:lnTo>
                  <a:pt x="15840" y="9320"/>
                </a:lnTo>
                <a:lnTo>
                  <a:pt x="15840" y="9369"/>
                </a:lnTo>
                <a:lnTo>
                  <a:pt x="15889" y="9393"/>
                </a:lnTo>
                <a:lnTo>
                  <a:pt x="16011" y="9417"/>
                </a:lnTo>
                <a:lnTo>
                  <a:pt x="16132" y="9393"/>
                </a:lnTo>
                <a:lnTo>
                  <a:pt x="16351" y="9320"/>
                </a:lnTo>
                <a:lnTo>
                  <a:pt x="16716" y="9247"/>
                </a:lnTo>
                <a:lnTo>
                  <a:pt x="16546" y="9807"/>
                </a:lnTo>
                <a:lnTo>
                  <a:pt x="16522" y="9807"/>
                </a:lnTo>
                <a:lnTo>
                  <a:pt x="16132" y="9831"/>
                </a:lnTo>
                <a:lnTo>
                  <a:pt x="15986" y="9831"/>
                </a:lnTo>
                <a:lnTo>
                  <a:pt x="15865" y="9880"/>
                </a:lnTo>
                <a:lnTo>
                  <a:pt x="15743" y="9928"/>
                </a:lnTo>
                <a:lnTo>
                  <a:pt x="15646" y="10026"/>
                </a:lnTo>
                <a:lnTo>
                  <a:pt x="15646" y="10074"/>
                </a:lnTo>
                <a:lnTo>
                  <a:pt x="15646" y="10123"/>
                </a:lnTo>
                <a:lnTo>
                  <a:pt x="15670" y="10147"/>
                </a:lnTo>
                <a:lnTo>
                  <a:pt x="15719" y="10172"/>
                </a:lnTo>
                <a:lnTo>
                  <a:pt x="15986" y="10196"/>
                </a:lnTo>
                <a:lnTo>
                  <a:pt x="16424" y="10196"/>
                </a:lnTo>
                <a:lnTo>
                  <a:pt x="16376" y="10342"/>
                </a:lnTo>
                <a:lnTo>
                  <a:pt x="16230" y="10731"/>
                </a:lnTo>
                <a:lnTo>
                  <a:pt x="15889" y="10731"/>
                </a:lnTo>
                <a:lnTo>
                  <a:pt x="15573" y="10683"/>
                </a:lnTo>
                <a:lnTo>
                  <a:pt x="15402" y="10683"/>
                </a:lnTo>
                <a:lnTo>
                  <a:pt x="15256" y="10707"/>
                </a:lnTo>
                <a:lnTo>
                  <a:pt x="15232" y="10731"/>
                </a:lnTo>
                <a:lnTo>
                  <a:pt x="15232" y="10780"/>
                </a:lnTo>
                <a:lnTo>
                  <a:pt x="15281" y="10853"/>
                </a:lnTo>
                <a:lnTo>
                  <a:pt x="15329" y="10877"/>
                </a:lnTo>
                <a:lnTo>
                  <a:pt x="15475" y="10950"/>
                </a:lnTo>
                <a:lnTo>
                  <a:pt x="15621" y="10999"/>
                </a:lnTo>
                <a:lnTo>
                  <a:pt x="15767" y="11023"/>
                </a:lnTo>
                <a:lnTo>
                  <a:pt x="16108" y="11072"/>
                </a:lnTo>
                <a:lnTo>
                  <a:pt x="15938" y="11486"/>
                </a:lnTo>
                <a:lnTo>
                  <a:pt x="15646" y="11413"/>
                </a:lnTo>
                <a:lnTo>
                  <a:pt x="15378" y="11364"/>
                </a:lnTo>
                <a:lnTo>
                  <a:pt x="15232" y="11340"/>
                </a:lnTo>
                <a:lnTo>
                  <a:pt x="15086" y="11340"/>
                </a:lnTo>
                <a:lnTo>
                  <a:pt x="14940" y="11364"/>
                </a:lnTo>
                <a:lnTo>
                  <a:pt x="14794" y="11437"/>
                </a:lnTo>
                <a:lnTo>
                  <a:pt x="14770" y="11461"/>
                </a:lnTo>
                <a:lnTo>
                  <a:pt x="14794" y="11486"/>
                </a:lnTo>
                <a:lnTo>
                  <a:pt x="14794" y="11510"/>
                </a:lnTo>
                <a:lnTo>
                  <a:pt x="14964" y="11583"/>
                </a:lnTo>
                <a:lnTo>
                  <a:pt x="15110" y="11656"/>
                </a:lnTo>
                <a:lnTo>
                  <a:pt x="15427" y="11753"/>
                </a:lnTo>
                <a:lnTo>
                  <a:pt x="15597" y="11802"/>
                </a:lnTo>
                <a:lnTo>
                  <a:pt x="15767" y="11826"/>
                </a:lnTo>
                <a:lnTo>
                  <a:pt x="15719" y="11948"/>
                </a:lnTo>
                <a:lnTo>
                  <a:pt x="15475" y="12362"/>
                </a:lnTo>
                <a:lnTo>
                  <a:pt x="15427" y="12362"/>
                </a:lnTo>
                <a:lnTo>
                  <a:pt x="15135" y="12289"/>
                </a:lnTo>
                <a:lnTo>
                  <a:pt x="14867" y="12191"/>
                </a:lnTo>
                <a:lnTo>
                  <a:pt x="14624" y="12094"/>
                </a:lnTo>
                <a:lnTo>
                  <a:pt x="14502" y="12070"/>
                </a:lnTo>
                <a:lnTo>
                  <a:pt x="14380" y="12045"/>
                </a:lnTo>
                <a:lnTo>
                  <a:pt x="14332" y="12045"/>
                </a:lnTo>
                <a:lnTo>
                  <a:pt x="14307" y="12070"/>
                </a:lnTo>
                <a:lnTo>
                  <a:pt x="14307" y="12118"/>
                </a:lnTo>
                <a:lnTo>
                  <a:pt x="14307" y="12167"/>
                </a:lnTo>
                <a:lnTo>
                  <a:pt x="14380" y="12264"/>
                </a:lnTo>
                <a:lnTo>
                  <a:pt x="14478" y="12362"/>
                </a:lnTo>
                <a:lnTo>
                  <a:pt x="14599" y="12459"/>
                </a:lnTo>
                <a:lnTo>
                  <a:pt x="14721" y="12508"/>
                </a:lnTo>
                <a:lnTo>
                  <a:pt x="14989" y="12629"/>
                </a:lnTo>
                <a:lnTo>
                  <a:pt x="15281" y="12702"/>
                </a:lnTo>
                <a:lnTo>
                  <a:pt x="14916" y="13189"/>
                </a:lnTo>
                <a:lnTo>
                  <a:pt x="14599" y="13067"/>
                </a:lnTo>
                <a:lnTo>
                  <a:pt x="14283" y="12946"/>
                </a:lnTo>
                <a:lnTo>
                  <a:pt x="13967" y="12824"/>
                </a:lnTo>
                <a:lnTo>
                  <a:pt x="13796" y="12775"/>
                </a:lnTo>
                <a:lnTo>
                  <a:pt x="13723" y="12775"/>
                </a:lnTo>
                <a:lnTo>
                  <a:pt x="13650" y="12800"/>
                </a:lnTo>
                <a:lnTo>
                  <a:pt x="13626" y="12824"/>
                </a:lnTo>
                <a:lnTo>
                  <a:pt x="13626" y="12848"/>
                </a:lnTo>
                <a:lnTo>
                  <a:pt x="13650" y="12897"/>
                </a:lnTo>
                <a:lnTo>
                  <a:pt x="13675" y="12970"/>
                </a:lnTo>
                <a:lnTo>
                  <a:pt x="13772" y="13067"/>
                </a:lnTo>
                <a:lnTo>
                  <a:pt x="13991" y="13213"/>
                </a:lnTo>
                <a:lnTo>
                  <a:pt x="14307" y="13384"/>
                </a:lnTo>
                <a:lnTo>
                  <a:pt x="14648" y="13530"/>
                </a:lnTo>
                <a:lnTo>
                  <a:pt x="14210" y="13992"/>
                </a:lnTo>
                <a:lnTo>
                  <a:pt x="14186" y="13968"/>
                </a:lnTo>
                <a:lnTo>
                  <a:pt x="13772" y="13700"/>
                </a:lnTo>
                <a:lnTo>
                  <a:pt x="13602" y="13578"/>
                </a:lnTo>
                <a:lnTo>
                  <a:pt x="13431" y="13505"/>
                </a:lnTo>
                <a:lnTo>
                  <a:pt x="13261" y="13457"/>
                </a:lnTo>
                <a:lnTo>
                  <a:pt x="13066" y="13432"/>
                </a:lnTo>
                <a:lnTo>
                  <a:pt x="13042" y="13432"/>
                </a:lnTo>
                <a:lnTo>
                  <a:pt x="13066" y="13457"/>
                </a:lnTo>
                <a:lnTo>
                  <a:pt x="13188" y="13603"/>
                </a:lnTo>
                <a:lnTo>
                  <a:pt x="13334" y="13724"/>
                </a:lnTo>
                <a:lnTo>
                  <a:pt x="13650" y="13968"/>
                </a:lnTo>
                <a:lnTo>
                  <a:pt x="13796" y="14089"/>
                </a:lnTo>
                <a:lnTo>
                  <a:pt x="13967" y="14211"/>
                </a:lnTo>
                <a:lnTo>
                  <a:pt x="13699" y="14454"/>
                </a:lnTo>
                <a:lnTo>
                  <a:pt x="13334" y="14260"/>
                </a:lnTo>
                <a:lnTo>
                  <a:pt x="12969" y="14016"/>
                </a:lnTo>
                <a:lnTo>
                  <a:pt x="12774" y="13919"/>
                </a:lnTo>
                <a:lnTo>
                  <a:pt x="12556" y="13822"/>
                </a:lnTo>
                <a:lnTo>
                  <a:pt x="12531" y="13822"/>
                </a:lnTo>
                <a:lnTo>
                  <a:pt x="12531" y="13846"/>
                </a:lnTo>
                <a:lnTo>
                  <a:pt x="12507" y="13870"/>
                </a:lnTo>
                <a:lnTo>
                  <a:pt x="12531" y="13895"/>
                </a:lnTo>
                <a:lnTo>
                  <a:pt x="12653" y="14065"/>
                </a:lnTo>
                <a:lnTo>
                  <a:pt x="12823" y="14235"/>
                </a:lnTo>
                <a:lnTo>
                  <a:pt x="13018" y="14381"/>
                </a:lnTo>
                <a:lnTo>
                  <a:pt x="13188" y="14503"/>
                </a:lnTo>
                <a:lnTo>
                  <a:pt x="13431" y="14673"/>
                </a:lnTo>
                <a:lnTo>
                  <a:pt x="12872" y="15063"/>
                </a:lnTo>
                <a:lnTo>
                  <a:pt x="12799" y="14990"/>
                </a:lnTo>
                <a:lnTo>
                  <a:pt x="12726" y="14917"/>
                </a:lnTo>
                <a:lnTo>
                  <a:pt x="12531" y="14746"/>
                </a:lnTo>
                <a:lnTo>
                  <a:pt x="12361" y="14576"/>
                </a:lnTo>
                <a:lnTo>
                  <a:pt x="12215" y="14430"/>
                </a:lnTo>
                <a:lnTo>
                  <a:pt x="12045" y="14308"/>
                </a:lnTo>
                <a:lnTo>
                  <a:pt x="11972" y="14260"/>
                </a:lnTo>
                <a:lnTo>
                  <a:pt x="11874" y="14235"/>
                </a:lnTo>
                <a:lnTo>
                  <a:pt x="11777" y="14235"/>
                </a:lnTo>
                <a:lnTo>
                  <a:pt x="11704" y="14260"/>
                </a:lnTo>
                <a:lnTo>
                  <a:pt x="11680" y="14284"/>
                </a:lnTo>
                <a:lnTo>
                  <a:pt x="11680" y="14308"/>
                </a:lnTo>
                <a:lnTo>
                  <a:pt x="11704" y="14381"/>
                </a:lnTo>
                <a:lnTo>
                  <a:pt x="11728" y="14430"/>
                </a:lnTo>
                <a:lnTo>
                  <a:pt x="11850" y="14552"/>
                </a:lnTo>
                <a:lnTo>
                  <a:pt x="12020" y="14746"/>
                </a:lnTo>
                <a:lnTo>
                  <a:pt x="12191" y="14917"/>
                </a:lnTo>
                <a:lnTo>
                  <a:pt x="12337" y="15087"/>
                </a:lnTo>
                <a:lnTo>
                  <a:pt x="12434" y="15184"/>
                </a:lnTo>
                <a:lnTo>
                  <a:pt x="12531" y="15257"/>
                </a:lnTo>
                <a:lnTo>
                  <a:pt x="11947" y="15573"/>
                </a:lnTo>
                <a:lnTo>
                  <a:pt x="11680" y="15306"/>
                </a:lnTo>
                <a:lnTo>
                  <a:pt x="11436" y="15038"/>
                </a:lnTo>
                <a:lnTo>
                  <a:pt x="11193" y="14771"/>
                </a:lnTo>
                <a:lnTo>
                  <a:pt x="11071" y="14673"/>
                </a:lnTo>
                <a:lnTo>
                  <a:pt x="10901" y="14576"/>
                </a:lnTo>
                <a:lnTo>
                  <a:pt x="10877" y="14600"/>
                </a:lnTo>
                <a:lnTo>
                  <a:pt x="10877" y="14625"/>
                </a:lnTo>
                <a:lnTo>
                  <a:pt x="10925" y="14819"/>
                </a:lnTo>
                <a:lnTo>
                  <a:pt x="10998" y="14990"/>
                </a:lnTo>
                <a:lnTo>
                  <a:pt x="11096" y="15135"/>
                </a:lnTo>
                <a:lnTo>
                  <a:pt x="11217" y="15281"/>
                </a:lnTo>
                <a:lnTo>
                  <a:pt x="11388" y="15525"/>
                </a:lnTo>
                <a:lnTo>
                  <a:pt x="11582" y="15744"/>
                </a:lnTo>
                <a:lnTo>
                  <a:pt x="11096" y="15914"/>
                </a:lnTo>
                <a:lnTo>
                  <a:pt x="11071" y="15865"/>
                </a:lnTo>
                <a:lnTo>
                  <a:pt x="11023" y="15841"/>
                </a:lnTo>
                <a:lnTo>
                  <a:pt x="10731" y="15598"/>
                </a:lnTo>
                <a:lnTo>
                  <a:pt x="10439" y="15330"/>
                </a:lnTo>
                <a:lnTo>
                  <a:pt x="10293" y="15233"/>
                </a:lnTo>
                <a:lnTo>
                  <a:pt x="10147" y="15111"/>
                </a:lnTo>
                <a:lnTo>
                  <a:pt x="9976" y="15014"/>
                </a:lnTo>
                <a:lnTo>
                  <a:pt x="9806" y="14965"/>
                </a:lnTo>
                <a:lnTo>
                  <a:pt x="9782" y="14965"/>
                </a:lnTo>
                <a:lnTo>
                  <a:pt x="9782" y="14990"/>
                </a:lnTo>
                <a:lnTo>
                  <a:pt x="9976" y="15281"/>
                </a:lnTo>
                <a:lnTo>
                  <a:pt x="10220" y="15549"/>
                </a:lnTo>
                <a:lnTo>
                  <a:pt x="10463" y="15817"/>
                </a:lnTo>
                <a:lnTo>
                  <a:pt x="10585" y="15938"/>
                </a:lnTo>
                <a:lnTo>
                  <a:pt x="10731" y="16036"/>
                </a:lnTo>
                <a:lnTo>
                  <a:pt x="10122" y="16182"/>
                </a:lnTo>
                <a:lnTo>
                  <a:pt x="10074" y="16133"/>
                </a:lnTo>
                <a:lnTo>
                  <a:pt x="10001" y="16109"/>
                </a:lnTo>
                <a:lnTo>
                  <a:pt x="9903" y="16060"/>
                </a:lnTo>
                <a:lnTo>
                  <a:pt x="9830" y="16011"/>
                </a:lnTo>
                <a:lnTo>
                  <a:pt x="9684" y="15890"/>
                </a:lnTo>
                <a:lnTo>
                  <a:pt x="9587" y="15719"/>
                </a:lnTo>
                <a:lnTo>
                  <a:pt x="9465" y="15549"/>
                </a:lnTo>
                <a:lnTo>
                  <a:pt x="9368" y="15379"/>
                </a:lnTo>
                <a:lnTo>
                  <a:pt x="9246" y="15257"/>
                </a:lnTo>
                <a:lnTo>
                  <a:pt x="9125" y="15160"/>
                </a:lnTo>
                <a:lnTo>
                  <a:pt x="8954" y="15063"/>
                </a:lnTo>
                <a:lnTo>
                  <a:pt x="8930" y="15087"/>
                </a:lnTo>
                <a:lnTo>
                  <a:pt x="8979" y="15160"/>
                </a:lnTo>
                <a:lnTo>
                  <a:pt x="9027" y="15257"/>
                </a:lnTo>
                <a:lnTo>
                  <a:pt x="9076" y="15476"/>
                </a:lnTo>
                <a:lnTo>
                  <a:pt x="9173" y="15695"/>
                </a:lnTo>
                <a:lnTo>
                  <a:pt x="9295" y="15914"/>
                </a:lnTo>
                <a:lnTo>
                  <a:pt x="9417" y="16109"/>
                </a:lnTo>
                <a:lnTo>
                  <a:pt x="9587" y="16279"/>
                </a:lnTo>
                <a:lnTo>
                  <a:pt x="9222" y="16328"/>
                </a:lnTo>
                <a:lnTo>
                  <a:pt x="8857" y="16352"/>
                </a:lnTo>
                <a:lnTo>
                  <a:pt x="8857" y="16328"/>
                </a:lnTo>
                <a:lnTo>
                  <a:pt x="8808" y="16255"/>
                </a:lnTo>
                <a:lnTo>
                  <a:pt x="8760" y="16182"/>
                </a:lnTo>
                <a:lnTo>
                  <a:pt x="8638" y="16060"/>
                </a:lnTo>
                <a:lnTo>
                  <a:pt x="8516" y="15865"/>
                </a:lnTo>
                <a:lnTo>
                  <a:pt x="8419" y="15622"/>
                </a:lnTo>
                <a:lnTo>
                  <a:pt x="8346" y="15452"/>
                </a:lnTo>
                <a:lnTo>
                  <a:pt x="8273" y="15281"/>
                </a:lnTo>
                <a:lnTo>
                  <a:pt x="8224" y="15208"/>
                </a:lnTo>
                <a:lnTo>
                  <a:pt x="8151" y="15135"/>
                </a:lnTo>
                <a:lnTo>
                  <a:pt x="8078" y="15087"/>
                </a:lnTo>
                <a:lnTo>
                  <a:pt x="7981" y="15038"/>
                </a:lnTo>
                <a:lnTo>
                  <a:pt x="7957" y="15063"/>
                </a:lnTo>
                <a:lnTo>
                  <a:pt x="7932" y="15160"/>
                </a:lnTo>
                <a:lnTo>
                  <a:pt x="7957" y="15306"/>
                </a:lnTo>
                <a:lnTo>
                  <a:pt x="7981" y="15476"/>
                </a:lnTo>
                <a:lnTo>
                  <a:pt x="8005" y="15671"/>
                </a:lnTo>
                <a:lnTo>
                  <a:pt x="8078" y="15841"/>
                </a:lnTo>
                <a:lnTo>
                  <a:pt x="8151" y="16036"/>
                </a:lnTo>
                <a:lnTo>
                  <a:pt x="8249" y="16206"/>
                </a:lnTo>
                <a:lnTo>
                  <a:pt x="8346" y="16352"/>
                </a:lnTo>
                <a:lnTo>
                  <a:pt x="7835" y="16328"/>
                </a:lnTo>
                <a:lnTo>
                  <a:pt x="7762" y="16230"/>
                </a:lnTo>
                <a:lnTo>
                  <a:pt x="7689" y="16109"/>
                </a:lnTo>
                <a:lnTo>
                  <a:pt x="7640" y="15987"/>
                </a:lnTo>
                <a:lnTo>
                  <a:pt x="7567" y="15719"/>
                </a:lnTo>
                <a:lnTo>
                  <a:pt x="7446" y="15330"/>
                </a:lnTo>
                <a:lnTo>
                  <a:pt x="7373" y="15135"/>
                </a:lnTo>
                <a:lnTo>
                  <a:pt x="7300" y="15063"/>
                </a:lnTo>
                <a:lnTo>
                  <a:pt x="7227" y="14990"/>
                </a:lnTo>
                <a:lnTo>
                  <a:pt x="7178" y="14990"/>
                </a:lnTo>
                <a:lnTo>
                  <a:pt x="7154" y="15038"/>
                </a:lnTo>
                <a:lnTo>
                  <a:pt x="7129" y="15135"/>
                </a:lnTo>
                <a:lnTo>
                  <a:pt x="7129" y="15233"/>
                </a:lnTo>
                <a:lnTo>
                  <a:pt x="7154" y="15452"/>
                </a:lnTo>
                <a:lnTo>
                  <a:pt x="7202" y="15695"/>
                </a:lnTo>
                <a:lnTo>
                  <a:pt x="7275" y="15890"/>
                </a:lnTo>
                <a:lnTo>
                  <a:pt x="7324" y="16084"/>
                </a:lnTo>
                <a:lnTo>
                  <a:pt x="7397" y="16279"/>
                </a:lnTo>
                <a:lnTo>
                  <a:pt x="6740" y="16157"/>
                </a:lnTo>
                <a:lnTo>
                  <a:pt x="6691" y="15963"/>
                </a:lnTo>
                <a:lnTo>
                  <a:pt x="6618" y="15792"/>
                </a:lnTo>
                <a:lnTo>
                  <a:pt x="6521" y="15598"/>
                </a:lnTo>
                <a:lnTo>
                  <a:pt x="6472" y="15427"/>
                </a:lnTo>
                <a:lnTo>
                  <a:pt x="6399" y="15135"/>
                </a:lnTo>
                <a:lnTo>
                  <a:pt x="6351" y="14990"/>
                </a:lnTo>
                <a:lnTo>
                  <a:pt x="6278" y="14892"/>
                </a:lnTo>
                <a:lnTo>
                  <a:pt x="6253" y="14868"/>
                </a:lnTo>
                <a:lnTo>
                  <a:pt x="6205" y="14917"/>
                </a:lnTo>
                <a:lnTo>
                  <a:pt x="6156" y="14941"/>
                </a:lnTo>
                <a:lnTo>
                  <a:pt x="6107" y="15063"/>
                </a:lnTo>
                <a:lnTo>
                  <a:pt x="6083" y="15208"/>
                </a:lnTo>
                <a:lnTo>
                  <a:pt x="6107" y="15354"/>
                </a:lnTo>
                <a:lnTo>
                  <a:pt x="6156" y="15549"/>
                </a:lnTo>
                <a:lnTo>
                  <a:pt x="6205" y="15719"/>
                </a:lnTo>
                <a:lnTo>
                  <a:pt x="6326" y="16060"/>
                </a:lnTo>
                <a:lnTo>
                  <a:pt x="6326" y="16060"/>
                </a:lnTo>
                <a:lnTo>
                  <a:pt x="5742" y="15865"/>
                </a:lnTo>
                <a:lnTo>
                  <a:pt x="5742" y="15792"/>
                </a:lnTo>
                <a:lnTo>
                  <a:pt x="5694" y="15719"/>
                </a:lnTo>
                <a:lnTo>
                  <a:pt x="5621" y="15622"/>
                </a:lnTo>
                <a:lnTo>
                  <a:pt x="5572" y="15549"/>
                </a:lnTo>
                <a:lnTo>
                  <a:pt x="5523" y="15379"/>
                </a:lnTo>
                <a:lnTo>
                  <a:pt x="5450" y="15014"/>
                </a:lnTo>
                <a:lnTo>
                  <a:pt x="5377" y="14819"/>
                </a:lnTo>
                <a:lnTo>
                  <a:pt x="5329" y="14698"/>
                </a:lnTo>
                <a:lnTo>
                  <a:pt x="5280" y="14673"/>
                </a:lnTo>
                <a:lnTo>
                  <a:pt x="5231" y="14698"/>
                </a:lnTo>
                <a:lnTo>
                  <a:pt x="5183" y="14746"/>
                </a:lnTo>
                <a:lnTo>
                  <a:pt x="5158" y="14795"/>
                </a:lnTo>
                <a:lnTo>
                  <a:pt x="5110" y="14941"/>
                </a:lnTo>
                <a:lnTo>
                  <a:pt x="5110" y="15111"/>
                </a:lnTo>
                <a:lnTo>
                  <a:pt x="5110" y="15257"/>
                </a:lnTo>
                <a:lnTo>
                  <a:pt x="5134" y="15452"/>
                </a:lnTo>
                <a:lnTo>
                  <a:pt x="5207" y="15646"/>
                </a:lnTo>
                <a:lnTo>
                  <a:pt x="5207" y="15646"/>
                </a:lnTo>
                <a:lnTo>
                  <a:pt x="4769" y="15452"/>
                </a:lnTo>
                <a:lnTo>
                  <a:pt x="4721" y="15233"/>
                </a:lnTo>
                <a:lnTo>
                  <a:pt x="4672" y="15014"/>
                </a:lnTo>
                <a:lnTo>
                  <a:pt x="4623" y="14771"/>
                </a:lnTo>
                <a:lnTo>
                  <a:pt x="4599" y="14503"/>
                </a:lnTo>
                <a:lnTo>
                  <a:pt x="4575" y="14479"/>
                </a:lnTo>
                <a:lnTo>
                  <a:pt x="4502" y="14479"/>
                </a:lnTo>
                <a:lnTo>
                  <a:pt x="4453" y="14552"/>
                </a:lnTo>
                <a:lnTo>
                  <a:pt x="4404" y="14649"/>
                </a:lnTo>
                <a:lnTo>
                  <a:pt x="4380" y="14819"/>
                </a:lnTo>
                <a:lnTo>
                  <a:pt x="4356" y="15038"/>
                </a:lnTo>
                <a:lnTo>
                  <a:pt x="4380" y="15257"/>
                </a:lnTo>
                <a:lnTo>
                  <a:pt x="4112" y="15111"/>
                </a:lnTo>
                <a:lnTo>
                  <a:pt x="4112" y="15063"/>
                </a:lnTo>
                <a:lnTo>
                  <a:pt x="4088" y="14990"/>
                </a:lnTo>
                <a:lnTo>
                  <a:pt x="4064" y="14892"/>
                </a:lnTo>
                <a:lnTo>
                  <a:pt x="4039" y="14795"/>
                </a:lnTo>
                <a:lnTo>
                  <a:pt x="4039" y="14552"/>
                </a:lnTo>
                <a:lnTo>
                  <a:pt x="4039" y="14333"/>
                </a:lnTo>
                <a:lnTo>
                  <a:pt x="4015" y="14235"/>
                </a:lnTo>
                <a:lnTo>
                  <a:pt x="3966" y="14138"/>
                </a:lnTo>
                <a:lnTo>
                  <a:pt x="3942" y="14114"/>
                </a:lnTo>
                <a:lnTo>
                  <a:pt x="3893" y="14114"/>
                </a:lnTo>
                <a:lnTo>
                  <a:pt x="3796" y="14235"/>
                </a:lnTo>
                <a:lnTo>
                  <a:pt x="3747" y="14381"/>
                </a:lnTo>
                <a:lnTo>
                  <a:pt x="3723" y="14527"/>
                </a:lnTo>
                <a:lnTo>
                  <a:pt x="3723" y="14649"/>
                </a:lnTo>
                <a:lnTo>
                  <a:pt x="3723" y="14868"/>
                </a:lnTo>
                <a:lnTo>
                  <a:pt x="3382" y="14649"/>
                </a:lnTo>
                <a:lnTo>
                  <a:pt x="3407" y="14600"/>
                </a:lnTo>
                <a:lnTo>
                  <a:pt x="3407" y="14503"/>
                </a:lnTo>
                <a:lnTo>
                  <a:pt x="3407" y="14406"/>
                </a:lnTo>
                <a:lnTo>
                  <a:pt x="3382" y="14211"/>
                </a:lnTo>
                <a:lnTo>
                  <a:pt x="3382" y="14065"/>
                </a:lnTo>
                <a:lnTo>
                  <a:pt x="3358" y="13968"/>
                </a:lnTo>
                <a:lnTo>
                  <a:pt x="3334" y="13919"/>
                </a:lnTo>
                <a:lnTo>
                  <a:pt x="3309" y="13870"/>
                </a:lnTo>
                <a:lnTo>
                  <a:pt x="3261" y="13870"/>
                </a:lnTo>
                <a:lnTo>
                  <a:pt x="3188" y="13919"/>
                </a:lnTo>
                <a:lnTo>
                  <a:pt x="3139" y="13992"/>
                </a:lnTo>
                <a:lnTo>
                  <a:pt x="3115" y="14089"/>
                </a:lnTo>
                <a:lnTo>
                  <a:pt x="3090" y="14187"/>
                </a:lnTo>
                <a:lnTo>
                  <a:pt x="3066" y="14406"/>
                </a:lnTo>
                <a:lnTo>
                  <a:pt x="2725" y="14114"/>
                </a:lnTo>
                <a:lnTo>
                  <a:pt x="2750" y="14041"/>
                </a:lnTo>
                <a:lnTo>
                  <a:pt x="2725" y="13919"/>
                </a:lnTo>
                <a:lnTo>
                  <a:pt x="2701" y="13797"/>
                </a:lnTo>
                <a:lnTo>
                  <a:pt x="2725" y="13627"/>
                </a:lnTo>
                <a:lnTo>
                  <a:pt x="2725" y="13481"/>
                </a:lnTo>
                <a:lnTo>
                  <a:pt x="2701" y="13408"/>
                </a:lnTo>
                <a:lnTo>
                  <a:pt x="2652" y="13384"/>
                </a:lnTo>
                <a:lnTo>
                  <a:pt x="2579" y="13384"/>
                </a:lnTo>
                <a:lnTo>
                  <a:pt x="2506" y="13432"/>
                </a:lnTo>
                <a:lnTo>
                  <a:pt x="2433" y="13578"/>
                </a:lnTo>
                <a:lnTo>
                  <a:pt x="2385" y="13773"/>
                </a:lnTo>
                <a:lnTo>
                  <a:pt x="2117" y="13505"/>
                </a:lnTo>
                <a:lnTo>
                  <a:pt x="2117" y="13481"/>
                </a:lnTo>
                <a:lnTo>
                  <a:pt x="2166" y="13432"/>
                </a:lnTo>
                <a:lnTo>
                  <a:pt x="2190" y="13359"/>
                </a:lnTo>
                <a:lnTo>
                  <a:pt x="2214" y="13213"/>
                </a:lnTo>
                <a:lnTo>
                  <a:pt x="2214" y="13116"/>
                </a:lnTo>
                <a:lnTo>
                  <a:pt x="2190" y="13019"/>
                </a:lnTo>
                <a:lnTo>
                  <a:pt x="2166" y="12970"/>
                </a:lnTo>
                <a:lnTo>
                  <a:pt x="2093" y="12921"/>
                </a:lnTo>
                <a:lnTo>
                  <a:pt x="2020" y="12946"/>
                </a:lnTo>
                <a:lnTo>
                  <a:pt x="1971" y="12994"/>
                </a:lnTo>
                <a:lnTo>
                  <a:pt x="1922" y="13067"/>
                </a:lnTo>
                <a:lnTo>
                  <a:pt x="1898" y="13165"/>
                </a:lnTo>
                <a:lnTo>
                  <a:pt x="1874" y="13213"/>
                </a:lnTo>
                <a:lnTo>
                  <a:pt x="1533" y="12751"/>
                </a:lnTo>
                <a:lnTo>
                  <a:pt x="1217" y="12264"/>
                </a:lnTo>
                <a:lnTo>
                  <a:pt x="925" y="11753"/>
                </a:lnTo>
                <a:lnTo>
                  <a:pt x="657" y="11218"/>
                </a:lnTo>
                <a:lnTo>
                  <a:pt x="827" y="11340"/>
                </a:lnTo>
                <a:lnTo>
                  <a:pt x="998" y="11461"/>
                </a:lnTo>
                <a:lnTo>
                  <a:pt x="1363" y="11680"/>
                </a:lnTo>
                <a:lnTo>
                  <a:pt x="1728" y="11875"/>
                </a:lnTo>
                <a:lnTo>
                  <a:pt x="2044" y="12021"/>
                </a:lnTo>
                <a:lnTo>
                  <a:pt x="2409" y="12167"/>
                </a:lnTo>
                <a:lnTo>
                  <a:pt x="2798" y="12289"/>
                </a:lnTo>
                <a:lnTo>
                  <a:pt x="3188" y="12410"/>
                </a:lnTo>
                <a:lnTo>
                  <a:pt x="3577" y="12483"/>
                </a:lnTo>
                <a:lnTo>
                  <a:pt x="3966" y="12556"/>
                </a:lnTo>
                <a:lnTo>
                  <a:pt x="4380" y="12581"/>
                </a:lnTo>
                <a:lnTo>
                  <a:pt x="4769" y="12605"/>
                </a:lnTo>
                <a:lnTo>
                  <a:pt x="5183" y="12629"/>
                </a:lnTo>
                <a:lnTo>
                  <a:pt x="5572" y="12605"/>
                </a:lnTo>
                <a:lnTo>
                  <a:pt x="5961" y="12581"/>
                </a:lnTo>
                <a:lnTo>
                  <a:pt x="6351" y="12508"/>
                </a:lnTo>
                <a:lnTo>
                  <a:pt x="6716" y="12435"/>
                </a:lnTo>
                <a:lnTo>
                  <a:pt x="7105" y="12337"/>
                </a:lnTo>
                <a:lnTo>
                  <a:pt x="7494" y="12216"/>
                </a:lnTo>
                <a:lnTo>
                  <a:pt x="7859" y="12094"/>
                </a:lnTo>
                <a:lnTo>
                  <a:pt x="8224" y="11924"/>
                </a:lnTo>
                <a:lnTo>
                  <a:pt x="8565" y="11753"/>
                </a:lnTo>
                <a:lnTo>
                  <a:pt x="8930" y="11559"/>
                </a:lnTo>
                <a:lnTo>
                  <a:pt x="9271" y="11364"/>
                </a:lnTo>
                <a:lnTo>
                  <a:pt x="9587" y="11145"/>
                </a:lnTo>
                <a:lnTo>
                  <a:pt x="9903" y="10902"/>
                </a:lnTo>
                <a:lnTo>
                  <a:pt x="10195" y="10658"/>
                </a:lnTo>
                <a:lnTo>
                  <a:pt x="10487" y="10391"/>
                </a:lnTo>
                <a:lnTo>
                  <a:pt x="10755" y="10123"/>
                </a:lnTo>
                <a:lnTo>
                  <a:pt x="11023" y="9831"/>
                </a:lnTo>
                <a:lnTo>
                  <a:pt x="11242" y="9539"/>
                </a:lnTo>
                <a:lnTo>
                  <a:pt x="11461" y="9247"/>
                </a:lnTo>
                <a:lnTo>
                  <a:pt x="11655" y="8931"/>
                </a:lnTo>
                <a:lnTo>
                  <a:pt x="11850" y="8590"/>
                </a:lnTo>
                <a:lnTo>
                  <a:pt x="11996" y="8249"/>
                </a:lnTo>
                <a:lnTo>
                  <a:pt x="12142" y="7884"/>
                </a:lnTo>
                <a:lnTo>
                  <a:pt x="12288" y="7519"/>
                </a:lnTo>
                <a:lnTo>
                  <a:pt x="12385" y="7154"/>
                </a:lnTo>
                <a:lnTo>
                  <a:pt x="12483" y="6790"/>
                </a:lnTo>
                <a:lnTo>
                  <a:pt x="12556" y="6425"/>
                </a:lnTo>
                <a:lnTo>
                  <a:pt x="12629" y="6035"/>
                </a:lnTo>
                <a:lnTo>
                  <a:pt x="12653" y="5670"/>
                </a:lnTo>
                <a:lnTo>
                  <a:pt x="12677" y="5281"/>
                </a:lnTo>
                <a:lnTo>
                  <a:pt x="12677" y="4916"/>
                </a:lnTo>
                <a:lnTo>
                  <a:pt x="12677" y="4551"/>
                </a:lnTo>
                <a:lnTo>
                  <a:pt x="12629" y="4210"/>
                </a:lnTo>
                <a:lnTo>
                  <a:pt x="12580" y="3870"/>
                </a:lnTo>
                <a:lnTo>
                  <a:pt x="12483" y="3529"/>
                </a:lnTo>
                <a:lnTo>
                  <a:pt x="12385" y="3213"/>
                </a:lnTo>
                <a:lnTo>
                  <a:pt x="12142" y="2580"/>
                </a:lnTo>
                <a:lnTo>
                  <a:pt x="11874" y="1947"/>
                </a:lnTo>
                <a:lnTo>
                  <a:pt x="11558" y="1242"/>
                </a:lnTo>
                <a:lnTo>
                  <a:pt x="11388" y="877"/>
                </a:lnTo>
                <a:lnTo>
                  <a:pt x="11169" y="536"/>
                </a:lnTo>
                <a:close/>
                <a:moveTo>
                  <a:pt x="10706" y="1"/>
                </a:moveTo>
                <a:lnTo>
                  <a:pt x="10609" y="25"/>
                </a:lnTo>
                <a:lnTo>
                  <a:pt x="10560" y="49"/>
                </a:lnTo>
                <a:lnTo>
                  <a:pt x="10512" y="98"/>
                </a:lnTo>
                <a:lnTo>
                  <a:pt x="10487" y="171"/>
                </a:lnTo>
                <a:lnTo>
                  <a:pt x="10463" y="195"/>
                </a:lnTo>
                <a:lnTo>
                  <a:pt x="10414" y="268"/>
                </a:lnTo>
                <a:lnTo>
                  <a:pt x="10414" y="317"/>
                </a:lnTo>
                <a:lnTo>
                  <a:pt x="10414" y="390"/>
                </a:lnTo>
                <a:lnTo>
                  <a:pt x="10439" y="439"/>
                </a:lnTo>
                <a:lnTo>
                  <a:pt x="10487" y="487"/>
                </a:lnTo>
                <a:lnTo>
                  <a:pt x="10536" y="512"/>
                </a:lnTo>
                <a:lnTo>
                  <a:pt x="10585" y="536"/>
                </a:lnTo>
                <a:lnTo>
                  <a:pt x="10658" y="536"/>
                </a:lnTo>
                <a:lnTo>
                  <a:pt x="10779" y="682"/>
                </a:lnTo>
                <a:lnTo>
                  <a:pt x="10925" y="852"/>
                </a:lnTo>
                <a:lnTo>
                  <a:pt x="11023" y="1047"/>
                </a:lnTo>
                <a:lnTo>
                  <a:pt x="11144" y="1266"/>
                </a:lnTo>
                <a:lnTo>
                  <a:pt x="11315" y="1680"/>
                </a:lnTo>
                <a:lnTo>
                  <a:pt x="11485" y="2045"/>
                </a:lnTo>
                <a:lnTo>
                  <a:pt x="11728" y="2604"/>
                </a:lnTo>
                <a:lnTo>
                  <a:pt x="11947" y="3188"/>
                </a:lnTo>
                <a:lnTo>
                  <a:pt x="12045" y="3480"/>
                </a:lnTo>
                <a:lnTo>
                  <a:pt x="12142" y="3772"/>
                </a:lnTo>
                <a:lnTo>
                  <a:pt x="12215" y="4064"/>
                </a:lnTo>
                <a:lnTo>
                  <a:pt x="12264" y="4381"/>
                </a:lnTo>
                <a:lnTo>
                  <a:pt x="12288" y="4721"/>
                </a:lnTo>
                <a:lnTo>
                  <a:pt x="12288" y="5062"/>
                </a:lnTo>
                <a:lnTo>
                  <a:pt x="12288" y="5403"/>
                </a:lnTo>
                <a:lnTo>
                  <a:pt x="12264" y="5768"/>
                </a:lnTo>
                <a:lnTo>
                  <a:pt x="12215" y="6108"/>
                </a:lnTo>
                <a:lnTo>
                  <a:pt x="12166" y="6473"/>
                </a:lnTo>
                <a:lnTo>
                  <a:pt x="12069" y="6814"/>
                </a:lnTo>
                <a:lnTo>
                  <a:pt x="11996" y="7154"/>
                </a:lnTo>
                <a:lnTo>
                  <a:pt x="11874" y="7495"/>
                </a:lnTo>
                <a:lnTo>
                  <a:pt x="11753" y="7836"/>
                </a:lnTo>
                <a:lnTo>
                  <a:pt x="11607" y="8152"/>
                </a:lnTo>
                <a:lnTo>
                  <a:pt x="11461" y="8493"/>
                </a:lnTo>
                <a:lnTo>
                  <a:pt x="11290" y="8785"/>
                </a:lnTo>
                <a:lnTo>
                  <a:pt x="11096" y="9077"/>
                </a:lnTo>
                <a:lnTo>
                  <a:pt x="10901" y="9369"/>
                </a:lnTo>
                <a:lnTo>
                  <a:pt x="10682" y="9636"/>
                </a:lnTo>
                <a:lnTo>
                  <a:pt x="10463" y="9880"/>
                </a:lnTo>
                <a:lnTo>
                  <a:pt x="10220" y="10123"/>
                </a:lnTo>
                <a:lnTo>
                  <a:pt x="9952" y="10342"/>
                </a:lnTo>
                <a:lnTo>
                  <a:pt x="9684" y="10537"/>
                </a:lnTo>
                <a:lnTo>
                  <a:pt x="9125" y="10902"/>
                </a:lnTo>
                <a:lnTo>
                  <a:pt x="8516" y="11218"/>
                </a:lnTo>
                <a:lnTo>
                  <a:pt x="7884" y="11534"/>
                </a:lnTo>
                <a:lnTo>
                  <a:pt x="7543" y="11680"/>
                </a:lnTo>
                <a:lnTo>
                  <a:pt x="7202" y="11802"/>
                </a:lnTo>
                <a:lnTo>
                  <a:pt x="6862" y="11899"/>
                </a:lnTo>
                <a:lnTo>
                  <a:pt x="6521" y="11997"/>
                </a:lnTo>
                <a:lnTo>
                  <a:pt x="6156" y="12045"/>
                </a:lnTo>
                <a:lnTo>
                  <a:pt x="5791" y="12118"/>
                </a:lnTo>
                <a:lnTo>
                  <a:pt x="5426" y="12143"/>
                </a:lnTo>
                <a:lnTo>
                  <a:pt x="4696" y="12143"/>
                </a:lnTo>
                <a:lnTo>
                  <a:pt x="4331" y="12094"/>
                </a:lnTo>
                <a:lnTo>
                  <a:pt x="3966" y="12045"/>
                </a:lnTo>
                <a:lnTo>
                  <a:pt x="3601" y="11997"/>
                </a:lnTo>
                <a:lnTo>
                  <a:pt x="2896" y="11826"/>
                </a:lnTo>
                <a:lnTo>
                  <a:pt x="2555" y="11729"/>
                </a:lnTo>
                <a:lnTo>
                  <a:pt x="2239" y="11607"/>
                </a:lnTo>
                <a:lnTo>
                  <a:pt x="1922" y="11461"/>
                </a:lnTo>
                <a:lnTo>
                  <a:pt x="1630" y="11291"/>
                </a:lnTo>
                <a:lnTo>
                  <a:pt x="1338" y="11145"/>
                </a:lnTo>
                <a:lnTo>
                  <a:pt x="998" y="10950"/>
                </a:lnTo>
                <a:lnTo>
                  <a:pt x="852" y="10829"/>
                </a:lnTo>
                <a:lnTo>
                  <a:pt x="730" y="10707"/>
                </a:lnTo>
                <a:lnTo>
                  <a:pt x="633" y="10585"/>
                </a:lnTo>
                <a:lnTo>
                  <a:pt x="584" y="10415"/>
                </a:lnTo>
                <a:lnTo>
                  <a:pt x="560" y="10366"/>
                </a:lnTo>
                <a:lnTo>
                  <a:pt x="535" y="10342"/>
                </a:lnTo>
                <a:lnTo>
                  <a:pt x="462" y="10318"/>
                </a:lnTo>
                <a:lnTo>
                  <a:pt x="365" y="10342"/>
                </a:lnTo>
                <a:lnTo>
                  <a:pt x="316" y="10391"/>
                </a:lnTo>
                <a:lnTo>
                  <a:pt x="243" y="10366"/>
                </a:lnTo>
                <a:lnTo>
                  <a:pt x="146" y="10391"/>
                </a:lnTo>
                <a:lnTo>
                  <a:pt x="73" y="10439"/>
                </a:lnTo>
                <a:lnTo>
                  <a:pt x="0" y="10512"/>
                </a:lnTo>
                <a:lnTo>
                  <a:pt x="0" y="10561"/>
                </a:lnTo>
                <a:lnTo>
                  <a:pt x="0" y="10610"/>
                </a:lnTo>
                <a:lnTo>
                  <a:pt x="146" y="11048"/>
                </a:lnTo>
                <a:lnTo>
                  <a:pt x="316" y="11461"/>
                </a:lnTo>
                <a:lnTo>
                  <a:pt x="487" y="11875"/>
                </a:lnTo>
                <a:lnTo>
                  <a:pt x="681" y="12264"/>
                </a:lnTo>
                <a:lnTo>
                  <a:pt x="900" y="12629"/>
                </a:lnTo>
                <a:lnTo>
                  <a:pt x="1144" y="12994"/>
                </a:lnTo>
                <a:lnTo>
                  <a:pt x="1411" y="13359"/>
                </a:lnTo>
                <a:lnTo>
                  <a:pt x="1679" y="13676"/>
                </a:lnTo>
                <a:lnTo>
                  <a:pt x="1971" y="13992"/>
                </a:lnTo>
                <a:lnTo>
                  <a:pt x="2263" y="14308"/>
                </a:lnTo>
                <a:lnTo>
                  <a:pt x="2604" y="14600"/>
                </a:lnTo>
                <a:lnTo>
                  <a:pt x="2920" y="14868"/>
                </a:lnTo>
                <a:lnTo>
                  <a:pt x="3285" y="15135"/>
                </a:lnTo>
                <a:lnTo>
                  <a:pt x="3650" y="15379"/>
                </a:lnTo>
                <a:lnTo>
                  <a:pt x="4039" y="15598"/>
                </a:lnTo>
                <a:lnTo>
                  <a:pt x="4429" y="15817"/>
                </a:lnTo>
                <a:lnTo>
                  <a:pt x="4866" y="16036"/>
                </a:lnTo>
                <a:lnTo>
                  <a:pt x="5280" y="16230"/>
                </a:lnTo>
                <a:lnTo>
                  <a:pt x="5718" y="16376"/>
                </a:lnTo>
                <a:lnTo>
                  <a:pt x="6156" y="16522"/>
                </a:lnTo>
                <a:lnTo>
                  <a:pt x="6618" y="16644"/>
                </a:lnTo>
                <a:lnTo>
                  <a:pt x="7056" y="16717"/>
                </a:lnTo>
                <a:lnTo>
                  <a:pt x="7494" y="16790"/>
                </a:lnTo>
                <a:lnTo>
                  <a:pt x="7957" y="16839"/>
                </a:lnTo>
                <a:lnTo>
                  <a:pt x="8857" y="16839"/>
                </a:lnTo>
                <a:lnTo>
                  <a:pt x="9319" y="16814"/>
                </a:lnTo>
                <a:lnTo>
                  <a:pt x="9757" y="16741"/>
                </a:lnTo>
                <a:lnTo>
                  <a:pt x="10220" y="16668"/>
                </a:lnTo>
                <a:lnTo>
                  <a:pt x="10658" y="16571"/>
                </a:lnTo>
                <a:lnTo>
                  <a:pt x="11120" y="16425"/>
                </a:lnTo>
                <a:lnTo>
                  <a:pt x="11558" y="16279"/>
                </a:lnTo>
                <a:lnTo>
                  <a:pt x="11923" y="16133"/>
                </a:lnTo>
                <a:lnTo>
                  <a:pt x="12264" y="15987"/>
                </a:lnTo>
                <a:lnTo>
                  <a:pt x="12604" y="15817"/>
                </a:lnTo>
                <a:lnTo>
                  <a:pt x="12920" y="15622"/>
                </a:lnTo>
                <a:lnTo>
                  <a:pt x="13237" y="15427"/>
                </a:lnTo>
                <a:lnTo>
                  <a:pt x="13553" y="15208"/>
                </a:lnTo>
                <a:lnTo>
                  <a:pt x="13845" y="14990"/>
                </a:lnTo>
                <a:lnTo>
                  <a:pt x="14137" y="14746"/>
                </a:lnTo>
                <a:lnTo>
                  <a:pt x="14405" y="14479"/>
                </a:lnTo>
                <a:lnTo>
                  <a:pt x="14672" y="14211"/>
                </a:lnTo>
                <a:lnTo>
                  <a:pt x="14940" y="13943"/>
                </a:lnTo>
                <a:lnTo>
                  <a:pt x="15183" y="13651"/>
                </a:lnTo>
                <a:lnTo>
                  <a:pt x="15402" y="13359"/>
                </a:lnTo>
                <a:lnTo>
                  <a:pt x="15621" y="13043"/>
                </a:lnTo>
                <a:lnTo>
                  <a:pt x="15840" y="12727"/>
                </a:lnTo>
                <a:lnTo>
                  <a:pt x="16035" y="12410"/>
                </a:lnTo>
                <a:lnTo>
                  <a:pt x="16205" y="12070"/>
                </a:lnTo>
                <a:lnTo>
                  <a:pt x="16376" y="11705"/>
                </a:lnTo>
                <a:lnTo>
                  <a:pt x="16546" y="11340"/>
                </a:lnTo>
                <a:lnTo>
                  <a:pt x="16668" y="10975"/>
                </a:lnTo>
                <a:lnTo>
                  <a:pt x="16911" y="10220"/>
                </a:lnTo>
                <a:lnTo>
                  <a:pt x="17106" y="9466"/>
                </a:lnTo>
                <a:lnTo>
                  <a:pt x="17154" y="9101"/>
                </a:lnTo>
                <a:lnTo>
                  <a:pt x="17179" y="8663"/>
                </a:lnTo>
                <a:lnTo>
                  <a:pt x="17179" y="8176"/>
                </a:lnTo>
                <a:lnTo>
                  <a:pt x="17179" y="7665"/>
                </a:lnTo>
                <a:lnTo>
                  <a:pt x="17106" y="6717"/>
                </a:lnTo>
                <a:lnTo>
                  <a:pt x="17057" y="6352"/>
                </a:lnTo>
                <a:lnTo>
                  <a:pt x="17008" y="6108"/>
                </a:lnTo>
                <a:lnTo>
                  <a:pt x="16814" y="5524"/>
                </a:lnTo>
                <a:lnTo>
                  <a:pt x="16619" y="4965"/>
                </a:lnTo>
                <a:lnTo>
                  <a:pt x="16376" y="4429"/>
                </a:lnTo>
                <a:lnTo>
                  <a:pt x="16108" y="3918"/>
                </a:lnTo>
                <a:lnTo>
                  <a:pt x="15816" y="3432"/>
                </a:lnTo>
                <a:lnTo>
                  <a:pt x="15475" y="2969"/>
                </a:lnTo>
                <a:lnTo>
                  <a:pt x="15110" y="2507"/>
                </a:lnTo>
                <a:lnTo>
                  <a:pt x="14697" y="2093"/>
                </a:lnTo>
                <a:lnTo>
                  <a:pt x="14283" y="1704"/>
                </a:lnTo>
                <a:lnTo>
                  <a:pt x="13845" y="1363"/>
                </a:lnTo>
                <a:lnTo>
                  <a:pt x="13358" y="1023"/>
                </a:lnTo>
                <a:lnTo>
                  <a:pt x="12872" y="706"/>
                </a:lnTo>
                <a:lnTo>
                  <a:pt x="12361" y="439"/>
                </a:lnTo>
                <a:lnTo>
                  <a:pt x="12093" y="341"/>
                </a:lnTo>
                <a:lnTo>
                  <a:pt x="11826" y="244"/>
                </a:lnTo>
                <a:lnTo>
                  <a:pt x="11558" y="147"/>
                </a:lnTo>
                <a:lnTo>
                  <a:pt x="11266" y="98"/>
                </a:lnTo>
                <a:lnTo>
                  <a:pt x="10998" y="49"/>
                </a:lnTo>
                <a:lnTo>
                  <a:pt x="1070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9"/>
          <p:cNvSpPr/>
          <p:nvPr/>
        </p:nvSpPr>
        <p:spPr>
          <a:xfrm>
            <a:off x="4921510" y="1141230"/>
            <a:ext cx="358882" cy="353475"/>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9"/>
          <p:cNvSpPr/>
          <p:nvPr/>
        </p:nvSpPr>
        <p:spPr>
          <a:xfrm>
            <a:off x="5390281" y="1153720"/>
            <a:ext cx="336400" cy="321428"/>
          </a:xfrm>
          <a:custGeom>
            <a:avLst/>
            <a:gdLst/>
            <a:ahLst/>
            <a:cxnLst/>
            <a:rect l="l" t="t" r="r" b="b"/>
            <a:pathLst>
              <a:path w="19661" h="18786" extrusionOk="0">
                <a:moveTo>
                  <a:pt x="10269" y="1460"/>
                </a:moveTo>
                <a:lnTo>
                  <a:pt x="10755" y="1485"/>
                </a:lnTo>
                <a:lnTo>
                  <a:pt x="11266" y="1533"/>
                </a:lnTo>
                <a:lnTo>
                  <a:pt x="11753" y="1631"/>
                </a:lnTo>
                <a:lnTo>
                  <a:pt x="11680" y="1728"/>
                </a:lnTo>
                <a:lnTo>
                  <a:pt x="11631" y="1850"/>
                </a:lnTo>
                <a:lnTo>
                  <a:pt x="11631" y="1874"/>
                </a:lnTo>
                <a:lnTo>
                  <a:pt x="11656" y="1874"/>
                </a:lnTo>
                <a:lnTo>
                  <a:pt x="11753" y="1850"/>
                </a:lnTo>
                <a:lnTo>
                  <a:pt x="11826" y="1825"/>
                </a:lnTo>
                <a:lnTo>
                  <a:pt x="12021" y="1752"/>
                </a:lnTo>
                <a:lnTo>
                  <a:pt x="12069" y="1728"/>
                </a:lnTo>
                <a:lnTo>
                  <a:pt x="12386" y="1825"/>
                </a:lnTo>
                <a:lnTo>
                  <a:pt x="12361" y="1850"/>
                </a:lnTo>
                <a:lnTo>
                  <a:pt x="12264" y="1923"/>
                </a:lnTo>
                <a:lnTo>
                  <a:pt x="12167" y="2020"/>
                </a:lnTo>
                <a:lnTo>
                  <a:pt x="12021" y="2239"/>
                </a:lnTo>
                <a:lnTo>
                  <a:pt x="12021" y="2263"/>
                </a:lnTo>
                <a:lnTo>
                  <a:pt x="12045" y="2263"/>
                </a:lnTo>
                <a:lnTo>
                  <a:pt x="12264" y="2166"/>
                </a:lnTo>
                <a:lnTo>
                  <a:pt x="12483" y="2069"/>
                </a:lnTo>
                <a:lnTo>
                  <a:pt x="12605" y="2020"/>
                </a:lnTo>
                <a:lnTo>
                  <a:pt x="12751" y="1971"/>
                </a:lnTo>
                <a:lnTo>
                  <a:pt x="13091" y="2142"/>
                </a:lnTo>
                <a:lnTo>
                  <a:pt x="13164" y="2166"/>
                </a:lnTo>
                <a:lnTo>
                  <a:pt x="12970" y="2239"/>
                </a:lnTo>
                <a:lnTo>
                  <a:pt x="12799" y="2336"/>
                </a:lnTo>
                <a:lnTo>
                  <a:pt x="12629" y="2434"/>
                </a:lnTo>
                <a:lnTo>
                  <a:pt x="12483" y="2580"/>
                </a:lnTo>
                <a:lnTo>
                  <a:pt x="12459" y="2628"/>
                </a:lnTo>
                <a:lnTo>
                  <a:pt x="12459" y="2677"/>
                </a:lnTo>
                <a:lnTo>
                  <a:pt x="12507" y="2701"/>
                </a:lnTo>
                <a:lnTo>
                  <a:pt x="12556" y="2701"/>
                </a:lnTo>
                <a:lnTo>
                  <a:pt x="12726" y="2653"/>
                </a:lnTo>
                <a:lnTo>
                  <a:pt x="12897" y="2604"/>
                </a:lnTo>
                <a:lnTo>
                  <a:pt x="13237" y="2458"/>
                </a:lnTo>
                <a:lnTo>
                  <a:pt x="13408" y="2409"/>
                </a:lnTo>
                <a:lnTo>
                  <a:pt x="13578" y="2385"/>
                </a:lnTo>
                <a:lnTo>
                  <a:pt x="14162" y="2701"/>
                </a:lnTo>
                <a:lnTo>
                  <a:pt x="13967" y="2750"/>
                </a:lnTo>
                <a:lnTo>
                  <a:pt x="13578" y="2847"/>
                </a:lnTo>
                <a:lnTo>
                  <a:pt x="13383" y="2945"/>
                </a:lnTo>
                <a:lnTo>
                  <a:pt x="13310" y="2993"/>
                </a:lnTo>
                <a:lnTo>
                  <a:pt x="13262" y="3066"/>
                </a:lnTo>
                <a:lnTo>
                  <a:pt x="13310" y="3115"/>
                </a:lnTo>
                <a:lnTo>
                  <a:pt x="13383" y="3139"/>
                </a:lnTo>
                <a:lnTo>
                  <a:pt x="13554" y="3139"/>
                </a:lnTo>
                <a:lnTo>
                  <a:pt x="13846" y="3042"/>
                </a:lnTo>
                <a:lnTo>
                  <a:pt x="14186" y="2993"/>
                </a:lnTo>
                <a:lnTo>
                  <a:pt x="14551" y="2920"/>
                </a:lnTo>
                <a:lnTo>
                  <a:pt x="14916" y="3139"/>
                </a:lnTo>
                <a:lnTo>
                  <a:pt x="14527" y="3261"/>
                </a:lnTo>
                <a:lnTo>
                  <a:pt x="14162" y="3407"/>
                </a:lnTo>
                <a:lnTo>
                  <a:pt x="13870" y="3553"/>
                </a:lnTo>
                <a:lnTo>
                  <a:pt x="13651" y="3675"/>
                </a:lnTo>
                <a:lnTo>
                  <a:pt x="13627" y="3723"/>
                </a:lnTo>
                <a:lnTo>
                  <a:pt x="13602" y="3772"/>
                </a:lnTo>
                <a:lnTo>
                  <a:pt x="13651" y="3821"/>
                </a:lnTo>
                <a:lnTo>
                  <a:pt x="13700" y="3845"/>
                </a:lnTo>
                <a:lnTo>
                  <a:pt x="13846" y="3845"/>
                </a:lnTo>
                <a:lnTo>
                  <a:pt x="13967" y="3821"/>
                </a:lnTo>
                <a:lnTo>
                  <a:pt x="14235" y="3748"/>
                </a:lnTo>
                <a:lnTo>
                  <a:pt x="14770" y="3553"/>
                </a:lnTo>
                <a:lnTo>
                  <a:pt x="15087" y="3480"/>
                </a:lnTo>
                <a:lnTo>
                  <a:pt x="15379" y="3431"/>
                </a:lnTo>
                <a:lnTo>
                  <a:pt x="15865" y="3772"/>
                </a:lnTo>
                <a:lnTo>
                  <a:pt x="16036" y="3894"/>
                </a:lnTo>
                <a:lnTo>
                  <a:pt x="15792" y="3918"/>
                </a:lnTo>
                <a:lnTo>
                  <a:pt x="15525" y="3942"/>
                </a:lnTo>
                <a:lnTo>
                  <a:pt x="15038" y="4064"/>
                </a:lnTo>
                <a:lnTo>
                  <a:pt x="14551" y="4210"/>
                </a:lnTo>
                <a:lnTo>
                  <a:pt x="14138" y="4356"/>
                </a:lnTo>
                <a:lnTo>
                  <a:pt x="14113" y="4380"/>
                </a:lnTo>
                <a:lnTo>
                  <a:pt x="14138" y="4405"/>
                </a:lnTo>
                <a:lnTo>
                  <a:pt x="14284" y="4405"/>
                </a:lnTo>
                <a:lnTo>
                  <a:pt x="14600" y="4380"/>
                </a:lnTo>
                <a:lnTo>
                  <a:pt x="15257" y="4283"/>
                </a:lnTo>
                <a:lnTo>
                  <a:pt x="15841" y="4210"/>
                </a:lnTo>
                <a:lnTo>
                  <a:pt x="16400" y="4186"/>
                </a:lnTo>
                <a:lnTo>
                  <a:pt x="16644" y="4405"/>
                </a:lnTo>
                <a:lnTo>
                  <a:pt x="16863" y="4648"/>
                </a:lnTo>
                <a:lnTo>
                  <a:pt x="16741" y="4599"/>
                </a:lnTo>
                <a:lnTo>
                  <a:pt x="16619" y="4575"/>
                </a:lnTo>
                <a:lnTo>
                  <a:pt x="16376" y="4575"/>
                </a:lnTo>
                <a:lnTo>
                  <a:pt x="16133" y="4599"/>
                </a:lnTo>
                <a:lnTo>
                  <a:pt x="15914" y="4648"/>
                </a:lnTo>
                <a:lnTo>
                  <a:pt x="15306" y="4770"/>
                </a:lnTo>
                <a:lnTo>
                  <a:pt x="15160" y="4794"/>
                </a:lnTo>
                <a:lnTo>
                  <a:pt x="15014" y="4867"/>
                </a:lnTo>
                <a:lnTo>
                  <a:pt x="14868" y="4916"/>
                </a:lnTo>
                <a:lnTo>
                  <a:pt x="14722" y="4964"/>
                </a:lnTo>
                <a:lnTo>
                  <a:pt x="14941" y="4989"/>
                </a:lnTo>
                <a:lnTo>
                  <a:pt x="15184" y="5037"/>
                </a:lnTo>
                <a:lnTo>
                  <a:pt x="15427" y="5013"/>
                </a:lnTo>
                <a:lnTo>
                  <a:pt x="15671" y="4964"/>
                </a:lnTo>
                <a:lnTo>
                  <a:pt x="15987" y="4916"/>
                </a:lnTo>
                <a:lnTo>
                  <a:pt x="16279" y="4891"/>
                </a:lnTo>
                <a:lnTo>
                  <a:pt x="16595" y="4867"/>
                </a:lnTo>
                <a:lnTo>
                  <a:pt x="16887" y="4794"/>
                </a:lnTo>
                <a:lnTo>
                  <a:pt x="16911" y="4770"/>
                </a:lnTo>
                <a:lnTo>
                  <a:pt x="16936" y="4721"/>
                </a:lnTo>
                <a:lnTo>
                  <a:pt x="17276" y="5135"/>
                </a:lnTo>
                <a:lnTo>
                  <a:pt x="17568" y="5597"/>
                </a:lnTo>
                <a:lnTo>
                  <a:pt x="17447" y="5524"/>
                </a:lnTo>
                <a:lnTo>
                  <a:pt x="17301" y="5475"/>
                </a:lnTo>
                <a:lnTo>
                  <a:pt x="17009" y="5402"/>
                </a:lnTo>
                <a:lnTo>
                  <a:pt x="16717" y="5402"/>
                </a:lnTo>
                <a:lnTo>
                  <a:pt x="16425" y="5427"/>
                </a:lnTo>
                <a:lnTo>
                  <a:pt x="16230" y="5451"/>
                </a:lnTo>
                <a:lnTo>
                  <a:pt x="16036" y="5500"/>
                </a:lnTo>
                <a:lnTo>
                  <a:pt x="15646" y="5621"/>
                </a:lnTo>
                <a:lnTo>
                  <a:pt x="15281" y="5767"/>
                </a:lnTo>
                <a:lnTo>
                  <a:pt x="14916" y="5889"/>
                </a:lnTo>
                <a:lnTo>
                  <a:pt x="14916" y="5889"/>
                </a:lnTo>
                <a:lnTo>
                  <a:pt x="15549" y="5840"/>
                </a:lnTo>
                <a:lnTo>
                  <a:pt x="16181" y="5743"/>
                </a:lnTo>
                <a:lnTo>
                  <a:pt x="16546" y="5719"/>
                </a:lnTo>
                <a:lnTo>
                  <a:pt x="16911" y="5719"/>
                </a:lnTo>
                <a:lnTo>
                  <a:pt x="17252" y="5792"/>
                </a:lnTo>
                <a:lnTo>
                  <a:pt x="17617" y="5913"/>
                </a:lnTo>
                <a:lnTo>
                  <a:pt x="17690" y="5913"/>
                </a:lnTo>
                <a:lnTo>
                  <a:pt x="17739" y="5865"/>
                </a:lnTo>
                <a:lnTo>
                  <a:pt x="17982" y="6376"/>
                </a:lnTo>
                <a:lnTo>
                  <a:pt x="17885" y="6278"/>
                </a:lnTo>
                <a:lnTo>
                  <a:pt x="17763" y="6230"/>
                </a:lnTo>
                <a:lnTo>
                  <a:pt x="17617" y="6181"/>
                </a:lnTo>
                <a:lnTo>
                  <a:pt x="17471" y="6157"/>
                </a:lnTo>
                <a:lnTo>
                  <a:pt x="17130" y="6132"/>
                </a:lnTo>
                <a:lnTo>
                  <a:pt x="16765" y="6157"/>
                </a:lnTo>
                <a:lnTo>
                  <a:pt x="16425" y="6230"/>
                </a:lnTo>
                <a:lnTo>
                  <a:pt x="16084" y="6303"/>
                </a:lnTo>
                <a:lnTo>
                  <a:pt x="15549" y="6449"/>
                </a:lnTo>
                <a:lnTo>
                  <a:pt x="15525" y="6473"/>
                </a:lnTo>
                <a:lnTo>
                  <a:pt x="15549" y="6497"/>
                </a:lnTo>
                <a:lnTo>
                  <a:pt x="15817" y="6522"/>
                </a:lnTo>
                <a:lnTo>
                  <a:pt x="16108" y="6522"/>
                </a:lnTo>
                <a:lnTo>
                  <a:pt x="16400" y="6497"/>
                </a:lnTo>
                <a:lnTo>
                  <a:pt x="16668" y="6473"/>
                </a:lnTo>
                <a:lnTo>
                  <a:pt x="17082" y="6449"/>
                </a:lnTo>
                <a:lnTo>
                  <a:pt x="17301" y="6449"/>
                </a:lnTo>
                <a:lnTo>
                  <a:pt x="17495" y="6473"/>
                </a:lnTo>
                <a:lnTo>
                  <a:pt x="17641" y="6522"/>
                </a:lnTo>
                <a:lnTo>
                  <a:pt x="17763" y="6570"/>
                </a:lnTo>
                <a:lnTo>
                  <a:pt x="17885" y="6619"/>
                </a:lnTo>
                <a:lnTo>
                  <a:pt x="18031" y="6643"/>
                </a:lnTo>
                <a:lnTo>
                  <a:pt x="18055" y="6643"/>
                </a:lnTo>
                <a:lnTo>
                  <a:pt x="18079" y="6619"/>
                </a:lnTo>
                <a:lnTo>
                  <a:pt x="18225" y="6984"/>
                </a:lnTo>
                <a:lnTo>
                  <a:pt x="17958" y="6911"/>
                </a:lnTo>
                <a:lnTo>
                  <a:pt x="17641" y="6862"/>
                </a:lnTo>
                <a:lnTo>
                  <a:pt x="17301" y="6862"/>
                </a:lnTo>
                <a:lnTo>
                  <a:pt x="16984" y="6911"/>
                </a:lnTo>
                <a:lnTo>
                  <a:pt x="16644" y="6984"/>
                </a:lnTo>
                <a:lnTo>
                  <a:pt x="16327" y="7081"/>
                </a:lnTo>
                <a:lnTo>
                  <a:pt x="16036" y="7203"/>
                </a:lnTo>
                <a:lnTo>
                  <a:pt x="15768" y="7325"/>
                </a:lnTo>
                <a:lnTo>
                  <a:pt x="15768" y="7349"/>
                </a:lnTo>
                <a:lnTo>
                  <a:pt x="15792" y="7373"/>
                </a:lnTo>
                <a:lnTo>
                  <a:pt x="16108" y="7349"/>
                </a:lnTo>
                <a:lnTo>
                  <a:pt x="16400" y="7325"/>
                </a:lnTo>
                <a:lnTo>
                  <a:pt x="17009" y="7252"/>
                </a:lnTo>
                <a:lnTo>
                  <a:pt x="17325" y="7227"/>
                </a:lnTo>
                <a:lnTo>
                  <a:pt x="17641" y="7203"/>
                </a:lnTo>
                <a:lnTo>
                  <a:pt x="17933" y="7179"/>
                </a:lnTo>
                <a:lnTo>
                  <a:pt x="18250" y="7130"/>
                </a:lnTo>
                <a:lnTo>
                  <a:pt x="18274" y="7106"/>
                </a:lnTo>
                <a:lnTo>
                  <a:pt x="18542" y="7909"/>
                </a:lnTo>
                <a:lnTo>
                  <a:pt x="18298" y="7860"/>
                </a:lnTo>
                <a:lnTo>
                  <a:pt x="18055" y="7860"/>
                </a:lnTo>
                <a:lnTo>
                  <a:pt x="17568" y="7836"/>
                </a:lnTo>
                <a:lnTo>
                  <a:pt x="17179" y="7811"/>
                </a:lnTo>
                <a:lnTo>
                  <a:pt x="16765" y="7836"/>
                </a:lnTo>
                <a:lnTo>
                  <a:pt x="16571" y="7860"/>
                </a:lnTo>
                <a:lnTo>
                  <a:pt x="16376" y="7909"/>
                </a:lnTo>
                <a:lnTo>
                  <a:pt x="16206" y="7957"/>
                </a:lnTo>
                <a:lnTo>
                  <a:pt x="16011" y="8055"/>
                </a:lnTo>
                <a:lnTo>
                  <a:pt x="15987" y="8055"/>
                </a:lnTo>
                <a:lnTo>
                  <a:pt x="15987" y="8079"/>
                </a:lnTo>
                <a:lnTo>
                  <a:pt x="16011" y="8103"/>
                </a:lnTo>
                <a:lnTo>
                  <a:pt x="16036" y="8128"/>
                </a:lnTo>
                <a:lnTo>
                  <a:pt x="16425" y="8152"/>
                </a:lnTo>
                <a:lnTo>
                  <a:pt x="16790" y="8128"/>
                </a:lnTo>
                <a:lnTo>
                  <a:pt x="17568" y="8128"/>
                </a:lnTo>
                <a:lnTo>
                  <a:pt x="17836" y="8152"/>
                </a:lnTo>
                <a:lnTo>
                  <a:pt x="18104" y="8200"/>
                </a:lnTo>
                <a:lnTo>
                  <a:pt x="18371" y="8225"/>
                </a:lnTo>
                <a:lnTo>
                  <a:pt x="18639" y="8249"/>
                </a:lnTo>
                <a:lnTo>
                  <a:pt x="18858" y="9076"/>
                </a:lnTo>
                <a:lnTo>
                  <a:pt x="18566" y="8882"/>
                </a:lnTo>
                <a:lnTo>
                  <a:pt x="18225" y="8711"/>
                </a:lnTo>
                <a:lnTo>
                  <a:pt x="17885" y="8565"/>
                </a:lnTo>
                <a:lnTo>
                  <a:pt x="17568" y="8444"/>
                </a:lnTo>
                <a:lnTo>
                  <a:pt x="17276" y="8371"/>
                </a:lnTo>
                <a:lnTo>
                  <a:pt x="17082" y="8322"/>
                </a:lnTo>
                <a:lnTo>
                  <a:pt x="16887" y="8298"/>
                </a:lnTo>
                <a:lnTo>
                  <a:pt x="16717" y="8298"/>
                </a:lnTo>
                <a:lnTo>
                  <a:pt x="16546" y="8322"/>
                </a:lnTo>
                <a:lnTo>
                  <a:pt x="16473" y="8346"/>
                </a:lnTo>
                <a:lnTo>
                  <a:pt x="16400" y="8395"/>
                </a:lnTo>
                <a:lnTo>
                  <a:pt x="16352" y="8444"/>
                </a:lnTo>
                <a:lnTo>
                  <a:pt x="16303" y="8517"/>
                </a:lnTo>
                <a:lnTo>
                  <a:pt x="16327" y="8541"/>
                </a:lnTo>
                <a:lnTo>
                  <a:pt x="16449" y="8590"/>
                </a:lnTo>
                <a:lnTo>
                  <a:pt x="16595" y="8614"/>
                </a:lnTo>
                <a:lnTo>
                  <a:pt x="16887" y="8687"/>
                </a:lnTo>
                <a:lnTo>
                  <a:pt x="17179" y="8711"/>
                </a:lnTo>
                <a:lnTo>
                  <a:pt x="17471" y="8784"/>
                </a:lnTo>
                <a:lnTo>
                  <a:pt x="17812" y="8930"/>
                </a:lnTo>
                <a:lnTo>
                  <a:pt x="18128" y="9076"/>
                </a:lnTo>
                <a:lnTo>
                  <a:pt x="18420" y="9271"/>
                </a:lnTo>
                <a:lnTo>
                  <a:pt x="18712" y="9466"/>
                </a:lnTo>
                <a:lnTo>
                  <a:pt x="18420" y="9295"/>
                </a:lnTo>
                <a:lnTo>
                  <a:pt x="18250" y="9198"/>
                </a:lnTo>
                <a:lnTo>
                  <a:pt x="18055" y="9101"/>
                </a:lnTo>
                <a:lnTo>
                  <a:pt x="17690" y="9003"/>
                </a:lnTo>
                <a:lnTo>
                  <a:pt x="17276" y="8930"/>
                </a:lnTo>
                <a:lnTo>
                  <a:pt x="16887" y="8906"/>
                </a:lnTo>
                <a:lnTo>
                  <a:pt x="16473" y="8930"/>
                </a:lnTo>
                <a:lnTo>
                  <a:pt x="16084" y="8979"/>
                </a:lnTo>
                <a:lnTo>
                  <a:pt x="15695" y="9101"/>
                </a:lnTo>
                <a:lnTo>
                  <a:pt x="15330" y="9247"/>
                </a:lnTo>
                <a:lnTo>
                  <a:pt x="15160" y="9344"/>
                </a:lnTo>
                <a:lnTo>
                  <a:pt x="14941" y="9441"/>
                </a:lnTo>
                <a:lnTo>
                  <a:pt x="14746" y="9587"/>
                </a:lnTo>
                <a:lnTo>
                  <a:pt x="14551" y="9758"/>
                </a:lnTo>
                <a:lnTo>
                  <a:pt x="14478" y="9198"/>
                </a:lnTo>
                <a:lnTo>
                  <a:pt x="14381" y="8638"/>
                </a:lnTo>
                <a:lnTo>
                  <a:pt x="14259" y="8103"/>
                </a:lnTo>
                <a:lnTo>
                  <a:pt x="14113" y="7568"/>
                </a:lnTo>
                <a:lnTo>
                  <a:pt x="13943" y="7033"/>
                </a:lnTo>
                <a:lnTo>
                  <a:pt x="13748" y="6497"/>
                </a:lnTo>
                <a:lnTo>
                  <a:pt x="13529" y="5986"/>
                </a:lnTo>
                <a:lnTo>
                  <a:pt x="13286" y="5500"/>
                </a:lnTo>
                <a:lnTo>
                  <a:pt x="12799" y="4526"/>
                </a:lnTo>
                <a:lnTo>
                  <a:pt x="12532" y="4040"/>
                </a:lnTo>
                <a:lnTo>
                  <a:pt x="12264" y="3577"/>
                </a:lnTo>
                <a:lnTo>
                  <a:pt x="12045" y="3237"/>
                </a:lnTo>
                <a:lnTo>
                  <a:pt x="11802" y="2896"/>
                </a:lnTo>
                <a:lnTo>
                  <a:pt x="11656" y="2726"/>
                </a:lnTo>
                <a:lnTo>
                  <a:pt x="11485" y="2580"/>
                </a:lnTo>
                <a:lnTo>
                  <a:pt x="11339" y="2482"/>
                </a:lnTo>
                <a:lnTo>
                  <a:pt x="11145" y="2385"/>
                </a:lnTo>
                <a:lnTo>
                  <a:pt x="11072" y="2385"/>
                </a:lnTo>
                <a:lnTo>
                  <a:pt x="11047" y="2434"/>
                </a:lnTo>
                <a:lnTo>
                  <a:pt x="11023" y="2482"/>
                </a:lnTo>
                <a:lnTo>
                  <a:pt x="11047" y="2555"/>
                </a:lnTo>
                <a:lnTo>
                  <a:pt x="11339" y="2896"/>
                </a:lnTo>
                <a:lnTo>
                  <a:pt x="11631" y="3285"/>
                </a:lnTo>
                <a:lnTo>
                  <a:pt x="11875" y="3650"/>
                </a:lnTo>
                <a:lnTo>
                  <a:pt x="12118" y="4040"/>
                </a:lnTo>
                <a:lnTo>
                  <a:pt x="12556" y="4843"/>
                </a:lnTo>
                <a:lnTo>
                  <a:pt x="12970" y="5670"/>
                </a:lnTo>
                <a:lnTo>
                  <a:pt x="13189" y="6157"/>
                </a:lnTo>
                <a:lnTo>
                  <a:pt x="13383" y="6643"/>
                </a:lnTo>
                <a:lnTo>
                  <a:pt x="13578" y="7154"/>
                </a:lnTo>
                <a:lnTo>
                  <a:pt x="13724" y="7665"/>
                </a:lnTo>
                <a:lnTo>
                  <a:pt x="13870" y="8176"/>
                </a:lnTo>
                <a:lnTo>
                  <a:pt x="13992" y="8687"/>
                </a:lnTo>
                <a:lnTo>
                  <a:pt x="14089" y="9222"/>
                </a:lnTo>
                <a:lnTo>
                  <a:pt x="14138" y="9733"/>
                </a:lnTo>
                <a:lnTo>
                  <a:pt x="13967" y="9563"/>
                </a:lnTo>
                <a:lnTo>
                  <a:pt x="13773" y="9393"/>
                </a:lnTo>
                <a:lnTo>
                  <a:pt x="13578" y="9222"/>
                </a:lnTo>
                <a:lnTo>
                  <a:pt x="13383" y="9101"/>
                </a:lnTo>
                <a:lnTo>
                  <a:pt x="13213" y="9003"/>
                </a:lnTo>
                <a:lnTo>
                  <a:pt x="13043" y="8930"/>
                </a:lnTo>
                <a:lnTo>
                  <a:pt x="12702" y="8833"/>
                </a:lnTo>
                <a:lnTo>
                  <a:pt x="12337" y="8784"/>
                </a:lnTo>
                <a:lnTo>
                  <a:pt x="11972" y="8760"/>
                </a:lnTo>
                <a:lnTo>
                  <a:pt x="11631" y="8760"/>
                </a:lnTo>
                <a:lnTo>
                  <a:pt x="11315" y="8833"/>
                </a:lnTo>
                <a:lnTo>
                  <a:pt x="10999" y="8930"/>
                </a:lnTo>
                <a:lnTo>
                  <a:pt x="10682" y="9052"/>
                </a:lnTo>
                <a:lnTo>
                  <a:pt x="10390" y="9222"/>
                </a:lnTo>
                <a:lnTo>
                  <a:pt x="10220" y="9295"/>
                </a:lnTo>
                <a:lnTo>
                  <a:pt x="10074" y="9417"/>
                </a:lnTo>
                <a:lnTo>
                  <a:pt x="10123" y="9271"/>
                </a:lnTo>
                <a:lnTo>
                  <a:pt x="10171" y="9125"/>
                </a:lnTo>
                <a:lnTo>
                  <a:pt x="10220" y="8833"/>
                </a:lnTo>
                <a:lnTo>
                  <a:pt x="10244" y="8225"/>
                </a:lnTo>
                <a:lnTo>
                  <a:pt x="10269" y="7738"/>
                </a:lnTo>
                <a:lnTo>
                  <a:pt x="10269" y="7227"/>
                </a:lnTo>
                <a:lnTo>
                  <a:pt x="10244" y="6230"/>
                </a:lnTo>
                <a:lnTo>
                  <a:pt x="10171" y="4186"/>
                </a:lnTo>
                <a:lnTo>
                  <a:pt x="10171" y="3772"/>
                </a:lnTo>
                <a:lnTo>
                  <a:pt x="10171" y="3310"/>
                </a:lnTo>
                <a:lnTo>
                  <a:pt x="10147" y="2872"/>
                </a:lnTo>
                <a:lnTo>
                  <a:pt x="10123" y="2653"/>
                </a:lnTo>
                <a:lnTo>
                  <a:pt x="10074" y="2458"/>
                </a:lnTo>
                <a:lnTo>
                  <a:pt x="10050" y="2409"/>
                </a:lnTo>
                <a:lnTo>
                  <a:pt x="10025" y="2385"/>
                </a:lnTo>
                <a:lnTo>
                  <a:pt x="9952" y="2361"/>
                </a:lnTo>
                <a:lnTo>
                  <a:pt x="9879" y="2385"/>
                </a:lnTo>
                <a:lnTo>
                  <a:pt x="9831" y="2458"/>
                </a:lnTo>
                <a:lnTo>
                  <a:pt x="9782" y="2628"/>
                </a:lnTo>
                <a:lnTo>
                  <a:pt x="9733" y="2823"/>
                </a:lnTo>
                <a:lnTo>
                  <a:pt x="9709" y="3042"/>
                </a:lnTo>
                <a:lnTo>
                  <a:pt x="9685" y="3237"/>
                </a:lnTo>
                <a:lnTo>
                  <a:pt x="9685" y="3650"/>
                </a:lnTo>
                <a:lnTo>
                  <a:pt x="9685" y="4040"/>
                </a:lnTo>
                <a:lnTo>
                  <a:pt x="9709" y="4989"/>
                </a:lnTo>
                <a:lnTo>
                  <a:pt x="9758" y="5913"/>
                </a:lnTo>
                <a:lnTo>
                  <a:pt x="9782" y="6862"/>
                </a:lnTo>
                <a:lnTo>
                  <a:pt x="9782" y="7787"/>
                </a:lnTo>
                <a:lnTo>
                  <a:pt x="9733" y="8638"/>
                </a:lnTo>
                <a:lnTo>
                  <a:pt x="9685" y="8930"/>
                </a:lnTo>
                <a:lnTo>
                  <a:pt x="9660" y="9198"/>
                </a:lnTo>
                <a:lnTo>
                  <a:pt x="9441" y="9052"/>
                </a:lnTo>
                <a:lnTo>
                  <a:pt x="9222" y="8930"/>
                </a:lnTo>
                <a:lnTo>
                  <a:pt x="8979" y="8833"/>
                </a:lnTo>
                <a:lnTo>
                  <a:pt x="8711" y="8760"/>
                </a:lnTo>
                <a:lnTo>
                  <a:pt x="8444" y="8711"/>
                </a:lnTo>
                <a:lnTo>
                  <a:pt x="7690" y="8711"/>
                </a:lnTo>
                <a:lnTo>
                  <a:pt x="7325" y="8784"/>
                </a:lnTo>
                <a:lnTo>
                  <a:pt x="6960" y="8882"/>
                </a:lnTo>
                <a:lnTo>
                  <a:pt x="6619" y="8979"/>
                </a:lnTo>
                <a:lnTo>
                  <a:pt x="6278" y="9125"/>
                </a:lnTo>
                <a:lnTo>
                  <a:pt x="5913" y="9295"/>
                </a:lnTo>
                <a:lnTo>
                  <a:pt x="5548" y="9514"/>
                </a:lnTo>
                <a:lnTo>
                  <a:pt x="5548" y="9393"/>
                </a:lnTo>
                <a:lnTo>
                  <a:pt x="5548" y="9295"/>
                </a:lnTo>
                <a:lnTo>
                  <a:pt x="5646" y="8760"/>
                </a:lnTo>
                <a:lnTo>
                  <a:pt x="5792" y="8249"/>
                </a:lnTo>
                <a:lnTo>
                  <a:pt x="5938" y="7763"/>
                </a:lnTo>
                <a:lnTo>
                  <a:pt x="6132" y="7252"/>
                </a:lnTo>
                <a:lnTo>
                  <a:pt x="6400" y="6473"/>
                </a:lnTo>
                <a:lnTo>
                  <a:pt x="6570" y="6084"/>
                </a:lnTo>
                <a:lnTo>
                  <a:pt x="6741" y="5719"/>
                </a:lnTo>
                <a:lnTo>
                  <a:pt x="7227" y="4867"/>
                </a:lnTo>
                <a:lnTo>
                  <a:pt x="7738" y="4015"/>
                </a:lnTo>
                <a:lnTo>
                  <a:pt x="8249" y="3212"/>
                </a:lnTo>
                <a:lnTo>
                  <a:pt x="8492" y="2799"/>
                </a:lnTo>
                <a:lnTo>
                  <a:pt x="8590" y="2580"/>
                </a:lnTo>
                <a:lnTo>
                  <a:pt x="8687" y="2361"/>
                </a:lnTo>
                <a:lnTo>
                  <a:pt x="8663" y="2312"/>
                </a:lnTo>
                <a:lnTo>
                  <a:pt x="8638" y="2263"/>
                </a:lnTo>
                <a:lnTo>
                  <a:pt x="8590" y="2239"/>
                </a:lnTo>
                <a:lnTo>
                  <a:pt x="8517" y="2263"/>
                </a:lnTo>
                <a:lnTo>
                  <a:pt x="8371" y="2434"/>
                </a:lnTo>
                <a:lnTo>
                  <a:pt x="8225" y="2580"/>
                </a:lnTo>
                <a:lnTo>
                  <a:pt x="7933" y="2920"/>
                </a:lnTo>
                <a:lnTo>
                  <a:pt x="7690" y="3285"/>
                </a:lnTo>
                <a:lnTo>
                  <a:pt x="7422" y="3650"/>
                </a:lnTo>
                <a:lnTo>
                  <a:pt x="7154" y="4064"/>
                </a:lnTo>
                <a:lnTo>
                  <a:pt x="6911" y="4478"/>
                </a:lnTo>
                <a:lnTo>
                  <a:pt x="6424" y="5329"/>
                </a:lnTo>
                <a:lnTo>
                  <a:pt x="6230" y="5694"/>
                </a:lnTo>
                <a:lnTo>
                  <a:pt x="6059" y="6084"/>
                </a:lnTo>
                <a:lnTo>
                  <a:pt x="5767" y="6838"/>
                </a:lnTo>
                <a:lnTo>
                  <a:pt x="5621" y="7227"/>
                </a:lnTo>
                <a:lnTo>
                  <a:pt x="5402" y="7933"/>
                </a:lnTo>
                <a:lnTo>
                  <a:pt x="5281" y="8346"/>
                </a:lnTo>
                <a:lnTo>
                  <a:pt x="5159" y="8784"/>
                </a:lnTo>
                <a:lnTo>
                  <a:pt x="5086" y="9174"/>
                </a:lnTo>
                <a:lnTo>
                  <a:pt x="5062" y="9514"/>
                </a:lnTo>
                <a:lnTo>
                  <a:pt x="4916" y="9393"/>
                </a:lnTo>
                <a:lnTo>
                  <a:pt x="4770" y="9295"/>
                </a:lnTo>
                <a:lnTo>
                  <a:pt x="4478" y="9101"/>
                </a:lnTo>
                <a:lnTo>
                  <a:pt x="4283" y="9003"/>
                </a:lnTo>
                <a:lnTo>
                  <a:pt x="4088" y="8930"/>
                </a:lnTo>
                <a:lnTo>
                  <a:pt x="3869" y="8857"/>
                </a:lnTo>
                <a:lnTo>
                  <a:pt x="3650" y="8809"/>
                </a:lnTo>
                <a:lnTo>
                  <a:pt x="3212" y="8760"/>
                </a:lnTo>
                <a:lnTo>
                  <a:pt x="2774" y="8736"/>
                </a:lnTo>
                <a:lnTo>
                  <a:pt x="2507" y="8760"/>
                </a:lnTo>
                <a:lnTo>
                  <a:pt x="2215" y="8784"/>
                </a:lnTo>
                <a:lnTo>
                  <a:pt x="1874" y="8857"/>
                </a:lnTo>
                <a:lnTo>
                  <a:pt x="1558" y="8930"/>
                </a:lnTo>
                <a:lnTo>
                  <a:pt x="1241" y="9052"/>
                </a:lnTo>
                <a:lnTo>
                  <a:pt x="949" y="9198"/>
                </a:lnTo>
                <a:lnTo>
                  <a:pt x="682" y="9393"/>
                </a:lnTo>
                <a:lnTo>
                  <a:pt x="463" y="9612"/>
                </a:lnTo>
                <a:lnTo>
                  <a:pt x="584" y="9198"/>
                </a:lnTo>
                <a:lnTo>
                  <a:pt x="682" y="8809"/>
                </a:lnTo>
                <a:lnTo>
                  <a:pt x="803" y="8322"/>
                </a:lnTo>
                <a:lnTo>
                  <a:pt x="925" y="7836"/>
                </a:lnTo>
                <a:lnTo>
                  <a:pt x="1095" y="7373"/>
                </a:lnTo>
                <a:lnTo>
                  <a:pt x="1266" y="6911"/>
                </a:lnTo>
                <a:lnTo>
                  <a:pt x="1460" y="6497"/>
                </a:lnTo>
                <a:lnTo>
                  <a:pt x="1679" y="6108"/>
                </a:lnTo>
                <a:lnTo>
                  <a:pt x="1923" y="5719"/>
                </a:lnTo>
                <a:lnTo>
                  <a:pt x="2166" y="5329"/>
                </a:lnTo>
                <a:lnTo>
                  <a:pt x="2458" y="4964"/>
                </a:lnTo>
                <a:lnTo>
                  <a:pt x="2726" y="4624"/>
                </a:lnTo>
                <a:lnTo>
                  <a:pt x="3042" y="4283"/>
                </a:lnTo>
                <a:lnTo>
                  <a:pt x="3334" y="3942"/>
                </a:lnTo>
                <a:lnTo>
                  <a:pt x="3675" y="3626"/>
                </a:lnTo>
                <a:lnTo>
                  <a:pt x="4015" y="3358"/>
                </a:lnTo>
                <a:lnTo>
                  <a:pt x="4356" y="3091"/>
                </a:lnTo>
                <a:lnTo>
                  <a:pt x="4721" y="2847"/>
                </a:lnTo>
                <a:lnTo>
                  <a:pt x="5110" y="2604"/>
                </a:lnTo>
                <a:lnTo>
                  <a:pt x="5500" y="2409"/>
                </a:lnTo>
                <a:lnTo>
                  <a:pt x="5889" y="2239"/>
                </a:lnTo>
                <a:lnTo>
                  <a:pt x="6303" y="2069"/>
                </a:lnTo>
                <a:lnTo>
                  <a:pt x="6716" y="1947"/>
                </a:lnTo>
                <a:lnTo>
                  <a:pt x="7130" y="1825"/>
                </a:lnTo>
                <a:lnTo>
                  <a:pt x="7568" y="1704"/>
                </a:lnTo>
                <a:lnTo>
                  <a:pt x="8006" y="1631"/>
                </a:lnTo>
                <a:lnTo>
                  <a:pt x="8444" y="1558"/>
                </a:lnTo>
                <a:lnTo>
                  <a:pt x="8882" y="1509"/>
                </a:lnTo>
                <a:lnTo>
                  <a:pt x="9320" y="1485"/>
                </a:lnTo>
                <a:lnTo>
                  <a:pt x="9782" y="1460"/>
                </a:lnTo>
                <a:close/>
                <a:moveTo>
                  <a:pt x="9855" y="1"/>
                </a:moveTo>
                <a:lnTo>
                  <a:pt x="9782" y="49"/>
                </a:lnTo>
                <a:lnTo>
                  <a:pt x="9709" y="146"/>
                </a:lnTo>
                <a:lnTo>
                  <a:pt x="9660" y="292"/>
                </a:lnTo>
                <a:lnTo>
                  <a:pt x="9612" y="438"/>
                </a:lnTo>
                <a:lnTo>
                  <a:pt x="9612" y="560"/>
                </a:lnTo>
                <a:lnTo>
                  <a:pt x="9587" y="779"/>
                </a:lnTo>
                <a:lnTo>
                  <a:pt x="9612" y="998"/>
                </a:lnTo>
                <a:lnTo>
                  <a:pt x="9174" y="1022"/>
                </a:lnTo>
                <a:lnTo>
                  <a:pt x="8760" y="1047"/>
                </a:lnTo>
                <a:lnTo>
                  <a:pt x="8346" y="1095"/>
                </a:lnTo>
                <a:lnTo>
                  <a:pt x="7933" y="1168"/>
                </a:lnTo>
                <a:lnTo>
                  <a:pt x="7519" y="1241"/>
                </a:lnTo>
                <a:lnTo>
                  <a:pt x="7130" y="1339"/>
                </a:lnTo>
                <a:lnTo>
                  <a:pt x="6716" y="1460"/>
                </a:lnTo>
                <a:lnTo>
                  <a:pt x="6327" y="1582"/>
                </a:lnTo>
                <a:lnTo>
                  <a:pt x="5938" y="1728"/>
                </a:lnTo>
                <a:lnTo>
                  <a:pt x="5548" y="1898"/>
                </a:lnTo>
                <a:lnTo>
                  <a:pt x="5183" y="2069"/>
                </a:lnTo>
                <a:lnTo>
                  <a:pt x="4818" y="2263"/>
                </a:lnTo>
                <a:lnTo>
                  <a:pt x="4453" y="2482"/>
                </a:lnTo>
                <a:lnTo>
                  <a:pt x="4113" y="2726"/>
                </a:lnTo>
                <a:lnTo>
                  <a:pt x="3772" y="2969"/>
                </a:lnTo>
                <a:lnTo>
                  <a:pt x="3456" y="3237"/>
                </a:lnTo>
                <a:lnTo>
                  <a:pt x="3115" y="3553"/>
                </a:lnTo>
                <a:lnTo>
                  <a:pt x="2799" y="3869"/>
                </a:lnTo>
                <a:lnTo>
                  <a:pt x="2507" y="4210"/>
                </a:lnTo>
                <a:lnTo>
                  <a:pt x="2215" y="4551"/>
                </a:lnTo>
                <a:lnTo>
                  <a:pt x="1947" y="4916"/>
                </a:lnTo>
                <a:lnTo>
                  <a:pt x="1704" y="5305"/>
                </a:lnTo>
                <a:lnTo>
                  <a:pt x="1217" y="6084"/>
                </a:lnTo>
                <a:lnTo>
                  <a:pt x="998" y="6497"/>
                </a:lnTo>
                <a:lnTo>
                  <a:pt x="803" y="6960"/>
                </a:lnTo>
                <a:lnTo>
                  <a:pt x="633" y="7398"/>
                </a:lnTo>
                <a:lnTo>
                  <a:pt x="487" y="7860"/>
                </a:lnTo>
                <a:lnTo>
                  <a:pt x="244" y="8857"/>
                </a:lnTo>
                <a:lnTo>
                  <a:pt x="122" y="9344"/>
                </a:lnTo>
                <a:lnTo>
                  <a:pt x="25" y="9831"/>
                </a:lnTo>
                <a:lnTo>
                  <a:pt x="1" y="10001"/>
                </a:lnTo>
                <a:lnTo>
                  <a:pt x="25" y="10171"/>
                </a:lnTo>
                <a:lnTo>
                  <a:pt x="49" y="10317"/>
                </a:lnTo>
                <a:lnTo>
                  <a:pt x="122" y="10463"/>
                </a:lnTo>
                <a:lnTo>
                  <a:pt x="171" y="10512"/>
                </a:lnTo>
                <a:lnTo>
                  <a:pt x="219" y="10536"/>
                </a:lnTo>
                <a:lnTo>
                  <a:pt x="268" y="10512"/>
                </a:lnTo>
                <a:lnTo>
                  <a:pt x="317" y="10463"/>
                </a:lnTo>
                <a:lnTo>
                  <a:pt x="365" y="10463"/>
                </a:lnTo>
                <a:lnTo>
                  <a:pt x="390" y="10439"/>
                </a:lnTo>
                <a:lnTo>
                  <a:pt x="609" y="10196"/>
                </a:lnTo>
                <a:lnTo>
                  <a:pt x="803" y="9952"/>
                </a:lnTo>
                <a:lnTo>
                  <a:pt x="1047" y="9758"/>
                </a:lnTo>
                <a:lnTo>
                  <a:pt x="1168" y="9660"/>
                </a:lnTo>
                <a:lnTo>
                  <a:pt x="1314" y="9587"/>
                </a:lnTo>
                <a:lnTo>
                  <a:pt x="1655" y="9417"/>
                </a:lnTo>
                <a:lnTo>
                  <a:pt x="2020" y="9320"/>
                </a:lnTo>
                <a:lnTo>
                  <a:pt x="2409" y="9271"/>
                </a:lnTo>
                <a:lnTo>
                  <a:pt x="2774" y="9247"/>
                </a:lnTo>
                <a:lnTo>
                  <a:pt x="3139" y="9247"/>
                </a:lnTo>
                <a:lnTo>
                  <a:pt x="3480" y="9295"/>
                </a:lnTo>
                <a:lnTo>
                  <a:pt x="3821" y="9393"/>
                </a:lnTo>
                <a:lnTo>
                  <a:pt x="4137" y="9514"/>
                </a:lnTo>
                <a:lnTo>
                  <a:pt x="4405" y="9660"/>
                </a:lnTo>
                <a:lnTo>
                  <a:pt x="4648" y="9855"/>
                </a:lnTo>
                <a:lnTo>
                  <a:pt x="4745" y="9952"/>
                </a:lnTo>
                <a:lnTo>
                  <a:pt x="4818" y="10074"/>
                </a:lnTo>
                <a:lnTo>
                  <a:pt x="4916" y="10196"/>
                </a:lnTo>
                <a:lnTo>
                  <a:pt x="5037" y="10293"/>
                </a:lnTo>
                <a:lnTo>
                  <a:pt x="5110" y="10317"/>
                </a:lnTo>
                <a:lnTo>
                  <a:pt x="5208" y="10293"/>
                </a:lnTo>
                <a:lnTo>
                  <a:pt x="5281" y="10244"/>
                </a:lnTo>
                <a:lnTo>
                  <a:pt x="5329" y="10171"/>
                </a:lnTo>
                <a:lnTo>
                  <a:pt x="5329" y="10147"/>
                </a:lnTo>
                <a:lnTo>
                  <a:pt x="5548" y="10050"/>
                </a:lnTo>
                <a:lnTo>
                  <a:pt x="5767" y="9904"/>
                </a:lnTo>
                <a:lnTo>
                  <a:pt x="5962" y="9782"/>
                </a:lnTo>
                <a:lnTo>
                  <a:pt x="6181" y="9660"/>
                </a:lnTo>
                <a:lnTo>
                  <a:pt x="6473" y="9514"/>
                </a:lnTo>
                <a:lnTo>
                  <a:pt x="6789" y="9393"/>
                </a:lnTo>
                <a:lnTo>
                  <a:pt x="7106" y="9295"/>
                </a:lnTo>
                <a:lnTo>
                  <a:pt x="7422" y="9222"/>
                </a:lnTo>
                <a:lnTo>
                  <a:pt x="7738" y="9149"/>
                </a:lnTo>
                <a:lnTo>
                  <a:pt x="8371" y="9149"/>
                </a:lnTo>
                <a:lnTo>
                  <a:pt x="8687" y="9222"/>
                </a:lnTo>
                <a:lnTo>
                  <a:pt x="8833" y="9271"/>
                </a:lnTo>
                <a:lnTo>
                  <a:pt x="8979" y="9320"/>
                </a:lnTo>
                <a:lnTo>
                  <a:pt x="9101" y="9393"/>
                </a:lnTo>
                <a:lnTo>
                  <a:pt x="9198" y="9490"/>
                </a:lnTo>
                <a:lnTo>
                  <a:pt x="9417" y="9685"/>
                </a:lnTo>
                <a:lnTo>
                  <a:pt x="9587" y="9904"/>
                </a:lnTo>
                <a:lnTo>
                  <a:pt x="9587" y="10317"/>
                </a:lnTo>
                <a:lnTo>
                  <a:pt x="9612" y="10780"/>
                </a:lnTo>
                <a:lnTo>
                  <a:pt x="9636" y="11218"/>
                </a:lnTo>
                <a:lnTo>
                  <a:pt x="9636" y="11631"/>
                </a:lnTo>
                <a:lnTo>
                  <a:pt x="9612" y="12726"/>
                </a:lnTo>
                <a:lnTo>
                  <a:pt x="9587" y="13797"/>
                </a:lnTo>
                <a:lnTo>
                  <a:pt x="9587" y="14649"/>
                </a:lnTo>
                <a:lnTo>
                  <a:pt x="9587" y="15062"/>
                </a:lnTo>
                <a:lnTo>
                  <a:pt x="9587" y="15500"/>
                </a:lnTo>
                <a:lnTo>
                  <a:pt x="9563" y="16352"/>
                </a:lnTo>
                <a:lnTo>
                  <a:pt x="9563" y="16790"/>
                </a:lnTo>
                <a:lnTo>
                  <a:pt x="9612" y="17203"/>
                </a:lnTo>
                <a:lnTo>
                  <a:pt x="9660" y="17495"/>
                </a:lnTo>
                <a:lnTo>
                  <a:pt x="9758" y="17787"/>
                </a:lnTo>
                <a:lnTo>
                  <a:pt x="9879" y="18031"/>
                </a:lnTo>
                <a:lnTo>
                  <a:pt x="10025" y="18250"/>
                </a:lnTo>
                <a:lnTo>
                  <a:pt x="10220" y="18444"/>
                </a:lnTo>
                <a:lnTo>
                  <a:pt x="10439" y="18590"/>
                </a:lnTo>
                <a:lnTo>
                  <a:pt x="10707" y="18712"/>
                </a:lnTo>
                <a:lnTo>
                  <a:pt x="10853" y="18761"/>
                </a:lnTo>
                <a:lnTo>
                  <a:pt x="10999" y="18785"/>
                </a:lnTo>
                <a:lnTo>
                  <a:pt x="11291" y="18785"/>
                </a:lnTo>
                <a:lnTo>
                  <a:pt x="11412" y="18761"/>
                </a:lnTo>
                <a:lnTo>
                  <a:pt x="11534" y="18712"/>
                </a:lnTo>
                <a:lnTo>
                  <a:pt x="11631" y="18663"/>
                </a:lnTo>
                <a:lnTo>
                  <a:pt x="11753" y="18590"/>
                </a:lnTo>
                <a:lnTo>
                  <a:pt x="11948" y="18420"/>
                </a:lnTo>
                <a:lnTo>
                  <a:pt x="12094" y="18225"/>
                </a:lnTo>
                <a:lnTo>
                  <a:pt x="12215" y="18006"/>
                </a:lnTo>
                <a:lnTo>
                  <a:pt x="12313" y="17763"/>
                </a:lnTo>
                <a:lnTo>
                  <a:pt x="12386" y="17495"/>
                </a:lnTo>
                <a:lnTo>
                  <a:pt x="12386" y="17398"/>
                </a:lnTo>
                <a:lnTo>
                  <a:pt x="12361" y="17301"/>
                </a:lnTo>
                <a:lnTo>
                  <a:pt x="12313" y="17228"/>
                </a:lnTo>
                <a:lnTo>
                  <a:pt x="12215" y="17179"/>
                </a:lnTo>
                <a:lnTo>
                  <a:pt x="12142" y="17155"/>
                </a:lnTo>
                <a:lnTo>
                  <a:pt x="12045" y="17155"/>
                </a:lnTo>
                <a:lnTo>
                  <a:pt x="11972" y="17203"/>
                </a:lnTo>
                <a:lnTo>
                  <a:pt x="11899" y="17301"/>
                </a:lnTo>
                <a:lnTo>
                  <a:pt x="11802" y="17520"/>
                </a:lnTo>
                <a:lnTo>
                  <a:pt x="11729" y="17714"/>
                </a:lnTo>
                <a:lnTo>
                  <a:pt x="11704" y="17836"/>
                </a:lnTo>
                <a:lnTo>
                  <a:pt x="11631" y="17933"/>
                </a:lnTo>
                <a:lnTo>
                  <a:pt x="11558" y="18006"/>
                </a:lnTo>
                <a:lnTo>
                  <a:pt x="11461" y="18104"/>
                </a:lnTo>
                <a:lnTo>
                  <a:pt x="11364" y="18152"/>
                </a:lnTo>
                <a:lnTo>
                  <a:pt x="11266" y="18201"/>
                </a:lnTo>
                <a:lnTo>
                  <a:pt x="11145" y="18225"/>
                </a:lnTo>
                <a:lnTo>
                  <a:pt x="11023" y="18225"/>
                </a:lnTo>
                <a:lnTo>
                  <a:pt x="10926" y="18201"/>
                </a:lnTo>
                <a:lnTo>
                  <a:pt x="10804" y="18177"/>
                </a:lnTo>
                <a:lnTo>
                  <a:pt x="10609" y="18079"/>
                </a:lnTo>
                <a:lnTo>
                  <a:pt x="10488" y="17982"/>
                </a:lnTo>
                <a:lnTo>
                  <a:pt x="10366" y="17860"/>
                </a:lnTo>
                <a:lnTo>
                  <a:pt x="10293" y="17739"/>
                </a:lnTo>
                <a:lnTo>
                  <a:pt x="10220" y="17593"/>
                </a:lnTo>
                <a:lnTo>
                  <a:pt x="10171" y="17447"/>
                </a:lnTo>
                <a:lnTo>
                  <a:pt x="10123" y="17301"/>
                </a:lnTo>
                <a:lnTo>
                  <a:pt x="10074" y="16960"/>
                </a:lnTo>
                <a:lnTo>
                  <a:pt x="10074" y="16595"/>
                </a:lnTo>
                <a:lnTo>
                  <a:pt x="10074" y="16254"/>
                </a:lnTo>
                <a:lnTo>
                  <a:pt x="10098" y="15646"/>
                </a:lnTo>
                <a:lnTo>
                  <a:pt x="10123" y="14916"/>
                </a:lnTo>
                <a:lnTo>
                  <a:pt x="10123" y="14186"/>
                </a:lnTo>
                <a:lnTo>
                  <a:pt x="10098" y="13456"/>
                </a:lnTo>
                <a:lnTo>
                  <a:pt x="10123" y="12726"/>
                </a:lnTo>
                <a:lnTo>
                  <a:pt x="10147" y="12069"/>
                </a:lnTo>
                <a:lnTo>
                  <a:pt x="10171" y="11364"/>
                </a:lnTo>
                <a:lnTo>
                  <a:pt x="10171" y="10999"/>
                </a:lnTo>
                <a:lnTo>
                  <a:pt x="10147" y="10658"/>
                </a:lnTo>
                <a:lnTo>
                  <a:pt x="10098" y="10317"/>
                </a:lnTo>
                <a:lnTo>
                  <a:pt x="10001" y="10001"/>
                </a:lnTo>
                <a:lnTo>
                  <a:pt x="10050" y="9928"/>
                </a:lnTo>
                <a:lnTo>
                  <a:pt x="10244" y="9831"/>
                </a:lnTo>
                <a:lnTo>
                  <a:pt x="10415" y="9709"/>
                </a:lnTo>
                <a:lnTo>
                  <a:pt x="10585" y="9587"/>
                </a:lnTo>
                <a:lnTo>
                  <a:pt x="10780" y="9490"/>
                </a:lnTo>
                <a:lnTo>
                  <a:pt x="11096" y="9368"/>
                </a:lnTo>
                <a:lnTo>
                  <a:pt x="11437" y="9271"/>
                </a:lnTo>
                <a:lnTo>
                  <a:pt x="11777" y="9247"/>
                </a:lnTo>
                <a:lnTo>
                  <a:pt x="12142" y="9222"/>
                </a:lnTo>
                <a:lnTo>
                  <a:pt x="12313" y="9247"/>
                </a:lnTo>
                <a:lnTo>
                  <a:pt x="12507" y="9271"/>
                </a:lnTo>
                <a:lnTo>
                  <a:pt x="12702" y="9320"/>
                </a:lnTo>
                <a:lnTo>
                  <a:pt x="12872" y="9393"/>
                </a:lnTo>
                <a:lnTo>
                  <a:pt x="13043" y="9466"/>
                </a:lnTo>
                <a:lnTo>
                  <a:pt x="13213" y="9563"/>
                </a:lnTo>
                <a:lnTo>
                  <a:pt x="13383" y="9660"/>
                </a:lnTo>
                <a:lnTo>
                  <a:pt x="13529" y="9782"/>
                </a:lnTo>
                <a:lnTo>
                  <a:pt x="13919" y="10147"/>
                </a:lnTo>
                <a:lnTo>
                  <a:pt x="14113" y="10293"/>
                </a:lnTo>
                <a:lnTo>
                  <a:pt x="14235" y="10342"/>
                </a:lnTo>
                <a:lnTo>
                  <a:pt x="14357" y="10390"/>
                </a:lnTo>
                <a:lnTo>
                  <a:pt x="14478" y="10415"/>
                </a:lnTo>
                <a:lnTo>
                  <a:pt x="14576" y="10366"/>
                </a:lnTo>
                <a:lnTo>
                  <a:pt x="14624" y="10293"/>
                </a:lnTo>
                <a:lnTo>
                  <a:pt x="14649" y="10196"/>
                </a:lnTo>
                <a:lnTo>
                  <a:pt x="14892" y="10001"/>
                </a:lnTo>
                <a:lnTo>
                  <a:pt x="15038" y="9904"/>
                </a:lnTo>
                <a:lnTo>
                  <a:pt x="15184" y="9806"/>
                </a:lnTo>
                <a:lnTo>
                  <a:pt x="15500" y="9660"/>
                </a:lnTo>
                <a:lnTo>
                  <a:pt x="15841" y="9539"/>
                </a:lnTo>
                <a:lnTo>
                  <a:pt x="16181" y="9466"/>
                </a:lnTo>
                <a:lnTo>
                  <a:pt x="16522" y="9417"/>
                </a:lnTo>
                <a:lnTo>
                  <a:pt x="16887" y="9393"/>
                </a:lnTo>
                <a:lnTo>
                  <a:pt x="17252" y="9417"/>
                </a:lnTo>
                <a:lnTo>
                  <a:pt x="17617" y="9490"/>
                </a:lnTo>
                <a:lnTo>
                  <a:pt x="17958" y="9612"/>
                </a:lnTo>
                <a:lnTo>
                  <a:pt x="18298" y="9782"/>
                </a:lnTo>
                <a:lnTo>
                  <a:pt x="18493" y="9928"/>
                </a:lnTo>
                <a:lnTo>
                  <a:pt x="18688" y="10098"/>
                </a:lnTo>
                <a:lnTo>
                  <a:pt x="18907" y="10293"/>
                </a:lnTo>
                <a:lnTo>
                  <a:pt x="19004" y="10366"/>
                </a:lnTo>
                <a:lnTo>
                  <a:pt x="19126" y="10415"/>
                </a:lnTo>
                <a:lnTo>
                  <a:pt x="19150" y="10536"/>
                </a:lnTo>
                <a:lnTo>
                  <a:pt x="19174" y="10634"/>
                </a:lnTo>
                <a:lnTo>
                  <a:pt x="19247" y="10682"/>
                </a:lnTo>
                <a:lnTo>
                  <a:pt x="19320" y="10707"/>
                </a:lnTo>
                <a:lnTo>
                  <a:pt x="19418" y="10707"/>
                </a:lnTo>
                <a:lnTo>
                  <a:pt x="19515" y="10682"/>
                </a:lnTo>
                <a:lnTo>
                  <a:pt x="19588" y="10634"/>
                </a:lnTo>
                <a:lnTo>
                  <a:pt x="19637" y="10561"/>
                </a:lnTo>
                <a:lnTo>
                  <a:pt x="19661" y="10463"/>
                </a:lnTo>
                <a:lnTo>
                  <a:pt x="19588" y="9977"/>
                </a:lnTo>
                <a:lnTo>
                  <a:pt x="19515" y="9490"/>
                </a:lnTo>
                <a:lnTo>
                  <a:pt x="19418" y="9028"/>
                </a:lnTo>
                <a:lnTo>
                  <a:pt x="19320" y="8541"/>
                </a:lnTo>
                <a:lnTo>
                  <a:pt x="19199" y="8055"/>
                </a:lnTo>
                <a:lnTo>
                  <a:pt x="19053" y="7592"/>
                </a:lnTo>
                <a:lnTo>
                  <a:pt x="18882" y="7106"/>
                </a:lnTo>
                <a:lnTo>
                  <a:pt x="18712" y="6668"/>
                </a:lnTo>
                <a:lnTo>
                  <a:pt x="18493" y="6205"/>
                </a:lnTo>
                <a:lnTo>
                  <a:pt x="18274" y="5767"/>
                </a:lnTo>
                <a:lnTo>
                  <a:pt x="18031" y="5354"/>
                </a:lnTo>
                <a:lnTo>
                  <a:pt x="17763" y="4940"/>
                </a:lnTo>
                <a:lnTo>
                  <a:pt x="17447" y="4575"/>
                </a:lnTo>
                <a:lnTo>
                  <a:pt x="17130" y="4210"/>
                </a:lnTo>
                <a:lnTo>
                  <a:pt x="16790" y="3869"/>
                </a:lnTo>
                <a:lnTo>
                  <a:pt x="16400" y="3529"/>
                </a:lnTo>
                <a:lnTo>
                  <a:pt x="15987" y="3212"/>
                </a:lnTo>
                <a:lnTo>
                  <a:pt x="15865" y="3139"/>
                </a:lnTo>
                <a:lnTo>
                  <a:pt x="15281" y="2774"/>
                </a:lnTo>
                <a:lnTo>
                  <a:pt x="14673" y="2409"/>
                </a:lnTo>
                <a:lnTo>
                  <a:pt x="14065" y="2093"/>
                </a:lnTo>
                <a:lnTo>
                  <a:pt x="13456" y="1777"/>
                </a:lnTo>
                <a:lnTo>
                  <a:pt x="13043" y="1582"/>
                </a:lnTo>
                <a:lnTo>
                  <a:pt x="12629" y="1436"/>
                </a:lnTo>
                <a:lnTo>
                  <a:pt x="12580" y="1387"/>
                </a:lnTo>
                <a:lnTo>
                  <a:pt x="12532" y="1363"/>
                </a:lnTo>
                <a:lnTo>
                  <a:pt x="12483" y="1363"/>
                </a:lnTo>
                <a:lnTo>
                  <a:pt x="11899" y="1217"/>
                </a:lnTo>
                <a:lnTo>
                  <a:pt x="11315" y="1095"/>
                </a:lnTo>
                <a:lnTo>
                  <a:pt x="10707" y="1022"/>
                </a:lnTo>
                <a:lnTo>
                  <a:pt x="10074" y="998"/>
                </a:lnTo>
                <a:lnTo>
                  <a:pt x="10025" y="657"/>
                </a:lnTo>
                <a:lnTo>
                  <a:pt x="10050" y="438"/>
                </a:lnTo>
                <a:lnTo>
                  <a:pt x="10098" y="219"/>
                </a:lnTo>
                <a:lnTo>
                  <a:pt x="10098" y="146"/>
                </a:lnTo>
                <a:lnTo>
                  <a:pt x="10074" y="98"/>
                </a:lnTo>
                <a:lnTo>
                  <a:pt x="10050" y="49"/>
                </a:lnTo>
                <a:lnTo>
                  <a:pt x="10001" y="25"/>
                </a:lnTo>
                <a:lnTo>
                  <a:pt x="99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9"/>
          <p:cNvSpPr/>
          <p:nvPr/>
        </p:nvSpPr>
        <p:spPr>
          <a:xfrm>
            <a:off x="1256644" y="1663710"/>
            <a:ext cx="329761" cy="233996"/>
          </a:xfrm>
          <a:custGeom>
            <a:avLst/>
            <a:gdLst/>
            <a:ahLst/>
            <a:cxnLst/>
            <a:rect l="l" t="t" r="r" b="b"/>
            <a:pathLst>
              <a:path w="19273" h="13676" extrusionOk="0">
                <a:moveTo>
                  <a:pt x="5354" y="536"/>
                </a:moveTo>
                <a:lnTo>
                  <a:pt x="6717" y="560"/>
                </a:lnTo>
                <a:lnTo>
                  <a:pt x="8079" y="633"/>
                </a:lnTo>
                <a:lnTo>
                  <a:pt x="10805" y="779"/>
                </a:lnTo>
                <a:lnTo>
                  <a:pt x="12143" y="804"/>
                </a:lnTo>
                <a:lnTo>
                  <a:pt x="13481" y="804"/>
                </a:lnTo>
                <a:lnTo>
                  <a:pt x="14795" y="779"/>
                </a:lnTo>
                <a:lnTo>
                  <a:pt x="16133" y="706"/>
                </a:lnTo>
                <a:lnTo>
                  <a:pt x="16571" y="706"/>
                </a:lnTo>
                <a:lnTo>
                  <a:pt x="16985" y="731"/>
                </a:lnTo>
                <a:lnTo>
                  <a:pt x="17861" y="804"/>
                </a:lnTo>
                <a:lnTo>
                  <a:pt x="18275" y="828"/>
                </a:lnTo>
                <a:lnTo>
                  <a:pt x="18494" y="852"/>
                </a:lnTo>
                <a:lnTo>
                  <a:pt x="18713" y="828"/>
                </a:lnTo>
                <a:lnTo>
                  <a:pt x="18713" y="828"/>
                </a:lnTo>
                <a:lnTo>
                  <a:pt x="18664" y="1096"/>
                </a:lnTo>
                <a:lnTo>
                  <a:pt x="18640" y="1363"/>
                </a:lnTo>
                <a:lnTo>
                  <a:pt x="18615" y="1534"/>
                </a:lnTo>
                <a:lnTo>
                  <a:pt x="18421" y="1461"/>
                </a:lnTo>
                <a:lnTo>
                  <a:pt x="18226" y="1363"/>
                </a:lnTo>
                <a:lnTo>
                  <a:pt x="17788" y="1144"/>
                </a:lnTo>
                <a:lnTo>
                  <a:pt x="17545" y="1047"/>
                </a:lnTo>
                <a:lnTo>
                  <a:pt x="17447" y="1023"/>
                </a:lnTo>
                <a:lnTo>
                  <a:pt x="17326" y="998"/>
                </a:lnTo>
                <a:lnTo>
                  <a:pt x="17277" y="1023"/>
                </a:lnTo>
                <a:lnTo>
                  <a:pt x="17253" y="1047"/>
                </a:lnTo>
                <a:lnTo>
                  <a:pt x="17228" y="1096"/>
                </a:lnTo>
                <a:lnTo>
                  <a:pt x="17253" y="1144"/>
                </a:lnTo>
                <a:lnTo>
                  <a:pt x="17326" y="1242"/>
                </a:lnTo>
                <a:lnTo>
                  <a:pt x="17399" y="1339"/>
                </a:lnTo>
                <a:lnTo>
                  <a:pt x="17642" y="1509"/>
                </a:lnTo>
                <a:lnTo>
                  <a:pt x="17885" y="1655"/>
                </a:lnTo>
                <a:lnTo>
                  <a:pt x="18104" y="1777"/>
                </a:lnTo>
                <a:lnTo>
                  <a:pt x="18445" y="1947"/>
                </a:lnTo>
                <a:lnTo>
                  <a:pt x="18153" y="2191"/>
                </a:lnTo>
                <a:lnTo>
                  <a:pt x="17788" y="2045"/>
                </a:lnTo>
                <a:lnTo>
                  <a:pt x="17423" y="1874"/>
                </a:lnTo>
                <a:lnTo>
                  <a:pt x="17107" y="1728"/>
                </a:lnTo>
                <a:lnTo>
                  <a:pt x="16912" y="1680"/>
                </a:lnTo>
                <a:lnTo>
                  <a:pt x="16742" y="1655"/>
                </a:lnTo>
                <a:lnTo>
                  <a:pt x="16669" y="1704"/>
                </a:lnTo>
                <a:lnTo>
                  <a:pt x="16620" y="1753"/>
                </a:lnTo>
                <a:lnTo>
                  <a:pt x="16620" y="1826"/>
                </a:lnTo>
                <a:lnTo>
                  <a:pt x="16693" y="1899"/>
                </a:lnTo>
                <a:lnTo>
                  <a:pt x="16985" y="2093"/>
                </a:lnTo>
                <a:lnTo>
                  <a:pt x="17301" y="2264"/>
                </a:lnTo>
                <a:lnTo>
                  <a:pt x="17520" y="2361"/>
                </a:lnTo>
                <a:lnTo>
                  <a:pt x="17739" y="2458"/>
                </a:lnTo>
                <a:lnTo>
                  <a:pt x="17618" y="2531"/>
                </a:lnTo>
                <a:lnTo>
                  <a:pt x="17545" y="2580"/>
                </a:lnTo>
                <a:lnTo>
                  <a:pt x="17253" y="2507"/>
                </a:lnTo>
                <a:lnTo>
                  <a:pt x="16961" y="2434"/>
                </a:lnTo>
                <a:lnTo>
                  <a:pt x="16450" y="2288"/>
                </a:lnTo>
                <a:lnTo>
                  <a:pt x="16182" y="2215"/>
                </a:lnTo>
                <a:lnTo>
                  <a:pt x="15890" y="2215"/>
                </a:lnTo>
                <a:lnTo>
                  <a:pt x="15866" y="2239"/>
                </a:lnTo>
                <a:lnTo>
                  <a:pt x="15866" y="2264"/>
                </a:lnTo>
                <a:lnTo>
                  <a:pt x="15866" y="2312"/>
                </a:lnTo>
                <a:lnTo>
                  <a:pt x="16060" y="2458"/>
                </a:lnTo>
                <a:lnTo>
                  <a:pt x="16279" y="2556"/>
                </a:lnTo>
                <a:lnTo>
                  <a:pt x="16498" y="2653"/>
                </a:lnTo>
                <a:lnTo>
                  <a:pt x="16742" y="2750"/>
                </a:lnTo>
                <a:lnTo>
                  <a:pt x="17034" y="2847"/>
                </a:lnTo>
                <a:lnTo>
                  <a:pt x="16717" y="3042"/>
                </a:lnTo>
                <a:lnTo>
                  <a:pt x="16425" y="3212"/>
                </a:lnTo>
                <a:lnTo>
                  <a:pt x="16109" y="3139"/>
                </a:lnTo>
                <a:lnTo>
                  <a:pt x="15793" y="3042"/>
                </a:lnTo>
                <a:lnTo>
                  <a:pt x="15647" y="2969"/>
                </a:lnTo>
                <a:lnTo>
                  <a:pt x="15501" y="2896"/>
                </a:lnTo>
                <a:lnTo>
                  <a:pt x="15330" y="2823"/>
                </a:lnTo>
                <a:lnTo>
                  <a:pt x="15184" y="2799"/>
                </a:lnTo>
                <a:lnTo>
                  <a:pt x="15136" y="2823"/>
                </a:lnTo>
                <a:lnTo>
                  <a:pt x="15136" y="2872"/>
                </a:lnTo>
                <a:lnTo>
                  <a:pt x="15160" y="2945"/>
                </a:lnTo>
                <a:lnTo>
                  <a:pt x="15209" y="2993"/>
                </a:lnTo>
                <a:lnTo>
                  <a:pt x="15306" y="3115"/>
                </a:lnTo>
                <a:lnTo>
                  <a:pt x="15452" y="3212"/>
                </a:lnTo>
                <a:lnTo>
                  <a:pt x="15598" y="3310"/>
                </a:lnTo>
                <a:lnTo>
                  <a:pt x="15793" y="3407"/>
                </a:lnTo>
                <a:lnTo>
                  <a:pt x="16012" y="3480"/>
                </a:lnTo>
                <a:lnTo>
                  <a:pt x="15720" y="3699"/>
                </a:lnTo>
                <a:lnTo>
                  <a:pt x="15379" y="3504"/>
                </a:lnTo>
                <a:lnTo>
                  <a:pt x="15014" y="3334"/>
                </a:lnTo>
                <a:lnTo>
                  <a:pt x="14819" y="3237"/>
                </a:lnTo>
                <a:lnTo>
                  <a:pt x="14625" y="3188"/>
                </a:lnTo>
                <a:lnTo>
                  <a:pt x="14552" y="3188"/>
                </a:lnTo>
                <a:lnTo>
                  <a:pt x="14479" y="3212"/>
                </a:lnTo>
                <a:lnTo>
                  <a:pt x="14357" y="3261"/>
                </a:lnTo>
                <a:lnTo>
                  <a:pt x="14333" y="3285"/>
                </a:lnTo>
                <a:lnTo>
                  <a:pt x="14333" y="3310"/>
                </a:lnTo>
                <a:lnTo>
                  <a:pt x="14454" y="3383"/>
                </a:lnTo>
                <a:lnTo>
                  <a:pt x="14552" y="3456"/>
                </a:lnTo>
                <a:lnTo>
                  <a:pt x="14990" y="3723"/>
                </a:lnTo>
                <a:lnTo>
                  <a:pt x="15379" y="3942"/>
                </a:lnTo>
                <a:lnTo>
                  <a:pt x="15038" y="4234"/>
                </a:lnTo>
                <a:lnTo>
                  <a:pt x="14698" y="4137"/>
                </a:lnTo>
                <a:lnTo>
                  <a:pt x="14357" y="3991"/>
                </a:lnTo>
                <a:lnTo>
                  <a:pt x="14138" y="3894"/>
                </a:lnTo>
                <a:lnTo>
                  <a:pt x="13943" y="3748"/>
                </a:lnTo>
                <a:lnTo>
                  <a:pt x="13554" y="3456"/>
                </a:lnTo>
                <a:lnTo>
                  <a:pt x="13530" y="3456"/>
                </a:lnTo>
                <a:lnTo>
                  <a:pt x="13505" y="3480"/>
                </a:lnTo>
                <a:lnTo>
                  <a:pt x="13530" y="3602"/>
                </a:lnTo>
                <a:lnTo>
                  <a:pt x="13554" y="3723"/>
                </a:lnTo>
                <a:lnTo>
                  <a:pt x="13627" y="3821"/>
                </a:lnTo>
                <a:lnTo>
                  <a:pt x="13724" y="3918"/>
                </a:lnTo>
                <a:lnTo>
                  <a:pt x="13919" y="4088"/>
                </a:lnTo>
                <a:lnTo>
                  <a:pt x="14114" y="4210"/>
                </a:lnTo>
                <a:lnTo>
                  <a:pt x="14381" y="4356"/>
                </a:lnTo>
                <a:lnTo>
                  <a:pt x="14698" y="4502"/>
                </a:lnTo>
                <a:lnTo>
                  <a:pt x="14479" y="4672"/>
                </a:lnTo>
                <a:lnTo>
                  <a:pt x="14357" y="4624"/>
                </a:lnTo>
                <a:lnTo>
                  <a:pt x="14041" y="4526"/>
                </a:lnTo>
                <a:lnTo>
                  <a:pt x="13749" y="4380"/>
                </a:lnTo>
                <a:lnTo>
                  <a:pt x="13505" y="4259"/>
                </a:lnTo>
                <a:lnTo>
                  <a:pt x="13262" y="4161"/>
                </a:lnTo>
                <a:lnTo>
                  <a:pt x="13019" y="4088"/>
                </a:lnTo>
                <a:lnTo>
                  <a:pt x="12897" y="4064"/>
                </a:lnTo>
                <a:lnTo>
                  <a:pt x="12751" y="4064"/>
                </a:lnTo>
                <a:lnTo>
                  <a:pt x="12727" y="4088"/>
                </a:lnTo>
                <a:lnTo>
                  <a:pt x="12702" y="4113"/>
                </a:lnTo>
                <a:lnTo>
                  <a:pt x="12702" y="4137"/>
                </a:lnTo>
                <a:lnTo>
                  <a:pt x="12727" y="4161"/>
                </a:lnTo>
                <a:lnTo>
                  <a:pt x="13213" y="4478"/>
                </a:lnTo>
                <a:lnTo>
                  <a:pt x="13724" y="4794"/>
                </a:lnTo>
                <a:lnTo>
                  <a:pt x="13919" y="4891"/>
                </a:lnTo>
                <a:lnTo>
                  <a:pt x="14138" y="4964"/>
                </a:lnTo>
                <a:lnTo>
                  <a:pt x="13797" y="5256"/>
                </a:lnTo>
                <a:lnTo>
                  <a:pt x="13554" y="5451"/>
                </a:lnTo>
                <a:lnTo>
                  <a:pt x="13530" y="5402"/>
                </a:lnTo>
                <a:lnTo>
                  <a:pt x="13481" y="5354"/>
                </a:lnTo>
                <a:lnTo>
                  <a:pt x="13067" y="5135"/>
                </a:lnTo>
                <a:lnTo>
                  <a:pt x="12678" y="4891"/>
                </a:lnTo>
                <a:lnTo>
                  <a:pt x="12508" y="4794"/>
                </a:lnTo>
                <a:lnTo>
                  <a:pt x="12337" y="4697"/>
                </a:lnTo>
                <a:lnTo>
                  <a:pt x="12167" y="4624"/>
                </a:lnTo>
                <a:lnTo>
                  <a:pt x="11972" y="4575"/>
                </a:lnTo>
                <a:lnTo>
                  <a:pt x="11948" y="4599"/>
                </a:lnTo>
                <a:lnTo>
                  <a:pt x="11924" y="4624"/>
                </a:lnTo>
                <a:lnTo>
                  <a:pt x="11899" y="4648"/>
                </a:lnTo>
                <a:lnTo>
                  <a:pt x="11924" y="4672"/>
                </a:lnTo>
                <a:lnTo>
                  <a:pt x="12045" y="4843"/>
                </a:lnTo>
                <a:lnTo>
                  <a:pt x="12191" y="4989"/>
                </a:lnTo>
                <a:lnTo>
                  <a:pt x="12532" y="5256"/>
                </a:lnTo>
                <a:lnTo>
                  <a:pt x="12897" y="5500"/>
                </a:lnTo>
                <a:lnTo>
                  <a:pt x="13262" y="5670"/>
                </a:lnTo>
                <a:lnTo>
                  <a:pt x="12921" y="5962"/>
                </a:lnTo>
                <a:lnTo>
                  <a:pt x="12824" y="5840"/>
                </a:lnTo>
                <a:lnTo>
                  <a:pt x="12678" y="5743"/>
                </a:lnTo>
                <a:lnTo>
                  <a:pt x="12362" y="5573"/>
                </a:lnTo>
                <a:lnTo>
                  <a:pt x="11948" y="5329"/>
                </a:lnTo>
                <a:lnTo>
                  <a:pt x="11705" y="5232"/>
                </a:lnTo>
                <a:lnTo>
                  <a:pt x="11486" y="5135"/>
                </a:lnTo>
                <a:lnTo>
                  <a:pt x="11388" y="5135"/>
                </a:lnTo>
                <a:lnTo>
                  <a:pt x="11340" y="5183"/>
                </a:lnTo>
                <a:lnTo>
                  <a:pt x="11291" y="5281"/>
                </a:lnTo>
                <a:lnTo>
                  <a:pt x="11291" y="5305"/>
                </a:lnTo>
                <a:lnTo>
                  <a:pt x="11315" y="5354"/>
                </a:lnTo>
                <a:lnTo>
                  <a:pt x="11388" y="5451"/>
                </a:lnTo>
                <a:lnTo>
                  <a:pt x="11461" y="5524"/>
                </a:lnTo>
                <a:lnTo>
                  <a:pt x="11632" y="5646"/>
                </a:lnTo>
                <a:lnTo>
                  <a:pt x="11997" y="5865"/>
                </a:lnTo>
                <a:lnTo>
                  <a:pt x="12459" y="6132"/>
                </a:lnTo>
                <a:lnTo>
                  <a:pt x="12605" y="6230"/>
                </a:lnTo>
                <a:lnTo>
                  <a:pt x="12313" y="6473"/>
                </a:lnTo>
                <a:lnTo>
                  <a:pt x="12289" y="6400"/>
                </a:lnTo>
                <a:lnTo>
                  <a:pt x="12264" y="6351"/>
                </a:lnTo>
                <a:lnTo>
                  <a:pt x="12216" y="6327"/>
                </a:lnTo>
                <a:lnTo>
                  <a:pt x="11997" y="6230"/>
                </a:lnTo>
                <a:lnTo>
                  <a:pt x="11802" y="6157"/>
                </a:lnTo>
                <a:lnTo>
                  <a:pt x="11364" y="6011"/>
                </a:lnTo>
                <a:lnTo>
                  <a:pt x="10853" y="5840"/>
                </a:lnTo>
                <a:lnTo>
                  <a:pt x="10659" y="5792"/>
                </a:lnTo>
                <a:lnTo>
                  <a:pt x="10561" y="5767"/>
                </a:lnTo>
                <a:lnTo>
                  <a:pt x="10488" y="5743"/>
                </a:lnTo>
                <a:lnTo>
                  <a:pt x="10440" y="5743"/>
                </a:lnTo>
                <a:lnTo>
                  <a:pt x="10440" y="5767"/>
                </a:lnTo>
                <a:lnTo>
                  <a:pt x="10440" y="5792"/>
                </a:lnTo>
                <a:lnTo>
                  <a:pt x="10537" y="5962"/>
                </a:lnTo>
                <a:lnTo>
                  <a:pt x="10659" y="6084"/>
                </a:lnTo>
                <a:lnTo>
                  <a:pt x="10805" y="6205"/>
                </a:lnTo>
                <a:lnTo>
                  <a:pt x="10999" y="6278"/>
                </a:lnTo>
                <a:lnTo>
                  <a:pt x="11510" y="6473"/>
                </a:lnTo>
                <a:lnTo>
                  <a:pt x="12021" y="6668"/>
                </a:lnTo>
                <a:lnTo>
                  <a:pt x="12070" y="6692"/>
                </a:lnTo>
                <a:lnTo>
                  <a:pt x="11510" y="7130"/>
                </a:lnTo>
                <a:lnTo>
                  <a:pt x="11461" y="7106"/>
                </a:lnTo>
                <a:lnTo>
                  <a:pt x="11291" y="6984"/>
                </a:lnTo>
                <a:lnTo>
                  <a:pt x="11072" y="6911"/>
                </a:lnTo>
                <a:lnTo>
                  <a:pt x="10853" y="6814"/>
                </a:lnTo>
                <a:lnTo>
                  <a:pt x="10659" y="6741"/>
                </a:lnTo>
                <a:lnTo>
                  <a:pt x="10221" y="6497"/>
                </a:lnTo>
                <a:lnTo>
                  <a:pt x="10002" y="6376"/>
                </a:lnTo>
                <a:lnTo>
                  <a:pt x="9783" y="6278"/>
                </a:lnTo>
                <a:lnTo>
                  <a:pt x="9710" y="6278"/>
                </a:lnTo>
                <a:lnTo>
                  <a:pt x="9637" y="6327"/>
                </a:lnTo>
                <a:lnTo>
                  <a:pt x="9612" y="6400"/>
                </a:lnTo>
                <a:lnTo>
                  <a:pt x="9637" y="6473"/>
                </a:lnTo>
                <a:lnTo>
                  <a:pt x="9710" y="6570"/>
                </a:lnTo>
                <a:lnTo>
                  <a:pt x="9783" y="6668"/>
                </a:lnTo>
                <a:lnTo>
                  <a:pt x="9977" y="6838"/>
                </a:lnTo>
                <a:lnTo>
                  <a:pt x="10221" y="6984"/>
                </a:lnTo>
                <a:lnTo>
                  <a:pt x="10440" y="7106"/>
                </a:lnTo>
                <a:lnTo>
                  <a:pt x="10756" y="7276"/>
                </a:lnTo>
                <a:lnTo>
                  <a:pt x="10950" y="7373"/>
                </a:lnTo>
                <a:lnTo>
                  <a:pt x="11121" y="7422"/>
                </a:lnTo>
                <a:lnTo>
                  <a:pt x="10780" y="7665"/>
                </a:lnTo>
                <a:lnTo>
                  <a:pt x="10561" y="7544"/>
                </a:lnTo>
                <a:lnTo>
                  <a:pt x="10342" y="7422"/>
                </a:lnTo>
                <a:lnTo>
                  <a:pt x="10099" y="7325"/>
                </a:lnTo>
                <a:lnTo>
                  <a:pt x="9880" y="7227"/>
                </a:lnTo>
                <a:lnTo>
                  <a:pt x="9369" y="6911"/>
                </a:lnTo>
                <a:lnTo>
                  <a:pt x="9296" y="6887"/>
                </a:lnTo>
                <a:lnTo>
                  <a:pt x="9199" y="6862"/>
                </a:lnTo>
                <a:lnTo>
                  <a:pt x="9077" y="6814"/>
                </a:lnTo>
                <a:lnTo>
                  <a:pt x="9028" y="6814"/>
                </a:lnTo>
                <a:lnTo>
                  <a:pt x="9028" y="6838"/>
                </a:lnTo>
                <a:lnTo>
                  <a:pt x="9028" y="6960"/>
                </a:lnTo>
                <a:lnTo>
                  <a:pt x="9053" y="7057"/>
                </a:lnTo>
                <a:lnTo>
                  <a:pt x="9101" y="7154"/>
                </a:lnTo>
                <a:lnTo>
                  <a:pt x="9174" y="7227"/>
                </a:lnTo>
                <a:lnTo>
                  <a:pt x="9345" y="7373"/>
                </a:lnTo>
                <a:lnTo>
                  <a:pt x="9539" y="7495"/>
                </a:lnTo>
                <a:lnTo>
                  <a:pt x="9904" y="7714"/>
                </a:lnTo>
                <a:lnTo>
                  <a:pt x="10123" y="7836"/>
                </a:lnTo>
                <a:lnTo>
                  <a:pt x="10342" y="7933"/>
                </a:lnTo>
                <a:lnTo>
                  <a:pt x="10050" y="8103"/>
                </a:lnTo>
                <a:lnTo>
                  <a:pt x="10002" y="8030"/>
                </a:lnTo>
                <a:lnTo>
                  <a:pt x="9904" y="7982"/>
                </a:lnTo>
                <a:lnTo>
                  <a:pt x="9564" y="7884"/>
                </a:lnTo>
                <a:lnTo>
                  <a:pt x="9223" y="7763"/>
                </a:lnTo>
                <a:lnTo>
                  <a:pt x="8882" y="7617"/>
                </a:lnTo>
                <a:lnTo>
                  <a:pt x="8566" y="7471"/>
                </a:lnTo>
                <a:lnTo>
                  <a:pt x="8250" y="7300"/>
                </a:lnTo>
                <a:lnTo>
                  <a:pt x="7933" y="7130"/>
                </a:lnTo>
                <a:lnTo>
                  <a:pt x="7349" y="6716"/>
                </a:lnTo>
                <a:lnTo>
                  <a:pt x="6765" y="6303"/>
                </a:lnTo>
                <a:lnTo>
                  <a:pt x="6206" y="5865"/>
                </a:lnTo>
                <a:lnTo>
                  <a:pt x="5086" y="4940"/>
                </a:lnTo>
                <a:lnTo>
                  <a:pt x="4527" y="4502"/>
                </a:lnTo>
                <a:lnTo>
                  <a:pt x="3943" y="4064"/>
                </a:lnTo>
                <a:lnTo>
                  <a:pt x="3359" y="3650"/>
                </a:lnTo>
                <a:lnTo>
                  <a:pt x="2751" y="3237"/>
                </a:lnTo>
                <a:lnTo>
                  <a:pt x="1510" y="2458"/>
                </a:lnTo>
                <a:lnTo>
                  <a:pt x="1072" y="2142"/>
                </a:lnTo>
                <a:lnTo>
                  <a:pt x="853" y="1996"/>
                </a:lnTo>
                <a:lnTo>
                  <a:pt x="609" y="1850"/>
                </a:lnTo>
                <a:lnTo>
                  <a:pt x="609" y="1412"/>
                </a:lnTo>
                <a:lnTo>
                  <a:pt x="585" y="998"/>
                </a:lnTo>
                <a:lnTo>
                  <a:pt x="561" y="779"/>
                </a:lnTo>
                <a:lnTo>
                  <a:pt x="585" y="585"/>
                </a:lnTo>
                <a:lnTo>
                  <a:pt x="780" y="560"/>
                </a:lnTo>
                <a:lnTo>
                  <a:pt x="974" y="536"/>
                </a:lnTo>
                <a:lnTo>
                  <a:pt x="1364" y="560"/>
                </a:lnTo>
                <a:lnTo>
                  <a:pt x="2580" y="560"/>
                </a:lnTo>
                <a:lnTo>
                  <a:pt x="3967" y="536"/>
                </a:lnTo>
                <a:close/>
                <a:moveTo>
                  <a:pt x="609" y="2312"/>
                </a:moveTo>
                <a:lnTo>
                  <a:pt x="804" y="2507"/>
                </a:lnTo>
                <a:lnTo>
                  <a:pt x="1023" y="2677"/>
                </a:lnTo>
                <a:lnTo>
                  <a:pt x="1461" y="2993"/>
                </a:lnTo>
                <a:lnTo>
                  <a:pt x="2361" y="3577"/>
                </a:lnTo>
                <a:lnTo>
                  <a:pt x="3042" y="4040"/>
                </a:lnTo>
                <a:lnTo>
                  <a:pt x="3699" y="4526"/>
                </a:lnTo>
                <a:lnTo>
                  <a:pt x="4332" y="5013"/>
                </a:lnTo>
                <a:lnTo>
                  <a:pt x="4965" y="5524"/>
                </a:lnTo>
                <a:lnTo>
                  <a:pt x="6011" y="6376"/>
                </a:lnTo>
                <a:lnTo>
                  <a:pt x="6546" y="6814"/>
                </a:lnTo>
                <a:lnTo>
                  <a:pt x="7106" y="7203"/>
                </a:lnTo>
                <a:lnTo>
                  <a:pt x="7690" y="7592"/>
                </a:lnTo>
                <a:lnTo>
                  <a:pt x="8274" y="7933"/>
                </a:lnTo>
                <a:lnTo>
                  <a:pt x="8590" y="8079"/>
                </a:lnTo>
                <a:lnTo>
                  <a:pt x="8907" y="8225"/>
                </a:lnTo>
                <a:lnTo>
                  <a:pt x="9223" y="8347"/>
                </a:lnTo>
                <a:lnTo>
                  <a:pt x="9539" y="8444"/>
                </a:lnTo>
                <a:lnTo>
                  <a:pt x="9515" y="8493"/>
                </a:lnTo>
                <a:lnTo>
                  <a:pt x="9491" y="8541"/>
                </a:lnTo>
                <a:lnTo>
                  <a:pt x="9515" y="8639"/>
                </a:lnTo>
                <a:lnTo>
                  <a:pt x="9539" y="8663"/>
                </a:lnTo>
                <a:lnTo>
                  <a:pt x="9564" y="8687"/>
                </a:lnTo>
                <a:lnTo>
                  <a:pt x="9612" y="8712"/>
                </a:lnTo>
                <a:lnTo>
                  <a:pt x="9661" y="8712"/>
                </a:lnTo>
                <a:lnTo>
                  <a:pt x="9880" y="8639"/>
                </a:lnTo>
                <a:lnTo>
                  <a:pt x="10099" y="8541"/>
                </a:lnTo>
                <a:lnTo>
                  <a:pt x="10537" y="8322"/>
                </a:lnTo>
                <a:lnTo>
                  <a:pt x="10950" y="8079"/>
                </a:lnTo>
                <a:lnTo>
                  <a:pt x="11340" y="7836"/>
                </a:lnTo>
                <a:lnTo>
                  <a:pt x="11656" y="7617"/>
                </a:lnTo>
                <a:lnTo>
                  <a:pt x="11972" y="7373"/>
                </a:lnTo>
                <a:lnTo>
                  <a:pt x="12605" y="6862"/>
                </a:lnTo>
                <a:lnTo>
                  <a:pt x="13213" y="6327"/>
                </a:lnTo>
                <a:lnTo>
                  <a:pt x="13846" y="5816"/>
                </a:lnTo>
                <a:lnTo>
                  <a:pt x="15257" y="4672"/>
                </a:lnTo>
                <a:lnTo>
                  <a:pt x="15987" y="4113"/>
                </a:lnTo>
                <a:lnTo>
                  <a:pt x="16352" y="3845"/>
                </a:lnTo>
                <a:lnTo>
                  <a:pt x="16742" y="3602"/>
                </a:lnTo>
                <a:lnTo>
                  <a:pt x="17180" y="3358"/>
                </a:lnTo>
                <a:lnTo>
                  <a:pt x="17666" y="3115"/>
                </a:lnTo>
                <a:lnTo>
                  <a:pt x="18153" y="2847"/>
                </a:lnTo>
                <a:lnTo>
                  <a:pt x="18372" y="2701"/>
                </a:lnTo>
                <a:lnTo>
                  <a:pt x="18591" y="2556"/>
                </a:lnTo>
                <a:lnTo>
                  <a:pt x="18591" y="3018"/>
                </a:lnTo>
                <a:lnTo>
                  <a:pt x="18664" y="4721"/>
                </a:lnTo>
                <a:lnTo>
                  <a:pt x="18688" y="5573"/>
                </a:lnTo>
                <a:lnTo>
                  <a:pt x="18713" y="6424"/>
                </a:lnTo>
                <a:lnTo>
                  <a:pt x="18688" y="8347"/>
                </a:lnTo>
                <a:lnTo>
                  <a:pt x="18640" y="10269"/>
                </a:lnTo>
                <a:lnTo>
                  <a:pt x="18591" y="12191"/>
                </a:lnTo>
                <a:lnTo>
                  <a:pt x="18567" y="12532"/>
                </a:lnTo>
                <a:lnTo>
                  <a:pt x="18469" y="12386"/>
                </a:lnTo>
                <a:lnTo>
                  <a:pt x="18348" y="12240"/>
                </a:lnTo>
                <a:lnTo>
                  <a:pt x="18104" y="11996"/>
                </a:lnTo>
                <a:lnTo>
                  <a:pt x="17812" y="11704"/>
                </a:lnTo>
                <a:lnTo>
                  <a:pt x="17496" y="11412"/>
                </a:lnTo>
                <a:lnTo>
                  <a:pt x="16863" y="10853"/>
                </a:lnTo>
                <a:lnTo>
                  <a:pt x="16206" y="10366"/>
                </a:lnTo>
                <a:lnTo>
                  <a:pt x="15549" y="9904"/>
                </a:lnTo>
                <a:lnTo>
                  <a:pt x="15136" y="9612"/>
                </a:lnTo>
                <a:lnTo>
                  <a:pt x="14722" y="9320"/>
                </a:lnTo>
                <a:lnTo>
                  <a:pt x="14503" y="9198"/>
                </a:lnTo>
                <a:lnTo>
                  <a:pt x="14260" y="9077"/>
                </a:lnTo>
                <a:lnTo>
                  <a:pt x="14041" y="8955"/>
                </a:lnTo>
                <a:lnTo>
                  <a:pt x="13797" y="8882"/>
                </a:lnTo>
                <a:lnTo>
                  <a:pt x="13724" y="8882"/>
                </a:lnTo>
                <a:lnTo>
                  <a:pt x="13676" y="8931"/>
                </a:lnTo>
                <a:lnTo>
                  <a:pt x="13676" y="8979"/>
                </a:lnTo>
                <a:lnTo>
                  <a:pt x="13700" y="9052"/>
                </a:lnTo>
                <a:lnTo>
                  <a:pt x="13846" y="9223"/>
                </a:lnTo>
                <a:lnTo>
                  <a:pt x="13992" y="9369"/>
                </a:lnTo>
                <a:lnTo>
                  <a:pt x="14333" y="9612"/>
                </a:lnTo>
                <a:lnTo>
                  <a:pt x="15038" y="10099"/>
                </a:lnTo>
                <a:lnTo>
                  <a:pt x="15720" y="10610"/>
                </a:lnTo>
                <a:lnTo>
                  <a:pt x="16401" y="11120"/>
                </a:lnTo>
                <a:lnTo>
                  <a:pt x="16985" y="11631"/>
                </a:lnTo>
                <a:lnTo>
                  <a:pt x="17545" y="12167"/>
                </a:lnTo>
                <a:lnTo>
                  <a:pt x="17837" y="12459"/>
                </a:lnTo>
                <a:lnTo>
                  <a:pt x="18104" y="12775"/>
                </a:lnTo>
                <a:lnTo>
                  <a:pt x="18202" y="12945"/>
                </a:lnTo>
                <a:lnTo>
                  <a:pt x="17934" y="12970"/>
                </a:lnTo>
                <a:lnTo>
                  <a:pt x="17642" y="12994"/>
                </a:lnTo>
                <a:lnTo>
                  <a:pt x="17082" y="12970"/>
                </a:lnTo>
                <a:lnTo>
                  <a:pt x="16182" y="12945"/>
                </a:lnTo>
                <a:lnTo>
                  <a:pt x="15282" y="12945"/>
                </a:lnTo>
                <a:lnTo>
                  <a:pt x="13968" y="12970"/>
                </a:lnTo>
                <a:lnTo>
                  <a:pt x="12654" y="13018"/>
                </a:lnTo>
                <a:lnTo>
                  <a:pt x="10026" y="13116"/>
                </a:lnTo>
                <a:lnTo>
                  <a:pt x="8761" y="13140"/>
                </a:lnTo>
                <a:lnTo>
                  <a:pt x="7520" y="13116"/>
                </a:lnTo>
                <a:lnTo>
                  <a:pt x="6254" y="13091"/>
                </a:lnTo>
                <a:lnTo>
                  <a:pt x="5013" y="13018"/>
                </a:lnTo>
                <a:lnTo>
                  <a:pt x="3772" y="12970"/>
                </a:lnTo>
                <a:lnTo>
                  <a:pt x="2556" y="12945"/>
                </a:lnTo>
                <a:lnTo>
                  <a:pt x="2118" y="12945"/>
                </a:lnTo>
                <a:lnTo>
                  <a:pt x="1680" y="12970"/>
                </a:lnTo>
                <a:lnTo>
                  <a:pt x="1242" y="13018"/>
                </a:lnTo>
                <a:lnTo>
                  <a:pt x="1023" y="13043"/>
                </a:lnTo>
                <a:lnTo>
                  <a:pt x="804" y="13091"/>
                </a:lnTo>
                <a:lnTo>
                  <a:pt x="804" y="13067"/>
                </a:lnTo>
                <a:lnTo>
                  <a:pt x="999" y="12921"/>
                </a:lnTo>
                <a:lnTo>
                  <a:pt x="1193" y="12775"/>
                </a:lnTo>
                <a:lnTo>
                  <a:pt x="1558" y="12410"/>
                </a:lnTo>
                <a:lnTo>
                  <a:pt x="2167" y="11826"/>
                </a:lnTo>
                <a:lnTo>
                  <a:pt x="2799" y="11291"/>
                </a:lnTo>
                <a:lnTo>
                  <a:pt x="3432" y="10755"/>
                </a:lnTo>
                <a:lnTo>
                  <a:pt x="4064" y="10245"/>
                </a:lnTo>
                <a:lnTo>
                  <a:pt x="4721" y="9734"/>
                </a:lnTo>
                <a:lnTo>
                  <a:pt x="5354" y="9223"/>
                </a:lnTo>
                <a:lnTo>
                  <a:pt x="5403" y="9125"/>
                </a:lnTo>
                <a:lnTo>
                  <a:pt x="5427" y="9028"/>
                </a:lnTo>
                <a:lnTo>
                  <a:pt x="5403" y="8955"/>
                </a:lnTo>
                <a:lnTo>
                  <a:pt x="5354" y="8858"/>
                </a:lnTo>
                <a:lnTo>
                  <a:pt x="5281" y="8809"/>
                </a:lnTo>
                <a:lnTo>
                  <a:pt x="5184" y="8785"/>
                </a:lnTo>
                <a:lnTo>
                  <a:pt x="5086" y="8785"/>
                </a:lnTo>
                <a:lnTo>
                  <a:pt x="4965" y="8833"/>
                </a:lnTo>
                <a:lnTo>
                  <a:pt x="3772" y="9807"/>
                </a:lnTo>
                <a:lnTo>
                  <a:pt x="2580" y="10804"/>
                </a:lnTo>
                <a:lnTo>
                  <a:pt x="1948" y="11388"/>
                </a:lnTo>
                <a:lnTo>
                  <a:pt x="1339" y="11972"/>
                </a:lnTo>
                <a:lnTo>
                  <a:pt x="1047" y="12264"/>
                </a:lnTo>
                <a:lnTo>
                  <a:pt x="901" y="12434"/>
                </a:lnTo>
                <a:lnTo>
                  <a:pt x="780" y="12580"/>
                </a:lnTo>
                <a:lnTo>
                  <a:pt x="780" y="12045"/>
                </a:lnTo>
                <a:lnTo>
                  <a:pt x="804" y="11510"/>
                </a:lnTo>
                <a:lnTo>
                  <a:pt x="804" y="11072"/>
                </a:lnTo>
                <a:lnTo>
                  <a:pt x="780" y="10634"/>
                </a:lnTo>
                <a:lnTo>
                  <a:pt x="731" y="9782"/>
                </a:lnTo>
                <a:lnTo>
                  <a:pt x="634" y="7933"/>
                </a:lnTo>
                <a:lnTo>
                  <a:pt x="536" y="6108"/>
                </a:lnTo>
                <a:lnTo>
                  <a:pt x="512" y="5232"/>
                </a:lnTo>
                <a:lnTo>
                  <a:pt x="512" y="4332"/>
                </a:lnTo>
                <a:lnTo>
                  <a:pt x="561" y="3456"/>
                </a:lnTo>
                <a:lnTo>
                  <a:pt x="585" y="2580"/>
                </a:lnTo>
                <a:lnTo>
                  <a:pt x="609" y="2312"/>
                </a:lnTo>
                <a:close/>
                <a:moveTo>
                  <a:pt x="3042" y="1"/>
                </a:moveTo>
                <a:lnTo>
                  <a:pt x="1656" y="49"/>
                </a:lnTo>
                <a:lnTo>
                  <a:pt x="1364" y="49"/>
                </a:lnTo>
                <a:lnTo>
                  <a:pt x="1047" y="74"/>
                </a:lnTo>
                <a:lnTo>
                  <a:pt x="877" y="74"/>
                </a:lnTo>
                <a:lnTo>
                  <a:pt x="731" y="122"/>
                </a:lnTo>
                <a:lnTo>
                  <a:pt x="585" y="171"/>
                </a:lnTo>
                <a:lnTo>
                  <a:pt x="463" y="220"/>
                </a:lnTo>
                <a:lnTo>
                  <a:pt x="390" y="244"/>
                </a:lnTo>
                <a:lnTo>
                  <a:pt x="317" y="293"/>
                </a:lnTo>
                <a:lnTo>
                  <a:pt x="244" y="366"/>
                </a:lnTo>
                <a:lnTo>
                  <a:pt x="196" y="463"/>
                </a:lnTo>
                <a:lnTo>
                  <a:pt x="147" y="658"/>
                </a:lnTo>
                <a:lnTo>
                  <a:pt x="123" y="901"/>
                </a:lnTo>
                <a:lnTo>
                  <a:pt x="123" y="1144"/>
                </a:lnTo>
                <a:lnTo>
                  <a:pt x="147" y="1631"/>
                </a:lnTo>
                <a:lnTo>
                  <a:pt x="147" y="1850"/>
                </a:lnTo>
                <a:lnTo>
                  <a:pt x="147" y="2045"/>
                </a:lnTo>
                <a:lnTo>
                  <a:pt x="25" y="3894"/>
                </a:lnTo>
                <a:lnTo>
                  <a:pt x="1" y="4794"/>
                </a:lnTo>
                <a:lnTo>
                  <a:pt x="1" y="5719"/>
                </a:lnTo>
                <a:lnTo>
                  <a:pt x="25" y="6668"/>
                </a:lnTo>
                <a:lnTo>
                  <a:pt x="74" y="7641"/>
                </a:lnTo>
                <a:lnTo>
                  <a:pt x="171" y="9588"/>
                </a:lnTo>
                <a:lnTo>
                  <a:pt x="220" y="10537"/>
                </a:lnTo>
                <a:lnTo>
                  <a:pt x="269" y="11510"/>
                </a:lnTo>
                <a:lnTo>
                  <a:pt x="244" y="11948"/>
                </a:lnTo>
                <a:lnTo>
                  <a:pt x="244" y="12361"/>
                </a:lnTo>
                <a:lnTo>
                  <a:pt x="220" y="12775"/>
                </a:lnTo>
                <a:lnTo>
                  <a:pt x="269" y="13213"/>
                </a:lnTo>
                <a:lnTo>
                  <a:pt x="269" y="13310"/>
                </a:lnTo>
                <a:lnTo>
                  <a:pt x="317" y="13359"/>
                </a:lnTo>
                <a:lnTo>
                  <a:pt x="366" y="13432"/>
                </a:lnTo>
                <a:lnTo>
                  <a:pt x="415" y="13456"/>
                </a:lnTo>
                <a:lnTo>
                  <a:pt x="463" y="13505"/>
                </a:lnTo>
                <a:lnTo>
                  <a:pt x="536" y="13529"/>
                </a:lnTo>
                <a:lnTo>
                  <a:pt x="828" y="13554"/>
                </a:lnTo>
                <a:lnTo>
                  <a:pt x="1120" y="13554"/>
                </a:lnTo>
                <a:lnTo>
                  <a:pt x="1704" y="13529"/>
                </a:lnTo>
                <a:lnTo>
                  <a:pt x="2313" y="13481"/>
                </a:lnTo>
                <a:lnTo>
                  <a:pt x="2897" y="13481"/>
                </a:lnTo>
                <a:lnTo>
                  <a:pt x="4137" y="13505"/>
                </a:lnTo>
                <a:lnTo>
                  <a:pt x="5354" y="13578"/>
                </a:lnTo>
                <a:lnTo>
                  <a:pt x="6619" y="13651"/>
                </a:lnTo>
                <a:lnTo>
                  <a:pt x="7885" y="13675"/>
                </a:lnTo>
                <a:lnTo>
                  <a:pt x="9150" y="13675"/>
                </a:lnTo>
                <a:lnTo>
                  <a:pt x="10391" y="13651"/>
                </a:lnTo>
                <a:lnTo>
                  <a:pt x="15574" y="13481"/>
                </a:lnTo>
                <a:lnTo>
                  <a:pt x="15963" y="13481"/>
                </a:lnTo>
                <a:lnTo>
                  <a:pt x="16352" y="13505"/>
                </a:lnTo>
                <a:lnTo>
                  <a:pt x="17155" y="13578"/>
                </a:lnTo>
                <a:lnTo>
                  <a:pt x="17569" y="13578"/>
                </a:lnTo>
                <a:lnTo>
                  <a:pt x="17958" y="13554"/>
                </a:lnTo>
                <a:lnTo>
                  <a:pt x="18348" y="13505"/>
                </a:lnTo>
                <a:lnTo>
                  <a:pt x="18542" y="13456"/>
                </a:lnTo>
                <a:lnTo>
                  <a:pt x="18713" y="13383"/>
                </a:lnTo>
                <a:lnTo>
                  <a:pt x="18786" y="13408"/>
                </a:lnTo>
                <a:lnTo>
                  <a:pt x="18883" y="13408"/>
                </a:lnTo>
                <a:lnTo>
                  <a:pt x="18956" y="13359"/>
                </a:lnTo>
                <a:lnTo>
                  <a:pt x="19029" y="13262"/>
                </a:lnTo>
                <a:lnTo>
                  <a:pt x="19102" y="13164"/>
                </a:lnTo>
                <a:lnTo>
                  <a:pt x="19126" y="13043"/>
                </a:lnTo>
                <a:lnTo>
                  <a:pt x="19175" y="12872"/>
                </a:lnTo>
                <a:lnTo>
                  <a:pt x="19199" y="12532"/>
                </a:lnTo>
                <a:lnTo>
                  <a:pt x="19223" y="12191"/>
                </a:lnTo>
                <a:lnTo>
                  <a:pt x="19199" y="11850"/>
                </a:lnTo>
                <a:lnTo>
                  <a:pt x="19199" y="11412"/>
                </a:lnTo>
                <a:lnTo>
                  <a:pt x="19248" y="9417"/>
                </a:lnTo>
                <a:lnTo>
                  <a:pt x="19272" y="7398"/>
                </a:lnTo>
                <a:lnTo>
                  <a:pt x="19272" y="5548"/>
                </a:lnTo>
                <a:lnTo>
                  <a:pt x="19199" y="3699"/>
                </a:lnTo>
                <a:lnTo>
                  <a:pt x="19150" y="2872"/>
                </a:lnTo>
                <a:lnTo>
                  <a:pt x="19150" y="2020"/>
                </a:lnTo>
                <a:lnTo>
                  <a:pt x="19199" y="1972"/>
                </a:lnTo>
                <a:lnTo>
                  <a:pt x="19223" y="1874"/>
                </a:lnTo>
                <a:lnTo>
                  <a:pt x="19223" y="1777"/>
                </a:lnTo>
                <a:lnTo>
                  <a:pt x="19199" y="1753"/>
                </a:lnTo>
                <a:lnTo>
                  <a:pt x="19150" y="1728"/>
                </a:lnTo>
                <a:lnTo>
                  <a:pt x="19199" y="1193"/>
                </a:lnTo>
                <a:lnTo>
                  <a:pt x="19199" y="925"/>
                </a:lnTo>
                <a:lnTo>
                  <a:pt x="19199" y="658"/>
                </a:lnTo>
                <a:lnTo>
                  <a:pt x="19248" y="560"/>
                </a:lnTo>
                <a:lnTo>
                  <a:pt x="19272" y="487"/>
                </a:lnTo>
                <a:lnTo>
                  <a:pt x="19248" y="390"/>
                </a:lnTo>
                <a:lnTo>
                  <a:pt x="19199" y="317"/>
                </a:lnTo>
                <a:lnTo>
                  <a:pt x="19126" y="244"/>
                </a:lnTo>
                <a:lnTo>
                  <a:pt x="19053" y="195"/>
                </a:lnTo>
                <a:lnTo>
                  <a:pt x="18956" y="195"/>
                </a:lnTo>
                <a:lnTo>
                  <a:pt x="18834" y="220"/>
                </a:lnTo>
                <a:lnTo>
                  <a:pt x="18688" y="268"/>
                </a:lnTo>
                <a:lnTo>
                  <a:pt x="18542" y="293"/>
                </a:lnTo>
                <a:lnTo>
                  <a:pt x="18348" y="293"/>
                </a:lnTo>
                <a:lnTo>
                  <a:pt x="18177" y="268"/>
                </a:lnTo>
                <a:lnTo>
                  <a:pt x="17496" y="195"/>
                </a:lnTo>
                <a:lnTo>
                  <a:pt x="17009" y="171"/>
                </a:lnTo>
                <a:lnTo>
                  <a:pt x="16547" y="147"/>
                </a:lnTo>
                <a:lnTo>
                  <a:pt x="16085" y="171"/>
                </a:lnTo>
                <a:lnTo>
                  <a:pt x="15598" y="171"/>
                </a:lnTo>
                <a:lnTo>
                  <a:pt x="14211" y="244"/>
                </a:lnTo>
                <a:lnTo>
                  <a:pt x="12824" y="268"/>
                </a:lnTo>
                <a:lnTo>
                  <a:pt x="11437" y="244"/>
                </a:lnTo>
                <a:lnTo>
                  <a:pt x="10050" y="171"/>
                </a:lnTo>
                <a:lnTo>
                  <a:pt x="7252" y="49"/>
                </a:lnTo>
                <a:lnTo>
                  <a:pt x="58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9"/>
          <p:cNvSpPr/>
          <p:nvPr/>
        </p:nvSpPr>
        <p:spPr>
          <a:xfrm>
            <a:off x="1718350" y="1619584"/>
            <a:ext cx="327246" cy="316843"/>
          </a:xfrm>
          <a:custGeom>
            <a:avLst/>
            <a:gdLst/>
            <a:ahLst/>
            <a:cxnLst/>
            <a:rect l="l" t="t" r="r" b="b"/>
            <a:pathLst>
              <a:path w="19126" h="18518" extrusionOk="0">
                <a:moveTo>
                  <a:pt x="10098" y="2409"/>
                </a:moveTo>
                <a:lnTo>
                  <a:pt x="10512" y="2701"/>
                </a:lnTo>
                <a:lnTo>
                  <a:pt x="10074" y="2969"/>
                </a:lnTo>
                <a:lnTo>
                  <a:pt x="9636" y="3285"/>
                </a:lnTo>
                <a:lnTo>
                  <a:pt x="9198" y="3602"/>
                </a:lnTo>
                <a:lnTo>
                  <a:pt x="8760" y="3918"/>
                </a:lnTo>
                <a:lnTo>
                  <a:pt x="8517" y="4040"/>
                </a:lnTo>
                <a:lnTo>
                  <a:pt x="8249" y="4234"/>
                </a:lnTo>
                <a:lnTo>
                  <a:pt x="7981" y="4429"/>
                </a:lnTo>
                <a:lnTo>
                  <a:pt x="7884" y="4551"/>
                </a:lnTo>
                <a:lnTo>
                  <a:pt x="7811" y="4672"/>
                </a:lnTo>
                <a:lnTo>
                  <a:pt x="7349" y="4672"/>
                </a:lnTo>
                <a:lnTo>
                  <a:pt x="6814" y="4697"/>
                </a:lnTo>
                <a:lnTo>
                  <a:pt x="7081" y="4526"/>
                </a:lnTo>
                <a:lnTo>
                  <a:pt x="7641" y="4161"/>
                </a:lnTo>
                <a:lnTo>
                  <a:pt x="8200" y="3796"/>
                </a:lnTo>
                <a:lnTo>
                  <a:pt x="8784" y="3480"/>
                </a:lnTo>
                <a:lnTo>
                  <a:pt x="9320" y="3115"/>
                </a:lnTo>
                <a:lnTo>
                  <a:pt x="9539" y="2969"/>
                </a:lnTo>
                <a:lnTo>
                  <a:pt x="9758" y="2823"/>
                </a:lnTo>
                <a:lnTo>
                  <a:pt x="9952" y="2628"/>
                </a:lnTo>
                <a:lnTo>
                  <a:pt x="10025" y="2531"/>
                </a:lnTo>
                <a:lnTo>
                  <a:pt x="10074" y="2409"/>
                </a:lnTo>
                <a:close/>
                <a:moveTo>
                  <a:pt x="10804" y="2847"/>
                </a:moveTo>
                <a:lnTo>
                  <a:pt x="11193" y="3115"/>
                </a:lnTo>
                <a:lnTo>
                  <a:pt x="10974" y="3237"/>
                </a:lnTo>
                <a:lnTo>
                  <a:pt x="10755" y="3407"/>
                </a:lnTo>
                <a:lnTo>
                  <a:pt x="10561" y="3577"/>
                </a:lnTo>
                <a:lnTo>
                  <a:pt x="10366" y="3723"/>
                </a:lnTo>
                <a:lnTo>
                  <a:pt x="9709" y="4161"/>
                </a:lnTo>
                <a:lnTo>
                  <a:pt x="9368" y="4429"/>
                </a:lnTo>
                <a:lnTo>
                  <a:pt x="9222" y="4551"/>
                </a:lnTo>
                <a:lnTo>
                  <a:pt x="9101" y="4721"/>
                </a:lnTo>
                <a:lnTo>
                  <a:pt x="8176" y="4672"/>
                </a:lnTo>
                <a:lnTo>
                  <a:pt x="8322" y="4551"/>
                </a:lnTo>
                <a:lnTo>
                  <a:pt x="8663" y="4332"/>
                </a:lnTo>
                <a:lnTo>
                  <a:pt x="9028" y="4113"/>
                </a:lnTo>
                <a:lnTo>
                  <a:pt x="9466" y="3821"/>
                </a:lnTo>
                <a:lnTo>
                  <a:pt x="9879" y="3529"/>
                </a:lnTo>
                <a:lnTo>
                  <a:pt x="10317" y="3212"/>
                </a:lnTo>
                <a:lnTo>
                  <a:pt x="10731" y="2920"/>
                </a:lnTo>
                <a:lnTo>
                  <a:pt x="10804" y="2847"/>
                </a:lnTo>
                <a:close/>
                <a:moveTo>
                  <a:pt x="9490" y="1850"/>
                </a:moveTo>
                <a:lnTo>
                  <a:pt x="9685" y="2069"/>
                </a:lnTo>
                <a:lnTo>
                  <a:pt x="9904" y="2263"/>
                </a:lnTo>
                <a:lnTo>
                  <a:pt x="9709" y="2385"/>
                </a:lnTo>
                <a:lnTo>
                  <a:pt x="9514" y="2507"/>
                </a:lnTo>
                <a:lnTo>
                  <a:pt x="9149" y="2799"/>
                </a:lnTo>
                <a:lnTo>
                  <a:pt x="8590" y="3164"/>
                </a:lnTo>
                <a:lnTo>
                  <a:pt x="8006" y="3480"/>
                </a:lnTo>
                <a:lnTo>
                  <a:pt x="7519" y="3796"/>
                </a:lnTo>
                <a:lnTo>
                  <a:pt x="7033" y="4113"/>
                </a:lnTo>
                <a:lnTo>
                  <a:pt x="6595" y="4405"/>
                </a:lnTo>
                <a:lnTo>
                  <a:pt x="6400" y="4551"/>
                </a:lnTo>
                <a:lnTo>
                  <a:pt x="6205" y="4745"/>
                </a:lnTo>
                <a:lnTo>
                  <a:pt x="5792" y="4770"/>
                </a:lnTo>
                <a:lnTo>
                  <a:pt x="6059" y="4551"/>
                </a:lnTo>
                <a:lnTo>
                  <a:pt x="6327" y="4307"/>
                </a:lnTo>
                <a:lnTo>
                  <a:pt x="6838" y="3845"/>
                </a:lnTo>
                <a:lnTo>
                  <a:pt x="7495" y="3334"/>
                </a:lnTo>
                <a:lnTo>
                  <a:pt x="7811" y="3091"/>
                </a:lnTo>
                <a:lnTo>
                  <a:pt x="8152" y="2847"/>
                </a:lnTo>
                <a:lnTo>
                  <a:pt x="8492" y="2604"/>
                </a:lnTo>
                <a:lnTo>
                  <a:pt x="8809" y="2336"/>
                </a:lnTo>
                <a:lnTo>
                  <a:pt x="9149" y="2069"/>
                </a:lnTo>
                <a:lnTo>
                  <a:pt x="9490" y="1850"/>
                </a:lnTo>
                <a:close/>
                <a:moveTo>
                  <a:pt x="12775" y="4307"/>
                </a:moveTo>
                <a:lnTo>
                  <a:pt x="13359" y="4697"/>
                </a:lnTo>
                <a:lnTo>
                  <a:pt x="13116" y="4697"/>
                </a:lnTo>
                <a:lnTo>
                  <a:pt x="12045" y="4794"/>
                </a:lnTo>
                <a:lnTo>
                  <a:pt x="12410" y="4551"/>
                </a:lnTo>
                <a:lnTo>
                  <a:pt x="12580" y="4429"/>
                </a:lnTo>
                <a:lnTo>
                  <a:pt x="12775" y="4307"/>
                </a:lnTo>
                <a:close/>
                <a:moveTo>
                  <a:pt x="11510" y="3358"/>
                </a:moveTo>
                <a:lnTo>
                  <a:pt x="11923" y="3699"/>
                </a:lnTo>
                <a:lnTo>
                  <a:pt x="11826" y="3699"/>
                </a:lnTo>
                <a:lnTo>
                  <a:pt x="11729" y="3723"/>
                </a:lnTo>
                <a:lnTo>
                  <a:pt x="11558" y="3845"/>
                </a:lnTo>
                <a:lnTo>
                  <a:pt x="11388" y="3967"/>
                </a:lnTo>
                <a:lnTo>
                  <a:pt x="11242" y="4113"/>
                </a:lnTo>
                <a:lnTo>
                  <a:pt x="10877" y="4453"/>
                </a:lnTo>
                <a:lnTo>
                  <a:pt x="10682" y="4624"/>
                </a:lnTo>
                <a:lnTo>
                  <a:pt x="10536" y="4818"/>
                </a:lnTo>
                <a:lnTo>
                  <a:pt x="9587" y="4745"/>
                </a:lnTo>
                <a:lnTo>
                  <a:pt x="9831" y="4575"/>
                </a:lnTo>
                <a:lnTo>
                  <a:pt x="10074" y="4380"/>
                </a:lnTo>
                <a:lnTo>
                  <a:pt x="10317" y="4210"/>
                </a:lnTo>
                <a:lnTo>
                  <a:pt x="10561" y="4040"/>
                </a:lnTo>
                <a:lnTo>
                  <a:pt x="11047" y="3723"/>
                </a:lnTo>
                <a:lnTo>
                  <a:pt x="11510" y="3358"/>
                </a:lnTo>
                <a:close/>
                <a:moveTo>
                  <a:pt x="12021" y="3772"/>
                </a:moveTo>
                <a:lnTo>
                  <a:pt x="12532" y="4137"/>
                </a:lnTo>
                <a:lnTo>
                  <a:pt x="12313" y="4307"/>
                </a:lnTo>
                <a:lnTo>
                  <a:pt x="12021" y="4551"/>
                </a:lnTo>
                <a:lnTo>
                  <a:pt x="11899" y="4672"/>
                </a:lnTo>
                <a:lnTo>
                  <a:pt x="11777" y="4818"/>
                </a:lnTo>
                <a:lnTo>
                  <a:pt x="11412" y="4843"/>
                </a:lnTo>
                <a:lnTo>
                  <a:pt x="11072" y="4843"/>
                </a:lnTo>
                <a:lnTo>
                  <a:pt x="10828" y="4818"/>
                </a:lnTo>
                <a:lnTo>
                  <a:pt x="11072" y="4648"/>
                </a:lnTo>
                <a:lnTo>
                  <a:pt x="11315" y="4453"/>
                </a:lnTo>
                <a:lnTo>
                  <a:pt x="11534" y="4259"/>
                </a:lnTo>
                <a:lnTo>
                  <a:pt x="11777" y="4064"/>
                </a:lnTo>
                <a:lnTo>
                  <a:pt x="11923" y="3967"/>
                </a:lnTo>
                <a:lnTo>
                  <a:pt x="11996" y="3894"/>
                </a:lnTo>
                <a:lnTo>
                  <a:pt x="12021" y="3821"/>
                </a:lnTo>
                <a:lnTo>
                  <a:pt x="12021" y="3772"/>
                </a:lnTo>
                <a:close/>
                <a:moveTo>
                  <a:pt x="15038" y="6156"/>
                </a:moveTo>
                <a:lnTo>
                  <a:pt x="15281" y="6327"/>
                </a:lnTo>
                <a:lnTo>
                  <a:pt x="15525" y="6473"/>
                </a:lnTo>
                <a:lnTo>
                  <a:pt x="15354" y="6594"/>
                </a:lnTo>
                <a:lnTo>
                  <a:pt x="15184" y="6740"/>
                </a:lnTo>
                <a:lnTo>
                  <a:pt x="15062" y="6862"/>
                </a:lnTo>
                <a:lnTo>
                  <a:pt x="15038" y="6156"/>
                </a:lnTo>
                <a:close/>
                <a:moveTo>
                  <a:pt x="9782" y="511"/>
                </a:moveTo>
                <a:lnTo>
                  <a:pt x="10244" y="925"/>
                </a:lnTo>
                <a:lnTo>
                  <a:pt x="10512" y="1144"/>
                </a:lnTo>
                <a:lnTo>
                  <a:pt x="10804" y="1363"/>
                </a:lnTo>
                <a:lnTo>
                  <a:pt x="11364" y="1777"/>
                </a:lnTo>
                <a:lnTo>
                  <a:pt x="12021" y="2239"/>
                </a:lnTo>
                <a:lnTo>
                  <a:pt x="12629" y="2726"/>
                </a:lnTo>
                <a:lnTo>
                  <a:pt x="13237" y="3237"/>
                </a:lnTo>
                <a:lnTo>
                  <a:pt x="13846" y="3723"/>
                </a:lnTo>
                <a:lnTo>
                  <a:pt x="15111" y="4672"/>
                </a:lnTo>
                <a:lnTo>
                  <a:pt x="15744" y="5135"/>
                </a:lnTo>
                <a:lnTo>
                  <a:pt x="16352" y="5621"/>
                </a:lnTo>
                <a:lnTo>
                  <a:pt x="16838" y="5986"/>
                </a:lnTo>
                <a:lnTo>
                  <a:pt x="17325" y="6302"/>
                </a:lnTo>
                <a:lnTo>
                  <a:pt x="17836" y="6619"/>
                </a:lnTo>
                <a:lnTo>
                  <a:pt x="18347" y="6886"/>
                </a:lnTo>
                <a:lnTo>
                  <a:pt x="18274" y="6959"/>
                </a:lnTo>
                <a:lnTo>
                  <a:pt x="18104" y="7105"/>
                </a:lnTo>
                <a:lnTo>
                  <a:pt x="17909" y="7203"/>
                </a:lnTo>
                <a:lnTo>
                  <a:pt x="17617" y="7373"/>
                </a:lnTo>
                <a:lnTo>
                  <a:pt x="17568" y="7300"/>
                </a:lnTo>
                <a:lnTo>
                  <a:pt x="17520" y="7276"/>
                </a:lnTo>
                <a:lnTo>
                  <a:pt x="17471" y="7251"/>
                </a:lnTo>
                <a:lnTo>
                  <a:pt x="17276" y="7178"/>
                </a:lnTo>
                <a:lnTo>
                  <a:pt x="17106" y="7081"/>
                </a:lnTo>
                <a:lnTo>
                  <a:pt x="16936" y="6959"/>
                </a:lnTo>
                <a:lnTo>
                  <a:pt x="16790" y="6838"/>
                </a:lnTo>
                <a:lnTo>
                  <a:pt x="16473" y="6570"/>
                </a:lnTo>
                <a:lnTo>
                  <a:pt x="16303" y="6473"/>
                </a:lnTo>
                <a:lnTo>
                  <a:pt x="16133" y="6375"/>
                </a:lnTo>
                <a:lnTo>
                  <a:pt x="15865" y="6229"/>
                </a:lnTo>
                <a:lnTo>
                  <a:pt x="15598" y="6059"/>
                </a:lnTo>
                <a:lnTo>
                  <a:pt x="15306" y="5889"/>
                </a:lnTo>
                <a:lnTo>
                  <a:pt x="15160" y="5816"/>
                </a:lnTo>
                <a:lnTo>
                  <a:pt x="15038" y="5767"/>
                </a:lnTo>
                <a:lnTo>
                  <a:pt x="15014" y="5426"/>
                </a:lnTo>
                <a:lnTo>
                  <a:pt x="14989" y="5256"/>
                </a:lnTo>
                <a:lnTo>
                  <a:pt x="14916" y="5110"/>
                </a:lnTo>
                <a:lnTo>
                  <a:pt x="14916" y="5037"/>
                </a:lnTo>
                <a:lnTo>
                  <a:pt x="14892" y="4964"/>
                </a:lnTo>
                <a:lnTo>
                  <a:pt x="14868" y="4916"/>
                </a:lnTo>
                <a:lnTo>
                  <a:pt x="14795" y="4867"/>
                </a:lnTo>
                <a:lnTo>
                  <a:pt x="14624" y="4770"/>
                </a:lnTo>
                <a:lnTo>
                  <a:pt x="14430" y="4721"/>
                </a:lnTo>
                <a:lnTo>
                  <a:pt x="14235" y="4697"/>
                </a:lnTo>
                <a:lnTo>
                  <a:pt x="14040" y="4672"/>
                </a:lnTo>
                <a:lnTo>
                  <a:pt x="12751" y="3796"/>
                </a:lnTo>
                <a:lnTo>
                  <a:pt x="12118" y="3334"/>
                </a:lnTo>
                <a:lnTo>
                  <a:pt x="11485" y="2872"/>
                </a:lnTo>
                <a:lnTo>
                  <a:pt x="11242" y="2701"/>
                </a:lnTo>
                <a:lnTo>
                  <a:pt x="10974" y="2531"/>
                </a:lnTo>
                <a:lnTo>
                  <a:pt x="10463" y="2239"/>
                </a:lnTo>
                <a:lnTo>
                  <a:pt x="10269" y="2093"/>
                </a:lnTo>
                <a:lnTo>
                  <a:pt x="10098" y="1947"/>
                </a:lnTo>
                <a:lnTo>
                  <a:pt x="9928" y="1801"/>
                </a:lnTo>
                <a:lnTo>
                  <a:pt x="9758" y="1655"/>
                </a:lnTo>
                <a:lnTo>
                  <a:pt x="9733" y="1558"/>
                </a:lnTo>
                <a:lnTo>
                  <a:pt x="9685" y="1485"/>
                </a:lnTo>
                <a:lnTo>
                  <a:pt x="9587" y="1436"/>
                </a:lnTo>
                <a:lnTo>
                  <a:pt x="9539" y="1436"/>
                </a:lnTo>
                <a:lnTo>
                  <a:pt x="9466" y="1460"/>
                </a:lnTo>
                <a:lnTo>
                  <a:pt x="9271" y="1558"/>
                </a:lnTo>
                <a:lnTo>
                  <a:pt x="9101" y="1655"/>
                </a:lnTo>
                <a:lnTo>
                  <a:pt x="8784" y="1923"/>
                </a:lnTo>
                <a:lnTo>
                  <a:pt x="8444" y="2190"/>
                </a:lnTo>
                <a:lnTo>
                  <a:pt x="8127" y="2434"/>
                </a:lnTo>
                <a:lnTo>
                  <a:pt x="7738" y="2677"/>
                </a:lnTo>
                <a:lnTo>
                  <a:pt x="7373" y="2969"/>
                </a:lnTo>
                <a:lnTo>
                  <a:pt x="6668" y="3529"/>
                </a:lnTo>
                <a:lnTo>
                  <a:pt x="5913" y="4137"/>
                </a:lnTo>
                <a:lnTo>
                  <a:pt x="5524" y="4453"/>
                </a:lnTo>
                <a:lnTo>
                  <a:pt x="5183" y="4794"/>
                </a:lnTo>
                <a:lnTo>
                  <a:pt x="5183" y="4818"/>
                </a:lnTo>
                <a:lnTo>
                  <a:pt x="4624" y="4867"/>
                </a:lnTo>
                <a:lnTo>
                  <a:pt x="4234" y="4891"/>
                </a:lnTo>
                <a:lnTo>
                  <a:pt x="4015" y="4940"/>
                </a:lnTo>
                <a:lnTo>
                  <a:pt x="3942" y="4989"/>
                </a:lnTo>
                <a:lnTo>
                  <a:pt x="3869" y="5062"/>
                </a:lnTo>
                <a:lnTo>
                  <a:pt x="3796" y="5037"/>
                </a:lnTo>
                <a:lnTo>
                  <a:pt x="3723" y="5062"/>
                </a:lnTo>
                <a:lnTo>
                  <a:pt x="3675" y="5110"/>
                </a:lnTo>
                <a:lnTo>
                  <a:pt x="3650" y="5183"/>
                </a:lnTo>
                <a:lnTo>
                  <a:pt x="3602" y="5402"/>
                </a:lnTo>
                <a:lnTo>
                  <a:pt x="3602" y="5621"/>
                </a:lnTo>
                <a:lnTo>
                  <a:pt x="3480" y="5645"/>
                </a:lnTo>
                <a:lnTo>
                  <a:pt x="3358" y="5694"/>
                </a:lnTo>
                <a:lnTo>
                  <a:pt x="3237" y="5767"/>
                </a:lnTo>
                <a:lnTo>
                  <a:pt x="3115" y="5864"/>
                </a:lnTo>
                <a:lnTo>
                  <a:pt x="2920" y="6035"/>
                </a:lnTo>
                <a:lnTo>
                  <a:pt x="2726" y="6229"/>
                </a:lnTo>
                <a:lnTo>
                  <a:pt x="2166" y="6765"/>
                </a:lnTo>
                <a:lnTo>
                  <a:pt x="1874" y="7008"/>
                </a:lnTo>
                <a:lnTo>
                  <a:pt x="1582" y="7227"/>
                </a:lnTo>
                <a:lnTo>
                  <a:pt x="1509" y="7300"/>
                </a:lnTo>
                <a:lnTo>
                  <a:pt x="1241" y="7203"/>
                </a:lnTo>
                <a:lnTo>
                  <a:pt x="998" y="7130"/>
                </a:lnTo>
                <a:lnTo>
                  <a:pt x="779" y="7008"/>
                </a:lnTo>
                <a:lnTo>
                  <a:pt x="584" y="6838"/>
                </a:lnTo>
                <a:lnTo>
                  <a:pt x="901" y="6667"/>
                </a:lnTo>
                <a:lnTo>
                  <a:pt x="1217" y="6473"/>
                </a:lnTo>
                <a:lnTo>
                  <a:pt x="1825" y="6035"/>
                </a:lnTo>
                <a:lnTo>
                  <a:pt x="3018" y="5135"/>
                </a:lnTo>
                <a:lnTo>
                  <a:pt x="4307" y="4161"/>
                </a:lnTo>
                <a:lnTo>
                  <a:pt x="5646" y="3164"/>
                </a:lnTo>
                <a:lnTo>
                  <a:pt x="6814" y="2361"/>
                </a:lnTo>
                <a:lnTo>
                  <a:pt x="7981" y="1558"/>
                </a:lnTo>
                <a:lnTo>
                  <a:pt x="8395" y="1266"/>
                </a:lnTo>
                <a:lnTo>
                  <a:pt x="8833" y="949"/>
                </a:lnTo>
                <a:lnTo>
                  <a:pt x="9076" y="828"/>
                </a:lnTo>
                <a:lnTo>
                  <a:pt x="9295" y="706"/>
                </a:lnTo>
                <a:lnTo>
                  <a:pt x="9539" y="584"/>
                </a:lnTo>
                <a:lnTo>
                  <a:pt x="9782" y="511"/>
                </a:lnTo>
                <a:close/>
                <a:moveTo>
                  <a:pt x="3577" y="6132"/>
                </a:moveTo>
                <a:lnTo>
                  <a:pt x="3577" y="6497"/>
                </a:lnTo>
                <a:lnTo>
                  <a:pt x="3383" y="6643"/>
                </a:lnTo>
                <a:lnTo>
                  <a:pt x="3188" y="6813"/>
                </a:lnTo>
                <a:lnTo>
                  <a:pt x="2847" y="7130"/>
                </a:lnTo>
                <a:lnTo>
                  <a:pt x="2531" y="7397"/>
                </a:lnTo>
                <a:lnTo>
                  <a:pt x="2385" y="7543"/>
                </a:lnTo>
                <a:lnTo>
                  <a:pt x="2263" y="7714"/>
                </a:lnTo>
                <a:lnTo>
                  <a:pt x="1971" y="7519"/>
                </a:lnTo>
                <a:lnTo>
                  <a:pt x="2190" y="7373"/>
                </a:lnTo>
                <a:lnTo>
                  <a:pt x="2409" y="7178"/>
                </a:lnTo>
                <a:lnTo>
                  <a:pt x="2823" y="6813"/>
                </a:lnTo>
                <a:lnTo>
                  <a:pt x="3334" y="6327"/>
                </a:lnTo>
                <a:lnTo>
                  <a:pt x="3456" y="6229"/>
                </a:lnTo>
                <a:lnTo>
                  <a:pt x="3577" y="6132"/>
                </a:lnTo>
                <a:close/>
                <a:moveTo>
                  <a:pt x="7738" y="7008"/>
                </a:moveTo>
                <a:lnTo>
                  <a:pt x="7690" y="7032"/>
                </a:lnTo>
                <a:lnTo>
                  <a:pt x="7641" y="7057"/>
                </a:lnTo>
                <a:lnTo>
                  <a:pt x="7422" y="7251"/>
                </a:lnTo>
                <a:lnTo>
                  <a:pt x="7203" y="7397"/>
                </a:lnTo>
                <a:lnTo>
                  <a:pt x="7081" y="7446"/>
                </a:lnTo>
                <a:lnTo>
                  <a:pt x="6935" y="7495"/>
                </a:lnTo>
                <a:lnTo>
                  <a:pt x="6814" y="7519"/>
                </a:lnTo>
                <a:lnTo>
                  <a:pt x="6668" y="7519"/>
                </a:lnTo>
                <a:lnTo>
                  <a:pt x="6765" y="7130"/>
                </a:lnTo>
                <a:lnTo>
                  <a:pt x="6765" y="7105"/>
                </a:lnTo>
                <a:lnTo>
                  <a:pt x="6716" y="7105"/>
                </a:lnTo>
                <a:lnTo>
                  <a:pt x="6595" y="7178"/>
                </a:lnTo>
                <a:lnTo>
                  <a:pt x="6522" y="7300"/>
                </a:lnTo>
                <a:lnTo>
                  <a:pt x="6449" y="7422"/>
                </a:lnTo>
                <a:lnTo>
                  <a:pt x="6376" y="7543"/>
                </a:lnTo>
                <a:lnTo>
                  <a:pt x="6351" y="7616"/>
                </a:lnTo>
                <a:lnTo>
                  <a:pt x="6376" y="7665"/>
                </a:lnTo>
                <a:lnTo>
                  <a:pt x="6400" y="7714"/>
                </a:lnTo>
                <a:lnTo>
                  <a:pt x="6449" y="7738"/>
                </a:lnTo>
                <a:lnTo>
                  <a:pt x="6619" y="7787"/>
                </a:lnTo>
                <a:lnTo>
                  <a:pt x="6765" y="7811"/>
                </a:lnTo>
                <a:lnTo>
                  <a:pt x="6935" y="7811"/>
                </a:lnTo>
                <a:lnTo>
                  <a:pt x="7081" y="7762"/>
                </a:lnTo>
                <a:lnTo>
                  <a:pt x="7227" y="7714"/>
                </a:lnTo>
                <a:lnTo>
                  <a:pt x="7373" y="7641"/>
                </a:lnTo>
                <a:lnTo>
                  <a:pt x="7641" y="7495"/>
                </a:lnTo>
                <a:lnTo>
                  <a:pt x="7690" y="7568"/>
                </a:lnTo>
                <a:lnTo>
                  <a:pt x="7738" y="7641"/>
                </a:lnTo>
                <a:lnTo>
                  <a:pt x="7811" y="7714"/>
                </a:lnTo>
                <a:lnTo>
                  <a:pt x="7908" y="7738"/>
                </a:lnTo>
                <a:lnTo>
                  <a:pt x="8006" y="7787"/>
                </a:lnTo>
                <a:lnTo>
                  <a:pt x="8371" y="7787"/>
                </a:lnTo>
                <a:lnTo>
                  <a:pt x="8517" y="7762"/>
                </a:lnTo>
                <a:lnTo>
                  <a:pt x="8687" y="7714"/>
                </a:lnTo>
                <a:lnTo>
                  <a:pt x="8760" y="7689"/>
                </a:lnTo>
                <a:lnTo>
                  <a:pt x="8809" y="7689"/>
                </a:lnTo>
                <a:lnTo>
                  <a:pt x="8979" y="7714"/>
                </a:lnTo>
                <a:lnTo>
                  <a:pt x="9125" y="7714"/>
                </a:lnTo>
                <a:lnTo>
                  <a:pt x="9247" y="7665"/>
                </a:lnTo>
                <a:lnTo>
                  <a:pt x="9393" y="7592"/>
                </a:lnTo>
                <a:lnTo>
                  <a:pt x="9514" y="7495"/>
                </a:lnTo>
                <a:lnTo>
                  <a:pt x="9563" y="7568"/>
                </a:lnTo>
                <a:lnTo>
                  <a:pt x="9612" y="7616"/>
                </a:lnTo>
                <a:lnTo>
                  <a:pt x="9709" y="7665"/>
                </a:lnTo>
                <a:lnTo>
                  <a:pt x="9782" y="7689"/>
                </a:lnTo>
                <a:lnTo>
                  <a:pt x="9879" y="7689"/>
                </a:lnTo>
                <a:lnTo>
                  <a:pt x="9977" y="7665"/>
                </a:lnTo>
                <a:lnTo>
                  <a:pt x="10171" y="7592"/>
                </a:lnTo>
                <a:lnTo>
                  <a:pt x="10317" y="7592"/>
                </a:lnTo>
                <a:lnTo>
                  <a:pt x="10512" y="7665"/>
                </a:lnTo>
                <a:lnTo>
                  <a:pt x="10755" y="7714"/>
                </a:lnTo>
                <a:lnTo>
                  <a:pt x="11023" y="7738"/>
                </a:lnTo>
                <a:lnTo>
                  <a:pt x="11315" y="7762"/>
                </a:lnTo>
                <a:lnTo>
                  <a:pt x="11875" y="7762"/>
                </a:lnTo>
                <a:lnTo>
                  <a:pt x="12167" y="7714"/>
                </a:lnTo>
                <a:lnTo>
                  <a:pt x="12434" y="7665"/>
                </a:lnTo>
                <a:lnTo>
                  <a:pt x="12678" y="7592"/>
                </a:lnTo>
                <a:lnTo>
                  <a:pt x="12751" y="7543"/>
                </a:lnTo>
                <a:lnTo>
                  <a:pt x="12775" y="7495"/>
                </a:lnTo>
                <a:lnTo>
                  <a:pt x="12799" y="7446"/>
                </a:lnTo>
                <a:lnTo>
                  <a:pt x="12799" y="7373"/>
                </a:lnTo>
                <a:lnTo>
                  <a:pt x="12751" y="7324"/>
                </a:lnTo>
                <a:lnTo>
                  <a:pt x="12726" y="7276"/>
                </a:lnTo>
                <a:lnTo>
                  <a:pt x="12653" y="7251"/>
                </a:lnTo>
                <a:lnTo>
                  <a:pt x="12580" y="7251"/>
                </a:lnTo>
                <a:lnTo>
                  <a:pt x="12021" y="7373"/>
                </a:lnTo>
                <a:lnTo>
                  <a:pt x="11729" y="7397"/>
                </a:lnTo>
                <a:lnTo>
                  <a:pt x="11412" y="7446"/>
                </a:lnTo>
                <a:lnTo>
                  <a:pt x="11120" y="7446"/>
                </a:lnTo>
                <a:lnTo>
                  <a:pt x="10828" y="7422"/>
                </a:lnTo>
                <a:lnTo>
                  <a:pt x="10536" y="7349"/>
                </a:lnTo>
                <a:lnTo>
                  <a:pt x="10415" y="7300"/>
                </a:lnTo>
                <a:lnTo>
                  <a:pt x="10269" y="7227"/>
                </a:lnTo>
                <a:lnTo>
                  <a:pt x="10196" y="7203"/>
                </a:lnTo>
                <a:lnTo>
                  <a:pt x="10123" y="7227"/>
                </a:lnTo>
                <a:lnTo>
                  <a:pt x="10025" y="7300"/>
                </a:lnTo>
                <a:lnTo>
                  <a:pt x="9977" y="7324"/>
                </a:lnTo>
                <a:lnTo>
                  <a:pt x="9928" y="7300"/>
                </a:lnTo>
                <a:lnTo>
                  <a:pt x="9831" y="7251"/>
                </a:lnTo>
                <a:lnTo>
                  <a:pt x="9733" y="7130"/>
                </a:lnTo>
                <a:lnTo>
                  <a:pt x="9685" y="7057"/>
                </a:lnTo>
                <a:lnTo>
                  <a:pt x="9612" y="7008"/>
                </a:lnTo>
                <a:lnTo>
                  <a:pt x="9514" y="7008"/>
                </a:lnTo>
                <a:lnTo>
                  <a:pt x="9490" y="7032"/>
                </a:lnTo>
                <a:lnTo>
                  <a:pt x="9441" y="7057"/>
                </a:lnTo>
                <a:lnTo>
                  <a:pt x="9344" y="7203"/>
                </a:lnTo>
                <a:lnTo>
                  <a:pt x="9198" y="7324"/>
                </a:lnTo>
                <a:lnTo>
                  <a:pt x="9125" y="7349"/>
                </a:lnTo>
                <a:lnTo>
                  <a:pt x="9052" y="7373"/>
                </a:lnTo>
                <a:lnTo>
                  <a:pt x="8955" y="7373"/>
                </a:lnTo>
                <a:lnTo>
                  <a:pt x="8857" y="7324"/>
                </a:lnTo>
                <a:lnTo>
                  <a:pt x="8784" y="7300"/>
                </a:lnTo>
                <a:lnTo>
                  <a:pt x="8711" y="7324"/>
                </a:lnTo>
                <a:lnTo>
                  <a:pt x="8517" y="7422"/>
                </a:lnTo>
                <a:lnTo>
                  <a:pt x="8371" y="7446"/>
                </a:lnTo>
                <a:lnTo>
                  <a:pt x="8225" y="7470"/>
                </a:lnTo>
                <a:lnTo>
                  <a:pt x="8103" y="7470"/>
                </a:lnTo>
                <a:lnTo>
                  <a:pt x="8006" y="7446"/>
                </a:lnTo>
                <a:lnTo>
                  <a:pt x="7957" y="7397"/>
                </a:lnTo>
                <a:lnTo>
                  <a:pt x="7933" y="7349"/>
                </a:lnTo>
                <a:lnTo>
                  <a:pt x="7908" y="7300"/>
                </a:lnTo>
                <a:lnTo>
                  <a:pt x="7908" y="7227"/>
                </a:lnTo>
                <a:lnTo>
                  <a:pt x="7933" y="7154"/>
                </a:lnTo>
                <a:lnTo>
                  <a:pt x="7908" y="7105"/>
                </a:lnTo>
                <a:lnTo>
                  <a:pt x="7884" y="7081"/>
                </a:lnTo>
                <a:lnTo>
                  <a:pt x="7835" y="7032"/>
                </a:lnTo>
                <a:lnTo>
                  <a:pt x="7787" y="7032"/>
                </a:lnTo>
                <a:lnTo>
                  <a:pt x="7738" y="7008"/>
                </a:lnTo>
                <a:close/>
                <a:moveTo>
                  <a:pt x="15841" y="6667"/>
                </a:moveTo>
                <a:lnTo>
                  <a:pt x="16108" y="6765"/>
                </a:lnTo>
                <a:lnTo>
                  <a:pt x="16206" y="6813"/>
                </a:lnTo>
                <a:lnTo>
                  <a:pt x="16279" y="6886"/>
                </a:lnTo>
                <a:lnTo>
                  <a:pt x="15914" y="7178"/>
                </a:lnTo>
                <a:lnTo>
                  <a:pt x="15549" y="7495"/>
                </a:lnTo>
                <a:lnTo>
                  <a:pt x="15306" y="7714"/>
                </a:lnTo>
                <a:lnTo>
                  <a:pt x="15184" y="7860"/>
                </a:lnTo>
                <a:lnTo>
                  <a:pt x="15087" y="8006"/>
                </a:lnTo>
                <a:lnTo>
                  <a:pt x="15087" y="7227"/>
                </a:lnTo>
                <a:lnTo>
                  <a:pt x="15208" y="7154"/>
                </a:lnTo>
                <a:lnTo>
                  <a:pt x="15306" y="7057"/>
                </a:lnTo>
                <a:lnTo>
                  <a:pt x="15525" y="6862"/>
                </a:lnTo>
                <a:lnTo>
                  <a:pt x="15646" y="6789"/>
                </a:lnTo>
                <a:lnTo>
                  <a:pt x="15792" y="6716"/>
                </a:lnTo>
                <a:lnTo>
                  <a:pt x="15841" y="6667"/>
                </a:lnTo>
                <a:close/>
                <a:moveTo>
                  <a:pt x="3577" y="6959"/>
                </a:moveTo>
                <a:lnTo>
                  <a:pt x="3577" y="7349"/>
                </a:lnTo>
                <a:lnTo>
                  <a:pt x="3456" y="7397"/>
                </a:lnTo>
                <a:lnTo>
                  <a:pt x="3358" y="7495"/>
                </a:lnTo>
                <a:lnTo>
                  <a:pt x="3188" y="7689"/>
                </a:lnTo>
                <a:lnTo>
                  <a:pt x="2993" y="7908"/>
                </a:lnTo>
                <a:lnTo>
                  <a:pt x="2799" y="8127"/>
                </a:lnTo>
                <a:lnTo>
                  <a:pt x="2507" y="7884"/>
                </a:lnTo>
                <a:lnTo>
                  <a:pt x="2458" y="7860"/>
                </a:lnTo>
                <a:lnTo>
                  <a:pt x="2726" y="7641"/>
                </a:lnTo>
                <a:lnTo>
                  <a:pt x="2969" y="7446"/>
                </a:lnTo>
                <a:lnTo>
                  <a:pt x="3577" y="6959"/>
                </a:lnTo>
                <a:close/>
                <a:moveTo>
                  <a:pt x="3577" y="7762"/>
                </a:moveTo>
                <a:lnTo>
                  <a:pt x="3577" y="8176"/>
                </a:lnTo>
                <a:lnTo>
                  <a:pt x="3626" y="8590"/>
                </a:lnTo>
                <a:lnTo>
                  <a:pt x="3650" y="8930"/>
                </a:lnTo>
                <a:lnTo>
                  <a:pt x="2969" y="8273"/>
                </a:lnTo>
                <a:lnTo>
                  <a:pt x="3164" y="8127"/>
                </a:lnTo>
                <a:lnTo>
                  <a:pt x="3358" y="7957"/>
                </a:lnTo>
                <a:lnTo>
                  <a:pt x="3577" y="7762"/>
                </a:lnTo>
                <a:close/>
                <a:moveTo>
                  <a:pt x="16522" y="7154"/>
                </a:moveTo>
                <a:lnTo>
                  <a:pt x="16595" y="7203"/>
                </a:lnTo>
                <a:lnTo>
                  <a:pt x="16717" y="7324"/>
                </a:lnTo>
                <a:lnTo>
                  <a:pt x="16863" y="7446"/>
                </a:lnTo>
                <a:lnTo>
                  <a:pt x="17033" y="7543"/>
                </a:lnTo>
                <a:lnTo>
                  <a:pt x="17203" y="7616"/>
                </a:lnTo>
                <a:lnTo>
                  <a:pt x="17057" y="7689"/>
                </a:lnTo>
                <a:lnTo>
                  <a:pt x="16546" y="8030"/>
                </a:lnTo>
                <a:lnTo>
                  <a:pt x="16035" y="8395"/>
                </a:lnTo>
                <a:lnTo>
                  <a:pt x="15573" y="8784"/>
                </a:lnTo>
                <a:lnTo>
                  <a:pt x="15111" y="9198"/>
                </a:lnTo>
                <a:lnTo>
                  <a:pt x="15087" y="8127"/>
                </a:lnTo>
                <a:lnTo>
                  <a:pt x="15257" y="8079"/>
                </a:lnTo>
                <a:lnTo>
                  <a:pt x="15427" y="8006"/>
                </a:lnTo>
                <a:lnTo>
                  <a:pt x="15573" y="7908"/>
                </a:lnTo>
                <a:lnTo>
                  <a:pt x="15719" y="7787"/>
                </a:lnTo>
                <a:lnTo>
                  <a:pt x="16522" y="7154"/>
                </a:lnTo>
                <a:close/>
                <a:moveTo>
                  <a:pt x="6862" y="8395"/>
                </a:moveTo>
                <a:lnTo>
                  <a:pt x="6765" y="8492"/>
                </a:lnTo>
                <a:lnTo>
                  <a:pt x="6668" y="8590"/>
                </a:lnTo>
                <a:lnTo>
                  <a:pt x="6619" y="8736"/>
                </a:lnTo>
                <a:lnTo>
                  <a:pt x="6595" y="8857"/>
                </a:lnTo>
                <a:lnTo>
                  <a:pt x="6595" y="9003"/>
                </a:lnTo>
                <a:lnTo>
                  <a:pt x="6643" y="9125"/>
                </a:lnTo>
                <a:lnTo>
                  <a:pt x="6741" y="9222"/>
                </a:lnTo>
                <a:lnTo>
                  <a:pt x="6862" y="9295"/>
                </a:lnTo>
                <a:lnTo>
                  <a:pt x="7008" y="9320"/>
                </a:lnTo>
                <a:lnTo>
                  <a:pt x="7154" y="9344"/>
                </a:lnTo>
                <a:lnTo>
                  <a:pt x="7300" y="9295"/>
                </a:lnTo>
                <a:lnTo>
                  <a:pt x="7446" y="9247"/>
                </a:lnTo>
                <a:lnTo>
                  <a:pt x="7568" y="9174"/>
                </a:lnTo>
                <a:lnTo>
                  <a:pt x="7714" y="9101"/>
                </a:lnTo>
                <a:lnTo>
                  <a:pt x="7957" y="8906"/>
                </a:lnTo>
                <a:lnTo>
                  <a:pt x="8103" y="9028"/>
                </a:lnTo>
                <a:lnTo>
                  <a:pt x="8273" y="9101"/>
                </a:lnTo>
                <a:lnTo>
                  <a:pt x="8468" y="9149"/>
                </a:lnTo>
                <a:lnTo>
                  <a:pt x="8687" y="9174"/>
                </a:lnTo>
                <a:lnTo>
                  <a:pt x="8906" y="9174"/>
                </a:lnTo>
                <a:lnTo>
                  <a:pt x="9125" y="9125"/>
                </a:lnTo>
                <a:lnTo>
                  <a:pt x="9344" y="9076"/>
                </a:lnTo>
                <a:lnTo>
                  <a:pt x="9539" y="9003"/>
                </a:lnTo>
                <a:lnTo>
                  <a:pt x="9539" y="9076"/>
                </a:lnTo>
                <a:lnTo>
                  <a:pt x="9587" y="9149"/>
                </a:lnTo>
                <a:lnTo>
                  <a:pt x="9636" y="9198"/>
                </a:lnTo>
                <a:lnTo>
                  <a:pt x="9709" y="9198"/>
                </a:lnTo>
                <a:lnTo>
                  <a:pt x="9879" y="9174"/>
                </a:lnTo>
                <a:lnTo>
                  <a:pt x="10050" y="9125"/>
                </a:lnTo>
                <a:lnTo>
                  <a:pt x="10196" y="9052"/>
                </a:lnTo>
                <a:lnTo>
                  <a:pt x="10342" y="8979"/>
                </a:lnTo>
                <a:lnTo>
                  <a:pt x="10415" y="9052"/>
                </a:lnTo>
                <a:lnTo>
                  <a:pt x="10488" y="9125"/>
                </a:lnTo>
                <a:lnTo>
                  <a:pt x="10585" y="9174"/>
                </a:lnTo>
                <a:lnTo>
                  <a:pt x="10780" y="9174"/>
                </a:lnTo>
                <a:lnTo>
                  <a:pt x="10877" y="9149"/>
                </a:lnTo>
                <a:lnTo>
                  <a:pt x="10999" y="9125"/>
                </a:lnTo>
                <a:lnTo>
                  <a:pt x="11096" y="9052"/>
                </a:lnTo>
                <a:lnTo>
                  <a:pt x="11120" y="9125"/>
                </a:lnTo>
                <a:lnTo>
                  <a:pt x="11193" y="9174"/>
                </a:lnTo>
                <a:lnTo>
                  <a:pt x="11266" y="9198"/>
                </a:lnTo>
                <a:lnTo>
                  <a:pt x="11364" y="9174"/>
                </a:lnTo>
                <a:lnTo>
                  <a:pt x="11534" y="9101"/>
                </a:lnTo>
                <a:lnTo>
                  <a:pt x="11704" y="9076"/>
                </a:lnTo>
                <a:lnTo>
                  <a:pt x="11899" y="9076"/>
                </a:lnTo>
                <a:lnTo>
                  <a:pt x="12069" y="9101"/>
                </a:lnTo>
                <a:lnTo>
                  <a:pt x="12459" y="9101"/>
                </a:lnTo>
                <a:lnTo>
                  <a:pt x="12629" y="9052"/>
                </a:lnTo>
                <a:lnTo>
                  <a:pt x="12824" y="8979"/>
                </a:lnTo>
                <a:lnTo>
                  <a:pt x="12872" y="8930"/>
                </a:lnTo>
                <a:lnTo>
                  <a:pt x="12897" y="8882"/>
                </a:lnTo>
                <a:lnTo>
                  <a:pt x="12897" y="8809"/>
                </a:lnTo>
                <a:lnTo>
                  <a:pt x="12872" y="8760"/>
                </a:lnTo>
                <a:lnTo>
                  <a:pt x="12824" y="8711"/>
                </a:lnTo>
                <a:lnTo>
                  <a:pt x="12775" y="8687"/>
                </a:lnTo>
                <a:lnTo>
                  <a:pt x="12702" y="8663"/>
                </a:lnTo>
                <a:lnTo>
                  <a:pt x="12629" y="8687"/>
                </a:lnTo>
                <a:lnTo>
                  <a:pt x="12483" y="8736"/>
                </a:lnTo>
                <a:lnTo>
                  <a:pt x="12337" y="8760"/>
                </a:lnTo>
                <a:lnTo>
                  <a:pt x="11583" y="8760"/>
                </a:lnTo>
                <a:lnTo>
                  <a:pt x="11437" y="8784"/>
                </a:lnTo>
                <a:lnTo>
                  <a:pt x="11437" y="8687"/>
                </a:lnTo>
                <a:lnTo>
                  <a:pt x="11437" y="8638"/>
                </a:lnTo>
                <a:lnTo>
                  <a:pt x="11412" y="8590"/>
                </a:lnTo>
                <a:lnTo>
                  <a:pt x="11339" y="8517"/>
                </a:lnTo>
                <a:lnTo>
                  <a:pt x="11242" y="8517"/>
                </a:lnTo>
                <a:lnTo>
                  <a:pt x="11193" y="8541"/>
                </a:lnTo>
                <a:lnTo>
                  <a:pt x="11145" y="8565"/>
                </a:lnTo>
                <a:lnTo>
                  <a:pt x="11023" y="8711"/>
                </a:lnTo>
                <a:lnTo>
                  <a:pt x="10926" y="8784"/>
                </a:lnTo>
                <a:lnTo>
                  <a:pt x="10853" y="8833"/>
                </a:lnTo>
                <a:lnTo>
                  <a:pt x="10755" y="8857"/>
                </a:lnTo>
                <a:lnTo>
                  <a:pt x="10682" y="8857"/>
                </a:lnTo>
                <a:lnTo>
                  <a:pt x="10609" y="8784"/>
                </a:lnTo>
                <a:lnTo>
                  <a:pt x="10561" y="8638"/>
                </a:lnTo>
                <a:lnTo>
                  <a:pt x="10512" y="8565"/>
                </a:lnTo>
                <a:lnTo>
                  <a:pt x="10439" y="8517"/>
                </a:lnTo>
                <a:lnTo>
                  <a:pt x="10342" y="8517"/>
                </a:lnTo>
                <a:lnTo>
                  <a:pt x="10317" y="8541"/>
                </a:lnTo>
                <a:lnTo>
                  <a:pt x="10269" y="8565"/>
                </a:lnTo>
                <a:lnTo>
                  <a:pt x="10123" y="8711"/>
                </a:lnTo>
                <a:lnTo>
                  <a:pt x="10025" y="8760"/>
                </a:lnTo>
                <a:lnTo>
                  <a:pt x="9928" y="8809"/>
                </a:lnTo>
                <a:lnTo>
                  <a:pt x="9977" y="8638"/>
                </a:lnTo>
                <a:lnTo>
                  <a:pt x="9977" y="8565"/>
                </a:lnTo>
                <a:lnTo>
                  <a:pt x="9952" y="8517"/>
                </a:lnTo>
                <a:lnTo>
                  <a:pt x="9928" y="8468"/>
                </a:lnTo>
                <a:lnTo>
                  <a:pt x="9879" y="8444"/>
                </a:lnTo>
                <a:lnTo>
                  <a:pt x="9806" y="8419"/>
                </a:lnTo>
                <a:lnTo>
                  <a:pt x="9758" y="8419"/>
                </a:lnTo>
                <a:lnTo>
                  <a:pt x="9709" y="8444"/>
                </a:lnTo>
                <a:lnTo>
                  <a:pt x="9660" y="8492"/>
                </a:lnTo>
                <a:lnTo>
                  <a:pt x="9612" y="8565"/>
                </a:lnTo>
                <a:lnTo>
                  <a:pt x="9563" y="8614"/>
                </a:lnTo>
                <a:lnTo>
                  <a:pt x="9368" y="8687"/>
                </a:lnTo>
                <a:lnTo>
                  <a:pt x="9149" y="8760"/>
                </a:lnTo>
                <a:lnTo>
                  <a:pt x="8906" y="8809"/>
                </a:lnTo>
                <a:lnTo>
                  <a:pt x="8638" y="8809"/>
                </a:lnTo>
                <a:lnTo>
                  <a:pt x="8419" y="8784"/>
                </a:lnTo>
                <a:lnTo>
                  <a:pt x="8346" y="8760"/>
                </a:lnTo>
                <a:lnTo>
                  <a:pt x="8273" y="8711"/>
                </a:lnTo>
                <a:lnTo>
                  <a:pt x="8200" y="8663"/>
                </a:lnTo>
                <a:lnTo>
                  <a:pt x="8176" y="8590"/>
                </a:lnTo>
                <a:lnTo>
                  <a:pt x="8152" y="8541"/>
                </a:lnTo>
                <a:lnTo>
                  <a:pt x="8127" y="8517"/>
                </a:lnTo>
                <a:lnTo>
                  <a:pt x="8054" y="8468"/>
                </a:lnTo>
                <a:lnTo>
                  <a:pt x="7957" y="8468"/>
                </a:lnTo>
                <a:lnTo>
                  <a:pt x="7884" y="8517"/>
                </a:lnTo>
                <a:lnTo>
                  <a:pt x="7665" y="8687"/>
                </a:lnTo>
                <a:lnTo>
                  <a:pt x="7446" y="8833"/>
                </a:lnTo>
                <a:lnTo>
                  <a:pt x="7203" y="8955"/>
                </a:lnTo>
                <a:lnTo>
                  <a:pt x="7106" y="8979"/>
                </a:lnTo>
                <a:lnTo>
                  <a:pt x="7033" y="8955"/>
                </a:lnTo>
                <a:lnTo>
                  <a:pt x="6984" y="8906"/>
                </a:lnTo>
                <a:lnTo>
                  <a:pt x="6935" y="8833"/>
                </a:lnTo>
                <a:lnTo>
                  <a:pt x="6911" y="8736"/>
                </a:lnTo>
                <a:lnTo>
                  <a:pt x="6911" y="8638"/>
                </a:lnTo>
                <a:lnTo>
                  <a:pt x="6911" y="8541"/>
                </a:lnTo>
                <a:lnTo>
                  <a:pt x="6935" y="8444"/>
                </a:lnTo>
                <a:lnTo>
                  <a:pt x="6935" y="8419"/>
                </a:lnTo>
                <a:lnTo>
                  <a:pt x="6911" y="8419"/>
                </a:lnTo>
                <a:lnTo>
                  <a:pt x="6887" y="8395"/>
                </a:lnTo>
                <a:close/>
                <a:moveTo>
                  <a:pt x="7811" y="9709"/>
                </a:moveTo>
                <a:lnTo>
                  <a:pt x="7763" y="9733"/>
                </a:lnTo>
                <a:lnTo>
                  <a:pt x="7690" y="9758"/>
                </a:lnTo>
                <a:lnTo>
                  <a:pt x="7641" y="9806"/>
                </a:lnTo>
                <a:lnTo>
                  <a:pt x="7592" y="9904"/>
                </a:lnTo>
                <a:lnTo>
                  <a:pt x="7495" y="9977"/>
                </a:lnTo>
                <a:lnTo>
                  <a:pt x="7398" y="10074"/>
                </a:lnTo>
                <a:lnTo>
                  <a:pt x="7276" y="10171"/>
                </a:lnTo>
                <a:lnTo>
                  <a:pt x="7154" y="10220"/>
                </a:lnTo>
                <a:lnTo>
                  <a:pt x="7057" y="10220"/>
                </a:lnTo>
                <a:lnTo>
                  <a:pt x="7008" y="10196"/>
                </a:lnTo>
                <a:lnTo>
                  <a:pt x="6984" y="10171"/>
                </a:lnTo>
                <a:lnTo>
                  <a:pt x="6960" y="10098"/>
                </a:lnTo>
                <a:lnTo>
                  <a:pt x="6960" y="10025"/>
                </a:lnTo>
                <a:lnTo>
                  <a:pt x="6935" y="9952"/>
                </a:lnTo>
                <a:lnTo>
                  <a:pt x="6887" y="9928"/>
                </a:lnTo>
                <a:lnTo>
                  <a:pt x="6814" y="9904"/>
                </a:lnTo>
                <a:lnTo>
                  <a:pt x="6741" y="9952"/>
                </a:lnTo>
                <a:lnTo>
                  <a:pt x="6668" y="10025"/>
                </a:lnTo>
                <a:lnTo>
                  <a:pt x="6619" y="10098"/>
                </a:lnTo>
                <a:lnTo>
                  <a:pt x="6619" y="10196"/>
                </a:lnTo>
                <a:lnTo>
                  <a:pt x="6643" y="10269"/>
                </a:lnTo>
                <a:lnTo>
                  <a:pt x="6668" y="10366"/>
                </a:lnTo>
                <a:lnTo>
                  <a:pt x="6741" y="10439"/>
                </a:lnTo>
                <a:lnTo>
                  <a:pt x="6814" y="10488"/>
                </a:lnTo>
                <a:lnTo>
                  <a:pt x="6911" y="10536"/>
                </a:lnTo>
                <a:lnTo>
                  <a:pt x="7008" y="10561"/>
                </a:lnTo>
                <a:lnTo>
                  <a:pt x="7227" y="10561"/>
                </a:lnTo>
                <a:lnTo>
                  <a:pt x="7325" y="10536"/>
                </a:lnTo>
                <a:lnTo>
                  <a:pt x="7519" y="10439"/>
                </a:lnTo>
                <a:lnTo>
                  <a:pt x="7714" y="10317"/>
                </a:lnTo>
                <a:lnTo>
                  <a:pt x="7787" y="10390"/>
                </a:lnTo>
                <a:lnTo>
                  <a:pt x="7908" y="10439"/>
                </a:lnTo>
                <a:lnTo>
                  <a:pt x="8030" y="10463"/>
                </a:lnTo>
                <a:lnTo>
                  <a:pt x="8152" y="10463"/>
                </a:lnTo>
                <a:lnTo>
                  <a:pt x="8298" y="10439"/>
                </a:lnTo>
                <a:lnTo>
                  <a:pt x="8444" y="10390"/>
                </a:lnTo>
                <a:lnTo>
                  <a:pt x="8565" y="10342"/>
                </a:lnTo>
                <a:lnTo>
                  <a:pt x="8711" y="10269"/>
                </a:lnTo>
                <a:lnTo>
                  <a:pt x="8809" y="10390"/>
                </a:lnTo>
                <a:lnTo>
                  <a:pt x="8906" y="10463"/>
                </a:lnTo>
                <a:lnTo>
                  <a:pt x="9003" y="10512"/>
                </a:lnTo>
                <a:lnTo>
                  <a:pt x="9125" y="10536"/>
                </a:lnTo>
                <a:lnTo>
                  <a:pt x="9247" y="10536"/>
                </a:lnTo>
                <a:lnTo>
                  <a:pt x="9368" y="10488"/>
                </a:lnTo>
                <a:lnTo>
                  <a:pt x="9490" y="10439"/>
                </a:lnTo>
                <a:lnTo>
                  <a:pt x="9612" y="10366"/>
                </a:lnTo>
                <a:lnTo>
                  <a:pt x="9733" y="10439"/>
                </a:lnTo>
                <a:lnTo>
                  <a:pt x="9855" y="10488"/>
                </a:lnTo>
                <a:lnTo>
                  <a:pt x="9977" y="10512"/>
                </a:lnTo>
                <a:lnTo>
                  <a:pt x="10123" y="10536"/>
                </a:lnTo>
                <a:lnTo>
                  <a:pt x="10390" y="10512"/>
                </a:lnTo>
                <a:lnTo>
                  <a:pt x="10682" y="10463"/>
                </a:lnTo>
                <a:lnTo>
                  <a:pt x="10755" y="10439"/>
                </a:lnTo>
                <a:lnTo>
                  <a:pt x="10804" y="10390"/>
                </a:lnTo>
                <a:lnTo>
                  <a:pt x="10804" y="10317"/>
                </a:lnTo>
                <a:lnTo>
                  <a:pt x="10804" y="10244"/>
                </a:lnTo>
                <a:lnTo>
                  <a:pt x="10780" y="10196"/>
                </a:lnTo>
                <a:lnTo>
                  <a:pt x="10731" y="10147"/>
                </a:lnTo>
                <a:lnTo>
                  <a:pt x="10658" y="10123"/>
                </a:lnTo>
                <a:lnTo>
                  <a:pt x="10585" y="10123"/>
                </a:lnTo>
                <a:lnTo>
                  <a:pt x="10366" y="10171"/>
                </a:lnTo>
                <a:lnTo>
                  <a:pt x="10147" y="10196"/>
                </a:lnTo>
                <a:lnTo>
                  <a:pt x="10050" y="10171"/>
                </a:lnTo>
                <a:lnTo>
                  <a:pt x="9952" y="10147"/>
                </a:lnTo>
                <a:lnTo>
                  <a:pt x="9855" y="10098"/>
                </a:lnTo>
                <a:lnTo>
                  <a:pt x="9758" y="10001"/>
                </a:lnTo>
                <a:lnTo>
                  <a:pt x="9685" y="9952"/>
                </a:lnTo>
                <a:lnTo>
                  <a:pt x="9612" y="9928"/>
                </a:lnTo>
                <a:lnTo>
                  <a:pt x="9539" y="9952"/>
                </a:lnTo>
                <a:lnTo>
                  <a:pt x="9466" y="10001"/>
                </a:lnTo>
                <a:lnTo>
                  <a:pt x="9393" y="10098"/>
                </a:lnTo>
                <a:lnTo>
                  <a:pt x="9320" y="10147"/>
                </a:lnTo>
                <a:lnTo>
                  <a:pt x="9271" y="10171"/>
                </a:lnTo>
                <a:lnTo>
                  <a:pt x="9198" y="10196"/>
                </a:lnTo>
                <a:lnTo>
                  <a:pt x="9149" y="10171"/>
                </a:lnTo>
                <a:lnTo>
                  <a:pt x="9076" y="10123"/>
                </a:lnTo>
                <a:lnTo>
                  <a:pt x="9028" y="10050"/>
                </a:lnTo>
                <a:lnTo>
                  <a:pt x="8955" y="9952"/>
                </a:lnTo>
                <a:lnTo>
                  <a:pt x="8906" y="9879"/>
                </a:lnTo>
                <a:lnTo>
                  <a:pt x="8833" y="9831"/>
                </a:lnTo>
                <a:lnTo>
                  <a:pt x="8736" y="9831"/>
                </a:lnTo>
                <a:lnTo>
                  <a:pt x="8663" y="9879"/>
                </a:lnTo>
                <a:lnTo>
                  <a:pt x="8517" y="9977"/>
                </a:lnTo>
                <a:lnTo>
                  <a:pt x="8273" y="10074"/>
                </a:lnTo>
                <a:lnTo>
                  <a:pt x="8152" y="10098"/>
                </a:lnTo>
                <a:lnTo>
                  <a:pt x="8030" y="10098"/>
                </a:lnTo>
                <a:lnTo>
                  <a:pt x="8006" y="10050"/>
                </a:lnTo>
                <a:lnTo>
                  <a:pt x="7981" y="10025"/>
                </a:lnTo>
                <a:lnTo>
                  <a:pt x="7981" y="9952"/>
                </a:lnTo>
                <a:lnTo>
                  <a:pt x="7981" y="9879"/>
                </a:lnTo>
                <a:lnTo>
                  <a:pt x="7957" y="9831"/>
                </a:lnTo>
                <a:lnTo>
                  <a:pt x="7933" y="9782"/>
                </a:lnTo>
                <a:lnTo>
                  <a:pt x="7884" y="9733"/>
                </a:lnTo>
                <a:lnTo>
                  <a:pt x="7811" y="9709"/>
                </a:lnTo>
                <a:close/>
                <a:moveTo>
                  <a:pt x="13967" y="5135"/>
                </a:moveTo>
                <a:lnTo>
                  <a:pt x="14186" y="5159"/>
                </a:lnTo>
                <a:lnTo>
                  <a:pt x="14381" y="5207"/>
                </a:lnTo>
                <a:lnTo>
                  <a:pt x="14430" y="5256"/>
                </a:lnTo>
                <a:lnTo>
                  <a:pt x="14527" y="5305"/>
                </a:lnTo>
                <a:lnTo>
                  <a:pt x="14576" y="5305"/>
                </a:lnTo>
                <a:lnTo>
                  <a:pt x="14576" y="5548"/>
                </a:lnTo>
                <a:lnTo>
                  <a:pt x="14600" y="5791"/>
                </a:lnTo>
                <a:lnTo>
                  <a:pt x="14624" y="7081"/>
                </a:lnTo>
                <a:lnTo>
                  <a:pt x="14624" y="9587"/>
                </a:lnTo>
                <a:lnTo>
                  <a:pt x="13481" y="10561"/>
                </a:lnTo>
                <a:lnTo>
                  <a:pt x="12288" y="11510"/>
                </a:lnTo>
                <a:lnTo>
                  <a:pt x="10926" y="12507"/>
                </a:lnTo>
                <a:lnTo>
                  <a:pt x="10269" y="12945"/>
                </a:lnTo>
                <a:lnTo>
                  <a:pt x="9952" y="13164"/>
                </a:lnTo>
                <a:lnTo>
                  <a:pt x="9660" y="13432"/>
                </a:lnTo>
                <a:lnTo>
                  <a:pt x="9636" y="13407"/>
                </a:lnTo>
                <a:lnTo>
                  <a:pt x="9320" y="13261"/>
                </a:lnTo>
                <a:lnTo>
                  <a:pt x="9028" y="13091"/>
                </a:lnTo>
                <a:lnTo>
                  <a:pt x="8760" y="12897"/>
                </a:lnTo>
                <a:lnTo>
                  <a:pt x="8492" y="12702"/>
                </a:lnTo>
                <a:lnTo>
                  <a:pt x="7957" y="12264"/>
                </a:lnTo>
                <a:lnTo>
                  <a:pt x="7422" y="11826"/>
                </a:lnTo>
                <a:lnTo>
                  <a:pt x="6108" y="10853"/>
                </a:lnTo>
                <a:lnTo>
                  <a:pt x="4770" y="9879"/>
                </a:lnTo>
                <a:lnTo>
                  <a:pt x="4405" y="9587"/>
                </a:lnTo>
                <a:lnTo>
                  <a:pt x="4040" y="9295"/>
                </a:lnTo>
                <a:lnTo>
                  <a:pt x="4137" y="9222"/>
                </a:lnTo>
                <a:lnTo>
                  <a:pt x="4161" y="9198"/>
                </a:lnTo>
                <a:lnTo>
                  <a:pt x="4186" y="9125"/>
                </a:lnTo>
                <a:lnTo>
                  <a:pt x="4186" y="8979"/>
                </a:lnTo>
                <a:lnTo>
                  <a:pt x="4161" y="8784"/>
                </a:lnTo>
                <a:lnTo>
                  <a:pt x="4137" y="8614"/>
                </a:lnTo>
                <a:lnTo>
                  <a:pt x="4088" y="8444"/>
                </a:lnTo>
                <a:lnTo>
                  <a:pt x="4064" y="7835"/>
                </a:lnTo>
                <a:lnTo>
                  <a:pt x="4040" y="7251"/>
                </a:lnTo>
                <a:lnTo>
                  <a:pt x="4040" y="6010"/>
                </a:lnTo>
                <a:lnTo>
                  <a:pt x="4040" y="5524"/>
                </a:lnTo>
                <a:lnTo>
                  <a:pt x="4015" y="5329"/>
                </a:lnTo>
                <a:lnTo>
                  <a:pt x="4015" y="5280"/>
                </a:lnTo>
                <a:lnTo>
                  <a:pt x="4137" y="5305"/>
                </a:lnTo>
                <a:lnTo>
                  <a:pt x="4599" y="5305"/>
                </a:lnTo>
                <a:lnTo>
                  <a:pt x="5086" y="5256"/>
                </a:lnTo>
                <a:lnTo>
                  <a:pt x="6278" y="5207"/>
                </a:lnTo>
                <a:lnTo>
                  <a:pt x="7495" y="5135"/>
                </a:lnTo>
                <a:lnTo>
                  <a:pt x="8346" y="5135"/>
                </a:lnTo>
                <a:lnTo>
                  <a:pt x="9198" y="5183"/>
                </a:lnTo>
                <a:lnTo>
                  <a:pt x="10901" y="5305"/>
                </a:lnTo>
                <a:lnTo>
                  <a:pt x="11339" y="5329"/>
                </a:lnTo>
                <a:lnTo>
                  <a:pt x="11777" y="5305"/>
                </a:lnTo>
                <a:lnTo>
                  <a:pt x="12653" y="5232"/>
                </a:lnTo>
                <a:lnTo>
                  <a:pt x="13067" y="5183"/>
                </a:lnTo>
                <a:lnTo>
                  <a:pt x="13505" y="5135"/>
                </a:lnTo>
                <a:close/>
                <a:moveTo>
                  <a:pt x="365" y="7227"/>
                </a:moveTo>
                <a:lnTo>
                  <a:pt x="511" y="7373"/>
                </a:lnTo>
                <a:lnTo>
                  <a:pt x="682" y="7495"/>
                </a:lnTo>
                <a:lnTo>
                  <a:pt x="876" y="7592"/>
                </a:lnTo>
                <a:lnTo>
                  <a:pt x="1095" y="7689"/>
                </a:lnTo>
                <a:lnTo>
                  <a:pt x="1509" y="7835"/>
                </a:lnTo>
                <a:lnTo>
                  <a:pt x="1679" y="7933"/>
                </a:lnTo>
                <a:lnTo>
                  <a:pt x="1850" y="8006"/>
                </a:lnTo>
                <a:lnTo>
                  <a:pt x="2166" y="8225"/>
                </a:lnTo>
                <a:lnTo>
                  <a:pt x="2482" y="8492"/>
                </a:lnTo>
                <a:lnTo>
                  <a:pt x="2774" y="8760"/>
                </a:lnTo>
                <a:lnTo>
                  <a:pt x="3042" y="9052"/>
                </a:lnTo>
                <a:lnTo>
                  <a:pt x="3626" y="9612"/>
                </a:lnTo>
                <a:lnTo>
                  <a:pt x="3918" y="9879"/>
                </a:lnTo>
                <a:lnTo>
                  <a:pt x="4234" y="10123"/>
                </a:lnTo>
                <a:lnTo>
                  <a:pt x="4940" y="10634"/>
                </a:lnTo>
                <a:lnTo>
                  <a:pt x="5646" y="11169"/>
                </a:lnTo>
                <a:lnTo>
                  <a:pt x="6351" y="11680"/>
                </a:lnTo>
                <a:lnTo>
                  <a:pt x="7057" y="12191"/>
                </a:lnTo>
                <a:lnTo>
                  <a:pt x="7373" y="12410"/>
                </a:lnTo>
                <a:lnTo>
                  <a:pt x="7665" y="12629"/>
                </a:lnTo>
                <a:lnTo>
                  <a:pt x="8249" y="13116"/>
                </a:lnTo>
                <a:lnTo>
                  <a:pt x="8541" y="13334"/>
                </a:lnTo>
                <a:lnTo>
                  <a:pt x="8833" y="13553"/>
                </a:lnTo>
                <a:lnTo>
                  <a:pt x="9149" y="13724"/>
                </a:lnTo>
                <a:lnTo>
                  <a:pt x="9490" y="13894"/>
                </a:lnTo>
                <a:lnTo>
                  <a:pt x="9563" y="13918"/>
                </a:lnTo>
                <a:lnTo>
                  <a:pt x="9612" y="13918"/>
                </a:lnTo>
                <a:lnTo>
                  <a:pt x="9709" y="13870"/>
                </a:lnTo>
                <a:lnTo>
                  <a:pt x="9758" y="13797"/>
                </a:lnTo>
                <a:lnTo>
                  <a:pt x="9806" y="13675"/>
                </a:lnTo>
                <a:lnTo>
                  <a:pt x="9977" y="13626"/>
                </a:lnTo>
                <a:lnTo>
                  <a:pt x="10171" y="13529"/>
                </a:lnTo>
                <a:lnTo>
                  <a:pt x="10512" y="13334"/>
                </a:lnTo>
                <a:lnTo>
                  <a:pt x="11169" y="12897"/>
                </a:lnTo>
                <a:lnTo>
                  <a:pt x="11923" y="12361"/>
                </a:lnTo>
                <a:lnTo>
                  <a:pt x="12678" y="11802"/>
                </a:lnTo>
                <a:lnTo>
                  <a:pt x="13408" y="11218"/>
                </a:lnTo>
                <a:lnTo>
                  <a:pt x="14138" y="10634"/>
                </a:lnTo>
                <a:lnTo>
                  <a:pt x="14843" y="10050"/>
                </a:lnTo>
                <a:lnTo>
                  <a:pt x="15549" y="9441"/>
                </a:lnTo>
                <a:lnTo>
                  <a:pt x="16060" y="9003"/>
                </a:lnTo>
                <a:lnTo>
                  <a:pt x="16571" y="8614"/>
                </a:lnTo>
                <a:lnTo>
                  <a:pt x="17106" y="8249"/>
                </a:lnTo>
                <a:lnTo>
                  <a:pt x="17690" y="7908"/>
                </a:lnTo>
                <a:lnTo>
                  <a:pt x="18152" y="7665"/>
                </a:lnTo>
                <a:lnTo>
                  <a:pt x="18420" y="7495"/>
                </a:lnTo>
                <a:lnTo>
                  <a:pt x="18542" y="7397"/>
                </a:lnTo>
                <a:lnTo>
                  <a:pt x="18663" y="7300"/>
                </a:lnTo>
                <a:lnTo>
                  <a:pt x="18639" y="7592"/>
                </a:lnTo>
                <a:lnTo>
                  <a:pt x="18639" y="7860"/>
                </a:lnTo>
                <a:lnTo>
                  <a:pt x="18639" y="8371"/>
                </a:lnTo>
                <a:lnTo>
                  <a:pt x="18615" y="9222"/>
                </a:lnTo>
                <a:lnTo>
                  <a:pt x="18566" y="10074"/>
                </a:lnTo>
                <a:lnTo>
                  <a:pt x="18542" y="10926"/>
                </a:lnTo>
                <a:lnTo>
                  <a:pt x="18542" y="11339"/>
                </a:lnTo>
                <a:lnTo>
                  <a:pt x="18542" y="11777"/>
                </a:lnTo>
                <a:lnTo>
                  <a:pt x="18590" y="12629"/>
                </a:lnTo>
                <a:lnTo>
                  <a:pt x="18615" y="13505"/>
                </a:lnTo>
                <a:lnTo>
                  <a:pt x="18615" y="14356"/>
                </a:lnTo>
                <a:lnTo>
                  <a:pt x="18590" y="15232"/>
                </a:lnTo>
                <a:lnTo>
                  <a:pt x="18517" y="16157"/>
                </a:lnTo>
                <a:lnTo>
                  <a:pt x="18444" y="17082"/>
                </a:lnTo>
                <a:lnTo>
                  <a:pt x="18420" y="17276"/>
                </a:lnTo>
                <a:lnTo>
                  <a:pt x="18104" y="17082"/>
                </a:lnTo>
                <a:lnTo>
                  <a:pt x="17812" y="16887"/>
                </a:lnTo>
                <a:lnTo>
                  <a:pt x="17203" y="16376"/>
                </a:lnTo>
                <a:lnTo>
                  <a:pt x="16595" y="15816"/>
                </a:lnTo>
                <a:lnTo>
                  <a:pt x="16279" y="15524"/>
                </a:lnTo>
                <a:lnTo>
                  <a:pt x="15962" y="15232"/>
                </a:lnTo>
                <a:lnTo>
                  <a:pt x="15622" y="14965"/>
                </a:lnTo>
                <a:lnTo>
                  <a:pt x="15257" y="14721"/>
                </a:lnTo>
                <a:lnTo>
                  <a:pt x="14843" y="14502"/>
                </a:lnTo>
                <a:lnTo>
                  <a:pt x="14430" y="14308"/>
                </a:lnTo>
                <a:lnTo>
                  <a:pt x="14040" y="14113"/>
                </a:lnTo>
                <a:lnTo>
                  <a:pt x="13846" y="14040"/>
                </a:lnTo>
                <a:lnTo>
                  <a:pt x="13602" y="14040"/>
                </a:lnTo>
                <a:lnTo>
                  <a:pt x="13578" y="14064"/>
                </a:lnTo>
                <a:lnTo>
                  <a:pt x="13554" y="14113"/>
                </a:lnTo>
                <a:lnTo>
                  <a:pt x="13554" y="14162"/>
                </a:lnTo>
                <a:lnTo>
                  <a:pt x="13627" y="14332"/>
                </a:lnTo>
                <a:lnTo>
                  <a:pt x="13748" y="14454"/>
                </a:lnTo>
                <a:lnTo>
                  <a:pt x="13894" y="14575"/>
                </a:lnTo>
                <a:lnTo>
                  <a:pt x="14040" y="14673"/>
                </a:lnTo>
                <a:lnTo>
                  <a:pt x="14405" y="14867"/>
                </a:lnTo>
                <a:lnTo>
                  <a:pt x="14722" y="15038"/>
                </a:lnTo>
                <a:lnTo>
                  <a:pt x="15160" y="15305"/>
                </a:lnTo>
                <a:lnTo>
                  <a:pt x="15573" y="15622"/>
                </a:lnTo>
                <a:lnTo>
                  <a:pt x="15962" y="15962"/>
                </a:lnTo>
                <a:lnTo>
                  <a:pt x="16327" y="16303"/>
                </a:lnTo>
                <a:lnTo>
                  <a:pt x="16644" y="16595"/>
                </a:lnTo>
                <a:lnTo>
                  <a:pt x="16984" y="16887"/>
                </a:lnTo>
                <a:lnTo>
                  <a:pt x="17641" y="17422"/>
                </a:lnTo>
                <a:lnTo>
                  <a:pt x="17933" y="17666"/>
                </a:lnTo>
                <a:lnTo>
                  <a:pt x="17933" y="17666"/>
                </a:lnTo>
                <a:lnTo>
                  <a:pt x="17155" y="17641"/>
                </a:lnTo>
                <a:lnTo>
                  <a:pt x="16376" y="17690"/>
                </a:lnTo>
                <a:lnTo>
                  <a:pt x="14795" y="17787"/>
                </a:lnTo>
                <a:lnTo>
                  <a:pt x="14211" y="17812"/>
                </a:lnTo>
                <a:lnTo>
                  <a:pt x="13602" y="17836"/>
                </a:lnTo>
                <a:lnTo>
                  <a:pt x="12410" y="17836"/>
                </a:lnTo>
                <a:lnTo>
                  <a:pt x="10001" y="17787"/>
                </a:lnTo>
                <a:lnTo>
                  <a:pt x="9393" y="17787"/>
                </a:lnTo>
                <a:lnTo>
                  <a:pt x="8760" y="17812"/>
                </a:lnTo>
                <a:lnTo>
                  <a:pt x="7495" y="17885"/>
                </a:lnTo>
                <a:lnTo>
                  <a:pt x="6254" y="17933"/>
                </a:lnTo>
                <a:lnTo>
                  <a:pt x="5621" y="17958"/>
                </a:lnTo>
                <a:lnTo>
                  <a:pt x="3796" y="17958"/>
                </a:lnTo>
                <a:lnTo>
                  <a:pt x="2604" y="17933"/>
                </a:lnTo>
                <a:lnTo>
                  <a:pt x="1947" y="17958"/>
                </a:lnTo>
                <a:lnTo>
                  <a:pt x="1314" y="18006"/>
                </a:lnTo>
                <a:lnTo>
                  <a:pt x="779" y="18104"/>
                </a:lnTo>
                <a:lnTo>
                  <a:pt x="974" y="17982"/>
                </a:lnTo>
                <a:lnTo>
                  <a:pt x="1144" y="17860"/>
                </a:lnTo>
                <a:lnTo>
                  <a:pt x="1436" y="17593"/>
                </a:lnTo>
                <a:lnTo>
                  <a:pt x="2263" y="16960"/>
                </a:lnTo>
                <a:lnTo>
                  <a:pt x="3042" y="16327"/>
                </a:lnTo>
                <a:lnTo>
                  <a:pt x="4648" y="14989"/>
                </a:lnTo>
                <a:lnTo>
                  <a:pt x="5208" y="14551"/>
                </a:lnTo>
                <a:lnTo>
                  <a:pt x="5378" y="14429"/>
                </a:lnTo>
                <a:lnTo>
                  <a:pt x="5475" y="14332"/>
                </a:lnTo>
                <a:lnTo>
                  <a:pt x="5524" y="14259"/>
                </a:lnTo>
                <a:lnTo>
                  <a:pt x="5524" y="14186"/>
                </a:lnTo>
                <a:lnTo>
                  <a:pt x="5524" y="14113"/>
                </a:lnTo>
                <a:lnTo>
                  <a:pt x="5475" y="14040"/>
                </a:lnTo>
                <a:lnTo>
                  <a:pt x="5427" y="13991"/>
                </a:lnTo>
                <a:lnTo>
                  <a:pt x="5378" y="13967"/>
                </a:lnTo>
                <a:lnTo>
                  <a:pt x="5256" y="13967"/>
                </a:lnTo>
                <a:lnTo>
                  <a:pt x="5159" y="13991"/>
                </a:lnTo>
                <a:lnTo>
                  <a:pt x="5037" y="14064"/>
                </a:lnTo>
                <a:lnTo>
                  <a:pt x="4818" y="14235"/>
                </a:lnTo>
                <a:lnTo>
                  <a:pt x="4648" y="14381"/>
                </a:lnTo>
                <a:lnTo>
                  <a:pt x="3869" y="15013"/>
                </a:lnTo>
                <a:lnTo>
                  <a:pt x="3115" y="15646"/>
                </a:lnTo>
                <a:lnTo>
                  <a:pt x="1387" y="17106"/>
                </a:lnTo>
                <a:lnTo>
                  <a:pt x="1168" y="17276"/>
                </a:lnTo>
                <a:lnTo>
                  <a:pt x="925" y="17471"/>
                </a:lnTo>
                <a:lnTo>
                  <a:pt x="706" y="17641"/>
                </a:lnTo>
                <a:lnTo>
                  <a:pt x="487" y="17860"/>
                </a:lnTo>
                <a:lnTo>
                  <a:pt x="463" y="17252"/>
                </a:lnTo>
                <a:lnTo>
                  <a:pt x="438" y="16668"/>
                </a:lnTo>
                <a:lnTo>
                  <a:pt x="487" y="15476"/>
                </a:lnTo>
                <a:lnTo>
                  <a:pt x="487" y="14673"/>
                </a:lnTo>
                <a:lnTo>
                  <a:pt x="463" y="13894"/>
                </a:lnTo>
                <a:lnTo>
                  <a:pt x="463" y="13116"/>
                </a:lnTo>
                <a:lnTo>
                  <a:pt x="463" y="12337"/>
                </a:lnTo>
                <a:lnTo>
                  <a:pt x="487" y="10755"/>
                </a:lnTo>
                <a:lnTo>
                  <a:pt x="487" y="9977"/>
                </a:lnTo>
                <a:lnTo>
                  <a:pt x="463" y="9198"/>
                </a:lnTo>
                <a:lnTo>
                  <a:pt x="438" y="8711"/>
                </a:lnTo>
                <a:lnTo>
                  <a:pt x="390" y="8225"/>
                </a:lnTo>
                <a:lnTo>
                  <a:pt x="341" y="7714"/>
                </a:lnTo>
                <a:lnTo>
                  <a:pt x="341" y="7470"/>
                </a:lnTo>
                <a:lnTo>
                  <a:pt x="365" y="7227"/>
                </a:lnTo>
                <a:close/>
                <a:moveTo>
                  <a:pt x="9587" y="0"/>
                </a:moveTo>
                <a:lnTo>
                  <a:pt x="9490" y="25"/>
                </a:lnTo>
                <a:lnTo>
                  <a:pt x="9393" y="98"/>
                </a:lnTo>
                <a:lnTo>
                  <a:pt x="9393" y="146"/>
                </a:lnTo>
                <a:lnTo>
                  <a:pt x="9198" y="219"/>
                </a:lnTo>
                <a:lnTo>
                  <a:pt x="9028" y="292"/>
                </a:lnTo>
                <a:lnTo>
                  <a:pt x="8687" y="511"/>
                </a:lnTo>
                <a:lnTo>
                  <a:pt x="8054" y="974"/>
                </a:lnTo>
                <a:lnTo>
                  <a:pt x="6887" y="1777"/>
                </a:lnTo>
                <a:lnTo>
                  <a:pt x="5719" y="2580"/>
                </a:lnTo>
                <a:lnTo>
                  <a:pt x="5013" y="3091"/>
                </a:lnTo>
                <a:lnTo>
                  <a:pt x="4332" y="3626"/>
                </a:lnTo>
                <a:lnTo>
                  <a:pt x="2945" y="4697"/>
                </a:lnTo>
                <a:lnTo>
                  <a:pt x="2239" y="5207"/>
                </a:lnTo>
                <a:lnTo>
                  <a:pt x="1509" y="5718"/>
                </a:lnTo>
                <a:lnTo>
                  <a:pt x="803" y="6229"/>
                </a:lnTo>
                <a:lnTo>
                  <a:pt x="463" y="6521"/>
                </a:lnTo>
                <a:lnTo>
                  <a:pt x="122" y="6789"/>
                </a:lnTo>
                <a:lnTo>
                  <a:pt x="98" y="6838"/>
                </a:lnTo>
                <a:lnTo>
                  <a:pt x="98" y="6886"/>
                </a:lnTo>
                <a:lnTo>
                  <a:pt x="98" y="6935"/>
                </a:lnTo>
                <a:lnTo>
                  <a:pt x="122" y="6959"/>
                </a:lnTo>
                <a:lnTo>
                  <a:pt x="49" y="7178"/>
                </a:lnTo>
                <a:lnTo>
                  <a:pt x="25" y="7397"/>
                </a:lnTo>
                <a:lnTo>
                  <a:pt x="0" y="7641"/>
                </a:lnTo>
                <a:lnTo>
                  <a:pt x="25" y="7884"/>
                </a:lnTo>
                <a:lnTo>
                  <a:pt x="49" y="8371"/>
                </a:lnTo>
                <a:lnTo>
                  <a:pt x="98" y="8833"/>
                </a:lnTo>
                <a:lnTo>
                  <a:pt x="98" y="10488"/>
                </a:lnTo>
                <a:lnTo>
                  <a:pt x="73" y="11315"/>
                </a:lnTo>
                <a:lnTo>
                  <a:pt x="49" y="12142"/>
                </a:lnTo>
                <a:lnTo>
                  <a:pt x="25" y="12970"/>
                </a:lnTo>
                <a:lnTo>
                  <a:pt x="49" y="13797"/>
                </a:lnTo>
                <a:lnTo>
                  <a:pt x="49" y="14624"/>
                </a:lnTo>
                <a:lnTo>
                  <a:pt x="49" y="15476"/>
                </a:lnTo>
                <a:lnTo>
                  <a:pt x="0" y="16911"/>
                </a:lnTo>
                <a:lnTo>
                  <a:pt x="0" y="17617"/>
                </a:lnTo>
                <a:lnTo>
                  <a:pt x="49" y="17982"/>
                </a:lnTo>
                <a:lnTo>
                  <a:pt x="98" y="18347"/>
                </a:lnTo>
                <a:lnTo>
                  <a:pt x="98" y="18396"/>
                </a:lnTo>
                <a:lnTo>
                  <a:pt x="146" y="18444"/>
                </a:lnTo>
                <a:lnTo>
                  <a:pt x="219" y="18493"/>
                </a:lnTo>
                <a:lnTo>
                  <a:pt x="341" y="18517"/>
                </a:lnTo>
                <a:lnTo>
                  <a:pt x="438" y="18469"/>
                </a:lnTo>
                <a:lnTo>
                  <a:pt x="1022" y="18469"/>
                </a:lnTo>
                <a:lnTo>
                  <a:pt x="1606" y="18420"/>
                </a:lnTo>
                <a:lnTo>
                  <a:pt x="2190" y="18396"/>
                </a:lnTo>
                <a:lnTo>
                  <a:pt x="3967" y="18396"/>
                </a:lnTo>
                <a:lnTo>
                  <a:pt x="5183" y="18420"/>
                </a:lnTo>
                <a:lnTo>
                  <a:pt x="6376" y="18396"/>
                </a:lnTo>
                <a:lnTo>
                  <a:pt x="7592" y="18347"/>
                </a:lnTo>
                <a:lnTo>
                  <a:pt x="8809" y="18274"/>
                </a:lnTo>
                <a:lnTo>
                  <a:pt x="10001" y="18274"/>
                </a:lnTo>
                <a:lnTo>
                  <a:pt x="12337" y="18298"/>
                </a:lnTo>
                <a:lnTo>
                  <a:pt x="13481" y="18298"/>
                </a:lnTo>
                <a:lnTo>
                  <a:pt x="14649" y="18274"/>
                </a:lnTo>
                <a:lnTo>
                  <a:pt x="15646" y="18201"/>
                </a:lnTo>
                <a:lnTo>
                  <a:pt x="16668" y="18128"/>
                </a:lnTo>
                <a:lnTo>
                  <a:pt x="17690" y="18128"/>
                </a:lnTo>
                <a:lnTo>
                  <a:pt x="18201" y="18152"/>
                </a:lnTo>
                <a:lnTo>
                  <a:pt x="18688" y="18201"/>
                </a:lnTo>
                <a:lnTo>
                  <a:pt x="18785" y="18201"/>
                </a:lnTo>
                <a:lnTo>
                  <a:pt x="18882" y="18177"/>
                </a:lnTo>
                <a:lnTo>
                  <a:pt x="18931" y="18128"/>
                </a:lnTo>
                <a:lnTo>
                  <a:pt x="18980" y="18055"/>
                </a:lnTo>
                <a:lnTo>
                  <a:pt x="19004" y="17958"/>
                </a:lnTo>
                <a:lnTo>
                  <a:pt x="18980" y="17885"/>
                </a:lnTo>
                <a:lnTo>
                  <a:pt x="18955" y="17812"/>
                </a:lnTo>
                <a:lnTo>
                  <a:pt x="18882" y="17763"/>
                </a:lnTo>
                <a:lnTo>
                  <a:pt x="18907" y="17690"/>
                </a:lnTo>
                <a:lnTo>
                  <a:pt x="19028" y="16327"/>
                </a:lnTo>
                <a:lnTo>
                  <a:pt x="19077" y="15427"/>
                </a:lnTo>
                <a:lnTo>
                  <a:pt x="19101" y="14502"/>
                </a:lnTo>
                <a:lnTo>
                  <a:pt x="19101" y="13602"/>
                </a:lnTo>
                <a:lnTo>
                  <a:pt x="19077" y="12678"/>
                </a:lnTo>
                <a:lnTo>
                  <a:pt x="19028" y="10999"/>
                </a:lnTo>
                <a:lnTo>
                  <a:pt x="19028" y="10147"/>
                </a:lnTo>
                <a:lnTo>
                  <a:pt x="19053" y="9295"/>
                </a:lnTo>
                <a:lnTo>
                  <a:pt x="19077" y="8541"/>
                </a:lnTo>
                <a:lnTo>
                  <a:pt x="19077" y="7787"/>
                </a:lnTo>
                <a:lnTo>
                  <a:pt x="19053" y="7251"/>
                </a:lnTo>
                <a:lnTo>
                  <a:pt x="19077" y="6984"/>
                </a:lnTo>
                <a:lnTo>
                  <a:pt x="19126" y="6716"/>
                </a:lnTo>
                <a:lnTo>
                  <a:pt x="19126" y="6692"/>
                </a:lnTo>
                <a:lnTo>
                  <a:pt x="19126" y="6643"/>
                </a:lnTo>
                <a:lnTo>
                  <a:pt x="19077" y="6594"/>
                </a:lnTo>
                <a:lnTo>
                  <a:pt x="19004" y="6570"/>
                </a:lnTo>
                <a:lnTo>
                  <a:pt x="18955" y="6570"/>
                </a:lnTo>
                <a:lnTo>
                  <a:pt x="18931" y="6594"/>
                </a:lnTo>
                <a:lnTo>
                  <a:pt x="18882" y="6570"/>
                </a:lnTo>
                <a:lnTo>
                  <a:pt x="18250" y="6254"/>
                </a:lnTo>
                <a:lnTo>
                  <a:pt x="17617" y="5889"/>
                </a:lnTo>
                <a:lnTo>
                  <a:pt x="17033" y="5499"/>
                </a:lnTo>
                <a:lnTo>
                  <a:pt x="16473" y="5062"/>
                </a:lnTo>
                <a:lnTo>
                  <a:pt x="15816" y="4575"/>
                </a:lnTo>
                <a:lnTo>
                  <a:pt x="15160" y="4088"/>
                </a:lnTo>
                <a:lnTo>
                  <a:pt x="14503" y="3602"/>
                </a:lnTo>
                <a:lnTo>
                  <a:pt x="13870" y="3115"/>
                </a:lnTo>
                <a:lnTo>
                  <a:pt x="12605" y="2117"/>
                </a:lnTo>
                <a:lnTo>
                  <a:pt x="11972" y="1631"/>
                </a:lnTo>
                <a:lnTo>
                  <a:pt x="11339" y="1168"/>
                </a:lnTo>
                <a:lnTo>
                  <a:pt x="10682" y="706"/>
                </a:lnTo>
                <a:lnTo>
                  <a:pt x="10050" y="219"/>
                </a:lnTo>
                <a:lnTo>
                  <a:pt x="10001" y="171"/>
                </a:lnTo>
                <a:lnTo>
                  <a:pt x="9928" y="73"/>
                </a:lnTo>
                <a:lnTo>
                  <a:pt x="9879" y="49"/>
                </a:lnTo>
                <a:lnTo>
                  <a:pt x="9806" y="49"/>
                </a:lnTo>
                <a:lnTo>
                  <a:pt x="9709" y="25"/>
                </a:lnTo>
                <a:lnTo>
                  <a:pt x="95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9"/>
          <p:cNvSpPr/>
          <p:nvPr/>
        </p:nvSpPr>
        <p:spPr>
          <a:xfrm>
            <a:off x="2190458" y="1633734"/>
            <a:ext cx="294771" cy="297697"/>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9"/>
          <p:cNvSpPr/>
          <p:nvPr/>
        </p:nvSpPr>
        <p:spPr>
          <a:xfrm>
            <a:off x="2647578" y="1624580"/>
            <a:ext cx="307261" cy="306423"/>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9"/>
          <p:cNvSpPr/>
          <p:nvPr/>
        </p:nvSpPr>
        <p:spPr>
          <a:xfrm>
            <a:off x="3117599" y="1634162"/>
            <a:ext cx="286028" cy="287277"/>
          </a:xfrm>
          <a:custGeom>
            <a:avLst/>
            <a:gdLst/>
            <a:ahLst/>
            <a:cxnLst/>
            <a:rect l="l" t="t" r="r" b="b"/>
            <a:pathLst>
              <a:path w="16717" h="16790" extrusionOk="0">
                <a:moveTo>
                  <a:pt x="8687" y="511"/>
                </a:moveTo>
                <a:lnTo>
                  <a:pt x="9174" y="1046"/>
                </a:lnTo>
                <a:lnTo>
                  <a:pt x="9660" y="1606"/>
                </a:lnTo>
                <a:lnTo>
                  <a:pt x="10025" y="2068"/>
                </a:lnTo>
                <a:lnTo>
                  <a:pt x="10196" y="2312"/>
                </a:lnTo>
                <a:lnTo>
                  <a:pt x="10390" y="2531"/>
                </a:lnTo>
                <a:lnTo>
                  <a:pt x="10585" y="2701"/>
                </a:lnTo>
                <a:lnTo>
                  <a:pt x="10780" y="2871"/>
                </a:lnTo>
                <a:lnTo>
                  <a:pt x="11023" y="2969"/>
                </a:lnTo>
                <a:lnTo>
                  <a:pt x="11242" y="3042"/>
                </a:lnTo>
                <a:lnTo>
                  <a:pt x="11485" y="3066"/>
                </a:lnTo>
                <a:lnTo>
                  <a:pt x="11729" y="3042"/>
                </a:lnTo>
                <a:lnTo>
                  <a:pt x="11972" y="2969"/>
                </a:lnTo>
                <a:lnTo>
                  <a:pt x="12215" y="2847"/>
                </a:lnTo>
                <a:lnTo>
                  <a:pt x="12337" y="2750"/>
                </a:lnTo>
                <a:lnTo>
                  <a:pt x="12434" y="2652"/>
                </a:lnTo>
                <a:lnTo>
                  <a:pt x="12605" y="2433"/>
                </a:lnTo>
                <a:lnTo>
                  <a:pt x="12726" y="2190"/>
                </a:lnTo>
                <a:lnTo>
                  <a:pt x="12824" y="1922"/>
                </a:lnTo>
                <a:lnTo>
                  <a:pt x="12921" y="1679"/>
                </a:lnTo>
                <a:lnTo>
                  <a:pt x="13043" y="1411"/>
                </a:lnTo>
                <a:lnTo>
                  <a:pt x="13164" y="1168"/>
                </a:lnTo>
                <a:lnTo>
                  <a:pt x="13335" y="973"/>
                </a:lnTo>
                <a:lnTo>
                  <a:pt x="13456" y="852"/>
                </a:lnTo>
                <a:lnTo>
                  <a:pt x="13602" y="779"/>
                </a:lnTo>
                <a:lnTo>
                  <a:pt x="13724" y="706"/>
                </a:lnTo>
                <a:lnTo>
                  <a:pt x="13870" y="657"/>
                </a:lnTo>
                <a:lnTo>
                  <a:pt x="13991" y="608"/>
                </a:lnTo>
                <a:lnTo>
                  <a:pt x="14137" y="584"/>
                </a:lnTo>
                <a:lnTo>
                  <a:pt x="14283" y="584"/>
                </a:lnTo>
                <a:lnTo>
                  <a:pt x="14429" y="608"/>
                </a:lnTo>
                <a:lnTo>
                  <a:pt x="14721" y="681"/>
                </a:lnTo>
                <a:lnTo>
                  <a:pt x="14989" y="779"/>
                </a:lnTo>
                <a:lnTo>
                  <a:pt x="15232" y="949"/>
                </a:lnTo>
                <a:lnTo>
                  <a:pt x="15451" y="1119"/>
                </a:lnTo>
                <a:lnTo>
                  <a:pt x="15403" y="1168"/>
                </a:lnTo>
                <a:lnTo>
                  <a:pt x="15354" y="1217"/>
                </a:lnTo>
                <a:lnTo>
                  <a:pt x="15354" y="1265"/>
                </a:lnTo>
                <a:lnTo>
                  <a:pt x="15354" y="1314"/>
                </a:lnTo>
                <a:lnTo>
                  <a:pt x="15403" y="1363"/>
                </a:lnTo>
                <a:lnTo>
                  <a:pt x="15646" y="1363"/>
                </a:lnTo>
                <a:lnTo>
                  <a:pt x="15670" y="1387"/>
                </a:lnTo>
                <a:lnTo>
                  <a:pt x="15768" y="1533"/>
                </a:lnTo>
                <a:lnTo>
                  <a:pt x="15646" y="1557"/>
                </a:lnTo>
                <a:lnTo>
                  <a:pt x="15500" y="1606"/>
                </a:lnTo>
                <a:lnTo>
                  <a:pt x="15427" y="1630"/>
                </a:lnTo>
                <a:lnTo>
                  <a:pt x="15378" y="1703"/>
                </a:lnTo>
                <a:lnTo>
                  <a:pt x="15354" y="1752"/>
                </a:lnTo>
                <a:lnTo>
                  <a:pt x="15378" y="1801"/>
                </a:lnTo>
                <a:lnTo>
                  <a:pt x="15451" y="1825"/>
                </a:lnTo>
                <a:lnTo>
                  <a:pt x="15500" y="1849"/>
                </a:lnTo>
                <a:lnTo>
                  <a:pt x="15646" y="1874"/>
                </a:lnTo>
                <a:lnTo>
                  <a:pt x="15914" y="1874"/>
                </a:lnTo>
                <a:lnTo>
                  <a:pt x="16011" y="2068"/>
                </a:lnTo>
                <a:lnTo>
                  <a:pt x="15841" y="2044"/>
                </a:lnTo>
                <a:lnTo>
                  <a:pt x="15695" y="2044"/>
                </a:lnTo>
                <a:lnTo>
                  <a:pt x="15573" y="2068"/>
                </a:lnTo>
                <a:lnTo>
                  <a:pt x="15451" y="2141"/>
                </a:lnTo>
                <a:lnTo>
                  <a:pt x="15427" y="2141"/>
                </a:lnTo>
                <a:lnTo>
                  <a:pt x="15451" y="2166"/>
                </a:lnTo>
                <a:lnTo>
                  <a:pt x="15500" y="2239"/>
                </a:lnTo>
                <a:lnTo>
                  <a:pt x="15573" y="2287"/>
                </a:lnTo>
                <a:lnTo>
                  <a:pt x="15743" y="2360"/>
                </a:lnTo>
                <a:lnTo>
                  <a:pt x="16084" y="2458"/>
                </a:lnTo>
                <a:lnTo>
                  <a:pt x="16084" y="2652"/>
                </a:lnTo>
                <a:lnTo>
                  <a:pt x="16060" y="2823"/>
                </a:lnTo>
                <a:lnTo>
                  <a:pt x="15646" y="2725"/>
                </a:lnTo>
                <a:lnTo>
                  <a:pt x="15427" y="2652"/>
                </a:lnTo>
                <a:lnTo>
                  <a:pt x="15330" y="2628"/>
                </a:lnTo>
                <a:lnTo>
                  <a:pt x="15184" y="2628"/>
                </a:lnTo>
                <a:lnTo>
                  <a:pt x="15184" y="2652"/>
                </a:lnTo>
                <a:lnTo>
                  <a:pt x="15281" y="2750"/>
                </a:lnTo>
                <a:lnTo>
                  <a:pt x="15378" y="2847"/>
                </a:lnTo>
                <a:lnTo>
                  <a:pt x="15622" y="2993"/>
                </a:lnTo>
                <a:lnTo>
                  <a:pt x="15768" y="3090"/>
                </a:lnTo>
                <a:lnTo>
                  <a:pt x="15962" y="3139"/>
                </a:lnTo>
                <a:lnTo>
                  <a:pt x="15841" y="3309"/>
                </a:lnTo>
                <a:lnTo>
                  <a:pt x="15768" y="3407"/>
                </a:lnTo>
                <a:lnTo>
                  <a:pt x="15670" y="3334"/>
                </a:lnTo>
                <a:lnTo>
                  <a:pt x="15573" y="3285"/>
                </a:lnTo>
                <a:lnTo>
                  <a:pt x="15378" y="3212"/>
                </a:lnTo>
                <a:lnTo>
                  <a:pt x="14989" y="3017"/>
                </a:lnTo>
                <a:lnTo>
                  <a:pt x="14794" y="2944"/>
                </a:lnTo>
                <a:lnTo>
                  <a:pt x="14600" y="2896"/>
                </a:lnTo>
                <a:lnTo>
                  <a:pt x="14575" y="2896"/>
                </a:lnTo>
                <a:lnTo>
                  <a:pt x="14575" y="2920"/>
                </a:lnTo>
                <a:lnTo>
                  <a:pt x="14673" y="3090"/>
                </a:lnTo>
                <a:lnTo>
                  <a:pt x="14819" y="3236"/>
                </a:lnTo>
                <a:lnTo>
                  <a:pt x="14965" y="3358"/>
                </a:lnTo>
                <a:lnTo>
                  <a:pt x="15135" y="3455"/>
                </a:lnTo>
                <a:lnTo>
                  <a:pt x="15427" y="3626"/>
                </a:lnTo>
                <a:lnTo>
                  <a:pt x="15086" y="3747"/>
                </a:lnTo>
                <a:lnTo>
                  <a:pt x="14989" y="3674"/>
                </a:lnTo>
                <a:lnTo>
                  <a:pt x="14867" y="3650"/>
                </a:lnTo>
                <a:lnTo>
                  <a:pt x="14770" y="3601"/>
                </a:lnTo>
                <a:lnTo>
                  <a:pt x="14673" y="3528"/>
                </a:lnTo>
                <a:lnTo>
                  <a:pt x="14527" y="3407"/>
                </a:lnTo>
                <a:lnTo>
                  <a:pt x="14429" y="3358"/>
                </a:lnTo>
                <a:lnTo>
                  <a:pt x="14332" y="3334"/>
                </a:lnTo>
                <a:lnTo>
                  <a:pt x="14308" y="3334"/>
                </a:lnTo>
                <a:lnTo>
                  <a:pt x="14259" y="3358"/>
                </a:lnTo>
                <a:lnTo>
                  <a:pt x="14235" y="3431"/>
                </a:lnTo>
                <a:lnTo>
                  <a:pt x="14259" y="3528"/>
                </a:lnTo>
                <a:lnTo>
                  <a:pt x="14308" y="3650"/>
                </a:lnTo>
                <a:lnTo>
                  <a:pt x="14478" y="3845"/>
                </a:lnTo>
                <a:lnTo>
                  <a:pt x="14551" y="3918"/>
                </a:lnTo>
                <a:lnTo>
                  <a:pt x="14308" y="4015"/>
                </a:lnTo>
                <a:lnTo>
                  <a:pt x="14186" y="3942"/>
                </a:lnTo>
                <a:lnTo>
                  <a:pt x="14064" y="3893"/>
                </a:lnTo>
                <a:lnTo>
                  <a:pt x="14016" y="3869"/>
                </a:lnTo>
                <a:lnTo>
                  <a:pt x="13943" y="3845"/>
                </a:lnTo>
                <a:lnTo>
                  <a:pt x="13918" y="3869"/>
                </a:lnTo>
                <a:lnTo>
                  <a:pt x="13894" y="3893"/>
                </a:lnTo>
                <a:lnTo>
                  <a:pt x="13894" y="3966"/>
                </a:lnTo>
                <a:lnTo>
                  <a:pt x="13918" y="4039"/>
                </a:lnTo>
                <a:lnTo>
                  <a:pt x="13991" y="4161"/>
                </a:lnTo>
                <a:lnTo>
                  <a:pt x="14040" y="4210"/>
                </a:lnTo>
                <a:lnTo>
                  <a:pt x="13967" y="4283"/>
                </a:lnTo>
                <a:lnTo>
                  <a:pt x="13870" y="4404"/>
                </a:lnTo>
                <a:lnTo>
                  <a:pt x="13845" y="4331"/>
                </a:lnTo>
                <a:lnTo>
                  <a:pt x="13797" y="4234"/>
                </a:lnTo>
                <a:lnTo>
                  <a:pt x="13724" y="4161"/>
                </a:lnTo>
                <a:lnTo>
                  <a:pt x="13651" y="4161"/>
                </a:lnTo>
                <a:lnTo>
                  <a:pt x="13626" y="4234"/>
                </a:lnTo>
                <a:lnTo>
                  <a:pt x="13602" y="4283"/>
                </a:lnTo>
                <a:lnTo>
                  <a:pt x="13602" y="4380"/>
                </a:lnTo>
                <a:lnTo>
                  <a:pt x="13602" y="4428"/>
                </a:lnTo>
                <a:lnTo>
                  <a:pt x="13675" y="4550"/>
                </a:lnTo>
                <a:lnTo>
                  <a:pt x="13748" y="4647"/>
                </a:lnTo>
                <a:lnTo>
                  <a:pt x="13699" y="4842"/>
                </a:lnTo>
                <a:lnTo>
                  <a:pt x="13675" y="5037"/>
                </a:lnTo>
                <a:lnTo>
                  <a:pt x="13699" y="5231"/>
                </a:lnTo>
                <a:lnTo>
                  <a:pt x="13724" y="5426"/>
                </a:lnTo>
                <a:lnTo>
                  <a:pt x="13797" y="5621"/>
                </a:lnTo>
                <a:lnTo>
                  <a:pt x="13870" y="5815"/>
                </a:lnTo>
                <a:lnTo>
                  <a:pt x="13967" y="5986"/>
                </a:lnTo>
                <a:lnTo>
                  <a:pt x="14089" y="6132"/>
                </a:lnTo>
                <a:lnTo>
                  <a:pt x="14308" y="6351"/>
                </a:lnTo>
                <a:lnTo>
                  <a:pt x="14527" y="6570"/>
                </a:lnTo>
                <a:lnTo>
                  <a:pt x="14746" y="6764"/>
                </a:lnTo>
                <a:lnTo>
                  <a:pt x="14965" y="6983"/>
                </a:lnTo>
                <a:lnTo>
                  <a:pt x="15597" y="7640"/>
                </a:lnTo>
                <a:lnTo>
                  <a:pt x="15914" y="7981"/>
                </a:lnTo>
                <a:lnTo>
                  <a:pt x="16254" y="8273"/>
                </a:lnTo>
                <a:lnTo>
                  <a:pt x="16279" y="8297"/>
                </a:lnTo>
                <a:lnTo>
                  <a:pt x="16230" y="8443"/>
                </a:lnTo>
                <a:lnTo>
                  <a:pt x="16133" y="8346"/>
                </a:lnTo>
                <a:lnTo>
                  <a:pt x="16035" y="8249"/>
                </a:lnTo>
                <a:lnTo>
                  <a:pt x="15768" y="8078"/>
                </a:lnTo>
                <a:lnTo>
                  <a:pt x="15573" y="7981"/>
                </a:lnTo>
                <a:lnTo>
                  <a:pt x="15378" y="7884"/>
                </a:lnTo>
                <a:lnTo>
                  <a:pt x="15159" y="7811"/>
                </a:lnTo>
                <a:lnTo>
                  <a:pt x="14940" y="7738"/>
                </a:lnTo>
                <a:lnTo>
                  <a:pt x="14892" y="7762"/>
                </a:lnTo>
                <a:lnTo>
                  <a:pt x="14892" y="7786"/>
                </a:lnTo>
                <a:lnTo>
                  <a:pt x="15013" y="7932"/>
                </a:lnTo>
                <a:lnTo>
                  <a:pt x="15159" y="8078"/>
                </a:lnTo>
                <a:lnTo>
                  <a:pt x="15476" y="8297"/>
                </a:lnTo>
                <a:lnTo>
                  <a:pt x="15695" y="8468"/>
                </a:lnTo>
                <a:lnTo>
                  <a:pt x="15889" y="8614"/>
                </a:lnTo>
                <a:lnTo>
                  <a:pt x="15987" y="8687"/>
                </a:lnTo>
                <a:lnTo>
                  <a:pt x="16060" y="8711"/>
                </a:lnTo>
                <a:lnTo>
                  <a:pt x="15865" y="9003"/>
                </a:lnTo>
                <a:lnTo>
                  <a:pt x="15816" y="9076"/>
                </a:lnTo>
                <a:lnTo>
                  <a:pt x="15816" y="9052"/>
                </a:lnTo>
                <a:lnTo>
                  <a:pt x="15768" y="8954"/>
                </a:lnTo>
                <a:lnTo>
                  <a:pt x="15695" y="8881"/>
                </a:lnTo>
                <a:lnTo>
                  <a:pt x="15597" y="8833"/>
                </a:lnTo>
                <a:lnTo>
                  <a:pt x="15524" y="8784"/>
                </a:lnTo>
                <a:lnTo>
                  <a:pt x="15135" y="8614"/>
                </a:lnTo>
                <a:lnTo>
                  <a:pt x="14916" y="8516"/>
                </a:lnTo>
                <a:lnTo>
                  <a:pt x="14721" y="8395"/>
                </a:lnTo>
                <a:lnTo>
                  <a:pt x="14527" y="8273"/>
                </a:lnTo>
                <a:lnTo>
                  <a:pt x="14332" y="8176"/>
                </a:lnTo>
                <a:lnTo>
                  <a:pt x="14283" y="8176"/>
                </a:lnTo>
                <a:lnTo>
                  <a:pt x="14283" y="8200"/>
                </a:lnTo>
                <a:lnTo>
                  <a:pt x="14259" y="8249"/>
                </a:lnTo>
                <a:lnTo>
                  <a:pt x="14308" y="8346"/>
                </a:lnTo>
                <a:lnTo>
                  <a:pt x="14356" y="8419"/>
                </a:lnTo>
                <a:lnTo>
                  <a:pt x="14527" y="8589"/>
                </a:lnTo>
                <a:lnTo>
                  <a:pt x="14721" y="8735"/>
                </a:lnTo>
                <a:lnTo>
                  <a:pt x="14892" y="8833"/>
                </a:lnTo>
                <a:lnTo>
                  <a:pt x="15086" y="8954"/>
                </a:lnTo>
                <a:lnTo>
                  <a:pt x="15305" y="9076"/>
                </a:lnTo>
                <a:lnTo>
                  <a:pt x="15427" y="9100"/>
                </a:lnTo>
                <a:lnTo>
                  <a:pt x="15549" y="9149"/>
                </a:lnTo>
                <a:lnTo>
                  <a:pt x="15743" y="9149"/>
                </a:lnTo>
                <a:lnTo>
                  <a:pt x="15768" y="9125"/>
                </a:lnTo>
                <a:lnTo>
                  <a:pt x="15451" y="9587"/>
                </a:lnTo>
                <a:lnTo>
                  <a:pt x="15330" y="9490"/>
                </a:lnTo>
                <a:lnTo>
                  <a:pt x="15208" y="9417"/>
                </a:lnTo>
                <a:lnTo>
                  <a:pt x="14965" y="9246"/>
                </a:lnTo>
                <a:lnTo>
                  <a:pt x="14746" y="9100"/>
                </a:lnTo>
                <a:lnTo>
                  <a:pt x="14502" y="8954"/>
                </a:lnTo>
                <a:lnTo>
                  <a:pt x="14381" y="8881"/>
                </a:lnTo>
                <a:lnTo>
                  <a:pt x="14235" y="8833"/>
                </a:lnTo>
                <a:lnTo>
                  <a:pt x="14113" y="8808"/>
                </a:lnTo>
                <a:lnTo>
                  <a:pt x="13991" y="8808"/>
                </a:lnTo>
                <a:lnTo>
                  <a:pt x="13943" y="8833"/>
                </a:lnTo>
                <a:lnTo>
                  <a:pt x="13943" y="8857"/>
                </a:lnTo>
                <a:lnTo>
                  <a:pt x="14016" y="8954"/>
                </a:lnTo>
                <a:lnTo>
                  <a:pt x="14089" y="9052"/>
                </a:lnTo>
                <a:lnTo>
                  <a:pt x="14283" y="9222"/>
                </a:lnTo>
                <a:lnTo>
                  <a:pt x="14673" y="9514"/>
                </a:lnTo>
                <a:lnTo>
                  <a:pt x="14916" y="9709"/>
                </a:lnTo>
                <a:lnTo>
                  <a:pt x="15062" y="9806"/>
                </a:lnTo>
                <a:lnTo>
                  <a:pt x="15208" y="9903"/>
                </a:lnTo>
                <a:lnTo>
                  <a:pt x="15086" y="10049"/>
                </a:lnTo>
                <a:lnTo>
                  <a:pt x="15013" y="10122"/>
                </a:lnTo>
                <a:lnTo>
                  <a:pt x="14843" y="10001"/>
                </a:lnTo>
                <a:lnTo>
                  <a:pt x="14721" y="9928"/>
                </a:lnTo>
                <a:lnTo>
                  <a:pt x="14405" y="9782"/>
                </a:lnTo>
                <a:lnTo>
                  <a:pt x="14089" y="9636"/>
                </a:lnTo>
                <a:lnTo>
                  <a:pt x="13943" y="9538"/>
                </a:lnTo>
                <a:lnTo>
                  <a:pt x="13797" y="9441"/>
                </a:lnTo>
                <a:lnTo>
                  <a:pt x="13699" y="9319"/>
                </a:lnTo>
                <a:lnTo>
                  <a:pt x="13626" y="9149"/>
                </a:lnTo>
                <a:lnTo>
                  <a:pt x="13578" y="9149"/>
                </a:lnTo>
                <a:lnTo>
                  <a:pt x="13554" y="9295"/>
                </a:lnTo>
                <a:lnTo>
                  <a:pt x="13578" y="9392"/>
                </a:lnTo>
                <a:lnTo>
                  <a:pt x="13602" y="9514"/>
                </a:lnTo>
                <a:lnTo>
                  <a:pt x="13651" y="9611"/>
                </a:lnTo>
                <a:lnTo>
                  <a:pt x="13724" y="9709"/>
                </a:lnTo>
                <a:lnTo>
                  <a:pt x="13797" y="9782"/>
                </a:lnTo>
                <a:lnTo>
                  <a:pt x="13991" y="9952"/>
                </a:lnTo>
                <a:lnTo>
                  <a:pt x="14283" y="10122"/>
                </a:lnTo>
                <a:lnTo>
                  <a:pt x="14600" y="10268"/>
                </a:lnTo>
                <a:lnTo>
                  <a:pt x="14746" y="10390"/>
                </a:lnTo>
                <a:lnTo>
                  <a:pt x="14551" y="10512"/>
                </a:lnTo>
                <a:lnTo>
                  <a:pt x="14356" y="10633"/>
                </a:lnTo>
                <a:lnTo>
                  <a:pt x="14259" y="10512"/>
                </a:lnTo>
                <a:lnTo>
                  <a:pt x="14137" y="10414"/>
                </a:lnTo>
                <a:lnTo>
                  <a:pt x="13894" y="10244"/>
                </a:lnTo>
                <a:lnTo>
                  <a:pt x="13724" y="10122"/>
                </a:lnTo>
                <a:lnTo>
                  <a:pt x="13578" y="9976"/>
                </a:lnTo>
                <a:lnTo>
                  <a:pt x="13456" y="9855"/>
                </a:lnTo>
                <a:lnTo>
                  <a:pt x="13408" y="9782"/>
                </a:lnTo>
                <a:lnTo>
                  <a:pt x="13359" y="9733"/>
                </a:lnTo>
                <a:lnTo>
                  <a:pt x="13310" y="9733"/>
                </a:lnTo>
                <a:lnTo>
                  <a:pt x="13286" y="9757"/>
                </a:lnTo>
                <a:lnTo>
                  <a:pt x="13262" y="9830"/>
                </a:lnTo>
                <a:lnTo>
                  <a:pt x="13262" y="9928"/>
                </a:lnTo>
                <a:lnTo>
                  <a:pt x="13262" y="10001"/>
                </a:lnTo>
                <a:lnTo>
                  <a:pt x="13310" y="10098"/>
                </a:lnTo>
                <a:lnTo>
                  <a:pt x="13408" y="10244"/>
                </a:lnTo>
                <a:lnTo>
                  <a:pt x="13529" y="10390"/>
                </a:lnTo>
                <a:lnTo>
                  <a:pt x="13699" y="10536"/>
                </a:lnTo>
                <a:lnTo>
                  <a:pt x="13894" y="10682"/>
                </a:lnTo>
                <a:lnTo>
                  <a:pt x="13991" y="10779"/>
                </a:lnTo>
                <a:lnTo>
                  <a:pt x="13894" y="10828"/>
                </a:lnTo>
                <a:lnTo>
                  <a:pt x="13578" y="10828"/>
                </a:lnTo>
                <a:lnTo>
                  <a:pt x="13505" y="10804"/>
                </a:lnTo>
                <a:lnTo>
                  <a:pt x="13335" y="10706"/>
                </a:lnTo>
                <a:lnTo>
                  <a:pt x="13213" y="10560"/>
                </a:lnTo>
                <a:lnTo>
                  <a:pt x="13116" y="10414"/>
                </a:lnTo>
                <a:lnTo>
                  <a:pt x="13018" y="10244"/>
                </a:lnTo>
                <a:lnTo>
                  <a:pt x="12872" y="9879"/>
                </a:lnTo>
                <a:lnTo>
                  <a:pt x="12775" y="9636"/>
                </a:lnTo>
                <a:lnTo>
                  <a:pt x="12653" y="9392"/>
                </a:lnTo>
                <a:lnTo>
                  <a:pt x="12532" y="9173"/>
                </a:lnTo>
                <a:lnTo>
                  <a:pt x="12386" y="8979"/>
                </a:lnTo>
                <a:lnTo>
                  <a:pt x="12215" y="8808"/>
                </a:lnTo>
                <a:lnTo>
                  <a:pt x="12021" y="8662"/>
                </a:lnTo>
                <a:lnTo>
                  <a:pt x="11777" y="8565"/>
                </a:lnTo>
                <a:lnTo>
                  <a:pt x="11510" y="8468"/>
                </a:lnTo>
                <a:lnTo>
                  <a:pt x="11218" y="8443"/>
                </a:lnTo>
                <a:lnTo>
                  <a:pt x="10926" y="8443"/>
                </a:lnTo>
                <a:lnTo>
                  <a:pt x="10634" y="8492"/>
                </a:lnTo>
                <a:lnTo>
                  <a:pt x="10366" y="8589"/>
                </a:lnTo>
                <a:lnTo>
                  <a:pt x="10098" y="8687"/>
                </a:lnTo>
                <a:lnTo>
                  <a:pt x="9855" y="8833"/>
                </a:lnTo>
                <a:lnTo>
                  <a:pt x="9612" y="9027"/>
                </a:lnTo>
                <a:lnTo>
                  <a:pt x="9393" y="9198"/>
                </a:lnTo>
                <a:lnTo>
                  <a:pt x="9198" y="9392"/>
                </a:lnTo>
                <a:lnTo>
                  <a:pt x="9028" y="9611"/>
                </a:lnTo>
                <a:lnTo>
                  <a:pt x="8906" y="9855"/>
                </a:lnTo>
                <a:lnTo>
                  <a:pt x="8784" y="10122"/>
                </a:lnTo>
                <a:lnTo>
                  <a:pt x="8711" y="10366"/>
                </a:lnTo>
                <a:lnTo>
                  <a:pt x="8663" y="10633"/>
                </a:lnTo>
                <a:lnTo>
                  <a:pt x="8638" y="10925"/>
                </a:lnTo>
                <a:lnTo>
                  <a:pt x="8663" y="11193"/>
                </a:lnTo>
                <a:lnTo>
                  <a:pt x="8736" y="11461"/>
                </a:lnTo>
                <a:lnTo>
                  <a:pt x="8833" y="11680"/>
                </a:lnTo>
                <a:lnTo>
                  <a:pt x="8955" y="11874"/>
                </a:lnTo>
                <a:lnTo>
                  <a:pt x="9101" y="12045"/>
                </a:lnTo>
                <a:lnTo>
                  <a:pt x="9295" y="12191"/>
                </a:lnTo>
                <a:lnTo>
                  <a:pt x="9514" y="12312"/>
                </a:lnTo>
                <a:lnTo>
                  <a:pt x="9733" y="12409"/>
                </a:lnTo>
                <a:lnTo>
                  <a:pt x="10001" y="12507"/>
                </a:lnTo>
                <a:lnTo>
                  <a:pt x="10220" y="12580"/>
                </a:lnTo>
                <a:lnTo>
                  <a:pt x="10463" y="12677"/>
                </a:lnTo>
                <a:lnTo>
                  <a:pt x="10658" y="12799"/>
                </a:lnTo>
                <a:lnTo>
                  <a:pt x="10731" y="12872"/>
                </a:lnTo>
                <a:lnTo>
                  <a:pt x="10804" y="12969"/>
                </a:lnTo>
                <a:lnTo>
                  <a:pt x="10780" y="12969"/>
                </a:lnTo>
                <a:lnTo>
                  <a:pt x="10536" y="12920"/>
                </a:lnTo>
                <a:lnTo>
                  <a:pt x="10317" y="12872"/>
                </a:lnTo>
                <a:lnTo>
                  <a:pt x="10098" y="12847"/>
                </a:lnTo>
                <a:lnTo>
                  <a:pt x="9855" y="12847"/>
                </a:lnTo>
                <a:lnTo>
                  <a:pt x="9831" y="12872"/>
                </a:lnTo>
                <a:lnTo>
                  <a:pt x="9831" y="12896"/>
                </a:lnTo>
                <a:lnTo>
                  <a:pt x="9831" y="12920"/>
                </a:lnTo>
                <a:lnTo>
                  <a:pt x="9831" y="12945"/>
                </a:lnTo>
                <a:lnTo>
                  <a:pt x="10293" y="13139"/>
                </a:lnTo>
                <a:lnTo>
                  <a:pt x="10609" y="13285"/>
                </a:lnTo>
                <a:lnTo>
                  <a:pt x="10780" y="13334"/>
                </a:lnTo>
                <a:lnTo>
                  <a:pt x="10926" y="13358"/>
                </a:lnTo>
                <a:lnTo>
                  <a:pt x="10901" y="13504"/>
                </a:lnTo>
                <a:lnTo>
                  <a:pt x="10877" y="13650"/>
                </a:lnTo>
                <a:lnTo>
                  <a:pt x="10634" y="13602"/>
                </a:lnTo>
                <a:lnTo>
                  <a:pt x="10366" y="13577"/>
                </a:lnTo>
                <a:lnTo>
                  <a:pt x="10098" y="13504"/>
                </a:lnTo>
                <a:lnTo>
                  <a:pt x="9879" y="13383"/>
                </a:lnTo>
                <a:lnTo>
                  <a:pt x="9855" y="13407"/>
                </a:lnTo>
                <a:lnTo>
                  <a:pt x="9831" y="13431"/>
                </a:lnTo>
                <a:lnTo>
                  <a:pt x="10025" y="13650"/>
                </a:lnTo>
                <a:lnTo>
                  <a:pt x="10123" y="13748"/>
                </a:lnTo>
                <a:lnTo>
                  <a:pt x="10269" y="13821"/>
                </a:lnTo>
                <a:lnTo>
                  <a:pt x="10512" y="13918"/>
                </a:lnTo>
                <a:lnTo>
                  <a:pt x="10780" y="13991"/>
                </a:lnTo>
                <a:lnTo>
                  <a:pt x="10609" y="14283"/>
                </a:lnTo>
                <a:lnTo>
                  <a:pt x="9952" y="14113"/>
                </a:lnTo>
                <a:lnTo>
                  <a:pt x="9490" y="13967"/>
                </a:lnTo>
                <a:lnTo>
                  <a:pt x="9271" y="13894"/>
                </a:lnTo>
                <a:lnTo>
                  <a:pt x="9028" y="13845"/>
                </a:lnTo>
                <a:lnTo>
                  <a:pt x="9003" y="13869"/>
                </a:lnTo>
                <a:lnTo>
                  <a:pt x="8979" y="13869"/>
                </a:lnTo>
                <a:lnTo>
                  <a:pt x="8955" y="13918"/>
                </a:lnTo>
                <a:lnTo>
                  <a:pt x="8979" y="13942"/>
                </a:lnTo>
                <a:lnTo>
                  <a:pt x="9271" y="14137"/>
                </a:lnTo>
                <a:lnTo>
                  <a:pt x="9587" y="14356"/>
                </a:lnTo>
                <a:lnTo>
                  <a:pt x="9952" y="14526"/>
                </a:lnTo>
                <a:lnTo>
                  <a:pt x="10147" y="14599"/>
                </a:lnTo>
                <a:lnTo>
                  <a:pt x="10317" y="14648"/>
                </a:lnTo>
                <a:lnTo>
                  <a:pt x="10074" y="14916"/>
                </a:lnTo>
                <a:lnTo>
                  <a:pt x="9855" y="14867"/>
                </a:lnTo>
                <a:lnTo>
                  <a:pt x="9685" y="14867"/>
                </a:lnTo>
                <a:lnTo>
                  <a:pt x="9393" y="14818"/>
                </a:lnTo>
                <a:lnTo>
                  <a:pt x="9101" y="14721"/>
                </a:lnTo>
                <a:lnTo>
                  <a:pt x="8809" y="14599"/>
                </a:lnTo>
                <a:lnTo>
                  <a:pt x="8541" y="14429"/>
                </a:lnTo>
                <a:lnTo>
                  <a:pt x="8517" y="14429"/>
                </a:lnTo>
                <a:lnTo>
                  <a:pt x="8517" y="14453"/>
                </a:lnTo>
                <a:lnTo>
                  <a:pt x="8565" y="14624"/>
                </a:lnTo>
                <a:lnTo>
                  <a:pt x="8687" y="14770"/>
                </a:lnTo>
                <a:lnTo>
                  <a:pt x="8809" y="14891"/>
                </a:lnTo>
                <a:lnTo>
                  <a:pt x="8955" y="14989"/>
                </a:lnTo>
                <a:lnTo>
                  <a:pt x="9125" y="15086"/>
                </a:lnTo>
                <a:lnTo>
                  <a:pt x="9295" y="15159"/>
                </a:lnTo>
                <a:lnTo>
                  <a:pt x="9490" y="15208"/>
                </a:lnTo>
                <a:lnTo>
                  <a:pt x="9660" y="15232"/>
                </a:lnTo>
                <a:lnTo>
                  <a:pt x="9320" y="15500"/>
                </a:lnTo>
                <a:lnTo>
                  <a:pt x="9271" y="15451"/>
                </a:lnTo>
                <a:lnTo>
                  <a:pt x="9125" y="15354"/>
                </a:lnTo>
                <a:lnTo>
                  <a:pt x="8955" y="15281"/>
                </a:lnTo>
                <a:lnTo>
                  <a:pt x="8590" y="15135"/>
                </a:lnTo>
                <a:lnTo>
                  <a:pt x="8298" y="14989"/>
                </a:lnTo>
                <a:lnTo>
                  <a:pt x="8152" y="14940"/>
                </a:lnTo>
                <a:lnTo>
                  <a:pt x="8030" y="14867"/>
                </a:lnTo>
                <a:lnTo>
                  <a:pt x="8006" y="14867"/>
                </a:lnTo>
                <a:lnTo>
                  <a:pt x="7981" y="14891"/>
                </a:lnTo>
                <a:lnTo>
                  <a:pt x="7957" y="14989"/>
                </a:lnTo>
                <a:lnTo>
                  <a:pt x="7981" y="15062"/>
                </a:lnTo>
                <a:lnTo>
                  <a:pt x="8006" y="15135"/>
                </a:lnTo>
                <a:lnTo>
                  <a:pt x="8054" y="15208"/>
                </a:lnTo>
                <a:lnTo>
                  <a:pt x="8152" y="15329"/>
                </a:lnTo>
                <a:lnTo>
                  <a:pt x="8298" y="15427"/>
                </a:lnTo>
                <a:lnTo>
                  <a:pt x="8590" y="15597"/>
                </a:lnTo>
                <a:lnTo>
                  <a:pt x="8930" y="15767"/>
                </a:lnTo>
                <a:lnTo>
                  <a:pt x="8614" y="15986"/>
                </a:lnTo>
                <a:lnTo>
                  <a:pt x="8322" y="15792"/>
                </a:lnTo>
                <a:lnTo>
                  <a:pt x="8054" y="15597"/>
                </a:lnTo>
                <a:lnTo>
                  <a:pt x="7762" y="15402"/>
                </a:lnTo>
                <a:lnTo>
                  <a:pt x="7470" y="15183"/>
                </a:lnTo>
                <a:lnTo>
                  <a:pt x="7203" y="14916"/>
                </a:lnTo>
                <a:lnTo>
                  <a:pt x="6935" y="14599"/>
                </a:lnTo>
                <a:lnTo>
                  <a:pt x="6667" y="14307"/>
                </a:lnTo>
                <a:lnTo>
                  <a:pt x="6375" y="14040"/>
                </a:lnTo>
                <a:lnTo>
                  <a:pt x="6229" y="13942"/>
                </a:lnTo>
                <a:lnTo>
                  <a:pt x="6083" y="13845"/>
                </a:lnTo>
                <a:lnTo>
                  <a:pt x="5937" y="13772"/>
                </a:lnTo>
                <a:lnTo>
                  <a:pt x="5767" y="13699"/>
                </a:lnTo>
                <a:lnTo>
                  <a:pt x="5597" y="13650"/>
                </a:lnTo>
                <a:lnTo>
                  <a:pt x="5427" y="13626"/>
                </a:lnTo>
                <a:lnTo>
                  <a:pt x="5256" y="13626"/>
                </a:lnTo>
                <a:lnTo>
                  <a:pt x="5086" y="13650"/>
                </a:lnTo>
                <a:lnTo>
                  <a:pt x="4916" y="13529"/>
                </a:lnTo>
                <a:lnTo>
                  <a:pt x="4843" y="13456"/>
                </a:lnTo>
                <a:lnTo>
                  <a:pt x="4745" y="13383"/>
                </a:lnTo>
                <a:lnTo>
                  <a:pt x="4697" y="13407"/>
                </a:lnTo>
                <a:lnTo>
                  <a:pt x="4672" y="13456"/>
                </a:lnTo>
                <a:lnTo>
                  <a:pt x="4697" y="13529"/>
                </a:lnTo>
                <a:lnTo>
                  <a:pt x="4721" y="13602"/>
                </a:lnTo>
                <a:lnTo>
                  <a:pt x="4843" y="13772"/>
                </a:lnTo>
                <a:lnTo>
                  <a:pt x="4818" y="13772"/>
                </a:lnTo>
                <a:lnTo>
                  <a:pt x="4697" y="13869"/>
                </a:lnTo>
                <a:lnTo>
                  <a:pt x="4502" y="13748"/>
                </a:lnTo>
                <a:lnTo>
                  <a:pt x="4380" y="13723"/>
                </a:lnTo>
                <a:lnTo>
                  <a:pt x="4283" y="13699"/>
                </a:lnTo>
                <a:lnTo>
                  <a:pt x="4259" y="13723"/>
                </a:lnTo>
                <a:lnTo>
                  <a:pt x="4259" y="13748"/>
                </a:lnTo>
                <a:lnTo>
                  <a:pt x="4356" y="13918"/>
                </a:lnTo>
                <a:lnTo>
                  <a:pt x="4478" y="14088"/>
                </a:lnTo>
                <a:lnTo>
                  <a:pt x="4356" y="14234"/>
                </a:lnTo>
                <a:lnTo>
                  <a:pt x="4259" y="14405"/>
                </a:lnTo>
                <a:lnTo>
                  <a:pt x="4161" y="14307"/>
                </a:lnTo>
                <a:lnTo>
                  <a:pt x="4064" y="14186"/>
                </a:lnTo>
                <a:lnTo>
                  <a:pt x="3918" y="13942"/>
                </a:lnTo>
                <a:lnTo>
                  <a:pt x="3894" y="13942"/>
                </a:lnTo>
                <a:lnTo>
                  <a:pt x="3869" y="13967"/>
                </a:lnTo>
                <a:lnTo>
                  <a:pt x="3869" y="14186"/>
                </a:lnTo>
                <a:lnTo>
                  <a:pt x="3894" y="14380"/>
                </a:lnTo>
                <a:lnTo>
                  <a:pt x="3967" y="14575"/>
                </a:lnTo>
                <a:lnTo>
                  <a:pt x="4015" y="14648"/>
                </a:lnTo>
                <a:lnTo>
                  <a:pt x="4088" y="14721"/>
                </a:lnTo>
                <a:lnTo>
                  <a:pt x="3821" y="15329"/>
                </a:lnTo>
                <a:lnTo>
                  <a:pt x="3772" y="15281"/>
                </a:lnTo>
                <a:lnTo>
                  <a:pt x="3699" y="15110"/>
                </a:lnTo>
                <a:lnTo>
                  <a:pt x="3650" y="14916"/>
                </a:lnTo>
                <a:lnTo>
                  <a:pt x="3602" y="14794"/>
                </a:lnTo>
                <a:lnTo>
                  <a:pt x="3553" y="14672"/>
                </a:lnTo>
                <a:lnTo>
                  <a:pt x="3456" y="14551"/>
                </a:lnTo>
                <a:lnTo>
                  <a:pt x="3407" y="14526"/>
                </a:lnTo>
                <a:lnTo>
                  <a:pt x="3358" y="14478"/>
                </a:lnTo>
                <a:lnTo>
                  <a:pt x="3334" y="14502"/>
                </a:lnTo>
                <a:lnTo>
                  <a:pt x="3310" y="14526"/>
                </a:lnTo>
                <a:lnTo>
                  <a:pt x="3285" y="14794"/>
                </a:lnTo>
                <a:lnTo>
                  <a:pt x="3310" y="15013"/>
                </a:lnTo>
                <a:lnTo>
                  <a:pt x="3334" y="15208"/>
                </a:lnTo>
                <a:lnTo>
                  <a:pt x="3358" y="15354"/>
                </a:lnTo>
                <a:lnTo>
                  <a:pt x="3431" y="15475"/>
                </a:lnTo>
                <a:lnTo>
                  <a:pt x="3504" y="15597"/>
                </a:lnTo>
                <a:lnTo>
                  <a:pt x="3626" y="15694"/>
                </a:lnTo>
                <a:lnTo>
                  <a:pt x="3480" y="15865"/>
                </a:lnTo>
                <a:lnTo>
                  <a:pt x="3334" y="16035"/>
                </a:lnTo>
                <a:lnTo>
                  <a:pt x="3358" y="15986"/>
                </a:lnTo>
                <a:lnTo>
                  <a:pt x="3358" y="15913"/>
                </a:lnTo>
                <a:lnTo>
                  <a:pt x="3358" y="15865"/>
                </a:lnTo>
                <a:lnTo>
                  <a:pt x="3334" y="15816"/>
                </a:lnTo>
                <a:lnTo>
                  <a:pt x="3188" y="15621"/>
                </a:lnTo>
                <a:lnTo>
                  <a:pt x="3091" y="15402"/>
                </a:lnTo>
                <a:lnTo>
                  <a:pt x="2920" y="14940"/>
                </a:lnTo>
                <a:lnTo>
                  <a:pt x="2896" y="14916"/>
                </a:lnTo>
                <a:lnTo>
                  <a:pt x="2872" y="14916"/>
                </a:lnTo>
                <a:lnTo>
                  <a:pt x="2847" y="14940"/>
                </a:lnTo>
                <a:lnTo>
                  <a:pt x="2823" y="15232"/>
                </a:lnTo>
                <a:lnTo>
                  <a:pt x="2823" y="15378"/>
                </a:lnTo>
                <a:lnTo>
                  <a:pt x="2823" y="15524"/>
                </a:lnTo>
                <a:lnTo>
                  <a:pt x="2872" y="15670"/>
                </a:lnTo>
                <a:lnTo>
                  <a:pt x="2896" y="15792"/>
                </a:lnTo>
                <a:lnTo>
                  <a:pt x="2969" y="15938"/>
                </a:lnTo>
                <a:lnTo>
                  <a:pt x="3066" y="16059"/>
                </a:lnTo>
                <a:lnTo>
                  <a:pt x="3164" y="16108"/>
                </a:lnTo>
                <a:lnTo>
                  <a:pt x="3237" y="16108"/>
                </a:lnTo>
                <a:lnTo>
                  <a:pt x="3115" y="16181"/>
                </a:lnTo>
                <a:lnTo>
                  <a:pt x="2993" y="16230"/>
                </a:lnTo>
                <a:lnTo>
                  <a:pt x="2872" y="16254"/>
                </a:lnTo>
                <a:lnTo>
                  <a:pt x="2726" y="16278"/>
                </a:lnTo>
                <a:lnTo>
                  <a:pt x="2774" y="16181"/>
                </a:lnTo>
                <a:lnTo>
                  <a:pt x="2750" y="16132"/>
                </a:lnTo>
                <a:lnTo>
                  <a:pt x="2750" y="16084"/>
                </a:lnTo>
                <a:lnTo>
                  <a:pt x="2555" y="15646"/>
                </a:lnTo>
                <a:lnTo>
                  <a:pt x="2458" y="15427"/>
                </a:lnTo>
                <a:lnTo>
                  <a:pt x="2336" y="15232"/>
                </a:lnTo>
                <a:lnTo>
                  <a:pt x="2312" y="15208"/>
                </a:lnTo>
                <a:lnTo>
                  <a:pt x="2263" y="15232"/>
                </a:lnTo>
                <a:lnTo>
                  <a:pt x="2190" y="15354"/>
                </a:lnTo>
                <a:lnTo>
                  <a:pt x="2166" y="15500"/>
                </a:lnTo>
                <a:lnTo>
                  <a:pt x="2166" y="15621"/>
                </a:lnTo>
                <a:lnTo>
                  <a:pt x="2190" y="15767"/>
                </a:lnTo>
                <a:lnTo>
                  <a:pt x="2263" y="16035"/>
                </a:lnTo>
                <a:lnTo>
                  <a:pt x="2385" y="16278"/>
                </a:lnTo>
                <a:lnTo>
                  <a:pt x="2166" y="16230"/>
                </a:lnTo>
                <a:lnTo>
                  <a:pt x="1971" y="16132"/>
                </a:lnTo>
                <a:lnTo>
                  <a:pt x="1971" y="16059"/>
                </a:lnTo>
                <a:lnTo>
                  <a:pt x="1874" y="15573"/>
                </a:lnTo>
                <a:lnTo>
                  <a:pt x="1850" y="15475"/>
                </a:lnTo>
                <a:lnTo>
                  <a:pt x="1777" y="15402"/>
                </a:lnTo>
                <a:lnTo>
                  <a:pt x="1704" y="15329"/>
                </a:lnTo>
                <a:lnTo>
                  <a:pt x="1606" y="15305"/>
                </a:lnTo>
                <a:lnTo>
                  <a:pt x="1558" y="15305"/>
                </a:lnTo>
                <a:lnTo>
                  <a:pt x="1533" y="15354"/>
                </a:lnTo>
                <a:lnTo>
                  <a:pt x="1509" y="15451"/>
                </a:lnTo>
                <a:lnTo>
                  <a:pt x="1485" y="15548"/>
                </a:lnTo>
                <a:lnTo>
                  <a:pt x="1509" y="15767"/>
                </a:lnTo>
                <a:lnTo>
                  <a:pt x="1509" y="15792"/>
                </a:lnTo>
                <a:lnTo>
                  <a:pt x="1387" y="15646"/>
                </a:lnTo>
                <a:lnTo>
                  <a:pt x="1266" y="15500"/>
                </a:lnTo>
                <a:lnTo>
                  <a:pt x="1144" y="15329"/>
                </a:lnTo>
                <a:lnTo>
                  <a:pt x="1047" y="15135"/>
                </a:lnTo>
                <a:lnTo>
                  <a:pt x="876" y="14770"/>
                </a:lnTo>
                <a:lnTo>
                  <a:pt x="779" y="14405"/>
                </a:lnTo>
                <a:lnTo>
                  <a:pt x="730" y="14234"/>
                </a:lnTo>
                <a:lnTo>
                  <a:pt x="706" y="14040"/>
                </a:lnTo>
                <a:lnTo>
                  <a:pt x="706" y="13869"/>
                </a:lnTo>
                <a:lnTo>
                  <a:pt x="730" y="13699"/>
                </a:lnTo>
                <a:lnTo>
                  <a:pt x="779" y="13529"/>
                </a:lnTo>
                <a:lnTo>
                  <a:pt x="828" y="13358"/>
                </a:lnTo>
                <a:lnTo>
                  <a:pt x="925" y="13212"/>
                </a:lnTo>
                <a:lnTo>
                  <a:pt x="1047" y="13066"/>
                </a:lnTo>
                <a:lnTo>
                  <a:pt x="1168" y="12969"/>
                </a:lnTo>
                <a:lnTo>
                  <a:pt x="1314" y="12872"/>
                </a:lnTo>
                <a:lnTo>
                  <a:pt x="1606" y="12726"/>
                </a:lnTo>
                <a:lnTo>
                  <a:pt x="1923" y="12580"/>
                </a:lnTo>
                <a:lnTo>
                  <a:pt x="2239" y="12458"/>
                </a:lnTo>
                <a:lnTo>
                  <a:pt x="2507" y="12288"/>
                </a:lnTo>
                <a:lnTo>
                  <a:pt x="2726" y="12118"/>
                </a:lnTo>
                <a:lnTo>
                  <a:pt x="2896" y="11899"/>
                </a:lnTo>
                <a:lnTo>
                  <a:pt x="2945" y="11777"/>
                </a:lnTo>
                <a:lnTo>
                  <a:pt x="2993" y="11680"/>
                </a:lnTo>
                <a:lnTo>
                  <a:pt x="3018" y="11558"/>
                </a:lnTo>
                <a:lnTo>
                  <a:pt x="3042" y="11436"/>
                </a:lnTo>
                <a:lnTo>
                  <a:pt x="3042" y="11315"/>
                </a:lnTo>
                <a:lnTo>
                  <a:pt x="3018" y="11193"/>
                </a:lnTo>
                <a:lnTo>
                  <a:pt x="2969" y="11047"/>
                </a:lnTo>
                <a:lnTo>
                  <a:pt x="2896" y="10925"/>
                </a:lnTo>
                <a:lnTo>
                  <a:pt x="2823" y="10804"/>
                </a:lnTo>
                <a:lnTo>
                  <a:pt x="2701" y="10682"/>
                </a:lnTo>
                <a:lnTo>
                  <a:pt x="2361" y="10341"/>
                </a:lnTo>
                <a:lnTo>
                  <a:pt x="1996" y="10025"/>
                </a:lnTo>
                <a:lnTo>
                  <a:pt x="1655" y="9709"/>
                </a:lnTo>
                <a:lnTo>
                  <a:pt x="1290" y="9392"/>
                </a:lnTo>
                <a:lnTo>
                  <a:pt x="1095" y="9149"/>
                </a:lnTo>
                <a:lnTo>
                  <a:pt x="901" y="8906"/>
                </a:lnTo>
                <a:lnTo>
                  <a:pt x="706" y="8662"/>
                </a:lnTo>
                <a:lnTo>
                  <a:pt x="487" y="8443"/>
                </a:lnTo>
                <a:lnTo>
                  <a:pt x="925" y="7932"/>
                </a:lnTo>
                <a:lnTo>
                  <a:pt x="1363" y="7397"/>
                </a:lnTo>
                <a:lnTo>
                  <a:pt x="1777" y="6886"/>
                </a:lnTo>
                <a:lnTo>
                  <a:pt x="2239" y="6375"/>
                </a:lnTo>
                <a:lnTo>
                  <a:pt x="2458" y="6156"/>
                </a:lnTo>
                <a:lnTo>
                  <a:pt x="2604" y="6059"/>
                </a:lnTo>
                <a:lnTo>
                  <a:pt x="2750" y="5961"/>
                </a:lnTo>
                <a:lnTo>
                  <a:pt x="2896" y="5888"/>
                </a:lnTo>
                <a:lnTo>
                  <a:pt x="3042" y="5840"/>
                </a:lnTo>
                <a:lnTo>
                  <a:pt x="3212" y="5815"/>
                </a:lnTo>
                <a:lnTo>
                  <a:pt x="3358" y="5815"/>
                </a:lnTo>
                <a:lnTo>
                  <a:pt x="3456" y="5864"/>
                </a:lnTo>
                <a:lnTo>
                  <a:pt x="3529" y="5888"/>
                </a:lnTo>
                <a:lnTo>
                  <a:pt x="3675" y="6010"/>
                </a:lnTo>
                <a:lnTo>
                  <a:pt x="3796" y="6156"/>
                </a:lnTo>
                <a:lnTo>
                  <a:pt x="3894" y="6326"/>
                </a:lnTo>
                <a:lnTo>
                  <a:pt x="4113" y="6667"/>
                </a:lnTo>
                <a:lnTo>
                  <a:pt x="4307" y="7032"/>
                </a:lnTo>
                <a:lnTo>
                  <a:pt x="4502" y="7373"/>
                </a:lnTo>
                <a:lnTo>
                  <a:pt x="4624" y="7543"/>
                </a:lnTo>
                <a:lnTo>
                  <a:pt x="4745" y="7713"/>
                </a:lnTo>
                <a:lnTo>
                  <a:pt x="4916" y="7859"/>
                </a:lnTo>
                <a:lnTo>
                  <a:pt x="5110" y="7981"/>
                </a:lnTo>
                <a:lnTo>
                  <a:pt x="5305" y="8054"/>
                </a:lnTo>
                <a:lnTo>
                  <a:pt x="5500" y="8103"/>
                </a:lnTo>
                <a:lnTo>
                  <a:pt x="5913" y="8103"/>
                </a:lnTo>
                <a:lnTo>
                  <a:pt x="6132" y="8054"/>
                </a:lnTo>
                <a:lnTo>
                  <a:pt x="6351" y="7981"/>
                </a:lnTo>
                <a:lnTo>
                  <a:pt x="6643" y="7859"/>
                </a:lnTo>
                <a:lnTo>
                  <a:pt x="6935" y="7713"/>
                </a:lnTo>
                <a:lnTo>
                  <a:pt x="7227" y="7519"/>
                </a:lnTo>
                <a:lnTo>
                  <a:pt x="7470" y="7324"/>
                </a:lnTo>
                <a:lnTo>
                  <a:pt x="7689" y="7105"/>
                </a:lnTo>
                <a:lnTo>
                  <a:pt x="7884" y="6837"/>
                </a:lnTo>
                <a:lnTo>
                  <a:pt x="8054" y="6570"/>
                </a:lnTo>
                <a:lnTo>
                  <a:pt x="8176" y="6253"/>
                </a:lnTo>
                <a:lnTo>
                  <a:pt x="8249" y="5937"/>
                </a:lnTo>
                <a:lnTo>
                  <a:pt x="8273" y="5645"/>
                </a:lnTo>
                <a:lnTo>
                  <a:pt x="8225" y="5353"/>
                </a:lnTo>
                <a:lnTo>
                  <a:pt x="8127" y="5110"/>
                </a:lnTo>
                <a:lnTo>
                  <a:pt x="7981" y="4866"/>
                </a:lnTo>
                <a:lnTo>
                  <a:pt x="7787" y="4672"/>
                </a:lnTo>
                <a:lnTo>
                  <a:pt x="7568" y="4501"/>
                </a:lnTo>
                <a:lnTo>
                  <a:pt x="7276" y="4355"/>
                </a:lnTo>
                <a:lnTo>
                  <a:pt x="7008" y="4234"/>
                </a:lnTo>
                <a:lnTo>
                  <a:pt x="6716" y="4137"/>
                </a:lnTo>
                <a:lnTo>
                  <a:pt x="6424" y="4039"/>
                </a:lnTo>
                <a:lnTo>
                  <a:pt x="6156" y="3918"/>
                </a:lnTo>
                <a:lnTo>
                  <a:pt x="6059" y="3845"/>
                </a:lnTo>
                <a:lnTo>
                  <a:pt x="5986" y="3772"/>
                </a:lnTo>
                <a:lnTo>
                  <a:pt x="5913" y="3699"/>
                </a:lnTo>
                <a:lnTo>
                  <a:pt x="5864" y="3626"/>
                </a:lnTo>
                <a:lnTo>
                  <a:pt x="5816" y="3455"/>
                </a:lnTo>
                <a:lnTo>
                  <a:pt x="5791" y="3261"/>
                </a:lnTo>
                <a:lnTo>
                  <a:pt x="5816" y="3066"/>
                </a:lnTo>
                <a:lnTo>
                  <a:pt x="5864" y="2896"/>
                </a:lnTo>
                <a:lnTo>
                  <a:pt x="5962" y="2701"/>
                </a:lnTo>
                <a:lnTo>
                  <a:pt x="6059" y="2531"/>
                </a:lnTo>
                <a:lnTo>
                  <a:pt x="6302" y="2214"/>
                </a:lnTo>
                <a:lnTo>
                  <a:pt x="6594" y="1898"/>
                </a:lnTo>
                <a:lnTo>
                  <a:pt x="6911" y="1630"/>
                </a:lnTo>
                <a:lnTo>
                  <a:pt x="7227" y="1363"/>
                </a:lnTo>
                <a:lnTo>
                  <a:pt x="7592" y="1119"/>
                </a:lnTo>
                <a:lnTo>
                  <a:pt x="7957" y="900"/>
                </a:lnTo>
                <a:lnTo>
                  <a:pt x="8322" y="706"/>
                </a:lnTo>
                <a:lnTo>
                  <a:pt x="8687" y="511"/>
                </a:lnTo>
                <a:close/>
                <a:moveTo>
                  <a:pt x="8590" y="0"/>
                </a:moveTo>
                <a:lnTo>
                  <a:pt x="8541" y="24"/>
                </a:lnTo>
                <a:lnTo>
                  <a:pt x="8176" y="219"/>
                </a:lnTo>
                <a:lnTo>
                  <a:pt x="7811" y="414"/>
                </a:lnTo>
                <a:lnTo>
                  <a:pt x="7470" y="608"/>
                </a:lnTo>
                <a:lnTo>
                  <a:pt x="7130" y="827"/>
                </a:lnTo>
                <a:lnTo>
                  <a:pt x="6813" y="1071"/>
                </a:lnTo>
                <a:lnTo>
                  <a:pt x="6497" y="1314"/>
                </a:lnTo>
                <a:lnTo>
                  <a:pt x="6205" y="1606"/>
                </a:lnTo>
                <a:lnTo>
                  <a:pt x="5913" y="1874"/>
                </a:lnTo>
                <a:lnTo>
                  <a:pt x="5694" y="2117"/>
                </a:lnTo>
                <a:lnTo>
                  <a:pt x="5524" y="2360"/>
                </a:lnTo>
                <a:lnTo>
                  <a:pt x="5378" y="2628"/>
                </a:lnTo>
                <a:lnTo>
                  <a:pt x="5281" y="2920"/>
                </a:lnTo>
                <a:lnTo>
                  <a:pt x="5256" y="3066"/>
                </a:lnTo>
                <a:lnTo>
                  <a:pt x="5232" y="3212"/>
                </a:lnTo>
                <a:lnTo>
                  <a:pt x="5232" y="3382"/>
                </a:lnTo>
                <a:lnTo>
                  <a:pt x="5256" y="3528"/>
                </a:lnTo>
                <a:lnTo>
                  <a:pt x="5281" y="3650"/>
                </a:lnTo>
                <a:lnTo>
                  <a:pt x="5354" y="3796"/>
                </a:lnTo>
                <a:lnTo>
                  <a:pt x="5427" y="3942"/>
                </a:lnTo>
                <a:lnTo>
                  <a:pt x="5524" y="4064"/>
                </a:lnTo>
                <a:lnTo>
                  <a:pt x="5645" y="4185"/>
                </a:lnTo>
                <a:lnTo>
                  <a:pt x="5767" y="4283"/>
                </a:lnTo>
                <a:lnTo>
                  <a:pt x="6035" y="4428"/>
                </a:lnTo>
                <a:lnTo>
                  <a:pt x="6327" y="4550"/>
                </a:lnTo>
                <a:lnTo>
                  <a:pt x="6643" y="4647"/>
                </a:lnTo>
                <a:lnTo>
                  <a:pt x="6935" y="4745"/>
                </a:lnTo>
                <a:lnTo>
                  <a:pt x="7203" y="4891"/>
                </a:lnTo>
                <a:lnTo>
                  <a:pt x="7349" y="4964"/>
                </a:lnTo>
                <a:lnTo>
                  <a:pt x="7446" y="5061"/>
                </a:lnTo>
                <a:lnTo>
                  <a:pt x="7543" y="5158"/>
                </a:lnTo>
                <a:lnTo>
                  <a:pt x="7641" y="5280"/>
                </a:lnTo>
                <a:lnTo>
                  <a:pt x="7689" y="5377"/>
                </a:lnTo>
                <a:lnTo>
                  <a:pt x="7714" y="5475"/>
                </a:lnTo>
                <a:lnTo>
                  <a:pt x="7738" y="5669"/>
                </a:lnTo>
                <a:lnTo>
                  <a:pt x="7714" y="5864"/>
                </a:lnTo>
                <a:lnTo>
                  <a:pt x="7665" y="6083"/>
                </a:lnTo>
                <a:lnTo>
                  <a:pt x="7592" y="6278"/>
                </a:lnTo>
                <a:lnTo>
                  <a:pt x="7495" y="6472"/>
                </a:lnTo>
                <a:lnTo>
                  <a:pt x="7373" y="6643"/>
                </a:lnTo>
                <a:lnTo>
                  <a:pt x="7251" y="6789"/>
                </a:lnTo>
                <a:lnTo>
                  <a:pt x="7105" y="6910"/>
                </a:lnTo>
                <a:lnTo>
                  <a:pt x="6959" y="7056"/>
                </a:lnTo>
                <a:lnTo>
                  <a:pt x="6789" y="7154"/>
                </a:lnTo>
                <a:lnTo>
                  <a:pt x="6619" y="7275"/>
                </a:lnTo>
                <a:lnTo>
                  <a:pt x="6254" y="7446"/>
                </a:lnTo>
                <a:lnTo>
                  <a:pt x="5864" y="7567"/>
                </a:lnTo>
                <a:lnTo>
                  <a:pt x="5767" y="7592"/>
                </a:lnTo>
                <a:lnTo>
                  <a:pt x="5645" y="7592"/>
                </a:lnTo>
                <a:lnTo>
                  <a:pt x="5548" y="7567"/>
                </a:lnTo>
                <a:lnTo>
                  <a:pt x="5451" y="7543"/>
                </a:lnTo>
                <a:lnTo>
                  <a:pt x="5281" y="7446"/>
                </a:lnTo>
                <a:lnTo>
                  <a:pt x="5135" y="7300"/>
                </a:lnTo>
                <a:lnTo>
                  <a:pt x="4989" y="7154"/>
                </a:lnTo>
                <a:lnTo>
                  <a:pt x="4891" y="6959"/>
                </a:lnTo>
                <a:lnTo>
                  <a:pt x="4672" y="6594"/>
                </a:lnTo>
                <a:lnTo>
                  <a:pt x="4502" y="6253"/>
                </a:lnTo>
                <a:lnTo>
                  <a:pt x="4283" y="5888"/>
                </a:lnTo>
                <a:lnTo>
                  <a:pt x="4161" y="5742"/>
                </a:lnTo>
                <a:lnTo>
                  <a:pt x="4040" y="5596"/>
                </a:lnTo>
                <a:lnTo>
                  <a:pt x="3869" y="5475"/>
                </a:lnTo>
                <a:lnTo>
                  <a:pt x="3699" y="5377"/>
                </a:lnTo>
                <a:lnTo>
                  <a:pt x="3577" y="5304"/>
                </a:lnTo>
                <a:lnTo>
                  <a:pt x="3456" y="5280"/>
                </a:lnTo>
                <a:lnTo>
                  <a:pt x="3334" y="5256"/>
                </a:lnTo>
                <a:lnTo>
                  <a:pt x="3188" y="5256"/>
                </a:lnTo>
                <a:lnTo>
                  <a:pt x="2945" y="5304"/>
                </a:lnTo>
                <a:lnTo>
                  <a:pt x="2701" y="5377"/>
                </a:lnTo>
                <a:lnTo>
                  <a:pt x="2458" y="5499"/>
                </a:lnTo>
                <a:lnTo>
                  <a:pt x="2239" y="5645"/>
                </a:lnTo>
                <a:lnTo>
                  <a:pt x="2044" y="5815"/>
                </a:lnTo>
                <a:lnTo>
                  <a:pt x="1850" y="5986"/>
                </a:lnTo>
                <a:lnTo>
                  <a:pt x="1606" y="6229"/>
                </a:lnTo>
                <a:lnTo>
                  <a:pt x="1387" y="6521"/>
                </a:lnTo>
                <a:lnTo>
                  <a:pt x="998" y="7081"/>
                </a:lnTo>
                <a:lnTo>
                  <a:pt x="730" y="7397"/>
                </a:lnTo>
                <a:lnTo>
                  <a:pt x="487" y="7713"/>
                </a:lnTo>
                <a:lnTo>
                  <a:pt x="244" y="8030"/>
                </a:lnTo>
                <a:lnTo>
                  <a:pt x="25" y="8395"/>
                </a:lnTo>
                <a:lnTo>
                  <a:pt x="0" y="8492"/>
                </a:lnTo>
                <a:lnTo>
                  <a:pt x="25" y="8565"/>
                </a:lnTo>
                <a:lnTo>
                  <a:pt x="98" y="8638"/>
                </a:lnTo>
                <a:lnTo>
                  <a:pt x="171" y="8662"/>
                </a:lnTo>
                <a:lnTo>
                  <a:pt x="341" y="8906"/>
                </a:lnTo>
                <a:lnTo>
                  <a:pt x="487" y="9149"/>
                </a:lnTo>
                <a:lnTo>
                  <a:pt x="730" y="9441"/>
                </a:lnTo>
                <a:lnTo>
                  <a:pt x="974" y="9709"/>
                </a:lnTo>
                <a:lnTo>
                  <a:pt x="1290" y="10049"/>
                </a:lnTo>
                <a:lnTo>
                  <a:pt x="1655" y="10390"/>
                </a:lnTo>
                <a:lnTo>
                  <a:pt x="2361" y="10998"/>
                </a:lnTo>
                <a:lnTo>
                  <a:pt x="2458" y="11120"/>
                </a:lnTo>
                <a:lnTo>
                  <a:pt x="2531" y="11217"/>
                </a:lnTo>
                <a:lnTo>
                  <a:pt x="2580" y="11290"/>
                </a:lnTo>
                <a:lnTo>
                  <a:pt x="2580" y="11388"/>
                </a:lnTo>
                <a:lnTo>
                  <a:pt x="2580" y="11485"/>
                </a:lnTo>
                <a:lnTo>
                  <a:pt x="2531" y="11582"/>
                </a:lnTo>
                <a:lnTo>
                  <a:pt x="2482" y="11655"/>
                </a:lnTo>
                <a:lnTo>
                  <a:pt x="2409" y="11728"/>
                </a:lnTo>
                <a:lnTo>
                  <a:pt x="2239" y="11874"/>
                </a:lnTo>
                <a:lnTo>
                  <a:pt x="2044" y="11996"/>
                </a:lnTo>
                <a:lnTo>
                  <a:pt x="1655" y="12191"/>
                </a:lnTo>
                <a:lnTo>
                  <a:pt x="1387" y="12312"/>
                </a:lnTo>
                <a:lnTo>
                  <a:pt x="1095" y="12458"/>
                </a:lnTo>
                <a:lnTo>
                  <a:pt x="852" y="12604"/>
                </a:lnTo>
                <a:lnTo>
                  <a:pt x="609" y="12799"/>
                </a:lnTo>
                <a:lnTo>
                  <a:pt x="511" y="12920"/>
                </a:lnTo>
                <a:lnTo>
                  <a:pt x="438" y="13042"/>
                </a:lnTo>
                <a:lnTo>
                  <a:pt x="365" y="13164"/>
                </a:lnTo>
                <a:lnTo>
                  <a:pt x="317" y="13285"/>
                </a:lnTo>
                <a:lnTo>
                  <a:pt x="244" y="13577"/>
                </a:lnTo>
                <a:lnTo>
                  <a:pt x="219" y="13869"/>
                </a:lnTo>
                <a:lnTo>
                  <a:pt x="244" y="14161"/>
                </a:lnTo>
                <a:lnTo>
                  <a:pt x="268" y="14453"/>
                </a:lnTo>
                <a:lnTo>
                  <a:pt x="341" y="14745"/>
                </a:lnTo>
                <a:lnTo>
                  <a:pt x="438" y="15013"/>
                </a:lnTo>
                <a:lnTo>
                  <a:pt x="536" y="15281"/>
                </a:lnTo>
                <a:lnTo>
                  <a:pt x="682" y="15524"/>
                </a:lnTo>
                <a:lnTo>
                  <a:pt x="852" y="15767"/>
                </a:lnTo>
                <a:lnTo>
                  <a:pt x="1022" y="16011"/>
                </a:lnTo>
                <a:lnTo>
                  <a:pt x="1241" y="16205"/>
                </a:lnTo>
                <a:lnTo>
                  <a:pt x="1460" y="16400"/>
                </a:lnTo>
                <a:lnTo>
                  <a:pt x="1704" y="16546"/>
                </a:lnTo>
                <a:lnTo>
                  <a:pt x="1971" y="16668"/>
                </a:lnTo>
                <a:lnTo>
                  <a:pt x="2190" y="16741"/>
                </a:lnTo>
                <a:lnTo>
                  <a:pt x="2434" y="16765"/>
                </a:lnTo>
                <a:lnTo>
                  <a:pt x="2653" y="16789"/>
                </a:lnTo>
                <a:lnTo>
                  <a:pt x="2896" y="16765"/>
                </a:lnTo>
                <a:lnTo>
                  <a:pt x="3115" y="16716"/>
                </a:lnTo>
                <a:lnTo>
                  <a:pt x="3334" y="16643"/>
                </a:lnTo>
                <a:lnTo>
                  <a:pt x="3529" y="16522"/>
                </a:lnTo>
                <a:lnTo>
                  <a:pt x="3723" y="16351"/>
                </a:lnTo>
                <a:lnTo>
                  <a:pt x="3869" y="16205"/>
                </a:lnTo>
                <a:lnTo>
                  <a:pt x="3991" y="16035"/>
                </a:lnTo>
                <a:lnTo>
                  <a:pt x="4113" y="15840"/>
                </a:lnTo>
                <a:lnTo>
                  <a:pt x="4210" y="15646"/>
                </a:lnTo>
                <a:lnTo>
                  <a:pt x="4405" y="15256"/>
                </a:lnTo>
                <a:lnTo>
                  <a:pt x="4575" y="14867"/>
                </a:lnTo>
                <a:lnTo>
                  <a:pt x="4697" y="14648"/>
                </a:lnTo>
                <a:lnTo>
                  <a:pt x="4818" y="14478"/>
                </a:lnTo>
                <a:lnTo>
                  <a:pt x="4940" y="14332"/>
                </a:lnTo>
                <a:lnTo>
                  <a:pt x="5086" y="14234"/>
                </a:lnTo>
                <a:lnTo>
                  <a:pt x="5232" y="14161"/>
                </a:lnTo>
                <a:lnTo>
                  <a:pt x="5402" y="14137"/>
                </a:lnTo>
                <a:lnTo>
                  <a:pt x="5621" y="14186"/>
                </a:lnTo>
                <a:lnTo>
                  <a:pt x="5840" y="14259"/>
                </a:lnTo>
                <a:lnTo>
                  <a:pt x="6010" y="14380"/>
                </a:lnTo>
                <a:lnTo>
                  <a:pt x="6181" y="14502"/>
                </a:lnTo>
                <a:lnTo>
                  <a:pt x="6327" y="14648"/>
                </a:lnTo>
                <a:lnTo>
                  <a:pt x="6473" y="14818"/>
                </a:lnTo>
                <a:lnTo>
                  <a:pt x="6740" y="15135"/>
                </a:lnTo>
                <a:lnTo>
                  <a:pt x="7032" y="15451"/>
                </a:lnTo>
                <a:lnTo>
                  <a:pt x="7154" y="15597"/>
                </a:lnTo>
                <a:lnTo>
                  <a:pt x="7324" y="15719"/>
                </a:lnTo>
                <a:lnTo>
                  <a:pt x="7641" y="15938"/>
                </a:lnTo>
                <a:lnTo>
                  <a:pt x="7957" y="16157"/>
                </a:lnTo>
                <a:lnTo>
                  <a:pt x="8273" y="16400"/>
                </a:lnTo>
                <a:lnTo>
                  <a:pt x="8298" y="16473"/>
                </a:lnTo>
                <a:lnTo>
                  <a:pt x="8346" y="16522"/>
                </a:lnTo>
                <a:lnTo>
                  <a:pt x="8395" y="16546"/>
                </a:lnTo>
                <a:lnTo>
                  <a:pt x="8468" y="16546"/>
                </a:lnTo>
                <a:lnTo>
                  <a:pt x="8784" y="16424"/>
                </a:lnTo>
                <a:lnTo>
                  <a:pt x="9052" y="16254"/>
                </a:lnTo>
                <a:lnTo>
                  <a:pt x="9587" y="15889"/>
                </a:lnTo>
                <a:lnTo>
                  <a:pt x="9879" y="15670"/>
                </a:lnTo>
                <a:lnTo>
                  <a:pt x="10147" y="15475"/>
                </a:lnTo>
                <a:lnTo>
                  <a:pt x="10390" y="15256"/>
                </a:lnTo>
                <a:lnTo>
                  <a:pt x="10634" y="15013"/>
                </a:lnTo>
                <a:lnTo>
                  <a:pt x="10828" y="14794"/>
                </a:lnTo>
                <a:lnTo>
                  <a:pt x="10999" y="14575"/>
                </a:lnTo>
                <a:lnTo>
                  <a:pt x="11145" y="14332"/>
                </a:lnTo>
                <a:lnTo>
                  <a:pt x="11242" y="14088"/>
                </a:lnTo>
                <a:lnTo>
                  <a:pt x="11339" y="13821"/>
                </a:lnTo>
                <a:lnTo>
                  <a:pt x="11388" y="13553"/>
                </a:lnTo>
                <a:lnTo>
                  <a:pt x="11388" y="13261"/>
                </a:lnTo>
                <a:lnTo>
                  <a:pt x="11339" y="12993"/>
                </a:lnTo>
                <a:lnTo>
                  <a:pt x="11315" y="12847"/>
                </a:lnTo>
                <a:lnTo>
                  <a:pt x="11242" y="12726"/>
                </a:lnTo>
                <a:lnTo>
                  <a:pt x="11169" y="12628"/>
                </a:lnTo>
                <a:lnTo>
                  <a:pt x="11096" y="12531"/>
                </a:lnTo>
                <a:lnTo>
                  <a:pt x="10877" y="12361"/>
                </a:lnTo>
                <a:lnTo>
                  <a:pt x="10658" y="12239"/>
                </a:lnTo>
                <a:lnTo>
                  <a:pt x="10390" y="12118"/>
                </a:lnTo>
                <a:lnTo>
                  <a:pt x="10147" y="12045"/>
                </a:lnTo>
                <a:lnTo>
                  <a:pt x="9879" y="11947"/>
                </a:lnTo>
                <a:lnTo>
                  <a:pt x="9636" y="11850"/>
                </a:lnTo>
                <a:lnTo>
                  <a:pt x="9466" y="11753"/>
                </a:lnTo>
                <a:lnTo>
                  <a:pt x="9320" y="11631"/>
                </a:lnTo>
                <a:lnTo>
                  <a:pt x="9222" y="11485"/>
                </a:lnTo>
                <a:lnTo>
                  <a:pt x="9149" y="11315"/>
                </a:lnTo>
                <a:lnTo>
                  <a:pt x="9125" y="11169"/>
                </a:lnTo>
                <a:lnTo>
                  <a:pt x="9101" y="10974"/>
                </a:lnTo>
                <a:lnTo>
                  <a:pt x="9125" y="10804"/>
                </a:lnTo>
                <a:lnTo>
                  <a:pt x="9149" y="10633"/>
                </a:lnTo>
                <a:lnTo>
                  <a:pt x="9198" y="10439"/>
                </a:lnTo>
                <a:lnTo>
                  <a:pt x="9271" y="10268"/>
                </a:lnTo>
                <a:lnTo>
                  <a:pt x="9466" y="9903"/>
                </a:lnTo>
                <a:lnTo>
                  <a:pt x="9685" y="9611"/>
                </a:lnTo>
                <a:lnTo>
                  <a:pt x="9928" y="9368"/>
                </a:lnTo>
                <a:lnTo>
                  <a:pt x="10074" y="9246"/>
                </a:lnTo>
                <a:lnTo>
                  <a:pt x="10244" y="9149"/>
                </a:lnTo>
                <a:lnTo>
                  <a:pt x="10415" y="9076"/>
                </a:lnTo>
                <a:lnTo>
                  <a:pt x="10609" y="9003"/>
                </a:lnTo>
                <a:lnTo>
                  <a:pt x="10804" y="8954"/>
                </a:lnTo>
                <a:lnTo>
                  <a:pt x="10999" y="8930"/>
                </a:lnTo>
                <a:lnTo>
                  <a:pt x="11193" y="8930"/>
                </a:lnTo>
                <a:lnTo>
                  <a:pt x="11388" y="8954"/>
                </a:lnTo>
                <a:lnTo>
                  <a:pt x="11583" y="8979"/>
                </a:lnTo>
                <a:lnTo>
                  <a:pt x="11729" y="9052"/>
                </a:lnTo>
                <a:lnTo>
                  <a:pt x="11875" y="9149"/>
                </a:lnTo>
                <a:lnTo>
                  <a:pt x="11996" y="9271"/>
                </a:lnTo>
                <a:lnTo>
                  <a:pt x="12118" y="9417"/>
                </a:lnTo>
                <a:lnTo>
                  <a:pt x="12215" y="9563"/>
                </a:lnTo>
                <a:lnTo>
                  <a:pt x="12361" y="9903"/>
                </a:lnTo>
                <a:lnTo>
                  <a:pt x="12580" y="10390"/>
                </a:lnTo>
                <a:lnTo>
                  <a:pt x="12702" y="10633"/>
                </a:lnTo>
                <a:lnTo>
                  <a:pt x="12824" y="10828"/>
                </a:lnTo>
                <a:lnTo>
                  <a:pt x="12994" y="11023"/>
                </a:lnTo>
                <a:lnTo>
                  <a:pt x="13189" y="11169"/>
                </a:lnTo>
                <a:lnTo>
                  <a:pt x="13310" y="11217"/>
                </a:lnTo>
                <a:lnTo>
                  <a:pt x="13432" y="11266"/>
                </a:lnTo>
                <a:lnTo>
                  <a:pt x="13554" y="11290"/>
                </a:lnTo>
                <a:lnTo>
                  <a:pt x="13724" y="11315"/>
                </a:lnTo>
                <a:lnTo>
                  <a:pt x="13870" y="11315"/>
                </a:lnTo>
                <a:lnTo>
                  <a:pt x="14016" y="11290"/>
                </a:lnTo>
                <a:lnTo>
                  <a:pt x="14186" y="11266"/>
                </a:lnTo>
                <a:lnTo>
                  <a:pt x="14332" y="11217"/>
                </a:lnTo>
                <a:lnTo>
                  <a:pt x="14600" y="11071"/>
                </a:lnTo>
                <a:lnTo>
                  <a:pt x="14867" y="10877"/>
                </a:lnTo>
                <a:lnTo>
                  <a:pt x="15111" y="10682"/>
                </a:lnTo>
                <a:lnTo>
                  <a:pt x="15330" y="10439"/>
                </a:lnTo>
                <a:lnTo>
                  <a:pt x="15549" y="10195"/>
                </a:lnTo>
                <a:lnTo>
                  <a:pt x="15719" y="9952"/>
                </a:lnTo>
                <a:lnTo>
                  <a:pt x="16352" y="9027"/>
                </a:lnTo>
                <a:lnTo>
                  <a:pt x="16473" y="8833"/>
                </a:lnTo>
                <a:lnTo>
                  <a:pt x="16619" y="8614"/>
                </a:lnTo>
                <a:lnTo>
                  <a:pt x="16692" y="8395"/>
                </a:lnTo>
                <a:lnTo>
                  <a:pt x="16717" y="8273"/>
                </a:lnTo>
                <a:lnTo>
                  <a:pt x="16717" y="8151"/>
                </a:lnTo>
                <a:lnTo>
                  <a:pt x="16717" y="8127"/>
                </a:lnTo>
                <a:lnTo>
                  <a:pt x="16717" y="8078"/>
                </a:lnTo>
                <a:lnTo>
                  <a:pt x="16717" y="8005"/>
                </a:lnTo>
                <a:lnTo>
                  <a:pt x="16692" y="7957"/>
                </a:lnTo>
                <a:lnTo>
                  <a:pt x="16644" y="7908"/>
                </a:lnTo>
                <a:lnTo>
                  <a:pt x="16327" y="7640"/>
                </a:lnTo>
                <a:lnTo>
                  <a:pt x="16011" y="7348"/>
                </a:lnTo>
                <a:lnTo>
                  <a:pt x="15451" y="6740"/>
                </a:lnTo>
                <a:lnTo>
                  <a:pt x="15232" y="6521"/>
                </a:lnTo>
                <a:lnTo>
                  <a:pt x="14989" y="6302"/>
                </a:lnTo>
                <a:lnTo>
                  <a:pt x="14527" y="5888"/>
                </a:lnTo>
                <a:lnTo>
                  <a:pt x="14381" y="5742"/>
                </a:lnTo>
                <a:lnTo>
                  <a:pt x="14283" y="5572"/>
                </a:lnTo>
                <a:lnTo>
                  <a:pt x="14210" y="5402"/>
                </a:lnTo>
                <a:lnTo>
                  <a:pt x="14162" y="5231"/>
                </a:lnTo>
                <a:lnTo>
                  <a:pt x="14162" y="5061"/>
                </a:lnTo>
                <a:lnTo>
                  <a:pt x="14186" y="4866"/>
                </a:lnTo>
                <a:lnTo>
                  <a:pt x="14259" y="4696"/>
                </a:lnTo>
                <a:lnTo>
                  <a:pt x="14381" y="4526"/>
                </a:lnTo>
                <a:lnTo>
                  <a:pt x="14478" y="4428"/>
                </a:lnTo>
                <a:lnTo>
                  <a:pt x="14600" y="4355"/>
                </a:lnTo>
                <a:lnTo>
                  <a:pt x="14746" y="4283"/>
                </a:lnTo>
                <a:lnTo>
                  <a:pt x="14892" y="4234"/>
                </a:lnTo>
                <a:lnTo>
                  <a:pt x="15476" y="4039"/>
                </a:lnTo>
                <a:lnTo>
                  <a:pt x="15719" y="3942"/>
                </a:lnTo>
                <a:lnTo>
                  <a:pt x="15938" y="3820"/>
                </a:lnTo>
                <a:lnTo>
                  <a:pt x="16108" y="3674"/>
                </a:lnTo>
                <a:lnTo>
                  <a:pt x="16230" y="3504"/>
                </a:lnTo>
                <a:lnTo>
                  <a:pt x="16352" y="3334"/>
                </a:lnTo>
                <a:lnTo>
                  <a:pt x="16425" y="3139"/>
                </a:lnTo>
                <a:lnTo>
                  <a:pt x="16473" y="2920"/>
                </a:lnTo>
                <a:lnTo>
                  <a:pt x="16498" y="2701"/>
                </a:lnTo>
                <a:lnTo>
                  <a:pt x="16522" y="2482"/>
                </a:lnTo>
                <a:lnTo>
                  <a:pt x="16498" y="2263"/>
                </a:lnTo>
                <a:lnTo>
                  <a:pt x="16449" y="2044"/>
                </a:lnTo>
                <a:lnTo>
                  <a:pt x="16376" y="1825"/>
                </a:lnTo>
                <a:lnTo>
                  <a:pt x="16303" y="1606"/>
                </a:lnTo>
                <a:lnTo>
                  <a:pt x="16206" y="1387"/>
                </a:lnTo>
                <a:lnTo>
                  <a:pt x="16084" y="1192"/>
                </a:lnTo>
                <a:lnTo>
                  <a:pt x="15938" y="998"/>
                </a:lnTo>
                <a:lnTo>
                  <a:pt x="15768" y="779"/>
                </a:lnTo>
                <a:lnTo>
                  <a:pt x="15573" y="608"/>
                </a:lnTo>
                <a:lnTo>
                  <a:pt x="15354" y="462"/>
                </a:lnTo>
                <a:lnTo>
                  <a:pt x="15111" y="341"/>
                </a:lnTo>
                <a:lnTo>
                  <a:pt x="14892" y="268"/>
                </a:lnTo>
                <a:lnTo>
                  <a:pt x="14648" y="195"/>
                </a:lnTo>
                <a:lnTo>
                  <a:pt x="14137" y="195"/>
                </a:lnTo>
                <a:lnTo>
                  <a:pt x="13894" y="219"/>
                </a:lnTo>
                <a:lnTo>
                  <a:pt x="13675" y="292"/>
                </a:lnTo>
                <a:lnTo>
                  <a:pt x="13432" y="389"/>
                </a:lnTo>
                <a:lnTo>
                  <a:pt x="13213" y="535"/>
                </a:lnTo>
                <a:lnTo>
                  <a:pt x="13018" y="681"/>
                </a:lnTo>
                <a:lnTo>
                  <a:pt x="12848" y="876"/>
                </a:lnTo>
                <a:lnTo>
                  <a:pt x="12702" y="1095"/>
                </a:lnTo>
                <a:lnTo>
                  <a:pt x="12580" y="1338"/>
                </a:lnTo>
                <a:lnTo>
                  <a:pt x="12459" y="1630"/>
                </a:lnTo>
                <a:lnTo>
                  <a:pt x="12337" y="1898"/>
                </a:lnTo>
                <a:lnTo>
                  <a:pt x="12191" y="2166"/>
                </a:lnTo>
                <a:lnTo>
                  <a:pt x="12118" y="2287"/>
                </a:lnTo>
                <a:lnTo>
                  <a:pt x="12021" y="2385"/>
                </a:lnTo>
                <a:lnTo>
                  <a:pt x="11850" y="2531"/>
                </a:lnTo>
                <a:lnTo>
                  <a:pt x="11680" y="2579"/>
                </a:lnTo>
                <a:lnTo>
                  <a:pt x="11510" y="2604"/>
                </a:lnTo>
                <a:lnTo>
                  <a:pt x="11339" y="2579"/>
                </a:lnTo>
                <a:lnTo>
                  <a:pt x="11169" y="2506"/>
                </a:lnTo>
                <a:lnTo>
                  <a:pt x="10999" y="2433"/>
                </a:lnTo>
                <a:lnTo>
                  <a:pt x="10853" y="2312"/>
                </a:lnTo>
                <a:lnTo>
                  <a:pt x="10707" y="2190"/>
                </a:lnTo>
                <a:lnTo>
                  <a:pt x="10488" y="1947"/>
                </a:lnTo>
                <a:lnTo>
                  <a:pt x="10269" y="1679"/>
                </a:lnTo>
                <a:lnTo>
                  <a:pt x="9855" y="1168"/>
                </a:lnTo>
                <a:lnTo>
                  <a:pt x="9636" y="900"/>
                </a:lnTo>
                <a:lnTo>
                  <a:pt x="9417" y="657"/>
                </a:lnTo>
                <a:lnTo>
                  <a:pt x="9174" y="414"/>
                </a:lnTo>
                <a:lnTo>
                  <a:pt x="8906" y="219"/>
                </a:lnTo>
                <a:lnTo>
                  <a:pt x="8857" y="122"/>
                </a:lnTo>
                <a:lnTo>
                  <a:pt x="8784" y="24"/>
                </a:lnTo>
                <a:lnTo>
                  <a:pt x="86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9"/>
          <p:cNvSpPr/>
          <p:nvPr/>
        </p:nvSpPr>
        <p:spPr>
          <a:xfrm>
            <a:off x="3590528" y="1600438"/>
            <a:ext cx="260637" cy="354297"/>
          </a:xfrm>
          <a:custGeom>
            <a:avLst/>
            <a:gdLst/>
            <a:ahLst/>
            <a:cxnLst/>
            <a:rect l="l" t="t" r="r" b="b"/>
            <a:pathLst>
              <a:path w="15233" h="20707" extrusionOk="0">
                <a:moveTo>
                  <a:pt x="5330" y="122"/>
                </a:moveTo>
                <a:lnTo>
                  <a:pt x="4916" y="170"/>
                </a:lnTo>
                <a:lnTo>
                  <a:pt x="4551" y="219"/>
                </a:lnTo>
                <a:lnTo>
                  <a:pt x="4162" y="292"/>
                </a:lnTo>
                <a:lnTo>
                  <a:pt x="3797" y="389"/>
                </a:lnTo>
                <a:lnTo>
                  <a:pt x="3432" y="511"/>
                </a:lnTo>
                <a:lnTo>
                  <a:pt x="3042" y="657"/>
                </a:lnTo>
                <a:lnTo>
                  <a:pt x="2872" y="754"/>
                </a:lnTo>
                <a:lnTo>
                  <a:pt x="2775" y="827"/>
                </a:lnTo>
                <a:lnTo>
                  <a:pt x="2726" y="900"/>
                </a:lnTo>
                <a:lnTo>
                  <a:pt x="2702" y="925"/>
                </a:lnTo>
                <a:lnTo>
                  <a:pt x="2702" y="973"/>
                </a:lnTo>
                <a:lnTo>
                  <a:pt x="2726" y="1022"/>
                </a:lnTo>
                <a:lnTo>
                  <a:pt x="2750" y="1046"/>
                </a:lnTo>
                <a:lnTo>
                  <a:pt x="2848" y="1071"/>
                </a:lnTo>
                <a:lnTo>
                  <a:pt x="3018" y="1071"/>
                </a:lnTo>
                <a:lnTo>
                  <a:pt x="3115" y="1046"/>
                </a:lnTo>
                <a:lnTo>
                  <a:pt x="3432" y="900"/>
                </a:lnTo>
                <a:lnTo>
                  <a:pt x="3845" y="754"/>
                </a:lnTo>
                <a:lnTo>
                  <a:pt x="4283" y="633"/>
                </a:lnTo>
                <a:lnTo>
                  <a:pt x="4721" y="584"/>
                </a:lnTo>
                <a:lnTo>
                  <a:pt x="5159" y="511"/>
                </a:lnTo>
                <a:lnTo>
                  <a:pt x="6084" y="511"/>
                </a:lnTo>
                <a:lnTo>
                  <a:pt x="6546" y="584"/>
                </a:lnTo>
                <a:lnTo>
                  <a:pt x="6984" y="681"/>
                </a:lnTo>
                <a:lnTo>
                  <a:pt x="7447" y="803"/>
                </a:lnTo>
                <a:lnTo>
                  <a:pt x="7885" y="949"/>
                </a:lnTo>
                <a:lnTo>
                  <a:pt x="8761" y="1265"/>
                </a:lnTo>
                <a:lnTo>
                  <a:pt x="9539" y="1533"/>
                </a:lnTo>
                <a:lnTo>
                  <a:pt x="10318" y="1776"/>
                </a:lnTo>
                <a:lnTo>
                  <a:pt x="10731" y="1874"/>
                </a:lnTo>
                <a:lnTo>
                  <a:pt x="11121" y="1947"/>
                </a:lnTo>
                <a:lnTo>
                  <a:pt x="11534" y="2020"/>
                </a:lnTo>
                <a:lnTo>
                  <a:pt x="11948" y="2044"/>
                </a:lnTo>
                <a:lnTo>
                  <a:pt x="12337" y="2044"/>
                </a:lnTo>
                <a:lnTo>
                  <a:pt x="12727" y="2020"/>
                </a:lnTo>
                <a:lnTo>
                  <a:pt x="13116" y="1971"/>
                </a:lnTo>
                <a:lnTo>
                  <a:pt x="13481" y="1898"/>
                </a:lnTo>
                <a:lnTo>
                  <a:pt x="13749" y="1825"/>
                </a:lnTo>
                <a:lnTo>
                  <a:pt x="13992" y="1703"/>
                </a:lnTo>
                <a:lnTo>
                  <a:pt x="14454" y="1460"/>
                </a:lnTo>
                <a:lnTo>
                  <a:pt x="14357" y="1703"/>
                </a:lnTo>
                <a:lnTo>
                  <a:pt x="14065" y="2214"/>
                </a:lnTo>
                <a:lnTo>
                  <a:pt x="13943" y="2458"/>
                </a:lnTo>
                <a:lnTo>
                  <a:pt x="13797" y="2725"/>
                </a:lnTo>
                <a:lnTo>
                  <a:pt x="13238" y="4112"/>
                </a:lnTo>
                <a:lnTo>
                  <a:pt x="12921" y="4794"/>
                </a:lnTo>
                <a:lnTo>
                  <a:pt x="12605" y="5451"/>
                </a:lnTo>
                <a:lnTo>
                  <a:pt x="12581" y="5548"/>
                </a:lnTo>
                <a:lnTo>
                  <a:pt x="12581" y="5621"/>
                </a:lnTo>
                <a:lnTo>
                  <a:pt x="12605" y="5670"/>
                </a:lnTo>
                <a:lnTo>
                  <a:pt x="12654" y="5718"/>
                </a:lnTo>
                <a:lnTo>
                  <a:pt x="12629" y="5816"/>
                </a:lnTo>
                <a:lnTo>
                  <a:pt x="12654" y="5913"/>
                </a:lnTo>
                <a:lnTo>
                  <a:pt x="12946" y="6326"/>
                </a:lnTo>
                <a:lnTo>
                  <a:pt x="13238" y="6764"/>
                </a:lnTo>
                <a:lnTo>
                  <a:pt x="13554" y="7178"/>
                </a:lnTo>
                <a:lnTo>
                  <a:pt x="13895" y="7543"/>
                </a:lnTo>
                <a:lnTo>
                  <a:pt x="14527" y="8176"/>
                </a:lnTo>
                <a:lnTo>
                  <a:pt x="14625" y="8297"/>
                </a:lnTo>
                <a:lnTo>
                  <a:pt x="14260" y="8516"/>
                </a:lnTo>
                <a:lnTo>
                  <a:pt x="13870" y="8687"/>
                </a:lnTo>
                <a:lnTo>
                  <a:pt x="13505" y="8833"/>
                </a:lnTo>
                <a:lnTo>
                  <a:pt x="13116" y="8930"/>
                </a:lnTo>
                <a:lnTo>
                  <a:pt x="12727" y="9003"/>
                </a:lnTo>
                <a:lnTo>
                  <a:pt x="12313" y="9027"/>
                </a:lnTo>
                <a:lnTo>
                  <a:pt x="11875" y="9052"/>
                </a:lnTo>
                <a:lnTo>
                  <a:pt x="11461" y="9027"/>
                </a:lnTo>
                <a:lnTo>
                  <a:pt x="11023" y="9003"/>
                </a:lnTo>
                <a:lnTo>
                  <a:pt x="10610" y="8954"/>
                </a:lnTo>
                <a:lnTo>
                  <a:pt x="10196" y="8881"/>
                </a:lnTo>
                <a:lnTo>
                  <a:pt x="9783" y="8784"/>
                </a:lnTo>
                <a:lnTo>
                  <a:pt x="8955" y="8565"/>
                </a:lnTo>
                <a:lnTo>
                  <a:pt x="8177" y="8297"/>
                </a:lnTo>
                <a:lnTo>
                  <a:pt x="7544" y="8103"/>
                </a:lnTo>
                <a:lnTo>
                  <a:pt x="6838" y="7884"/>
                </a:lnTo>
                <a:lnTo>
                  <a:pt x="6449" y="7786"/>
                </a:lnTo>
                <a:lnTo>
                  <a:pt x="6084" y="7713"/>
                </a:lnTo>
                <a:lnTo>
                  <a:pt x="5695" y="7640"/>
                </a:lnTo>
                <a:lnTo>
                  <a:pt x="5305" y="7592"/>
                </a:lnTo>
                <a:lnTo>
                  <a:pt x="4940" y="7567"/>
                </a:lnTo>
                <a:lnTo>
                  <a:pt x="4575" y="7567"/>
                </a:lnTo>
                <a:lnTo>
                  <a:pt x="4210" y="7616"/>
                </a:lnTo>
                <a:lnTo>
                  <a:pt x="3845" y="7689"/>
                </a:lnTo>
                <a:lnTo>
                  <a:pt x="3529" y="7811"/>
                </a:lnTo>
                <a:lnTo>
                  <a:pt x="3213" y="7957"/>
                </a:lnTo>
                <a:lnTo>
                  <a:pt x="2921" y="8176"/>
                </a:lnTo>
                <a:lnTo>
                  <a:pt x="2799" y="8297"/>
                </a:lnTo>
                <a:lnTo>
                  <a:pt x="2677" y="8443"/>
                </a:lnTo>
                <a:lnTo>
                  <a:pt x="2653" y="8492"/>
                </a:lnTo>
                <a:lnTo>
                  <a:pt x="2629" y="8541"/>
                </a:lnTo>
                <a:lnTo>
                  <a:pt x="2653" y="8589"/>
                </a:lnTo>
                <a:lnTo>
                  <a:pt x="2677" y="8638"/>
                </a:lnTo>
                <a:lnTo>
                  <a:pt x="2702" y="8662"/>
                </a:lnTo>
                <a:lnTo>
                  <a:pt x="2750" y="8687"/>
                </a:lnTo>
                <a:lnTo>
                  <a:pt x="2799" y="8687"/>
                </a:lnTo>
                <a:lnTo>
                  <a:pt x="2848" y="8662"/>
                </a:lnTo>
                <a:lnTo>
                  <a:pt x="3213" y="8443"/>
                </a:lnTo>
                <a:lnTo>
                  <a:pt x="3553" y="8273"/>
                </a:lnTo>
                <a:lnTo>
                  <a:pt x="3918" y="8176"/>
                </a:lnTo>
                <a:lnTo>
                  <a:pt x="4283" y="8078"/>
                </a:lnTo>
                <a:lnTo>
                  <a:pt x="4648" y="8054"/>
                </a:lnTo>
                <a:lnTo>
                  <a:pt x="5038" y="8054"/>
                </a:lnTo>
                <a:lnTo>
                  <a:pt x="5403" y="8078"/>
                </a:lnTo>
                <a:lnTo>
                  <a:pt x="5768" y="8127"/>
                </a:lnTo>
                <a:lnTo>
                  <a:pt x="6157" y="8200"/>
                </a:lnTo>
                <a:lnTo>
                  <a:pt x="6522" y="8297"/>
                </a:lnTo>
                <a:lnTo>
                  <a:pt x="7276" y="8516"/>
                </a:lnTo>
                <a:lnTo>
                  <a:pt x="8031" y="8760"/>
                </a:lnTo>
                <a:lnTo>
                  <a:pt x="8761" y="8979"/>
                </a:lnTo>
                <a:lnTo>
                  <a:pt x="9564" y="9198"/>
                </a:lnTo>
                <a:lnTo>
                  <a:pt x="10391" y="9368"/>
                </a:lnTo>
                <a:lnTo>
                  <a:pt x="10804" y="9441"/>
                </a:lnTo>
                <a:lnTo>
                  <a:pt x="11218" y="9490"/>
                </a:lnTo>
                <a:lnTo>
                  <a:pt x="11632" y="9514"/>
                </a:lnTo>
                <a:lnTo>
                  <a:pt x="12459" y="9514"/>
                </a:lnTo>
                <a:lnTo>
                  <a:pt x="12848" y="9465"/>
                </a:lnTo>
                <a:lnTo>
                  <a:pt x="13238" y="9392"/>
                </a:lnTo>
                <a:lnTo>
                  <a:pt x="13603" y="9295"/>
                </a:lnTo>
                <a:lnTo>
                  <a:pt x="13968" y="9173"/>
                </a:lnTo>
                <a:lnTo>
                  <a:pt x="14308" y="9003"/>
                </a:lnTo>
                <a:lnTo>
                  <a:pt x="14649" y="8833"/>
                </a:lnTo>
                <a:lnTo>
                  <a:pt x="14990" y="8614"/>
                </a:lnTo>
                <a:lnTo>
                  <a:pt x="15063" y="8614"/>
                </a:lnTo>
                <a:lnTo>
                  <a:pt x="15111" y="8589"/>
                </a:lnTo>
                <a:lnTo>
                  <a:pt x="15160" y="8565"/>
                </a:lnTo>
                <a:lnTo>
                  <a:pt x="15209" y="8516"/>
                </a:lnTo>
                <a:lnTo>
                  <a:pt x="15233" y="8443"/>
                </a:lnTo>
                <a:lnTo>
                  <a:pt x="15233" y="8370"/>
                </a:lnTo>
                <a:lnTo>
                  <a:pt x="15209" y="8273"/>
                </a:lnTo>
                <a:lnTo>
                  <a:pt x="15184" y="8200"/>
                </a:lnTo>
                <a:lnTo>
                  <a:pt x="15087" y="8054"/>
                </a:lnTo>
                <a:lnTo>
                  <a:pt x="14941" y="7884"/>
                </a:lnTo>
                <a:lnTo>
                  <a:pt x="14625" y="7592"/>
                </a:lnTo>
                <a:lnTo>
                  <a:pt x="14381" y="7373"/>
                </a:lnTo>
                <a:lnTo>
                  <a:pt x="14187" y="7178"/>
                </a:lnTo>
                <a:lnTo>
                  <a:pt x="14016" y="6959"/>
                </a:lnTo>
                <a:lnTo>
                  <a:pt x="13700" y="6545"/>
                </a:lnTo>
                <a:lnTo>
                  <a:pt x="13359" y="6108"/>
                </a:lnTo>
                <a:lnTo>
                  <a:pt x="13165" y="5913"/>
                </a:lnTo>
                <a:lnTo>
                  <a:pt x="12970" y="5743"/>
                </a:lnTo>
                <a:lnTo>
                  <a:pt x="12970" y="5718"/>
                </a:lnTo>
                <a:lnTo>
                  <a:pt x="12994" y="5694"/>
                </a:lnTo>
                <a:lnTo>
                  <a:pt x="13359" y="4940"/>
                </a:lnTo>
                <a:lnTo>
                  <a:pt x="13676" y="4161"/>
                </a:lnTo>
                <a:lnTo>
                  <a:pt x="14333" y="2628"/>
                </a:lnTo>
                <a:lnTo>
                  <a:pt x="14479" y="2336"/>
                </a:lnTo>
                <a:lnTo>
                  <a:pt x="14698" y="1971"/>
                </a:lnTo>
                <a:lnTo>
                  <a:pt x="14795" y="1776"/>
                </a:lnTo>
                <a:lnTo>
                  <a:pt x="14868" y="1557"/>
                </a:lnTo>
                <a:lnTo>
                  <a:pt x="14917" y="1363"/>
                </a:lnTo>
                <a:lnTo>
                  <a:pt x="14917" y="1192"/>
                </a:lnTo>
                <a:lnTo>
                  <a:pt x="14965" y="1144"/>
                </a:lnTo>
                <a:lnTo>
                  <a:pt x="14965" y="1071"/>
                </a:lnTo>
                <a:lnTo>
                  <a:pt x="14965" y="998"/>
                </a:lnTo>
                <a:lnTo>
                  <a:pt x="14917" y="925"/>
                </a:lnTo>
                <a:lnTo>
                  <a:pt x="14868" y="876"/>
                </a:lnTo>
                <a:lnTo>
                  <a:pt x="14795" y="827"/>
                </a:lnTo>
                <a:lnTo>
                  <a:pt x="14722" y="827"/>
                </a:lnTo>
                <a:lnTo>
                  <a:pt x="14625" y="852"/>
                </a:lnTo>
                <a:lnTo>
                  <a:pt x="14284" y="1022"/>
                </a:lnTo>
                <a:lnTo>
                  <a:pt x="13943" y="1217"/>
                </a:lnTo>
                <a:lnTo>
                  <a:pt x="13578" y="1387"/>
                </a:lnTo>
                <a:lnTo>
                  <a:pt x="13408" y="1460"/>
                </a:lnTo>
                <a:lnTo>
                  <a:pt x="13213" y="1509"/>
                </a:lnTo>
                <a:lnTo>
                  <a:pt x="12751" y="1582"/>
                </a:lnTo>
                <a:lnTo>
                  <a:pt x="12289" y="1606"/>
                </a:lnTo>
                <a:lnTo>
                  <a:pt x="11826" y="1582"/>
                </a:lnTo>
                <a:lnTo>
                  <a:pt x="11364" y="1557"/>
                </a:lnTo>
                <a:lnTo>
                  <a:pt x="10926" y="1484"/>
                </a:lnTo>
                <a:lnTo>
                  <a:pt x="10512" y="1387"/>
                </a:lnTo>
                <a:lnTo>
                  <a:pt x="10123" y="1265"/>
                </a:lnTo>
                <a:lnTo>
                  <a:pt x="9710" y="1144"/>
                </a:lnTo>
                <a:lnTo>
                  <a:pt x="8907" y="876"/>
                </a:lnTo>
                <a:lnTo>
                  <a:pt x="8104" y="584"/>
                </a:lnTo>
                <a:lnTo>
                  <a:pt x="7714" y="462"/>
                </a:lnTo>
                <a:lnTo>
                  <a:pt x="7325" y="341"/>
                </a:lnTo>
                <a:lnTo>
                  <a:pt x="6936" y="268"/>
                </a:lnTo>
                <a:lnTo>
                  <a:pt x="6522" y="195"/>
                </a:lnTo>
                <a:lnTo>
                  <a:pt x="6133" y="146"/>
                </a:lnTo>
                <a:lnTo>
                  <a:pt x="5743" y="122"/>
                </a:lnTo>
                <a:close/>
                <a:moveTo>
                  <a:pt x="1388" y="438"/>
                </a:moveTo>
                <a:lnTo>
                  <a:pt x="1461" y="487"/>
                </a:lnTo>
                <a:lnTo>
                  <a:pt x="1558" y="535"/>
                </a:lnTo>
                <a:lnTo>
                  <a:pt x="1704" y="657"/>
                </a:lnTo>
                <a:lnTo>
                  <a:pt x="1510" y="803"/>
                </a:lnTo>
                <a:lnTo>
                  <a:pt x="1218" y="1022"/>
                </a:lnTo>
                <a:lnTo>
                  <a:pt x="1120" y="1095"/>
                </a:lnTo>
                <a:lnTo>
                  <a:pt x="1072" y="1119"/>
                </a:lnTo>
                <a:lnTo>
                  <a:pt x="1047" y="1144"/>
                </a:lnTo>
                <a:lnTo>
                  <a:pt x="1023" y="1168"/>
                </a:lnTo>
                <a:lnTo>
                  <a:pt x="1047" y="1217"/>
                </a:lnTo>
                <a:lnTo>
                  <a:pt x="1072" y="1290"/>
                </a:lnTo>
                <a:lnTo>
                  <a:pt x="1120" y="1338"/>
                </a:lnTo>
                <a:lnTo>
                  <a:pt x="1266" y="1338"/>
                </a:lnTo>
                <a:lnTo>
                  <a:pt x="1364" y="1314"/>
                </a:lnTo>
                <a:lnTo>
                  <a:pt x="1437" y="1265"/>
                </a:lnTo>
                <a:lnTo>
                  <a:pt x="1656" y="1144"/>
                </a:lnTo>
                <a:lnTo>
                  <a:pt x="1826" y="998"/>
                </a:lnTo>
                <a:lnTo>
                  <a:pt x="1899" y="973"/>
                </a:lnTo>
                <a:lnTo>
                  <a:pt x="1923" y="1046"/>
                </a:lnTo>
                <a:lnTo>
                  <a:pt x="1972" y="1217"/>
                </a:lnTo>
                <a:lnTo>
                  <a:pt x="1826" y="1265"/>
                </a:lnTo>
                <a:lnTo>
                  <a:pt x="1680" y="1387"/>
                </a:lnTo>
                <a:lnTo>
                  <a:pt x="1388" y="1630"/>
                </a:lnTo>
                <a:lnTo>
                  <a:pt x="1145" y="1898"/>
                </a:lnTo>
                <a:lnTo>
                  <a:pt x="1023" y="2093"/>
                </a:lnTo>
                <a:lnTo>
                  <a:pt x="1023" y="2117"/>
                </a:lnTo>
                <a:lnTo>
                  <a:pt x="1023" y="2141"/>
                </a:lnTo>
                <a:lnTo>
                  <a:pt x="1047" y="2166"/>
                </a:lnTo>
                <a:lnTo>
                  <a:pt x="1096" y="2166"/>
                </a:lnTo>
                <a:lnTo>
                  <a:pt x="1193" y="2141"/>
                </a:lnTo>
                <a:lnTo>
                  <a:pt x="1291" y="2093"/>
                </a:lnTo>
                <a:lnTo>
                  <a:pt x="1461" y="1995"/>
                </a:lnTo>
                <a:lnTo>
                  <a:pt x="1826" y="1728"/>
                </a:lnTo>
                <a:lnTo>
                  <a:pt x="1996" y="1630"/>
                </a:lnTo>
                <a:lnTo>
                  <a:pt x="1996" y="1655"/>
                </a:lnTo>
                <a:lnTo>
                  <a:pt x="1923" y="2044"/>
                </a:lnTo>
                <a:lnTo>
                  <a:pt x="1777" y="2117"/>
                </a:lnTo>
                <a:lnTo>
                  <a:pt x="1656" y="2214"/>
                </a:lnTo>
                <a:lnTo>
                  <a:pt x="1315" y="2458"/>
                </a:lnTo>
                <a:lnTo>
                  <a:pt x="1193" y="2579"/>
                </a:lnTo>
                <a:lnTo>
                  <a:pt x="1120" y="2652"/>
                </a:lnTo>
                <a:lnTo>
                  <a:pt x="1096" y="2725"/>
                </a:lnTo>
                <a:lnTo>
                  <a:pt x="1096" y="2774"/>
                </a:lnTo>
                <a:lnTo>
                  <a:pt x="1120" y="2823"/>
                </a:lnTo>
                <a:lnTo>
                  <a:pt x="1193" y="2847"/>
                </a:lnTo>
                <a:lnTo>
                  <a:pt x="1291" y="2847"/>
                </a:lnTo>
                <a:lnTo>
                  <a:pt x="1461" y="2774"/>
                </a:lnTo>
                <a:lnTo>
                  <a:pt x="1631" y="2677"/>
                </a:lnTo>
                <a:lnTo>
                  <a:pt x="1777" y="2604"/>
                </a:lnTo>
                <a:lnTo>
                  <a:pt x="1874" y="2531"/>
                </a:lnTo>
                <a:lnTo>
                  <a:pt x="1874" y="2823"/>
                </a:lnTo>
                <a:lnTo>
                  <a:pt x="1874" y="2920"/>
                </a:lnTo>
                <a:lnTo>
                  <a:pt x="1364" y="3285"/>
                </a:lnTo>
                <a:lnTo>
                  <a:pt x="1169" y="3455"/>
                </a:lnTo>
                <a:lnTo>
                  <a:pt x="1072" y="3553"/>
                </a:lnTo>
                <a:lnTo>
                  <a:pt x="1023" y="3650"/>
                </a:lnTo>
                <a:lnTo>
                  <a:pt x="999" y="3699"/>
                </a:lnTo>
                <a:lnTo>
                  <a:pt x="1023" y="3723"/>
                </a:lnTo>
                <a:lnTo>
                  <a:pt x="1072" y="3747"/>
                </a:lnTo>
                <a:lnTo>
                  <a:pt x="1193" y="3723"/>
                </a:lnTo>
                <a:lnTo>
                  <a:pt x="1339" y="3674"/>
                </a:lnTo>
                <a:lnTo>
                  <a:pt x="1583" y="3528"/>
                </a:lnTo>
                <a:lnTo>
                  <a:pt x="1874" y="3334"/>
                </a:lnTo>
                <a:lnTo>
                  <a:pt x="1874" y="3772"/>
                </a:lnTo>
                <a:lnTo>
                  <a:pt x="1704" y="3869"/>
                </a:lnTo>
                <a:lnTo>
                  <a:pt x="1534" y="3966"/>
                </a:lnTo>
                <a:lnTo>
                  <a:pt x="1266" y="4137"/>
                </a:lnTo>
                <a:lnTo>
                  <a:pt x="1145" y="4258"/>
                </a:lnTo>
                <a:lnTo>
                  <a:pt x="1096" y="4307"/>
                </a:lnTo>
                <a:lnTo>
                  <a:pt x="1047" y="4380"/>
                </a:lnTo>
                <a:lnTo>
                  <a:pt x="1047" y="4429"/>
                </a:lnTo>
                <a:lnTo>
                  <a:pt x="1096" y="4477"/>
                </a:lnTo>
                <a:lnTo>
                  <a:pt x="1242" y="4477"/>
                </a:lnTo>
                <a:lnTo>
                  <a:pt x="1388" y="4453"/>
                </a:lnTo>
                <a:lnTo>
                  <a:pt x="1680" y="4331"/>
                </a:lnTo>
                <a:lnTo>
                  <a:pt x="1874" y="4258"/>
                </a:lnTo>
                <a:lnTo>
                  <a:pt x="1874" y="4623"/>
                </a:lnTo>
                <a:lnTo>
                  <a:pt x="1680" y="4721"/>
                </a:lnTo>
                <a:lnTo>
                  <a:pt x="1485" y="4818"/>
                </a:lnTo>
                <a:lnTo>
                  <a:pt x="1218" y="4988"/>
                </a:lnTo>
                <a:lnTo>
                  <a:pt x="1096" y="5086"/>
                </a:lnTo>
                <a:lnTo>
                  <a:pt x="999" y="5183"/>
                </a:lnTo>
                <a:lnTo>
                  <a:pt x="999" y="5232"/>
                </a:lnTo>
                <a:lnTo>
                  <a:pt x="974" y="5256"/>
                </a:lnTo>
                <a:lnTo>
                  <a:pt x="1023" y="5329"/>
                </a:lnTo>
                <a:lnTo>
                  <a:pt x="1072" y="5378"/>
                </a:lnTo>
                <a:lnTo>
                  <a:pt x="1145" y="5378"/>
                </a:lnTo>
                <a:lnTo>
                  <a:pt x="1388" y="5280"/>
                </a:lnTo>
                <a:lnTo>
                  <a:pt x="1607" y="5159"/>
                </a:lnTo>
                <a:lnTo>
                  <a:pt x="1874" y="5037"/>
                </a:lnTo>
                <a:lnTo>
                  <a:pt x="1874" y="5451"/>
                </a:lnTo>
                <a:lnTo>
                  <a:pt x="1656" y="5524"/>
                </a:lnTo>
                <a:lnTo>
                  <a:pt x="1510" y="5597"/>
                </a:lnTo>
                <a:lnTo>
                  <a:pt x="1339" y="5694"/>
                </a:lnTo>
                <a:lnTo>
                  <a:pt x="1193" y="5791"/>
                </a:lnTo>
                <a:lnTo>
                  <a:pt x="1145" y="5864"/>
                </a:lnTo>
                <a:lnTo>
                  <a:pt x="1120" y="5937"/>
                </a:lnTo>
                <a:lnTo>
                  <a:pt x="1120" y="5986"/>
                </a:lnTo>
                <a:lnTo>
                  <a:pt x="1145" y="6035"/>
                </a:lnTo>
                <a:lnTo>
                  <a:pt x="1169" y="6059"/>
                </a:lnTo>
                <a:lnTo>
                  <a:pt x="1218" y="6059"/>
                </a:lnTo>
                <a:lnTo>
                  <a:pt x="1388" y="6035"/>
                </a:lnTo>
                <a:lnTo>
                  <a:pt x="1558" y="5962"/>
                </a:lnTo>
                <a:lnTo>
                  <a:pt x="1704" y="5889"/>
                </a:lnTo>
                <a:lnTo>
                  <a:pt x="1874" y="5816"/>
                </a:lnTo>
                <a:lnTo>
                  <a:pt x="1874" y="6059"/>
                </a:lnTo>
                <a:lnTo>
                  <a:pt x="1680" y="6156"/>
                </a:lnTo>
                <a:lnTo>
                  <a:pt x="1485" y="6254"/>
                </a:lnTo>
                <a:lnTo>
                  <a:pt x="1291" y="6375"/>
                </a:lnTo>
                <a:lnTo>
                  <a:pt x="1096" y="6521"/>
                </a:lnTo>
                <a:lnTo>
                  <a:pt x="1072" y="6545"/>
                </a:lnTo>
                <a:lnTo>
                  <a:pt x="1072" y="6570"/>
                </a:lnTo>
                <a:lnTo>
                  <a:pt x="1096" y="6594"/>
                </a:lnTo>
                <a:lnTo>
                  <a:pt x="1242" y="6594"/>
                </a:lnTo>
                <a:lnTo>
                  <a:pt x="1364" y="6570"/>
                </a:lnTo>
                <a:lnTo>
                  <a:pt x="1583" y="6497"/>
                </a:lnTo>
                <a:lnTo>
                  <a:pt x="1874" y="6375"/>
                </a:lnTo>
                <a:lnTo>
                  <a:pt x="1874" y="6764"/>
                </a:lnTo>
                <a:lnTo>
                  <a:pt x="1704" y="6886"/>
                </a:lnTo>
                <a:lnTo>
                  <a:pt x="1534" y="7008"/>
                </a:lnTo>
                <a:lnTo>
                  <a:pt x="1364" y="7129"/>
                </a:lnTo>
                <a:lnTo>
                  <a:pt x="1218" y="7275"/>
                </a:lnTo>
                <a:lnTo>
                  <a:pt x="1096" y="7470"/>
                </a:lnTo>
                <a:lnTo>
                  <a:pt x="1096" y="7494"/>
                </a:lnTo>
                <a:lnTo>
                  <a:pt x="1120" y="7494"/>
                </a:lnTo>
                <a:lnTo>
                  <a:pt x="1315" y="7446"/>
                </a:lnTo>
                <a:lnTo>
                  <a:pt x="1461" y="7373"/>
                </a:lnTo>
                <a:lnTo>
                  <a:pt x="1802" y="7202"/>
                </a:lnTo>
                <a:lnTo>
                  <a:pt x="1899" y="7154"/>
                </a:lnTo>
                <a:lnTo>
                  <a:pt x="1899" y="7446"/>
                </a:lnTo>
                <a:lnTo>
                  <a:pt x="1656" y="7567"/>
                </a:lnTo>
                <a:lnTo>
                  <a:pt x="1437" y="7738"/>
                </a:lnTo>
                <a:lnTo>
                  <a:pt x="1339" y="7811"/>
                </a:lnTo>
                <a:lnTo>
                  <a:pt x="1266" y="7908"/>
                </a:lnTo>
                <a:lnTo>
                  <a:pt x="1145" y="8078"/>
                </a:lnTo>
                <a:lnTo>
                  <a:pt x="1145" y="8127"/>
                </a:lnTo>
                <a:lnTo>
                  <a:pt x="1169" y="8127"/>
                </a:lnTo>
                <a:lnTo>
                  <a:pt x="1291" y="8103"/>
                </a:lnTo>
                <a:lnTo>
                  <a:pt x="1388" y="8078"/>
                </a:lnTo>
                <a:lnTo>
                  <a:pt x="1485" y="8054"/>
                </a:lnTo>
                <a:lnTo>
                  <a:pt x="1583" y="8005"/>
                </a:lnTo>
                <a:lnTo>
                  <a:pt x="1899" y="7835"/>
                </a:lnTo>
                <a:lnTo>
                  <a:pt x="1923" y="8346"/>
                </a:lnTo>
                <a:lnTo>
                  <a:pt x="1899" y="8370"/>
                </a:lnTo>
                <a:lnTo>
                  <a:pt x="1461" y="8638"/>
                </a:lnTo>
                <a:lnTo>
                  <a:pt x="1242" y="8760"/>
                </a:lnTo>
                <a:lnTo>
                  <a:pt x="1145" y="8857"/>
                </a:lnTo>
                <a:lnTo>
                  <a:pt x="1047" y="8930"/>
                </a:lnTo>
                <a:lnTo>
                  <a:pt x="1047" y="9003"/>
                </a:lnTo>
                <a:lnTo>
                  <a:pt x="1072" y="9052"/>
                </a:lnTo>
                <a:lnTo>
                  <a:pt x="1169" y="9076"/>
                </a:lnTo>
                <a:lnTo>
                  <a:pt x="1388" y="9076"/>
                </a:lnTo>
                <a:lnTo>
                  <a:pt x="1510" y="9027"/>
                </a:lnTo>
                <a:lnTo>
                  <a:pt x="1729" y="8930"/>
                </a:lnTo>
                <a:lnTo>
                  <a:pt x="1923" y="8784"/>
                </a:lnTo>
                <a:lnTo>
                  <a:pt x="1947" y="9149"/>
                </a:lnTo>
                <a:lnTo>
                  <a:pt x="1874" y="9173"/>
                </a:lnTo>
                <a:lnTo>
                  <a:pt x="1656" y="9344"/>
                </a:lnTo>
                <a:lnTo>
                  <a:pt x="1461" y="9514"/>
                </a:lnTo>
                <a:lnTo>
                  <a:pt x="1096" y="9879"/>
                </a:lnTo>
                <a:lnTo>
                  <a:pt x="1096" y="9928"/>
                </a:lnTo>
                <a:lnTo>
                  <a:pt x="1120" y="9928"/>
                </a:lnTo>
                <a:lnTo>
                  <a:pt x="1339" y="9830"/>
                </a:lnTo>
                <a:lnTo>
                  <a:pt x="1558" y="9733"/>
                </a:lnTo>
                <a:lnTo>
                  <a:pt x="1947" y="9465"/>
                </a:lnTo>
                <a:lnTo>
                  <a:pt x="1972" y="10049"/>
                </a:lnTo>
                <a:lnTo>
                  <a:pt x="1874" y="10098"/>
                </a:lnTo>
                <a:lnTo>
                  <a:pt x="1680" y="10171"/>
                </a:lnTo>
                <a:lnTo>
                  <a:pt x="1510" y="10293"/>
                </a:lnTo>
                <a:lnTo>
                  <a:pt x="1364" y="10366"/>
                </a:lnTo>
                <a:lnTo>
                  <a:pt x="1242" y="10512"/>
                </a:lnTo>
                <a:lnTo>
                  <a:pt x="1193" y="10560"/>
                </a:lnTo>
                <a:lnTo>
                  <a:pt x="1169" y="10658"/>
                </a:lnTo>
                <a:lnTo>
                  <a:pt x="1169" y="10731"/>
                </a:lnTo>
                <a:lnTo>
                  <a:pt x="1169" y="10804"/>
                </a:lnTo>
                <a:lnTo>
                  <a:pt x="1218" y="10852"/>
                </a:lnTo>
                <a:lnTo>
                  <a:pt x="1242" y="10877"/>
                </a:lnTo>
                <a:lnTo>
                  <a:pt x="1291" y="10877"/>
                </a:lnTo>
                <a:lnTo>
                  <a:pt x="1412" y="10804"/>
                </a:lnTo>
                <a:lnTo>
                  <a:pt x="1510" y="10731"/>
                </a:lnTo>
                <a:lnTo>
                  <a:pt x="1607" y="10633"/>
                </a:lnTo>
                <a:lnTo>
                  <a:pt x="1729" y="10560"/>
                </a:lnTo>
                <a:lnTo>
                  <a:pt x="1850" y="10487"/>
                </a:lnTo>
                <a:lnTo>
                  <a:pt x="1996" y="10439"/>
                </a:lnTo>
                <a:lnTo>
                  <a:pt x="1996" y="10682"/>
                </a:lnTo>
                <a:lnTo>
                  <a:pt x="1850" y="10755"/>
                </a:lnTo>
                <a:lnTo>
                  <a:pt x="1729" y="10828"/>
                </a:lnTo>
                <a:lnTo>
                  <a:pt x="1485" y="11023"/>
                </a:lnTo>
                <a:lnTo>
                  <a:pt x="1266" y="11217"/>
                </a:lnTo>
                <a:lnTo>
                  <a:pt x="1072" y="11436"/>
                </a:lnTo>
                <a:lnTo>
                  <a:pt x="1072" y="11461"/>
                </a:lnTo>
                <a:lnTo>
                  <a:pt x="1096" y="11485"/>
                </a:lnTo>
                <a:lnTo>
                  <a:pt x="1120" y="11509"/>
                </a:lnTo>
                <a:lnTo>
                  <a:pt x="1388" y="11436"/>
                </a:lnTo>
                <a:lnTo>
                  <a:pt x="1656" y="11315"/>
                </a:lnTo>
                <a:lnTo>
                  <a:pt x="2020" y="11096"/>
                </a:lnTo>
                <a:lnTo>
                  <a:pt x="2020" y="11680"/>
                </a:lnTo>
                <a:lnTo>
                  <a:pt x="1802" y="11801"/>
                </a:lnTo>
                <a:lnTo>
                  <a:pt x="1607" y="11947"/>
                </a:lnTo>
                <a:lnTo>
                  <a:pt x="1364" y="12166"/>
                </a:lnTo>
                <a:lnTo>
                  <a:pt x="1242" y="12264"/>
                </a:lnTo>
                <a:lnTo>
                  <a:pt x="1096" y="12361"/>
                </a:lnTo>
                <a:lnTo>
                  <a:pt x="1096" y="12385"/>
                </a:lnTo>
                <a:lnTo>
                  <a:pt x="1096" y="12410"/>
                </a:lnTo>
                <a:lnTo>
                  <a:pt x="1120" y="12410"/>
                </a:lnTo>
                <a:lnTo>
                  <a:pt x="1388" y="12385"/>
                </a:lnTo>
                <a:lnTo>
                  <a:pt x="1534" y="12337"/>
                </a:lnTo>
                <a:lnTo>
                  <a:pt x="1656" y="12288"/>
                </a:lnTo>
                <a:lnTo>
                  <a:pt x="2045" y="12069"/>
                </a:lnTo>
                <a:lnTo>
                  <a:pt x="2045" y="12483"/>
                </a:lnTo>
                <a:lnTo>
                  <a:pt x="1874" y="12556"/>
                </a:lnTo>
                <a:lnTo>
                  <a:pt x="1729" y="12629"/>
                </a:lnTo>
                <a:lnTo>
                  <a:pt x="1558" y="12702"/>
                </a:lnTo>
                <a:lnTo>
                  <a:pt x="1388" y="12799"/>
                </a:lnTo>
                <a:lnTo>
                  <a:pt x="1242" y="12921"/>
                </a:lnTo>
                <a:lnTo>
                  <a:pt x="1169" y="12994"/>
                </a:lnTo>
                <a:lnTo>
                  <a:pt x="1120" y="13067"/>
                </a:lnTo>
                <a:lnTo>
                  <a:pt x="1120" y="13115"/>
                </a:lnTo>
                <a:lnTo>
                  <a:pt x="1120" y="13164"/>
                </a:lnTo>
                <a:lnTo>
                  <a:pt x="1169" y="13213"/>
                </a:lnTo>
                <a:lnTo>
                  <a:pt x="1218" y="13213"/>
                </a:lnTo>
                <a:lnTo>
                  <a:pt x="1388" y="13188"/>
                </a:lnTo>
                <a:lnTo>
                  <a:pt x="1558" y="13140"/>
                </a:lnTo>
                <a:lnTo>
                  <a:pt x="1874" y="12994"/>
                </a:lnTo>
                <a:lnTo>
                  <a:pt x="2069" y="12921"/>
                </a:lnTo>
                <a:lnTo>
                  <a:pt x="2069" y="13067"/>
                </a:lnTo>
                <a:lnTo>
                  <a:pt x="1923" y="13091"/>
                </a:lnTo>
                <a:lnTo>
                  <a:pt x="1777" y="13140"/>
                </a:lnTo>
                <a:lnTo>
                  <a:pt x="1631" y="13213"/>
                </a:lnTo>
                <a:lnTo>
                  <a:pt x="1485" y="13286"/>
                </a:lnTo>
                <a:lnTo>
                  <a:pt x="1339" y="13407"/>
                </a:lnTo>
                <a:lnTo>
                  <a:pt x="1242" y="13505"/>
                </a:lnTo>
                <a:lnTo>
                  <a:pt x="1145" y="13626"/>
                </a:lnTo>
                <a:lnTo>
                  <a:pt x="1072" y="13772"/>
                </a:lnTo>
                <a:lnTo>
                  <a:pt x="1047" y="13797"/>
                </a:lnTo>
                <a:lnTo>
                  <a:pt x="1072" y="13821"/>
                </a:lnTo>
                <a:lnTo>
                  <a:pt x="1096" y="13845"/>
                </a:lnTo>
                <a:lnTo>
                  <a:pt x="1120" y="13870"/>
                </a:lnTo>
                <a:lnTo>
                  <a:pt x="1242" y="13845"/>
                </a:lnTo>
                <a:lnTo>
                  <a:pt x="1364" y="13821"/>
                </a:lnTo>
                <a:lnTo>
                  <a:pt x="1583" y="13699"/>
                </a:lnTo>
                <a:lnTo>
                  <a:pt x="1826" y="13578"/>
                </a:lnTo>
                <a:lnTo>
                  <a:pt x="2069" y="13432"/>
                </a:lnTo>
                <a:lnTo>
                  <a:pt x="2069" y="13772"/>
                </a:lnTo>
                <a:lnTo>
                  <a:pt x="1972" y="13797"/>
                </a:lnTo>
                <a:lnTo>
                  <a:pt x="1850" y="13870"/>
                </a:lnTo>
                <a:lnTo>
                  <a:pt x="1680" y="13967"/>
                </a:lnTo>
                <a:lnTo>
                  <a:pt x="1461" y="14113"/>
                </a:lnTo>
                <a:lnTo>
                  <a:pt x="1242" y="14283"/>
                </a:lnTo>
                <a:lnTo>
                  <a:pt x="1145" y="14380"/>
                </a:lnTo>
                <a:lnTo>
                  <a:pt x="1072" y="14478"/>
                </a:lnTo>
                <a:lnTo>
                  <a:pt x="1047" y="14551"/>
                </a:lnTo>
                <a:lnTo>
                  <a:pt x="1023" y="14648"/>
                </a:lnTo>
                <a:lnTo>
                  <a:pt x="999" y="14672"/>
                </a:lnTo>
                <a:lnTo>
                  <a:pt x="1023" y="14721"/>
                </a:lnTo>
                <a:lnTo>
                  <a:pt x="1047" y="14745"/>
                </a:lnTo>
                <a:lnTo>
                  <a:pt x="1096" y="14745"/>
                </a:lnTo>
                <a:lnTo>
                  <a:pt x="1218" y="14721"/>
                </a:lnTo>
                <a:lnTo>
                  <a:pt x="1266" y="14697"/>
                </a:lnTo>
                <a:lnTo>
                  <a:pt x="1339" y="14672"/>
                </a:lnTo>
                <a:lnTo>
                  <a:pt x="1753" y="14429"/>
                </a:lnTo>
                <a:lnTo>
                  <a:pt x="2069" y="14259"/>
                </a:lnTo>
                <a:lnTo>
                  <a:pt x="2069" y="14770"/>
                </a:lnTo>
                <a:lnTo>
                  <a:pt x="1947" y="14794"/>
                </a:lnTo>
                <a:lnTo>
                  <a:pt x="1826" y="14867"/>
                </a:lnTo>
                <a:lnTo>
                  <a:pt x="1607" y="14989"/>
                </a:lnTo>
                <a:lnTo>
                  <a:pt x="1461" y="15110"/>
                </a:lnTo>
                <a:lnTo>
                  <a:pt x="1315" y="15232"/>
                </a:lnTo>
                <a:lnTo>
                  <a:pt x="1193" y="15378"/>
                </a:lnTo>
                <a:lnTo>
                  <a:pt x="1145" y="15475"/>
                </a:lnTo>
                <a:lnTo>
                  <a:pt x="1145" y="15548"/>
                </a:lnTo>
                <a:lnTo>
                  <a:pt x="1169" y="15597"/>
                </a:lnTo>
                <a:lnTo>
                  <a:pt x="1218" y="15621"/>
                </a:lnTo>
                <a:lnTo>
                  <a:pt x="1291" y="15621"/>
                </a:lnTo>
                <a:lnTo>
                  <a:pt x="1388" y="15597"/>
                </a:lnTo>
                <a:lnTo>
                  <a:pt x="1510" y="15500"/>
                </a:lnTo>
                <a:lnTo>
                  <a:pt x="1899" y="15256"/>
                </a:lnTo>
                <a:lnTo>
                  <a:pt x="2069" y="15159"/>
                </a:lnTo>
                <a:lnTo>
                  <a:pt x="2069" y="15402"/>
                </a:lnTo>
                <a:lnTo>
                  <a:pt x="1947" y="15451"/>
                </a:lnTo>
                <a:lnTo>
                  <a:pt x="1802" y="15524"/>
                </a:lnTo>
                <a:lnTo>
                  <a:pt x="1583" y="15743"/>
                </a:lnTo>
                <a:lnTo>
                  <a:pt x="1339" y="15913"/>
                </a:lnTo>
                <a:lnTo>
                  <a:pt x="1218" y="16035"/>
                </a:lnTo>
                <a:lnTo>
                  <a:pt x="1145" y="16157"/>
                </a:lnTo>
                <a:lnTo>
                  <a:pt x="1145" y="16230"/>
                </a:lnTo>
                <a:lnTo>
                  <a:pt x="1193" y="16254"/>
                </a:lnTo>
                <a:lnTo>
                  <a:pt x="1339" y="16254"/>
                </a:lnTo>
                <a:lnTo>
                  <a:pt x="1485" y="16205"/>
                </a:lnTo>
                <a:lnTo>
                  <a:pt x="1631" y="16132"/>
                </a:lnTo>
                <a:lnTo>
                  <a:pt x="1753" y="16035"/>
                </a:lnTo>
                <a:lnTo>
                  <a:pt x="2069" y="15840"/>
                </a:lnTo>
                <a:lnTo>
                  <a:pt x="2069" y="16205"/>
                </a:lnTo>
                <a:lnTo>
                  <a:pt x="1826" y="16278"/>
                </a:lnTo>
                <a:lnTo>
                  <a:pt x="1534" y="16400"/>
                </a:lnTo>
                <a:lnTo>
                  <a:pt x="1412" y="16473"/>
                </a:lnTo>
                <a:lnTo>
                  <a:pt x="1315" y="16570"/>
                </a:lnTo>
                <a:lnTo>
                  <a:pt x="1242" y="16668"/>
                </a:lnTo>
                <a:lnTo>
                  <a:pt x="1193" y="16789"/>
                </a:lnTo>
                <a:lnTo>
                  <a:pt x="1193" y="16838"/>
                </a:lnTo>
                <a:lnTo>
                  <a:pt x="1193" y="16862"/>
                </a:lnTo>
                <a:lnTo>
                  <a:pt x="1218" y="16887"/>
                </a:lnTo>
                <a:lnTo>
                  <a:pt x="1412" y="16887"/>
                </a:lnTo>
                <a:lnTo>
                  <a:pt x="1558" y="16814"/>
                </a:lnTo>
                <a:lnTo>
                  <a:pt x="1996" y="16643"/>
                </a:lnTo>
                <a:lnTo>
                  <a:pt x="2045" y="16643"/>
                </a:lnTo>
                <a:lnTo>
                  <a:pt x="2020" y="17154"/>
                </a:lnTo>
                <a:lnTo>
                  <a:pt x="1826" y="17276"/>
                </a:lnTo>
                <a:lnTo>
                  <a:pt x="1631" y="17398"/>
                </a:lnTo>
                <a:lnTo>
                  <a:pt x="1534" y="17471"/>
                </a:lnTo>
                <a:lnTo>
                  <a:pt x="1437" y="17544"/>
                </a:lnTo>
                <a:lnTo>
                  <a:pt x="1364" y="17665"/>
                </a:lnTo>
                <a:lnTo>
                  <a:pt x="1339" y="17787"/>
                </a:lnTo>
                <a:lnTo>
                  <a:pt x="1339" y="17811"/>
                </a:lnTo>
                <a:lnTo>
                  <a:pt x="1485" y="17811"/>
                </a:lnTo>
                <a:lnTo>
                  <a:pt x="1607" y="17787"/>
                </a:lnTo>
                <a:lnTo>
                  <a:pt x="1826" y="17714"/>
                </a:lnTo>
                <a:lnTo>
                  <a:pt x="1996" y="17617"/>
                </a:lnTo>
                <a:lnTo>
                  <a:pt x="1996" y="17811"/>
                </a:lnTo>
                <a:lnTo>
                  <a:pt x="1947" y="17811"/>
                </a:lnTo>
                <a:lnTo>
                  <a:pt x="1729" y="17909"/>
                </a:lnTo>
                <a:lnTo>
                  <a:pt x="1485" y="18030"/>
                </a:lnTo>
                <a:lnTo>
                  <a:pt x="1388" y="18103"/>
                </a:lnTo>
                <a:lnTo>
                  <a:pt x="1291" y="18176"/>
                </a:lnTo>
                <a:lnTo>
                  <a:pt x="1193" y="18274"/>
                </a:lnTo>
                <a:lnTo>
                  <a:pt x="1145" y="18371"/>
                </a:lnTo>
                <a:lnTo>
                  <a:pt x="1120" y="18420"/>
                </a:lnTo>
                <a:lnTo>
                  <a:pt x="1145" y="18468"/>
                </a:lnTo>
                <a:lnTo>
                  <a:pt x="1193" y="18493"/>
                </a:lnTo>
                <a:lnTo>
                  <a:pt x="1242" y="18517"/>
                </a:lnTo>
                <a:lnTo>
                  <a:pt x="1437" y="18468"/>
                </a:lnTo>
                <a:lnTo>
                  <a:pt x="1631" y="18395"/>
                </a:lnTo>
                <a:lnTo>
                  <a:pt x="1996" y="18225"/>
                </a:lnTo>
                <a:lnTo>
                  <a:pt x="1972" y="18687"/>
                </a:lnTo>
                <a:lnTo>
                  <a:pt x="1753" y="18809"/>
                </a:lnTo>
                <a:lnTo>
                  <a:pt x="1558" y="18931"/>
                </a:lnTo>
                <a:lnTo>
                  <a:pt x="1315" y="19101"/>
                </a:lnTo>
                <a:lnTo>
                  <a:pt x="1242" y="19198"/>
                </a:lnTo>
                <a:lnTo>
                  <a:pt x="1169" y="19296"/>
                </a:lnTo>
                <a:lnTo>
                  <a:pt x="1169" y="19344"/>
                </a:lnTo>
                <a:lnTo>
                  <a:pt x="1169" y="19369"/>
                </a:lnTo>
                <a:lnTo>
                  <a:pt x="1193" y="19393"/>
                </a:lnTo>
                <a:lnTo>
                  <a:pt x="1242" y="19393"/>
                </a:lnTo>
                <a:lnTo>
                  <a:pt x="1339" y="19369"/>
                </a:lnTo>
                <a:lnTo>
                  <a:pt x="1437" y="19344"/>
                </a:lnTo>
                <a:lnTo>
                  <a:pt x="1729" y="19223"/>
                </a:lnTo>
                <a:lnTo>
                  <a:pt x="1996" y="19101"/>
                </a:lnTo>
                <a:lnTo>
                  <a:pt x="1996" y="19393"/>
                </a:lnTo>
                <a:lnTo>
                  <a:pt x="1899" y="19417"/>
                </a:lnTo>
                <a:lnTo>
                  <a:pt x="1802" y="19466"/>
                </a:lnTo>
                <a:lnTo>
                  <a:pt x="1631" y="19588"/>
                </a:lnTo>
                <a:lnTo>
                  <a:pt x="1412" y="19758"/>
                </a:lnTo>
                <a:lnTo>
                  <a:pt x="1193" y="19928"/>
                </a:lnTo>
                <a:lnTo>
                  <a:pt x="1169" y="20001"/>
                </a:lnTo>
                <a:lnTo>
                  <a:pt x="1169" y="20050"/>
                </a:lnTo>
                <a:lnTo>
                  <a:pt x="1169" y="20123"/>
                </a:lnTo>
                <a:lnTo>
                  <a:pt x="1218" y="20172"/>
                </a:lnTo>
                <a:lnTo>
                  <a:pt x="901" y="20172"/>
                </a:lnTo>
                <a:lnTo>
                  <a:pt x="561" y="20196"/>
                </a:lnTo>
                <a:lnTo>
                  <a:pt x="512" y="19052"/>
                </a:lnTo>
                <a:lnTo>
                  <a:pt x="488" y="17909"/>
                </a:lnTo>
                <a:lnTo>
                  <a:pt x="488" y="16765"/>
                </a:lnTo>
                <a:lnTo>
                  <a:pt x="488" y="15646"/>
                </a:lnTo>
                <a:lnTo>
                  <a:pt x="536" y="13359"/>
                </a:lnTo>
                <a:lnTo>
                  <a:pt x="561" y="11096"/>
                </a:lnTo>
                <a:lnTo>
                  <a:pt x="585" y="8735"/>
                </a:lnTo>
                <a:lnTo>
                  <a:pt x="609" y="6375"/>
                </a:lnTo>
                <a:lnTo>
                  <a:pt x="634" y="4039"/>
                </a:lnTo>
                <a:lnTo>
                  <a:pt x="609" y="1679"/>
                </a:lnTo>
                <a:lnTo>
                  <a:pt x="658" y="1606"/>
                </a:lnTo>
                <a:lnTo>
                  <a:pt x="682" y="1533"/>
                </a:lnTo>
                <a:lnTo>
                  <a:pt x="707" y="1265"/>
                </a:lnTo>
                <a:lnTo>
                  <a:pt x="780" y="1022"/>
                </a:lnTo>
                <a:lnTo>
                  <a:pt x="877" y="803"/>
                </a:lnTo>
                <a:lnTo>
                  <a:pt x="1023" y="584"/>
                </a:lnTo>
                <a:lnTo>
                  <a:pt x="1120" y="511"/>
                </a:lnTo>
                <a:lnTo>
                  <a:pt x="1193" y="462"/>
                </a:lnTo>
                <a:lnTo>
                  <a:pt x="1291" y="438"/>
                </a:lnTo>
                <a:close/>
                <a:moveTo>
                  <a:pt x="2045" y="19855"/>
                </a:moveTo>
                <a:lnTo>
                  <a:pt x="2069" y="20196"/>
                </a:lnTo>
                <a:lnTo>
                  <a:pt x="1461" y="20172"/>
                </a:lnTo>
                <a:lnTo>
                  <a:pt x="1631" y="20099"/>
                </a:lnTo>
                <a:lnTo>
                  <a:pt x="1802" y="20001"/>
                </a:lnTo>
                <a:lnTo>
                  <a:pt x="2045" y="19855"/>
                </a:lnTo>
                <a:close/>
                <a:moveTo>
                  <a:pt x="1291" y="0"/>
                </a:moveTo>
                <a:lnTo>
                  <a:pt x="1145" y="24"/>
                </a:lnTo>
                <a:lnTo>
                  <a:pt x="1023" y="73"/>
                </a:lnTo>
                <a:lnTo>
                  <a:pt x="901" y="122"/>
                </a:lnTo>
                <a:lnTo>
                  <a:pt x="780" y="219"/>
                </a:lnTo>
                <a:lnTo>
                  <a:pt x="682" y="316"/>
                </a:lnTo>
                <a:lnTo>
                  <a:pt x="585" y="438"/>
                </a:lnTo>
                <a:lnTo>
                  <a:pt x="488" y="560"/>
                </a:lnTo>
                <a:lnTo>
                  <a:pt x="415" y="706"/>
                </a:lnTo>
                <a:lnTo>
                  <a:pt x="366" y="852"/>
                </a:lnTo>
                <a:lnTo>
                  <a:pt x="317" y="1022"/>
                </a:lnTo>
                <a:lnTo>
                  <a:pt x="293" y="1168"/>
                </a:lnTo>
                <a:lnTo>
                  <a:pt x="293" y="1338"/>
                </a:lnTo>
                <a:lnTo>
                  <a:pt x="269" y="1387"/>
                </a:lnTo>
                <a:lnTo>
                  <a:pt x="171" y="6156"/>
                </a:lnTo>
                <a:lnTo>
                  <a:pt x="123" y="10901"/>
                </a:lnTo>
                <a:lnTo>
                  <a:pt x="74" y="13286"/>
                </a:lnTo>
                <a:lnTo>
                  <a:pt x="1" y="15694"/>
                </a:lnTo>
                <a:lnTo>
                  <a:pt x="1" y="16887"/>
                </a:lnTo>
                <a:lnTo>
                  <a:pt x="1" y="18079"/>
                </a:lnTo>
                <a:lnTo>
                  <a:pt x="25" y="19271"/>
                </a:lnTo>
                <a:lnTo>
                  <a:pt x="98" y="20464"/>
                </a:lnTo>
                <a:lnTo>
                  <a:pt x="123" y="20561"/>
                </a:lnTo>
                <a:lnTo>
                  <a:pt x="171" y="20634"/>
                </a:lnTo>
                <a:lnTo>
                  <a:pt x="244" y="20658"/>
                </a:lnTo>
                <a:lnTo>
                  <a:pt x="317" y="20683"/>
                </a:lnTo>
                <a:lnTo>
                  <a:pt x="390" y="20707"/>
                </a:lnTo>
                <a:lnTo>
                  <a:pt x="463" y="20683"/>
                </a:lnTo>
                <a:lnTo>
                  <a:pt x="536" y="20634"/>
                </a:lnTo>
                <a:lnTo>
                  <a:pt x="561" y="20585"/>
                </a:lnTo>
                <a:lnTo>
                  <a:pt x="926" y="20634"/>
                </a:lnTo>
                <a:lnTo>
                  <a:pt x="1315" y="20658"/>
                </a:lnTo>
                <a:lnTo>
                  <a:pt x="2069" y="20634"/>
                </a:lnTo>
                <a:lnTo>
                  <a:pt x="2118" y="20634"/>
                </a:lnTo>
                <a:lnTo>
                  <a:pt x="2166" y="20610"/>
                </a:lnTo>
                <a:lnTo>
                  <a:pt x="2215" y="20658"/>
                </a:lnTo>
                <a:lnTo>
                  <a:pt x="2288" y="20683"/>
                </a:lnTo>
                <a:lnTo>
                  <a:pt x="2361" y="20683"/>
                </a:lnTo>
                <a:lnTo>
                  <a:pt x="2410" y="20658"/>
                </a:lnTo>
                <a:lnTo>
                  <a:pt x="2483" y="20610"/>
                </a:lnTo>
                <a:lnTo>
                  <a:pt x="2507" y="20561"/>
                </a:lnTo>
                <a:lnTo>
                  <a:pt x="2556" y="20488"/>
                </a:lnTo>
                <a:lnTo>
                  <a:pt x="2556" y="20415"/>
                </a:lnTo>
                <a:lnTo>
                  <a:pt x="2458" y="19807"/>
                </a:lnTo>
                <a:lnTo>
                  <a:pt x="2434" y="19223"/>
                </a:lnTo>
                <a:lnTo>
                  <a:pt x="2410" y="18614"/>
                </a:lnTo>
                <a:lnTo>
                  <a:pt x="2410" y="18006"/>
                </a:lnTo>
                <a:lnTo>
                  <a:pt x="2483" y="16814"/>
                </a:lnTo>
                <a:lnTo>
                  <a:pt x="2531" y="15621"/>
                </a:lnTo>
                <a:lnTo>
                  <a:pt x="2531" y="14308"/>
                </a:lnTo>
                <a:lnTo>
                  <a:pt x="2507" y="13018"/>
                </a:lnTo>
                <a:lnTo>
                  <a:pt x="2434" y="10390"/>
                </a:lnTo>
                <a:lnTo>
                  <a:pt x="2361" y="8638"/>
                </a:lnTo>
                <a:lnTo>
                  <a:pt x="2312" y="6886"/>
                </a:lnTo>
                <a:lnTo>
                  <a:pt x="2361" y="6837"/>
                </a:lnTo>
                <a:lnTo>
                  <a:pt x="2385" y="6764"/>
                </a:lnTo>
                <a:lnTo>
                  <a:pt x="2385" y="6691"/>
                </a:lnTo>
                <a:lnTo>
                  <a:pt x="2361" y="6667"/>
                </a:lnTo>
                <a:lnTo>
                  <a:pt x="2337" y="6643"/>
                </a:lnTo>
                <a:lnTo>
                  <a:pt x="2312" y="6643"/>
                </a:lnTo>
                <a:lnTo>
                  <a:pt x="2312" y="5280"/>
                </a:lnTo>
                <a:lnTo>
                  <a:pt x="2312" y="4283"/>
                </a:lnTo>
                <a:lnTo>
                  <a:pt x="2288" y="3285"/>
                </a:lnTo>
                <a:lnTo>
                  <a:pt x="2312" y="2823"/>
                </a:lnTo>
                <a:lnTo>
                  <a:pt x="2361" y="2701"/>
                </a:lnTo>
                <a:lnTo>
                  <a:pt x="2385" y="2531"/>
                </a:lnTo>
                <a:lnTo>
                  <a:pt x="2434" y="2214"/>
                </a:lnTo>
                <a:lnTo>
                  <a:pt x="2458" y="1582"/>
                </a:lnTo>
                <a:lnTo>
                  <a:pt x="2458" y="1387"/>
                </a:lnTo>
                <a:lnTo>
                  <a:pt x="2434" y="1192"/>
                </a:lnTo>
                <a:lnTo>
                  <a:pt x="2410" y="998"/>
                </a:lnTo>
                <a:lnTo>
                  <a:pt x="2337" y="827"/>
                </a:lnTo>
                <a:lnTo>
                  <a:pt x="2264" y="657"/>
                </a:lnTo>
                <a:lnTo>
                  <a:pt x="2166" y="487"/>
                </a:lnTo>
                <a:lnTo>
                  <a:pt x="2045" y="341"/>
                </a:lnTo>
                <a:lnTo>
                  <a:pt x="1899" y="219"/>
                </a:lnTo>
                <a:lnTo>
                  <a:pt x="1753" y="122"/>
                </a:lnTo>
                <a:lnTo>
                  <a:pt x="1583" y="49"/>
                </a:lnTo>
                <a:lnTo>
                  <a:pt x="14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9"/>
          <p:cNvSpPr/>
          <p:nvPr/>
        </p:nvSpPr>
        <p:spPr>
          <a:xfrm>
            <a:off x="4016013" y="1670794"/>
            <a:ext cx="327246" cy="211086"/>
          </a:xfrm>
          <a:custGeom>
            <a:avLst/>
            <a:gdLst/>
            <a:ahLst/>
            <a:cxnLst/>
            <a:rect l="l" t="t" r="r" b="b"/>
            <a:pathLst>
              <a:path w="19126" h="12337" extrusionOk="0">
                <a:moveTo>
                  <a:pt x="9733" y="463"/>
                </a:moveTo>
                <a:lnTo>
                  <a:pt x="9831" y="511"/>
                </a:lnTo>
                <a:lnTo>
                  <a:pt x="9904" y="560"/>
                </a:lnTo>
                <a:lnTo>
                  <a:pt x="9758" y="584"/>
                </a:lnTo>
                <a:lnTo>
                  <a:pt x="9709" y="633"/>
                </a:lnTo>
                <a:lnTo>
                  <a:pt x="9660" y="682"/>
                </a:lnTo>
                <a:lnTo>
                  <a:pt x="9612" y="755"/>
                </a:lnTo>
                <a:lnTo>
                  <a:pt x="9612" y="828"/>
                </a:lnTo>
                <a:lnTo>
                  <a:pt x="9636" y="852"/>
                </a:lnTo>
                <a:lnTo>
                  <a:pt x="9685" y="925"/>
                </a:lnTo>
                <a:lnTo>
                  <a:pt x="9782" y="974"/>
                </a:lnTo>
                <a:lnTo>
                  <a:pt x="9977" y="1022"/>
                </a:lnTo>
                <a:lnTo>
                  <a:pt x="10147" y="1071"/>
                </a:lnTo>
                <a:lnTo>
                  <a:pt x="10147" y="1193"/>
                </a:lnTo>
                <a:lnTo>
                  <a:pt x="9879" y="1120"/>
                </a:lnTo>
                <a:lnTo>
                  <a:pt x="9612" y="1095"/>
                </a:lnTo>
                <a:lnTo>
                  <a:pt x="9563" y="1095"/>
                </a:lnTo>
                <a:lnTo>
                  <a:pt x="9563" y="1144"/>
                </a:lnTo>
                <a:lnTo>
                  <a:pt x="9587" y="1266"/>
                </a:lnTo>
                <a:lnTo>
                  <a:pt x="9660" y="1363"/>
                </a:lnTo>
                <a:lnTo>
                  <a:pt x="9758" y="1436"/>
                </a:lnTo>
                <a:lnTo>
                  <a:pt x="9879" y="1485"/>
                </a:lnTo>
                <a:lnTo>
                  <a:pt x="10001" y="1509"/>
                </a:lnTo>
                <a:lnTo>
                  <a:pt x="10098" y="1558"/>
                </a:lnTo>
                <a:lnTo>
                  <a:pt x="10123" y="1558"/>
                </a:lnTo>
                <a:lnTo>
                  <a:pt x="10098" y="1655"/>
                </a:lnTo>
                <a:lnTo>
                  <a:pt x="10074" y="1704"/>
                </a:lnTo>
                <a:lnTo>
                  <a:pt x="9952" y="1631"/>
                </a:lnTo>
                <a:lnTo>
                  <a:pt x="9831" y="1606"/>
                </a:lnTo>
                <a:lnTo>
                  <a:pt x="9636" y="1533"/>
                </a:lnTo>
                <a:lnTo>
                  <a:pt x="9563" y="1460"/>
                </a:lnTo>
                <a:lnTo>
                  <a:pt x="9539" y="1436"/>
                </a:lnTo>
                <a:lnTo>
                  <a:pt x="9490" y="1412"/>
                </a:lnTo>
                <a:lnTo>
                  <a:pt x="9417" y="1412"/>
                </a:lnTo>
                <a:lnTo>
                  <a:pt x="9368" y="1460"/>
                </a:lnTo>
                <a:lnTo>
                  <a:pt x="9368" y="1509"/>
                </a:lnTo>
                <a:lnTo>
                  <a:pt x="9368" y="1582"/>
                </a:lnTo>
                <a:lnTo>
                  <a:pt x="9368" y="1631"/>
                </a:lnTo>
                <a:lnTo>
                  <a:pt x="9441" y="1728"/>
                </a:lnTo>
                <a:lnTo>
                  <a:pt x="9514" y="1801"/>
                </a:lnTo>
                <a:lnTo>
                  <a:pt x="9320" y="1704"/>
                </a:lnTo>
                <a:lnTo>
                  <a:pt x="9222" y="1631"/>
                </a:lnTo>
                <a:lnTo>
                  <a:pt x="9174" y="1558"/>
                </a:lnTo>
                <a:lnTo>
                  <a:pt x="9125" y="1460"/>
                </a:lnTo>
                <a:lnTo>
                  <a:pt x="9101" y="1363"/>
                </a:lnTo>
                <a:lnTo>
                  <a:pt x="9101" y="1120"/>
                </a:lnTo>
                <a:lnTo>
                  <a:pt x="9125" y="925"/>
                </a:lnTo>
                <a:lnTo>
                  <a:pt x="9174" y="755"/>
                </a:lnTo>
                <a:lnTo>
                  <a:pt x="9222" y="682"/>
                </a:lnTo>
                <a:lnTo>
                  <a:pt x="9295" y="609"/>
                </a:lnTo>
                <a:lnTo>
                  <a:pt x="9368" y="584"/>
                </a:lnTo>
                <a:lnTo>
                  <a:pt x="9393" y="560"/>
                </a:lnTo>
                <a:lnTo>
                  <a:pt x="9490" y="560"/>
                </a:lnTo>
                <a:lnTo>
                  <a:pt x="9587" y="511"/>
                </a:lnTo>
                <a:lnTo>
                  <a:pt x="9636" y="487"/>
                </a:lnTo>
                <a:lnTo>
                  <a:pt x="9733" y="463"/>
                </a:lnTo>
                <a:close/>
                <a:moveTo>
                  <a:pt x="1022" y="2823"/>
                </a:moveTo>
                <a:lnTo>
                  <a:pt x="1168" y="2871"/>
                </a:lnTo>
                <a:lnTo>
                  <a:pt x="1314" y="2944"/>
                </a:lnTo>
                <a:lnTo>
                  <a:pt x="1071" y="2969"/>
                </a:lnTo>
                <a:lnTo>
                  <a:pt x="998" y="3017"/>
                </a:lnTo>
                <a:lnTo>
                  <a:pt x="974" y="3066"/>
                </a:lnTo>
                <a:lnTo>
                  <a:pt x="998" y="3139"/>
                </a:lnTo>
                <a:lnTo>
                  <a:pt x="1022" y="3188"/>
                </a:lnTo>
                <a:lnTo>
                  <a:pt x="1193" y="3236"/>
                </a:lnTo>
                <a:lnTo>
                  <a:pt x="1363" y="3285"/>
                </a:lnTo>
                <a:lnTo>
                  <a:pt x="1631" y="3334"/>
                </a:lnTo>
                <a:lnTo>
                  <a:pt x="1655" y="3455"/>
                </a:lnTo>
                <a:lnTo>
                  <a:pt x="1655" y="3577"/>
                </a:lnTo>
                <a:lnTo>
                  <a:pt x="1339" y="3504"/>
                </a:lnTo>
                <a:lnTo>
                  <a:pt x="1120" y="3455"/>
                </a:lnTo>
                <a:lnTo>
                  <a:pt x="998" y="3431"/>
                </a:lnTo>
                <a:lnTo>
                  <a:pt x="876" y="3455"/>
                </a:lnTo>
                <a:lnTo>
                  <a:pt x="828" y="3480"/>
                </a:lnTo>
                <a:lnTo>
                  <a:pt x="828" y="3528"/>
                </a:lnTo>
                <a:lnTo>
                  <a:pt x="852" y="3601"/>
                </a:lnTo>
                <a:lnTo>
                  <a:pt x="876" y="3650"/>
                </a:lnTo>
                <a:lnTo>
                  <a:pt x="998" y="3747"/>
                </a:lnTo>
                <a:lnTo>
                  <a:pt x="1144" y="3820"/>
                </a:lnTo>
                <a:lnTo>
                  <a:pt x="1290" y="3869"/>
                </a:lnTo>
                <a:lnTo>
                  <a:pt x="1071" y="3869"/>
                </a:lnTo>
                <a:lnTo>
                  <a:pt x="974" y="3845"/>
                </a:lnTo>
                <a:lnTo>
                  <a:pt x="876" y="3820"/>
                </a:lnTo>
                <a:lnTo>
                  <a:pt x="779" y="3772"/>
                </a:lnTo>
                <a:lnTo>
                  <a:pt x="682" y="3699"/>
                </a:lnTo>
                <a:lnTo>
                  <a:pt x="609" y="3626"/>
                </a:lnTo>
                <a:lnTo>
                  <a:pt x="536" y="3553"/>
                </a:lnTo>
                <a:lnTo>
                  <a:pt x="487" y="3455"/>
                </a:lnTo>
                <a:lnTo>
                  <a:pt x="439" y="3334"/>
                </a:lnTo>
                <a:lnTo>
                  <a:pt x="414" y="3212"/>
                </a:lnTo>
                <a:lnTo>
                  <a:pt x="414" y="3090"/>
                </a:lnTo>
                <a:lnTo>
                  <a:pt x="414" y="3017"/>
                </a:lnTo>
                <a:lnTo>
                  <a:pt x="463" y="2969"/>
                </a:lnTo>
                <a:lnTo>
                  <a:pt x="560" y="2871"/>
                </a:lnTo>
                <a:lnTo>
                  <a:pt x="779" y="2871"/>
                </a:lnTo>
                <a:lnTo>
                  <a:pt x="901" y="2847"/>
                </a:lnTo>
                <a:lnTo>
                  <a:pt x="1022" y="2823"/>
                </a:lnTo>
                <a:close/>
                <a:moveTo>
                  <a:pt x="18250" y="2677"/>
                </a:moveTo>
                <a:lnTo>
                  <a:pt x="18323" y="2701"/>
                </a:lnTo>
                <a:lnTo>
                  <a:pt x="18371" y="2725"/>
                </a:lnTo>
                <a:lnTo>
                  <a:pt x="18225" y="2774"/>
                </a:lnTo>
                <a:lnTo>
                  <a:pt x="18201" y="2798"/>
                </a:lnTo>
                <a:lnTo>
                  <a:pt x="18201" y="2823"/>
                </a:lnTo>
                <a:lnTo>
                  <a:pt x="18201" y="2847"/>
                </a:lnTo>
                <a:lnTo>
                  <a:pt x="18225" y="2871"/>
                </a:lnTo>
                <a:lnTo>
                  <a:pt x="18323" y="2944"/>
                </a:lnTo>
                <a:lnTo>
                  <a:pt x="18396" y="2969"/>
                </a:lnTo>
                <a:lnTo>
                  <a:pt x="18493" y="2993"/>
                </a:lnTo>
                <a:lnTo>
                  <a:pt x="18590" y="3017"/>
                </a:lnTo>
                <a:lnTo>
                  <a:pt x="18639" y="3139"/>
                </a:lnTo>
                <a:lnTo>
                  <a:pt x="18663" y="3261"/>
                </a:lnTo>
                <a:lnTo>
                  <a:pt x="18444" y="3236"/>
                </a:lnTo>
                <a:lnTo>
                  <a:pt x="18250" y="3139"/>
                </a:lnTo>
                <a:lnTo>
                  <a:pt x="18152" y="3115"/>
                </a:lnTo>
                <a:lnTo>
                  <a:pt x="18031" y="3115"/>
                </a:lnTo>
                <a:lnTo>
                  <a:pt x="18006" y="3139"/>
                </a:lnTo>
                <a:lnTo>
                  <a:pt x="17982" y="3188"/>
                </a:lnTo>
                <a:lnTo>
                  <a:pt x="17982" y="3261"/>
                </a:lnTo>
                <a:lnTo>
                  <a:pt x="18006" y="3309"/>
                </a:lnTo>
                <a:lnTo>
                  <a:pt x="18104" y="3407"/>
                </a:lnTo>
                <a:lnTo>
                  <a:pt x="18201" y="3480"/>
                </a:lnTo>
                <a:lnTo>
                  <a:pt x="18323" y="3528"/>
                </a:lnTo>
                <a:lnTo>
                  <a:pt x="18493" y="3601"/>
                </a:lnTo>
                <a:lnTo>
                  <a:pt x="18663" y="3626"/>
                </a:lnTo>
                <a:lnTo>
                  <a:pt x="18615" y="3796"/>
                </a:lnTo>
                <a:lnTo>
                  <a:pt x="18590" y="3820"/>
                </a:lnTo>
                <a:lnTo>
                  <a:pt x="18420" y="3747"/>
                </a:lnTo>
                <a:lnTo>
                  <a:pt x="18250" y="3674"/>
                </a:lnTo>
                <a:lnTo>
                  <a:pt x="18055" y="3601"/>
                </a:lnTo>
                <a:lnTo>
                  <a:pt x="17860" y="3528"/>
                </a:lnTo>
                <a:lnTo>
                  <a:pt x="17812" y="3528"/>
                </a:lnTo>
                <a:lnTo>
                  <a:pt x="17763" y="3577"/>
                </a:lnTo>
                <a:lnTo>
                  <a:pt x="17739" y="3626"/>
                </a:lnTo>
                <a:lnTo>
                  <a:pt x="17763" y="3674"/>
                </a:lnTo>
                <a:lnTo>
                  <a:pt x="17860" y="3796"/>
                </a:lnTo>
                <a:lnTo>
                  <a:pt x="17982" y="3918"/>
                </a:lnTo>
                <a:lnTo>
                  <a:pt x="18128" y="3991"/>
                </a:lnTo>
                <a:lnTo>
                  <a:pt x="18274" y="4064"/>
                </a:lnTo>
                <a:lnTo>
                  <a:pt x="18055" y="4064"/>
                </a:lnTo>
                <a:lnTo>
                  <a:pt x="17836" y="3991"/>
                </a:lnTo>
                <a:lnTo>
                  <a:pt x="17739" y="3942"/>
                </a:lnTo>
                <a:lnTo>
                  <a:pt x="17666" y="3893"/>
                </a:lnTo>
                <a:lnTo>
                  <a:pt x="17593" y="3820"/>
                </a:lnTo>
                <a:lnTo>
                  <a:pt x="17520" y="3747"/>
                </a:lnTo>
                <a:lnTo>
                  <a:pt x="17495" y="3674"/>
                </a:lnTo>
                <a:lnTo>
                  <a:pt x="17471" y="3577"/>
                </a:lnTo>
                <a:lnTo>
                  <a:pt x="17447" y="3407"/>
                </a:lnTo>
                <a:lnTo>
                  <a:pt x="17471" y="3236"/>
                </a:lnTo>
                <a:lnTo>
                  <a:pt x="17544" y="3066"/>
                </a:lnTo>
                <a:lnTo>
                  <a:pt x="17666" y="2896"/>
                </a:lnTo>
                <a:lnTo>
                  <a:pt x="17812" y="2774"/>
                </a:lnTo>
                <a:lnTo>
                  <a:pt x="17958" y="2701"/>
                </a:lnTo>
                <a:lnTo>
                  <a:pt x="18104" y="2677"/>
                </a:lnTo>
                <a:close/>
                <a:moveTo>
                  <a:pt x="9660" y="2604"/>
                </a:moveTo>
                <a:lnTo>
                  <a:pt x="9928" y="2847"/>
                </a:lnTo>
                <a:lnTo>
                  <a:pt x="10196" y="3090"/>
                </a:lnTo>
                <a:lnTo>
                  <a:pt x="10390" y="3334"/>
                </a:lnTo>
                <a:lnTo>
                  <a:pt x="10561" y="3601"/>
                </a:lnTo>
                <a:lnTo>
                  <a:pt x="10926" y="4112"/>
                </a:lnTo>
                <a:lnTo>
                  <a:pt x="11291" y="4623"/>
                </a:lnTo>
                <a:lnTo>
                  <a:pt x="11680" y="5110"/>
                </a:lnTo>
                <a:lnTo>
                  <a:pt x="12094" y="5694"/>
                </a:lnTo>
                <a:lnTo>
                  <a:pt x="12313" y="5962"/>
                </a:lnTo>
                <a:lnTo>
                  <a:pt x="12556" y="6229"/>
                </a:lnTo>
                <a:lnTo>
                  <a:pt x="12605" y="6254"/>
                </a:lnTo>
                <a:lnTo>
                  <a:pt x="12678" y="6278"/>
                </a:lnTo>
                <a:lnTo>
                  <a:pt x="12726" y="6278"/>
                </a:lnTo>
                <a:lnTo>
                  <a:pt x="12775" y="6254"/>
                </a:lnTo>
                <a:lnTo>
                  <a:pt x="12824" y="6229"/>
                </a:lnTo>
                <a:lnTo>
                  <a:pt x="12872" y="6181"/>
                </a:lnTo>
                <a:lnTo>
                  <a:pt x="12897" y="6132"/>
                </a:lnTo>
                <a:lnTo>
                  <a:pt x="12897" y="6083"/>
                </a:lnTo>
                <a:lnTo>
                  <a:pt x="13091" y="6059"/>
                </a:lnTo>
                <a:lnTo>
                  <a:pt x="13286" y="6035"/>
                </a:lnTo>
                <a:lnTo>
                  <a:pt x="13651" y="5889"/>
                </a:lnTo>
                <a:lnTo>
                  <a:pt x="14016" y="5718"/>
                </a:lnTo>
                <a:lnTo>
                  <a:pt x="14381" y="5572"/>
                </a:lnTo>
                <a:lnTo>
                  <a:pt x="15087" y="5353"/>
                </a:lnTo>
                <a:lnTo>
                  <a:pt x="15817" y="5134"/>
                </a:lnTo>
                <a:lnTo>
                  <a:pt x="16547" y="4915"/>
                </a:lnTo>
                <a:lnTo>
                  <a:pt x="16911" y="4794"/>
                </a:lnTo>
                <a:lnTo>
                  <a:pt x="17276" y="4648"/>
                </a:lnTo>
                <a:lnTo>
                  <a:pt x="17106" y="5037"/>
                </a:lnTo>
                <a:lnTo>
                  <a:pt x="16814" y="5207"/>
                </a:lnTo>
                <a:lnTo>
                  <a:pt x="16474" y="5329"/>
                </a:lnTo>
                <a:lnTo>
                  <a:pt x="15817" y="5597"/>
                </a:lnTo>
                <a:lnTo>
                  <a:pt x="15476" y="5743"/>
                </a:lnTo>
                <a:lnTo>
                  <a:pt x="15184" y="5889"/>
                </a:lnTo>
                <a:lnTo>
                  <a:pt x="14892" y="6083"/>
                </a:lnTo>
                <a:lnTo>
                  <a:pt x="14770" y="6205"/>
                </a:lnTo>
                <a:lnTo>
                  <a:pt x="14649" y="6327"/>
                </a:lnTo>
                <a:lnTo>
                  <a:pt x="14624" y="6327"/>
                </a:lnTo>
                <a:lnTo>
                  <a:pt x="14649" y="6351"/>
                </a:lnTo>
                <a:lnTo>
                  <a:pt x="15135" y="6205"/>
                </a:lnTo>
                <a:lnTo>
                  <a:pt x="15598" y="6059"/>
                </a:lnTo>
                <a:lnTo>
                  <a:pt x="16036" y="5864"/>
                </a:lnTo>
                <a:lnTo>
                  <a:pt x="16498" y="5694"/>
                </a:lnTo>
                <a:lnTo>
                  <a:pt x="16960" y="5524"/>
                </a:lnTo>
                <a:lnTo>
                  <a:pt x="16936" y="5645"/>
                </a:lnTo>
                <a:lnTo>
                  <a:pt x="16863" y="5962"/>
                </a:lnTo>
                <a:lnTo>
                  <a:pt x="16790" y="5962"/>
                </a:lnTo>
                <a:lnTo>
                  <a:pt x="16279" y="6108"/>
                </a:lnTo>
                <a:lnTo>
                  <a:pt x="15744" y="6302"/>
                </a:lnTo>
                <a:lnTo>
                  <a:pt x="15500" y="6424"/>
                </a:lnTo>
                <a:lnTo>
                  <a:pt x="15257" y="6546"/>
                </a:lnTo>
                <a:lnTo>
                  <a:pt x="15038" y="6692"/>
                </a:lnTo>
                <a:lnTo>
                  <a:pt x="14843" y="6862"/>
                </a:lnTo>
                <a:lnTo>
                  <a:pt x="14843" y="6911"/>
                </a:lnTo>
                <a:lnTo>
                  <a:pt x="14843" y="6935"/>
                </a:lnTo>
                <a:lnTo>
                  <a:pt x="14868" y="6959"/>
                </a:lnTo>
                <a:lnTo>
                  <a:pt x="14892" y="6959"/>
                </a:lnTo>
                <a:lnTo>
                  <a:pt x="15160" y="6935"/>
                </a:lnTo>
                <a:lnTo>
                  <a:pt x="15403" y="6886"/>
                </a:lnTo>
                <a:lnTo>
                  <a:pt x="15890" y="6692"/>
                </a:lnTo>
                <a:lnTo>
                  <a:pt x="16303" y="6546"/>
                </a:lnTo>
                <a:lnTo>
                  <a:pt x="16741" y="6400"/>
                </a:lnTo>
                <a:lnTo>
                  <a:pt x="16741" y="6400"/>
                </a:lnTo>
                <a:lnTo>
                  <a:pt x="16620" y="7032"/>
                </a:lnTo>
                <a:lnTo>
                  <a:pt x="16376" y="7081"/>
                </a:lnTo>
                <a:lnTo>
                  <a:pt x="16133" y="7178"/>
                </a:lnTo>
                <a:lnTo>
                  <a:pt x="15646" y="7349"/>
                </a:lnTo>
                <a:lnTo>
                  <a:pt x="15160" y="7495"/>
                </a:lnTo>
                <a:lnTo>
                  <a:pt x="14916" y="7616"/>
                </a:lnTo>
                <a:lnTo>
                  <a:pt x="14819" y="7665"/>
                </a:lnTo>
                <a:lnTo>
                  <a:pt x="14722" y="7762"/>
                </a:lnTo>
                <a:lnTo>
                  <a:pt x="14697" y="7787"/>
                </a:lnTo>
                <a:lnTo>
                  <a:pt x="14746" y="7835"/>
                </a:lnTo>
                <a:lnTo>
                  <a:pt x="14868" y="7860"/>
                </a:lnTo>
                <a:lnTo>
                  <a:pt x="14989" y="7860"/>
                </a:lnTo>
                <a:lnTo>
                  <a:pt x="15233" y="7835"/>
                </a:lnTo>
                <a:lnTo>
                  <a:pt x="15500" y="7787"/>
                </a:lnTo>
                <a:lnTo>
                  <a:pt x="15744" y="7714"/>
                </a:lnTo>
                <a:lnTo>
                  <a:pt x="16133" y="7592"/>
                </a:lnTo>
                <a:lnTo>
                  <a:pt x="16522" y="7470"/>
                </a:lnTo>
                <a:lnTo>
                  <a:pt x="16449" y="7738"/>
                </a:lnTo>
                <a:lnTo>
                  <a:pt x="16401" y="7860"/>
                </a:lnTo>
                <a:lnTo>
                  <a:pt x="15963" y="8030"/>
                </a:lnTo>
                <a:lnTo>
                  <a:pt x="15525" y="8176"/>
                </a:lnTo>
                <a:lnTo>
                  <a:pt x="15257" y="8249"/>
                </a:lnTo>
                <a:lnTo>
                  <a:pt x="15014" y="8346"/>
                </a:lnTo>
                <a:lnTo>
                  <a:pt x="14770" y="8444"/>
                </a:lnTo>
                <a:lnTo>
                  <a:pt x="14649" y="8517"/>
                </a:lnTo>
                <a:lnTo>
                  <a:pt x="14551" y="8614"/>
                </a:lnTo>
                <a:lnTo>
                  <a:pt x="14551" y="8663"/>
                </a:lnTo>
                <a:lnTo>
                  <a:pt x="14551" y="8687"/>
                </a:lnTo>
                <a:lnTo>
                  <a:pt x="14576" y="8711"/>
                </a:lnTo>
                <a:lnTo>
                  <a:pt x="14600" y="8736"/>
                </a:lnTo>
                <a:lnTo>
                  <a:pt x="14868" y="8736"/>
                </a:lnTo>
                <a:lnTo>
                  <a:pt x="15111" y="8687"/>
                </a:lnTo>
                <a:lnTo>
                  <a:pt x="15622" y="8565"/>
                </a:lnTo>
                <a:lnTo>
                  <a:pt x="15938" y="8492"/>
                </a:lnTo>
                <a:lnTo>
                  <a:pt x="16255" y="8395"/>
                </a:lnTo>
                <a:lnTo>
                  <a:pt x="16157" y="8711"/>
                </a:lnTo>
                <a:lnTo>
                  <a:pt x="15987" y="8736"/>
                </a:lnTo>
                <a:lnTo>
                  <a:pt x="15841" y="8784"/>
                </a:lnTo>
                <a:lnTo>
                  <a:pt x="15549" y="8882"/>
                </a:lnTo>
                <a:lnTo>
                  <a:pt x="15257" y="9003"/>
                </a:lnTo>
                <a:lnTo>
                  <a:pt x="14989" y="9125"/>
                </a:lnTo>
                <a:lnTo>
                  <a:pt x="14722" y="9271"/>
                </a:lnTo>
                <a:lnTo>
                  <a:pt x="14478" y="9441"/>
                </a:lnTo>
                <a:lnTo>
                  <a:pt x="14454" y="9466"/>
                </a:lnTo>
                <a:lnTo>
                  <a:pt x="14454" y="9514"/>
                </a:lnTo>
                <a:lnTo>
                  <a:pt x="14454" y="9539"/>
                </a:lnTo>
                <a:lnTo>
                  <a:pt x="14503" y="9539"/>
                </a:lnTo>
                <a:lnTo>
                  <a:pt x="14770" y="9514"/>
                </a:lnTo>
                <a:lnTo>
                  <a:pt x="15014" y="9466"/>
                </a:lnTo>
                <a:lnTo>
                  <a:pt x="15281" y="9417"/>
                </a:lnTo>
                <a:lnTo>
                  <a:pt x="15525" y="9320"/>
                </a:lnTo>
                <a:lnTo>
                  <a:pt x="16011" y="9198"/>
                </a:lnTo>
                <a:lnTo>
                  <a:pt x="15890" y="9563"/>
                </a:lnTo>
                <a:lnTo>
                  <a:pt x="15671" y="9685"/>
                </a:lnTo>
                <a:lnTo>
                  <a:pt x="15452" y="9806"/>
                </a:lnTo>
                <a:lnTo>
                  <a:pt x="12483" y="9904"/>
                </a:lnTo>
                <a:lnTo>
                  <a:pt x="9539" y="9952"/>
                </a:lnTo>
                <a:lnTo>
                  <a:pt x="7884" y="9977"/>
                </a:lnTo>
                <a:lnTo>
                  <a:pt x="6254" y="9952"/>
                </a:lnTo>
                <a:lnTo>
                  <a:pt x="4697" y="9952"/>
                </a:lnTo>
                <a:lnTo>
                  <a:pt x="3991" y="9904"/>
                </a:lnTo>
                <a:lnTo>
                  <a:pt x="3626" y="9904"/>
                </a:lnTo>
                <a:lnTo>
                  <a:pt x="3431" y="9928"/>
                </a:lnTo>
                <a:lnTo>
                  <a:pt x="3261" y="9977"/>
                </a:lnTo>
                <a:lnTo>
                  <a:pt x="2847" y="8468"/>
                </a:lnTo>
                <a:lnTo>
                  <a:pt x="2701" y="7981"/>
                </a:lnTo>
                <a:lnTo>
                  <a:pt x="2580" y="7470"/>
                </a:lnTo>
                <a:lnTo>
                  <a:pt x="2361" y="6473"/>
                </a:lnTo>
                <a:lnTo>
                  <a:pt x="2263" y="6010"/>
                </a:lnTo>
                <a:lnTo>
                  <a:pt x="2142" y="5524"/>
                </a:lnTo>
                <a:lnTo>
                  <a:pt x="1996" y="5061"/>
                </a:lnTo>
                <a:lnTo>
                  <a:pt x="1898" y="4842"/>
                </a:lnTo>
                <a:lnTo>
                  <a:pt x="1801" y="4623"/>
                </a:lnTo>
                <a:lnTo>
                  <a:pt x="1971" y="4696"/>
                </a:lnTo>
                <a:lnTo>
                  <a:pt x="2142" y="4769"/>
                </a:lnTo>
                <a:lnTo>
                  <a:pt x="2507" y="4867"/>
                </a:lnTo>
                <a:lnTo>
                  <a:pt x="3821" y="5353"/>
                </a:lnTo>
                <a:lnTo>
                  <a:pt x="4429" y="5621"/>
                </a:lnTo>
                <a:lnTo>
                  <a:pt x="5037" y="5864"/>
                </a:lnTo>
                <a:lnTo>
                  <a:pt x="5354" y="5986"/>
                </a:lnTo>
                <a:lnTo>
                  <a:pt x="5670" y="6083"/>
                </a:lnTo>
                <a:lnTo>
                  <a:pt x="6011" y="6132"/>
                </a:lnTo>
                <a:lnTo>
                  <a:pt x="6327" y="6156"/>
                </a:lnTo>
                <a:lnTo>
                  <a:pt x="6400" y="6156"/>
                </a:lnTo>
                <a:lnTo>
                  <a:pt x="6449" y="6132"/>
                </a:lnTo>
                <a:lnTo>
                  <a:pt x="6497" y="6132"/>
                </a:lnTo>
                <a:lnTo>
                  <a:pt x="6619" y="6059"/>
                </a:lnTo>
                <a:lnTo>
                  <a:pt x="6716" y="5986"/>
                </a:lnTo>
                <a:lnTo>
                  <a:pt x="6911" y="5791"/>
                </a:lnTo>
                <a:lnTo>
                  <a:pt x="7081" y="5572"/>
                </a:lnTo>
                <a:lnTo>
                  <a:pt x="7276" y="5378"/>
                </a:lnTo>
                <a:lnTo>
                  <a:pt x="7690" y="4940"/>
                </a:lnTo>
                <a:lnTo>
                  <a:pt x="8055" y="4477"/>
                </a:lnTo>
                <a:lnTo>
                  <a:pt x="8468" y="3918"/>
                </a:lnTo>
                <a:lnTo>
                  <a:pt x="8906" y="3358"/>
                </a:lnTo>
                <a:lnTo>
                  <a:pt x="9101" y="3163"/>
                </a:lnTo>
                <a:lnTo>
                  <a:pt x="9295" y="2993"/>
                </a:lnTo>
                <a:lnTo>
                  <a:pt x="9490" y="2798"/>
                </a:lnTo>
                <a:lnTo>
                  <a:pt x="9660" y="2604"/>
                </a:lnTo>
                <a:close/>
                <a:moveTo>
                  <a:pt x="15695" y="10268"/>
                </a:moveTo>
                <a:lnTo>
                  <a:pt x="15598" y="10658"/>
                </a:lnTo>
                <a:lnTo>
                  <a:pt x="15038" y="10950"/>
                </a:lnTo>
                <a:lnTo>
                  <a:pt x="14795" y="11071"/>
                </a:lnTo>
                <a:lnTo>
                  <a:pt x="14600" y="11193"/>
                </a:lnTo>
                <a:lnTo>
                  <a:pt x="14430" y="11339"/>
                </a:lnTo>
                <a:lnTo>
                  <a:pt x="14235" y="11509"/>
                </a:lnTo>
                <a:lnTo>
                  <a:pt x="14235" y="11534"/>
                </a:lnTo>
                <a:lnTo>
                  <a:pt x="14259" y="11558"/>
                </a:lnTo>
                <a:lnTo>
                  <a:pt x="14697" y="11461"/>
                </a:lnTo>
                <a:lnTo>
                  <a:pt x="14892" y="11388"/>
                </a:lnTo>
                <a:lnTo>
                  <a:pt x="15111" y="11315"/>
                </a:lnTo>
                <a:lnTo>
                  <a:pt x="15427" y="11193"/>
                </a:lnTo>
                <a:lnTo>
                  <a:pt x="15427" y="11193"/>
                </a:lnTo>
                <a:lnTo>
                  <a:pt x="15233" y="11826"/>
                </a:lnTo>
                <a:lnTo>
                  <a:pt x="14965" y="11728"/>
                </a:lnTo>
                <a:lnTo>
                  <a:pt x="14697" y="11655"/>
                </a:lnTo>
                <a:lnTo>
                  <a:pt x="14162" y="11558"/>
                </a:lnTo>
                <a:lnTo>
                  <a:pt x="13043" y="11436"/>
                </a:lnTo>
                <a:lnTo>
                  <a:pt x="12215" y="11339"/>
                </a:lnTo>
                <a:lnTo>
                  <a:pt x="11388" y="11242"/>
                </a:lnTo>
                <a:lnTo>
                  <a:pt x="10561" y="11193"/>
                </a:lnTo>
                <a:lnTo>
                  <a:pt x="9709" y="11169"/>
                </a:lnTo>
                <a:lnTo>
                  <a:pt x="8955" y="11144"/>
                </a:lnTo>
                <a:lnTo>
                  <a:pt x="8176" y="11169"/>
                </a:lnTo>
                <a:lnTo>
                  <a:pt x="7398" y="11193"/>
                </a:lnTo>
                <a:lnTo>
                  <a:pt x="6619" y="11242"/>
                </a:lnTo>
                <a:lnTo>
                  <a:pt x="5865" y="11339"/>
                </a:lnTo>
                <a:lnTo>
                  <a:pt x="5086" y="11461"/>
                </a:lnTo>
                <a:lnTo>
                  <a:pt x="4332" y="11607"/>
                </a:lnTo>
                <a:lnTo>
                  <a:pt x="3602" y="11777"/>
                </a:lnTo>
                <a:lnTo>
                  <a:pt x="3602" y="11607"/>
                </a:lnTo>
                <a:lnTo>
                  <a:pt x="3602" y="11436"/>
                </a:lnTo>
                <a:lnTo>
                  <a:pt x="3553" y="11071"/>
                </a:lnTo>
                <a:lnTo>
                  <a:pt x="3383" y="10390"/>
                </a:lnTo>
                <a:lnTo>
                  <a:pt x="3358" y="10317"/>
                </a:lnTo>
                <a:lnTo>
                  <a:pt x="3602" y="10366"/>
                </a:lnTo>
                <a:lnTo>
                  <a:pt x="4332" y="10366"/>
                </a:lnTo>
                <a:lnTo>
                  <a:pt x="5183" y="10414"/>
                </a:lnTo>
                <a:lnTo>
                  <a:pt x="9344" y="10414"/>
                </a:lnTo>
                <a:lnTo>
                  <a:pt x="11972" y="10366"/>
                </a:lnTo>
                <a:lnTo>
                  <a:pt x="14624" y="10293"/>
                </a:lnTo>
                <a:lnTo>
                  <a:pt x="14332" y="10463"/>
                </a:lnTo>
                <a:lnTo>
                  <a:pt x="14065" y="10658"/>
                </a:lnTo>
                <a:lnTo>
                  <a:pt x="14040" y="10682"/>
                </a:lnTo>
                <a:lnTo>
                  <a:pt x="14040" y="10731"/>
                </a:lnTo>
                <a:lnTo>
                  <a:pt x="14065" y="10755"/>
                </a:lnTo>
                <a:lnTo>
                  <a:pt x="14089" y="10779"/>
                </a:lnTo>
                <a:lnTo>
                  <a:pt x="14284" y="10779"/>
                </a:lnTo>
                <a:lnTo>
                  <a:pt x="14454" y="10755"/>
                </a:lnTo>
                <a:lnTo>
                  <a:pt x="14649" y="10706"/>
                </a:lnTo>
                <a:lnTo>
                  <a:pt x="14819" y="10658"/>
                </a:lnTo>
                <a:lnTo>
                  <a:pt x="15160" y="10487"/>
                </a:lnTo>
                <a:lnTo>
                  <a:pt x="15525" y="10268"/>
                </a:lnTo>
                <a:close/>
                <a:moveTo>
                  <a:pt x="9539" y="0"/>
                </a:moveTo>
                <a:lnTo>
                  <a:pt x="9417" y="49"/>
                </a:lnTo>
                <a:lnTo>
                  <a:pt x="9295" y="73"/>
                </a:lnTo>
                <a:lnTo>
                  <a:pt x="9198" y="146"/>
                </a:lnTo>
                <a:lnTo>
                  <a:pt x="9125" y="219"/>
                </a:lnTo>
                <a:lnTo>
                  <a:pt x="9076" y="317"/>
                </a:lnTo>
                <a:lnTo>
                  <a:pt x="8955" y="390"/>
                </a:lnTo>
                <a:lnTo>
                  <a:pt x="8882" y="487"/>
                </a:lnTo>
                <a:lnTo>
                  <a:pt x="8809" y="609"/>
                </a:lnTo>
                <a:lnTo>
                  <a:pt x="8736" y="755"/>
                </a:lnTo>
                <a:lnTo>
                  <a:pt x="8687" y="901"/>
                </a:lnTo>
                <a:lnTo>
                  <a:pt x="8663" y="1047"/>
                </a:lnTo>
                <a:lnTo>
                  <a:pt x="8663" y="1193"/>
                </a:lnTo>
                <a:lnTo>
                  <a:pt x="8663" y="1339"/>
                </a:lnTo>
                <a:lnTo>
                  <a:pt x="8687" y="1485"/>
                </a:lnTo>
                <a:lnTo>
                  <a:pt x="8736" y="1631"/>
                </a:lnTo>
                <a:lnTo>
                  <a:pt x="8784" y="1728"/>
                </a:lnTo>
                <a:lnTo>
                  <a:pt x="8833" y="1825"/>
                </a:lnTo>
                <a:lnTo>
                  <a:pt x="8979" y="1996"/>
                </a:lnTo>
                <a:lnTo>
                  <a:pt x="9174" y="2142"/>
                </a:lnTo>
                <a:lnTo>
                  <a:pt x="9393" y="2263"/>
                </a:lnTo>
                <a:lnTo>
                  <a:pt x="9271" y="2287"/>
                </a:lnTo>
                <a:lnTo>
                  <a:pt x="9174" y="2360"/>
                </a:lnTo>
                <a:lnTo>
                  <a:pt x="8979" y="2506"/>
                </a:lnTo>
                <a:lnTo>
                  <a:pt x="8784" y="2701"/>
                </a:lnTo>
                <a:lnTo>
                  <a:pt x="8639" y="2871"/>
                </a:lnTo>
                <a:lnTo>
                  <a:pt x="8395" y="3139"/>
                </a:lnTo>
                <a:lnTo>
                  <a:pt x="8176" y="3407"/>
                </a:lnTo>
                <a:lnTo>
                  <a:pt x="7787" y="3966"/>
                </a:lnTo>
                <a:lnTo>
                  <a:pt x="7544" y="4283"/>
                </a:lnTo>
                <a:lnTo>
                  <a:pt x="7300" y="4575"/>
                </a:lnTo>
                <a:lnTo>
                  <a:pt x="6814" y="5134"/>
                </a:lnTo>
                <a:lnTo>
                  <a:pt x="6570" y="5402"/>
                </a:lnTo>
                <a:lnTo>
                  <a:pt x="6473" y="5548"/>
                </a:lnTo>
                <a:lnTo>
                  <a:pt x="6400" y="5718"/>
                </a:lnTo>
                <a:lnTo>
                  <a:pt x="6376" y="5718"/>
                </a:lnTo>
                <a:lnTo>
                  <a:pt x="5767" y="5548"/>
                </a:lnTo>
                <a:lnTo>
                  <a:pt x="5159" y="5329"/>
                </a:lnTo>
                <a:lnTo>
                  <a:pt x="3942" y="4867"/>
                </a:lnTo>
                <a:lnTo>
                  <a:pt x="3285" y="4623"/>
                </a:lnTo>
                <a:lnTo>
                  <a:pt x="2628" y="4404"/>
                </a:lnTo>
                <a:lnTo>
                  <a:pt x="2215" y="4234"/>
                </a:lnTo>
                <a:lnTo>
                  <a:pt x="1996" y="4185"/>
                </a:lnTo>
                <a:lnTo>
                  <a:pt x="1752" y="4137"/>
                </a:lnTo>
                <a:lnTo>
                  <a:pt x="1923" y="4015"/>
                </a:lnTo>
                <a:lnTo>
                  <a:pt x="2044" y="3869"/>
                </a:lnTo>
                <a:lnTo>
                  <a:pt x="2117" y="3699"/>
                </a:lnTo>
                <a:lnTo>
                  <a:pt x="2142" y="3528"/>
                </a:lnTo>
                <a:lnTo>
                  <a:pt x="2117" y="3334"/>
                </a:lnTo>
                <a:lnTo>
                  <a:pt x="2069" y="3139"/>
                </a:lnTo>
                <a:lnTo>
                  <a:pt x="1971" y="2969"/>
                </a:lnTo>
                <a:lnTo>
                  <a:pt x="1874" y="2798"/>
                </a:lnTo>
                <a:lnTo>
                  <a:pt x="1728" y="2652"/>
                </a:lnTo>
                <a:lnTo>
                  <a:pt x="1558" y="2531"/>
                </a:lnTo>
                <a:lnTo>
                  <a:pt x="1363" y="2433"/>
                </a:lnTo>
                <a:lnTo>
                  <a:pt x="1168" y="2385"/>
                </a:lnTo>
                <a:lnTo>
                  <a:pt x="974" y="2360"/>
                </a:lnTo>
                <a:lnTo>
                  <a:pt x="755" y="2360"/>
                </a:lnTo>
                <a:lnTo>
                  <a:pt x="658" y="2385"/>
                </a:lnTo>
                <a:lnTo>
                  <a:pt x="560" y="2433"/>
                </a:lnTo>
                <a:lnTo>
                  <a:pt x="463" y="2506"/>
                </a:lnTo>
                <a:lnTo>
                  <a:pt x="414" y="2579"/>
                </a:lnTo>
                <a:lnTo>
                  <a:pt x="317" y="2604"/>
                </a:lnTo>
                <a:lnTo>
                  <a:pt x="195" y="2677"/>
                </a:lnTo>
                <a:lnTo>
                  <a:pt x="122" y="2750"/>
                </a:lnTo>
                <a:lnTo>
                  <a:pt x="49" y="2871"/>
                </a:lnTo>
                <a:lnTo>
                  <a:pt x="25" y="2944"/>
                </a:lnTo>
                <a:lnTo>
                  <a:pt x="1" y="3042"/>
                </a:lnTo>
                <a:lnTo>
                  <a:pt x="1" y="3261"/>
                </a:lnTo>
                <a:lnTo>
                  <a:pt x="25" y="3455"/>
                </a:lnTo>
                <a:lnTo>
                  <a:pt x="98" y="3626"/>
                </a:lnTo>
                <a:lnTo>
                  <a:pt x="195" y="3820"/>
                </a:lnTo>
                <a:lnTo>
                  <a:pt x="341" y="3991"/>
                </a:lnTo>
                <a:lnTo>
                  <a:pt x="487" y="4112"/>
                </a:lnTo>
                <a:lnTo>
                  <a:pt x="658" y="4210"/>
                </a:lnTo>
                <a:lnTo>
                  <a:pt x="828" y="4283"/>
                </a:lnTo>
                <a:lnTo>
                  <a:pt x="1022" y="4307"/>
                </a:lnTo>
                <a:lnTo>
                  <a:pt x="1217" y="4307"/>
                </a:lnTo>
                <a:lnTo>
                  <a:pt x="1436" y="4258"/>
                </a:lnTo>
                <a:lnTo>
                  <a:pt x="1436" y="4331"/>
                </a:lnTo>
                <a:lnTo>
                  <a:pt x="1387" y="4356"/>
                </a:lnTo>
                <a:lnTo>
                  <a:pt x="1363" y="4404"/>
                </a:lnTo>
                <a:lnTo>
                  <a:pt x="1339" y="4453"/>
                </a:lnTo>
                <a:lnTo>
                  <a:pt x="1339" y="4526"/>
                </a:lnTo>
                <a:lnTo>
                  <a:pt x="1436" y="5013"/>
                </a:lnTo>
                <a:lnTo>
                  <a:pt x="1582" y="5475"/>
                </a:lnTo>
                <a:lnTo>
                  <a:pt x="1728" y="5962"/>
                </a:lnTo>
                <a:lnTo>
                  <a:pt x="1850" y="6448"/>
                </a:lnTo>
                <a:lnTo>
                  <a:pt x="2069" y="7446"/>
                </a:lnTo>
                <a:lnTo>
                  <a:pt x="2190" y="7957"/>
                </a:lnTo>
                <a:lnTo>
                  <a:pt x="2312" y="8468"/>
                </a:lnTo>
                <a:lnTo>
                  <a:pt x="2799" y="10244"/>
                </a:lnTo>
                <a:lnTo>
                  <a:pt x="2896" y="10633"/>
                </a:lnTo>
                <a:lnTo>
                  <a:pt x="2969" y="11071"/>
                </a:lnTo>
                <a:lnTo>
                  <a:pt x="3042" y="11485"/>
                </a:lnTo>
                <a:lnTo>
                  <a:pt x="3139" y="11899"/>
                </a:lnTo>
                <a:lnTo>
                  <a:pt x="3164" y="11947"/>
                </a:lnTo>
                <a:lnTo>
                  <a:pt x="3188" y="11972"/>
                </a:lnTo>
                <a:lnTo>
                  <a:pt x="3285" y="12045"/>
                </a:lnTo>
                <a:lnTo>
                  <a:pt x="3334" y="12069"/>
                </a:lnTo>
                <a:lnTo>
                  <a:pt x="3383" y="12093"/>
                </a:lnTo>
                <a:lnTo>
                  <a:pt x="3650" y="12118"/>
                </a:lnTo>
                <a:lnTo>
                  <a:pt x="3894" y="12118"/>
                </a:lnTo>
                <a:lnTo>
                  <a:pt x="4161" y="12069"/>
                </a:lnTo>
                <a:lnTo>
                  <a:pt x="4429" y="12020"/>
                </a:lnTo>
                <a:lnTo>
                  <a:pt x="4818" y="11923"/>
                </a:lnTo>
                <a:lnTo>
                  <a:pt x="5208" y="11874"/>
                </a:lnTo>
                <a:lnTo>
                  <a:pt x="5986" y="11777"/>
                </a:lnTo>
                <a:lnTo>
                  <a:pt x="6765" y="11704"/>
                </a:lnTo>
                <a:lnTo>
                  <a:pt x="7568" y="11655"/>
                </a:lnTo>
                <a:lnTo>
                  <a:pt x="8347" y="11631"/>
                </a:lnTo>
                <a:lnTo>
                  <a:pt x="9149" y="11607"/>
                </a:lnTo>
                <a:lnTo>
                  <a:pt x="9952" y="11631"/>
                </a:lnTo>
                <a:lnTo>
                  <a:pt x="10731" y="11655"/>
                </a:lnTo>
                <a:lnTo>
                  <a:pt x="11534" y="11728"/>
                </a:lnTo>
                <a:lnTo>
                  <a:pt x="12313" y="11801"/>
                </a:lnTo>
                <a:lnTo>
                  <a:pt x="13116" y="11899"/>
                </a:lnTo>
                <a:lnTo>
                  <a:pt x="13919" y="12020"/>
                </a:lnTo>
                <a:lnTo>
                  <a:pt x="14600" y="12118"/>
                </a:lnTo>
                <a:lnTo>
                  <a:pt x="14941" y="12215"/>
                </a:lnTo>
                <a:lnTo>
                  <a:pt x="15257" y="12312"/>
                </a:lnTo>
                <a:lnTo>
                  <a:pt x="15354" y="12337"/>
                </a:lnTo>
                <a:lnTo>
                  <a:pt x="15452" y="12312"/>
                </a:lnTo>
                <a:lnTo>
                  <a:pt x="15525" y="12264"/>
                </a:lnTo>
                <a:lnTo>
                  <a:pt x="15598" y="12191"/>
                </a:lnTo>
                <a:lnTo>
                  <a:pt x="15622" y="12142"/>
                </a:lnTo>
                <a:lnTo>
                  <a:pt x="15671" y="12093"/>
                </a:lnTo>
                <a:lnTo>
                  <a:pt x="16011" y="10950"/>
                </a:lnTo>
                <a:lnTo>
                  <a:pt x="16352" y="9806"/>
                </a:lnTo>
                <a:lnTo>
                  <a:pt x="16401" y="9758"/>
                </a:lnTo>
                <a:lnTo>
                  <a:pt x="16425" y="9685"/>
                </a:lnTo>
                <a:lnTo>
                  <a:pt x="16449" y="9612"/>
                </a:lnTo>
                <a:lnTo>
                  <a:pt x="16425" y="9539"/>
                </a:lnTo>
                <a:lnTo>
                  <a:pt x="16863" y="8006"/>
                </a:lnTo>
                <a:lnTo>
                  <a:pt x="17009" y="7519"/>
                </a:lnTo>
                <a:lnTo>
                  <a:pt x="17106" y="7032"/>
                </a:lnTo>
                <a:lnTo>
                  <a:pt x="17325" y="6059"/>
                </a:lnTo>
                <a:lnTo>
                  <a:pt x="17422" y="5645"/>
                </a:lnTo>
                <a:lnTo>
                  <a:pt x="17544" y="5256"/>
                </a:lnTo>
                <a:lnTo>
                  <a:pt x="17836" y="4477"/>
                </a:lnTo>
                <a:lnTo>
                  <a:pt x="17982" y="4526"/>
                </a:lnTo>
                <a:lnTo>
                  <a:pt x="18274" y="4526"/>
                </a:lnTo>
                <a:lnTo>
                  <a:pt x="18420" y="4502"/>
                </a:lnTo>
                <a:lnTo>
                  <a:pt x="18566" y="4453"/>
                </a:lnTo>
                <a:lnTo>
                  <a:pt x="18688" y="4380"/>
                </a:lnTo>
                <a:lnTo>
                  <a:pt x="18809" y="4307"/>
                </a:lnTo>
                <a:lnTo>
                  <a:pt x="18907" y="4185"/>
                </a:lnTo>
                <a:lnTo>
                  <a:pt x="19004" y="4015"/>
                </a:lnTo>
                <a:lnTo>
                  <a:pt x="19077" y="3845"/>
                </a:lnTo>
                <a:lnTo>
                  <a:pt x="19101" y="3650"/>
                </a:lnTo>
                <a:lnTo>
                  <a:pt x="19126" y="3455"/>
                </a:lnTo>
                <a:lnTo>
                  <a:pt x="19101" y="3261"/>
                </a:lnTo>
                <a:lnTo>
                  <a:pt x="19077" y="3066"/>
                </a:lnTo>
                <a:lnTo>
                  <a:pt x="19004" y="2871"/>
                </a:lnTo>
                <a:lnTo>
                  <a:pt x="18931" y="2701"/>
                </a:lnTo>
                <a:lnTo>
                  <a:pt x="18809" y="2531"/>
                </a:lnTo>
                <a:lnTo>
                  <a:pt x="18639" y="2385"/>
                </a:lnTo>
                <a:lnTo>
                  <a:pt x="18444" y="2287"/>
                </a:lnTo>
                <a:lnTo>
                  <a:pt x="18250" y="2239"/>
                </a:lnTo>
                <a:lnTo>
                  <a:pt x="18055" y="2214"/>
                </a:lnTo>
                <a:lnTo>
                  <a:pt x="17836" y="2263"/>
                </a:lnTo>
                <a:lnTo>
                  <a:pt x="17739" y="2287"/>
                </a:lnTo>
                <a:lnTo>
                  <a:pt x="17641" y="2360"/>
                </a:lnTo>
                <a:lnTo>
                  <a:pt x="17568" y="2409"/>
                </a:lnTo>
                <a:lnTo>
                  <a:pt x="17495" y="2506"/>
                </a:lnTo>
                <a:lnTo>
                  <a:pt x="17447" y="2579"/>
                </a:lnTo>
                <a:lnTo>
                  <a:pt x="17447" y="2652"/>
                </a:lnTo>
                <a:lnTo>
                  <a:pt x="17301" y="2774"/>
                </a:lnTo>
                <a:lnTo>
                  <a:pt x="17179" y="2944"/>
                </a:lnTo>
                <a:lnTo>
                  <a:pt x="17106" y="3115"/>
                </a:lnTo>
                <a:lnTo>
                  <a:pt x="17057" y="3309"/>
                </a:lnTo>
                <a:lnTo>
                  <a:pt x="17033" y="3528"/>
                </a:lnTo>
                <a:lnTo>
                  <a:pt x="17057" y="3723"/>
                </a:lnTo>
                <a:lnTo>
                  <a:pt x="17106" y="3918"/>
                </a:lnTo>
                <a:lnTo>
                  <a:pt x="17203" y="4088"/>
                </a:lnTo>
                <a:lnTo>
                  <a:pt x="17252" y="4137"/>
                </a:lnTo>
                <a:lnTo>
                  <a:pt x="16522" y="4404"/>
                </a:lnTo>
                <a:lnTo>
                  <a:pt x="15768" y="4672"/>
                </a:lnTo>
                <a:lnTo>
                  <a:pt x="14235" y="5134"/>
                </a:lnTo>
                <a:lnTo>
                  <a:pt x="13870" y="5256"/>
                </a:lnTo>
                <a:lnTo>
                  <a:pt x="13481" y="5426"/>
                </a:lnTo>
                <a:lnTo>
                  <a:pt x="13116" y="5572"/>
                </a:lnTo>
                <a:lnTo>
                  <a:pt x="12726" y="5718"/>
                </a:lnTo>
                <a:lnTo>
                  <a:pt x="12532" y="5426"/>
                </a:lnTo>
                <a:lnTo>
                  <a:pt x="12337" y="5159"/>
                </a:lnTo>
                <a:lnTo>
                  <a:pt x="11923" y="4648"/>
                </a:lnTo>
                <a:lnTo>
                  <a:pt x="11485" y="4112"/>
                </a:lnTo>
                <a:lnTo>
                  <a:pt x="11072" y="3601"/>
                </a:lnTo>
                <a:lnTo>
                  <a:pt x="10853" y="3261"/>
                </a:lnTo>
                <a:lnTo>
                  <a:pt x="10585" y="2896"/>
                </a:lnTo>
                <a:lnTo>
                  <a:pt x="10415" y="2725"/>
                </a:lnTo>
                <a:lnTo>
                  <a:pt x="10269" y="2555"/>
                </a:lnTo>
                <a:lnTo>
                  <a:pt x="10098" y="2409"/>
                </a:lnTo>
                <a:lnTo>
                  <a:pt x="9904" y="2312"/>
                </a:lnTo>
                <a:lnTo>
                  <a:pt x="10025" y="2287"/>
                </a:lnTo>
                <a:lnTo>
                  <a:pt x="10147" y="2239"/>
                </a:lnTo>
                <a:lnTo>
                  <a:pt x="10269" y="2166"/>
                </a:lnTo>
                <a:lnTo>
                  <a:pt x="10366" y="2069"/>
                </a:lnTo>
                <a:lnTo>
                  <a:pt x="10488" y="1898"/>
                </a:lnTo>
                <a:lnTo>
                  <a:pt x="10561" y="1704"/>
                </a:lnTo>
                <a:lnTo>
                  <a:pt x="10609" y="1509"/>
                </a:lnTo>
                <a:lnTo>
                  <a:pt x="10634" y="1290"/>
                </a:lnTo>
                <a:lnTo>
                  <a:pt x="10609" y="1095"/>
                </a:lnTo>
                <a:lnTo>
                  <a:pt x="10585" y="876"/>
                </a:lnTo>
                <a:lnTo>
                  <a:pt x="10512" y="682"/>
                </a:lnTo>
                <a:lnTo>
                  <a:pt x="10439" y="511"/>
                </a:lnTo>
                <a:lnTo>
                  <a:pt x="10342" y="341"/>
                </a:lnTo>
                <a:lnTo>
                  <a:pt x="10196" y="195"/>
                </a:lnTo>
                <a:lnTo>
                  <a:pt x="10050" y="98"/>
                </a:lnTo>
                <a:lnTo>
                  <a:pt x="9855" y="25"/>
                </a:lnTo>
                <a:lnTo>
                  <a:pt x="97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9"/>
          <p:cNvSpPr/>
          <p:nvPr/>
        </p:nvSpPr>
        <p:spPr>
          <a:xfrm>
            <a:off x="4489780" y="1625829"/>
            <a:ext cx="301444" cy="304763"/>
          </a:xfrm>
          <a:custGeom>
            <a:avLst/>
            <a:gdLst/>
            <a:ahLst/>
            <a:cxnLst/>
            <a:rect l="l" t="t" r="r" b="b"/>
            <a:pathLst>
              <a:path w="17618" h="17812" extrusionOk="0">
                <a:moveTo>
                  <a:pt x="8785" y="3553"/>
                </a:moveTo>
                <a:lnTo>
                  <a:pt x="8931" y="3845"/>
                </a:lnTo>
                <a:lnTo>
                  <a:pt x="9052" y="4137"/>
                </a:lnTo>
                <a:lnTo>
                  <a:pt x="9223" y="4453"/>
                </a:lnTo>
                <a:lnTo>
                  <a:pt x="9198" y="4502"/>
                </a:lnTo>
                <a:lnTo>
                  <a:pt x="9198" y="4551"/>
                </a:lnTo>
                <a:lnTo>
                  <a:pt x="9223" y="4599"/>
                </a:lnTo>
                <a:lnTo>
                  <a:pt x="9247" y="4624"/>
                </a:lnTo>
                <a:lnTo>
                  <a:pt x="9393" y="4721"/>
                </a:lnTo>
                <a:lnTo>
                  <a:pt x="9539" y="4794"/>
                </a:lnTo>
                <a:lnTo>
                  <a:pt x="9685" y="4842"/>
                </a:lnTo>
                <a:lnTo>
                  <a:pt x="9855" y="4891"/>
                </a:lnTo>
                <a:lnTo>
                  <a:pt x="10220" y="4940"/>
                </a:lnTo>
                <a:lnTo>
                  <a:pt x="10561" y="4988"/>
                </a:lnTo>
                <a:lnTo>
                  <a:pt x="10366" y="5110"/>
                </a:lnTo>
                <a:lnTo>
                  <a:pt x="10172" y="5256"/>
                </a:lnTo>
                <a:lnTo>
                  <a:pt x="10001" y="5378"/>
                </a:lnTo>
                <a:lnTo>
                  <a:pt x="9831" y="5524"/>
                </a:lnTo>
                <a:lnTo>
                  <a:pt x="9734" y="5548"/>
                </a:lnTo>
                <a:lnTo>
                  <a:pt x="9661" y="5572"/>
                </a:lnTo>
                <a:lnTo>
                  <a:pt x="9612" y="5645"/>
                </a:lnTo>
                <a:lnTo>
                  <a:pt x="9588" y="5743"/>
                </a:lnTo>
                <a:lnTo>
                  <a:pt x="9588" y="5962"/>
                </a:lnTo>
                <a:lnTo>
                  <a:pt x="9636" y="6156"/>
                </a:lnTo>
                <a:lnTo>
                  <a:pt x="9758" y="6570"/>
                </a:lnTo>
                <a:lnTo>
                  <a:pt x="9831" y="6911"/>
                </a:lnTo>
                <a:lnTo>
                  <a:pt x="9831" y="6911"/>
                </a:lnTo>
                <a:lnTo>
                  <a:pt x="9466" y="6740"/>
                </a:lnTo>
                <a:lnTo>
                  <a:pt x="9125" y="6546"/>
                </a:lnTo>
                <a:lnTo>
                  <a:pt x="8979" y="6473"/>
                </a:lnTo>
                <a:lnTo>
                  <a:pt x="8785" y="6400"/>
                </a:lnTo>
                <a:lnTo>
                  <a:pt x="8687" y="6400"/>
                </a:lnTo>
                <a:lnTo>
                  <a:pt x="8614" y="6473"/>
                </a:lnTo>
                <a:lnTo>
                  <a:pt x="8444" y="6497"/>
                </a:lnTo>
                <a:lnTo>
                  <a:pt x="8274" y="6570"/>
                </a:lnTo>
                <a:lnTo>
                  <a:pt x="7957" y="6765"/>
                </a:lnTo>
                <a:lnTo>
                  <a:pt x="7592" y="6984"/>
                </a:lnTo>
                <a:lnTo>
                  <a:pt x="7714" y="6351"/>
                </a:lnTo>
                <a:lnTo>
                  <a:pt x="7787" y="6083"/>
                </a:lnTo>
                <a:lnTo>
                  <a:pt x="7836" y="6083"/>
                </a:lnTo>
                <a:lnTo>
                  <a:pt x="7909" y="6059"/>
                </a:lnTo>
                <a:lnTo>
                  <a:pt x="7957" y="6035"/>
                </a:lnTo>
                <a:lnTo>
                  <a:pt x="8006" y="5986"/>
                </a:lnTo>
                <a:lnTo>
                  <a:pt x="8030" y="5937"/>
                </a:lnTo>
                <a:lnTo>
                  <a:pt x="8030" y="5889"/>
                </a:lnTo>
                <a:lnTo>
                  <a:pt x="8030" y="5816"/>
                </a:lnTo>
                <a:lnTo>
                  <a:pt x="8006" y="5767"/>
                </a:lnTo>
                <a:lnTo>
                  <a:pt x="7860" y="5572"/>
                </a:lnTo>
                <a:lnTo>
                  <a:pt x="7690" y="5426"/>
                </a:lnTo>
                <a:lnTo>
                  <a:pt x="7300" y="5159"/>
                </a:lnTo>
                <a:lnTo>
                  <a:pt x="6960" y="4915"/>
                </a:lnTo>
                <a:lnTo>
                  <a:pt x="7057" y="4915"/>
                </a:lnTo>
                <a:lnTo>
                  <a:pt x="7325" y="4867"/>
                </a:lnTo>
                <a:lnTo>
                  <a:pt x="7592" y="4818"/>
                </a:lnTo>
                <a:lnTo>
                  <a:pt x="7884" y="4745"/>
                </a:lnTo>
                <a:lnTo>
                  <a:pt x="8006" y="4721"/>
                </a:lnTo>
                <a:lnTo>
                  <a:pt x="8128" y="4648"/>
                </a:lnTo>
                <a:lnTo>
                  <a:pt x="8201" y="4599"/>
                </a:lnTo>
                <a:lnTo>
                  <a:pt x="8225" y="4526"/>
                </a:lnTo>
                <a:lnTo>
                  <a:pt x="8298" y="4453"/>
                </a:lnTo>
                <a:lnTo>
                  <a:pt x="8371" y="4380"/>
                </a:lnTo>
                <a:lnTo>
                  <a:pt x="8493" y="4186"/>
                </a:lnTo>
                <a:lnTo>
                  <a:pt x="8663" y="3821"/>
                </a:lnTo>
                <a:lnTo>
                  <a:pt x="8785" y="3553"/>
                </a:lnTo>
                <a:close/>
                <a:moveTo>
                  <a:pt x="8712" y="3042"/>
                </a:moveTo>
                <a:lnTo>
                  <a:pt x="8614" y="3091"/>
                </a:lnTo>
                <a:lnTo>
                  <a:pt x="8541" y="3139"/>
                </a:lnTo>
                <a:lnTo>
                  <a:pt x="8468" y="3237"/>
                </a:lnTo>
                <a:lnTo>
                  <a:pt x="8347" y="3431"/>
                </a:lnTo>
                <a:lnTo>
                  <a:pt x="8274" y="3602"/>
                </a:lnTo>
                <a:lnTo>
                  <a:pt x="8152" y="3821"/>
                </a:lnTo>
                <a:lnTo>
                  <a:pt x="8006" y="4040"/>
                </a:lnTo>
                <a:lnTo>
                  <a:pt x="7909" y="4161"/>
                </a:lnTo>
                <a:lnTo>
                  <a:pt x="7860" y="4234"/>
                </a:lnTo>
                <a:lnTo>
                  <a:pt x="7811" y="4307"/>
                </a:lnTo>
                <a:lnTo>
                  <a:pt x="7617" y="4356"/>
                </a:lnTo>
                <a:lnTo>
                  <a:pt x="7398" y="4405"/>
                </a:lnTo>
                <a:lnTo>
                  <a:pt x="7008" y="4526"/>
                </a:lnTo>
                <a:lnTo>
                  <a:pt x="6643" y="4575"/>
                </a:lnTo>
                <a:lnTo>
                  <a:pt x="6546" y="4599"/>
                </a:lnTo>
                <a:lnTo>
                  <a:pt x="6449" y="4648"/>
                </a:lnTo>
                <a:lnTo>
                  <a:pt x="6400" y="4697"/>
                </a:lnTo>
                <a:lnTo>
                  <a:pt x="6376" y="4745"/>
                </a:lnTo>
                <a:lnTo>
                  <a:pt x="6400" y="4818"/>
                </a:lnTo>
                <a:lnTo>
                  <a:pt x="6449" y="4867"/>
                </a:lnTo>
                <a:lnTo>
                  <a:pt x="6449" y="4940"/>
                </a:lnTo>
                <a:lnTo>
                  <a:pt x="6497" y="5013"/>
                </a:lnTo>
                <a:lnTo>
                  <a:pt x="6619" y="5159"/>
                </a:lnTo>
                <a:lnTo>
                  <a:pt x="6741" y="5280"/>
                </a:lnTo>
                <a:lnTo>
                  <a:pt x="6887" y="5378"/>
                </a:lnTo>
                <a:lnTo>
                  <a:pt x="7495" y="5889"/>
                </a:lnTo>
                <a:lnTo>
                  <a:pt x="7446" y="5962"/>
                </a:lnTo>
                <a:lnTo>
                  <a:pt x="7398" y="6059"/>
                </a:lnTo>
                <a:lnTo>
                  <a:pt x="7325" y="6229"/>
                </a:lnTo>
                <a:lnTo>
                  <a:pt x="7179" y="6765"/>
                </a:lnTo>
                <a:lnTo>
                  <a:pt x="7057" y="7300"/>
                </a:lnTo>
                <a:lnTo>
                  <a:pt x="7057" y="7397"/>
                </a:lnTo>
                <a:lnTo>
                  <a:pt x="7106" y="7470"/>
                </a:lnTo>
                <a:lnTo>
                  <a:pt x="7154" y="7519"/>
                </a:lnTo>
                <a:lnTo>
                  <a:pt x="7203" y="7543"/>
                </a:lnTo>
                <a:lnTo>
                  <a:pt x="7276" y="7568"/>
                </a:lnTo>
                <a:lnTo>
                  <a:pt x="7349" y="7543"/>
                </a:lnTo>
                <a:lnTo>
                  <a:pt x="7422" y="7519"/>
                </a:lnTo>
                <a:lnTo>
                  <a:pt x="7471" y="7446"/>
                </a:lnTo>
                <a:lnTo>
                  <a:pt x="7617" y="7397"/>
                </a:lnTo>
                <a:lnTo>
                  <a:pt x="7763" y="7324"/>
                </a:lnTo>
                <a:lnTo>
                  <a:pt x="8030" y="7178"/>
                </a:lnTo>
                <a:lnTo>
                  <a:pt x="8371" y="7032"/>
                </a:lnTo>
                <a:lnTo>
                  <a:pt x="8541" y="6935"/>
                </a:lnTo>
                <a:lnTo>
                  <a:pt x="8712" y="6838"/>
                </a:lnTo>
                <a:lnTo>
                  <a:pt x="8736" y="6838"/>
                </a:lnTo>
                <a:lnTo>
                  <a:pt x="8833" y="6935"/>
                </a:lnTo>
                <a:lnTo>
                  <a:pt x="8955" y="7008"/>
                </a:lnTo>
                <a:lnTo>
                  <a:pt x="9174" y="7130"/>
                </a:lnTo>
                <a:lnTo>
                  <a:pt x="9369" y="7251"/>
                </a:lnTo>
                <a:lnTo>
                  <a:pt x="9612" y="7373"/>
                </a:lnTo>
                <a:lnTo>
                  <a:pt x="9855" y="7446"/>
                </a:lnTo>
                <a:lnTo>
                  <a:pt x="10074" y="7519"/>
                </a:lnTo>
                <a:lnTo>
                  <a:pt x="10147" y="7495"/>
                </a:lnTo>
                <a:lnTo>
                  <a:pt x="10220" y="7470"/>
                </a:lnTo>
                <a:lnTo>
                  <a:pt x="10269" y="7446"/>
                </a:lnTo>
                <a:lnTo>
                  <a:pt x="10293" y="7373"/>
                </a:lnTo>
                <a:lnTo>
                  <a:pt x="10293" y="7324"/>
                </a:lnTo>
                <a:lnTo>
                  <a:pt x="10293" y="7251"/>
                </a:lnTo>
                <a:lnTo>
                  <a:pt x="10293" y="7178"/>
                </a:lnTo>
                <a:lnTo>
                  <a:pt x="10245" y="7130"/>
                </a:lnTo>
                <a:lnTo>
                  <a:pt x="10269" y="7032"/>
                </a:lnTo>
                <a:lnTo>
                  <a:pt x="10269" y="6935"/>
                </a:lnTo>
                <a:lnTo>
                  <a:pt x="10245" y="6716"/>
                </a:lnTo>
                <a:lnTo>
                  <a:pt x="10196" y="6497"/>
                </a:lnTo>
                <a:lnTo>
                  <a:pt x="10123" y="6278"/>
                </a:lnTo>
                <a:lnTo>
                  <a:pt x="10074" y="6059"/>
                </a:lnTo>
                <a:lnTo>
                  <a:pt x="10050" y="5840"/>
                </a:lnTo>
                <a:lnTo>
                  <a:pt x="10293" y="5694"/>
                </a:lnTo>
                <a:lnTo>
                  <a:pt x="10537" y="5524"/>
                </a:lnTo>
                <a:lnTo>
                  <a:pt x="10683" y="5426"/>
                </a:lnTo>
                <a:lnTo>
                  <a:pt x="10829" y="5305"/>
                </a:lnTo>
                <a:lnTo>
                  <a:pt x="10975" y="5183"/>
                </a:lnTo>
                <a:lnTo>
                  <a:pt x="11096" y="5037"/>
                </a:lnTo>
                <a:lnTo>
                  <a:pt x="11121" y="4940"/>
                </a:lnTo>
                <a:lnTo>
                  <a:pt x="11096" y="4842"/>
                </a:lnTo>
                <a:lnTo>
                  <a:pt x="11121" y="4745"/>
                </a:lnTo>
                <a:lnTo>
                  <a:pt x="11072" y="4648"/>
                </a:lnTo>
                <a:lnTo>
                  <a:pt x="10999" y="4551"/>
                </a:lnTo>
                <a:lnTo>
                  <a:pt x="10950" y="4526"/>
                </a:lnTo>
                <a:lnTo>
                  <a:pt x="10877" y="4526"/>
                </a:lnTo>
                <a:lnTo>
                  <a:pt x="10610" y="4502"/>
                </a:lnTo>
                <a:lnTo>
                  <a:pt x="10318" y="4453"/>
                </a:lnTo>
                <a:lnTo>
                  <a:pt x="10026" y="4429"/>
                </a:lnTo>
                <a:lnTo>
                  <a:pt x="9734" y="4380"/>
                </a:lnTo>
                <a:lnTo>
                  <a:pt x="9709" y="4283"/>
                </a:lnTo>
                <a:lnTo>
                  <a:pt x="9490" y="3942"/>
                </a:lnTo>
                <a:lnTo>
                  <a:pt x="9296" y="3602"/>
                </a:lnTo>
                <a:lnTo>
                  <a:pt x="9150" y="3334"/>
                </a:lnTo>
                <a:lnTo>
                  <a:pt x="9052" y="3212"/>
                </a:lnTo>
                <a:lnTo>
                  <a:pt x="8979" y="3164"/>
                </a:lnTo>
                <a:lnTo>
                  <a:pt x="8906" y="3139"/>
                </a:lnTo>
                <a:lnTo>
                  <a:pt x="8882" y="3139"/>
                </a:lnTo>
                <a:lnTo>
                  <a:pt x="8858" y="3091"/>
                </a:lnTo>
                <a:lnTo>
                  <a:pt x="8785" y="3066"/>
                </a:lnTo>
                <a:lnTo>
                  <a:pt x="8712" y="3042"/>
                </a:lnTo>
                <a:close/>
                <a:moveTo>
                  <a:pt x="14430" y="2507"/>
                </a:moveTo>
                <a:lnTo>
                  <a:pt x="14576" y="2531"/>
                </a:lnTo>
                <a:lnTo>
                  <a:pt x="14868" y="2531"/>
                </a:lnTo>
                <a:lnTo>
                  <a:pt x="15403" y="2580"/>
                </a:lnTo>
                <a:lnTo>
                  <a:pt x="15695" y="2604"/>
                </a:lnTo>
                <a:lnTo>
                  <a:pt x="15987" y="2604"/>
                </a:lnTo>
                <a:lnTo>
                  <a:pt x="15890" y="2945"/>
                </a:lnTo>
                <a:lnTo>
                  <a:pt x="15865" y="3310"/>
                </a:lnTo>
                <a:lnTo>
                  <a:pt x="15817" y="3675"/>
                </a:lnTo>
                <a:lnTo>
                  <a:pt x="15768" y="4015"/>
                </a:lnTo>
                <a:lnTo>
                  <a:pt x="15671" y="4599"/>
                </a:lnTo>
                <a:lnTo>
                  <a:pt x="15500" y="5159"/>
                </a:lnTo>
                <a:lnTo>
                  <a:pt x="15306" y="5718"/>
                </a:lnTo>
                <a:lnTo>
                  <a:pt x="15184" y="5986"/>
                </a:lnTo>
                <a:lnTo>
                  <a:pt x="15062" y="6254"/>
                </a:lnTo>
                <a:lnTo>
                  <a:pt x="14843" y="6594"/>
                </a:lnTo>
                <a:lnTo>
                  <a:pt x="14576" y="6935"/>
                </a:lnTo>
                <a:lnTo>
                  <a:pt x="14308" y="7227"/>
                </a:lnTo>
                <a:lnTo>
                  <a:pt x="14040" y="7543"/>
                </a:lnTo>
                <a:lnTo>
                  <a:pt x="13700" y="7860"/>
                </a:lnTo>
                <a:lnTo>
                  <a:pt x="13335" y="8127"/>
                </a:lnTo>
                <a:lnTo>
                  <a:pt x="13286" y="8152"/>
                </a:lnTo>
                <a:lnTo>
                  <a:pt x="13408" y="7641"/>
                </a:lnTo>
                <a:lnTo>
                  <a:pt x="13529" y="7251"/>
                </a:lnTo>
                <a:lnTo>
                  <a:pt x="13602" y="6862"/>
                </a:lnTo>
                <a:lnTo>
                  <a:pt x="13724" y="6059"/>
                </a:lnTo>
                <a:lnTo>
                  <a:pt x="13748" y="5937"/>
                </a:lnTo>
                <a:lnTo>
                  <a:pt x="13992" y="4624"/>
                </a:lnTo>
                <a:lnTo>
                  <a:pt x="14089" y="4088"/>
                </a:lnTo>
                <a:lnTo>
                  <a:pt x="14186" y="3553"/>
                </a:lnTo>
                <a:lnTo>
                  <a:pt x="14259" y="3018"/>
                </a:lnTo>
                <a:lnTo>
                  <a:pt x="14284" y="2507"/>
                </a:lnTo>
                <a:close/>
                <a:moveTo>
                  <a:pt x="2118" y="2482"/>
                </a:moveTo>
                <a:lnTo>
                  <a:pt x="2677" y="2507"/>
                </a:lnTo>
                <a:lnTo>
                  <a:pt x="3261" y="2555"/>
                </a:lnTo>
                <a:lnTo>
                  <a:pt x="3213" y="2750"/>
                </a:lnTo>
                <a:lnTo>
                  <a:pt x="3213" y="2945"/>
                </a:lnTo>
                <a:lnTo>
                  <a:pt x="3237" y="3310"/>
                </a:lnTo>
                <a:lnTo>
                  <a:pt x="3286" y="3699"/>
                </a:lnTo>
                <a:lnTo>
                  <a:pt x="3334" y="4064"/>
                </a:lnTo>
                <a:lnTo>
                  <a:pt x="3456" y="4842"/>
                </a:lnTo>
                <a:lnTo>
                  <a:pt x="3529" y="5305"/>
                </a:lnTo>
                <a:lnTo>
                  <a:pt x="3602" y="5791"/>
                </a:lnTo>
                <a:lnTo>
                  <a:pt x="3699" y="6254"/>
                </a:lnTo>
                <a:lnTo>
                  <a:pt x="3845" y="6716"/>
                </a:lnTo>
                <a:lnTo>
                  <a:pt x="3991" y="7154"/>
                </a:lnTo>
                <a:lnTo>
                  <a:pt x="4162" y="7592"/>
                </a:lnTo>
                <a:lnTo>
                  <a:pt x="4381" y="8030"/>
                </a:lnTo>
                <a:lnTo>
                  <a:pt x="4600" y="8444"/>
                </a:lnTo>
                <a:lnTo>
                  <a:pt x="4381" y="8346"/>
                </a:lnTo>
                <a:lnTo>
                  <a:pt x="4162" y="8225"/>
                </a:lnTo>
                <a:lnTo>
                  <a:pt x="3967" y="8103"/>
                </a:lnTo>
                <a:lnTo>
                  <a:pt x="3772" y="7933"/>
                </a:lnTo>
                <a:lnTo>
                  <a:pt x="3602" y="7762"/>
                </a:lnTo>
                <a:lnTo>
                  <a:pt x="3407" y="7568"/>
                </a:lnTo>
                <a:lnTo>
                  <a:pt x="3091" y="7130"/>
                </a:lnTo>
                <a:lnTo>
                  <a:pt x="2823" y="6692"/>
                </a:lnTo>
                <a:lnTo>
                  <a:pt x="2580" y="6229"/>
                </a:lnTo>
                <a:lnTo>
                  <a:pt x="2385" y="5767"/>
                </a:lnTo>
                <a:lnTo>
                  <a:pt x="2191" y="5305"/>
                </a:lnTo>
                <a:lnTo>
                  <a:pt x="1947" y="4624"/>
                </a:lnTo>
                <a:lnTo>
                  <a:pt x="1728" y="3918"/>
                </a:lnTo>
                <a:lnTo>
                  <a:pt x="1607" y="3480"/>
                </a:lnTo>
                <a:lnTo>
                  <a:pt x="1534" y="3042"/>
                </a:lnTo>
                <a:lnTo>
                  <a:pt x="1534" y="2920"/>
                </a:lnTo>
                <a:lnTo>
                  <a:pt x="1534" y="2799"/>
                </a:lnTo>
                <a:lnTo>
                  <a:pt x="1558" y="2677"/>
                </a:lnTo>
                <a:lnTo>
                  <a:pt x="1534" y="2555"/>
                </a:lnTo>
                <a:lnTo>
                  <a:pt x="1850" y="2507"/>
                </a:lnTo>
                <a:lnTo>
                  <a:pt x="2118" y="2482"/>
                </a:lnTo>
                <a:close/>
                <a:moveTo>
                  <a:pt x="1850" y="1996"/>
                </a:moveTo>
                <a:lnTo>
                  <a:pt x="1558" y="2044"/>
                </a:lnTo>
                <a:lnTo>
                  <a:pt x="1412" y="2069"/>
                </a:lnTo>
                <a:lnTo>
                  <a:pt x="1290" y="2142"/>
                </a:lnTo>
                <a:lnTo>
                  <a:pt x="1193" y="2215"/>
                </a:lnTo>
                <a:lnTo>
                  <a:pt x="1120" y="2336"/>
                </a:lnTo>
                <a:lnTo>
                  <a:pt x="1120" y="2409"/>
                </a:lnTo>
                <a:lnTo>
                  <a:pt x="1169" y="2482"/>
                </a:lnTo>
                <a:lnTo>
                  <a:pt x="1096" y="2604"/>
                </a:lnTo>
                <a:lnTo>
                  <a:pt x="1047" y="2750"/>
                </a:lnTo>
                <a:lnTo>
                  <a:pt x="1023" y="2945"/>
                </a:lnTo>
                <a:lnTo>
                  <a:pt x="1023" y="3139"/>
                </a:lnTo>
                <a:lnTo>
                  <a:pt x="1047" y="3358"/>
                </a:lnTo>
                <a:lnTo>
                  <a:pt x="1071" y="3577"/>
                </a:lnTo>
                <a:lnTo>
                  <a:pt x="1193" y="4064"/>
                </a:lnTo>
                <a:lnTo>
                  <a:pt x="1363" y="4551"/>
                </a:lnTo>
                <a:lnTo>
                  <a:pt x="1509" y="4988"/>
                </a:lnTo>
                <a:lnTo>
                  <a:pt x="1753" y="5597"/>
                </a:lnTo>
                <a:lnTo>
                  <a:pt x="1972" y="6132"/>
                </a:lnTo>
                <a:lnTo>
                  <a:pt x="2215" y="6692"/>
                </a:lnTo>
                <a:lnTo>
                  <a:pt x="2531" y="7227"/>
                </a:lnTo>
                <a:lnTo>
                  <a:pt x="2726" y="7495"/>
                </a:lnTo>
                <a:lnTo>
                  <a:pt x="2896" y="7762"/>
                </a:lnTo>
                <a:lnTo>
                  <a:pt x="3115" y="7981"/>
                </a:lnTo>
                <a:lnTo>
                  <a:pt x="3334" y="8200"/>
                </a:lnTo>
                <a:lnTo>
                  <a:pt x="3553" y="8395"/>
                </a:lnTo>
                <a:lnTo>
                  <a:pt x="3797" y="8565"/>
                </a:lnTo>
                <a:lnTo>
                  <a:pt x="4064" y="8711"/>
                </a:lnTo>
                <a:lnTo>
                  <a:pt x="4332" y="8833"/>
                </a:lnTo>
                <a:lnTo>
                  <a:pt x="4624" y="8882"/>
                </a:lnTo>
                <a:lnTo>
                  <a:pt x="4916" y="8930"/>
                </a:lnTo>
                <a:lnTo>
                  <a:pt x="4964" y="8906"/>
                </a:lnTo>
                <a:lnTo>
                  <a:pt x="5013" y="8906"/>
                </a:lnTo>
                <a:lnTo>
                  <a:pt x="5062" y="8833"/>
                </a:lnTo>
                <a:lnTo>
                  <a:pt x="5110" y="8736"/>
                </a:lnTo>
                <a:lnTo>
                  <a:pt x="5086" y="8663"/>
                </a:lnTo>
                <a:lnTo>
                  <a:pt x="5110" y="8590"/>
                </a:lnTo>
                <a:lnTo>
                  <a:pt x="5135" y="8492"/>
                </a:lnTo>
                <a:lnTo>
                  <a:pt x="5110" y="8322"/>
                </a:lnTo>
                <a:lnTo>
                  <a:pt x="5037" y="8152"/>
                </a:lnTo>
                <a:lnTo>
                  <a:pt x="4940" y="7957"/>
                </a:lnTo>
                <a:lnTo>
                  <a:pt x="4721" y="7568"/>
                </a:lnTo>
                <a:lnTo>
                  <a:pt x="4527" y="7276"/>
                </a:lnTo>
                <a:lnTo>
                  <a:pt x="4405" y="7032"/>
                </a:lnTo>
                <a:lnTo>
                  <a:pt x="4283" y="6740"/>
                </a:lnTo>
                <a:lnTo>
                  <a:pt x="4186" y="6448"/>
                </a:lnTo>
                <a:lnTo>
                  <a:pt x="4113" y="6156"/>
                </a:lnTo>
                <a:lnTo>
                  <a:pt x="4040" y="5864"/>
                </a:lnTo>
                <a:lnTo>
                  <a:pt x="3991" y="5572"/>
                </a:lnTo>
                <a:lnTo>
                  <a:pt x="3918" y="4964"/>
                </a:lnTo>
                <a:lnTo>
                  <a:pt x="3894" y="4672"/>
                </a:lnTo>
                <a:lnTo>
                  <a:pt x="3845" y="4380"/>
                </a:lnTo>
                <a:lnTo>
                  <a:pt x="3724" y="3796"/>
                </a:lnTo>
                <a:lnTo>
                  <a:pt x="3651" y="3480"/>
                </a:lnTo>
                <a:lnTo>
                  <a:pt x="3626" y="3188"/>
                </a:lnTo>
                <a:lnTo>
                  <a:pt x="3602" y="2896"/>
                </a:lnTo>
                <a:lnTo>
                  <a:pt x="3602" y="2580"/>
                </a:lnTo>
                <a:lnTo>
                  <a:pt x="3699" y="2555"/>
                </a:lnTo>
                <a:lnTo>
                  <a:pt x="3748" y="2507"/>
                </a:lnTo>
                <a:lnTo>
                  <a:pt x="3797" y="2409"/>
                </a:lnTo>
                <a:lnTo>
                  <a:pt x="3821" y="2336"/>
                </a:lnTo>
                <a:lnTo>
                  <a:pt x="3821" y="2263"/>
                </a:lnTo>
                <a:lnTo>
                  <a:pt x="3797" y="2190"/>
                </a:lnTo>
                <a:lnTo>
                  <a:pt x="3724" y="2117"/>
                </a:lnTo>
                <a:lnTo>
                  <a:pt x="3651" y="2093"/>
                </a:lnTo>
                <a:lnTo>
                  <a:pt x="2872" y="2020"/>
                </a:lnTo>
                <a:lnTo>
                  <a:pt x="2507" y="1996"/>
                </a:lnTo>
                <a:close/>
                <a:moveTo>
                  <a:pt x="16425" y="1558"/>
                </a:moveTo>
                <a:lnTo>
                  <a:pt x="16522" y="1582"/>
                </a:lnTo>
                <a:lnTo>
                  <a:pt x="16717" y="1679"/>
                </a:lnTo>
                <a:lnTo>
                  <a:pt x="16839" y="1801"/>
                </a:lnTo>
                <a:lnTo>
                  <a:pt x="16960" y="1971"/>
                </a:lnTo>
                <a:lnTo>
                  <a:pt x="17033" y="2166"/>
                </a:lnTo>
                <a:lnTo>
                  <a:pt x="17106" y="2385"/>
                </a:lnTo>
                <a:lnTo>
                  <a:pt x="17131" y="2628"/>
                </a:lnTo>
                <a:lnTo>
                  <a:pt x="17155" y="2872"/>
                </a:lnTo>
                <a:lnTo>
                  <a:pt x="17131" y="3407"/>
                </a:lnTo>
                <a:lnTo>
                  <a:pt x="17058" y="3918"/>
                </a:lnTo>
                <a:lnTo>
                  <a:pt x="16985" y="4356"/>
                </a:lnTo>
                <a:lnTo>
                  <a:pt x="16936" y="4672"/>
                </a:lnTo>
                <a:lnTo>
                  <a:pt x="16814" y="5134"/>
                </a:lnTo>
                <a:lnTo>
                  <a:pt x="16668" y="5572"/>
                </a:lnTo>
                <a:lnTo>
                  <a:pt x="16498" y="6010"/>
                </a:lnTo>
                <a:lnTo>
                  <a:pt x="16279" y="6424"/>
                </a:lnTo>
                <a:lnTo>
                  <a:pt x="16060" y="6838"/>
                </a:lnTo>
                <a:lnTo>
                  <a:pt x="15792" y="7227"/>
                </a:lnTo>
                <a:lnTo>
                  <a:pt x="15525" y="7592"/>
                </a:lnTo>
                <a:lnTo>
                  <a:pt x="15233" y="7957"/>
                </a:lnTo>
                <a:lnTo>
                  <a:pt x="15062" y="8127"/>
                </a:lnTo>
                <a:lnTo>
                  <a:pt x="14892" y="8298"/>
                </a:lnTo>
                <a:lnTo>
                  <a:pt x="14503" y="8614"/>
                </a:lnTo>
                <a:lnTo>
                  <a:pt x="14089" y="8906"/>
                </a:lnTo>
                <a:lnTo>
                  <a:pt x="13675" y="9149"/>
                </a:lnTo>
                <a:lnTo>
                  <a:pt x="13456" y="9247"/>
                </a:lnTo>
                <a:lnTo>
                  <a:pt x="13262" y="9320"/>
                </a:lnTo>
                <a:lnTo>
                  <a:pt x="12824" y="9441"/>
                </a:lnTo>
                <a:lnTo>
                  <a:pt x="12970" y="9076"/>
                </a:lnTo>
                <a:lnTo>
                  <a:pt x="13091" y="8760"/>
                </a:lnTo>
                <a:lnTo>
                  <a:pt x="13237" y="8711"/>
                </a:lnTo>
                <a:lnTo>
                  <a:pt x="13359" y="8663"/>
                </a:lnTo>
                <a:lnTo>
                  <a:pt x="13627" y="8492"/>
                </a:lnTo>
                <a:lnTo>
                  <a:pt x="13870" y="8298"/>
                </a:lnTo>
                <a:lnTo>
                  <a:pt x="14089" y="8127"/>
                </a:lnTo>
                <a:lnTo>
                  <a:pt x="14430" y="7787"/>
                </a:lnTo>
                <a:lnTo>
                  <a:pt x="14746" y="7446"/>
                </a:lnTo>
                <a:lnTo>
                  <a:pt x="15062" y="7057"/>
                </a:lnTo>
                <a:lnTo>
                  <a:pt x="15330" y="6667"/>
                </a:lnTo>
                <a:lnTo>
                  <a:pt x="15500" y="6424"/>
                </a:lnTo>
                <a:lnTo>
                  <a:pt x="15622" y="6156"/>
                </a:lnTo>
                <a:lnTo>
                  <a:pt x="15744" y="5889"/>
                </a:lnTo>
                <a:lnTo>
                  <a:pt x="15841" y="5597"/>
                </a:lnTo>
                <a:lnTo>
                  <a:pt x="16011" y="5013"/>
                </a:lnTo>
                <a:lnTo>
                  <a:pt x="16133" y="4429"/>
                </a:lnTo>
                <a:lnTo>
                  <a:pt x="16255" y="3894"/>
                </a:lnTo>
                <a:lnTo>
                  <a:pt x="16328" y="3334"/>
                </a:lnTo>
                <a:lnTo>
                  <a:pt x="16401" y="2896"/>
                </a:lnTo>
                <a:lnTo>
                  <a:pt x="16425" y="2677"/>
                </a:lnTo>
                <a:lnTo>
                  <a:pt x="16425" y="2580"/>
                </a:lnTo>
                <a:lnTo>
                  <a:pt x="16425" y="2482"/>
                </a:lnTo>
                <a:lnTo>
                  <a:pt x="16449" y="2409"/>
                </a:lnTo>
                <a:lnTo>
                  <a:pt x="16449" y="2336"/>
                </a:lnTo>
                <a:lnTo>
                  <a:pt x="16425" y="2288"/>
                </a:lnTo>
                <a:lnTo>
                  <a:pt x="16376" y="2215"/>
                </a:lnTo>
                <a:lnTo>
                  <a:pt x="16230" y="2166"/>
                </a:lnTo>
                <a:lnTo>
                  <a:pt x="16060" y="2117"/>
                </a:lnTo>
                <a:lnTo>
                  <a:pt x="15890" y="2093"/>
                </a:lnTo>
                <a:lnTo>
                  <a:pt x="15719" y="2069"/>
                </a:lnTo>
                <a:lnTo>
                  <a:pt x="14624" y="2069"/>
                </a:lnTo>
                <a:lnTo>
                  <a:pt x="14430" y="2093"/>
                </a:lnTo>
                <a:lnTo>
                  <a:pt x="14259" y="2142"/>
                </a:lnTo>
                <a:lnTo>
                  <a:pt x="14235" y="1606"/>
                </a:lnTo>
                <a:lnTo>
                  <a:pt x="14478" y="1679"/>
                </a:lnTo>
                <a:lnTo>
                  <a:pt x="14746" y="1704"/>
                </a:lnTo>
                <a:lnTo>
                  <a:pt x="15014" y="1679"/>
                </a:lnTo>
                <a:lnTo>
                  <a:pt x="15281" y="1655"/>
                </a:lnTo>
                <a:lnTo>
                  <a:pt x="15817" y="1582"/>
                </a:lnTo>
                <a:lnTo>
                  <a:pt x="16060" y="1558"/>
                </a:lnTo>
                <a:close/>
                <a:moveTo>
                  <a:pt x="12556" y="463"/>
                </a:moveTo>
                <a:lnTo>
                  <a:pt x="12337" y="536"/>
                </a:lnTo>
                <a:lnTo>
                  <a:pt x="12118" y="633"/>
                </a:lnTo>
                <a:lnTo>
                  <a:pt x="11948" y="755"/>
                </a:lnTo>
                <a:lnTo>
                  <a:pt x="11875" y="828"/>
                </a:lnTo>
                <a:lnTo>
                  <a:pt x="11826" y="925"/>
                </a:lnTo>
                <a:lnTo>
                  <a:pt x="11826" y="949"/>
                </a:lnTo>
                <a:lnTo>
                  <a:pt x="11851" y="974"/>
                </a:lnTo>
                <a:lnTo>
                  <a:pt x="12921" y="682"/>
                </a:lnTo>
                <a:lnTo>
                  <a:pt x="13505" y="560"/>
                </a:lnTo>
                <a:lnTo>
                  <a:pt x="13700" y="536"/>
                </a:lnTo>
                <a:lnTo>
                  <a:pt x="13797" y="536"/>
                </a:lnTo>
                <a:lnTo>
                  <a:pt x="13894" y="511"/>
                </a:lnTo>
                <a:lnTo>
                  <a:pt x="13894" y="511"/>
                </a:lnTo>
                <a:lnTo>
                  <a:pt x="13870" y="682"/>
                </a:lnTo>
                <a:lnTo>
                  <a:pt x="13748" y="730"/>
                </a:lnTo>
                <a:lnTo>
                  <a:pt x="13627" y="779"/>
                </a:lnTo>
                <a:lnTo>
                  <a:pt x="13383" y="876"/>
                </a:lnTo>
                <a:lnTo>
                  <a:pt x="13018" y="1022"/>
                </a:lnTo>
                <a:lnTo>
                  <a:pt x="12654" y="1144"/>
                </a:lnTo>
                <a:lnTo>
                  <a:pt x="12289" y="1266"/>
                </a:lnTo>
                <a:lnTo>
                  <a:pt x="11948" y="1412"/>
                </a:lnTo>
                <a:lnTo>
                  <a:pt x="11924" y="1436"/>
                </a:lnTo>
                <a:lnTo>
                  <a:pt x="11924" y="1460"/>
                </a:lnTo>
                <a:lnTo>
                  <a:pt x="11924" y="1485"/>
                </a:lnTo>
                <a:lnTo>
                  <a:pt x="12337" y="1485"/>
                </a:lnTo>
                <a:lnTo>
                  <a:pt x="12751" y="1412"/>
                </a:lnTo>
                <a:lnTo>
                  <a:pt x="13140" y="1314"/>
                </a:lnTo>
                <a:lnTo>
                  <a:pt x="13505" y="1193"/>
                </a:lnTo>
                <a:lnTo>
                  <a:pt x="13651" y="1120"/>
                </a:lnTo>
                <a:lnTo>
                  <a:pt x="13870" y="1047"/>
                </a:lnTo>
                <a:lnTo>
                  <a:pt x="13870" y="1047"/>
                </a:lnTo>
                <a:lnTo>
                  <a:pt x="13821" y="1290"/>
                </a:lnTo>
                <a:lnTo>
                  <a:pt x="13821" y="1339"/>
                </a:lnTo>
                <a:lnTo>
                  <a:pt x="13529" y="1387"/>
                </a:lnTo>
                <a:lnTo>
                  <a:pt x="13262" y="1460"/>
                </a:lnTo>
                <a:lnTo>
                  <a:pt x="12970" y="1558"/>
                </a:lnTo>
                <a:lnTo>
                  <a:pt x="12702" y="1631"/>
                </a:lnTo>
                <a:lnTo>
                  <a:pt x="12508" y="1679"/>
                </a:lnTo>
                <a:lnTo>
                  <a:pt x="12264" y="1728"/>
                </a:lnTo>
                <a:lnTo>
                  <a:pt x="12143" y="1777"/>
                </a:lnTo>
                <a:lnTo>
                  <a:pt x="12045" y="1825"/>
                </a:lnTo>
                <a:lnTo>
                  <a:pt x="11972" y="1898"/>
                </a:lnTo>
                <a:lnTo>
                  <a:pt x="11924" y="1971"/>
                </a:lnTo>
                <a:lnTo>
                  <a:pt x="11948" y="1996"/>
                </a:lnTo>
                <a:lnTo>
                  <a:pt x="12021" y="2069"/>
                </a:lnTo>
                <a:lnTo>
                  <a:pt x="12118" y="2093"/>
                </a:lnTo>
                <a:lnTo>
                  <a:pt x="12240" y="2093"/>
                </a:lnTo>
                <a:lnTo>
                  <a:pt x="12362" y="2069"/>
                </a:lnTo>
                <a:lnTo>
                  <a:pt x="12605" y="2020"/>
                </a:lnTo>
                <a:lnTo>
                  <a:pt x="12800" y="1971"/>
                </a:lnTo>
                <a:lnTo>
                  <a:pt x="13335" y="1874"/>
                </a:lnTo>
                <a:lnTo>
                  <a:pt x="13602" y="1801"/>
                </a:lnTo>
                <a:lnTo>
                  <a:pt x="13870" y="1704"/>
                </a:lnTo>
                <a:lnTo>
                  <a:pt x="13821" y="2020"/>
                </a:lnTo>
                <a:lnTo>
                  <a:pt x="13773" y="1996"/>
                </a:lnTo>
                <a:lnTo>
                  <a:pt x="13748" y="1971"/>
                </a:lnTo>
                <a:lnTo>
                  <a:pt x="13529" y="1971"/>
                </a:lnTo>
                <a:lnTo>
                  <a:pt x="13310" y="2069"/>
                </a:lnTo>
                <a:lnTo>
                  <a:pt x="12921" y="2263"/>
                </a:lnTo>
                <a:lnTo>
                  <a:pt x="12508" y="2458"/>
                </a:lnTo>
                <a:lnTo>
                  <a:pt x="12313" y="2604"/>
                </a:lnTo>
                <a:lnTo>
                  <a:pt x="12216" y="2677"/>
                </a:lnTo>
                <a:lnTo>
                  <a:pt x="12143" y="2750"/>
                </a:lnTo>
                <a:lnTo>
                  <a:pt x="12143" y="2774"/>
                </a:lnTo>
                <a:lnTo>
                  <a:pt x="12362" y="2774"/>
                </a:lnTo>
                <a:lnTo>
                  <a:pt x="12581" y="2701"/>
                </a:lnTo>
                <a:lnTo>
                  <a:pt x="12970" y="2555"/>
                </a:lnTo>
                <a:lnTo>
                  <a:pt x="13408" y="2409"/>
                </a:lnTo>
                <a:lnTo>
                  <a:pt x="13627" y="2312"/>
                </a:lnTo>
                <a:lnTo>
                  <a:pt x="13797" y="2215"/>
                </a:lnTo>
                <a:lnTo>
                  <a:pt x="13797" y="2458"/>
                </a:lnTo>
                <a:lnTo>
                  <a:pt x="13602" y="2531"/>
                </a:lnTo>
                <a:lnTo>
                  <a:pt x="13432" y="2604"/>
                </a:lnTo>
                <a:lnTo>
                  <a:pt x="13091" y="2774"/>
                </a:lnTo>
                <a:lnTo>
                  <a:pt x="12581" y="3018"/>
                </a:lnTo>
                <a:lnTo>
                  <a:pt x="12313" y="3164"/>
                </a:lnTo>
                <a:lnTo>
                  <a:pt x="12094" y="3358"/>
                </a:lnTo>
                <a:lnTo>
                  <a:pt x="12118" y="3383"/>
                </a:lnTo>
                <a:lnTo>
                  <a:pt x="12240" y="3383"/>
                </a:lnTo>
                <a:lnTo>
                  <a:pt x="12386" y="3358"/>
                </a:lnTo>
                <a:lnTo>
                  <a:pt x="12678" y="3261"/>
                </a:lnTo>
                <a:lnTo>
                  <a:pt x="13213" y="3042"/>
                </a:lnTo>
                <a:lnTo>
                  <a:pt x="13481" y="2945"/>
                </a:lnTo>
                <a:lnTo>
                  <a:pt x="13627" y="2896"/>
                </a:lnTo>
                <a:lnTo>
                  <a:pt x="13773" y="2823"/>
                </a:lnTo>
                <a:lnTo>
                  <a:pt x="13773" y="3164"/>
                </a:lnTo>
                <a:lnTo>
                  <a:pt x="13748" y="3285"/>
                </a:lnTo>
                <a:lnTo>
                  <a:pt x="13602" y="3285"/>
                </a:lnTo>
                <a:lnTo>
                  <a:pt x="13432" y="3358"/>
                </a:lnTo>
                <a:lnTo>
                  <a:pt x="13140" y="3529"/>
                </a:lnTo>
                <a:lnTo>
                  <a:pt x="12727" y="3748"/>
                </a:lnTo>
                <a:lnTo>
                  <a:pt x="12508" y="3894"/>
                </a:lnTo>
                <a:lnTo>
                  <a:pt x="12337" y="4040"/>
                </a:lnTo>
                <a:lnTo>
                  <a:pt x="12313" y="4064"/>
                </a:lnTo>
                <a:lnTo>
                  <a:pt x="12362" y="4064"/>
                </a:lnTo>
                <a:lnTo>
                  <a:pt x="12556" y="4015"/>
                </a:lnTo>
                <a:lnTo>
                  <a:pt x="12775" y="3942"/>
                </a:lnTo>
                <a:lnTo>
                  <a:pt x="13164" y="3748"/>
                </a:lnTo>
                <a:lnTo>
                  <a:pt x="13456" y="3650"/>
                </a:lnTo>
                <a:lnTo>
                  <a:pt x="13602" y="3577"/>
                </a:lnTo>
                <a:lnTo>
                  <a:pt x="13748" y="3480"/>
                </a:lnTo>
                <a:lnTo>
                  <a:pt x="13700" y="3796"/>
                </a:lnTo>
                <a:lnTo>
                  <a:pt x="13627" y="3772"/>
                </a:lnTo>
                <a:lnTo>
                  <a:pt x="13554" y="3796"/>
                </a:lnTo>
                <a:lnTo>
                  <a:pt x="13189" y="3967"/>
                </a:lnTo>
                <a:lnTo>
                  <a:pt x="12824" y="4137"/>
                </a:lnTo>
                <a:lnTo>
                  <a:pt x="12459" y="4332"/>
                </a:lnTo>
                <a:lnTo>
                  <a:pt x="12289" y="4453"/>
                </a:lnTo>
                <a:lnTo>
                  <a:pt x="12143" y="4575"/>
                </a:lnTo>
                <a:lnTo>
                  <a:pt x="12118" y="4624"/>
                </a:lnTo>
                <a:lnTo>
                  <a:pt x="12143" y="4648"/>
                </a:lnTo>
                <a:lnTo>
                  <a:pt x="12337" y="4672"/>
                </a:lnTo>
                <a:lnTo>
                  <a:pt x="12532" y="4648"/>
                </a:lnTo>
                <a:lnTo>
                  <a:pt x="12727" y="4599"/>
                </a:lnTo>
                <a:lnTo>
                  <a:pt x="12921" y="4502"/>
                </a:lnTo>
                <a:lnTo>
                  <a:pt x="13310" y="4307"/>
                </a:lnTo>
                <a:lnTo>
                  <a:pt x="13481" y="4210"/>
                </a:lnTo>
                <a:lnTo>
                  <a:pt x="13651" y="4137"/>
                </a:lnTo>
                <a:lnTo>
                  <a:pt x="13578" y="4502"/>
                </a:lnTo>
                <a:lnTo>
                  <a:pt x="13456" y="4526"/>
                </a:lnTo>
                <a:lnTo>
                  <a:pt x="13310" y="4551"/>
                </a:lnTo>
                <a:lnTo>
                  <a:pt x="13067" y="4672"/>
                </a:lnTo>
                <a:lnTo>
                  <a:pt x="12605" y="4915"/>
                </a:lnTo>
                <a:lnTo>
                  <a:pt x="12337" y="5013"/>
                </a:lnTo>
                <a:lnTo>
                  <a:pt x="12216" y="5086"/>
                </a:lnTo>
                <a:lnTo>
                  <a:pt x="12118" y="5159"/>
                </a:lnTo>
                <a:lnTo>
                  <a:pt x="12094" y="5207"/>
                </a:lnTo>
                <a:lnTo>
                  <a:pt x="12118" y="5256"/>
                </a:lnTo>
                <a:lnTo>
                  <a:pt x="12216" y="5305"/>
                </a:lnTo>
                <a:lnTo>
                  <a:pt x="12313" y="5353"/>
                </a:lnTo>
                <a:lnTo>
                  <a:pt x="12508" y="5353"/>
                </a:lnTo>
                <a:lnTo>
                  <a:pt x="12727" y="5280"/>
                </a:lnTo>
                <a:lnTo>
                  <a:pt x="12921" y="5207"/>
                </a:lnTo>
                <a:lnTo>
                  <a:pt x="13383" y="5013"/>
                </a:lnTo>
                <a:lnTo>
                  <a:pt x="13481" y="4964"/>
                </a:lnTo>
                <a:lnTo>
                  <a:pt x="13432" y="5280"/>
                </a:lnTo>
                <a:lnTo>
                  <a:pt x="13286" y="5305"/>
                </a:lnTo>
                <a:lnTo>
                  <a:pt x="13140" y="5353"/>
                </a:lnTo>
                <a:lnTo>
                  <a:pt x="12872" y="5499"/>
                </a:lnTo>
                <a:lnTo>
                  <a:pt x="12435" y="5645"/>
                </a:lnTo>
                <a:lnTo>
                  <a:pt x="12240" y="5743"/>
                </a:lnTo>
                <a:lnTo>
                  <a:pt x="12021" y="5840"/>
                </a:lnTo>
                <a:lnTo>
                  <a:pt x="12021" y="5864"/>
                </a:lnTo>
                <a:lnTo>
                  <a:pt x="12045" y="5889"/>
                </a:lnTo>
                <a:lnTo>
                  <a:pt x="12216" y="5913"/>
                </a:lnTo>
                <a:lnTo>
                  <a:pt x="12410" y="5889"/>
                </a:lnTo>
                <a:lnTo>
                  <a:pt x="12605" y="5840"/>
                </a:lnTo>
                <a:lnTo>
                  <a:pt x="12775" y="5791"/>
                </a:lnTo>
                <a:lnTo>
                  <a:pt x="13067" y="5694"/>
                </a:lnTo>
                <a:lnTo>
                  <a:pt x="13359" y="5572"/>
                </a:lnTo>
                <a:lnTo>
                  <a:pt x="13335" y="5694"/>
                </a:lnTo>
                <a:lnTo>
                  <a:pt x="13310" y="5913"/>
                </a:lnTo>
                <a:lnTo>
                  <a:pt x="13116" y="5937"/>
                </a:lnTo>
                <a:lnTo>
                  <a:pt x="12945" y="5986"/>
                </a:lnTo>
                <a:lnTo>
                  <a:pt x="12605" y="6108"/>
                </a:lnTo>
                <a:lnTo>
                  <a:pt x="12191" y="6254"/>
                </a:lnTo>
                <a:lnTo>
                  <a:pt x="11997" y="6351"/>
                </a:lnTo>
                <a:lnTo>
                  <a:pt x="11826" y="6473"/>
                </a:lnTo>
                <a:lnTo>
                  <a:pt x="11826" y="6497"/>
                </a:lnTo>
                <a:lnTo>
                  <a:pt x="11826" y="6521"/>
                </a:lnTo>
                <a:lnTo>
                  <a:pt x="12021" y="6497"/>
                </a:lnTo>
                <a:lnTo>
                  <a:pt x="12216" y="6448"/>
                </a:lnTo>
                <a:lnTo>
                  <a:pt x="12581" y="6327"/>
                </a:lnTo>
                <a:lnTo>
                  <a:pt x="12921" y="6229"/>
                </a:lnTo>
                <a:lnTo>
                  <a:pt x="13262" y="6132"/>
                </a:lnTo>
                <a:lnTo>
                  <a:pt x="13262" y="6132"/>
                </a:lnTo>
                <a:lnTo>
                  <a:pt x="13213" y="6327"/>
                </a:lnTo>
                <a:lnTo>
                  <a:pt x="13140" y="6351"/>
                </a:lnTo>
                <a:lnTo>
                  <a:pt x="12800" y="6546"/>
                </a:lnTo>
                <a:lnTo>
                  <a:pt x="12459" y="6740"/>
                </a:lnTo>
                <a:lnTo>
                  <a:pt x="12118" y="6935"/>
                </a:lnTo>
                <a:lnTo>
                  <a:pt x="11948" y="7057"/>
                </a:lnTo>
                <a:lnTo>
                  <a:pt x="11802" y="7178"/>
                </a:lnTo>
                <a:lnTo>
                  <a:pt x="11802" y="7227"/>
                </a:lnTo>
                <a:lnTo>
                  <a:pt x="11802" y="7251"/>
                </a:lnTo>
                <a:lnTo>
                  <a:pt x="11826" y="7251"/>
                </a:lnTo>
                <a:lnTo>
                  <a:pt x="12167" y="7203"/>
                </a:lnTo>
                <a:lnTo>
                  <a:pt x="12508" y="7081"/>
                </a:lnTo>
                <a:lnTo>
                  <a:pt x="12824" y="6935"/>
                </a:lnTo>
                <a:lnTo>
                  <a:pt x="13140" y="6789"/>
                </a:lnTo>
                <a:lnTo>
                  <a:pt x="13140" y="6789"/>
                </a:lnTo>
                <a:lnTo>
                  <a:pt x="13091" y="6984"/>
                </a:lnTo>
                <a:lnTo>
                  <a:pt x="12945" y="7081"/>
                </a:lnTo>
                <a:lnTo>
                  <a:pt x="12848" y="7130"/>
                </a:lnTo>
                <a:lnTo>
                  <a:pt x="12362" y="7495"/>
                </a:lnTo>
                <a:lnTo>
                  <a:pt x="11851" y="7860"/>
                </a:lnTo>
                <a:lnTo>
                  <a:pt x="11875" y="7884"/>
                </a:lnTo>
                <a:lnTo>
                  <a:pt x="11997" y="7908"/>
                </a:lnTo>
                <a:lnTo>
                  <a:pt x="12216" y="7908"/>
                </a:lnTo>
                <a:lnTo>
                  <a:pt x="12337" y="7860"/>
                </a:lnTo>
                <a:lnTo>
                  <a:pt x="12556" y="7762"/>
                </a:lnTo>
                <a:lnTo>
                  <a:pt x="12775" y="7616"/>
                </a:lnTo>
                <a:lnTo>
                  <a:pt x="12994" y="7470"/>
                </a:lnTo>
                <a:lnTo>
                  <a:pt x="12994" y="7470"/>
                </a:lnTo>
                <a:lnTo>
                  <a:pt x="12921" y="7762"/>
                </a:lnTo>
                <a:lnTo>
                  <a:pt x="12872" y="7762"/>
                </a:lnTo>
                <a:lnTo>
                  <a:pt x="12556" y="7957"/>
                </a:lnTo>
                <a:lnTo>
                  <a:pt x="12216" y="8103"/>
                </a:lnTo>
                <a:lnTo>
                  <a:pt x="12070" y="8176"/>
                </a:lnTo>
                <a:lnTo>
                  <a:pt x="11924" y="8273"/>
                </a:lnTo>
                <a:lnTo>
                  <a:pt x="11802" y="8371"/>
                </a:lnTo>
                <a:lnTo>
                  <a:pt x="11680" y="8492"/>
                </a:lnTo>
                <a:lnTo>
                  <a:pt x="11680" y="8541"/>
                </a:lnTo>
                <a:lnTo>
                  <a:pt x="11729" y="8565"/>
                </a:lnTo>
                <a:lnTo>
                  <a:pt x="11972" y="8517"/>
                </a:lnTo>
                <a:lnTo>
                  <a:pt x="12240" y="8468"/>
                </a:lnTo>
                <a:lnTo>
                  <a:pt x="12508" y="8371"/>
                </a:lnTo>
                <a:lnTo>
                  <a:pt x="12775" y="8273"/>
                </a:lnTo>
                <a:lnTo>
                  <a:pt x="12702" y="8419"/>
                </a:lnTo>
                <a:lnTo>
                  <a:pt x="12629" y="8590"/>
                </a:lnTo>
                <a:lnTo>
                  <a:pt x="12483" y="8614"/>
                </a:lnTo>
                <a:lnTo>
                  <a:pt x="12337" y="8687"/>
                </a:lnTo>
                <a:lnTo>
                  <a:pt x="12070" y="8784"/>
                </a:lnTo>
                <a:lnTo>
                  <a:pt x="11899" y="8857"/>
                </a:lnTo>
                <a:lnTo>
                  <a:pt x="11729" y="8955"/>
                </a:lnTo>
                <a:lnTo>
                  <a:pt x="11583" y="9052"/>
                </a:lnTo>
                <a:lnTo>
                  <a:pt x="11461" y="9198"/>
                </a:lnTo>
                <a:lnTo>
                  <a:pt x="11461" y="9222"/>
                </a:lnTo>
                <a:lnTo>
                  <a:pt x="11486" y="9222"/>
                </a:lnTo>
                <a:lnTo>
                  <a:pt x="11851" y="9174"/>
                </a:lnTo>
                <a:lnTo>
                  <a:pt x="12240" y="9101"/>
                </a:lnTo>
                <a:lnTo>
                  <a:pt x="12459" y="9028"/>
                </a:lnTo>
                <a:lnTo>
                  <a:pt x="12386" y="9174"/>
                </a:lnTo>
                <a:lnTo>
                  <a:pt x="12143" y="9271"/>
                </a:lnTo>
                <a:lnTo>
                  <a:pt x="11899" y="9344"/>
                </a:lnTo>
                <a:lnTo>
                  <a:pt x="11534" y="9466"/>
                </a:lnTo>
                <a:lnTo>
                  <a:pt x="11340" y="9563"/>
                </a:lnTo>
                <a:lnTo>
                  <a:pt x="11194" y="9660"/>
                </a:lnTo>
                <a:lnTo>
                  <a:pt x="11169" y="9685"/>
                </a:lnTo>
                <a:lnTo>
                  <a:pt x="11169" y="9733"/>
                </a:lnTo>
                <a:lnTo>
                  <a:pt x="11194" y="9758"/>
                </a:lnTo>
                <a:lnTo>
                  <a:pt x="11218" y="9782"/>
                </a:lnTo>
                <a:lnTo>
                  <a:pt x="11413" y="9831"/>
                </a:lnTo>
                <a:lnTo>
                  <a:pt x="11583" y="9806"/>
                </a:lnTo>
                <a:lnTo>
                  <a:pt x="11778" y="9758"/>
                </a:lnTo>
                <a:lnTo>
                  <a:pt x="11948" y="9709"/>
                </a:lnTo>
                <a:lnTo>
                  <a:pt x="11875" y="9782"/>
                </a:lnTo>
                <a:lnTo>
                  <a:pt x="11875" y="9879"/>
                </a:lnTo>
                <a:lnTo>
                  <a:pt x="11851" y="9879"/>
                </a:lnTo>
                <a:lnTo>
                  <a:pt x="11656" y="9928"/>
                </a:lnTo>
                <a:lnTo>
                  <a:pt x="11437" y="10001"/>
                </a:lnTo>
                <a:lnTo>
                  <a:pt x="11072" y="10147"/>
                </a:lnTo>
                <a:lnTo>
                  <a:pt x="10683" y="10293"/>
                </a:lnTo>
                <a:lnTo>
                  <a:pt x="10683" y="10317"/>
                </a:lnTo>
                <a:lnTo>
                  <a:pt x="10707" y="10342"/>
                </a:lnTo>
                <a:lnTo>
                  <a:pt x="10877" y="10317"/>
                </a:lnTo>
                <a:lnTo>
                  <a:pt x="11048" y="10317"/>
                </a:lnTo>
                <a:lnTo>
                  <a:pt x="11413" y="10220"/>
                </a:lnTo>
                <a:lnTo>
                  <a:pt x="11583" y="10171"/>
                </a:lnTo>
                <a:lnTo>
                  <a:pt x="11583" y="10171"/>
                </a:lnTo>
                <a:lnTo>
                  <a:pt x="11291" y="10463"/>
                </a:lnTo>
                <a:lnTo>
                  <a:pt x="11023" y="10536"/>
                </a:lnTo>
                <a:lnTo>
                  <a:pt x="10658" y="10585"/>
                </a:lnTo>
                <a:lnTo>
                  <a:pt x="10464" y="10634"/>
                </a:lnTo>
                <a:lnTo>
                  <a:pt x="10391" y="10682"/>
                </a:lnTo>
                <a:lnTo>
                  <a:pt x="10318" y="10731"/>
                </a:lnTo>
                <a:lnTo>
                  <a:pt x="10293" y="10755"/>
                </a:lnTo>
                <a:lnTo>
                  <a:pt x="10318" y="10804"/>
                </a:lnTo>
                <a:lnTo>
                  <a:pt x="10439" y="10853"/>
                </a:lnTo>
                <a:lnTo>
                  <a:pt x="10585" y="10877"/>
                </a:lnTo>
                <a:lnTo>
                  <a:pt x="10731" y="10877"/>
                </a:lnTo>
                <a:lnTo>
                  <a:pt x="10877" y="10853"/>
                </a:lnTo>
                <a:lnTo>
                  <a:pt x="10756" y="10926"/>
                </a:lnTo>
                <a:lnTo>
                  <a:pt x="10512" y="10999"/>
                </a:lnTo>
                <a:lnTo>
                  <a:pt x="10172" y="11047"/>
                </a:lnTo>
                <a:lnTo>
                  <a:pt x="10001" y="11096"/>
                </a:lnTo>
                <a:lnTo>
                  <a:pt x="9831" y="11169"/>
                </a:lnTo>
                <a:lnTo>
                  <a:pt x="9807" y="11218"/>
                </a:lnTo>
                <a:lnTo>
                  <a:pt x="9831" y="11242"/>
                </a:lnTo>
                <a:lnTo>
                  <a:pt x="9953" y="11315"/>
                </a:lnTo>
                <a:lnTo>
                  <a:pt x="10074" y="11339"/>
                </a:lnTo>
                <a:lnTo>
                  <a:pt x="9782" y="11461"/>
                </a:lnTo>
                <a:lnTo>
                  <a:pt x="9490" y="11534"/>
                </a:lnTo>
                <a:lnTo>
                  <a:pt x="9198" y="11607"/>
                </a:lnTo>
                <a:lnTo>
                  <a:pt x="8906" y="11656"/>
                </a:lnTo>
                <a:lnTo>
                  <a:pt x="8639" y="11680"/>
                </a:lnTo>
                <a:lnTo>
                  <a:pt x="8347" y="11680"/>
                </a:lnTo>
                <a:lnTo>
                  <a:pt x="8079" y="11656"/>
                </a:lnTo>
                <a:lnTo>
                  <a:pt x="7836" y="11607"/>
                </a:lnTo>
                <a:lnTo>
                  <a:pt x="7568" y="11534"/>
                </a:lnTo>
                <a:lnTo>
                  <a:pt x="7325" y="11437"/>
                </a:lnTo>
                <a:lnTo>
                  <a:pt x="7081" y="11315"/>
                </a:lnTo>
                <a:lnTo>
                  <a:pt x="6838" y="11193"/>
                </a:lnTo>
                <a:lnTo>
                  <a:pt x="6595" y="11047"/>
                </a:lnTo>
                <a:lnTo>
                  <a:pt x="6376" y="10901"/>
                </a:lnTo>
                <a:lnTo>
                  <a:pt x="6157" y="10731"/>
                </a:lnTo>
                <a:lnTo>
                  <a:pt x="5962" y="10536"/>
                </a:lnTo>
                <a:lnTo>
                  <a:pt x="5840" y="10390"/>
                </a:lnTo>
                <a:lnTo>
                  <a:pt x="5719" y="10220"/>
                </a:lnTo>
                <a:lnTo>
                  <a:pt x="5524" y="9904"/>
                </a:lnTo>
                <a:lnTo>
                  <a:pt x="5548" y="9782"/>
                </a:lnTo>
                <a:lnTo>
                  <a:pt x="5500" y="9660"/>
                </a:lnTo>
                <a:lnTo>
                  <a:pt x="5475" y="9612"/>
                </a:lnTo>
                <a:lnTo>
                  <a:pt x="5427" y="9563"/>
                </a:lnTo>
                <a:lnTo>
                  <a:pt x="5378" y="9539"/>
                </a:lnTo>
                <a:lnTo>
                  <a:pt x="5305" y="9539"/>
                </a:lnTo>
                <a:lnTo>
                  <a:pt x="4867" y="9441"/>
                </a:lnTo>
                <a:lnTo>
                  <a:pt x="4429" y="9320"/>
                </a:lnTo>
                <a:lnTo>
                  <a:pt x="4040" y="9174"/>
                </a:lnTo>
                <a:lnTo>
                  <a:pt x="3651" y="8955"/>
                </a:lnTo>
                <a:lnTo>
                  <a:pt x="3310" y="8711"/>
                </a:lnTo>
                <a:lnTo>
                  <a:pt x="2994" y="8444"/>
                </a:lnTo>
                <a:lnTo>
                  <a:pt x="2677" y="8152"/>
                </a:lnTo>
                <a:lnTo>
                  <a:pt x="2410" y="7811"/>
                </a:lnTo>
                <a:lnTo>
                  <a:pt x="2142" y="7470"/>
                </a:lnTo>
                <a:lnTo>
                  <a:pt x="1923" y="7081"/>
                </a:lnTo>
                <a:lnTo>
                  <a:pt x="1704" y="6716"/>
                </a:lnTo>
                <a:lnTo>
                  <a:pt x="1509" y="6302"/>
                </a:lnTo>
                <a:lnTo>
                  <a:pt x="1339" y="5913"/>
                </a:lnTo>
                <a:lnTo>
                  <a:pt x="1169" y="5499"/>
                </a:lnTo>
                <a:lnTo>
                  <a:pt x="1047" y="5086"/>
                </a:lnTo>
                <a:lnTo>
                  <a:pt x="925" y="4672"/>
                </a:lnTo>
                <a:lnTo>
                  <a:pt x="731" y="4040"/>
                </a:lnTo>
                <a:lnTo>
                  <a:pt x="560" y="3358"/>
                </a:lnTo>
                <a:lnTo>
                  <a:pt x="487" y="3018"/>
                </a:lnTo>
                <a:lnTo>
                  <a:pt x="463" y="2701"/>
                </a:lnTo>
                <a:lnTo>
                  <a:pt x="463" y="2361"/>
                </a:lnTo>
                <a:lnTo>
                  <a:pt x="512" y="2020"/>
                </a:lnTo>
                <a:lnTo>
                  <a:pt x="560" y="1923"/>
                </a:lnTo>
                <a:lnTo>
                  <a:pt x="609" y="1850"/>
                </a:lnTo>
                <a:lnTo>
                  <a:pt x="731" y="1679"/>
                </a:lnTo>
                <a:lnTo>
                  <a:pt x="877" y="1582"/>
                </a:lnTo>
                <a:lnTo>
                  <a:pt x="1071" y="1485"/>
                </a:lnTo>
                <a:lnTo>
                  <a:pt x="1266" y="1436"/>
                </a:lnTo>
                <a:lnTo>
                  <a:pt x="1485" y="1387"/>
                </a:lnTo>
                <a:lnTo>
                  <a:pt x="1874" y="1339"/>
                </a:lnTo>
                <a:lnTo>
                  <a:pt x="2215" y="1314"/>
                </a:lnTo>
                <a:lnTo>
                  <a:pt x="2580" y="1339"/>
                </a:lnTo>
                <a:lnTo>
                  <a:pt x="3115" y="1339"/>
                </a:lnTo>
                <a:lnTo>
                  <a:pt x="3286" y="1314"/>
                </a:lnTo>
                <a:lnTo>
                  <a:pt x="3383" y="1339"/>
                </a:lnTo>
                <a:lnTo>
                  <a:pt x="3456" y="1339"/>
                </a:lnTo>
                <a:lnTo>
                  <a:pt x="3553" y="1290"/>
                </a:lnTo>
                <a:lnTo>
                  <a:pt x="3578" y="1241"/>
                </a:lnTo>
                <a:lnTo>
                  <a:pt x="3578" y="1193"/>
                </a:lnTo>
                <a:lnTo>
                  <a:pt x="3602" y="1047"/>
                </a:lnTo>
                <a:lnTo>
                  <a:pt x="3602" y="876"/>
                </a:lnTo>
                <a:lnTo>
                  <a:pt x="3578" y="584"/>
                </a:lnTo>
                <a:lnTo>
                  <a:pt x="3894" y="536"/>
                </a:lnTo>
                <a:lnTo>
                  <a:pt x="4210" y="511"/>
                </a:lnTo>
                <a:lnTo>
                  <a:pt x="4867" y="511"/>
                </a:lnTo>
                <a:lnTo>
                  <a:pt x="5500" y="536"/>
                </a:lnTo>
                <a:lnTo>
                  <a:pt x="6132" y="536"/>
                </a:lnTo>
                <a:lnTo>
                  <a:pt x="7422" y="511"/>
                </a:lnTo>
                <a:lnTo>
                  <a:pt x="11315" y="511"/>
                </a:lnTo>
                <a:lnTo>
                  <a:pt x="11948" y="487"/>
                </a:lnTo>
                <a:lnTo>
                  <a:pt x="12556" y="463"/>
                </a:lnTo>
                <a:close/>
                <a:moveTo>
                  <a:pt x="9636" y="12069"/>
                </a:moveTo>
                <a:lnTo>
                  <a:pt x="9612" y="12118"/>
                </a:lnTo>
                <a:lnTo>
                  <a:pt x="9466" y="12167"/>
                </a:lnTo>
                <a:lnTo>
                  <a:pt x="9320" y="12240"/>
                </a:lnTo>
                <a:lnTo>
                  <a:pt x="9052" y="12386"/>
                </a:lnTo>
                <a:lnTo>
                  <a:pt x="8906" y="12483"/>
                </a:lnTo>
                <a:lnTo>
                  <a:pt x="8809" y="12580"/>
                </a:lnTo>
                <a:lnTo>
                  <a:pt x="8785" y="12629"/>
                </a:lnTo>
                <a:lnTo>
                  <a:pt x="8809" y="12702"/>
                </a:lnTo>
                <a:lnTo>
                  <a:pt x="8858" y="12751"/>
                </a:lnTo>
                <a:lnTo>
                  <a:pt x="9052" y="12751"/>
                </a:lnTo>
                <a:lnTo>
                  <a:pt x="9198" y="12702"/>
                </a:lnTo>
                <a:lnTo>
                  <a:pt x="9466" y="12580"/>
                </a:lnTo>
                <a:lnTo>
                  <a:pt x="9563" y="12556"/>
                </a:lnTo>
                <a:lnTo>
                  <a:pt x="9563" y="12678"/>
                </a:lnTo>
                <a:lnTo>
                  <a:pt x="9198" y="12872"/>
                </a:lnTo>
                <a:lnTo>
                  <a:pt x="8955" y="13018"/>
                </a:lnTo>
                <a:lnTo>
                  <a:pt x="8833" y="13115"/>
                </a:lnTo>
                <a:lnTo>
                  <a:pt x="8760" y="13237"/>
                </a:lnTo>
                <a:lnTo>
                  <a:pt x="8736" y="13261"/>
                </a:lnTo>
                <a:lnTo>
                  <a:pt x="8760" y="13310"/>
                </a:lnTo>
                <a:lnTo>
                  <a:pt x="8785" y="13334"/>
                </a:lnTo>
                <a:lnTo>
                  <a:pt x="8955" y="13334"/>
                </a:lnTo>
                <a:lnTo>
                  <a:pt x="9077" y="13286"/>
                </a:lnTo>
                <a:lnTo>
                  <a:pt x="9320" y="13188"/>
                </a:lnTo>
                <a:lnTo>
                  <a:pt x="9588" y="13042"/>
                </a:lnTo>
                <a:lnTo>
                  <a:pt x="9588" y="13213"/>
                </a:lnTo>
                <a:lnTo>
                  <a:pt x="9223" y="13383"/>
                </a:lnTo>
                <a:lnTo>
                  <a:pt x="9077" y="13480"/>
                </a:lnTo>
                <a:lnTo>
                  <a:pt x="8931" y="13578"/>
                </a:lnTo>
                <a:lnTo>
                  <a:pt x="8906" y="13626"/>
                </a:lnTo>
                <a:lnTo>
                  <a:pt x="8882" y="13675"/>
                </a:lnTo>
                <a:lnTo>
                  <a:pt x="8882" y="13797"/>
                </a:lnTo>
                <a:lnTo>
                  <a:pt x="8882" y="13821"/>
                </a:lnTo>
                <a:lnTo>
                  <a:pt x="8906" y="13845"/>
                </a:lnTo>
                <a:lnTo>
                  <a:pt x="9004" y="13845"/>
                </a:lnTo>
                <a:lnTo>
                  <a:pt x="9077" y="13821"/>
                </a:lnTo>
                <a:lnTo>
                  <a:pt x="9247" y="13748"/>
                </a:lnTo>
                <a:lnTo>
                  <a:pt x="9393" y="13675"/>
                </a:lnTo>
                <a:lnTo>
                  <a:pt x="9612" y="13578"/>
                </a:lnTo>
                <a:lnTo>
                  <a:pt x="9588" y="13602"/>
                </a:lnTo>
                <a:lnTo>
                  <a:pt x="9417" y="13699"/>
                </a:lnTo>
                <a:lnTo>
                  <a:pt x="9223" y="13845"/>
                </a:lnTo>
                <a:lnTo>
                  <a:pt x="9077" y="13991"/>
                </a:lnTo>
                <a:lnTo>
                  <a:pt x="8931" y="14162"/>
                </a:lnTo>
                <a:lnTo>
                  <a:pt x="8931" y="14186"/>
                </a:lnTo>
                <a:lnTo>
                  <a:pt x="8931" y="14210"/>
                </a:lnTo>
                <a:lnTo>
                  <a:pt x="8955" y="14235"/>
                </a:lnTo>
                <a:lnTo>
                  <a:pt x="8979" y="14235"/>
                </a:lnTo>
                <a:lnTo>
                  <a:pt x="9271" y="14137"/>
                </a:lnTo>
                <a:lnTo>
                  <a:pt x="9563" y="14016"/>
                </a:lnTo>
                <a:lnTo>
                  <a:pt x="9563" y="14259"/>
                </a:lnTo>
                <a:lnTo>
                  <a:pt x="9320" y="14405"/>
                </a:lnTo>
                <a:lnTo>
                  <a:pt x="9198" y="14454"/>
                </a:lnTo>
                <a:lnTo>
                  <a:pt x="9052" y="14551"/>
                </a:lnTo>
                <a:lnTo>
                  <a:pt x="8955" y="14648"/>
                </a:lnTo>
                <a:lnTo>
                  <a:pt x="8906" y="14697"/>
                </a:lnTo>
                <a:lnTo>
                  <a:pt x="8882" y="14770"/>
                </a:lnTo>
                <a:lnTo>
                  <a:pt x="8882" y="14819"/>
                </a:lnTo>
                <a:lnTo>
                  <a:pt x="8931" y="14843"/>
                </a:lnTo>
                <a:lnTo>
                  <a:pt x="9004" y="14867"/>
                </a:lnTo>
                <a:lnTo>
                  <a:pt x="9077" y="14843"/>
                </a:lnTo>
                <a:lnTo>
                  <a:pt x="9223" y="14819"/>
                </a:lnTo>
                <a:lnTo>
                  <a:pt x="9490" y="14673"/>
                </a:lnTo>
                <a:lnTo>
                  <a:pt x="9539" y="14648"/>
                </a:lnTo>
                <a:lnTo>
                  <a:pt x="9563" y="14940"/>
                </a:lnTo>
                <a:lnTo>
                  <a:pt x="9442" y="14965"/>
                </a:lnTo>
                <a:lnTo>
                  <a:pt x="9320" y="15038"/>
                </a:lnTo>
                <a:lnTo>
                  <a:pt x="9174" y="15159"/>
                </a:lnTo>
                <a:lnTo>
                  <a:pt x="9101" y="15232"/>
                </a:lnTo>
                <a:lnTo>
                  <a:pt x="9052" y="15281"/>
                </a:lnTo>
                <a:lnTo>
                  <a:pt x="9028" y="15305"/>
                </a:lnTo>
                <a:lnTo>
                  <a:pt x="9028" y="15354"/>
                </a:lnTo>
                <a:lnTo>
                  <a:pt x="9174" y="15354"/>
                </a:lnTo>
                <a:lnTo>
                  <a:pt x="9271" y="15330"/>
                </a:lnTo>
                <a:lnTo>
                  <a:pt x="9442" y="15257"/>
                </a:lnTo>
                <a:lnTo>
                  <a:pt x="9539" y="15208"/>
                </a:lnTo>
                <a:lnTo>
                  <a:pt x="9612" y="15159"/>
                </a:lnTo>
                <a:lnTo>
                  <a:pt x="9661" y="15208"/>
                </a:lnTo>
                <a:lnTo>
                  <a:pt x="9539" y="15281"/>
                </a:lnTo>
                <a:lnTo>
                  <a:pt x="9393" y="15378"/>
                </a:lnTo>
                <a:lnTo>
                  <a:pt x="9296" y="15500"/>
                </a:lnTo>
                <a:lnTo>
                  <a:pt x="9223" y="15622"/>
                </a:lnTo>
                <a:lnTo>
                  <a:pt x="9223" y="15646"/>
                </a:lnTo>
                <a:lnTo>
                  <a:pt x="9223" y="15695"/>
                </a:lnTo>
                <a:lnTo>
                  <a:pt x="9271" y="15743"/>
                </a:lnTo>
                <a:lnTo>
                  <a:pt x="9344" y="15768"/>
                </a:lnTo>
                <a:lnTo>
                  <a:pt x="9417" y="15768"/>
                </a:lnTo>
                <a:lnTo>
                  <a:pt x="9636" y="15670"/>
                </a:lnTo>
                <a:lnTo>
                  <a:pt x="9855" y="15573"/>
                </a:lnTo>
                <a:lnTo>
                  <a:pt x="10123" y="15500"/>
                </a:lnTo>
                <a:lnTo>
                  <a:pt x="10196" y="15524"/>
                </a:lnTo>
                <a:lnTo>
                  <a:pt x="10074" y="15573"/>
                </a:lnTo>
                <a:lnTo>
                  <a:pt x="9953" y="15670"/>
                </a:lnTo>
                <a:lnTo>
                  <a:pt x="9855" y="15768"/>
                </a:lnTo>
                <a:lnTo>
                  <a:pt x="9807" y="15865"/>
                </a:lnTo>
                <a:lnTo>
                  <a:pt x="9807" y="15938"/>
                </a:lnTo>
                <a:lnTo>
                  <a:pt x="9831" y="15987"/>
                </a:lnTo>
                <a:lnTo>
                  <a:pt x="9880" y="16035"/>
                </a:lnTo>
                <a:lnTo>
                  <a:pt x="9928" y="16035"/>
                </a:lnTo>
                <a:lnTo>
                  <a:pt x="10099" y="16011"/>
                </a:lnTo>
                <a:lnTo>
                  <a:pt x="10245" y="15962"/>
                </a:lnTo>
                <a:lnTo>
                  <a:pt x="10537" y="15841"/>
                </a:lnTo>
                <a:lnTo>
                  <a:pt x="10829" y="15768"/>
                </a:lnTo>
                <a:lnTo>
                  <a:pt x="10950" y="15743"/>
                </a:lnTo>
                <a:lnTo>
                  <a:pt x="11096" y="15670"/>
                </a:lnTo>
                <a:lnTo>
                  <a:pt x="11267" y="15719"/>
                </a:lnTo>
                <a:lnTo>
                  <a:pt x="11169" y="15743"/>
                </a:lnTo>
                <a:lnTo>
                  <a:pt x="11072" y="15768"/>
                </a:lnTo>
                <a:lnTo>
                  <a:pt x="10877" y="15865"/>
                </a:lnTo>
                <a:lnTo>
                  <a:pt x="10610" y="15987"/>
                </a:lnTo>
                <a:lnTo>
                  <a:pt x="10488" y="16060"/>
                </a:lnTo>
                <a:lnTo>
                  <a:pt x="10366" y="16157"/>
                </a:lnTo>
                <a:lnTo>
                  <a:pt x="10342" y="16230"/>
                </a:lnTo>
                <a:lnTo>
                  <a:pt x="10366" y="16303"/>
                </a:lnTo>
                <a:lnTo>
                  <a:pt x="10415" y="16352"/>
                </a:lnTo>
                <a:lnTo>
                  <a:pt x="10634" y="16352"/>
                </a:lnTo>
                <a:lnTo>
                  <a:pt x="10780" y="16303"/>
                </a:lnTo>
                <a:lnTo>
                  <a:pt x="11048" y="16181"/>
                </a:lnTo>
                <a:lnTo>
                  <a:pt x="11315" y="16084"/>
                </a:lnTo>
                <a:lnTo>
                  <a:pt x="11437" y="16011"/>
                </a:lnTo>
                <a:lnTo>
                  <a:pt x="11486" y="15962"/>
                </a:lnTo>
                <a:lnTo>
                  <a:pt x="11510" y="15889"/>
                </a:lnTo>
                <a:lnTo>
                  <a:pt x="11510" y="15841"/>
                </a:lnTo>
                <a:lnTo>
                  <a:pt x="11510" y="15816"/>
                </a:lnTo>
                <a:lnTo>
                  <a:pt x="11826" y="15962"/>
                </a:lnTo>
                <a:lnTo>
                  <a:pt x="11583" y="16035"/>
                </a:lnTo>
                <a:lnTo>
                  <a:pt x="11340" y="16108"/>
                </a:lnTo>
                <a:lnTo>
                  <a:pt x="11121" y="16230"/>
                </a:lnTo>
                <a:lnTo>
                  <a:pt x="11048" y="16303"/>
                </a:lnTo>
                <a:lnTo>
                  <a:pt x="10975" y="16376"/>
                </a:lnTo>
                <a:lnTo>
                  <a:pt x="10950" y="16449"/>
                </a:lnTo>
                <a:lnTo>
                  <a:pt x="10950" y="16522"/>
                </a:lnTo>
                <a:lnTo>
                  <a:pt x="10999" y="16571"/>
                </a:lnTo>
                <a:lnTo>
                  <a:pt x="11072" y="16571"/>
                </a:lnTo>
                <a:lnTo>
                  <a:pt x="11291" y="16473"/>
                </a:lnTo>
                <a:lnTo>
                  <a:pt x="11510" y="16376"/>
                </a:lnTo>
                <a:lnTo>
                  <a:pt x="11802" y="16279"/>
                </a:lnTo>
                <a:lnTo>
                  <a:pt x="12094" y="16206"/>
                </a:lnTo>
                <a:lnTo>
                  <a:pt x="12143" y="16181"/>
                </a:lnTo>
                <a:lnTo>
                  <a:pt x="12313" y="16303"/>
                </a:lnTo>
                <a:lnTo>
                  <a:pt x="12021" y="16352"/>
                </a:lnTo>
                <a:lnTo>
                  <a:pt x="11851" y="16376"/>
                </a:lnTo>
                <a:lnTo>
                  <a:pt x="11705" y="16425"/>
                </a:lnTo>
                <a:lnTo>
                  <a:pt x="11559" y="16498"/>
                </a:lnTo>
                <a:lnTo>
                  <a:pt x="11413" y="16571"/>
                </a:lnTo>
                <a:lnTo>
                  <a:pt x="11364" y="16619"/>
                </a:lnTo>
                <a:lnTo>
                  <a:pt x="11340" y="16668"/>
                </a:lnTo>
                <a:lnTo>
                  <a:pt x="11340" y="16717"/>
                </a:lnTo>
                <a:lnTo>
                  <a:pt x="11340" y="16765"/>
                </a:lnTo>
                <a:lnTo>
                  <a:pt x="11364" y="16814"/>
                </a:lnTo>
                <a:lnTo>
                  <a:pt x="11413" y="16863"/>
                </a:lnTo>
                <a:lnTo>
                  <a:pt x="11534" y="16863"/>
                </a:lnTo>
                <a:lnTo>
                  <a:pt x="11778" y="16790"/>
                </a:lnTo>
                <a:lnTo>
                  <a:pt x="12045" y="16717"/>
                </a:lnTo>
                <a:lnTo>
                  <a:pt x="12337" y="16692"/>
                </a:lnTo>
                <a:lnTo>
                  <a:pt x="12629" y="16644"/>
                </a:lnTo>
                <a:lnTo>
                  <a:pt x="12702" y="16741"/>
                </a:lnTo>
                <a:lnTo>
                  <a:pt x="12532" y="16814"/>
                </a:lnTo>
                <a:lnTo>
                  <a:pt x="12362" y="16887"/>
                </a:lnTo>
                <a:lnTo>
                  <a:pt x="11997" y="16984"/>
                </a:lnTo>
                <a:lnTo>
                  <a:pt x="11242" y="17106"/>
                </a:lnTo>
                <a:lnTo>
                  <a:pt x="10658" y="17203"/>
                </a:lnTo>
                <a:lnTo>
                  <a:pt x="10074" y="17252"/>
                </a:lnTo>
                <a:lnTo>
                  <a:pt x="9466" y="17276"/>
                </a:lnTo>
                <a:lnTo>
                  <a:pt x="7860" y="17276"/>
                </a:lnTo>
                <a:lnTo>
                  <a:pt x="7373" y="17228"/>
                </a:lnTo>
                <a:lnTo>
                  <a:pt x="6862" y="17179"/>
                </a:lnTo>
                <a:lnTo>
                  <a:pt x="5865" y="17057"/>
                </a:lnTo>
                <a:lnTo>
                  <a:pt x="4892" y="16863"/>
                </a:lnTo>
                <a:lnTo>
                  <a:pt x="4989" y="16668"/>
                </a:lnTo>
                <a:lnTo>
                  <a:pt x="5110" y="16522"/>
                </a:lnTo>
                <a:lnTo>
                  <a:pt x="5256" y="16376"/>
                </a:lnTo>
                <a:lnTo>
                  <a:pt x="5427" y="16254"/>
                </a:lnTo>
                <a:lnTo>
                  <a:pt x="5597" y="16157"/>
                </a:lnTo>
                <a:lnTo>
                  <a:pt x="5792" y="16060"/>
                </a:lnTo>
                <a:lnTo>
                  <a:pt x="6181" y="15914"/>
                </a:lnTo>
                <a:lnTo>
                  <a:pt x="6546" y="15768"/>
                </a:lnTo>
                <a:lnTo>
                  <a:pt x="6911" y="15622"/>
                </a:lnTo>
                <a:lnTo>
                  <a:pt x="7276" y="15476"/>
                </a:lnTo>
                <a:lnTo>
                  <a:pt x="7641" y="15354"/>
                </a:lnTo>
                <a:lnTo>
                  <a:pt x="7714" y="15330"/>
                </a:lnTo>
                <a:lnTo>
                  <a:pt x="7763" y="15281"/>
                </a:lnTo>
                <a:lnTo>
                  <a:pt x="7787" y="15257"/>
                </a:lnTo>
                <a:lnTo>
                  <a:pt x="7860" y="15159"/>
                </a:lnTo>
                <a:lnTo>
                  <a:pt x="7909" y="15086"/>
                </a:lnTo>
                <a:lnTo>
                  <a:pt x="7957" y="14892"/>
                </a:lnTo>
                <a:lnTo>
                  <a:pt x="7982" y="14697"/>
                </a:lnTo>
                <a:lnTo>
                  <a:pt x="8006" y="14478"/>
                </a:lnTo>
                <a:lnTo>
                  <a:pt x="8055" y="13894"/>
                </a:lnTo>
                <a:lnTo>
                  <a:pt x="8055" y="13286"/>
                </a:lnTo>
                <a:lnTo>
                  <a:pt x="8055" y="12726"/>
                </a:lnTo>
                <a:lnTo>
                  <a:pt x="8030" y="12434"/>
                </a:lnTo>
                <a:lnTo>
                  <a:pt x="7982" y="12167"/>
                </a:lnTo>
                <a:lnTo>
                  <a:pt x="8371" y="12191"/>
                </a:lnTo>
                <a:lnTo>
                  <a:pt x="8760" y="12191"/>
                </a:lnTo>
                <a:lnTo>
                  <a:pt x="9198" y="12167"/>
                </a:lnTo>
                <a:lnTo>
                  <a:pt x="9636" y="12069"/>
                </a:lnTo>
                <a:close/>
                <a:moveTo>
                  <a:pt x="12945" y="0"/>
                </a:moveTo>
                <a:lnTo>
                  <a:pt x="11705" y="49"/>
                </a:lnTo>
                <a:lnTo>
                  <a:pt x="7519" y="49"/>
                </a:lnTo>
                <a:lnTo>
                  <a:pt x="6132" y="73"/>
                </a:lnTo>
                <a:lnTo>
                  <a:pt x="5427" y="49"/>
                </a:lnTo>
                <a:lnTo>
                  <a:pt x="4697" y="49"/>
                </a:lnTo>
                <a:lnTo>
                  <a:pt x="3967" y="73"/>
                </a:lnTo>
                <a:lnTo>
                  <a:pt x="3626" y="98"/>
                </a:lnTo>
                <a:lnTo>
                  <a:pt x="3261" y="146"/>
                </a:lnTo>
                <a:lnTo>
                  <a:pt x="3213" y="171"/>
                </a:lnTo>
                <a:lnTo>
                  <a:pt x="3140" y="244"/>
                </a:lnTo>
                <a:lnTo>
                  <a:pt x="3115" y="292"/>
                </a:lnTo>
                <a:lnTo>
                  <a:pt x="3091" y="365"/>
                </a:lnTo>
                <a:lnTo>
                  <a:pt x="3164" y="1071"/>
                </a:lnTo>
                <a:lnTo>
                  <a:pt x="2994" y="998"/>
                </a:lnTo>
                <a:lnTo>
                  <a:pt x="2823" y="974"/>
                </a:lnTo>
                <a:lnTo>
                  <a:pt x="2434" y="949"/>
                </a:lnTo>
                <a:lnTo>
                  <a:pt x="2045" y="949"/>
                </a:lnTo>
                <a:lnTo>
                  <a:pt x="1728" y="974"/>
                </a:lnTo>
                <a:lnTo>
                  <a:pt x="1339" y="1022"/>
                </a:lnTo>
                <a:lnTo>
                  <a:pt x="1144" y="1047"/>
                </a:lnTo>
                <a:lnTo>
                  <a:pt x="974" y="1095"/>
                </a:lnTo>
                <a:lnTo>
                  <a:pt x="779" y="1168"/>
                </a:lnTo>
                <a:lnTo>
                  <a:pt x="609" y="1266"/>
                </a:lnTo>
                <a:lnTo>
                  <a:pt x="463" y="1387"/>
                </a:lnTo>
                <a:lnTo>
                  <a:pt x="317" y="1509"/>
                </a:lnTo>
                <a:lnTo>
                  <a:pt x="220" y="1679"/>
                </a:lnTo>
                <a:lnTo>
                  <a:pt x="122" y="1825"/>
                </a:lnTo>
                <a:lnTo>
                  <a:pt x="74" y="2020"/>
                </a:lnTo>
                <a:lnTo>
                  <a:pt x="25" y="2190"/>
                </a:lnTo>
                <a:lnTo>
                  <a:pt x="25" y="2385"/>
                </a:lnTo>
                <a:lnTo>
                  <a:pt x="1" y="2604"/>
                </a:lnTo>
                <a:lnTo>
                  <a:pt x="49" y="2993"/>
                </a:lnTo>
                <a:lnTo>
                  <a:pt x="98" y="3431"/>
                </a:lnTo>
                <a:lnTo>
                  <a:pt x="195" y="3821"/>
                </a:lnTo>
                <a:lnTo>
                  <a:pt x="414" y="4551"/>
                </a:lnTo>
                <a:lnTo>
                  <a:pt x="536" y="4988"/>
                </a:lnTo>
                <a:lnTo>
                  <a:pt x="682" y="5451"/>
                </a:lnTo>
                <a:lnTo>
                  <a:pt x="852" y="5913"/>
                </a:lnTo>
                <a:lnTo>
                  <a:pt x="1047" y="6351"/>
                </a:lnTo>
                <a:lnTo>
                  <a:pt x="1242" y="6789"/>
                </a:lnTo>
                <a:lnTo>
                  <a:pt x="1461" y="7203"/>
                </a:lnTo>
                <a:lnTo>
                  <a:pt x="1704" y="7616"/>
                </a:lnTo>
                <a:lnTo>
                  <a:pt x="1972" y="8006"/>
                </a:lnTo>
                <a:lnTo>
                  <a:pt x="2264" y="8371"/>
                </a:lnTo>
                <a:lnTo>
                  <a:pt x="2580" y="8687"/>
                </a:lnTo>
                <a:lnTo>
                  <a:pt x="2896" y="9003"/>
                </a:lnTo>
                <a:lnTo>
                  <a:pt x="3286" y="9271"/>
                </a:lnTo>
                <a:lnTo>
                  <a:pt x="3675" y="9514"/>
                </a:lnTo>
                <a:lnTo>
                  <a:pt x="4089" y="9709"/>
                </a:lnTo>
                <a:lnTo>
                  <a:pt x="4551" y="9879"/>
                </a:lnTo>
                <a:lnTo>
                  <a:pt x="5037" y="9977"/>
                </a:lnTo>
                <a:lnTo>
                  <a:pt x="5037" y="10098"/>
                </a:lnTo>
                <a:lnTo>
                  <a:pt x="5062" y="10196"/>
                </a:lnTo>
                <a:lnTo>
                  <a:pt x="5183" y="10415"/>
                </a:lnTo>
                <a:lnTo>
                  <a:pt x="5329" y="10634"/>
                </a:lnTo>
                <a:lnTo>
                  <a:pt x="5500" y="10828"/>
                </a:lnTo>
                <a:lnTo>
                  <a:pt x="5694" y="11023"/>
                </a:lnTo>
                <a:lnTo>
                  <a:pt x="5889" y="11169"/>
                </a:lnTo>
                <a:lnTo>
                  <a:pt x="6254" y="11437"/>
                </a:lnTo>
                <a:lnTo>
                  <a:pt x="6546" y="11631"/>
                </a:lnTo>
                <a:lnTo>
                  <a:pt x="6862" y="11802"/>
                </a:lnTo>
                <a:lnTo>
                  <a:pt x="7179" y="11948"/>
                </a:lnTo>
                <a:lnTo>
                  <a:pt x="7519" y="12045"/>
                </a:lnTo>
                <a:lnTo>
                  <a:pt x="7471" y="12313"/>
                </a:lnTo>
                <a:lnTo>
                  <a:pt x="7471" y="12580"/>
                </a:lnTo>
                <a:lnTo>
                  <a:pt x="7471" y="12872"/>
                </a:lnTo>
                <a:lnTo>
                  <a:pt x="7519" y="13115"/>
                </a:lnTo>
                <a:lnTo>
                  <a:pt x="7519" y="13407"/>
                </a:lnTo>
                <a:lnTo>
                  <a:pt x="7519" y="13724"/>
                </a:lnTo>
                <a:lnTo>
                  <a:pt x="7471" y="14308"/>
                </a:lnTo>
                <a:lnTo>
                  <a:pt x="7422" y="14624"/>
                </a:lnTo>
                <a:lnTo>
                  <a:pt x="7422" y="14770"/>
                </a:lnTo>
                <a:lnTo>
                  <a:pt x="7422" y="14916"/>
                </a:lnTo>
                <a:lnTo>
                  <a:pt x="7203" y="14965"/>
                </a:lnTo>
                <a:lnTo>
                  <a:pt x="6984" y="15013"/>
                </a:lnTo>
                <a:lnTo>
                  <a:pt x="6741" y="15086"/>
                </a:lnTo>
                <a:lnTo>
                  <a:pt x="6522" y="15184"/>
                </a:lnTo>
                <a:lnTo>
                  <a:pt x="6084" y="15378"/>
                </a:lnTo>
                <a:lnTo>
                  <a:pt x="5670" y="15549"/>
                </a:lnTo>
                <a:lnTo>
                  <a:pt x="5451" y="15646"/>
                </a:lnTo>
                <a:lnTo>
                  <a:pt x="5232" y="15743"/>
                </a:lnTo>
                <a:lnTo>
                  <a:pt x="5037" y="15889"/>
                </a:lnTo>
                <a:lnTo>
                  <a:pt x="4867" y="16011"/>
                </a:lnTo>
                <a:lnTo>
                  <a:pt x="4697" y="16181"/>
                </a:lnTo>
                <a:lnTo>
                  <a:pt x="4551" y="16376"/>
                </a:lnTo>
                <a:lnTo>
                  <a:pt x="4429" y="16571"/>
                </a:lnTo>
                <a:lnTo>
                  <a:pt x="4332" y="16814"/>
                </a:lnTo>
                <a:lnTo>
                  <a:pt x="4308" y="16887"/>
                </a:lnTo>
                <a:lnTo>
                  <a:pt x="4308" y="16936"/>
                </a:lnTo>
                <a:lnTo>
                  <a:pt x="4332" y="16984"/>
                </a:lnTo>
                <a:lnTo>
                  <a:pt x="4356" y="17033"/>
                </a:lnTo>
                <a:lnTo>
                  <a:pt x="4454" y="17106"/>
                </a:lnTo>
                <a:lnTo>
                  <a:pt x="4575" y="17130"/>
                </a:lnTo>
                <a:lnTo>
                  <a:pt x="4746" y="17252"/>
                </a:lnTo>
                <a:lnTo>
                  <a:pt x="4940" y="17374"/>
                </a:lnTo>
                <a:lnTo>
                  <a:pt x="5159" y="17447"/>
                </a:lnTo>
                <a:lnTo>
                  <a:pt x="5402" y="17495"/>
                </a:lnTo>
                <a:lnTo>
                  <a:pt x="5865" y="17568"/>
                </a:lnTo>
                <a:lnTo>
                  <a:pt x="6303" y="17617"/>
                </a:lnTo>
                <a:lnTo>
                  <a:pt x="6984" y="17714"/>
                </a:lnTo>
                <a:lnTo>
                  <a:pt x="7665" y="17763"/>
                </a:lnTo>
                <a:lnTo>
                  <a:pt x="8371" y="17787"/>
                </a:lnTo>
                <a:lnTo>
                  <a:pt x="9052" y="17812"/>
                </a:lnTo>
                <a:lnTo>
                  <a:pt x="9685" y="17787"/>
                </a:lnTo>
                <a:lnTo>
                  <a:pt x="10318" y="17739"/>
                </a:lnTo>
                <a:lnTo>
                  <a:pt x="10950" y="17690"/>
                </a:lnTo>
                <a:lnTo>
                  <a:pt x="11559" y="17593"/>
                </a:lnTo>
                <a:lnTo>
                  <a:pt x="11948" y="17520"/>
                </a:lnTo>
                <a:lnTo>
                  <a:pt x="12410" y="17447"/>
                </a:lnTo>
                <a:lnTo>
                  <a:pt x="12654" y="17398"/>
                </a:lnTo>
                <a:lnTo>
                  <a:pt x="12848" y="17301"/>
                </a:lnTo>
                <a:lnTo>
                  <a:pt x="13018" y="17203"/>
                </a:lnTo>
                <a:lnTo>
                  <a:pt x="13091" y="17130"/>
                </a:lnTo>
                <a:lnTo>
                  <a:pt x="13164" y="17057"/>
                </a:lnTo>
                <a:lnTo>
                  <a:pt x="13237" y="16984"/>
                </a:lnTo>
                <a:lnTo>
                  <a:pt x="13286" y="16911"/>
                </a:lnTo>
                <a:lnTo>
                  <a:pt x="13310" y="16814"/>
                </a:lnTo>
                <a:lnTo>
                  <a:pt x="13286" y="16692"/>
                </a:lnTo>
                <a:lnTo>
                  <a:pt x="13140" y="16400"/>
                </a:lnTo>
                <a:lnTo>
                  <a:pt x="12921" y="16157"/>
                </a:lnTo>
                <a:lnTo>
                  <a:pt x="12702" y="15914"/>
                </a:lnTo>
                <a:lnTo>
                  <a:pt x="12435" y="15719"/>
                </a:lnTo>
                <a:lnTo>
                  <a:pt x="12167" y="15549"/>
                </a:lnTo>
                <a:lnTo>
                  <a:pt x="11851" y="15403"/>
                </a:lnTo>
                <a:lnTo>
                  <a:pt x="11559" y="15281"/>
                </a:lnTo>
                <a:lnTo>
                  <a:pt x="11242" y="15184"/>
                </a:lnTo>
                <a:lnTo>
                  <a:pt x="10780" y="15062"/>
                </a:lnTo>
                <a:lnTo>
                  <a:pt x="10439" y="15013"/>
                </a:lnTo>
                <a:lnTo>
                  <a:pt x="10123" y="14965"/>
                </a:lnTo>
                <a:lnTo>
                  <a:pt x="10147" y="14746"/>
                </a:lnTo>
                <a:lnTo>
                  <a:pt x="10123" y="14502"/>
                </a:lnTo>
                <a:lnTo>
                  <a:pt x="10123" y="14259"/>
                </a:lnTo>
                <a:lnTo>
                  <a:pt x="10099" y="14089"/>
                </a:lnTo>
                <a:lnTo>
                  <a:pt x="10123" y="13529"/>
                </a:lnTo>
                <a:lnTo>
                  <a:pt x="10099" y="12945"/>
                </a:lnTo>
                <a:lnTo>
                  <a:pt x="10099" y="12434"/>
                </a:lnTo>
                <a:lnTo>
                  <a:pt x="10074" y="12191"/>
                </a:lnTo>
                <a:lnTo>
                  <a:pt x="10050" y="12069"/>
                </a:lnTo>
                <a:lnTo>
                  <a:pt x="10001" y="11948"/>
                </a:lnTo>
                <a:lnTo>
                  <a:pt x="10391" y="11777"/>
                </a:lnTo>
                <a:lnTo>
                  <a:pt x="10756" y="11583"/>
                </a:lnTo>
                <a:lnTo>
                  <a:pt x="11096" y="11364"/>
                </a:lnTo>
                <a:lnTo>
                  <a:pt x="11413" y="11096"/>
                </a:lnTo>
                <a:lnTo>
                  <a:pt x="11851" y="10707"/>
                </a:lnTo>
                <a:lnTo>
                  <a:pt x="12118" y="10463"/>
                </a:lnTo>
                <a:lnTo>
                  <a:pt x="12240" y="10317"/>
                </a:lnTo>
                <a:lnTo>
                  <a:pt x="12337" y="10196"/>
                </a:lnTo>
                <a:lnTo>
                  <a:pt x="12508" y="10001"/>
                </a:lnTo>
                <a:lnTo>
                  <a:pt x="12897" y="9879"/>
                </a:lnTo>
                <a:lnTo>
                  <a:pt x="13286" y="9782"/>
                </a:lnTo>
                <a:lnTo>
                  <a:pt x="13675" y="9660"/>
                </a:lnTo>
                <a:lnTo>
                  <a:pt x="13870" y="9587"/>
                </a:lnTo>
                <a:lnTo>
                  <a:pt x="14040" y="9490"/>
                </a:lnTo>
                <a:lnTo>
                  <a:pt x="14478" y="9222"/>
                </a:lnTo>
                <a:lnTo>
                  <a:pt x="14916" y="8906"/>
                </a:lnTo>
                <a:lnTo>
                  <a:pt x="15306" y="8565"/>
                </a:lnTo>
                <a:lnTo>
                  <a:pt x="15646" y="8176"/>
                </a:lnTo>
                <a:lnTo>
                  <a:pt x="15963" y="7787"/>
                </a:lnTo>
                <a:lnTo>
                  <a:pt x="16255" y="7397"/>
                </a:lnTo>
                <a:lnTo>
                  <a:pt x="16522" y="6959"/>
                </a:lnTo>
                <a:lnTo>
                  <a:pt x="16766" y="6521"/>
                </a:lnTo>
                <a:lnTo>
                  <a:pt x="16960" y="6083"/>
                </a:lnTo>
                <a:lnTo>
                  <a:pt x="17155" y="5621"/>
                </a:lnTo>
                <a:lnTo>
                  <a:pt x="17301" y="5134"/>
                </a:lnTo>
                <a:lnTo>
                  <a:pt x="17398" y="4648"/>
                </a:lnTo>
                <a:lnTo>
                  <a:pt x="17544" y="3869"/>
                </a:lnTo>
                <a:lnTo>
                  <a:pt x="17593" y="3431"/>
                </a:lnTo>
                <a:lnTo>
                  <a:pt x="17617" y="2993"/>
                </a:lnTo>
                <a:lnTo>
                  <a:pt x="17593" y="2555"/>
                </a:lnTo>
                <a:lnTo>
                  <a:pt x="17569" y="2361"/>
                </a:lnTo>
                <a:lnTo>
                  <a:pt x="17520" y="2142"/>
                </a:lnTo>
                <a:lnTo>
                  <a:pt x="17447" y="1947"/>
                </a:lnTo>
                <a:lnTo>
                  <a:pt x="17374" y="1777"/>
                </a:lnTo>
                <a:lnTo>
                  <a:pt x="17277" y="1606"/>
                </a:lnTo>
                <a:lnTo>
                  <a:pt x="17131" y="1460"/>
                </a:lnTo>
                <a:lnTo>
                  <a:pt x="17009" y="1339"/>
                </a:lnTo>
                <a:lnTo>
                  <a:pt x="16863" y="1241"/>
                </a:lnTo>
                <a:lnTo>
                  <a:pt x="16693" y="1168"/>
                </a:lnTo>
                <a:lnTo>
                  <a:pt x="16547" y="1120"/>
                </a:lnTo>
                <a:lnTo>
                  <a:pt x="16376" y="1095"/>
                </a:lnTo>
                <a:lnTo>
                  <a:pt x="16206" y="1095"/>
                </a:lnTo>
                <a:lnTo>
                  <a:pt x="15841" y="1120"/>
                </a:lnTo>
                <a:lnTo>
                  <a:pt x="15476" y="1168"/>
                </a:lnTo>
                <a:lnTo>
                  <a:pt x="15087" y="1241"/>
                </a:lnTo>
                <a:lnTo>
                  <a:pt x="14868" y="1266"/>
                </a:lnTo>
                <a:lnTo>
                  <a:pt x="14478" y="1266"/>
                </a:lnTo>
                <a:lnTo>
                  <a:pt x="14308" y="1217"/>
                </a:lnTo>
                <a:lnTo>
                  <a:pt x="14332" y="755"/>
                </a:lnTo>
                <a:lnTo>
                  <a:pt x="14357" y="292"/>
                </a:lnTo>
                <a:lnTo>
                  <a:pt x="14357" y="219"/>
                </a:lnTo>
                <a:lnTo>
                  <a:pt x="14332" y="146"/>
                </a:lnTo>
                <a:lnTo>
                  <a:pt x="14259" y="98"/>
                </a:lnTo>
                <a:lnTo>
                  <a:pt x="14186" y="73"/>
                </a:lnTo>
                <a:lnTo>
                  <a:pt x="13894" y="25"/>
                </a:lnTo>
                <a:lnTo>
                  <a:pt x="135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9"/>
          <p:cNvSpPr/>
          <p:nvPr/>
        </p:nvSpPr>
        <p:spPr>
          <a:xfrm>
            <a:off x="4948988" y="1614178"/>
            <a:ext cx="303104" cy="315166"/>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9"/>
          <p:cNvSpPr/>
          <p:nvPr/>
        </p:nvSpPr>
        <p:spPr>
          <a:xfrm>
            <a:off x="5394867" y="1623331"/>
            <a:ext cx="324337" cy="303925"/>
          </a:xfrm>
          <a:custGeom>
            <a:avLst/>
            <a:gdLst/>
            <a:ahLst/>
            <a:cxnLst/>
            <a:rect l="l" t="t" r="r" b="b"/>
            <a:pathLst>
              <a:path w="18956" h="17763" extrusionOk="0">
                <a:moveTo>
                  <a:pt x="17592" y="6229"/>
                </a:moveTo>
                <a:lnTo>
                  <a:pt x="17836" y="6375"/>
                </a:lnTo>
                <a:lnTo>
                  <a:pt x="17957" y="6473"/>
                </a:lnTo>
                <a:lnTo>
                  <a:pt x="18079" y="6570"/>
                </a:lnTo>
                <a:lnTo>
                  <a:pt x="17933" y="6619"/>
                </a:lnTo>
                <a:lnTo>
                  <a:pt x="17811" y="6667"/>
                </a:lnTo>
                <a:lnTo>
                  <a:pt x="17617" y="6789"/>
                </a:lnTo>
                <a:lnTo>
                  <a:pt x="17592" y="6229"/>
                </a:lnTo>
                <a:close/>
                <a:moveTo>
                  <a:pt x="18225" y="6765"/>
                </a:moveTo>
                <a:lnTo>
                  <a:pt x="18298" y="6911"/>
                </a:lnTo>
                <a:lnTo>
                  <a:pt x="18128" y="6935"/>
                </a:lnTo>
                <a:lnTo>
                  <a:pt x="17957" y="7008"/>
                </a:lnTo>
                <a:lnTo>
                  <a:pt x="17787" y="7081"/>
                </a:lnTo>
                <a:lnTo>
                  <a:pt x="17617" y="7203"/>
                </a:lnTo>
                <a:lnTo>
                  <a:pt x="17617" y="6984"/>
                </a:lnTo>
                <a:lnTo>
                  <a:pt x="17909" y="6862"/>
                </a:lnTo>
                <a:lnTo>
                  <a:pt x="18079" y="6813"/>
                </a:lnTo>
                <a:lnTo>
                  <a:pt x="18225" y="6765"/>
                </a:lnTo>
                <a:close/>
                <a:moveTo>
                  <a:pt x="18371" y="7203"/>
                </a:moveTo>
                <a:lnTo>
                  <a:pt x="18395" y="7397"/>
                </a:lnTo>
                <a:lnTo>
                  <a:pt x="18225" y="7470"/>
                </a:lnTo>
                <a:lnTo>
                  <a:pt x="18079" y="7543"/>
                </a:lnTo>
                <a:lnTo>
                  <a:pt x="17860" y="7689"/>
                </a:lnTo>
                <a:lnTo>
                  <a:pt x="17641" y="7835"/>
                </a:lnTo>
                <a:lnTo>
                  <a:pt x="17641" y="7738"/>
                </a:lnTo>
                <a:lnTo>
                  <a:pt x="17617" y="7470"/>
                </a:lnTo>
                <a:lnTo>
                  <a:pt x="17787" y="7397"/>
                </a:lnTo>
                <a:lnTo>
                  <a:pt x="18347" y="7227"/>
                </a:lnTo>
                <a:lnTo>
                  <a:pt x="18371" y="7203"/>
                </a:lnTo>
                <a:close/>
                <a:moveTo>
                  <a:pt x="18420" y="7689"/>
                </a:moveTo>
                <a:lnTo>
                  <a:pt x="18420" y="7835"/>
                </a:lnTo>
                <a:lnTo>
                  <a:pt x="18420" y="7908"/>
                </a:lnTo>
                <a:lnTo>
                  <a:pt x="18225" y="7981"/>
                </a:lnTo>
                <a:lnTo>
                  <a:pt x="18006" y="8103"/>
                </a:lnTo>
                <a:lnTo>
                  <a:pt x="17811" y="8249"/>
                </a:lnTo>
                <a:lnTo>
                  <a:pt x="17641" y="8395"/>
                </a:lnTo>
                <a:lnTo>
                  <a:pt x="17641" y="8006"/>
                </a:lnTo>
                <a:lnTo>
                  <a:pt x="17860" y="7933"/>
                </a:lnTo>
                <a:lnTo>
                  <a:pt x="18079" y="7835"/>
                </a:lnTo>
                <a:lnTo>
                  <a:pt x="18420" y="7689"/>
                </a:lnTo>
                <a:close/>
                <a:moveTo>
                  <a:pt x="18420" y="8200"/>
                </a:moveTo>
                <a:lnTo>
                  <a:pt x="18395" y="8468"/>
                </a:lnTo>
                <a:lnTo>
                  <a:pt x="18322" y="8492"/>
                </a:lnTo>
                <a:lnTo>
                  <a:pt x="18249" y="8517"/>
                </a:lnTo>
                <a:lnTo>
                  <a:pt x="18103" y="8614"/>
                </a:lnTo>
                <a:lnTo>
                  <a:pt x="17884" y="8736"/>
                </a:lnTo>
                <a:lnTo>
                  <a:pt x="17665" y="8833"/>
                </a:lnTo>
                <a:lnTo>
                  <a:pt x="17665" y="8565"/>
                </a:lnTo>
                <a:lnTo>
                  <a:pt x="17860" y="8517"/>
                </a:lnTo>
                <a:lnTo>
                  <a:pt x="18055" y="8419"/>
                </a:lnTo>
                <a:lnTo>
                  <a:pt x="18225" y="8298"/>
                </a:lnTo>
                <a:lnTo>
                  <a:pt x="18420" y="8200"/>
                </a:lnTo>
                <a:close/>
                <a:moveTo>
                  <a:pt x="18298" y="8784"/>
                </a:moveTo>
                <a:lnTo>
                  <a:pt x="18201" y="8979"/>
                </a:lnTo>
                <a:lnTo>
                  <a:pt x="18079" y="9174"/>
                </a:lnTo>
                <a:lnTo>
                  <a:pt x="17884" y="9344"/>
                </a:lnTo>
                <a:lnTo>
                  <a:pt x="17690" y="9514"/>
                </a:lnTo>
                <a:lnTo>
                  <a:pt x="17665" y="8955"/>
                </a:lnTo>
                <a:lnTo>
                  <a:pt x="17860" y="8930"/>
                </a:lnTo>
                <a:lnTo>
                  <a:pt x="18079" y="8857"/>
                </a:lnTo>
                <a:lnTo>
                  <a:pt x="18298" y="8784"/>
                </a:lnTo>
                <a:close/>
                <a:moveTo>
                  <a:pt x="2969" y="5061"/>
                </a:moveTo>
                <a:lnTo>
                  <a:pt x="3674" y="5086"/>
                </a:lnTo>
                <a:lnTo>
                  <a:pt x="4380" y="5086"/>
                </a:lnTo>
                <a:lnTo>
                  <a:pt x="4331" y="5305"/>
                </a:lnTo>
                <a:lnTo>
                  <a:pt x="4307" y="5572"/>
                </a:lnTo>
                <a:lnTo>
                  <a:pt x="4283" y="6083"/>
                </a:lnTo>
                <a:lnTo>
                  <a:pt x="4258" y="7543"/>
                </a:lnTo>
                <a:lnTo>
                  <a:pt x="4258" y="9003"/>
                </a:lnTo>
                <a:lnTo>
                  <a:pt x="4283" y="10488"/>
                </a:lnTo>
                <a:lnTo>
                  <a:pt x="3869" y="10536"/>
                </a:lnTo>
                <a:lnTo>
                  <a:pt x="3869" y="10512"/>
                </a:lnTo>
                <a:lnTo>
                  <a:pt x="3991" y="10317"/>
                </a:lnTo>
                <a:lnTo>
                  <a:pt x="4088" y="10123"/>
                </a:lnTo>
                <a:lnTo>
                  <a:pt x="4161" y="9904"/>
                </a:lnTo>
                <a:lnTo>
                  <a:pt x="4185" y="9782"/>
                </a:lnTo>
                <a:lnTo>
                  <a:pt x="4185" y="9660"/>
                </a:lnTo>
                <a:lnTo>
                  <a:pt x="4161" y="9612"/>
                </a:lnTo>
                <a:lnTo>
                  <a:pt x="4112" y="9587"/>
                </a:lnTo>
                <a:lnTo>
                  <a:pt x="4064" y="9587"/>
                </a:lnTo>
                <a:lnTo>
                  <a:pt x="4015" y="9612"/>
                </a:lnTo>
                <a:lnTo>
                  <a:pt x="3796" y="9977"/>
                </a:lnTo>
                <a:lnTo>
                  <a:pt x="3601" y="10342"/>
                </a:lnTo>
                <a:lnTo>
                  <a:pt x="3431" y="10561"/>
                </a:lnTo>
                <a:lnTo>
                  <a:pt x="3115" y="10585"/>
                </a:lnTo>
                <a:lnTo>
                  <a:pt x="3115" y="10585"/>
                </a:lnTo>
                <a:lnTo>
                  <a:pt x="3188" y="10390"/>
                </a:lnTo>
                <a:lnTo>
                  <a:pt x="3261" y="10220"/>
                </a:lnTo>
                <a:lnTo>
                  <a:pt x="3334" y="10001"/>
                </a:lnTo>
                <a:lnTo>
                  <a:pt x="3431" y="9806"/>
                </a:lnTo>
                <a:lnTo>
                  <a:pt x="3553" y="9612"/>
                </a:lnTo>
                <a:lnTo>
                  <a:pt x="3626" y="9539"/>
                </a:lnTo>
                <a:lnTo>
                  <a:pt x="3723" y="9490"/>
                </a:lnTo>
                <a:lnTo>
                  <a:pt x="3747" y="9466"/>
                </a:lnTo>
                <a:lnTo>
                  <a:pt x="3747" y="9441"/>
                </a:lnTo>
                <a:lnTo>
                  <a:pt x="3723" y="9417"/>
                </a:lnTo>
                <a:lnTo>
                  <a:pt x="3699" y="9417"/>
                </a:lnTo>
                <a:lnTo>
                  <a:pt x="3601" y="9441"/>
                </a:lnTo>
                <a:lnTo>
                  <a:pt x="3504" y="9466"/>
                </a:lnTo>
                <a:lnTo>
                  <a:pt x="3358" y="9587"/>
                </a:lnTo>
                <a:lnTo>
                  <a:pt x="3212" y="9733"/>
                </a:lnTo>
                <a:lnTo>
                  <a:pt x="3115" y="9904"/>
                </a:lnTo>
                <a:lnTo>
                  <a:pt x="2993" y="10098"/>
                </a:lnTo>
                <a:lnTo>
                  <a:pt x="2896" y="10317"/>
                </a:lnTo>
                <a:lnTo>
                  <a:pt x="2847" y="10463"/>
                </a:lnTo>
                <a:lnTo>
                  <a:pt x="2798" y="10585"/>
                </a:lnTo>
                <a:lnTo>
                  <a:pt x="2409" y="10561"/>
                </a:lnTo>
                <a:lnTo>
                  <a:pt x="2506" y="10244"/>
                </a:lnTo>
                <a:lnTo>
                  <a:pt x="2652" y="9928"/>
                </a:lnTo>
                <a:lnTo>
                  <a:pt x="2823" y="9660"/>
                </a:lnTo>
                <a:lnTo>
                  <a:pt x="3017" y="9393"/>
                </a:lnTo>
                <a:lnTo>
                  <a:pt x="3017" y="9368"/>
                </a:lnTo>
                <a:lnTo>
                  <a:pt x="2993" y="9368"/>
                </a:lnTo>
                <a:lnTo>
                  <a:pt x="2847" y="9441"/>
                </a:lnTo>
                <a:lnTo>
                  <a:pt x="2701" y="9563"/>
                </a:lnTo>
                <a:lnTo>
                  <a:pt x="2579" y="9685"/>
                </a:lnTo>
                <a:lnTo>
                  <a:pt x="2458" y="9831"/>
                </a:lnTo>
                <a:lnTo>
                  <a:pt x="2360" y="10001"/>
                </a:lnTo>
                <a:lnTo>
                  <a:pt x="2287" y="10171"/>
                </a:lnTo>
                <a:lnTo>
                  <a:pt x="2166" y="10512"/>
                </a:lnTo>
                <a:lnTo>
                  <a:pt x="2068" y="10512"/>
                </a:lnTo>
                <a:lnTo>
                  <a:pt x="1776" y="10439"/>
                </a:lnTo>
                <a:lnTo>
                  <a:pt x="1849" y="10366"/>
                </a:lnTo>
                <a:lnTo>
                  <a:pt x="1898" y="10269"/>
                </a:lnTo>
                <a:lnTo>
                  <a:pt x="1995" y="10025"/>
                </a:lnTo>
                <a:lnTo>
                  <a:pt x="2117" y="9806"/>
                </a:lnTo>
                <a:lnTo>
                  <a:pt x="2287" y="9490"/>
                </a:lnTo>
                <a:lnTo>
                  <a:pt x="2385" y="9320"/>
                </a:lnTo>
                <a:lnTo>
                  <a:pt x="2409" y="9149"/>
                </a:lnTo>
                <a:lnTo>
                  <a:pt x="2409" y="9125"/>
                </a:lnTo>
                <a:lnTo>
                  <a:pt x="2360" y="9125"/>
                </a:lnTo>
                <a:lnTo>
                  <a:pt x="2287" y="9174"/>
                </a:lnTo>
                <a:lnTo>
                  <a:pt x="2190" y="9222"/>
                </a:lnTo>
                <a:lnTo>
                  <a:pt x="2044" y="9393"/>
                </a:lnTo>
                <a:lnTo>
                  <a:pt x="1922" y="9563"/>
                </a:lnTo>
                <a:lnTo>
                  <a:pt x="1825" y="9733"/>
                </a:lnTo>
                <a:lnTo>
                  <a:pt x="1752" y="9879"/>
                </a:lnTo>
                <a:lnTo>
                  <a:pt x="1655" y="10050"/>
                </a:lnTo>
                <a:lnTo>
                  <a:pt x="1630" y="10220"/>
                </a:lnTo>
                <a:lnTo>
                  <a:pt x="1630" y="10317"/>
                </a:lnTo>
                <a:lnTo>
                  <a:pt x="1655" y="10390"/>
                </a:lnTo>
                <a:lnTo>
                  <a:pt x="1436" y="10293"/>
                </a:lnTo>
                <a:lnTo>
                  <a:pt x="1217" y="10171"/>
                </a:lnTo>
                <a:lnTo>
                  <a:pt x="1265" y="10098"/>
                </a:lnTo>
                <a:lnTo>
                  <a:pt x="1387" y="9782"/>
                </a:lnTo>
                <a:lnTo>
                  <a:pt x="1557" y="9490"/>
                </a:lnTo>
                <a:lnTo>
                  <a:pt x="1752" y="9174"/>
                </a:lnTo>
                <a:lnTo>
                  <a:pt x="1874" y="9028"/>
                </a:lnTo>
                <a:lnTo>
                  <a:pt x="1971" y="8906"/>
                </a:lnTo>
                <a:lnTo>
                  <a:pt x="1995" y="8857"/>
                </a:lnTo>
                <a:lnTo>
                  <a:pt x="1995" y="8833"/>
                </a:lnTo>
                <a:lnTo>
                  <a:pt x="1922" y="8833"/>
                </a:lnTo>
                <a:lnTo>
                  <a:pt x="1606" y="9052"/>
                </a:lnTo>
                <a:lnTo>
                  <a:pt x="1460" y="9198"/>
                </a:lnTo>
                <a:lnTo>
                  <a:pt x="1314" y="9344"/>
                </a:lnTo>
                <a:lnTo>
                  <a:pt x="1119" y="9636"/>
                </a:lnTo>
                <a:lnTo>
                  <a:pt x="1022" y="9806"/>
                </a:lnTo>
                <a:lnTo>
                  <a:pt x="973" y="9952"/>
                </a:lnTo>
                <a:lnTo>
                  <a:pt x="852" y="9831"/>
                </a:lnTo>
                <a:lnTo>
                  <a:pt x="754" y="9709"/>
                </a:lnTo>
                <a:lnTo>
                  <a:pt x="779" y="9660"/>
                </a:lnTo>
                <a:lnTo>
                  <a:pt x="852" y="9490"/>
                </a:lnTo>
                <a:lnTo>
                  <a:pt x="925" y="9320"/>
                </a:lnTo>
                <a:lnTo>
                  <a:pt x="1144" y="9003"/>
                </a:lnTo>
                <a:lnTo>
                  <a:pt x="1387" y="8736"/>
                </a:lnTo>
                <a:lnTo>
                  <a:pt x="1484" y="8565"/>
                </a:lnTo>
                <a:lnTo>
                  <a:pt x="1582" y="8419"/>
                </a:lnTo>
                <a:lnTo>
                  <a:pt x="1582" y="8371"/>
                </a:lnTo>
                <a:lnTo>
                  <a:pt x="1533" y="8346"/>
                </a:lnTo>
                <a:lnTo>
                  <a:pt x="1436" y="8371"/>
                </a:lnTo>
                <a:lnTo>
                  <a:pt x="1338" y="8419"/>
                </a:lnTo>
                <a:lnTo>
                  <a:pt x="1217" y="8468"/>
                </a:lnTo>
                <a:lnTo>
                  <a:pt x="1119" y="8565"/>
                </a:lnTo>
                <a:lnTo>
                  <a:pt x="949" y="8736"/>
                </a:lnTo>
                <a:lnTo>
                  <a:pt x="827" y="8906"/>
                </a:lnTo>
                <a:lnTo>
                  <a:pt x="681" y="9052"/>
                </a:lnTo>
                <a:lnTo>
                  <a:pt x="560" y="9247"/>
                </a:lnTo>
                <a:lnTo>
                  <a:pt x="511" y="9003"/>
                </a:lnTo>
                <a:lnTo>
                  <a:pt x="535" y="8930"/>
                </a:lnTo>
                <a:lnTo>
                  <a:pt x="633" y="8760"/>
                </a:lnTo>
                <a:lnTo>
                  <a:pt x="730" y="8565"/>
                </a:lnTo>
                <a:lnTo>
                  <a:pt x="998" y="8200"/>
                </a:lnTo>
                <a:lnTo>
                  <a:pt x="1265" y="7835"/>
                </a:lnTo>
                <a:lnTo>
                  <a:pt x="1265" y="7787"/>
                </a:lnTo>
                <a:lnTo>
                  <a:pt x="1241" y="7787"/>
                </a:lnTo>
                <a:lnTo>
                  <a:pt x="1022" y="7908"/>
                </a:lnTo>
                <a:lnTo>
                  <a:pt x="852" y="8054"/>
                </a:lnTo>
                <a:lnTo>
                  <a:pt x="681" y="8200"/>
                </a:lnTo>
                <a:lnTo>
                  <a:pt x="511" y="8395"/>
                </a:lnTo>
                <a:lnTo>
                  <a:pt x="462" y="8444"/>
                </a:lnTo>
                <a:lnTo>
                  <a:pt x="487" y="8030"/>
                </a:lnTo>
                <a:lnTo>
                  <a:pt x="487" y="7981"/>
                </a:lnTo>
                <a:lnTo>
                  <a:pt x="608" y="7835"/>
                </a:lnTo>
                <a:lnTo>
                  <a:pt x="730" y="7689"/>
                </a:lnTo>
                <a:lnTo>
                  <a:pt x="852" y="7543"/>
                </a:lnTo>
                <a:lnTo>
                  <a:pt x="949" y="7373"/>
                </a:lnTo>
                <a:lnTo>
                  <a:pt x="949" y="7349"/>
                </a:lnTo>
                <a:lnTo>
                  <a:pt x="949" y="7324"/>
                </a:lnTo>
                <a:lnTo>
                  <a:pt x="900" y="7324"/>
                </a:lnTo>
                <a:lnTo>
                  <a:pt x="730" y="7446"/>
                </a:lnTo>
                <a:lnTo>
                  <a:pt x="511" y="7592"/>
                </a:lnTo>
                <a:lnTo>
                  <a:pt x="560" y="7276"/>
                </a:lnTo>
                <a:lnTo>
                  <a:pt x="608" y="6959"/>
                </a:lnTo>
                <a:lnTo>
                  <a:pt x="681" y="6643"/>
                </a:lnTo>
                <a:lnTo>
                  <a:pt x="779" y="6351"/>
                </a:lnTo>
                <a:lnTo>
                  <a:pt x="925" y="6083"/>
                </a:lnTo>
                <a:lnTo>
                  <a:pt x="1119" y="5840"/>
                </a:lnTo>
                <a:lnTo>
                  <a:pt x="1338" y="5597"/>
                </a:lnTo>
                <a:lnTo>
                  <a:pt x="1630" y="5402"/>
                </a:lnTo>
                <a:lnTo>
                  <a:pt x="1776" y="5305"/>
                </a:lnTo>
                <a:lnTo>
                  <a:pt x="1922" y="5232"/>
                </a:lnTo>
                <a:lnTo>
                  <a:pt x="2263" y="5134"/>
                </a:lnTo>
                <a:lnTo>
                  <a:pt x="2604" y="5086"/>
                </a:lnTo>
                <a:lnTo>
                  <a:pt x="2969" y="5061"/>
                </a:lnTo>
                <a:close/>
                <a:moveTo>
                  <a:pt x="15622" y="1631"/>
                </a:moveTo>
                <a:lnTo>
                  <a:pt x="15622" y="2044"/>
                </a:lnTo>
                <a:lnTo>
                  <a:pt x="15597" y="2896"/>
                </a:lnTo>
                <a:lnTo>
                  <a:pt x="15597" y="3310"/>
                </a:lnTo>
                <a:lnTo>
                  <a:pt x="15622" y="3748"/>
                </a:lnTo>
                <a:lnTo>
                  <a:pt x="15622" y="4186"/>
                </a:lnTo>
                <a:lnTo>
                  <a:pt x="15622" y="4648"/>
                </a:lnTo>
                <a:lnTo>
                  <a:pt x="15549" y="5524"/>
                </a:lnTo>
                <a:lnTo>
                  <a:pt x="15524" y="6035"/>
                </a:lnTo>
                <a:lnTo>
                  <a:pt x="15524" y="6521"/>
                </a:lnTo>
                <a:lnTo>
                  <a:pt x="15524" y="7519"/>
                </a:lnTo>
                <a:lnTo>
                  <a:pt x="15524" y="9441"/>
                </a:lnTo>
                <a:lnTo>
                  <a:pt x="15500" y="11364"/>
                </a:lnTo>
                <a:lnTo>
                  <a:pt x="15524" y="12142"/>
                </a:lnTo>
                <a:lnTo>
                  <a:pt x="15403" y="12264"/>
                </a:lnTo>
                <a:lnTo>
                  <a:pt x="15281" y="12386"/>
                </a:lnTo>
                <a:lnTo>
                  <a:pt x="15184" y="12532"/>
                </a:lnTo>
                <a:lnTo>
                  <a:pt x="15111" y="12702"/>
                </a:lnTo>
                <a:lnTo>
                  <a:pt x="14940" y="13018"/>
                </a:lnTo>
                <a:lnTo>
                  <a:pt x="14819" y="13334"/>
                </a:lnTo>
                <a:lnTo>
                  <a:pt x="14624" y="13213"/>
                </a:lnTo>
                <a:lnTo>
                  <a:pt x="14746" y="13018"/>
                </a:lnTo>
                <a:lnTo>
                  <a:pt x="14867" y="12775"/>
                </a:lnTo>
                <a:lnTo>
                  <a:pt x="15013" y="12337"/>
                </a:lnTo>
                <a:lnTo>
                  <a:pt x="15184" y="11948"/>
                </a:lnTo>
                <a:lnTo>
                  <a:pt x="15232" y="11729"/>
                </a:lnTo>
                <a:lnTo>
                  <a:pt x="15281" y="11534"/>
                </a:lnTo>
                <a:lnTo>
                  <a:pt x="15281" y="11485"/>
                </a:lnTo>
                <a:lnTo>
                  <a:pt x="15257" y="11485"/>
                </a:lnTo>
                <a:lnTo>
                  <a:pt x="15184" y="11510"/>
                </a:lnTo>
                <a:lnTo>
                  <a:pt x="15111" y="11558"/>
                </a:lnTo>
                <a:lnTo>
                  <a:pt x="15038" y="11607"/>
                </a:lnTo>
                <a:lnTo>
                  <a:pt x="14989" y="11680"/>
                </a:lnTo>
                <a:lnTo>
                  <a:pt x="14916" y="11850"/>
                </a:lnTo>
                <a:lnTo>
                  <a:pt x="14843" y="11996"/>
                </a:lnTo>
                <a:lnTo>
                  <a:pt x="14527" y="12629"/>
                </a:lnTo>
                <a:lnTo>
                  <a:pt x="14405" y="12824"/>
                </a:lnTo>
                <a:lnTo>
                  <a:pt x="14332" y="13042"/>
                </a:lnTo>
                <a:lnTo>
                  <a:pt x="14016" y="12872"/>
                </a:lnTo>
                <a:lnTo>
                  <a:pt x="14089" y="12799"/>
                </a:lnTo>
                <a:lnTo>
                  <a:pt x="14162" y="12726"/>
                </a:lnTo>
                <a:lnTo>
                  <a:pt x="14259" y="12532"/>
                </a:lnTo>
                <a:lnTo>
                  <a:pt x="14405" y="12118"/>
                </a:lnTo>
                <a:lnTo>
                  <a:pt x="14673" y="11558"/>
                </a:lnTo>
                <a:lnTo>
                  <a:pt x="14965" y="10999"/>
                </a:lnTo>
                <a:lnTo>
                  <a:pt x="14965" y="10974"/>
                </a:lnTo>
                <a:lnTo>
                  <a:pt x="14940" y="10950"/>
                </a:lnTo>
                <a:lnTo>
                  <a:pt x="14794" y="11047"/>
                </a:lnTo>
                <a:lnTo>
                  <a:pt x="14697" y="11145"/>
                </a:lnTo>
                <a:lnTo>
                  <a:pt x="14502" y="11364"/>
                </a:lnTo>
                <a:lnTo>
                  <a:pt x="14332" y="11607"/>
                </a:lnTo>
                <a:lnTo>
                  <a:pt x="14210" y="11875"/>
                </a:lnTo>
                <a:lnTo>
                  <a:pt x="13967" y="12288"/>
                </a:lnTo>
                <a:lnTo>
                  <a:pt x="13870" y="12532"/>
                </a:lnTo>
                <a:lnTo>
                  <a:pt x="13821" y="12653"/>
                </a:lnTo>
                <a:lnTo>
                  <a:pt x="13821" y="12775"/>
                </a:lnTo>
                <a:lnTo>
                  <a:pt x="13626" y="12678"/>
                </a:lnTo>
                <a:lnTo>
                  <a:pt x="13651" y="12605"/>
                </a:lnTo>
                <a:lnTo>
                  <a:pt x="13675" y="12507"/>
                </a:lnTo>
                <a:lnTo>
                  <a:pt x="13724" y="12337"/>
                </a:lnTo>
                <a:lnTo>
                  <a:pt x="13797" y="12167"/>
                </a:lnTo>
                <a:lnTo>
                  <a:pt x="13943" y="11875"/>
                </a:lnTo>
                <a:lnTo>
                  <a:pt x="14064" y="11558"/>
                </a:lnTo>
                <a:lnTo>
                  <a:pt x="14162" y="11218"/>
                </a:lnTo>
                <a:lnTo>
                  <a:pt x="14259" y="10901"/>
                </a:lnTo>
                <a:lnTo>
                  <a:pt x="14405" y="10585"/>
                </a:lnTo>
                <a:lnTo>
                  <a:pt x="14405" y="10561"/>
                </a:lnTo>
                <a:lnTo>
                  <a:pt x="14356" y="10561"/>
                </a:lnTo>
                <a:lnTo>
                  <a:pt x="14259" y="10634"/>
                </a:lnTo>
                <a:lnTo>
                  <a:pt x="14162" y="10731"/>
                </a:lnTo>
                <a:lnTo>
                  <a:pt x="13991" y="10950"/>
                </a:lnTo>
                <a:lnTo>
                  <a:pt x="13870" y="11218"/>
                </a:lnTo>
                <a:lnTo>
                  <a:pt x="13772" y="11461"/>
                </a:lnTo>
                <a:lnTo>
                  <a:pt x="13651" y="11729"/>
                </a:lnTo>
                <a:lnTo>
                  <a:pt x="13505" y="11996"/>
                </a:lnTo>
                <a:lnTo>
                  <a:pt x="13383" y="12264"/>
                </a:lnTo>
                <a:lnTo>
                  <a:pt x="13359" y="12410"/>
                </a:lnTo>
                <a:lnTo>
                  <a:pt x="13334" y="12556"/>
                </a:lnTo>
                <a:lnTo>
                  <a:pt x="12872" y="12337"/>
                </a:lnTo>
                <a:lnTo>
                  <a:pt x="12994" y="12191"/>
                </a:lnTo>
                <a:lnTo>
                  <a:pt x="13115" y="12021"/>
                </a:lnTo>
                <a:lnTo>
                  <a:pt x="13310" y="11607"/>
                </a:lnTo>
                <a:lnTo>
                  <a:pt x="13772" y="10609"/>
                </a:lnTo>
                <a:lnTo>
                  <a:pt x="13772" y="10585"/>
                </a:lnTo>
                <a:lnTo>
                  <a:pt x="13772" y="10561"/>
                </a:lnTo>
                <a:lnTo>
                  <a:pt x="13748" y="10561"/>
                </a:lnTo>
                <a:lnTo>
                  <a:pt x="13724" y="10585"/>
                </a:lnTo>
                <a:lnTo>
                  <a:pt x="13456" y="10999"/>
                </a:lnTo>
                <a:lnTo>
                  <a:pt x="13188" y="11412"/>
                </a:lnTo>
                <a:lnTo>
                  <a:pt x="12945" y="11850"/>
                </a:lnTo>
                <a:lnTo>
                  <a:pt x="12823" y="12069"/>
                </a:lnTo>
                <a:lnTo>
                  <a:pt x="12750" y="12313"/>
                </a:lnTo>
                <a:lnTo>
                  <a:pt x="12361" y="12118"/>
                </a:lnTo>
                <a:lnTo>
                  <a:pt x="12288" y="12094"/>
                </a:lnTo>
                <a:lnTo>
                  <a:pt x="12337" y="11923"/>
                </a:lnTo>
                <a:lnTo>
                  <a:pt x="12458" y="11631"/>
                </a:lnTo>
                <a:lnTo>
                  <a:pt x="12604" y="11339"/>
                </a:lnTo>
                <a:lnTo>
                  <a:pt x="12823" y="10828"/>
                </a:lnTo>
                <a:lnTo>
                  <a:pt x="12945" y="10585"/>
                </a:lnTo>
                <a:lnTo>
                  <a:pt x="13091" y="10342"/>
                </a:lnTo>
                <a:lnTo>
                  <a:pt x="13091" y="10293"/>
                </a:lnTo>
                <a:lnTo>
                  <a:pt x="13067" y="10244"/>
                </a:lnTo>
                <a:lnTo>
                  <a:pt x="12969" y="10244"/>
                </a:lnTo>
                <a:lnTo>
                  <a:pt x="12775" y="10463"/>
                </a:lnTo>
                <a:lnTo>
                  <a:pt x="12604" y="10682"/>
                </a:lnTo>
                <a:lnTo>
                  <a:pt x="12458" y="10926"/>
                </a:lnTo>
                <a:lnTo>
                  <a:pt x="12312" y="11193"/>
                </a:lnTo>
                <a:lnTo>
                  <a:pt x="12118" y="11510"/>
                </a:lnTo>
                <a:lnTo>
                  <a:pt x="12020" y="11729"/>
                </a:lnTo>
                <a:lnTo>
                  <a:pt x="11947" y="11923"/>
                </a:lnTo>
                <a:lnTo>
                  <a:pt x="11655" y="11802"/>
                </a:lnTo>
                <a:lnTo>
                  <a:pt x="11728" y="11631"/>
                </a:lnTo>
                <a:lnTo>
                  <a:pt x="11777" y="11461"/>
                </a:lnTo>
                <a:lnTo>
                  <a:pt x="11874" y="11145"/>
                </a:lnTo>
                <a:lnTo>
                  <a:pt x="12118" y="10658"/>
                </a:lnTo>
                <a:lnTo>
                  <a:pt x="12239" y="10415"/>
                </a:lnTo>
                <a:lnTo>
                  <a:pt x="12385" y="10196"/>
                </a:lnTo>
                <a:lnTo>
                  <a:pt x="12410" y="10171"/>
                </a:lnTo>
                <a:lnTo>
                  <a:pt x="12385" y="10147"/>
                </a:lnTo>
                <a:lnTo>
                  <a:pt x="12361" y="10123"/>
                </a:lnTo>
                <a:lnTo>
                  <a:pt x="12312" y="10147"/>
                </a:lnTo>
                <a:lnTo>
                  <a:pt x="12142" y="10342"/>
                </a:lnTo>
                <a:lnTo>
                  <a:pt x="11972" y="10561"/>
                </a:lnTo>
                <a:lnTo>
                  <a:pt x="11826" y="10780"/>
                </a:lnTo>
                <a:lnTo>
                  <a:pt x="11704" y="11023"/>
                </a:lnTo>
                <a:lnTo>
                  <a:pt x="11534" y="11339"/>
                </a:lnTo>
                <a:lnTo>
                  <a:pt x="11461" y="11510"/>
                </a:lnTo>
                <a:lnTo>
                  <a:pt x="11436" y="11704"/>
                </a:lnTo>
                <a:lnTo>
                  <a:pt x="10974" y="11510"/>
                </a:lnTo>
                <a:lnTo>
                  <a:pt x="11120" y="11120"/>
                </a:lnTo>
                <a:lnTo>
                  <a:pt x="11315" y="10755"/>
                </a:lnTo>
                <a:lnTo>
                  <a:pt x="11534" y="10317"/>
                </a:lnTo>
                <a:lnTo>
                  <a:pt x="11655" y="10123"/>
                </a:lnTo>
                <a:lnTo>
                  <a:pt x="11801" y="9928"/>
                </a:lnTo>
                <a:lnTo>
                  <a:pt x="11801" y="9904"/>
                </a:lnTo>
                <a:lnTo>
                  <a:pt x="11680" y="9952"/>
                </a:lnTo>
                <a:lnTo>
                  <a:pt x="11582" y="10001"/>
                </a:lnTo>
                <a:lnTo>
                  <a:pt x="11485" y="10074"/>
                </a:lnTo>
                <a:lnTo>
                  <a:pt x="11412" y="10171"/>
                </a:lnTo>
                <a:lnTo>
                  <a:pt x="11266" y="10366"/>
                </a:lnTo>
                <a:lnTo>
                  <a:pt x="11144" y="10561"/>
                </a:lnTo>
                <a:lnTo>
                  <a:pt x="10877" y="10974"/>
                </a:lnTo>
                <a:lnTo>
                  <a:pt x="10755" y="11193"/>
                </a:lnTo>
                <a:lnTo>
                  <a:pt x="10706" y="11315"/>
                </a:lnTo>
                <a:lnTo>
                  <a:pt x="10682" y="11437"/>
                </a:lnTo>
                <a:lnTo>
                  <a:pt x="10633" y="11412"/>
                </a:lnTo>
                <a:lnTo>
                  <a:pt x="10244" y="11315"/>
                </a:lnTo>
                <a:lnTo>
                  <a:pt x="10366" y="11023"/>
                </a:lnTo>
                <a:lnTo>
                  <a:pt x="10487" y="10731"/>
                </a:lnTo>
                <a:lnTo>
                  <a:pt x="10731" y="10244"/>
                </a:lnTo>
                <a:lnTo>
                  <a:pt x="10974" y="9782"/>
                </a:lnTo>
                <a:lnTo>
                  <a:pt x="10974" y="9758"/>
                </a:lnTo>
                <a:lnTo>
                  <a:pt x="10950" y="9758"/>
                </a:lnTo>
                <a:lnTo>
                  <a:pt x="10779" y="9928"/>
                </a:lnTo>
                <a:lnTo>
                  <a:pt x="10609" y="10123"/>
                </a:lnTo>
                <a:lnTo>
                  <a:pt x="10487" y="10317"/>
                </a:lnTo>
                <a:lnTo>
                  <a:pt x="10341" y="10536"/>
                </a:lnTo>
                <a:lnTo>
                  <a:pt x="10147" y="10877"/>
                </a:lnTo>
                <a:lnTo>
                  <a:pt x="10049" y="11072"/>
                </a:lnTo>
                <a:lnTo>
                  <a:pt x="9976" y="11266"/>
                </a:lnTo>
                <a:lnTo>
                  <a:pt x="9441" y="11169"/>
                </a:lnTo>
                <a:lnTo>
                  <a:pt x="9611" y="10828"/>
                </a:lnTo>
                <a:lnTo>
                  <a:pt x="9806" y="10463"/>
                </a:lnTo>
                <a:lnTo>
                  <a:pt x="9903" y="10269"/>
                </a:lnTo>
                <a:lnTo>
                  <a:pt x="9903" y="10171"/>
                </a:lnTo>
                <a:lnTo>
                  <a:pt x="9903" y="10074"/>
                </a:lnTo>
                <a:lnTo>
                  <a:pt x="9903" y="10050"/>
                </a:lnTo>
                <a:lnTo>
                  <a:pt x="9879" y="10050"/>
                </a:lnTo>
                <a:lnTo>
                  <a:pt x="9782" y="10098"/>
                </a:lnTo>
                <a:lnTo>
                  <a:pt x="9709" y="10147"/>
                </a:lnTo>
                <a:lnTo>
                  <a:pt x="9563" y="10317"/>
                </a:lnTo>
                <a:lnTo>
                  <a:pt x="9441" y="10488"/>
                </a:lnTo>
                <a:lnTo>
                  <a:pt x="9344" y="10658"/>
                </a:lnTo>
                <a:lnTo>
                  <a:pt x="9198" y="10877"/>
                </a:lnTo>
                <a:lnTo>
                  <a:pt x="9149" y="10999"/>
                </a:lnTo>
                <a:lnTo>
                  <a:pt x="9076" y="11120"/>
                </a:lnTo>
                <a:lnTo>
                  <a:pt x="8930" y="11072"/>
                </a:lnTo>
                <a:lnTo>
                  <a:pt x="8492" y="10974"/>
                </a:lnTo>
                <a:lnTo>
                  <a:pt x="8638" y="10731"/>
                </a:lnTo>
                <a:lnTo>
                  <a:pt x="8930" y="10244"/>
                </a:lnTo>
                <a:lnTo>
                  <a:pt x="9100" y="10025"/>
                </a:lnTo>
                <a:lnTo>
                  <a:pt x="9246" y="9782"/>
                </a:lnTo>
                <a:lnTo>
                  <a:pt x="9271" y="9758"/>
                </a:lnTo>
                <a:lnTo>
                  <a:pt x="9271" y="9733"/>
                </a:lnTo>
                <a:lnTo>
                  <a:pt x="9222" y="9733"/>
                </a:lnTo>
                <a:lnTo>
                  <a:pt x="9027" y="9879"/>
                </a:lnTo>
                <a:lnTo>
                  <a:pt x="8857" y="10025"/>
                </a:lnTo>
                <a:lnTo>
                  <a:pt x="8687" y="10196"/>
                </a:lnTo>
                <a:lnTo>
                  <a:pt x="8565" y="10390"/>
                </a:lnTo>
                <a:lnTo>
                  <a:pt x="8370" y="10634"/>
                </a:lnTo>
                <a:lnTo>
                  <a:pt x="8273" y="10780"/>
                </a:lnTo>
                <a:lnTo>
                  <a:pt x="8200" y="10926"/>
                </a:lnTo>
                <a:lnTo>
                  <a:pt x="7932" y="10853"/>
                </a:lnTo>
                <a:lnTo>
                  <a:pt x="8078" y="10536"/>
                </a:lnTo>
                <a:lnTo>
                  <a:pt x="8273" y="10220"/>
                </a:lnTo>
                <a:lnTo>
                  <a:pt x="8370" y="10074"/>
                </a:lnTo>
                <a:lnTo>
                  <a:pt x="8492" y="9952"/>
                </a:lnTo>
                <a:lnTo>
                  <a:pt x="8492" y="9928"/>
                </a:lnTo>
                <a:lnTo>
                  <a:pt x="8492" y="9904"/>
                </a:lnTo>
                <a:lnTo>
                  <a:pt x="8468" y="9879"/>
                </a:lnTo>
                <a:lnTo>
                  <a:pt x="8443" y="9904"/>
                </a:lnTo>
                <a:lnTo>
                  <a:pt x="8273" y="9977"/>
                </a:lnTo>
                <a:lnTo>
                  <a:pt x="8127" y="10074"/>
                </a:lnTo>
                <a:lnTo>
                  <a:pt x="8005" y="10196"/>
                </a:lnTo>
                <a:lnTo>
                  <a:pt x="7884" y="10342"/>
                </a:lnTo>
                <a:lnTo>
                  <a:pt x="7738" y="10561"/>
                </a:lnTo>
                <a:lnTo>
                  <a:pt x="7616" y="10804"/>
                </a:lnTo>
                <a:lnTo>
                  <a:pt x="7300" y="10731"/>
                </a:lnTo>
                <a:lnTo>
                  <a:pt x="7397" y="10561"/>
                </a:lnTo>
                <a:lnTo>
                  <a:pt x="7495" y="10390"/>
                </a:lnTo>
                <a:lnTo>
                  <a:pt x="7641" y="10123"/>
                </a:lnTo>
                <a:lnTo>
                  <a:pt x="7714" y="9977"/>
                </a:lnTo>
                <a:lnTo>
                  <a:pt x="7714" y="9831"/>
                </a:lnTo>
                <a:lnTo>
                  <a:pt x="7689" y="9831"/>
                </a:lnTo>
                <a:lnTo>
                  <a:pt x="7592" y="9904"/>
                </a:lnTo>
                <a:lnTo>
                  <a:pt x="7470" y="10025"/>
                </a:lnTo>
                <a:lnTo>
                  <a:pt x="7324" y="10293"/>
                </a:lnTo>
                <a:lnTo>
                  <a:pt x="7178" y="10488"/>
                </a:lnTo>
                <a:lnTo>
                  <a:pt x="7105" y="10585"/>
                </a:lnTo>
                <a:lnTo>
                  <a:pt x="7057" y="10682"/>
                </a:lnTo>
                <a:lnTo>
                  <a:pt x="6643" y="10585"/>
                </a:lnTo>
                <a:lnTo>
                  <a:pt x="6692" y="10488"/>
                </a:lnTo>
                <a:lnTo>
                  <a:pt x="6789" y="10293"/>
                </a:lnTo>
                <a:lnTo>
                  <a:pt x="6886" y="10074"/>
                </a:lnTo>
                <a:lnTo>
                  <a:pt x="7057" y="9636"/>
                </a:lnTo>
                <a:lnTo>
                  <a:pt x="7057" y="9612"/>
                </a:lnTo>
                <a:lnTo>
                  <a:pt x="7032" y="9587"/>
                </a:lnTo>
                <a:lnTo>
                  <a:pt x="7008" y="9612"/>
                </a:lnTo>
                <a:lnTo>
                  <a:pt x="6765" y="9904"/>
                </a:lnTo>
                <a:lnTo>
                  <a:pt x="6521" y="10196"/>
                </a:lnTo>
                <a:lnTo>
                  <a:pt x="6400" y="10342"/>
                </a:lnTo>
                <a:lnTo>
                  <a:pt x="6254" y="10512"/>
                </a:lnTo>
                <a:lnTo>
                  <a:pt x="5816" y="10463"/>
                </a:lnTo>
                <a:lnTo>
                  <a:pt x="5889" y="10244"/>
                </a:lnTo>
                <a:lnTo>
                  <a:pt x="6010" y="10050"/>
                </a:lnTo>
                <a:lnTo>
                  <a:pt x="6205" y="9806"/>
                </a:lnTo>
                <a:lnTo>
                  <a:pt x="6278" y="9685"/>
                </a:lnTo>
                <a:lnTo>
                  <a:pt x="6302" y="9612"/>
                </a:lnTo>
                <a:lnTo>
                  <a:pt x="6327" y="9539"/>
                </a:lnTo>
                <a:lnTo>
                  <a:pt x="6302" y="9514"/>
                </a:lnTo>
                <a:lnTo>
                  <a:pt x="6205" y="9514"/>
                </a:lnTo>
                <a:lnTo>
                  <a:pt x="6132" y="9539"/>
                </a:lnTo>
                <a:lnTo>
                  <a:pt x="5986" y="9660"/>
                </a:lnTo>
                <a:lnTo>
                  <a:pt x="5864" y="9782"/>
                </a:lnTo>
                <a:lnTo>
                  <a:pt x="5767" y="9928"/>
                </a:lnTo>
                <a:lnTo>
                  <a:pt x="5597" y="10171"/>
                </a:lnTo>
                <a:lnTo>
                  <a:pt x="5524" y="10293"/>
                </a:lnTo>
                <a:lnTo>
                  <a:pt x="5475" y="10439"/>
                </a:lnTo>
                <a:lnTo>
                  <a:pt x="5256" y="10463"/>
                </a:lnTo>
                <a:lnTo>
                  <a:pt x="5061" y="10488"/>
                </a:lnTo>
                <a:lnTo>
                  <a:pt x="5183" y="10220"/>
                </a:lnTo>
                <a:lnTo>
                  <a:pt x="5378" y="9855"/>
                </a:lnTo>
                <a:lnTo>
                  <a:pt x="5475" y="9660"/>
                </a:lnTo>
                <a:lnTo>
                  <a:pt x="5597" y="9490"/>
                </a:lnTo>
                <a:lnTo>
                  <a:pt x="5378" y="9636"/>
                </a:lnTo>
                <a:lnTo>
                  <a:pt x="5183" y="9806"/>
                </a:lnTo>
                <a:lnTo>
                  <a:pt x="4988" y="10025"/>
                </a:lnTo>
                <a:lnTo>
                  <a:pt x="4818" y="10244"/>
                </a:lnTo>
                <a:lnTo>
                  <a:pt x="4818" y="8979"/>
                </a:lnTo>
                <a:lnTo>
                  <a:pt x="4794" y="7714"/>
                </a:lnTo>
                <a:lnTo>
                  <a:pt x="4794" y="6254"/>
                </a:lnTo>
                <a:lnTo>
                  <a:pt x="4794" y="5718"/>
                </a:lnTo>
                <a:lnTo>
                  <a:pt x="4794" y="5426"/>
                </a:lnTo>
                <a:lnTo>
                  <a:pt x="4769" y="5159"/>
                </a:lnTo>
                <a:lnTo>
                  <a:pt x="5086" y="5159"/>
                </a:lnTo>
                <a:lnTo>
                  <a:pt x="5986" y="5134"/>
                </a:lnTo>
                <a:lnTo>
                  <a:pt x="6886" y="5086"/>
                </a:lnTo>
                <a:lnTo>
                  <a:pt x="7349" y="5037"/>
                </a:lnTo>
                <a:lnTo>
                  <a:pt x="7835" y="4988"/>
                </a:lnTo>
                <a:lnTo>
                  <a:pt x="8297" y="4916"/>
                </a:lnTo>
                <a:lnTo>
                  <a:pt x="8784" y="4843"/>
                </a:lnTo>
                <a:lnTo>
                  <a:pt x="9709" y="4624"/>
                </a:lnTo>
                <a:lnTo>
                  <a:pt x="10633" y="4356"/>
                </a:lnTo>
                <a:lnTo>
                  <a:pt x="11071" y="4210"/>
                </a:lnTo>
                <a:lnTo>
                  <a:pt x="11509" y="4040"/>
                </a:lnTo>
                <a:lnTo>
                  <a:pt x="11923" y="3869"/>
                </a:lnTo>
                <a:lnTo>
                  <a:pt x="12361" y="3675"/>
                </a:lnTo>
                <a:lnTo>
                  <a:pt x="13188" y="3261"/>
                </a:lnTo>
                <a:lnTo>
                  <a:pt x="14016" y="2823"/>
                </a:lnTo>
                <a:lnTo>
                  <a:pt x="14308" y="2653"/>
                </a:lnTo>
                <a:lnTo>
                  <a:pt x="14575" y="2458"/>
                </a:lnTo>
                <a:lnTo>
                  <a:pt x="15111" y="2044"/>
                </a:lnTo>
                <a:lnTo>
                  <a:pt x="15354" y="1850"/>
                </a:lnTo>
                <a:lnTo>
                  <a:pt x="15500" y="1752"/>
                </a:lnTo>
                <a:lnTo>
                  <a:pt x="15622" y="1631"/>
                </a:lnTo>
                <a:close/>
                <a:moveTo>
                  <a:pt x="15524" y="12605"/>
                </a:moveTo>
                <a:lnTo>
                  <a:pt x="15549" y="13164"/>
                </a:lnTo>
                <a:lnTo>
                  <a:pt x="15476" y="13164"/>
                </a:lnTo>
                <a:lnTo>
                  <a:pt x="15427" y="13213"/>
                </a:lnTo>
                <a:lnTo>
                  <a:pt x="15305" y="13286"/>
                </a:lnTo>
                <a:lnTo>
                  <a:pt x="15232" y="13432"/>
                </a:lnTo>
                <a:lnTo>
                  <a:pt x="15135" y="13578"/>
                </a:lnTo>
                <a:lnTo>
                  <a:pt x="15111" y="13529"/>
                </a:lnTo>
                <a:lnTo>
                  <a:pt x="15257" y="13213"/>
                </a:lnTo>
                <a:lnTo>
                  <a:pt x="15403" y="12872"/>
                </a:lnTo>
                <a:lnTo>
                  <a:pt x="15524" y="12605"/>
                </a:lnTo>
                <a:close/>
                <a:moveTo>
                  <a:pt x="15549" y="13359"/>
                </a:moveTo>
                <a:lnTo>
                  <a:pt x="15573" y="13943"/>
                </a:lnTo>
                <a:lnTo>
                  <a:pt x="15354" y="13748"/>
                </a:lnTo>
                <a:lnTo>
                  <a:pt x="15451" y="13553"/>
                </a:lnTo>
                <a:lnTo>
                  <a:pt x="15549" y="13359"/>
                </a:lnTo>
                <a:close/>
                <a:moveTo>
                  <a:pt x="16692" y="463"/>
                </a:moveTo>
                <a:lnTo>
                  <a:pt x="16789" y="487"/>
                </a:lnTo>
                <a:lnTo>
                  <a:pt x="16862" y="536"/>
                </a:lnTo>
                <a:lnTo>
                  <a:pt x="16935" y="633"/>
                </a:lnTo>
                <a:lnTo>
                  <a:pt x="16984" y="730"/>
                </a:lnTo>
                <a:lnTo>
                  <a:pt x="17033" y="852"/>
                </a:lnTo>
                <a:lnTo>
                  <a:pt x="17081" y="1047"/>
                </a:lnTo>
                <a:lnTo>
                  <a:pt x="17130" y="1314"/>
                </a:lnTo>
                <a:lnTo>
                  <a:pt x="17154" y="1582"/>
                </a:lnTo>
                <a:lnTo>
                  <a:pt x="17179" y="2142"/>
                </a:lnTo>
                <a:lnTo>
                  <a:pt x="17106" y="3237"/>
                </a:lnTo>
                <a:lnTo>
                  <a:pt x="17081" y="4380"/>
                </a:lnTo>
                <a:lnTo>
                  <a:pt x="17081" y="5499"/>
                </a:lnTo>
                <a:lnTo>
                  <a:pt x="17154" y="7738"/>
                </a:lnTo>
                <a:lnTo>
                  <a:pt x="17203" y="9928"/>
                </a:lnTo>
                <a:lnTo>
                  <a:pt x="17203" y="12094"/>
                </a:lnTo>
                <a:lnTo>
                  <a:pt x="17179" y="13213"/>
                </a:lnTo>
                <a:lnTo>
                  <a:pt x="17130" y="13748"/>
                </a:lnTo>
                <a:lnTo>
                  <a:pt x="17081" y="14283"/>
                </a:lnTo>
                <a:lnTo>
                  <a:pt x="17033" y="14502"/>
                </a:lnTo>
                <a:lnTo>
                  <a:pt x="16984" y="14746"/>
                </a:lnTo>
                <a:lnTo>
                  <a:pt x="16935" y="14867"/>
                </a:lnTo>
                <a:lnTo>
                  <a:pt x="16887" y="14965"/>
                </a:lnTo>
                <a:lnTo>
                  <a:pt x="16814" y="15038"/>
                </a:lnTo>
                <a:lnTo>
                  <a:pt x="16716" y="15111"/>
                </a:lnTo>
                <a:lnTo>
                  <a:pt x="16643" y="15111"/>
                </a:lnTo>
                <a:lnTo>
                  <a:pt x="16570" y="15086"/>
                </a:lnTo>
                <a:lnTo>
                  <a:pt x="16449" y="15038"/>
                </a:lnTo>
                <a:lnTo>
                  <a:pt x="16327" y="14916"/>
                </a:lnTo>
                <a:lnTo>
                  <a:pt x="16205" y="14794"/>
                </a:lnTo>
                <a:lnTo>
                  <a:pt x="16205" y="13991"/>
                </a:lnTo>
                <a:lnTo>
                  <a:pt x="16181" y="13188"/>
                </a:lnTo>
                <a:lnTo>
                  <a:pt x="16132" y="12361"/>
                </a:lnTo>
                <a:lnTo>
                  <a:pt x="16132" y="11558"/>
                </a:lnTo>
                <a:lnTo>
                  <a:pt x="16132" y="9636"/>
                </a:lnTo>
                <a:lnTo>
                  <a:pt x="16132" y="7714"/>
                </a:lnTo>
                <a:lnTo>
                  <a:pt x="16132" y="6789"/>
                </a:lnTo>
                <a:lnTo>
                  <a:pt x="16132" y="6327"/>
                </a:lnTo>
                <a:lnTo>
                  <a:pt x="16132" y="5864"/>
                </a:lnTo>
                <a:lnTo>
                  <a:pt x="16205" y="4988"/>
                </a:lnTo>
                <a:lnTo>
                  <a:pt x="16230" y="4551"/>
                </a:lnTo>
                <a:lnTo>
                  <a:pt x="16205" y="4113"/>
                </a:lnTo>
                <a:lnTo>
                  <a:pt x="16181" y="3237"/>
                </a:lnTo>
                <a:lnTo>
                  <a:pt x="16157" y="2799"/>
                </a:lnTo>
                <a:lnTo>
                  <a:pt x="16181" y="2361"/>
                </a:lnTo>
                <a:lnTo>
                  <a:pt x="16205" y="1558"/>
                </a:lnTo>
                <a:lnTo>
                  <a:pt x="16181" y="1144"/>
                </a:lnTo>
                <a:lnTo>
                  <a:pt x="16181" y="755"/>
                </a:lnTo>
                <a:lnTo>
                  <a:pt x="16254" y="657"/>
                </a:lnTo>
                <a:lnTo>
                  <a:pt x="16351" y="584"/>
                </a:lnTo>
                <a:lnTo>
                  <a:pt x="16570" y="487"/>
                </a:lnTo>
                <a:lnTo>
                  <a:pt x="16692" y="463"/>
                </a:lnTo>
                <a:close/>
                <a:moveTo>
                  <a:pt x="5597" y="10950"/>
                </a:moveTo>
                <a:lnTo>
                  <a:pt x="5597" y="11023"/>
                </a:lnTo>
                <a:lnTo>
                  <a:pt x="5621" y="11096"/>
                </a:lnTo>
                <a:lnTo>
                  <a:pt x="5694" y="11218"/>
                </a:lnTo>
                <a:lnTo>
                  <a:pt x="5743" y="11364"/>
                </a:lnTo>
                <a:lnTo>
                  <a:pt x="5767" y="11704"/>
                </a:lnTo>
                <a:lnTo>
                  <a:pt x="5791" y="12045"/>
                </a:lnTo>
                <a:lnTo>
                  <a:pt x="5816" y="12215"/>
                </a:lnTo>
                <a:lnTo>
                  <a:pt x="5840" y="12361"/>
                </a:lnTo>
                <a:lnTo>
                  <a:pt x="5864" y="12483"/>
                </a:lnTo>
                <a:lnTo>
                  <a:pt x="5548" y="12459"/>
                </a:lnTo>
                <a:lnTo>
                  <a:pt x="5207" y="12483"/>
                </a:lnTo>
                <a:lnTo>
                  <a:pt x="4988" y="12507"/>
                </a:lnTo>
                <a:lnTo>
                  <a:pt x="4745" y="12532"/>
                </a:lnTo>
                <a:lnTo>
                  <a:pt x="4502" y="12605"/>
                </a:lnTo>
                <a:lnTo>
                  <a:pt x="4404" y="12653"/>
                </a:lnTo>
                <a:lnTo>
                  <a:pt x="4307" y="12702"/>
                </a:lnTo>
                <a:lnTo>
                  <a:pt x="4258" y="12775"/>
                </a:lnTo>
                <a:lnTo>
                  <a:pt x="4210" y="12848"/>
                </a:lnTo>
                <a:lnTo>
                  <a:pt x="4210" y="12945"/>
                </a:lnTo>
                <a:lnTo>
                  <a:pt x="4258" y="13018"/>
                </a:lnTo>
                <a:lnTo>
                  <a:pt x="4356" y="13067"/>
                </a:lnTo>
                <a:lnTo>
                  <a:pt x="4453" y="13115"/>
                </a:lnTo>
                <a:lnTo>
                  <a:pt x="4623" y="13164"/>
                </a:lnTo>
                <a:lnTo>
                  <a:pt x="4842" y="13188"/>
                </a:lnTo>
                <a:lnTo>
                  <a:pt x="5037" y="13188"/>
                </a:lnTo>
                <a:lnTo>
                  <a:pt x="5475" y="13140"/>
                </a:lnTo>
                <a:lnTo>
                  <a:pt x="5670" y="13140"/>
                </a:lnTo>
                <a:lnTo>
                  <a:pt x="5864" y="13188"/>
                </a:lnTo>
                <a:lnTo>
                  <a:pt x="6035" y="13188"/>
                </a:lnTo>
                <a:lnTo>
                  <a:pt x="6205" y="13967"/>
                </a:lnTo>
                <a:lnTo>
                  <a:pt x="5572" y="13991"/>
                </a:lnTo>
                <a:lnTo>
                  <a:pt x="5183" y="13991"/>
                </a:lnTo>
                <a:lnTo>
                  <a:pt x="4988" y="14040"/>
                </a:lnTo>
                <a:lnTo>
                  <a:pt x="4891" y="14064"/>
                </a:lnTo>
                <a:lnTo>
                  <a:pt x="4794" y="14113"/>
                </a:lnTo>
                <a:lnTo>
                  <a:pt x="4745" y="14186"/>
                </a:lnTo>
                <a:lnTo>
                  <a:pt x="4696" y="14283"/>
                </a:lnTo>
                <a:lnTo>
                  <a:pt x="4696" y="14381"/>
                </a:lnTo>
                <a:lnTo>
                  <a:pt x="4721" y="14429"/>
                </a:lnTo>
                <a:lnTo>
                  <a:pt x="4769" y="14454"/>
                </a:lnTo>
                <a:lnTo>
                  <a:pt x="4915" y="14575"/>
                </a:lnTo>
                <a:lnTo>
                  <a:pt x="5110" y="14624"/>
                </a:lnTo>
                <a:lnTo>
                  <a:pt x="5305" y="14673"/>
                </a:lnTo>
                <a:lnTo>
                  <a:pt x="5499" y="14697"/>
                </a:lnTo>
                <a:lnTo>
                  <a:pt x="6327" y="14697"/>
                </a:lnTo>
                <a:lnTo>
                  <a:pt x="6473" y="15378"/>
                </a:lnTo>
                <a:lnTo>
                  <a:pt x="6010" y="15403"/>
                </a:lnTo>
                <a:lnTo>
                  <a:pt x="5645" y="15403"/>
                </a:lnTo>
                <a:lnTo>
                  <a:pt x="5475" y="15427"/>
                </a:lnTo>
                <a:lnTo>
                  <a:pt x="5305" y="15500"/>
                </a:lnTo>
                <a:lnTo>
                  <a:pt x="5256" y="15549"/>
                </a:lnTo>
                <a:lnTo>
                  <a:pt x="5207" y="15597"/>
                </a:lnTo>
                <a:lnTo>
                  <a:pt x="5183" y="15670"/>
                </a:lnTo>
                <a:lnTo>
                  <a:pt x="5183" y="15743"/>
                </a:lnTo>
                <a:lnTo>
                  <a:pt x="5183" y="15816"/>
                </a:lnTo>
                <a:lnTo>
                  <a:pt x="5207" y="15889"/>
                </a:lnTo>
                <a:lnTo>
                  <a:pt x="5256" y="15938"/>
                </a:lnTo>
                <a:lnTo>
                  <a:pt x="5305" y="15987"/>
                </a:lnTo>
                <a:lnTo>
                  <a:pt x="5475" y="16035"/>
                </a:lnTo>
                <a:lnTo>
                  <a:pt x="5645" y="16060"/>
                </a:lnTo>
                <a:lnTo>
                  <a:pt x="6010" y="16084"/>
                </a:lnTo>
                <a:lnTo>
                  <a:pt x="6278" y="16108"/>
                </a:lnTo>
                <a:lnTo>
                  <a:pt x="6448" y="16108"/>
                </a:lnTo>
                <a:lnTo>
                  <a:pt x="6570" y="16084"/>
                </a:lnTo>
                <a:lnTo>
                  <a:pt x="6619" y="16400"/>
                </a:lnTo>
                <a:lnTo>
                  <a:pt x="6643" y="16692"/>
                </a:lnTo>
                <a:lnTo>
                  <a:pt x="6619" y="16838"/>
                </a:lnTo>
                <a:lnTo>
                  <a:pt x="6594" y="16960"/>
                </a:lnTo>
                <a:lnTo>
                  <a:pt x="6521" y="17057"/>
                </a:lnTo>
                <a:lnTo>
                  <a:pt x="6424" y="17130"/>
                </a:lnTo>
                <a:lnTo>
                  <a:pt x="6327" y="17179"/>
                </a:lnTo>
                <a:lnTo>
                  <a:pt x="6205" y="17228"/>
                </a:lnTo>
                <a:lnTo>
                  <a:pt x="5913" y="17252"/>
                </a:lnTo>
                <a:lnTo>
                  <a:pt x="5597" y="17228"/>
                </a:lnTo>
                <a:lnTo>
                  <a:pt x="5305" y="17203"/>
                </a:lnTo>
                <a:lnTo>
                  <a:pt x="4794" y="17130"/>
                </a:lnTo>
                <a:lnTo>
                  <a:pt x="4575" y="17155"/>
                </a:lnTo>
                <a:lnTo>
                  <a:pt x="4307" y="17179"/>
                </a:lnTo>
                <a:lnTo>
                  <a:pt x="4064" y="17203"/>
                </a:lnTo>
                <a:lnTo>
                  <a:pt x="3796" y="17228"/>
                </a:lnTo>
                <a:lnTo>
                  <a:pt x="3553" y="17228"/>
                </a:lnTo>
                <a:lnTo>
                  <a:pt x="3455" y="17203"/>
                </a:lnTo>
                <a:lnTo>
                  <a:pt x="3358" y="17155"/>
                </a:lnTo>
                <a:lnTo>
                  <a:pt x="3261" y="17106"/>
                </a:lnTo>
                <a:lnTo>
                  <a:pt x="3163" y="17033"/>
                </a:lnTo>
                <a:lnTo>
                  <a:pt x="3115" y="16936"/>
                </a:lnTo>
                <a:lnTo>
                  <a:pt x="3042" y="16790"/>
                </a:lnTo>
                <a:lnTo>
                  <a:pt x="2969" y="16571"/>
                </a:lnTo>
                <a:lnTo>
                  <a:pt x="2920" y="16327"/>
                </a:lnTo>
                <a:lnTo>
                  <a:pt x="2847" y="15816"/>
                </a:lnTo>
                <a:lnTo>
                  <a:pt x="2750" y="14819"/>
                </a:lnTo>
                <a:lnTo>
                  <a:pt x="2725" y="14308"/>
                </a:lnTo>
                <a:lnTo>
                  <a:pt x="2677" y="13797"/>
                </a:lnTo>
                <a:lnTo>
                  <a:pt x="2652" y="13286"/>
                </a:lnTo>
                <a:lnTo>
                  <a:pt x="2628" y="12775"/>
                </a:lnTo>
                <a:lnTo>
                  <a:pt x="2506" y="11923"/>
                </a:lnTo>
                <a:lnTo>
                  <a:pt x="2385" y="11047"/>
                </a:lnTo>
                <a:lnTo>
                  <a:pt x="2385" y="11047"/>
                </a:lnTo>
                <a:lnTo>
                  <a:pt x="2823" y="11072"/>
                </a:lnTo>
                <a:lnTo>
                  <a:pt x="3090" y="11072"/>
                </a:lnTo>
                <a:lnTo>
                  <a:pt x="3358" y="11047"/>
                </a:lnTo>
                <a:lnTo>
                  <a:pt x="3407" y="11047"/>
                </a:lnTo>
                <a:lnTo>
                  <a:pt x="3504" y="11023"/>
                </a:lnTo>
                <a:lnTo>
                  <a:pt x="4064" y="10974"/>
                </a:lnTo>
                <a:lnTo>
                  <a:pt x="4331" y="10974"/>
                </a:lnTo>
                <a:lnTo>
                  <a:pt x="4599" y="10999"/>
                </a:lnTo>
                <a:lnTo>
                  <a:pt x="4623" y="11023"/>
                </a:lnTo>
                <a:lnTo>
                  <a:pt x="4672" y="11072"/>
                </a:lnTo>
                <a:lnTo>
                  <a:pt x="4745" y="11096"/>
                </a:lnTo>
                <a:lnTo>
                  <a:pt x="4818" y="11072"/>
                </a:lnTo>
                <a:lnTo>
                  <a:pt x="4867" y="11023"/>
                </a:lnTo>
                <a:lnTo>
                  <a:pt x="4891" y="10974"/>
                </a:lnTo>
                <a:lnTo>
                  <a:pt x="5597" y="10950"/>
                </a:lnTo>
                <a:close/>
                <a:moveTo>
                  <a:pt x="16546" y="0"/>
                </a:moveTo>
                <a:lnTo>
                  <a:pt x="16400" y="49"/>
                </a:lnTo>
                <a:lnTo>
                  <a:pt x="16278" y="122"/>
                </a:lnTo>
                <a:lnTo>
                  <a:pt x="16157" y="195"/>
                </a:lnTo>
                <a:lnTo>
                  <a:pt x="16035" y="292"/>
                </a:lnTo>
                <a:lnTo>
                  <a:pt x="15962" y="414"/>
                </a:lnTo>
                <a:lnTo>
                  <a:pt x="15889" y="414"/>
                </a:lnTo>
                <a:lnTo>
                  <a:pt x="15840" y="438"/>
                </a:lnTo>
                <a:lnTo>
                  <a:pt x="15792" y="487"/>
                </a:lnTo>
                <a:lnTo>
                  <a:pt x="15768" y="560"/>
                </a:lnTo>
                <a:lnTo>
                  <a:pt x="15695" y="803"/>
                </a:lnTo>
                <a:lnTo>
                  <a:pt x="15670" y="1071"/>
                </a:lnTo>
                <a:lnTo>
                  <a:pt x="15597" y="1047"/>
                </a:lnTo>
                <a:lnTo>
                  <a:pt x="15524" y="1071"/>
                </a:lnTo>
                <a:lnTo>
                  <a:pt x="15451" y="1095"/>
                </a:lnTo>
                <a:lnTo>
                  <a:pt x="15403" y="1168"/>
                </a:lnTo>
                <a:lnTo>
                  <a:pt x="15354" y="1266"/>
                </a:lnTo>
                <a:lnTo>
                  <a:pt x="15281" y="1339"/>
                </a:lnTo>
                <a:lnTo>
                  <a:pt x="15111" y="1485"/>
                </a:lnTo>
                <a:lnTo>
                  <a:pt x="14770" y="1728"/>
                </a:lnTo>
                <a:lnTo>
                  <a:pt x="14283" y="2093"/>
                </a:lnTo>
                <a:lnTo>
                  <a:pt x="14040" y="2288"/>
                </a:lnTo>
                <a:lnTo>
                  <a:pt x="13772" y="2434"/>
                </a:lnTo>
                <a:lnTo>
                  <a:pt x="13018" y="2847"/>
                </a:lnTo>
                <a:lnTo>
                  <a:pt x="12264" y="3237"/>
                </a:lnTo>
                <a:lnTo>
                  <a:pt x="11485" y="3577"/>
                </a:lnTo>
                <a:lnTo>
                  <a:pt x="11071" y="3723"/>
                </a:lnTo>
                <a:lnTo>
                  <a:pt x="10682" y="3869"/>
                </a:lnTo>
                <a:lnTo>
                  <a:pt x="9830" y="4137"/>
                </a:lnTo>
                <a:lnTo>
                  <a:pt x="8979" y="4356"/>
                </a:lnTo>
                <a:lnTo>
                  <a:pt x="8103" y="4526"/>
                </a:lnTo>
                <a:lnTo>
                  <a:pt x="7665" y="4575"/>
                </a:lnTo>
                <a:lnTo>
                  <a:pt x="7227" y="4624"/>
                </a:lnTo>
                <a:lnTo>
                  <a:pt x="6570" y="4672"/>
                </a:lnTo>
                <a:lnTo>
                  <a:pt x="5913" y="4697"/>
                </a:lnTo>
                <a:lnTo>
                  <a:pt x="5256" y="4721"/>
                </a:lnTo>
                <a:lnTo>
                  <a:pt x="4623" y="4745"/>
                </a:lnTo>
                <a:lnTo>
                  <a:pt x="4429" y="4697"/>
                </a:lnTo>
                <a:lnTo>
                  <a:pt x="4234" y="4672"/>
                </a:lnTo>
                <a:lnTo>
                  <a:pt x="3869" y="4624"/>
                </a:lnTo>
                <a:lnTo>
                  <a:pt x="3480" y="4648"/>
                </a:lnTo>
                <a:lnTo>
                  <a:pt x="3090" y="4648"/>
                </a:lnTo>
                <a:lnTo>
                  <a:pt x="2652" y="4672"/>
                </a:lnTo>
                <a:lnTo>
                  <a:pt x="2214" y="4721"/>
                </a:lnTo>
                <a:lnTo>
                  <a:pt x="1995" y="4770"/>
                </a:lnTo>
                <a:lnTo>
                  <a:pt x="1801" y="4818"/>
                </a:lnTo>
                <a:lnTo>
                  <a:pt x="1582" y="4916"/>
                </a:lnTo>
                <a:lnTo>
                  <a:pt x="1387" y="5013"/>
                </a:lnTo>
                <a:lnTo>
                  <a:pt x="1192" y="5110"/>
                </a:lnTo>
                <a:lnTo>
                  <a:pt x="1046" y="5232"/>
                </a:lnTo>
                <a:lnTo>
                  <a:pt x="876" y="5378"/>
                </a:lnTo>
                <a:lnTo>
                  <a:pt x="754" y="5524"/>
                </a:lnTo>
                <a:lnTo>
                  <a:pt x="633" y="5670"/>
                </a:lnTo>
                <a:lnTo>
                  <a:pt x="535" y="5840"/>
                </a:lnTo>
                <a:lnTo>
                  <a:pt x="365" y="6205"/>
                </a:lnTo>
                <a:lnTo>
                  <a:pt x="243" y="6570"/>
                </a:lnTo>
                <a:lnTo>
                  <a:pt x="146" y="6959"/>
                </a:lnTo>
                <a:lnTo>
                  <a:pt x="73" y="7373"/>
                </a:lnTo>
                <a:lnTo>
                  <a:pt x="49" y="7762"/>
                </a:lnTo>
                <a:lnTo>
                  <a:pt x="0" y="8200"/>
                </a:lnTo>
                <a:lnTo>
                  <a:pt x="0" y="8614"/>
                </a:lnTo>
                <a:lnTo>
                  <a:pt x="49" y="9028"/>
                </a:lnTo>
                <a:lnTo>
                  <a:pt x="146" y="9417"/>
                </a:lnTo>
                <a:lnTo>
                  <a:pt x="195" y="9612"/>
                </a:lnTo>
                <a:lnTo>
                  <a:pt x="292" y="9806"/>
                </a:lnTo>
                <a:lnTo>
                  <a:pt x="389" y="9977"/>
                </a:lnTo>
                <a:lnTo>
                  <a:pt x="487" y="10147"/>
                </a:lnTo>
                <a:lnTo>
                  <a:pt x="633" y="10293"/>
                </a:lnTo>
                <a:lnTo>
                  <a:pt x="779" y="10439"/>
                </a:lnTo>
                <a:lnTo>
                  <a:pt x="949" y="10585"/>
                </a:lnTo>
                <a:lnTo>
                  <a:pt x="1144" y="10707"/>
                </a:lnTo>
                <a:lnTo>
                  <a:pt x="1363" y="10804"/>
                </a:lnTo>
                <a:lnTo>
                  <a:pt x="1582" y="10901"/>
                </a:lnTo>
                <a:lnTo>
                  <a:pt x="1825" y="10950"/>
                </a:lnTo>
                <a:lnTo>
                  <a:pt x="2068" y="10999"/>
                </a:lnTo>
                <a:lnTo>
                  <a:pt x="2044" y="11242"/>
                </a:lnTo>
                <a:lnTo>
                  <a:pt x="2020" y="11510"/>
                </a:lnTo>
                <a:lnTo>
                  <a:pt x="2044" y="11777"/>
                </a:lnTo>
                <a:lnTo>
                  <a:pt x="2068" y="12021"/>
                </a:lnTo>
                <a:lnTo>
                  <a:pt x="2166" y="12556"/>
                </a:lnTo>
                <a:lnTo>
                  <a:pt x="2190" y="12824"/>
                </a:lnTo>
                <a:lnTo>
                  <a:pt x="2214" y="13067"/>
                </a:lnTo>
                <a:lnTo>
                  <a:pt x="2287" y="14478"/>
                </a:lnTo>
                <a:lnTo>
                  <a:pt x="2336" y="15184"/>
                </a:lnTo>
                <a:lnTo>
                  <a:pt x="2409" y="15914"/>
                </a:lnTo>
                <a:lnTo>
                  <a:pt x="2458" y="16327"/>
                </a:lnTo>
                <a:lnTo>
                  <a:pt x="2506" y="16741"/>
                </a:lnTo>
                <a:lnTo>
                  <a:pt x="2555" y="16960"/>
                </a:lnTo>
                <a:lnTo>
                  <a:pt x="2628" y="17155"/>
                </a:lnTo>
                <a:lnTo>
                  <a:pt x="2725" y="17325"/>
                </a:lnTo>
                <a:lnTo>
                  <a:pt x="2871" y="17495"/>
                </a:lnTo>
                <a:lnTo>
                  <a:pt x="2993" y="17593"/>
                </a:lnTo>
                <a:lnTo>
                  <a:pt x="3090" y="17641"/>
                </a:lnTo>
                <a:lnTo>
                  <a:pt x="3212" y="17714"/>
                </a:lnTo>
                <a:lnTo>
                  <a:pt x="3334" y="17739"/>
                </a:lnTo>
                <a:lnTo>
                  <a:pt x="3601" y="17763"/>
                </a:lnTo>
                <a:lnTo>
                  <a:pt x="3893" y="17763"/>
                </a:lnTo>
                <a:lnTo>
                  <a:pt x="4429" y="17690"/>
                </a:lnTo>
                <a:lnTo>
                  <a:pt x="4696" y="17666"/>
                </a:lnTo>
                <a:lnTo>
                  <a:pt x="4964" y="17666"/>
                </a:lnTo>
                <a:lnTo>
                  <a:pt x="5475" y="17714"/>
                </a:lnTo>
                <a:lnTo>
                  <a:pt x="5743" y="17739"/>
                </a:lnTo>
                <a:lnTo>
                  <a:pt x="6010" y="17763"/>
                </a:lnTo>
                <a:lnTo>
                  <a:pt x="6278" y="17739"/>
                </a:lnTo>
                <a:lnTo>
                  <a:pt x="6521" y="17690"/>
                </a:lnTo>
                <a:lnTo>
                  <a:pt x="6619" y="17641"/>
                </a:lnTo>
                <a:lnTo>
                  <a:pt x="6740" y="17568"/>
                </a:lnTo>
                <a:lnTo>
                  <a:pt x="6838" y="17495"/>
                </a:lnTo>
                <a:lnTo>
                  <a:pt x="6935" y="17398"/>
                </a:lnTo>
                <a:lnTo>
                  <a:pt x="7008" y="17301"/>
                </a:lnTo>
                <a:lnTo>
                  <a:pt x="7057" y="17179"/>
                </a:lnTo>
                <a:lnTo>
                  <a:pt x="7130" y="16960"/>
                </a:lnTo>
                <a:lnTo>
                  <a:pt x="7154" y="16717"/>
                </a:lnTo>
                <a:lnTo>
                  <a:pt x="7154" y="16449"/>
                </a:lnTo>
                <a:lnTo>
                  <a:pt x="7130" y="16181"/>
                </a:lnTo>
                <a:lnTo>
                  <a:pt x="7081" y="15938"/>
                </a:lnTo>
                <a:lnTo>
                  <a:pt x="6984" y="15451"/>
                </a:lnTo>
                <a:lnTo>
                  <a:pt x="6886" y="14770"/>
                </a:lnTo>
                <a:lnTo>
                  <a:pt x="6765" y="14089"/>
                </a:lnTo>
                <a:lnTo>
                  <a:pt x="6497" y="12726"/>
                </a:lnTo>
                <a:lnTo>
                  <a:pt x="6351" y="12167"/>
                </a:lnTo>
                <a:lnTo>
                  <a:pt x="6302" y="11875"/>
                </a:lnTo>
                <a:lnTo>
                  <a:pt x="6254" y="11583"/>
                </a:lnTo>
                <a:lnTo>
                  <a:pt x="6229" y="11291"/>
                </a:lnTo>
                <a:lnTo>
                  <a:pt x="6205" y="11120"/>
                </a:lnTo>
                <a:lnTo>
                  <a:pt x="6181" y="10974"/>
                </a:lnTo>
                <a:lnTo>
                  <a:pt x="6789" y="11096"/>
                </a:lnTo>
                <a:lnTo>
                  <a:pt x="7397" y="11218"/>
                </a:lnTo>
                <a:lnTo>
                  <a:pt x="10341" y="11826"/>
                </a:lnTo>
                <a:lnTo>
                  <a:pt x="10560" y="11875"/>
                </a:lnTo>
                <a:lnTo>
                  <a:pt x="10755" y="11923"/>
                </a:lnTo>
                <a:lnTo>
                  <a:pt x="11169" y="12094"/>
                </a:lnTo>
                <a:lnTo>
                  <a:pt x="11972" y="12459"/>
                </a:lnTo>
                <a:lnTo>
                  <a:pt x="13456" y="13115"/>
                </a:lnTo>
                <a:lnTo>
                  <a:pt x="14040" y="13407"/>
                </a:lnTo>
                <a:lnTo>
                  <a:pt x="14332" y="13553"/>
                </a:lnTo>
                <a:lnTo>
                  <a:pt x="14624" y="13748"/>
                </a:lnTo>
                <a:lnTo>
                  <a:pt x="14892" y="13943"/>
                </a:lnTo>
                <a:lnTo>
                  <a:pt x="15135" y="14162"/>
                </a:lnTo>
                <a:lnTo>
                  <a:pt x="15354" y="14381"/>
                </a:lnTo>
                <a:lnTo>
                  <a:pt x="15549" y="14648"/>
                </a:lnTo>
                <a:lnTo>
                  <a:pt x="15622" y="14721"/>
                </a:lnTo>
                <a:lnTo>
                  <a:pt x="15622" y="14940"/>
                </a:lnTo>
                <a:lnTo>
                  <a:pt x="15646" y="15062"/>
                </a:lnTo>
                <a:lnTo>
                  <a:pt x="15695" y="15159"/>
                </a:lnTo>
                <a:lnTo>
                  <a:pt x="15792" y="15208"/>
                </a:lnTo>
                <a:lnTo>
                  <a:pt x="15889" y="15232"/>
                </a:lnTo>
                <a:lnTo>
                  <a:pt x="16084" y="15427"/>
                </a:lnTo>
                <a:lnTo>
                  <a:pt x="16205" y="15500"/>
                </a:lnTo>
                <a:lnTo>
                  <a:pt x="16303" y="15573"/>
                </a:lnTo>
                <a:lnTo>
                  <a:pt x="16449" y="15622"/>
                </a:lnTo>
                <a:lnTo>
                  <a:pt x="16570" y="15646"/>
                </a:lnTo>
                <a:lnTo>
                  <a:pt x="16716" y="15670"/>
                </a:lnTo>
                <a:lnTo>
                  <a:pt x="16862" y="15646"/>
                </a:lnTo>
                <a:lnTo>
                  <a:pt x="16984" y="15622"/>
                </a:lnTo>
                <a:lnTo>
                  <a:pt x="17081" y="15573"/>
                </a:lnTo>
                <a:lnTo>
                  <a:pt x="17179" y="15500"/>
                </a:lnTo>
                <a:lnTo>
                  <a:pt x="17276" y="15427"/>
                </a:lnTo>
                <a:lnTo>
                  <a:pt x="17349" y="15330"/>
                </a:lnTo>
                <a:lnTo>
                  <a:pt x="17398" y="15232"/>
                </a:lnTo>
                <a:lnTo>
                  <a:pt x="17495" y="14989"/>
                </a:lnTo>
                <a:lnTo>
                  <a:pt x="17568" y="14721"/>
                </a:lnTo>
                <a:lnTo>
                  <a:pt x="17617" y="14478"/>
                </a:lnTo>
                <a:lnTo>
                  <a:pt x="17690" y="14016"/>
                </a:lnTo>
                <a:lnTo>
                  <a:pt x="17714" y="13651"/>
                </a:lnTo>
                <a:lnTo>
                  <a:pt x="17738" y="13261"/>
                </a:lnTo>
                <a:lnTo>
                  <a:pt x="17763" y="12507"/>
                </a:lnTo>
                <a:lnTo>
                  <a:pt x="17714" y="10974"/>
                </a:lnTo>
                <a:lnTo>
                  <a:pt x="17714" y="10123"/>
                </a:lnTo>
                <a:lnTo>
                  <a:pt x="17860" y="10098"/>
                </a:lnTo>
                <a:lnTo>
                  <a:pt x="17982" y="10001"/>
                </a:lnTo>
                <a:lnTo>
                  <a:pt x="18128" y="9904"/>
                </a:lnTo>
                <a:lnTo>
                  <a:pt x="18249" y="9782"/>
                </a:lnTo>
                <a:lnTo>
                  <a:pt x="18493" y="9514"/>
                </a:lnTo>
                <a:lnTo>
                  <a:pt x="18687" y="9271"/>
                </a:lnTo>
                <a:lnTo>
                  <a:pt x="18785" y="9101"/>
                </a:lnTo>
                <a:lnTo>
                  <a:pt x="18858" y="8906"/>
                </a:lnTo>
                <a:lnTo>
                  <a:pt x="18906" y="8711"/>
                </a:lnTo>
                <a:lnTo>
                  <a:pt x="18931" y="8517"/>
                </a:lnTo>
                <a:lnTo>
                  <a:pt x="18955" y="8103"/>
                </a:lnTo>
                <a:lnTo>
                  <a:pt x="18955" y="7714"/>
                </a:lnTo>
                <a:lnTo>
                  <a:pt x="18931" y="7373"/>
                </a:lnTo>
                <a:lnTo>
                  <a:pt x="18858" y="7057"/>
                </a:lnTo>
                <a:lnTo>
                  <a:pt x="18760" y="6740"/>
                </a:lnTo>
                <a:lnTo>
                  <a:pt x="18614" y="6448"/>
                </a:lnTo>
                <a:lnTo>
                  <a:pt x="18541" y="6327"/>
                </a:lnTo>
                <a:lnTo>
                  <a:pt x="18420" y="6205"/>
                </a:lnTo>
                <a:lnTo>
                  <a:pt x="18322" y="6083"/>
                </a:lnTo>
                <a:lnTo>
                  <a:pt x="18201" y="5986"/>
                </a:lnTo>
                <a:lnTo>
                  <a:pt x="18055" y="5889"/>
                </a:lnTo>
                <a:lnTo>
                  <a:pt x="17909" y="5840"/>
                </a:lnTo>
                <a:lnTo>
                  <a:pt x="17763" y="5767"/>
                </a:lnTo>
                <a:lnTo>
                  <a:pt x="17592" y="5743"/>
                </a:lnTo>
                <a:lnTo>
                  <a:pt x="17568" y="4697"/>
                </a:lnTo>
                <a:lnTo>
                  <a:pt x="17592" y="3942"/>
                </a:lnTo>
                <a:lnTo>
                  <a:pt x="17617" y="3164"/>
                </a:lnTo>
                <a:lnTo>
                  <a:pt x="17641" y="2409"/>
                </a:lnTo>
                <a:lnTo>
                  <a:pt x="17641" y="1631"/>
                </a:lnTo>
                <a:lnTo>
                  <a:pt x="17617" y="1193"/>
                </a:lnTo>
                <a:lnTo>
                  <a:pt x="17592" y="949"/>
                </a:lnTo>
                <a:lnTo>
                  <a:pt x="17519" y="730"/>
                </a:lnTo>
                <a:lnTo>
                  <a:pt x="17446" y="511"/>
                </a:lnTo>
                <a:lnTo>
                  <a:pt x="17325" y="317"/>
                </a:lnTo>
                <a:lnTo>
                  <a:pt x="17252" y="219"/>
                </a:lnTo>
                <a:lnTo>
                  <a:pt x="17179" y="146"/>
                </a:lnTo>
                <a:lnTo>
                  <a:pt x="17081" y="98"/>
                </a:lnTo>
                <a:lnTo>
                  <a:pt x="16984" y="49"/>
                </a:lnTo>
                <a:lnTo>
                  <a:pt x="168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9"/>
          <p:cNvSpPr/>
          <p:nvPr/>
        </p:nvSpPr>
        <p:spPr>
          <a:xfrm>
            <a:off x="1294953" y="2097511"/>
            <a:ext cx="253981" cy="277302"/>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9"/>
          <p:cNvSpPr/>
          <p:nvPr/>
        </p:nvSpPr>
        <p:spPr>
          <a:xfrm>
            <a:off x="1743740" y="2097939"/>
            <a:ext cx="271057" cy="272699"/>
          </a:xfrm>
          <a:custGeom>
            <a:avLst/>
            <a:gdLst/>
            <a:ahLst/>
            <a:cxnLst/>
            <a:rect l="l" t="t" r="r" b="b"/>
            <a:pathLst>
              <a:path w="15842" h="15938" extrusionOk="0">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9"/>
          <p:cNvSpPr/>
          <p:nvPr/>
        </p:nvSpPr>
        <p:spPr>
          <a:xfrm>
            <a:off x="2209193" y="2097939"/>
            <a:ext cx="271040" cy="272699"/>
          </a:xfrm>
          <a:custGeom>
            <a:avLst/>
            <a:gdLst/>
            <a:ahLst/>
            <a:cxnLst/>
            <a:rect l="l" t="t" r="r" b="b"/>
            <a:pathLst>
              <a:path w="15841" h="15938" extrusionOk="0">
                <a:moveTo>
                  <a:pt x="4502" y="7470"/>
                </a:moveTo>
                <a:lnTo>
                  <a:pt x="4575" y="7495"/>
                </a:lnTo>
                <a:lnTo>
                  <a:pt x="4648" y="7543"/>
                </a:lnTo>
                <a:lnTo>
                  <a:pt x="4696" y="7616"/>
                </a:lnTo>
                <a:lnTo>
                  <a:pt x="4721" y="7714"/>
                </a:lnTo>
                <a:lnTo>
                  <a:pt x="4721" y="7787"/>
                </a:lnTo>
                <a:lnTo>
                  <a:pt x="4696" y="7908"/>
                </a:lnTo>
                <a:lnTo>
                  <a:pt x="4623" y="7981"/>
                </a:lnTo>
                <a:lnTo>
                  <a:pt x="4550" y="8054"/>
                </a:lnTo>
                <a:lnTo>
                  <a:pt x="4429" y="8079"/>
                </a:lnTo>
                <a:lnTo>
                  <a:pt x="4307" y="8054"/>
                </a:lnTo>
                <a:lnTo>
                  <a:pt x="4234" y="7981"/>
                </a:lnTo>
                <a:lnTo>
                  <a:pt x="4161" y="7908"/>
                </a:lnTo>
                <a:lnTo>
                  <a:pt x="4137" y="7787"/>
                </a:lnTo>
                <a:lnTo>
                  <a:pt x="4161" y="7665"/>
                </a:lnTo>
                <a:lnTo>
                  <a:pt x="4234" y="7543"/>
                </a:lnTo>
                <a:lnTo>
                  <a:pt x="4307" y="7495"/>
                </a:lnTo>
                <a:lnTo>
                  <a:pt x="4404" y="7470"/>
                </a:lnTo>
                <a:close/>
                <a:moveTo>
                  <a:pt x="10877" y="7470"/>
                </a:moveTo>
                <a:lnTo>
                  <a:pt x="10950" y="7495"/>
                </a:lnTo>
                <a:lnTo>
                  <a:pt x="11023" y="7543"/>
                </a:lnTo>
                <a:lnTo>
                  <a:pt x="11071" y="7616"/>
                </a:lnTo>
                <a:lnTo>
                  <a:pt x="11096" y="7714"/>
                </a:lnTo>
                <a:lnTo>
                  <a:pt x="11096" y="7787"/>
                </a:lnTo>
                <a:lnTo>
                  <a:pt x="11071" y="7908"/>
                </a:lnTo>
                <a:lnTo>
                  <a:pt x="10998" y="7981"/>
                </a:lnTo>
                <a:lnTo>
                  <a:pt x="10926" y="8054"/>
                </a:lnTo>
                <a:lnTo>
                  <a:pt x="10804" y="8079"/>
                </a:lnTo>
                <a:lnTo>
                  <a:pt x="10682" y="8054"/>
                </a:lnTo>
                <a:lnTo>
                  <a:pt x="10609" y="7981"/>
                </a:lnTo>
                <a:lnTo>
                  <a:pt x="10536" y="7908"/>
                </a:lnTo>
                <a:lnTo>
                  <a:pt x="10512" y="7787"/>
                </a:lnTo>
                <a:lnTo>
                  <a:pt x="10536" y="7665"/>
                </a:lnTo>
                <a:lnTo>
                  <a:pt x="10609" y="7543"/>
                </a:lnTo>
                <a:lnTo>
                  <a:pt x="10682" y="7495"/>
                </a:lnTo>
                <a:lnTo>
                  <a:pt x="10780" y="7470"/>
                </a:lnTo>
                <a:close/>
                <a:moveTo>
                  <a:pt x="4477" y="7081"/>
                </a:moveTo>
                <a:lnTo>
                  <a:pt x="4307" y="7105"/>
                </a:lnTo>
                <a:lnTo>
                  <a:pt x="4137" y="7178"/>
                </a:lnTo>
                <a:lnTo>
                  <a:pt x="4015" y="7300"/>
                </a:lnTo>
                <a:lnTo>
                  <a:pt x="3893" y="7446"/>
                </a:lnTo>
                <a:lnTo>
                  <a:pt x="3820" y="7568"/>
                </a:lnTo>
                <a:lnTo>
                  <a:pt x="3772" y="7714"/>
                </a:lnTo>
                <a:lnTo>
                  <a:pt x="3723" y="7835"/>
                </a:lnTo>
                <a:lnTo>
                  <a:pt x="3723" y="7981"/>
                </a:lnTo>
                <a:lnTo>
                  <a:pt x="3674" y="8225"/>
                </a:lnTo>
                <a:lnTo>
                  <a:pt x="3674" y="8395"/>
                </a:lnTo>
                <a:lnTo>
                  <a:pt x="3723" y="8565"/>
                </a:lnTo>
                <a:lnTo>
                  <a:pt x="3772" y="8711"/>
                </a:lnTo>
                <a:lnTo>
                  <a:pt x="3869" y="8833"/>
                </a:lnTo>
                <a:lnTo>
                  <a:pt x="3966" y="8955"/>
                </a:lnTo>
                <a:lnTo>
                  <a:pt x="4088" y="9028"/>
                </a:lnTo>
                <a:lnTo>
                  <a:pt x="4234" y="9101"/>
                </a:lnTo>
                <a:lnTo>
                  <a:pt x="4404" y="9149"/>
                </a:lnTo>
                <a:lnTo>
                  <a:pt x="4599" y="9174"/>
                </a:lnTo>
                <a:lnTo>
                  <a:pt x="4769" y="9149"/>
                </a:lnTo>
                <a:lnTo>
                  <a:pt x="4940" y="9101"/>
                </a:lnTo>
                <a:lnTo>
                  <a:pt x="5086" y="9028"/>
                </a:lnTo>
                <a:lnTo>
                  <a:pt x="5207" y="8930"/>
                </a:lnTo>
                <a:lnTo>
                  <a:pt x="5329" y="8809"/>
                </a:lnTo>
                <a:lnTo>
                  <a:pt x="5426" y="8663"/>
                </a:lnTo>
                <a:lnTo>
                  <a:pt x="5499" y="8517"/>
                </a:lnTo>
                <a:lnTo>
                  <a:pt x="5548" y="8346"/>
                </a:lnTo>
                <a:lnTo>
                  <a:pt x="5572" y="8176"/>
                </a:lnTo>
                <a:lnTo>
                  <a:pt x="5548" y="8006"/>
                </a:lnTo>
                <a:lnTo>
                  <a:pt x="5524" y="7835"/>
                </a:lnTo>
                <a:lnTo>
                  <a:pt x="5475" y="7689"/>
                </a:lnTo>
                <a:lnTo>
                  <a:pt x="5402" y="7519"/>
                </a:lnTo>
                <a:lnTo>
                  <a:pt x="5280" y="7397"/>
                </a:lnTo>
                <a:lnTo>
                  <a:pt x="5134" y="7251"/>
                </a:lnTo>
                <a:lnTo>
                  <a:pt x="4988" y="7154"/>
                </a:lnTo>
                <a:lnTo>
                  <a:pt x="4818" y="7105"/>
                </a:lnTo>
                <a:lnTo>
                  <a:pt x="4648" y="7081"/>
                </a:lnTo>
                <a:close/>
                <a:moveTo>
                  <a:pt x="10853" y="7081"/>
                </a:moveTo>
                <a:lnTo>
                  <a:pt x="10682" y="7105"/>
                </a:lnTo>
                <a:lnTo>
                  <a:pt x="10512" y="7178"/>
                </a:lnTo>
                <a:lnTo>
                  <a:pt x="10390" y="7300"/>
                </a:lnTo>
                <a:lnTo>
                  <a:pt x="10269" y="7446"/>
                </a:lnTo>
                <a:lnTo>
                  <a:pt x="10196" y="7568"/>
                </a:lnTo>
                <a:lnTo>
                  <a:pt x="10147" y="7714"/>
                </a:lnTo>
                <a:lnTo>
                  <a:pt x="10098" y="7835"/>
                </a:lnTo>
                <a:lnTo>
                  <a:pt x="10098" y="7981"/>
                </a:lnTo>
                <a:lnTo>
                  <a:pt x="10050" y="8225"/>
                </a:lnTo>
                <a:lnTo>
                  <a:pt x="10050" y="8395"/>
                </a:lnTo>
                <a:lnTo>
                  <a:pt x="10098" y="8565"/>
                </a:lnTo>
                <a:lnTo>
                  <a:pt x="10147" y="8711"/>
                </a:lnTo>
                <a:lnTo>
                  <a:pt x="10244" y="8833"/>
                </a:lnTo>
                <a:lnTo>
                  <a:pt x="10342" y="8955"/>
                </a:lnTo>
                <a:lnTo>
                  <a:pt x="10463" y="9028"/>
                </a:lnTo>
                <a:lnTo>
                  <a:pt x="10609" y="9101"/>
                </a:lnTo>
                <a:lnTo>
                  <a:pt x="10780" y="9149"/>
                </a:lnTo>
                <a:lnTo>
                  <a:pt x="10974" y="9174"/>
                </a:lnTo>
                <a:lnTo>
                  <a:pt x="11144" y="9149"/>
                </a:lnTo>
                <a:lnTo>
                  <a:pt x="11315" y="9101"/>
                </a:lnTo>
                <a:lnTo>
                  <a:pt x="11461" y="9028"/>
                </a:lnTo>
                <a:lnTo>
                  <a:pt x="11582" y="8930"/>
                </a:lnTo>
                <a:lnTo>
                  <a:pt x="11704" y="8809"/>
                </a:lnTo>
                <a:lnTo>
                  <a:pt x="11801" y="8663"/>
                </a:lnTo>
                <a:lnTo>
                  <a:pt x="11874" y="8517"/>
                </a:lnTo>
                <a:lnTo>
                  <a:pt x="11923" y="8346"/>
                </a:lnTo>
                <a:lnTo>
                  <a:pt x="11947" y="8176"/>
                </a:lnTo>
                <a:lnTo>
                  <a:pt x="11923" y="8006"/>
                </a:lnTo>
                <a:lnTo>
                  <a:pt x="11899" y="7835"/>
                </a:lnTo>
                <a:lnTo>
                  <a:pt x="11850" y="7689"/>
                </a:lnTo>
                <a:lnTo>
                  <a:pt x="11777" y="7519"/>
                </a:lnTo>
                <a:lnTo>
                  <a:pt x="11655" y="7397"/>
                </a:lnTo>
                <a:lnTo>
                  <a:pt x="11509" y="7251"/>
                </a:lnTo>
                <a:lnTo>
                  <a:pt x="11363" y="7154"/>
                </a:lnTo>
                <a:lnTo>
                  <a:pt x="11193" y="7105"/>
                </a:lnTo>
                <a:lnTo>
                  <a:pt x="11023" y="7081"/>
                </a:lnTo>
                <a:close/>
                <a:moveTo>
                  <a:pt x="7787" y="10244"/>
                </a:moveTo>
                <a:lnTo>
                  <a:pt x="7470" y="10268"/>
                </a:lnTo>
                <a:lnTo>
                  <a:pt x="7154" y="10293"/>
                </a:lnTo>
                <a:lnTo>
                  <a:pt x="6643" y="10390"/>
                </a:lnTo>
                <a:lnTo>
                  <a:pt x="6132" y="10536"/>
                </a:lnTo>
                <a:lnTo>
                  <a:pt x="5645" y="10731"/>
                </a:lnTo>
                <a:lnTo>
                  <a:pt x="5159" y="10950"/>
                </a:lnTo>
                <a:lnTo>
                  <a:pt x="4745" y="11144"/>
                </a:lnTo>
                <a:lnTo>
                  <a:pt x="4502" y="11266"/>
                </a:lnTo>
                <a:lnTo>
                  <a:pt x="4283" y="11388"/>
                </a:lnTo>
                <a:lnTo>
                  <a:pt x="4088" y="11534"/>
                </a:lnTo>
                <a:lnTo>
                  <a:pt x="3918" y="11704"/>
                </a:lnTo>
                <a:lnTo>
                  <a:pt x="3772" y="11899"/>
                </a:lnTo>
                <a:lnTo>
                  <a:pt x="3723" y="11996"/>
                </a:lnTo>
                <a:lnTo>
                  <a:pt x="3699" y="12118"/>
                </a:lnTo>
                <a:lnTo>
                  <a:pt x="3699" y="12166"/>
                </a:lnTo>
                <a:lnTo>
                  <a:pt x="3699" y="12239"/>
                </a:lnTo>
                <a:lnTo>
                  <a:pt x="3747" y="12288"/>
                </a:lnTo>
                <a:lnTo>
                  <a:pt x="3796" y="12312"/>
                </a:lnTo>
                <a:lnTo>
                  <a:pt x="3918" y="12312"/>
                </a:lnTo>
                <a:lnTo>
                  <a:pt x="3966" y="12288"/>
                </a:lnTo>
                <a:lnTo>
                  <a:pt x="4015" y="12239"/>
                </a:lnTo>
                <a:lnTo>
                  <a:pt x="4161" y="12093"/>
                </a:lnTo>
                <a:lnTo>
                  <a:pt x="4307" y="11947"/>
                </a:lnTo>
                <a:lnTo>
                  <a:pt x="4502" y="11826"/>
                </a:lnTo>
                <a:lnTo>
                  <a:pt x="4721" y="11704"/>
                </a:lnTo>
                <a:lnTo>
                  <a:pt x="5134" y="11509"/>
                </a:lnTo>
                <a:lnTo>
                  <a:pt x="5524" y="11339"/>
                </a:lnTo>
                <a:lnTo>
                  <a:pt x="5937" y="11169"/>
                </a:lnTo>
                <a:lnTo>
                  <a:pt x="6375" y="11023"/>
                </a:lnTo>
                <a:lnTo>
                  <a:pt x="6813" y="10901"/>
                </a:lnTo>
                <a:lnTo>
                  <a:pt x="7032" y="10852"/>
                </a:lnTo>
                <a:lnTo>
                  <a:pt x="7276" y="10828"/>
                </a:lnTo>
                <a:lnTo>
                  <a:pt x="7835" y="10804"/>
                </a:lnTo>
                <a:lnTo>
                  <a:pt x="8419" y="10828"/>
                </a:lnTo>
                <a:lnTo>
                  <a:pt x="9003" y="10901"/>
                </a:lnTo>
                <a:lnTo>
                  <a:pt x="9295" y="10950"/>
                </a:lnTo>
                <a:lnTo>
                  <a:pt x="9587" y="11023"/>
                </a:lnTo>
                <a:lnTo>
                  <a:pt x="9879" y="11120"/>
                </a:lnTo>
                <a:lnTo>
                  <a:pt x="10147" y="11242"/>
                </a:lnTo>
                <a:lnTo>
                  <a:pt x="10415" y="11363"/>
                </a:lnTo>
                <a:lnTo>
                  <a:pt x="10658" y="11509"/>
                </a:lnTo>
                <a:lnTo>
                  <a:pt x="10901" y="11655"/>
                </a:lnTo>
                <a:lnTo>
                  <a:pt x="11120" y="11850"/>
                </a:lnTo>
                <a:lnTo>
                  <a:pt x="11315" y="12045"/>
                </a:lnTo>
                <a:lnTo>
                  <a:pt x="11485" y="12288"/>
                </a:lnTo>
                <a:lnTo>
                  <a:pt x="11582" y="12361"/>
                </a:lnTo>
                <a:lnTo>
                  <a:pt x="11680" y="12410"/>
                </a:lnTo>
                <a:lnTo>
                  <a:pt x="11777" y="12410"/>
                </a:lnTo>
                <a:lnTo>
                  <a:pt x="11874" y="12361"/>
                </a:lnTo>
                <a:lnTo>
                  <a:pt x="11947" y="12288"/>
                </a:lnTo>
                <a:lnTo>
                  <a:pt x="11996" y="12215"/>
                </a:lnTo>
                <a:lnTo>
                  <a:pt x="12020" y="12118"/>
                </a:lnTo>
                <a:lnTo>
                  <a:pt x="11972" y="12020"/>
                </a:lnTo>
                <a:lnTo>
                  <a:pt x="11753" y="11753"/>
                </a:lnTo>
                <a:lnTo>
                  <a:pt x="11534" y="11509"/>
                </a:lnTo>
                <a:lnTo>
                  <a:pt x="11290" y="11290"/>
                </a:lnTo>
                <a:lnTo>
                  <a:pt x="11023" y="11096"/>
                </a:lnTo>
                <a:lnTo>
                  <a:pt x="10731" y="10925"/>
                </a:lnTo>
                <a:lnTo>
                  <a:pt x="10439" y="10779"/>
                </a:lnTo>
                <a:lnTo>
                  <a:pt x="10123" y="10633"/>
                </a:lnTo>
                <a:lnTo>
                  <a:pt x="9806" y="10536"/>
                </a:lnTo>
                <a:lnTo>
                  <a:pt x="9466" y="10439"/>
                </a:lnTo>
                <a:lnTo>
                  <a:pt x="9149" y="10366"/>
                </a:lnTo>
                <a:lnTo>
                  <a:pt x="8809" y="10317"/>
                </a:lnTo>
                <a:lnTo>
                  <a:pt x="8468" y="10268"/>
                </a:lnTo>
                <a:lnTo>
                  <a:pt x="8127" y="10244"/>
                </a:lnTo>
                <a:close/>
                <a:moveTo>
                  <a:pt x="8517" y="682"/>
                </a:moveTo>
                <a:lnTo>
                  <a:pt x="8663" y="706"/>
                </a:lnTo>
                <a:lnTo>
                  <a:pt x="9125" y="755"/>
                </a:lnTo>
                <a:lnTo>
                  <a:pt x="9563" y="803"/>
                </a:lnTo>
                <a:lnTo>
                  <a:pt x="10001" y="901"/>
                </a:lnTo>
                <a:lnTo>
                  <a:pt x="10439" y="1022"/>
                </a:lnTo>
                <a:lnTo>
                  <a:pt x="10780" y="1120"/>
                </a:lnTo>
                <a:lnTo>
                  <a:pt x="11120" y="1241"/>
                </a:lnTo>
                <a:lnTo>
                  <a:pt x="11461" y="1411"/>
                </a:lnTo>
                <a:lnTo>
                  <a:pt x="11777" y="1557"/>
                </a:lnTo>
                <a:lnTo>
                  <a:pt x="11777" y="1582"/>
                </a:lnTo>
                <a:lnTo>
                  <a:pt x="11728" y="1655"/>
                </a:lnTo>
                <a:lnTo>
                  <a:pt x="11753" y="1752"/>
                </a:lnTo>
                <a:lnTo>
                  <a:pt x="11777" y="1801"/>
                </a:lnTo>
                <a:lnTo>
                  <a:pt x="11826" y="1825"/>
                </a:lnTo>
                <a:lnTo>
                  <a:pt x="11899" y="1825"/>
                </a:lnTo>
                <a:lnTo>
                  <a:pt x="11972" y="1776"/>
                </a:lnTo>
                <a:lnTo>
                  <a:pt x="11996" y="1752"/>
                </a:lnTo>
                <a:lnTo>
                  <a:pt x="12020" y="1728"/>
                </a:lnTo>
                <a:lnTo>
                  <a:pt x="12045" y="1728"/>
                </a:lnTo>
                <a:lnTo>
                  <a:pt x="12142" y="1801"/>
                </a:lnTo>
                <a:lnTo>
                  <a:pt x="12118" y="1874"/>
                </a:lnTo>
                <a:lnTo>
                  <a:pt x="12093" y="1947"/>
                </a:lnTo>
                <a:lnTo>
                  <a:pt x="12118" y="1995"/>
                </a:lnTo>
                <a:lnTo>
                  <a:pt x="12142" y="2020"/>
                </a:lnTo>
                <a:lnTo>
                  <a:pt x="12191" y="2044"/>
                </a:lnTo>
                <a:lnTo>
                  <a:pt x="12215" y="2020"/>
                </a:lnTo>
                <a:lnTo>
                  <a:pt x="12264" y="1995"/>
                </a:lnTo>
                <a:lnTo>
                  <a:pt x="12337" y="1922"/>
                </a:lnTo>
                <a:lnTo>
                  <a:pt x="12556" y="2068"/>
                </a:lnTo>
                <a:lnTo>
                  <a:pt x="12507" y="2190"/>
                </a:lnTo>
                <a:lnTo>
                  <a:pt x="12507" y="2239"/>
                </a:lnTo>
                <a:lnTo>
                  <a:pt x="12507" y="2336"/>
                </a:lnTo>
                <a:lnTo>
                  <a:pt x="12531" y="2385"/>
                </a:lnTo>
                <a:lnTo>
                  <a:pt x="12556" y="2409"/>
                </a:lnTo>
                <a:lnTo>
                  <a:pt x="12604" y="2409"/>
                </a:lnTo>
                <a:lnTo>
                  <a:pt x="12653" y="2385"/>
                </a:lnTo>
                <a:lnTo>
                  <a:pt x="12702" y="2360"/>
                </a:lnTo>
                <a:lnTo>
                  <a:pt x="12750" y="2287"/>
                </a:lnTo>
                <a:lnTo>
                  <a:pt x="12775" y="2239"/>
                </a:lnTo>
                <a:lnTo>
                  <a:pt x="12969" y="2409"/>
                </a:lnTo>
                <a:lnTo>
                  <a:pt x="12896" y="2531"/>
                </a:lnTo>
                <a:lnTo>
                  <a:pt x="12848" y="2604"/>
                </a:lnTo>
                <a:lnTo>
                  <a:pt x="12848" y="2677"/>
                </a:lnTo>
                <a:lnTo>
                  <a:pt x="12848" y="2725"/>
                </a:lnTo>
                <a:lnTo>
                  <a:pt x="12872" y="2750"/>
                </a:lnTo>
                <a:lnTo>
                  <a:pt x="12921" y="2774"/>
                </a:lnTo>
                <a:lnTo>
                  <a:pt x="12969" y="2774"/>
                </a:lnTo>
                <a:lnTo>
                  <a:pt x="13091" y="2701"/>
                </a:lnTo>
                <a:lnTo>
                  <a:pt x="13188" y="2604"/>
                </a:lnTo>
                <a:lnTo>
                  <a:pt x="13310" y="2725"/>
                </a:lnTo>
                <a:lnTo>
                  <a:pt x="13407" y="2823"/>
                </a:lnTo>
                <a:lnTo>
                  <a:pt x="13261" y="3017"/>
                </a:lnTo>
                <a:lnTo>
                  <a:pt x="13237" y="3066"/>
                </a:lnTo>
                <a:lnTo>
                  <a:pt x="13188" y="3163"/>
                </a:lnTo>
                <a:lnTo>
                  <a:pt x="13188" y="3236"/>
                </a:lnTo>
                <a:lnTo>
                  <a:pt x="13213" y="3285"/>
                </a:lnTo>
                <a:lnTo>
                  <a:pt x="13237" y="3309"/>
                </a:lnTo>
                <a:lnTo>
                  <a:pt x="13334" y="3285"/>
                </a:lnTo>
                <a:lnTo>
                  <a:pt x="13407" y="3236"/>
                </a:lnTo>
                <a:lnTo>
                  <a:pt x="13553" y="3115"/>
                </a:lnTo>
                <a:lnTo>
                  <a:pt x="13602" y="3042"/>
                </a:lnTo>
                <a:lnTo>
                  <a:pt x="13797" y="3309"/>
                </a:lnTo>
                <a:lnTo>
                  <a:pt x="13699" y="3407"/>
                </a:lnTo>
                <a:lnTo>
                  <a:pt x="13553" y="3504"/>
                </a:lnTo>
                <a:lnTo>
                  <a:pt x="13505" y="3577"/>
                </a:lnTo>
                <a:lnTo>
                  <a:pt x="13480" y="3650"/>
                </a:lnTo>
                <a:lnTo>
                  <a:pt x="13480" y="3699"/>
                </a:lnTo>
                <a:lnTo>
                  <a:pt x="13529" y="3723"/>
                </a:lnTo>
                <a:lnTo>
                  <a:pt x="13626" y="3747"/>
                </a:lnTo>
                <a:lnTo>
                  <a:pt x="13699" y="3723"/>
                </a:lnTo>
                <a:lnTo>
                  <a:pt x="13797" y="3674"/>
                </a:lnTo>
                <a:lnTo>
                  <a:pt x="13870" y="3626"/>
                </a:lnTo>
                <a:lnTo>
                  <a:pt x="13967" y="3577"/>
                </a:lnTo>
                <a:lnTo>
                  <a:pt x="14162" y="3918"/>
                </a:lnTo>
                <a:lnTo>
                  <a:pt x="14064" y="3991"/>
                </a:lnTo>
                <a:lnTo>
                  <a:pt x="13870" y="4161"/>
                </a:lnTo>
                <a:lnTo>
                  <a:pt x="13772" y="4234"/>
                </a:lnTo>
                <a:lnTo>
                  <a:pt x="13724" y="4331"/>
                </a:lnTo>
                <a:lnTo>
                  <a:pt x="13724" y="4356"/>
                </a:lnTo>
                <a:lnTo>
                  <a:pt x="13724" y="4380"/>
                </a:lnTo>
                <a:lnTo>
                  <a:pt x="13845" y="4380"/>
                </a:lnTo>
                <a:lnTo>
                  <a:pt x="13967" y="4356"/>
                </a:lnTo>
                <a:lnTo>
                  <a:pt x="14089" y="4307"/>
                </a:lnTo>
                <a:lnTo>
                  <a:pt x="14186" y="4234"/>
                </a:lnTo>
                <a:lnTo>
                  <a:pt x="14308" y="4161"/>
                </a:lnTo>
                <a:lnTo>
                  <a:pt x="14527" y="4696"/>
                </a:lnTo>
                <a:lnTo>
                  <a:pt x="14356" y="4769"/>
                </a:lnTo>
                <a:lnTo>
                  <a:pt x="14210" y="4842"/>
                </a:lnTo>
                <a:lnTo>
                  <a:pt x="14089" y="4940"/>
                </a:lnTo>
                <a:lnTo>
                  <a:pt x="13967" y="5061"/>
                </a:lnTo>
                <a:lnTo>
                  <a:pt x="13943" y="5134"/>
                </a:lnTo>
                <a:lnTo>
                  <a:pt x="13918" y="5207"/>
                </a:lnTo>
                <a:lnTo>
                  <a:pt x="13918" y="5256"/>
                </a:lnTo>
                <a:lnTo>
                  <a:pt x="13943" y="5280"/>
                </a:lnTo>
                <a:lnTo>
                  <a:pt x="13967" y="5305"/>
                </a:lnTo>
                <a:lnTo>
                  <a:pt x="14016" y="5305"/>
                </a:lnTo>
                <a:lnTo>
                  <a:pt x="14137" y="5256"/>
                </a:lnTo>
                <a:lnTo>
                  <a:pt x="14259" y="5183"/>
                </a:lnTo>
                <a:lnTo>
                  <a:pt x="14551" y="5037"/>
                </a:lnTo>
                <a:lnTo>
                  <a:pt x="14624" y="5013"/>
                </a:lnTo>
                <a:lnTo>
                  <a:pt x="14770" y="5524"/>
                </a:lnTo>
                <a:lnTo>
                  <a:pt x="14454" y="5670"/>
                </a:lnTo>
                <a:lnTo>
                  <a:pt x="14186" y="5791"/>
                </a:lnTo>
                <a:lnTo>
                  <a:pt x="13943" y="5937"/>
                </a:lnTo>
                <a:lnTo>
                  <a:pt x="13943" y="5986"/>
                </a:lnTo>
                <a:lnTo>
                  <a:pt x="13943" y="6010"/>
                </a:lnTo>
                <a:lnTo>
                  <a:pt x="14113" y="6035"/>
                </a:lnTo>
                <a:lnTo>
                  <a:pt x="14235" y="6059"/>
                </a:lnTo>
                <a:lnTo>
                  <a:pt x="14381" y="6035"/>
                </a:lnTo>
                <a:lnTo>
                  <a:pt x="14551" y="6010"/>
                </a:lnTo>
                <a:lnTo>
                  <a:pt x="14867" y="5889"/>
                </a:lnTo>
                <a:lnTo>
                  <a:pt x="14989" y="6424"/>
                </a:lnTo>
                <a:lnTo>
                  <a:pt x="14819" y="6497"/>
                </a:lnTo>
                <a:lnTo>
                  <a:pt x="14429" y="6619"/>
                </a:lnTo>
                <a:lnTo>
                  <a:pt x="14040" y="6740"/>
                </a:lnTo>
                <a:lnTo>
                  <a:pt x="13991" y="6789"/>
                </a:lnTo>
                <a:lnTo>
                  <a:pt x="13991" y="6813"/>
                </a:lnTo>
                <a:lnTo>
                  <a:pt x="14016" y="6862"/>
                </a:lnTo>
                <a:lnTo>
                  <a:pt x="14064" y="6886"/>
                </a:lnTo>
                <a:lnTo>
                  <a:pt x="14235" y="6886"/>
                </a:lnTo>
                <a:lnTo>
                  <a:pt x="14429" y="6862"/>
                </a:lnTo>
                <a:lnTo>
                  <a:pt x="14794" y="6813"/>
                </a:lnTo>
                <a:lnTo>
                  <a:pt x="15038" y="6740"/>
                </a:lnTo>
                <a:lnTo>
                  <a:pt x="15111" y="7178"/>
                </a:lnTo>
                <a:lnTo>
                  <a:pt x="14867" y="7227"/>
                </a:lnTo>
                <a:lnTo>
                  <a:pt x="14454" y="7349"/>
                </a:lnTo>
                <a:lnTo>
                  <a:pt x="14259" y="7422"/>
                </a:lnTo>
                <a:lnTo>
                  <a:pt x="14064" y="7543"/>
                </a:lnTo>
                <a:lnTo>
                  <a:pt x="14040" y="7592"/>
                </a:lnTo>
                <a:lnTo>
                  <a:pt x="14040" y="7665"/>
                </a:lnTo>
                <a:lnTo>
                  <a:pt x="14089" y="7714"/>
                </a:lnTo>
                <a:lnTo>
                  <a:pt x="14162" y="7738"/>
                </a:lnTo>
                <a:lnTo>
                  <a:pt x="14356" y="7714"/>
                </a:lnTo>
                <a:lnTo>
                  <a:pt x="14551" y="7665"/>
                </a:lnTo>
                <a:lnTo>
                  <a:pt x="14940" y="7568"/>
                </a:lnTo>
                <a:lnTo>
                  <a:pt x="15159" y="7519"/>
                </a:lnTo>
                <a:lnTo>
                  <a:pt x="15208" y="7981"/>
                </a:lnTo>
                <a:lnTo>
                  <a:pt x="14892" y="8030"/>
                </a:lnTo>
                <a:lnTo>
                  <a:pt x="14648" y="8054"/>
                </a:lnTo>
                <a:lnTo>
                  <a:pt x="14381" y="8079"/>
                </a:lnTo>
                <a:lnTo>
                  <a:pt x="14259" y="8103"/>
                </a:lnTo>
                <a:lnTo>
                  <a:pt x="14137" y="8152"/>
                </a:lnTo>
                <a:lnTo>
                  <a:pt x="14040" y="8200"/>
                </a:lnTo>
                <a:lnTo>
                  <a:pt x="13943" y="8298"/>
                </a:lnTo>
                <a:lnTo>
                  <a:pt x="13918" y="8322"/>
                </a:lnTo>
                <a:lnTo>
                  <a:pt x="13918" y="8346"/>
                </a:lnTo>
                <a:lnTo>
                  <a:pt x="13943" y="8395"/>
                </a:lnTo>
                <a:lnTo>
                  <a:pt x="13967" y="8395"/>
                </a:lnTo>
                <a:lnTo>
                  <a:pt x="14089" y="8419"/>
                </a:lnTo>
                <a:lnTo>
                  <a:pt x="14210" y="8444"/>
                </a:lnTo>
                <a:lnTo>
                  <a:pt x="14478" y="8444"/>
                </a:lnTo>
                <a:lnTo>
                  <a:pt x="14989" y="8395"/>
                </a:lnTo>
                <a:lnTo>
                  <a:pt x="15232" y="8395"/>
                </a:lnTo>
                <a:lnTo>
                  <a:pt x="15232" y="8857"/>
                </a:lnTo>
                <a:lnTo>
                  <a:pt x="14746" y="8882"/>
                </a:lnTo>
                <a:lnTo>
                  <a:pt x="14527" y="8882"/>
                </a:lnTo>
                <a:lnTo>
                  <a:pt x="14308" y="8906"/>
                </a:lnTo>
                <a:lnTo>
                  <a:pt x="14089" y="8955"/>
                </a:lnTo>
                <a:lnTo>
                  <a:pt x="13991" y="8979"/>
                </a:lnTo>
                <a:lnTo>
                  <a:pt x="13894" y="9028"/>
                </a:lnTo>
                <a:lnTo>
                  <a:pt x="13870" y="9052"/>
                </a:lnTo>
                <a:lnTo>
                  <a:pt x="13894" y="9076"/>
                </a:lnTo>
                <a:lnTo>
                  <a:pt x="13967" y="9125"/>
                </a:lnTo>
                <a:lnTo>
                  <a:pt x="14089" y="9174"/>
                </a:lnTo>
                <a:lnTo>
                  <a:pt x="14308" y="9222"/>
                </a:lnTo>
                <a:lnTo>
                  <a:pt x="14746" y="9222"/>
                </a:lnTo>
                <a:lnTo>
                  <a:pt x="14965" y="9247"/>
                </a:lnTo>
                <a:lnTo>
                  <a:pt x="15208" y="9247"/>
                </a:lnTo>
                <a:lnTo>
                  <a:pt x="15184" y="9465"/>
                </a:lnTo>
                <a:lnTo>
                  <a:pt x="14989" y="9514"/>
                </a:lnTo>
                <a:lnTo>
                  <a:pt x="14746" y="9563"/>
                </a:lnTo>
                <a:lnTo>
                  <a:pt x="14502" y="9660"/>
                </a:lnTo>
                <a:lnTo>
                  <a:pt x="14283" y="9757"/>
                </a:lnTo>
                <a:lnTo>
                  <a:pt x="14064" y="9879"/>
                </a:lnTo>
                <a:lnTo>
                  <a:pt x="14040" y="9903"/>
                </a:lnTo>
                <a:lnTo>
                  <a:pt x="14040" y="9952"/>
                </a:lnTo>
                <a:lnTo>
                  <a:pt x="14064" y="9976"/>
                </a:lnTo>
                <a:lnTo>
                  <a:pt x="14089" y="9976"/>
                </a:lnTo>
                <a:lnTo>
                  <a:pt x="14308" y="10001"/>
                </a:lnTo>
                <a:lnTo>
                  <a:pt x="14527" y="9976"/>
                </a:lnTo>
                <a:lnTo>
                  <a:pt x="14965" y="9903"/>
                </a:lnTo>
                <a:lnTo>
                  <a:pt x="15111" y="9879"/>
                </a:lnTo>
                <a:lnTo>
                  <a:pt x="14989" y="10390"/>
                </a:lnTo>
                <a:lnTo>
                  <a:pt x="14551" y="10463"/>
                </a:lnTo>
                <a:lnTo>
                  <a:pt x="14356" y="10487"/>
                </a:lnTo>
                <a:lnTo>
                  <a:pt x="14186" y="10512"/>
                </a:lnTo>
                <a:lnTo>
                  <a:pt x="14016" y="10560"/>
                </a:lnTo>
                <a:lnTo>
                  <a:pt x="13943" y="10609"/>
                </a:lnTo>
                <a:lnTo>
                  <a:pt x="13870" y="10682"/>
                </a:lnTo>
                <a:lnTo>
                  <a:pt x="13845" y="10731"/>
                </a:lnTo>
                <a:lnTo>
                  <a:pt x="13845" y="10804"/>
                </a:lnTo>
                <a:lnTo>
                  <a:pt x="13894" y="10852"/>
                </a:lnTo>
                <a:lnTo>
                  <a:pt x="13918" y="10901"/>
                </a:lnTo>
                <a:lnTo>
                  <a:pt x="13991" y="10925"/>
                </a:lnTo>
                <a:lnTo>
                  <a:pt x="14089" y="10950"/>
                </a:lnTo>
                <a:lnTo>
                  <a:pt x="14259" y="10950"/>
                </a:lnTo>
                <a:lnTo>
                  <a:pt x="14600" y="10901"/>
                </a:lnTo>
                <a:lnTo>
                  <a:pt x="14819" y="10877"/>
                </a:lnTo>
                <a:lnTo>
                  <a:pt x="14819" y="10877"/>
                </a:lnTo>
                <a:lnTo>
                  <a:pt x="14624" y="11339"/>
                </a:lnTo>
                <a:lnTo>
                  <a:pt x="14502" y="11339"/>
                </a:lnTo>
                <a:lnTo>
                  <a:pt x="14308" y="11315"/>
                </a:lnTo>
                <a:lnTo>
                  <a:pt x="14113" y="11339"/>
                </a:lnTo>
                <a:lnTo>
                  <a:pt x="13918" y="11363"/>
                </a:lnTo>
                <a:lnTo>
                  <a:pt x="13748" y="11436"/>
                </a:lnTo>
                <a:lnTo>
                  <a:pt x="13748" y="11461"/>
                </a:lnTo>
                <a:lnTo>
                  <a:pt x="13748" y="11485"/>
                </a:lnTo>
                <a:lnTo>
                  <a:pt x="13918" y="11558"/>
                </a:lnTo>
                <a:lnTo>
                  <a:pt x="14089" y="11607"/>
                </a:lnTo>
                <a:lnTo>
                  <a:pt x="14454" y="11655"/>
                </a:lnTo>
                <a:lnTo>
                  <a:pt x="14210" y="12069"/>
                </a:lnTo>
                <a:lnTo>
                  <a:pt x="13991" y="12069"/>
                </a:lnTo>
                <a:lnTo>
                  <a:pt x="13748" y="12093"/>
                </a:lnTo>
                <a:lnTo>
                  <a:pt x="13626" y="12069"/>
                </a:lnTo>
                <a:lnTo>
                  <a:pt x="13480" y="12045"/>
                </a:lnTo>
                <a:lnTo>
                  <a:pt x="13359" y="12020"/>
                </a:lnTo>
                <a:lnTo>
                  <a:pt x="13237" y="12020"/>
                </a:lnTo>
                <a:lnTo>
                  <a:pt x="13213" y="12045"/>
                </a:lnTo>
                <a:lnTo>
                  <a:pt x="13188" y="12069"/>
                </a:lnTo>
                <a:lnTo>
                  <a:pt x="13213" y="12166"/>
                </a:lnTo>
                <a:lnTo>
                  <a:pt x="13261" y="12239"/>
                </a:lnTo>
                <a:lnTo>
                  <a:pt x="13334" y="12312"/>
                </a:lnTo>
                <a:lnTo>
                  <a:pt x="13432" y="12361"/>
                </a:lnTo>
                <a:lnTo>
                  <a:pt x="13553" y="12385"/>
                </a:lnTo>
                <a:lnTo>
                  <a:pt x="13675" y="12410"/>
                </a:lnTo>
                <a:lnTo>
                  <a:pt x="13943" y="12434"/>
                </a:lnTo>
                <a:lnTo>
                  <a:pt x="13602" y="12823"/>
                </a:lnTo>
                <a:lnTo>
                  <a:pt x="13091" y="12726"/>
                </a:lnTo>
                <a:lnTo>
                  <a:pt x="12872" y="12677"/>
                </a:lnTo>
                <a:lnTo>
                  <a:pt x="12750" y="12677"/>
                </a:lnTo>
                <a:lnTo>
                  <a:pt x="12629" y="12702"/>
                </a:lnTo>
                <a:lnTo>
                  <a:pt x="12604" y="12726"/>
                </a:lnTo>
                <a:lnTo>
                  <a:pt x="12604" y="12775"/>
                </a:lnTo>
                <a:lnTo>
                  <a:pt x="12629" y="12848"/>
                </a:lnTo>
                <a:lnTo>
                  <a:pt x="12677" y="12921"/>
                </a:lnTo>
                <a:lnTo>
                  <a:pt x="12750" y="12969"/>
                </a:lnTo>
                <a:lnTo>
                  <a:pt x="12848" y="13018"/>
                </a:lnTo>
                <a:lnTo>
                  <a:pt x="13042" y="13115"/>
                </a:lnTo>
                <a:lnTo>
                  <a:pt x="13261" y="13164"/>
                </a:lnTo>
                <a:lnTo>
                  <a:pt x="13115" y="13286"/>
                </a:lnTo>
                <a:lnTo>
                  <a:pt x="13067" y="13286"/>
                </a:lnTo>
                <a:lnTo>
                  <a:pt x="12604" y="13261"/>
                </a:lnTo>
                <a:lnTo>
                  <a:pt x="12361" y="13213"/>
                </a:lnTo>
                <a:lnTo>
                  <a:pt x="12239" y="13188"/>
                </a:lnTo>
                <a:lnTo>
                  <a:pt x="12118" y="13188"/>
                </a:lnTo>
                <a:lnTo>
                  <a:pt x="12045" y="13213"/>
                </a:lnTo>
                <a:lnTo>
                  <a:pt x="11996" y="13261"/>
                </a:lnTo>
                <a:lnTo>
                  <a:pt x="11996" y="13334"/>
                </a:lnTo>
                <a:lnTo>
                  <a:pt x="12020" y="13383"/>
                </a:lnTo>
                <a:lnTo>
                  <a:pt x="12142" y="13505"/>
                </a:lnTo>
                <a:lnTo>
                  <a:pt x="12312" y="13578"/>
                </a:lnTo>
                <a:lnTo>
                  <a:pt x="12483" y="13626"/>
                </a:lnTo>
                <a:lnTo>
                  <a:pt x="12677" y="13651"/>
                </a:lnTo>
                <a:lnTo>
                  <a:pt x="12239" y="13943"/>
                </a:lnTo>
                <a:lnTo>
                  <a:pt x="12166" y="13918"/>
                </a:lnTo>
                <a:lnTo>
                  <a:pt x="11704" y="13821"/>
                </a:lnTo>
                <a:lnTo>
                  <a:pt x="11485" y="13772"/>
                </a:lnTo>
                <a:lnTo>
                  <a:pt x="11266" y="13724"/>
                </a:lnTo>
                <a:lnTo>
                  <a:pt x="11242" y="13748"/>
                </a:lnTo>
                <a:lnTo>
                  <a:pt x="11217" y="13748"/>
                </a:lnTo>
                <a:lnTo>
                  <a:pt x="11217" y="13821"/>
                </a:lnTo>
                <a:lnTo>
                  <a:pt x="11266" y="13894"/>
                </a:lnTo>
                <a:lnTo>
                  <a:pt x="11315" y="13967"/>
                </a:lnTo>
                <a:lnTo>
                  <a:pt x="11461" y="14064"/>
                </a:lnTo>
                <a:lnTo>
                  <a:pt x="11631" y="14137"/>
                </a:lnTo>
                <a:lnTo>
                  <a:pt x="11801" y="14210"/>
                </a:lnTo>
                <a:lnTo>
                  <a:pt x="11461" y="14381"/>
                </a:lnTo>
                <a:lnTo>
                  <a:pt x="11388" y="14332"/>
                </a:lnTo>
                <a:lnTo>
                  <a:pt x="11339" y="14308"/>
                </a:lnTo>
                <a:lnTo>
                  <a:pt x="11193" y="14259"/>
                </a:lnTo>
                <a:lnTo>
                  <a:pt x="10901" y="14235"/>
                </a:lnTo>
                <a:lnTo>
                  <a:pt x="10658" y="14210"/>
                </a:lnTo>
                <a:lnTo>
                  <a:pt x="10512" y="14210"/>
                </a:lnTo>
                <a:lnTo>
                  <a:pt x="10390" y="14235"/>
                </a:lnTo>
                <a:lnTo>
                  <a:pt x="10366" y="14235"/>
                </a:lnTo>
                <a:lnTo>
                  <a:pt x="10366" y="14283"/>
                </a:lnTo>
                <a:lnTo>
                  <a:pt x="10366" y="14332"/>
                </a:lnTo>
                <a:lnTo>
                  <a:pt x="10415" y="14381"/>
                </a:lnTo>
                <a:lnTo>
                  <a:pt x="10488" y="14478"/>
                </a:lnTo>
                <a:lnTo>
                  <a:pt x="10634" y="14551"/>
                </a:lnTo>
                <a:lnTo>
                  <a:pt x="10731" y="14575"/>
                </a:lnTo>
                <a:lnTo>
                  <a:pt x="10901" y="14624"/>
                </a:lnTo>
                <a:lnTo>
                  <a:pt x="10512" y="14746"/>
                </a:lnTo>
                <a:lnTo>
                  <a:pt x="10317" y="14673"/>
                </a:lnTo>
                <a:lnTo>
                  <a:pt x="10123" y="14624"/>
                </a:lnTo>
                <a:lnTo>
                  <a:pt x="9904" y="14600"/>
                </a:lnTo>
                <a:lnTo>
                  <a:pt x="9806" y="14600"/>
                </a:lnTo>
                <a:lnTo>
                  <a:pt x="9709" y="14648"/>
                </a:lnTo>
                <a:lnTo>
                  <a:pt x="9685" y="14673"/>
                </a:lnTo>
                <a:lnTo>
                  <a:pt x="9685" y="14721"/>
                </a:lnTo>
                <a:lnTo>
                  <a:pt x="9733" y="14794"/>
                </a:lnTo>
                <a:lnTo>
                  <a:pt x="9806" y="14843"/>
                </a:lnTo>
                <a:lnTo>
                  <a:pt x="9952" y="14916"/>
                </a:lnTo>
                <a:lnTo>
                  <a:pt x="9636" y="14989"/>
                </a:lnTo>
                <a:lnTo>
                  <a:pt x="9587" y="14940"/>
                </a:lnTo>
                <a:lnTo>
                  <a:pt x="9539" y="14916"/>
                </a:lnTo>
                <a:lnTo>
                  <a:pt x="9441" y="14867"/>
                </a:lnTo>
                <a:lnTo>
                  <a:pt x="9247" y="14843"/>
                </a:lnTo>
                <a:lnTo>
                  <a:pt x="9149" y="14843"/>
                </a:lnTo>
                <a:lnTo>
                  <a:pt x="9052" y="14867"/>
                </a:lnTo>
                <a:lnTo>
                  <a:pt x="9028" y="14916"/>
                </a:lnTo>
                <a:lnTo>
                  <a:pt x="8979" y="14965"/>
                </a:lnTo>
                <a:lnTo>
                  <a:pt x="8979" y="15013"/>
                </a:lnTo>
                <a:lnTo>
                  <a:pt x="9003" y="15062"/>
                </a:lnTo>
                <a:lnTo>
                  <a:pt x="9028" y="15086"/>
                </a:lnTo>
                <a:lnTo>
                  <a:pt x="8663" y="15135"/>
                </a:lnTo>
                <a:lnTo>
                  <a:pt x="8298" y="15159"/>
                </a:lnTo>
                <a:lnTo>
                  <a:pt x="7227" y="15159"/>
                </a:lnTo>
                <a:lnTo>
                  <a:pt x="6862" y="15111"/>
                </a:lnTo>
                <a:lnTo>
                  <a:pt x="6521" y="15062"/>
                </a:lnTo>
                <a:lnTo>
                  <a:pt x="6156" y="14989"/>
                </a:lnTo>
                <a:lnTo>
                  <a:pt x="5816" y="14916"/>
                </a:lnTo>
                <a:lnTo>
                  <a:pt x="5475" y="14819"/>
                </a:lnTo>
                <a:lnTo>
                  <a:pt x="5134" y="14697"/>
                </a:lnTo>
                <a:lnTo>
                  <a:pt x="4818" y="14575"/>
                </a:lnTo>
                <a:lnTo>
                  <a:pt x="4477" y="14405"/>
                </a:lnTo>
                <a:lnTo>
                  <a:pt x="4161" y="14259"/>
                </a:lnTo>
                <a:lnTo>
                  <a:pt x="3869" y="14064"/>
                </a:lnTo>
                <a:lnTo>
                  <a:pt x="3553" y="13870"/>
                </a:lnTo>
                <a:lnTo>
                  <a:pt x="3285" y="13675"/>
                </a:lnTo>
                <a:lnTo>
                  <a:pt x="3042" y="13456"/>
                </a:lnTo>
                <a:lnTo>
                  <a:pt x="2799" y="13237"/>
                </a:lnTo>
                <a:lnTo>
                  <a:pt x="2555" y="12994"/>
                </a:lnTo>
                <a:lnTo>
                  <a:pt x="2336" y="12775"/>
                </a:lnTo>
                <a:lnTo>
                  <a:pt x="2117" y="12507"/>
                </a:lnTo>
                <a:lnTo>
                  <a:pt x="1923" y="12239"/>
                </a:lnTo>
                <a:lnTo>
                  <a:pt x="1728" y="11972"/>
                </a:lnTo>
                <a:lnTo>
                  <a:pt x="1558" y="11704"/>
                </a:lnTo>
                <a:lnTo>
                  <a:pt x="1412" y="11412"/>
                </a:lnTo>
                <a:lnTo>
                  <a:pt x="1266" y="11120"/>
                </a:lnTo>
                <a:lnTo>
                  <a:pt x="1144" y="10828"/>
                </a:lnTo>
                <a:lnTo>
                  <a:pt x="1047" y="10512"/>
                </a:lnTo>
                <a:lnTo>
                  <a:pt x="949" y="10195"/>
                </a:lnTo>
                <a:lnTo>
                  <a:pt x="901" y="9879"/>
                </a:lnTo>
                <a:lnTo>
                  <a:pt x="828" y="9538"/>
                </a:lnTo>
                <a:lnTo>
                  <a:pt x="779" y="9003"/>
                </a:lnTo>
                <a:lnTo>
                  <a:pt x="755" y="8468"/>
                </a:lnTo>
                <a:lnTo>
                  <a:pt x="755" y="7933"/>
                </a:lnTo>
                <a:lnTo>
                  <a:pt x="803" y="7397"/>
                </a:lnTo>
                <a:lnTo>
                  <a:pt x="852" y="6862"/>
                </a:lnTo>
                <a:lnTo>
                  <a:pt x="974" y="6351"/>
                </a:lnTo>
                <a:lnTo>
                  <a:pt x="1095" y="5840"/>
                </a:lnTo>
                <a:lnTo>
                  <a:pt x="1290" y="5353"/>
                </a:lnTo>
                <a:lnTo>
                  <a:pt x="1412" y="5061"/>
                </a:lnTo>
                <a:lnTo>
                  <a:pt x="1582" y="4745"/>
                </a:lnTo>
                <a:lnTo>
                  <a:pt x="1777" y="4404"/>
                </a:lnTo>
                <a:lnTo>
                  <a:pt x="2020" y="4064"/>
                </a:lnTo>
                <a:lnTo>
                  <a:pt x="2288" y="3699"/>
                </a:lnTo>
                <a:lnTo>
                  <a:pt x="2580" y="3334"/>
                </a:lnTo>
                <a:lnTo>
                  <a:pt x="2920" y="2944"/>
                </a:lnTo>
                <a:lnTo>
                  <a:pt x="3285" y="2604"/>
                </a:lnTo>
                <a:lnTo>
                  <a:pt x="3674" y="2263"/>
                </a:lnTo>
                <a:lnTo>
                  <a:pt x="4088" y="1922"/>
                </a:lnTo>
                <a:lnTo>
                  <a:pt x="4550" y="1630"/>
                </a:lnTo>
                <a:lnTo>
                  <a:pt x="5013" y="1363"/>
                </a:lnTo>
                <a:lnTo>
                  <a:pt x="5524" y="1144"/>
                </a:lnTo>
                <a:lnTo>
                  <a:pt x="6059" y="974"/>
                </a:lnTo>
                <a:lnTo>
                  <a:pt x="6327" y="925"/>
                </a:lnTo>
                <a:lnTo>
                  <a:pt x="6594" y="876"/>
                </a:lnTo>
                <a:lnTo>
                  <a:pt x="6886" y="828"/>
                </a:lnTo>
                <a:lnTo>
                  <a:pt x="7178" y="803"/>
                </a:lnTo>
                <a:lnTo>
                  <a:pt x="7543" y="779"/>
                </a:lnTo>
                <a:lnTo>
                  <a:pt x="7933" y="730"/>
                </a:lnTo>
                <a:lnTo>
                  <a:pt x="8322" y="682"/>
                </a:lnTo>
                <a:close/>
                <a:moveTo>
                  <a:pt x="8152" y="0"/>
                </a:moveTo>
                <a:lnTo>
                  <a:pt x="7762" y="25"/>
                </a:lnTo>
                <a:lnTo>
                  <a:pt x="7397" y="73"/>
                </a:lnTo>
                <a:lnTo>
                  <a:pt x="7081" y="49"/>
                </a:lnTo>
                <a:lnTo>
                  <a:pt x="6789" y="49"/>
                </a:lnTo>
                <a:lnTo>
                  <a:pt x="6473" y="73"/>
                </a:lnTo>
                <a:lnTo>
                  <a:pt x="6181" y="146"/>
                </a:lnTo>
                <a:lnTo>
                  <a:pt x="5864" y="219"/>
                </a:lnTo>
                <a:lnTo>
                  <a:pt x="5548" y="317"/>
                </a:lnTo>
                <a:lnTo>
                  <a:pt x="5232" y="438"/>
                </a:lnTo>
                <a:lnTo>
                  <a:pt x="4940" y="560"/>
                </a:lnTo>
                <a:lnTo>
                  <a:pt x="4331" y="876"/>
                </a:lnTo>
                <a:lnTo>
                  <a:pt x="3772" y="1217"/>
                </a:lnTo>
                <a:lnTo>
                  <a:pt x="3236" y="1606"/>
                </a:lnTo>
                <a:lnTo>
                  <a:pt x="2774" y="1995"/>
                </a:lnTo>
                <a:lnTo>
                  <a:pt x="2507" y="2239"/>
                </a:lnTo>
                <a:lnTo>
                  <a:pt x="2263" y="2482"/>
                </a:lnTo>
                <a:lnTo>
                  <a:pt x="2044" y="2725"/>
                </a:lnTo>
                <a:lnTo>
                  <a:pt x="1825" y="2993"/>
                </a:lnTo>
                <a:lnTo>
                  <a:pt x="1655" y="3261"/>
                </a:lnTo>
                <a:lnTo>
                  <a:pt x="1460" y="3528"/>
                </a:lnTo>
                <a:lnTo>
                  <a:pt x="1144" y="4088"/>
                </a:lnTo>
                <a:lnTo>
                  <a:pt x="876" y="4696"/>
                </a:lnTo>
                <a:lnTo>
                  <a:pt x="633" y="5305"/>
                </a:lnTo>
                <a:lnTo>
                  <a:pt x="414" y="5962"/>
                </a:lnTo>
                <a:lnTo>
                  <a:pt x="219" y="6643"/>
                </a:lnTo>
                <a:lnTo>
                  <a:pt x="146" y="7008"/>
                </a:lnTo>
                <a:lnTo>
                  <a:pt x="73" y="7373"/>
                </a:lnTo>
                <a:lnTo>
                  <a:pt x="25" y="7738"/>
                </a:lnTo>
                <a:lnTo>
                  <a:pt x="25" y="8103"/>
                </a:lnTo>
                <a:lnTo>
                  <a:pt x="0" y="8468"/>
                </a:lnTo>
                <a:lnTo>
                  <a:pt x="25" y="8809"/>
                </a:lnTo>
                <a:lnTo>
                  <a:pt x="73" y="9174"/>
                </a:lnTo>
                <a:lnTo>
                  <a:pt x="122" y="9514"/>
                </a:lnTo>
                <a:lnTo>
                  <a:pt x="195" y="9879"/>
                </a:lnTo>
                <a:lnTo>
                  <a:pt x="292" y="10220"/>
                </a:lnTo>
                <a:lnTo>
                  <a:pt x="390" y="10560"/>
                </a:lnTo>
                <a:lnTo>
                  <a:pt x="511" y="10901"/>
                </a:lnTo>
                <a:lnTo>
                  <a:pt x="657" y="11242"/>
                </a:lnTo>
                <a:lnTo>
                  <a:pt x="828" y="11582"/>
                </a:lnTo>
                <a:lnTo>
                  <a:pt x="1168" y="12264"/>
                </a:lnTo>
                <a:lnTo>
                  <a:pt x="1412" y="12629"/>
                </a:lnTo>
                <a:lnTo>
                  <a:pt x="1655" y="12994"/>
                </a:lnTo>
                <a:lnTo>
                  <a:pt x="1898" y="13334"/>
                </a:lnTo>
                <a:lnTo>
                  <a:pt x="2166" y="13651"/>
                </a:lnTo>
                <a:lnTo>
                  <a:pt x="2458" y="13943"/>
                </a:lnTo>
                <a:lnTo>
                  <a:pt x="2750" y="14235"/>
                </a:lnTo>
                <a:lnTo>
                  <a:pt x="3066" y="14502"/>
                </a:lnTo>
                <a:lnTo>
                  <a:pt x="3382" y="14746"/>
                </a:lnTo>
                <a:lnTo>
                  <a:pt x="3723" y="14965"/>
                </a:lnTo>
                <a:lnTo>
                  <a:pt x="4064" y="15159"/>
                </a:lnTo>
                <a:lnTo>
                  <a:pt x="4429" y="15354"/>
                </a:lnTo>
                <a:lnTo>
                  <a:pt x="4818" y="15500"/>
                </a:lnTo>
                <a:lnTo>
                  <a:pt x="5207" y="15622"/>
                </a:lnTo>
                <a:lnTo>
                  <a:pt x="5597" y="15743"/>
                </a:lnTo>
                <a:lnTo>
                  <a:pt x="6010" y="15816"/>
                </a:lnTo>
                <a:lnTo>
                  <a:pt x="6448" y="15889"/>
                </a:lnTo>
                <a:lnTo>
                  <a:pt x="6862" y="15914"/>
                </a:lnTo>
                <a:lnTo>
                  <a:pt x="7300" y="15938"/>
                </a:lnTo>
                <a:lnTo>
                  <a:pt x="7738" y="15938"/>
                </a:lnTo>
                <a:lnTo>
                  <a:pt x="8176" y="15914"/>
                </a:lnTo>
                <a:lnTo>
                  <a:pt x="8590" y="15889"/>
                </a:lnTo>
                <a:lnTo>
                  <a:pt x="9028" y="15841"/>
                </a:lnTo>
                <a:lnTo>
                  <a:pt x="9441" y="15768"/>
                </a:lnTo>
                <a:lnTo>
                  <a:pt x="9855" y="15670"/>
                </a:lnTo>
                <a:lnTo>
                  <a:pt x="10269" y="15573"/>
                </a:lnTo>
                <a:lnTo>
                  <a:pt x="10682" y="15451"/>
                </a:lnTo>
                <a:lnTo>
                  <a:pt x="11071" y="15305"/>
                </a:lnTo>
                <a:lnTo>
                  <a:pt x="11461" y="15135"/>
                </a:lnTo>
                <a:lnTo>
                  <a:pt x="11850" y="14940"/>
                </a:lnTo>
                <a:lnTo>
                  <a:pt x="12215" y="14721"/>
                </a:lnTo>
                <a:lnTo>
                  <a:pt x="12580" y="14478"/>
                </a:lnTo>
                <a:lnTo>
                  <a:pt x="12945" y="14235"/>
                </a:lnTo>
                <a:lnTo>
                  <a:pt x="13286" y="13943"/>
                </a:lnTo>
                <a:lnTo>
                  <a:pt x="13602" y="13651"/>
                </a:lnTo>
                <a:lnTo>
                  <a:pt x="13918" y="13334"/>
                </a:lnTo>
                <a:lnTo>
                  <a:pt x="14186" y="13018"/>
                </a:lnTo>
                <a:lnTo>
                  <a:pt x="14454" y="12702"/>
                </a:lnTo>
                <a:lnTo>
                  <a:pt x="14697" y="12361"/>
                </a:lnTo>
                <a:lnTo>
                  <a:pt x="14916" y="11996"/>
                </a:lnTo>
                <a:lnTo>
                  <a:pt x="15111" y="11631"/>
                </a:lnTo>
                <a:lnTo>
                  <a:pt x="15135" y="11631"/>
                </a:lnTo>
                <a:lnTo>
                  <a:pt x="15159" y="11582"/>
                </a:lnTo>
                <a:lnTo>
                  <a:pt x="15159" y="11534"/>
                </a:lnTo>
                <a:lnTo>
                  <a:pt x="15354" y="11096"/>
                </a:lnTo>
                <a:lnTo>
                  <a:pt x="15524" y="10658"/>
                </a:lnTo>
                <a:lnTo>
                  <a:pt x="15646" y="10195"/>
                </a:lnTo>
                <a:lnTo>
                  <a:pt x="15743" y="9733"/>
                </a:lnTo>
                <a:lnTo>
                  <a:pt x="15768" y="9709"/>
                </a:lnTo>
                <a:lnTo>
                  <a:pt x="15792" y="9684"/>
                </a:lnTo>
                <a:lnTo>
                  <a:pt x="15792" y="9636"/>
                </a:lnTo>
                <a:lnTo>
                  <a:pt x="15792" y="9611"/>
                </a:lnTo>
                <a:lnTo>
                  <a:pt x="15768" y="9563"/>
                </a:lnTo>
                <a:lnTo>
                  <a:pt x="15816" y="9174"/>
                </a:lnTo>
                <a:lnTo>
                  <a:pt x="15841" y="8760"/>
                </a:lnTo>
                <a:lnTo>
                  <a:pt x="15841" y="8371"/>
                </a:lnTo>
                <a:lnTo>
                  <a:pt x="15841" y="7957"/>
                </a:lnTo>
                <a:lnTo>
                  <a:pt x="15743" y="7105"/>
                </a:lnTo>
                <a:lnTo>
                  <a:pt x="15695" y="6667"/>
                </a:lnTo>
                <a:lnTo>
                  <a:pt x="15622" y="6254"/>
                </a:lnTo>
                <a:lnTo>
                  <a:pt x="15524" y="5840"/>
                </a:lnTo>
                <a:lnTo>
                  <a:pt x="15427" y="5426"/>
                </a:lnTo>
                <a:lnTo>
                  <a:pt x="15305" y="5013"/>
                </a:lnTo>
                <a:lnTo>
                  <a:pt x="15159" y="4623"/>
                </a:lnTo>
                <a:lnTo>
                  <a:pt x="15013" y="4234"/>
                </a:lnTo>
                <a:lnTo>
                  <a:pt x="14819" y="3845"/>
                </a:lnTo>
                <a:lnTo>
                  <a:pt x="14624" y="3480"/>
                </a:lnTo>
                <a:lnTo>
                  <a:pt x="14405" y="3115"/>
                </a:lnTo>
                <a:lnTo>
                  <a:pt x="14162" y="2774"/>
                </a:lnTo>
                <a:lnTo>
                  <a:pt x="13894" y="2458"/>
                </a:lnTo>
                <a:lnTo>
                  <a:pt x="13602" y="2141"/>
                </a:lnTo>
                <a:lnTo>
                  <a:pt x="13286" y="1849"/>
                </a:lnTo>
                <a:lnTo>
                  <a:pt x="12994" y="1582"/>
                </a:lnTo>
                <a:lnTo>
                  <a:pt x="12653" y="1363"/>
                </a:lnTo>
                <a:lnTo>
                  <a:pt x="12312" y="1144"/>
                </a:lnTo>
                <a:lnTo>
                  <a:pt x="11972" y="949"/>
                </a:lnTo>
                <a:lnTo>
                  <a:pt x="11607" y="779"/>
                </a:lnTo>
                <a:lnTo>
                  <a:pt x="11242" y="609"/>
                </a:lnTo>
                <a:lnTo>
                  <a:pt x="10853" y="487"/>
                </a:lnTo>
                <a:lnTo>
                  <a:pt x="10488" y="365"/>
                </a:lnTo>
                <a:lnTo>
                  <a:pt x="10123" y="268"/>
                </a:lnTo>
                <a:lnTo>
                  <a:pt x="9733" y="171"/>
                </a:lnTo>
                <a:lnTo>
                  <a:pt x="9344" y="98"/>
                </a:lnTo>
                <a:lnTo>
                  <a:pt x="8955" y="49"/>
                </a:lnTo>
                <a:lnTo>
                  <a:pt x="8541" y="25"/>
                </a:lnTo>
                <a:lnTo>
                  <a:pt x="81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9"/>
          <p:cNvSpPr/>
          <p:nvPr/>
        </p:nvSpPr>
        <p:spPr>
          <a:xfrm>
            <a:off x="2665475" y="2097939"/>
            <a:ext cx="270629" cy="272699"/>
          </a:xfrm>
          <a:custGeom>
            <a:avLst/>
            <a:gdLst/>
            <a:ahLst/>
            <a:cxnLst/>
            <a:rect l="l" t="t" r="r" b="b"/>
            <a:pathLst>
              <a:path w="15817" h="15938" extrusionOk="0">
                <a:moveTo>
                  <a:pt x="4745" y="7470"/>
                </a:moveTo>
                <a:lnTo>
                  <a:pt x="4818" y="7495"/>
                </a:lnTo>
                <a:lnTo>
                  <a:pt x="4891" y="7543"/>
                </a:lnTo>
                <a:lnTo>
                  <a:pt x="4940" y="7616"/>
                </a:lnTo>
                <a:lnTo>
                  <a:pt x="4964" y="7714"/>
                </a:lnTo>
                <a:lnTo>
                  <a:pt x="4964" y="7787"/>
                </a:lnTo>
                <a:lnTo>
                  <a:pt x="4940" y="7908"/>
                </a:lnTo>
                <a:lnTo>
                  <a:pt x="4867" y="7981"/>
                </a:lnTo>
                <a:lnTo>
                  <a:pt x="4794" y="8054"/>
                </a:lnTo>
                <a:lnTo>
                  <a:pt x="4672" y="8079"/>
                </a:lnTo>
                <a:lnTo>
                  <a:pt x="4551" y="8054"/>
                </a:lnTo>
                <a:lnTo>
                  <a:pt x="4478" y="7981"/>
                </a:lnTo>
                <a:lnTo>
                  <a:pt x="4405" y="7908"/>
                </a:lnTo>
                <a:lnTo>
                  <a:pt x="4380" y="7787"/>
                </a:lnTo>
                <a:lnTo>
                  <a:pt x="4405" y="7665"/>
                </a:lnTo>
                <a:lnTo>
                  <a:pt x="4478" y="7543"/>
                </a:lnTo>
                <a:lnTo>
                  <a:pt x="4551" y="7495"/>
                </a:lnTo>
                <a:lnTo>
                  <a:pt x="4648" y="7470"/>
                </a:lnTo>
                <a:close/>
                <a:moveTo>
                  <a:pt x="11120" y="7470"/>
                </a:moveTo>
                <a:lnTo>
                  <a:pt x="11193" y="7495"/>
                </a:lnTo>
                <a:lnTo>
                  <a:pt x="11266" y="7543"/>
                </a:lnTo>
                <a:lnTo>
                  <a:pt x="11315" y="7616"/>
                </a:lnTo>
                <a:lnTo>
                  <a:pt x="11339" y="7714"/>
                </a:lnTo>
                <a:lnTo>
                  <a:pt x="11339" y="7787"/>
                </a:lnTo>
                <a:lnTo>
                  <a:pt x="11315" y="7908"/>
                </a:lnTo>
                <a:lnTo>
                  <a:pt x="11242" y="7981"/>
                </a:lnTo>
                <a:lnTo>
                  <a:pt x="11169" y="8054"/>
                </a:lnTo>
                <a:lnTo>
                  <a:pt x="11047" y="8079"/>
                </a:lnTo>
                <a:lnTo>
                  <a:pt x="10926" y="8054"/>
                </a:lnTo>
                <a:lnTo>
                  <a:pt x="10853" y="7981"/>
                </a:lnTo>
                <a:lnTo>
                  <a:pt x="10780" y="7908"/>
                </a:lnTo>
                <a:lnTo>
                  <a:pt x="10755" y="7787"/>
                </a:lnTo>
                <a:lnTo>
                  <a:pt x="10780" y="7665"/>
                </a:lnTo>
                <a:lnTo>
                  <a:pt x="10853" y="7543"/>
                </a:lnTo>
                <a:lnTo>
                  <a:pt x="10926" y="7495"/>
                </a:lnTo>
                <a:lnTo>
                  <a:pt x="11023" y="7470"/>
                </a:lnTo>
                <a:close/>
                <a:moveTo>
                  <a:pt x="4721" y="7081"/>
                </a:moveTo>
                <a:lnTo>
                  <a:pt x="4551" y="7105"/>
                </a:lnTo>
                <a:lnTo>
                  <a:pt x="4380" y="7178"/>
                </a:lnTo>
                <a:lnTo>
                  <a:pt x="4259" y="7300"/>
                </a:lnTo>
                <a:lnTo>
                  <a:pt x="4137" y="7446"/>
                </a:lnTo>
                <a:lnTo>
                  <a:pt x="4064" y="7568"/>
                </a:lnTo>
                <a:lnTo>
                  <a:pt x="4015" y="7714"/>
                </a:lnTo>
                <a:lnTo>
                  <a:pt x="3967" y="7835"/>
                </a:lnTo>
                <a:lnTo>
                  <a:pt x="3967" y="7981"/>
                </a:lnTo>
                <a:lnTo>
                  <a:pt x="3918" y="8225"/>
                </a:lnTo>
                <a:lnTo>
                  <a:pt x="3918" y="8395"/>
                </a:lnTo>
                <a:lnTo>
                  <a:pt x="3967" y="8565"/>
                </a:lnTo>
                <a:lnTo>
                  <a:pt x="4015" y="8711"/>
                </a:lnTo>
                <a:lnTo>
                  <a:pt x="4113" y="8833"/>
                </a:lnTo>
                <a:lnTo>
                  <a:pt x="4210" y="8955"/>
                </a:lnTo>
                <a:lnTo>
                  <a:pt x="4332" y="9028"/>
                </a:lnTo>
                <a:lnTo>
                  <a:pt x="4478" y="9101"/>
                </a:lnTo>
                <a:lnTo>
                  <a:pt x="4648" y="9149"/>
                </a:lnTo>
                <a:lnTo>
                  <a:pt x="4843" y="9174"/>
                </a:lnTo>
                <a:lnTo>
                  <a:pt x="5013" y="9149"/>
                </a:lnTo>
                <a:lnTo>
                  <a:pt x="5183" y="9101"/>
                </a:lnTo>
                <a:lnTo>
                  <a:pt x="5329" y="9028"/>
                </a:lnTo>
                <a:lnTo>
                  <a:pt x="5451" y="8930"/>
                </a:lnTo>
                <a:lnTo>
                  <a:pt x="5573" y="8809"/>
                </a:lnTo>
                <a:lnTo>
                  <a:pt x="5670" y="8663"/>
                </a:lnTo>
                <a:lnTo>
                  <a:pt x="5743" y="8517"/>
                </a:lnTo>
                <a:lnTo>
                  <a:pt x="5792" y="8346"/>
                </a:lnTo>
                <a:lnTo>
                  <a:pt x="5816" y="8176"/>
                </a:lnTo>
                <a:lnTo>
                  <a:pt x="5792" y="8006"/>
                </a:lnTo>
                <a:lnTo>
                  <a:pt x="5767" y="7835"/>
                </a:lnTo>
                <a:lnTo>
                  <a:pt x="5719" y="7689"/>
                </a:lnTo>
                <a:lnTo>
                  <a:pt x="5646" y="7519"/>
                </a:lnTo>
                <a:lnTo>
                  <a:pt x="5524" y="7397"/>
                </a:lnTo>
                <a:lnTo>
                  <a:pt x="5378" y="7251"/>
                </a:lnTo>
                <a:lnTo>
                  <a:pt x="5232" y="7154"/>
                </a:lnTo>
                <a:lnTo>
                  <a:pt x="5062" y="7105"/>
                </a:lnTo>
                <a:lnTo>
                  <a:pt x="4891" y="7081"/>
                </a:lnTo>
                <a:close/>
                <a:moveTo>
                  <a:pt x="11096" y="7081"/>
                </a:moveTo>
                <a:lnTo>
                  <a:pt x="10926" y="7105"/>
                </a:lnTo>
                <a:lnTo>
                  <a:pt x="10755" y="7178"/>
                </a:lnTo>
                <a:lnTo>
                  <a:pt x="10634" y="7300"/>
                </a:lnTo>
                <a:lnTo>
                  <a:pt x="10512" y="7446"/>
                </a:lnTo>
                <a:lnTo>
                  <a:pt x="10439" y="7568"/>
                </a:lnTo>
                <a:lnTo>
                  <a:pt x="10390" y="7714"/>
                </a:lnTo>
                <a:lnTo>
                  <a:pt x="10342" y="7835"/>
                </a:lnTo>
                <a:lnTo>
                  <a:pt x="10342" y="7981"/>
                </a:lnTo>
                <a:lnTo>
                  <a:pt x="10293" y="8225"/>
                </a:lnTo>
                <a:lnTo>
                  <a:pt x="10293" y="8395"/>
                </a:lnTo>
                <a:lnTo>
                  <a:pt x="10342" y="8565"/>
                </a:lnTo>
                <a:lnTo>
                  <a:pt x="10390" y="8711"/>
                </a:lnTo>
                <a:lnTo>
                  <a:pt x="10488" y="8833"/>
                </a:lnTo>
                <a:lnTo>
                  <a:pt x="10585" y="8955"/>
                </a:lnTo>
                <a:lnTo>
                  <a:pt x="10707" y="9028"/>
                </a:lnTo>
                <a:lnTo>
                  <a:pt x="10853" y="9101"/>
                </a:lnTo>
                <a:lnTo>
                  <a:pt x="11023" y="9149"/>
                </a:lnTo>
                <a:lnTo>
                  <a:pt x="11218" y="9174"/>
                </a:lnTo>
                <a:lnTo>
                  <a:pt x="11388" y="9149"/>
                </a:lnTo>
                <a:lnTo>
                  <a:pt x="11558" y="9101"/>
                </a:lnTo>
                <a:lnTo>
                  <a:pt x="11704" y="9028"/>
                </a:lnTo>
                <a:lnTo>
                  <a:pt x="11826" y="8930"/>
                </a:lnTo>
                <a:lnTo>
                  <a:pt x="11948" y="8809"/>
                </a:lnTo>
                <a:lnTo>
                  <a:pt x="12045" y="8663"/>
                </a:lnTo>
                <a:lnTo>
                  <a:pt x="12118" y="8517"/>
                </a:lnTo>
                <a:lnTo>
                  <a:pt x="12167" y="8346"/>
                </a:lnTo>
                <a:lnTo>
                  <a:pt x="12191" y="8176"/>
                </a:lnTo>
                <a:lnTo>
                  <a:pt x="12167" y="8006"/>
                </a:lnTo>
                <a:lnTo>
                  <a:pt x="12142" y="7835"/>
                </a:lnTo>
                <a:lnTo>
                  <a:pt x="12094" y="7689"/>
                </a:lnTo>
                <a:lnTo>
                  <a:pt x="12021" y="7519"/>
                </a:lnTo>
                <a:lnTo>
                  <a:pt x="11899" y="7397"/>
                </a:lnTo>
                <a:lnTo>
                  <a:pt x="11753" y="7251"/>
                </a:lnTo>
                <a:lnTo>
                  <a:pt x="11607" y="7154"/>
                </a:lnTo>
                <a:lnTo>
                  <a:pt x="11437" y="7105"/>
                </a:lnTo>
                <a:lnTo>
                  <a:pt x="11266" y="7081"/>
                </a:lnTo>
                <a:close/>
                <a:moveTo>
                  <a:pt x="11607" y="10731"/>
                </a:moveTo>
                <a:lnTo>
                  <a:pt x="11120" y="10877"/>
                </a:lnTo>
                <a:lnTo>
                  <a:pt x="10658" y="11047"/>
                </a:lnTo>
                <a:lnTo>
                  <a:pt x="9733" y="11412"/>
                </a:lnTo>
                <a:lnTo>
                  <a:pt x="9247" y="11558"/>
                </a:lnTo>
                <a:lnTo>
                  <a:pt x="8784" y="11704"/>
                </a:lnTo>
                <a:lnTo>
                  <a:pt x="7811" y="11972"/>
                </a:lnTo>
                <a:lnTo>
                  <a:pt x="7738" y="11996"/>
                </a:lnTo>
                <a:lnTo>
                  <a:pt x="7690" y="12045"/>
                </a:lnTo>
                <a:lnTo>
                  <a:pt x="7665" y="12118"/>
                </a:lnTo>
                <a:lnTo>
                  <a:pt x="7641" y="12166"/>
                </a:lnTo>
                <a:lnTo>
                  <a:pt x="7665" y="12239"/>
                </a:lnTo>
                <a:lnTo>
                  <a:pt x="7690" y="12312"/>
                </a:lnTo>
                <a:lnTo>
                  <a:pt x="7738" y="12361"/>
                </a:lnTo>
                <a:lnTo>
                  <a:pt x="7811" y="12410"/>
                </a:lnTo>
                <a:lnTo>
                  <a:pt x="7909" y="12434"/>
                </a:lnTo>
                <a:lnTo>
                  <a:pt x="8030" y="12458"/>
                </a:lnTo>
                <a:lnTo>
                  <a:pt x="8249" y="12458"/>
                </a:lnTo>
                <a:lnTo>
                  <a:pt x="8492" y="12434"/>
                </a:lnTo>
                <a:lnTo>
                  <a:pt x="8760" y="12361"/>
                </a:lnTo>
                <a:lnTo>
                  <a:pt x="9247" y="12191"/>
                </a:lnTo>
                <a:lnTo>
                  <a:pt x="9660" y="12045"/>
                </a:lnTo>
                <a:lnTo>
                  <a:pt x="10731" y="11680"/>
                </a:lnTo>
                <a:lnTo>
                  <a:pt x="11753" y="11290"/>
                </a:lnTo>
                <a:lnTo>
                  <a:pt x="11875" y="11217"/>
                </a:lnTo>
                <a:lnTo>
                  <a:pt x="11923" y="11144"/>
                </a:lnTo>
                <a:lnTo>
                  <a:pt x="11948" y="11023"/>
                </a:lnTo>
                <a:lnTo>
                  <a:pt x="11948" y="10925"/>
                </a:lnTo>
                <a:lnTo>
                  <a:pt x="11899" y="10828"/>
                </a:lnTo>
                <a:lnTo>
                  <a:pt x="11826" y="10755"/>
                </a:lnTo>
                <a:lnTo>
                  <a:pt x="11729" y="10731"/>
                </a:lnTo>
                <a:close/>
                <a:moveTo>
                  <a:pt x="8492" y="682"/>
                </a:moveTo>
                <a:lnTo>
                  <a:pt x="8638" y="706"/>
                </a:lnTo>
                <a:lnTo>
                  <a:pt x="9101" y="755"/>
                </a:lnTo>
                <a:lnTo>
                  <a:pt x="9539" y="803"/>
                </a:lnTo>
                <a:lnTo>
                  <a:pt x="9977" y="901"/>
                </a:lnTo>
                <a:lnTo>
                  <a:pt x="10415" y="1022"/>
                </a:lnTo>
                <a:lnTo>
                  <a:pt x="10755" y="1120"/>
                </a:lnTo>
                <a:lnTo>
                  <a:pt x="11096" y="1241"/>
                </a:lnTo>
                <a:lnTo>
                  <a:pt x="11437" y="1411"/>
                </a:lnTo>
                <a:lnTo>
                  <a:pt x="11753" y="1557"/>
                </a:lnTo>
                <a:lnTo>
                  <a:pt x="11753" y="1582"/>
                </a:lnTo>
                <a:lnTo>
                  <a:pt x="11729" y="1655"/>
                </a:lnTo>
                <a:lnTo>
                  <a:pt x="11729" y="1752"/>
                </a:lnTo>
                <a:lnTo>
                  <a:pt x="11753" y="1801"/>
                </a:lnTo>
                <a:lnTo>
                  <a:pt x="11802" y="1825"/>
                </a:lnTo>
                <a:lnTo>
                  <a:pt x="11875" y="1825"/>
                </a:lnTo>
                <a:lnTo>
                  <a:pt x="11948" y="1776"/>
                </a:lnTo>
                <a:lnTo>
                  <a:pt x="11972" y="1752"/>
                </a:lnTo>
                <a:lnTo>
                  <a:pt x="11996" y="1752"/>
                </a:lnTo>
                <a:lnTo>
                  <a:pt x="11996" y="1728"/>
                </a:lnTo>
                <a:lnTo>
                  <a:pt x="12021" y="1728"/>
                </a:lnTo>
                <a:lnTo>
                  <a:pt x="12118" y="1801"/>
                </a:lnTo>
                <a:lnTo>
                  <a:pt x="12094" y="1874"/>
                </a:lnTo>
                <a:lnTo>
                  <a:pt x="12069" y="1947"/>
                </a:lnTo>
                <a:lnTo>
                  <a:pt x="12094" y="1995"/>
                </a:lnTo>
                <a:lnTo>
                  <a:pt x="12118" y="2020"/>
                </a:lnTo>
                <a:lnTo>
                  <a:pt x="12167" y="2044"/>
                </a:lnTo>
                <a:lnTo>
                  <a:pt x="12215" y="2020"/>
                </a:lnTo>
                <a:lnTo>
                  <a:pt x="12240" y="1995"/>
                </a:lnTo>
                <a:lnTo>
                  <a:pt x="12313" y="1922"/>
                </a:lnTo>
                <a:lnTo>
                  <a:pt x="12532" y="2068"/>
                </a:lnTo>
                <a:lnTo>
                  <a:pt x="12483" y="2190"/>
                </a:lnTo>
                <a:lnTo>
                  <a:pt x="12483" y="2239"/>
                </a:lnTo>
                <a:lnTo>
                  <a:pt x="12483" y="2336"/>
                </a:lnTo>
                <a:lnTo>
                  <a:pt x="12507" y="2385"/>
                </a:lnTo>
                <a:lnTo>
                  <a:pt x="12532" y="2409"/>
                </a:lnTo>
                <a:lnTo>
                  <a:pt x="12580" y="2409"/>
                </a:lnTo>
                <a:lnTo>
                  <a:pt x="12629" y="2385"/>
                </a:lnTo>
                <a:lnTo>
                  <a:pt x="12678" y="2360"/>
                </a:lnTo>
                <a:lnTo>
                  <a:pt x="12726" y="2287"/>
                </a:lnTo>
                <a:lnTo>
                  <a:pt x="12775" y="2239"/>
                </a:lnTo>
                <a:lnTo>
                  <a:pt x="12945" y="2409"/>
                </a:lnTo>
                <a:lnTo>
                  <a:pt x="12872" y="2531"/>
                </a:lnTo>
                <a:lnTo>
                  <a:pt x="12824" y="2604"/>
                </a:lnTo>
                <a:lnTo>
                  <a:pt x="12824" y="2677"/>
                </a:lnTo>
                <a:lnTo>
                  <a:pt x="12824" y="2725"/>
                </a:lnTo>
                <a:lnTo>
                  <a:pt x="12848" y="2750"/>
                </a:lnTo>
                <a:lnTo>
                  <a:pt x="12897" y="2774"/>
                </a:lnTo>
                <a:lnTo>
                  <a:pt x="12945" y="2774"/>
                </a:lnTo>
                <a:lnTo>
                  <a:pt x="13067" y="2701"/>
                </a:lnTo>
                <a:lnTo>
                  <a:pt x="13164" y="2604"/>
                </a:lnTo>
                <a:lnTo>
                  <a:pt x="13286" y="2725"/>
                </a:lnTo>
                <a:lnTo>
                  <a:pt x="13383" y="2823"/>
                </a:lnTo>
                <a:lnTo>
                  <a:pt x="13262" y="3017"/>
                </a:lnTo>
                <a:lnTo>
                  <a:pt x="13213" y="3066"/>
                </a:lnTo>
                <a:lnTo>
                  <a:pt x="13164" y="3163"/>
                </a:lnTo>
                <a:lnTo>
                  <a:pt x="13164" y="3236"/>
                </a:lnTo>
                <a:lnTo>
                  <a:pt x="13189" y="3285"/>
                </a:lnTo>
                <a:lnTo>
                  <a:pt x="13213" y="3309"/>
                </a:lnTo>
                <a:lnTo>
                  <a:pt x="13310" y="3285"/>
                </a:lnTo>
                <a:lnTo>
                  <a:pt x="13408" y="3236"/>
                </a:lnTo>
                <a:lnTo>
                  <a:pt x="13529" y="3115"/>
                </a:lnTo>
                <a:lnTo>
                  <a:pt x="13578" y="3042"/>
                </a:lnTo>
                <a:lnTo>
                  <a:pt x="13773" y="3309"/>
                </a:lnTo>
                <a:lnTo>
                  <a:pt x="13675" y="3407"/>
                </a:lnTo>
                <a:lnTo>
                  <a:pt x="13554" y="3504"/>
                </a:lnTo>
                <a:lnTo>
                  <a:pt x="13481" y="3577"/>
                </a:lnTo>
                <a:lnTo>
                  <a:pt x="13456" y="3650"/>
                </a:lnTo>
                <a:lnTo>
                  <a:pt x="13456" y="3699"/>
                </a:lnTo>
                <a:lnTo>
                  <a:pt x="13505" y="3723"/>
                </a:lnTo>
                <a:lnTo>
                  <a:pt x="13602" y="3747"/>
                </a:lnTo>
                <a:lnTo>
                  <a:pt x="13675" y="3723"/>
                </a:lnTo>
                <a:lnTo>
                  <a:pt x="13773" y="3674"/>
                </a:lnTo>
                <a:lnTo>
                  <a:pt x="13846" y="3626"/>
                </a:lnTo>
                <a:lnTo>
                  <a:pt x="13943" y="3577"/>
                </a:lnTo>
                <a:lnTo>
                  <a:pt x="14138" y="3918"/>
                </a:lnTo>
                <a:lnTo>
                  <a:pt x="14040" y="3991"/>
                </a:lnTo>
                <a:lnTo>
                  <a:pt x="13846" y="4161"/>
                </a:lnTo>
                <a:lnTo>
                  <a:pt x="13773" y="4234"/>
                </a:lnTo>
                <a:lnTo>
                  <a:pt x="13700" y="4331"/>
                </a:lnTo>
                <a:lnTo>
                  <a:pt x="13700" y="4356"/>
                </a:lnTo>
                <a:lnTo>
                  <a:pt x="13700" y="4380"/>
                </a:lnTo>
                <a:lnTo>
                  <a:pt x="13821" y="4380"/>
                </a:lnTo>
                <a:lnTo>
                  <a:pt x="13943" y="4356"/>
                </a:lnTo>
                <a:lnTo>
                  <a:pt x="14065" y="4307"/>
                </a:lnTo>
                <a:lnTo>
                  <a:pt x="14162" y="4234"/>
                </a:lnTo>
                <a:lnTo>
                  <a:pt x="14284" y="4161"/>
                </a:lnTo>
                <a:lnTo>
                  <a:pt x="14503" y="4696"/>
                </a:lnTo>
                <a:lnTo>
                  <a:pt x="14332" y="4769"/>
                </a:lnTo>
                <a:lnTo>
                  <a:pt x="14186" y="4842"/>
                </a:lnTo>
                <a:lnTo>
                  <a:pt x="14065" y="4940"/>
                </a:lnTo>
                <a:lnTo>
                  <a:pt x="13943" y="5061"/>
                </a:lnTo>
                <a:lnTo>
                  <a:pt x="13919" y="5134"/>
                </a:lnTo>
                <a:lnTo>
                  <a:pt x="13894" y="5207"/>
                </a:lnTo>
                <a:lnTo>
                  <a:pt x="13894" y="5256"/>
                </a:lnTo>
                <a:lnTo>
                  <a:pt x="13919" y="5280"/>
                </a:lnTo>
                <a:lnTo>
                  <a:pt x="13943" y="5305"/>
                </a:lnTo>
                <a:lnTo>
                  <a:pt x="13992" y="5305"/>
                </a:lnTo>
                <a:lnTo>
                  <a:pt x="14113" y="5256"/>
                </a:lnTo>
                <a:lnTo>
                  <a:pt x="14235" y="5183"/>
                </a:lnTo>
                <a:lnTo>
                  <a:pt x="14527" y="5037"/>
                </a:lnTo>
                <a:lnTo>
                  <a:pt x="14600" y="5013"/>
                </a:lnTo>
                <a:lnTo>
                  <a:pt x="14746" y="5524"/>
                </a:lnTo>
                <a:lnTo>
                  <a:pt x="14430" y="5670"/>
                </a:lnTo>
                <a:lnTo>
                  <a:pt x="14162" y="5791"/>
                </a:lnTo>
                <a:lnTo>
                  <a:pt x="13919" y="5937"/>
                </a:lnTo>
                <a:lnTo>
                  <a:pt x="13919" y="5986"/>
                </a:lnTo>
                <a:lnTo>
                  <a:pt x="13943" y="6010"/>
                </a:lnTo>
                <a:lnTo>
                  <a:pt x="14089" y="6035"/>
                </a:lnTo>
                <a:lnTo>
                  <a:pt x="14235" y="6059"/>
                </a:lnTo>
                <a:lnTo>
                  <a:pt x="14357" y="6035"/>
                </a:lnTo>
                <a:lnTo>
                  <a:pt x="14527" y="6010"/>
                </a:lnTo>
                <a:lnTo>
                  <a:pt x="14843" y="5889"/>
                </a:lnTo>
                <a:lnTo>
                  <a:pt x="14965" y="6424"/>
                </a:lnTo>
                <a:lnTo>
                  <a:pt x="14795" y="6497"/>
                </a:lnTo>
                <a:lnTo>
                  <a:pt x="14405" y="6619"/>
                </a:lnTo>
                <a:lnTo>
                  <a:pt x="14016" y="6740"/>
                </a:lnTo>
                <a:lnTo>
                  <a:pt x="13992" y="6789"/>
                </a:lnTo>
                <a:lnTo>
                  <a:pt x="13967" y="6813"/>
                </a:lnTo>
                <a:lnTo>
                  <a:pt x="13992" y="6862"/>
                </a:lnTo>
                <a:lnTo>
                  <a:pt x="14040" y="6886"/>
                </a:lnTo>
                <a:lnTo>
                  <a:pt x="14235" y="6886"/>
                </a:lnTo>
                <a:lnTo>
                  <a:pt x="14405" y="6862"/>
                </a:lnTo>
                <a:lnTo>
                  <a:pt x="14770" y="6813"/>
                </a:lnTo>
                <a:lnTo>
                  <a:pt x="15014" y="6740"/>
                </a:lnTo>
                <a:lnTo>
                  <a:pt x="15087" y="7178"/>
                </a:lnTo>
                <a:lnTo>
                  <a:pt x="14843" y="7227"/>
                </a:lnTo>
                <a:lnTo>
                  <a:pt x="14430" y="7349"/>
                </a:lnTo>
                <a:lnTo>
                  <a:pt x="14235" y="7422"/>
                </a:lnTo>
                <a:lnTo>
                  <a:pt x="14065" y="7543"/>
                </a:lnTo>
                <a:lnTo>
                  <a:pt x="14016" y="7592"/>
                </a:lnTo>
                <a:lnTo>
                  <a:pt x="14040" y="7665"/>
                </a:lnTo>
                <a:lnTo>
                  <a:pt x="14065" y="7714"/>
                </a:lnTo>
                <a:lnTo>
                  <a:pt x="14138" y="7738"/>
                </a:lnTo>
                <a:lnTo>
                  <a:pt x="14332" y="7714"/>
                </a:lnTo>
                <a:lnTo>
                  <a:pt x="14527" y="7665"/>
                </a:lnTo>
                <a:lnTo>
                  <a:pt x="14916" y="7568"/>
                </a:lnTo>
                <a:lnTo>
                  <a:pt x="15135" y="7519"/>
                </a:lnTo>
                <a:lnTo>
                  <a:pt x="15184" y="7981"/>
                </a:lnTo>
                <a:lnTo>
                  <a:pt x="14868" y="8030"/>
                </a:lnTo>
                <a:lnTo>
                  <a:pt x="14624" y="8054"/>
                </a:lnTo>
                <a:lnTo>
                  <a:pt x="14357" y="8079"/>
                </a:lnTo>
                <a:lnTo>
                  <a:pt x="14235" y="8103"/>
                </a:lnTo>
                <a:lnTo>
                  <a:pt x="14113" y="8152"/>
                </a:lnTo>
                <a:lnTo>
                  <a:pt x="14016" y="8200"/>
                </a:lnTo>
                <a:lnTo>
                  <a:pt x="13919" y="8298"/>
                </a:lnTo>
                <a:lnTo>
                  <a:pt x="13919" y="8322"/>
                </a:lnTo>
                <a:lnTo>
                  <a:pt x="13919" y="8346"/>
                </a:lnTo>
                <a:lnTo>
                  <a:pt x="13919" y="8395"/>
                </a:lnTo>
                <a:lnTo>
                  <a:pt x="13943" y="8395"/>
                </a:lnTo>
                <a:lnTo>
                  <a:pt x="14065" y="8419"/>
                </a:lnTo>
                <a:lnTo>
                  <a:pt x="14211" y="8444"/>
                </a:lnTo>
                <a:lnTo>
                  <a:pt x="14454" y="8444"/>
                </a:lnTo>
                <a:lnTo>
                  <a:pt x="14989" y="8395"/>
                </a:lnTo>
                <a:lnTo>
                  <a:pt x="15208" y="8395"/>
                </a:lnTo>
                <a:lnTo>
                  <a:pt x="15208" y="8857"/>
                </a:lnTo>
                <a:lnTo>
                  <a:pt x="14722" y="8882"/>
                </a:lnTo>
                <a:lnTo>
                  <a:pt x="14503" y="8882"/>
                </a:lnTo>
                <a:lnTo>
                  <a:pt x="14284" y="8906"/>
                </a:lnTo>
                <a:lnTo>
                  <a:pt x="14065" y="8955"/>
                </a:lnTo>
                <a:lnTo>
                  <a:pt x="13967" y="8979"/>
                </a:lnTo>
                <a:lnTo>
                  <a:pt x="13870" y="9028"/>
                </a:lnTo>
                <a:lnTo>
                  <a:pt x="13846" y="9052"/>
                </a:lnTo>
                <a:lnTo>
                  <a:pt x="13870" y="9076"/>
                </a:lnTo>
                <a:lnTo>
                  <a:pt x="13967" y="9125"/>
                </a:lnTo>
                <a:lnTo>
                  <a:pt x="14065" y="9174"/>
                </a:lnTo>
                <a:lnTo>
                  <a:pt x="14284" y="9222"/>
                </a:lnTo>
                <a:lnTo>
                  <a:pt x="14722" y="9222"/>
                </a:lnTo>
                <a:lnTo>
                  <a:pt x="14941" y="9247"/>
                </a:lnTo>
                <a:lnTo>
                  <a:pt x="15184" y="9247"/>
                </a:lnTo>
                <a:lnTo>
                  <a:pt x="15160" y="9465"/>
                </a:lnTo>
                <a:lnTo>
                  <a:pt x="14965" y="9514"/>
                </a:lnTo>
                <a:lnTo>
                  <a:pt x="14722" y="9563"/>
                </a:lnTo>
                <a:lnTo>
                  <a:pt x="14478" y="9660"/>
                </a:lnTo>
                <a:lnTo>
                  <a:pt x="14259" y="9757"/>
                </a:lnTo>
                <a:lnTo>
                  <a:pt x="14040" y="9879"/>
                </a:lnTo>
                <a:lnTo>
                  <a:pt x="14016" y="9903"/>
                </a:lnTo>
                <a:lnTo>
                  <a:pt x="14016" y="9952"/>
                </a:lnTo>
                <a:lnTo>
                  <a:pt x="14040" y="9976"/>
                </a:lnTo>
                <a:lnTo>
                  <a:pt x="14065" y="9976"/>
                </a:lnTo>
                <a:lnTo>
                  <a:pt x="14284" y="10001"/>
                </a:lnTo>
                <a:lnTo>
                  <a:pt x="14503" y="9976"/>
                </a:lnTo>
                <a:lnTo>
                  <a:pt x="14965" y="9903"/>
                </a:lnTo>
                <a:lnTo>
                  <a:pt x="15087" y="9879"/>
                </a:lnTo>
                <a:lnTo>
                  <a:pt x="14965" y="10390"/>
                </a:lnTo>
                <a:lnTo>
                  <a:pt x="14527" y="10463"/>
                </a:lnTo>
                <a:lnTo>
                  <a:pt x="14332" y="10487"/>
                </a:lnTo>
                <a:lnTo>
                  <a:pt x="14162" y="10512"/>
                </a:lnTo>
                <a:lnTo>
                  <a:pt x="13992" y="10560"/>
                </a:lnTo>
                <a:lnTo>
                  <a:pt x="13919" y="10609"/>
                </a:lnTo>
                <a:lnTo>
                  <a:pt x="13846" y="10682"/>
                </a:lnTo>
                <a:lnTo>
                  <a:pt x="13821" y="10731"/>
                </a:lnTo>
                <a:lnTo>
                  <a:pt x="13846" y="10804"/>
                </a:lnTo>
                <a:lnTo>
                  <a:pt x="13870" y="10852"/>
                </a:lnTo>
                <a:lnTo>
                  <a:pt x="13894" y="10901"/>
                </a:lnTo>
                <a:lnTo>
                  <a:pt x="13967" y="10925"/>
                </a:lnTo>
                <a:lnTo>
                  <a:pt x="14065" y="10950"/>
                </a:lnTo>
                <a:lnTo>
                  <a:pt x="14235" y="10950"/>
                </a:lnTo>
                <a:lnTo>
                  <a:pt x="14576" y="10901"/>
                </a:lnTo>
                <a:lnTo>
                  <a:pt x="14795" y="10877"/>
                </a:lnTo>
                <a:lnTo>
                  <a:pt x="14795" y="10877"/>
                </a:lnTo>
                <a:lnTo>
                  <a:pt x="14600" y="11339"/>
                </a:lnTo>
                <a:lnTo>
                  <a:pt x="14478" y="11339"/>
                </a:lnTo>
                <a:lnTo>
                  <a:pt x="14284" y="11315"/>
                </a:lnTo>
                <a:lnTo>
                  <a:pt x="14089" y="11339"/>
                </a:lnTo>
                <a:lnTo>
                  <a:pt x="13919" y="11363"/>
                </a:lnTo>
                <a:lnTo>
                  <a:pt x="13724" y="11436"/>
                </a:lnTo>
                <a:lnTo>
                  <a:pt x="13724" y="11461"/>
                </a:lnTo>
                <a:lnTo>
                  <a:pt x="13724" y="11485"/>
                </a:lnTo>
                <a:lnTo>
                  <a:pt x="13894" y="11558"/>
                </a:lnTo>
                <a:lnTo>
                  <a:pt x="14065" y="11607"/>
                </a:lnTo>
                <a:lnTo>
                  <a:pt x="14430" y="11655"/>
                </a:lnTo>
                <a:lnTo>
                  <a:pt x="14186" y="12069"/>
                </a:lnTo>
                <a:lnTo>
                  <a:pt x="13967" y="12069"/>
                </a:lnTo>
                <a:lnTo>
                  <a:pt x="13724" y="12093"/>
                </a:lnTo>
                <a:lnTo>
                  <a:pt x="13602" y="12069"/>
                </a:lnTo>
                <a:lnTo>
                  <a:pt x="13456" y="12045"/>
                </a:lnTo>
                <a:lnTo>
                  <a:pt x="13335" y="12020"/>
                </a:lnTo>
                <a:lnTo>
                  <a:pt x="13213" y="12020"/>
                </a:lnTo>
                <a:lnTo>
                  <a:pt x="13189" y="12045"/>
                </a:lnTo>
                <a:lnTo>
                  <a:pt x="13164" y="12069"/>
                </a:lnTo>
                <a:lnTo>
                  <a:pt x="13189" y="12166"/>
                </a:lnTo>
                <a:lnTo>
                  <a:pt x="13237" y="12239"/>
                </a:lnTo>
                <a:lnTo>
                  <a:pt x="13310" y="12312"/>
                </a:lnTo>
                <a:lnTo>
                  <a:pt x="13408" y="12361"/>
                </a:lnTo>
                <a:lnTo>
                  <a:pt x="13529" y="12385"/>
                </a:lnTo>
                <a:lnTo>
                  <a:pt x="13651" y="12410"/>
                </a:lnTo>
                <a:lnTo>
                  <a:pt x="13919" y="12434"/>
                </a:lnTo>
                <a:lnTo>
                  <a:pt x="13578" y="12823"/>
                </a:lnTo>
                <a:lnTo>
                  <a:pt x="13067" y="12726"/>
                </a:lnTo>
                <a:lnTo>
                  <a:pt x="12848" y="12677"/>
                </a:lnTo>
                <a:lnTo>
                  <a:pt x="12726" y="12677"/>
                </a:lnTo>
                <a:lnTo>
                  <a:pt x="12605" y="12702"/>
                </a:lnTo>
                <a:lnTo>
                  <a:pt x="12605" y="12726"/>
                </a:lnTo>
                <a:lnTo>
                  <a:pt x="12580" y="12775"/>
                </a:lnTo>
                <a:lnTo>
                  <a:pt x="12629" y="12848"/>
                </a:lnTo>
                <a:lnTo>
                  <a:pt x="12678" y="12921"/>
                </a:lnTo>
                <a:lnTo>
                  <a:pt x="12726" y="12969"/>
                </a:lnTo>
                <a:lnTo>
                  <a:pt x="12824" y="13018"/>
                </a:lnTo>
                <a:lnTo>
                  <a:pt x="13018" y="13115"/>
                </a:lnTo>
                <a:lnTo>
                  <a:pt x="13237" y="13164"/>
                </a:lnTo>
                <a:lnTo>
                  <a:pt x="13091" y="13286"/>
                </a:lnTo>
                <a:lnTo>
                  <a:pt x="13043" y="13286"/>
                </a:lnTo>
                <a:lnTo>
                  <a:pt x="12580" y="13261"/>
                </a:lnTo>
                <a:lnTo>
                  <a:pt x="12337" y="13213"/>
                </a:lnTo>
                <a:lnTo>
                  <a:pt x="12215" y="13188"/>
                </a:lnTo>
                <a:lnTo>
                  <a:pt x="12094" y="13188"/>
                </a:lnTo>
                <a:lnTo>
                  <a:pt x="12021" y="13213"/>
                </a:lnTo>
                <a:lnTo>
                  <a:pt x="11972" y="13261"/>
                </a:lnTo>
                <a:lnTo>
                  <a:pt x="11972" y="13334"/>
                </a:lnTo>
                <a:lnTo>
                  <a:pt x="11996" y="13383"/>
                </a:lnTo>
                <a:lnTo>
                  <a:pt x="12142" y="13505"/>
                </a:lnTo>
                <a:lnTo>
                  <a:pt x="12288" y="13578"/>
                </a:lnTo>
                <a:lnTo>
                  <a:pt x="12459" y="13626"/>
                </a:lnTo>
                <a:lnTo>
                  <a:pt x="12653" y="13651"/>
                </a:lnTo>
                <a:lnTo>
                  <a:pt x="12215" y="13943"/>
                </a:lnTo>
                <a:lnTo>
                  <a:pt x="12142" y="13918"/>
                </a:lnTo>
                <a:lnTo>
                  <a:pt x="11680" y="13821"/>
                </a:lnTo>
                <a:lnTo>
                  <a:pt x="11461" y="13772"/>
                </a:lnTo>
                <a:lnTo>
                  <a:pt x="11242" y="13724"/>
                </a:lnTo>
                <a:lnTo>
                  <a:pt x="11218" y="13748"/>
                </a:lnTo>
                <a:lnTo>
                  <a:pt x="11193" y="13748"/>
                </a:lnTo>
                <a:lnTo>
                  <a:pt x="11193" y="13821"/>
                </a:lnTo>
                <a:lnTo>
                  <a:pt x="11242" y="13894"/>
                </a:lnTo>
                <a:lnTo>
                  <a:pt x="11291" y="13967"/>
                </a:lnTo>
                <a:lnTo>
                  <a:pt x="11437" y="14064"/>
                </a:lnTo>
                <a:lnTo>
                  <a:pt x="11607" y="14137"/>
                </a:lnTo>
                <a:lnTo>
                  <a:pt x="11777" y="14210"/>
                </a:lnTo>
                <a:lnTo>
                  <a:pt x="11437" y="14381"/>
                </a:lnTo>
                <a:lnTo>
                  <a:pt x="11364" y="14332"/>
                </a:lnTo>
                <a:lnTo>
                  <a:pt x="11315" y="14308"/>
                </a:lnTo>
                <a:lnTo>
                  <a:pt x="11169" y="14259"/>
                </a:lnTo>
                <a:lnTo>
                  <a:pt x="10877" y="14235"/>
                </a:lnTo>
                <a:lnTo>
                  <a:pt x="10634" y="14210"/>
                </a:lnTo>
                <a:lnTo>
                  <a:pt x="10488" y="14210"/>
                </a:lnTo>
                <a:lnTo>
                  <a:pt x="10366" y="14235"/>
                </a:lnTo>
                <a:lnTo>
                  <a:pt x="10342" y="14283"/>
                </a:lnTo>
                <a:lnTo>
                  <a:pt x="10366" y="14332"/>
                </a:lnTo>
                <a:lnTo>
                  <a:pt x="10390" y="14381"/>
                </a:lnTo>
                <a:lnTo>
                  <a:pt x="10488" y="14478"/>
                </a:lnTo>
                <a:lnTo>
                  <a:pt x="10609" y="14551"/>
                </a:lnTo>
                <a:lnTo>
                  <a:pt x="10707" y="14575"/>
                </a:lnTo>
                <a:lnTo>
                  <a:pt x="10877" y="14624"/>
                </a:lnTo>
                <a:lnTo>
                  <a:pt x="10488" y="14746"/>
                </a:lnTo>
                <a:lnTo>
                  <a:pt x="10293" y="14673"/>
                </a:lnTo>
                <a:lnTo>
                  <a:pt x="10098" y="14624"/>
                </a:lnTo>
                <a:lnTo>
                  <a:pt x="9904" y="14600"/>
                </a:lnTo>
                <a:lnTo>
                  <a:pt x="9782" y="14600"/>
                </a:lnTo>
                <a:lnTo>
                  <a:pt x="9685" y="14648"/>
                </a:lnTo>
                <a:lnTo>
                  <a:pt x="9660" y="14673"/>
                </a:lnTo>
                <a:lnTo>
                  <a:pt x="9660" y="14721"/>
                </a:lnTo>
                <a:lnTo>
                  <a:pt x="9709" y="14794"/>
                </a:lnTo>
                <a:lnTo>
                  <a:pt x="9782" y="14843"/>
                </a:lnTo>
                <a:lnTo>
                  <a:pt x="9928" y="14916"/>
                </a:lnTo>
                <a:lnTo>
                  <a:pt x="9612" y="14989"/>
                </a:lnTo>
                <a:lnTo>
                  <a:pt x="9563" y="14940"/>
                </a:lnTo>
                <a:lnTo>
                  <a:pt x="9514" y="14916"/>
                </a:lnTo>
                <a:lnTo>
                  <a:pt x="9417" y="14867"/>
                </a:lnTo>
                <a:lnTo>
                  <a:pt x="9222" y="14843"/>
                </a:lnTo>
                <a:lnTo>
                  <a:pt x="9125" y="14843"/>
                </a:lnTo>
                <a:lnTo>
                  <a:pt x="9028" y="14867"/>
                </a:lnTo>
                <a:lnTo>
                  <a:pt x="9003" y="14916"/>
                </a:lnTo>
                <a:lnTo>
                  <a:pt x="8979" y="14965"/>
                </a:lnTo>
                <a:lnTo>
                  <a:pt x="8955" y="15013"/>
                </a:lnTo>
                <a:lnTo>
                  <a:pt x="8979" y="15062"/>
                </a:lnTo>
                <a:lnTo>
                  <a:pt x="9003" y="15086"/>
                </a:lnTo>
                <a:lnTo>
                  <a:pt x="8638" y="15135"/>
                </a:lnTo>
                <a:lnTo>
                  <a:pt x="8298" y="15159"/>
                </a:lnTo>
                <a:lnTo>
                  <a:pt x="7203" y="15159"/>
                </a:lnTo>
                <a:lnTo>
                  <a:pt x="6838" y="15111"/>
                </a:lnTo>
                <a:lnTo>
                  <a:pt x="6497" y="15062"/>
                </a:lnTo>
                <a:lnTo>
                  <a:pt x="6132" y="14989"/>
                </a:lnTo>
                <a:lnTo>
                  <a:pt x="5792" y="14916"/>
                </a:lnTo>
                <a:lnTo>
                  <a:pt x="5451" y="14819"/>
                </a:lnTo>
                <a:lnTo>
                  <a:pt x="5110" y="14697"/>
                </a:lnTo>
                <a:lnTo>
                  <a:pt x="4794" y="14575"/>
                </a:lnTo>
                <a:lnTo>
                  <a:pt x="4453" y="14405"/>
                </a:lnTo>
                <a:lnTo>
                  <a:pt x="4137" y="14259"/>
                </a:lnTo>
                <a:lnTo>
                  <a:pt x="3845" y="14064"/>
                </a:lnTo>
                <a:lnTo>
                  <a:pt x="3553" y="13870"/>
                </a:lnTo>
                <a:lnTo>
                  <a:pt x="3285" y="13675"/>
                </a:lnTo>
                <a:lnTo>
                  <a:pt x="3018" y="13456"/>
                </a:lnTo>
                <a:lnTo>
                  <a:pt x="2774" y="13237"/>
                </a:lnTo>
                <a:lnTo>
                  <a:pt x="2531" y="12994"/>
                </a:lnTo>
                <a:lnTo>
                  <a:pt x="2312" y="12775"/>
                </a:lnTo>
                <a:lnTo>
                  <a:pt x="2093" y="12507"/>
                </a:lnTo>
                <a:lnTo>
                  <a:pt x="1898" y="12239"/>
                </a:lnTo>
                <a:lnTo>
                  <a:pt x="1728" y="11972"/>
                </a:lnTo>
                <a:lnTo>
                  <a:pt x="1558" y="11704"/>
                </a:lnTo>
                <a:lnTo>
                  <a:pt x="1387" y="11412"/>
                </a:lnTo>
                <a:lnTo>
                  <a:pt x="1266" y="11120"/>
                </a:lnTo>
                <a:lnTo>
                  <a:pt x="1144" y="10828"/>
                </a:lnTo>
                <a:lnTo>
                  <a:pt x="1022" y="10512"/>
                </a:lnTo>
                <a:lnTo>
                  <a:pt x="949" y="10195"/>
                </a:lnTo>
                <a:lnTo>
                  <a:pt x="876" y="9879"/>
                </a:lnTo>
                <a:lnTo>
                  <a:pt x="828" y="9538"/>
                </a:lnTo>
                <a:lnTo>
                  <a:pt x="755" y="9003"/>
                </a:lnTo>
                <a:lnTo>
                  <a:pt x="730" y="8468"/>
                </a:lnTo>
                <a:lnTo>
                  <a:pt x="730" y="7933"/>
                </a:lnTo>
                <a:lnTo>
                  <a:pt x="779" y="7397"/>
                </a:lnTo>
                <a:lnTo>
                  <a:pt x="828" y="6862"/>
                </a:lnTo>
                <a:lnTo>
                  <a:pt x="949" y="6351"/>
                </a:lnTo>
                <a:lnTo>
                  <a:pt x="1071" y="5840"/>
                </a:lnTo>
                <a:lnTo>
                  <a:pt x="1266" y="5353"/>
                </a:lnTo>
                <a:lnTo>
                  <a:pt x="1387" y="5061"/>
                </a:lnTo>
                <a:lnTo>
                  <a:pt x="1558" y="4745"/>
                </a:lnTo>
                <a:lnTo>
                  <a:pt x="1752" y="4404"/>
                </a:lnTo>
                <a:lnTo>
                  <a:pt x="1996" y="4064"/>
                </a:lnTo>
                <a:lnTo>
                  <a:pt x="2263" y="3699"/>
                </a:lnTo>
                <a:lnTo>
                  <a:pt x="2555" y="3334"/>
                </a:lnTo>
                <a:lnTo>
                  <a:pt x="2896" y="2944"/>
                </a:lnTo>
                <a:lnTo>
                  <a:pt x="3261" y="2604"/>
                </a:lnTo>
                <a:lnTo>
                  <a:pt x="3650" y="2263"/>
                </a:lnTo>
                <a:lnTo>
                  <a:pt x="4064" y="1922"/>
                </a:lnTo>
                <a:lnTo>
                  <a:pt x="4526" y="1630"/>
                </a:lnTo>
                <a:lnTo>
                  <a:pt x="5013" y="1363"/>
                </a:lnTo>
                <a:lnTo>
                  <a:pt x="5500" y="1144"/>
                </a:lnTo>
                <a:lnTo>
                  <a:pt x="6035" y="974"/>
                </a:lnTo>
                <a:lnTo>
                  <a:pt x="6303" y="925"/>
                </a:lnTo>
                <a:lnTo>
                  <a:pt x="6595" y="876"/>
                </a:lnTo>
                <a:lnTo>
                  <a:pt x="6862" y="828"/>
                </a:lnTo>
                <a:lnTo>
                  <a:pt x="7154" y="803"/>
                </a:lnTo>
                <a:lnTo>
                  <a:pt x="7519" y="779"/>
                </a:lnTo>
                <a:lnTo>
                  <a:pt x="7909" y="730"/>
                </a:lnTo>
                <a:lnTo>
                  <a:pt x="8298" y="682"/>
                </a:lnTo>
                <a:close/>
                <a:moveTo>
                  <a:pt x="8128" y="0"/>
                </a:moveTo>
                <a:lnTo>
                  <a:pt x="7738" y="25"/>
                </a:lnTo>
                <a:lnTo>
                  <a:pt x="7373" y="73"/>
                </a:lnTo>
                <a:lnTo>
                  <a:pt x="7081" y="49"/>
                </a:lnTo>
                <a:lnTo>
                  <a:pt x="6765" y="49"/>
                </a:lnTo>
                <a:lnTo>
                  <a:pt x="6473" y="73"/>
                </a:lnTo>
                <a:lnTo>
                  <a:pt x="6157" y="146"/>
                </a:lnTo>
                <a:lnTo>
                  <a:pt x="5840" y="219"/>
                </a:lnTo>
                <a:lnTo>
                  <a:pt x="5524" y="317"/>
                </a:lnTo>
                <a:lnTo>
                  <a:pt x="5208" y="438"/>
                </a:lnTo>
                <a:lnTo>
                  <a:pt x="4916" y="560"/>
                </a:lnTo>
                <a:lnTo>
                  <a:pt x="4307" y="876"/>
                </a:lnTo>
                <a:lnTo>
                  <a:pt x="3748" y="1217"/>
                </a:lnTo>
                <a:lnTo>
                  <a:pt x="3212" y="1606"/>
                </a:lnTo>
                <a:lnTo>
                  <a:pt x="2750" y="1995"/>
                </a:lnTo>
                <a:lnTo>
                  <a:pt x="2482" y="2239"/>
                </a:lnTo>
                <a:lnTo>
                  <a:pt x="2239" y="2482"/>
                </a:lnTo>
                <a:lnTo>
                  <a:pt x="2020" y="2725"/>
                </a:lnTo>
                <a:lnTo>
                  <a:pt x="1825" y="2993"/>
                </a:lnTo>
                <a:lnTo>
                  <a:pt x="1631" y="3261"/>
                </a:lnTo>
                <a:lnTo>
                  <a:pt x="1436" y="3528"/>
                </a:lnTo>
                <a:lnTo>
                  <a:pt x="1120" y="4088"/>
                </a:lnTo>
                <a:lnTo>
                  <a:pt x="852" y="4696"/>
                </a:lnTo>
                <a:lnTo>
                  <a:pt x="609" y="5305"/>
                </a:lnTo>
                <a:lnTo>
                  <a:pt x="390" y="5962"/>
                </a:lnTo>
                <a:lnTo>
                  <a:pt x="195" y="6643"/>
                </a:lnTo>
                <a:lnTo>
                  <a:pt x="122" y="7008"/>
                </a:lnTo>
                <a:lnTo>
                  <a:pt x="49" y="7373"/>
                </a:lnTo>
                <a:lnTo>
                  <a:pt x="25" y="7738"/>
                </a:lnTo>
                <a:lnTo>
                  <a:pt x="1" y="8103"/>
                </a:lnTo>
                <a:lnTo>
                  <a:pt x="1" y="8468"/>
                </a:lnTo>
                <a:lnTo>
                  <a:pt x="1" y="8809"/>
                </a:lnTo>
                <a:lnTo>
                  <a:pt x="49" y="9174"/>
                </a:lnTo>
                <a:lnTo>
                  <a:pt x="98" y="9514"/>
                </a:lnTo>
                <a:lnTo>
                  <a:pt x="171" y="9879"/>
                </a:lnTo>
                <a:lnTo>
                  <a:pt x="268" y="10220"/>
                </a:lnTo>
                <a:lnTo>
                  <a:pt x="365" y="10560"/>
                </a:lnTo>
                <a:lnTo>
                  <a:pt x="487" y="10901"/>
                </a:lnTo>
                <a:lnTo>
                  <a:pt x="633" y="11242"/>
                </a:lnTo>
                <a:lnTo>
                  <a:pt x="803" y="11582"/>
                </a:lnTo>
                <a:lnTo>
                  <a:pt x="1168" y="12264"/>
                </a:lnTo>
                <a:lnTo>
                  <a:pt x="1387" y="12629"/>
                </a:lnTo>
                <a:lnTo>
                  <a:pt x="1631" y="12994"/>
                </a:lnTo>
                <a:lnTo>
                  <a:pt x="1874" y="13334"/>
                </a:lnTo>
                <a:lnTo>
                  <a:pt x="2142" y="13651"/>
                </a:lnTo>
                <a:lnTo>
                  <a:pt x="2434" y="13943"/>
                </a:lnTo>
                <a:lnTo>
                  <a:pt x="2726" y="14235"/>
                </a:lnTo>
                <a:lnTo>
                  <a:pt x="3042" y="14502"/>
                </a:lnTo>
                <a:lnTo>
                  <a:pt x="3358" y="14746"/>
                </a:lnTo>
                <a:lnTo>
                  <a:pt x="3699" y="14965"/>
                </a:lnTo>
                <a:lnTo>
                  <a:pt x="4040" y="15159"/>
                </a:lnTo>
                <a:lnTo>
                  <a:pt x="4405" y="15354"/>
                </a:lnTo>
                <a:lnTo>
                  <a:pt x="4794" y="15500"/>
                </a:lnTo>
                <a:lnTo>
                  <a:pt x="5183" y="15622"/>
                </a:lnTo>
                <a:lnTo>
                  <a:pt x="5573" y="15743"/>
                </a:lnTo>
                <a:lnTo>
                  <a:pt x="5986" y="15816"/>
                </a:lnTo>
                <a:lnTo>
                  <a:pt x="6424" y="15889"/>
                </a:lnTo>
                <a:lnTo>
                  <a:pt x="6838" y="15914"/>
                </a:lnTo>
                <a:lnTo>
                  <a:pt x="7276" y="15938"/>
                </a:lnTo>
                <a:lnTo>
                  <a:pt x="7714" y="15938"/>
                </a:lnTo>
                <a:lnTo>
                  <a:pt x="8152" y="15914"/>
                </a:lnTo>
                <a:lnTo>
                  <a:pt x="8565" y="15889"/>
                </a:lnTo>
                <a:lnTo>
                  <a:pt x="9003" y="15841"/>
                </a:lnTo>
                <a:lnTo>
                  <a:pt x="9417" y="15768"/>
                </a:lnTo>
                <a:lnTo>
                  <a:pt x="9831" y="15670"/>
                </a:lnTo>
                <a:lnTo>
                  <a:pt x="10244" y="15573"/>
                </a:lnTo>
                <a:lnTo>
                  <a:pt x="10658" y="15451"/>
                </a:lnTo>
                <a:lnTo>
                  <a:pt x="11047" y="15305"/>
                </a:lnTo>
                <a:lnTo>
                  <a:pt x="11437" y="15135"/>
                </a:lnTo>
                <a:lnTo>
                  <a:pt x="11826" y="14940"/>
                </a:lnTo>
                <a:lnTo>
                  <a:pt x="12191" y="14721"/>
                </a:lnTo>
                <a:lnTo>
                  <a:pt x="12556" y="14478"/>
                </a:lnTo>
                <a:lnTo>
                  <a:pt x="12921" y="14235"/>
                </a:lnTo>
                <a:lnTo>
                  <a:pt x="13262" y="13943"/>
                </a:lnTo>
                <a:lnTo>
                  <a:pt x="13578" y="13651"/>
                </a:lnTo>
                <a:lnTo>
                  <a:pt x="13894" y="13334"/>
                </a:lnTo>
                <a:lnTo>
                  <a:pt x="14186" y="13018"/>
                </a:lnTo>
                <a:lnTo>
                  <a:pt x="14430" y="12702"/>
                </a:lnTo>
                <a:lnTo>
                  <a:pt x="14673" y="12361"/>
                </a:lnTo>
                <a:lnTo>
                  <a:pt x="14892" y="11996"/>
                </a:lnTo>
                <a:lnTo>
                  <a:pt x="15087" y="11631"/>
                </a:lnTo>
                <a:lnTo>
                  <a:pt x="15111" y="11631"/>
                </a:lnTo>
                <a:lnTo>
                  <a:pt x="15135" y="11582"/>
                </a:lnTo>
                <a:lnTo>
                  <a:pt x="15135" y="11534"/>
                </a:lnTo>
                <a:lnTo>
                  <a:pt x="15330" y="11096"/>
                </a:lnTo>
                <a:lnTo>
                  <a:pt x="15500" y="10658"/>
                </a:lnTo>
                <a:lnTo>
                  <a:pt x="15622" y="10195"/>
                </a:lnTo>
                <a:lnTo>
                  <a:pt x="15719" y="9733"/>
                </a:lnTo>
                <a:lnTo>
                  <a:pt x="15744" y="9709"/>
                </a:lnTo>
                <a:lnTo>
                  <a:pt x="15768" y="9684"/>
                </a:lnTo>
                <a:lnTo>
                  <a:pt x="15768" y="9636"/>
                </a:lnTo>
                <a:lnTo>
                  <a:pt x="15768" y="9611"/>
                </a:lnTo>
                <a:lnTo>
                  <a:pt x="15744" y="9563"/>
                </a:lnTo>
                <a:lnTo>
                  <a:pt x="15792" y="9174"/>
                </a:lnTo>
                <a:lnTo>
                  <a:pt x="15817" y="8760"/>
                </a:lnTo>
                <a:lnTo>
                  <a:pt x="15817" y="8371"/>
                </a:lnTo>
                <a:lnTo>
                  <a:pt x="15817" y="7957"/>
                </a:lnTo>
                <a:lnTo>
                  <a:pt x="15719" y="7105"/>
                </a:lnTo>
                <a:lnTo>
                  <a:pt x="15671" y="6667"/>
                </a:lnTo>
                <a:lnTo>
                  <a:pt x="15598" y="6254"/>
                </a:lnTo>
                <a:lnTo>
                  <a:pt x="15500" y="5840"/>
                </a:lnTo>
                <a:lnTo>
                  <a:pt x="15403" y="5426"/>
                </a:lnTo>
                <a:lnTo>
                  <a:pt x="15281" y="5013"/>
                </a:lnTo>
                <a:lnTo>
                  <a:pt x="15135" y="4623"/>
                </a:lnTo>
                <a:lnTo>
                  <a:pt x="14989" y="4234"/>
                </a:lnTo>
                <a:lnTo>
                  <a:pt x="14819" y="3845"/>
                </a:lnTo>
                <a:lnTo>
                  <a:pt x="14600" y="3480"/>
                </a:lnTo>
                <a:lnTo>
                  <a:pt x="14381" y="3115"/>
                </a:lnTo>
                <a:lnTo>
                  <a:pt x="14138" y="2774"/>
                </a:lnTo>
                <a:lnTo>
                  <a:pt x="13870" y="2458"/>
                </a:lnTo>
                <a:lnTo>
                  <a:pt x="13578" y="2141"/>
                </a:lnTo>
                <a:lnTo>
                  <a:pt x="13262" y="1849"/>
                </a:lnTo>
                <a:lnTo>
                  <a:pt x="12970" y="1582"/>
                </a:lnTo>
                <a:lnTo>
                  <a:pt x="12629" y="1363"/>
                </a:lnTo>
                <a:lnTo>
                  <a:pt x="12288" y="1144"/>
                </a:lnTo>
                <a:lnTo>
                  <a:pt x="11948" y="949"/>
                </a:lnTo>
                <a:lnTo>
                  <a:pt x="11583" y="779"/>
                </a:lnTo>
                <a:lnTo>
                  <a:pt x="11218" y="609"/>
                </a:lnTo>
                <a:lnTo>
                  <a:pt x="10828" y="487"/>
                </a:lnTo>
                <a:lnTo>
                  <a:pt x="10463" y="365"/>
                </a:lnTo>
                <a:lnTo>
                  <a:pt x="10098" y="268"/>
                </a:lnTo>
                <a:lnTo>
                  <a:pt x="9709" y="171"/>
                </a:lnTo>
                <a:lnTo>
                  <a:pt x="9320" y="98"/>
                </a:lnTo>
                <a:lnTo>
                  <a:pt x="8930" y="49"/>
                </a:lnTo>
                <a:lnTo>
                  <a:pt x="8517" y="25"/>
                </a:lnTo>
                <a:lnTo>
                  <a:pt x="81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9"/>
          <p:cNvSpPr/>
          <p:nvPr/>
        </p:nvSpPr>
        <p:spPr>
          <a:xfrm>
            <a:off x="3188364" y="2055473"/>
            <a:ext cx="146154" cy="360559"/>
          </a:xfrm>
          <a:custGeom>
            <a:avLst/>
            <a:gdLst/>
            <a:ahLst/>
            <a:cxnLst/>
            <a:rect l="l" t="t" r="r" b="b"/>
            <a:pathLst>
              <a:path w="8542" h="21073" extrusionOk="0">
                <a:moveTo>
                  <a:pt x="4478" y="487"/>
                </a:moveTo>
                <a:lnTo>
                  <a:pt x="4673" y="536"/>
                </a:lnTo>
                <a:lnTo>
                  <a:pt x="4600" y="584"/>
                </a:lnTo>
                <a:lnTo>
                  <a:pt x="4527" y="657"/>
                </a:lnTo>
                <a:lnTo>
                  <a:pt x="4527" y="730"/>
                </a:lnTo>
                <a:lnTo>
                  <a:pt x="4527" y="755"/>
                </a:lnTo>
                <a:lnTo>
                  <a:pt x="4697" y="755"/>
                </a:lnTo>
                <a:lnTo>
                  <a:pt x="4819" y="730"/>
                </a:lnTo>
                <a:lnTo>
                  <a:pt x="4892" y="682"/>
                </a:lnTo>
                <a:lnTo>
                  <a:pt x="4965" y="633"/>
                </a:lnTo>
                <a:lnTo>
                  <a:pt x="5038" y="682"/>
                </a:lnTo>
                <a:lnTo>
                  <a:pt x="4965" y="730"/>
                </a:lnTo>
                <a:lnTo>
                  <a:pt x="4916" y="779"/>
                </a:lnTo>
                <a:lnTo>
                  <a:pt x="4819" y="925"/>
                </a:lnTo>
                <a:lnTo>
                  <a:pt x="4819" y="949"/>
                </a:lnTo>
                <a:lnTo>
                  <a:pt x="4843" y="974"/>
                </a:lnTo>
                <a:lnTo>
                  <a:pt x="4867" y="998"/>
                </a:lnTo>
                <a:lnTo>
                  <a:pt x="4892" y="974"/>
                </a:lnTo>
                <a:lnTo>
                  <a:pt x="5038" y="876"/>
                </a:lnTo>
                <a:lnTo>
                  <a:pt x="5111" y="828"/>
                </a:lnTo>
                <a:lnTo>
                  <a:pt x="5208" y="803"/>
                </a:lnTo>
                <a:lnTo>
                  <a:pt x="5330" y="901"/>
                </a:lnTo>
                <a:lnTo>
                  <a:pt x="5451" y="1022"/>
                </a:lnTo>
                <a:lnTo>
                  <a:pt x="5281" y="1120"/>
                </a:lnTo>
                <a:lnTo>
                  <a:pt x="5208" y="1193"/>
                </a:lnTo>
                <a:lnTo>
                  <a:pt x="5111" y="1266"/>
                </a:lnTo>
                <a:lnTo>
                  <a:pt x="4965" y="1436"/>
                </a:lnTo>
                <a:lnTo>
                  <a:pt x="4965" y="1460"/>
                </a:lnTo>
                <a:lnTo>
                  <a:pt x="4965" y="1485"/>
                </a:lnTo>
                <a:lnTo>
                  <a:pt x="5013" y="1485"/>
                </a:lnTo>
                <a:lnTo>
                  <a:pt x="5111" y="1436"/>
                </a:lnTo>
                <a:lnTo>
                  <a:pt x="5208" y="1387"/>
                </a:lnTo>
                <a:lnTo>
                  <a:pt x="5403" y="1314"/>
                </a:lnTo>
                <a:lnTo>
                  <a:pt x="5573" y="1217"/>
                </a:lnTo>
                <a:lnTo>
                  <a:pt x="5695" y="1412"/>
                </a:lnTo>
                <a:lnTo>
                  <a:pt x="5768" y="1631"/>
                </a:lnTo>
                <a:lnTo>
                  <a:pt x="5719" y="1631"/>
                </a:lnTo>
                <a:lnTo>
                  <a:pt x="5597" y="1679"/>
                </a:lnTo>
                <a:lnTo>
                  <a:pt x="5451" y="1728"/>
                </a:lnTo>
                <a:lnTo>
                  <a:pt x="5184" y="1874"/>
                </a:lnTo>
                <a:lnTo>
                  <a:pt x="4989" y="1996"/>
                </a:lnTo>
                <a:lnTo>
                  <a:pt x="4892" y="2069"/>
                </a:lnTo>
                <a:lnTo>
                  <a:pt x="4819" y="2166"/>
                </a:lnTo>
                <a:lnTo>
                  <a:pt x="4819" y="2190"/>
                </a:lnTo>
                <a:lnTo>
                  <a:pt x="4843" y="2215"/>
                </a:lnTo>
                <a:lnTo>
                  <a:pt x="4940" y="2239"/>
                </a:lnTo>
                <a:lnTo>
                  <a:pt x="5038" y="2239"/>
                </a:lnTo>
                <a:lnTo>
                  <a:pt x="5232" y="2166"/>
                </a:lnTo>
                <a:lnTo>
                  <a:pt x="5524" y="2069"/>
                </a:lnTo>
                <a:lnTo>
                  <a:pt x="5816" y="1947"/>
                </a:lnTo>
                <a:lnTo>
                  <a:pt x="5841" y="1947"/>
                </a:lnTo>
                <a:lnTo>
                  <a:pt x="5841" y="1971"/>
                </a:lnTo>
                <a:lnTo>
                  <a:pt x="5841" y="2142"/>
                </a:lnTo>
                <a:lnTo>
                  <a:pt x="5816" y="2312"/>
                </a:lnTo>
                <a:lnTo>
                  <a:pt x="5743" y="2312"/>
                </a:lnTo>
                <a:lnTo>
                  <a:pt x="5622" y="2361"/>
                </a:lnTo>
                <a:lnTo>
                  <a:pt x="5476" y="2385"/>
                </a:lnTo>
                <a:lnTo>
                  <a:pt x="5208" y="2434"/>
                </a:lnTo>
                <a:lnTo>
                  <a:pt x="4916" y="2507"/>
                </a:lnTo>
                <a:lnTo>
                  <a:pt x="4794" y="2555"/>
                </a:lnTo>
                <a:lnTo>
                  <a:pt x="4648" y="2604"/>
                </a:lnTo>
                <a:lnTo>
                  <a:pt x="4648" y="2653"/>
                </a:lnTo>
                <a:lnTo>
                  <a:pt x="4673" y="2653"/>
                </a:lnTo>
                <a:lnTo>
                  <a:pt x="5208" y="2701"/>
                </a:lnTo>
                <a:lnTo>
                  <a:pt x="5476" y="2701"/>
                </a:lnTo>
                <a:lnTo>
                  <a:pt x="5719" y="2653"/>
                </a:lnTo>
                <a:lnTo>
                  <a:pt x="5646" y="2847"/>
                </a:lnTo>
                <a:lnTo>
                  <a:pt x="5524" y="3042"/>
                </a:lnTo>
                <a:lnTo>
                  <a:pt x="4697" y="3042"/>
                </a:lnTo>
                <a:lnTo>
                  <a:pt x="4624" y="3018"/>
                </a:lnTo>
                <a:lnTo>
                  <a:pt x="4575" y="2993"/>
                </a:lnTo>
                <a:lnTo>
                  <a:pt x="4551" y="2993"/>
                </a:lnTo>
                <a:lnTo>
                  <a:pt x="4551" y="3018"/>
                </a:lnTo>
                <a:lnTo>
                  <a:pt x="4600" y="3091"/>
                </a:lnTo>
                <a:lnTo>
                  <a:pt x="4673" y="3164"/>
                </a:lnTo>
                <a:lnTo>
                  <a:pt x="4746" y="3212"/>
                </a:lnTo>
                <a:lnTo>
                  <a:pt x="4843" y="3261"/>
                </a:lnTo>
                <a:lnTo>
                  <a:pt x="5086" y="3310"/>
                </a:lnTo>
                <a:lnTo>
                  <a:pt x="5330" y="3310"/>
                </a:lnTo>
                <a:lnTo>
                  <a:pt x="5159" y="3456"/>
                </a:lnTo>
                <a:lnTo>
                  <a:pt x="4989" y="3577"/>
                </a:lnTo>
                <a:lnTo>
                  <a:pt x="4892" y="3529"/>
                </a:lnTo>
                <a:lnTo>
                  <a:pt x="4746" y="3504"/>
                </a:lnTo>
                <a:lnTo>
                  <a:pt x="4259" y="3504"/>
                </a:lnTo>
                <a:lnTo>
                  <a:pt x="4235" y="3529"/>
                </a:lnTo>
                <a:lnTo>
                  <a:pt x="4210" y="3577"/>
                </a:lnTo>
                <a:lnTo>
                  <a:pt x="4210" y="3626"/>
                </a:lnTo>
                <a:lnTo>
                  <a:pt x="4235" y="3699"/>
                </a:lnTo>
                <a:lnTo>
                  <a:pt x="4283" y="3748"/>
                </a:lnTo>
                <a:lnTo>
                  <a:pt x="4429" y="3796"/>
                </a:lnTo>
                <a:lnTo>
                  <a:pt x="4283" y="3821"/>
                </a:lnTo>
                <a:lnTo>
                  <a:pt x="3967" y="3821"/>
                </a:lnTo>
                <a:lnTo>
                  <a:pt x="3821" y="3772"/>
                </a:lnTo>
                <a:lnTo>
                  <a:pt x="3675" y="3723"/>
                </a:lnTo>
                <a:lnTo>
                  <a:pt x="3529" y="3650"/>
                </a:lnTo>
                <a:lnTo>
                  <a:pt x="3407" y="3577"/>
                </a:lnTo>
                <a:lnTo>
                  <a:pt x="3310" y="3456"/>
                </a:lnTo>
                <a:lnTo>
                  <a:pt x="3213" y="3358"/>
                </a:lnTo>
                <a:lnTo>
                  <a:pt x="3115" y="3237"/>
                </a:lnTo>
                <a:lnTo>
                  <a:pt x="2969" y="2945"/>
                </a:lnTo>
                <a:lnTo>
                  <a:pt x="2848" y="2653"/>
                </a:lnTo>
                <a:lnTo>
                  <a:pt x="2775" y="2361"/>
                </a:lnTo>
                <a:lnTo>
                  <a:pt x="2750" y="2069"/>
                </a:lnTo>
                <a:lnTo>
                  <a:pt x="2750" y="1898"/>
                </a:lnTo>
                <a:lnTo>
                  <a:pt x="2775" y="1728"/>
                </a:lnTo>
                <a:lnTo>
                  <a:pt x="2823" y="1558"/>
                </a:lnTo>
                <a:lnTo>
                  <a:pt x="2896" y="1412"/>
                </a:lnTo>
                <a:lnTo>
                  <a:pt x="3067" y="1120"/>
                </a:lnTo>
                <a:lnTo>
                  <a:pt x="3261" y="852"/>
                </a:lnTo>
                <a:lnTo>
                  <a:pt x="3359" y="755"/>
                </a:lnTo>
                <a:lnTo>
                  <a:pt x="3480" y="682"/>
                </a:lnTo>
                <a:lnTo>
                  <a:pt x="3699" y="560"/>
                </a:lnTo>
                <a:lnTo>
                  <a:pt x="3772" y="584"/>
                </a:lnTo>
                <a:lnTo>
                  <a:pt x="3845" y="560"/>
                </a:lnTo>
                <a:lnTo>
                  <a:pt x="4064" y="511"/>
                </a:lnTo>
                <a:lnTo>
                  <a:pt x="4259" y="487"/>
                </a:lnTo>
                <a:close/>
                <a:moveTo>
                  <a:pt x="4600" y="4818"/>
                </a:moveTo>
                <a:lnTo>
                  <a:pt x="4940" y="4842"/>
                </a:lnTo>
                <a:lnTo>
                  <a:pt x="4746" y="4915"/>
                </a:lnTo>
                <a:lnTo>
                  <a:pt x="4600" y="5037"/>
                </a:lnTo>
                <a:lnTo>
                  <a:pt x="4600" y="5061"/>
                </a:lnTo>
                <a:lnTo>
                  <a:pt x="4600" y="5086"/>
                </a:lnTo>
                <a:lnTo>
                  <a:pt x="4624" y="5110"/>
                </a:lnTo>
                <a:lnTo>
                  <a:pt x="4648" y="5134"/>
                </a:lnTo>
                <a:lnTo>
                  <a:pt x="4770" y="5110"/>
                </a:lnTo>
                <a:lnTo>
                  <a:pt x="4867" y="5086"/>
                </a:lnTo>
                <a:lnTo>
                  <a:pt x="5086" y="5013"/>
                </a:lnTo>
                <a:lnTo>
                  <a:pt x="5305" y="4964"/>
                </a:lnTo>
                <a:lnTo>
                  <a:pt x="5403" y="4940"/>
                </a:lnTo>
                <a:lnTo>
                  <a:pt x="5500" y="4915"/>
                </a:lnTo>
                <a:lnTo>
                  <a:pt x="5573" y="4940"/>
                </a:lnTo>
                <a:lnTo>
                  <a:pt x="5719" y="4964"/>
                </a:lnTo>
                <a:lnTo>
                  <a:pt x="5695" y="4988"/>
                </a:lnTo>
                <a:lnTo>
                  <a:pt x="5427" y="5086"/>
                </a:lnTo>
                <a:lnTo>
                  <a:pt x="5281" y="5159"/>
                </a:lnTo>
                <a:lnTo>
                  <a:pt x="5232" y="5207"/>
                </a:lnTo>
                <a:lnTo>
                  <a:pt x="5184" y="5256"/>
                </a:lnTo>
                <a:lnTo>
                  <a:pt x="5208" y="5280"/>
                </a:lnTo>
                <a:lnTo>
                  <a:pt x="5281" y="5329"/>
                </a:lnTo>
                <a:lnTo>
                  <a:pt x="5403" y="5353"/>
                </a:lnTo>
                <a:lnTo>
                  <a:pt x="5524" y="5353"/>
                </a:lnTo>
                <a:lnTo>
                  <a:pt x="5622" y="5329"/>
                </a:lnTo>
                <a:lnTo>
                  <a:pt x="5938" y="5256"/>
                </a:lnTo>
                <a:lnTo>
                  <a:pt x="6254" y="5183"/>
                </a:lnTo>
                <a:lnTo>
                  <a:pt x="6425" y="5305"/>
                </a:lnTo>
                <a:lnTo>
                  <a:pt x="6254" y="5329"/>
                </a:lnTo>
                <a:lnTo>
                  <a:pt x="6035" y="5378"/>
                </a:lnTo>
                <a:lnTo>
                  <a:pt x="5841" y="5451"/>
                </a:lnTo>
                <a:lnTo>
                  <a:pt x="5743" y="5475"/>
                </a:lnTo>
                <a:lnTo>
                  <a:pt x="5670" y="5548"/>
                </a:lnTo>
                <a:lnTo>
                  <a:pt x="5573" y="5597"/>
                </a:lnTo>
                <a:lnTo>
                  <a:pt x="5500" y="5645"/>
                </a:lnTo>
                <a:lnTo>
                  <a:pt x="5476" y="5670"/>
                </a:lnTo>
                <a:lnTo>
                  <a:pt x="5500" y="5694"/>
                </a:lnTo>
                <a:lnTo>
                  <a:pt x="5573" y="5694"/>
                </a:lnTo>
                <a:lnTo>
                  <a:pt x="5622" y="5718"/>
                </a:lnTo>
                <a:lnTo>
                  <a:pt x="5670" y="5718"/>
                </a:lnTo>
                <a:lnTo>
                  <a:pt x="5743" y="5743"/>
                </a:lnTo>
                <a:lnTo>
                  <a:pt x="5889" y="5718"/>
                </a:lnTo>
                <a:lnTo>
                  <a:pt x="6035" y="5694"/>
                </a:lnTo>
                <a:lnTo>
                  <a:pt x="6230" y="5645"/>
                </a:lnTo>
                <a:lnTo>
                  <a:pt x="6400" y="5621"/>
                </a:lnTo>
                <a:lnTo>
                  <a:pt x="6571" y="5621"/>
                </a:lnTo>
                <a:lnTo>
                  <a:pt x="6668" y="5645"/>
                </a:lnTo>
                <a:lnTo>
                  <a:pt x="6741" y="5670"/>
                </a:lnTo>
                <a:lnTo>
                  <a:pt x="6668" y="5694"/>
                </a:lnTo>
                <a:lnTo>
                  <a:pt x="6498" y="5718"/>
                </a:lnTo>
                <a:lnTo>
                  <a:pt x="6352" y="5767"/>
                </a:lnTo>
                <a:lnTo>
                  <a:pt x="6206" y="5840"/>
                </a:lnTo>
                <a:lnTo>
                  <a:pt x="6133" y="5913"/>
                </a:lnTo>
                <a:lnTo>
                  <a:pt x="6108" y="5962"/>
                </a:lnTo>
                <a:lnTo>
                  <a:pt x="6084" y="6010"/>
                </a:lnTo>
                <a:lnTo>
                  <a:pt x="6108" y="6059"/>
                </a:lnTo>
                <a:lnTo>
                  <a:pt x="6133" y="6083"/>
                </a:lnTo>
                <a:lnTo>
                  <a:pt x="6181" y="6108"/>
                </a:lnTo>
                <a:lnTo>
                  <a:pt x="6279" y="6108"/>
                </a:lnTo>
                <a:lnTo>
                  <a:pt x="6400" y="6083"/>
                </a:lnTo>
                <a:lnTo>
                  <a:pt x="6619" y="6010"/>
                </a:lnTo>
                <a:lnTo>
                  <a:pt x="7130" y="6010"/>
                </a:lnTo>
                <a:lnTo>
                  <a:pt x="7203" y="6108"/>
                </a:lnTo>
                <a:lnTo>
                  <a:pt x="7276" y="6229"/>
                </a:lnTo>
                <a:lnTo>
                  <a:pt x="7106" y="6278"/>
                </a:lnTo>
                <a:lnTo>
                  <a:pt x="6936" y="6351"/>
                </a:lnTo>
                <a:lnTo>
                  <a:pt x="6790" y="6473"/>
                </a:lnTo>
                <a:lnTo>
                  <a:pt x="6668" y="6594"/>
                </a:lnTo>
                <a:lnTo>
                  <a:pt x="6668" y="6619"/>
                </a:lnTo>
                <a:lnTo>
                  <a:pt x="6887" y="6619"/>
                </a:lnTo>
                <a:lnTo>
                  <a:pt x="7082" y="6594"/>
                </a:lnTo>
                <a:lnTo>
                  <a:pt x="7471" y="6570"/>
                </a:lnTo>
                <a:lnTo>
                  <a:pt x="7544" y="6765"/>
                </a:lnTo>
                <a:lnTo>
                  <a:pt x="7130" y="6862"/>
                </a:lnTo>
                <a:lnTo>
                  <a:pt x="6984" y="6935"/>
                </a:lnTo>
                <a:lnTo>
                  <a:pt x="6936" y="6959"/>
                </a:lnTo>
                <a:lnTo>
                  <a:pt x="6911" y="6984"/>
                </a:lnTo>
                <a:lnTo>
                  <a:pt x="6960" y="7057"/>
                </a:lnTo>
                <a:lnTo>
                  <a:pt x="7033" y="7081"/>
                </a:lnTo>
                <a:lnTo>
                  <a:pt x="7106" y="7105"/>
                </a:lnTo>
                <a:lnTo>
                  <a:pt x="7203" y="7105"/>
                </a:lnTo>
                <a:lnTo>
                  <a:pt x="7422" y="7081"/>
                </a:lnTo>
                <a:lnTo>
                  <a:pt x="7641" y="7032"/>
                </a:lnTo>
                <a:lnTo>
                  <a:pt x="7714" y="7227"/>
                </a:lnTo>
                <a:lnTo>
                  <a:pt x="7544" y="7276"/>
                </a:lnTo>
                <a:lnTo>
                  <a:pt x="7349" y="7349"/>
                </a:lnTo>
                <a:lnTo>
                  <a:pt x="7203" y="7422"/>
                </a:lnTo>
                <a:lnTo>
                  <a:pt x="7155" y="7470"/>
                </a:lnTo>
                <a:lnTo>
                  <a:pt x="7106" y="7543"/>
                </a:lnTo>
                <a:lnTo>
                  <a:pt x="7106" y="7568"/>
                </a:lnTo>
                <a:lnTo>
                  <a:pt x="7106" y="7592"/>
                </a:lnTo>
                <a:lnTo>
                  <a:pt x="7130" y="7616"/>
                </a:lnTo>
                <a:lnTo>
                  <a:pt x="7155" y="7616"/>
                </a:lnTo>
                <a:lnTo>
                  <a:pt x="7228" y="7568"/>
                </a:lnTo>
                <a:lnTo>
                  <a:pt x="7325" y="7543"/>
                </a:lnTo>
                <a:lnTo>
                  <a:pt x="7495" y="7519"/>
                </a:lnTo>
                <a:lnTo>
                  <a:pt x="7763" y="7470"/>
                </a:lnTo>
                <a:lnTo>
                  <a:pt x="7836" y="7762"/>
                </a:lnTo>
                <a:lnTo>
                  <a:pt x="7812" y="7787"/>
                </a:lnTo>
                <a:lnTo>
                  <a:pt x="7568" y="7811"/>
                </a:lnTo>
                <a:lnTo>
                  <a:pt x="7349" y="7884"/>
                </a:lnTo>
                <a:lnTo>
                  <a:pt x="7301" y="7933"/>
                </a:lnTo>
                <a:lnTo>
                  <a:pt x="7301" y="7981"/>
                </a:lnTo>
                <a:lnTo>
                  <a:pt x="7301" y="8030"/>
                </a:lnTo>
                <a:lnTo>
                  <a:pt x="7349" y="8054"/>
                </a:lnTo>
                <a:lnTo>
                  <a:pt x="7447" y="8079"/>
                </a:lnTo>
                <a:lnTo>
                  <a:pt x="7568" y="8079"/>
                </a:lnTo>
                <a:lnTo>
                  <a:pt x="7763" y="8054"/>
                </a:lnTo>
                <a:lnTo>
                  <a:pt x="7885" y="8030"/>
                </a:lnTo>
                <a:lnTo>
                  <a:pt x="7933" y="8273"/>
                </a:lnTo>
                <a:lnTo>
                  <a:pt x="7690" y="8346"/>
                </a:lnTo>
                <a:lnTo>
                  <a:pt x="7593" y="8395"/>
                </a:lnTo>
                <a:lnTo>
                  <a:pt x="7495" y="8468"/>
                </a:lnTo>
                <a:lnTo>
                  <a:pt x="7495" y="8492"/>
                </a:lnTo>
                <a:lnTo>
                  <a:pt x="7739" y="8541"/>
                </a:lnTo>
                <a:lnTo>
                  <a:pt x="7958" y="8541"/>
                </a:lnTo>
                <a:lnTo>
                  <a:pt x="7982" y="8809"/>
                </a:lnTo>
                <a:lnTo>
                  <a:pt x="7860" y="8833"/>
                </a:lnTo>
                <a:lnTo>
                  <a:pt x="7739" y="8857"/>
                </a:lnTo>
                <a:lnTo>
                  <a:pt x="7641" y="8930"/>
                </a:lnTo>
                <a:lnTo>
                  <a:pt x="7568" y="9003"/>
                </a:lnTo>
                <a:lnTo>
                  <a:pt x="7544" y="9052"/>
                </a:lnTo>
                <a:lnTo>
                  <a:pt x="7568" y="9101"/>
                </a:lnTo>
                <a:lnTo>
                  <a:pt x="7690" y="9125"/>
                </a:lnTo>
                <a:lnTo>
                  <a:pt x="7787" y="9125"/>
                </a:lnTo>
                <a:lnTo>
                  <a:pt x="8006" y="9101"/>
                </a:lnTo>
                <a:lnTo>
                  <a:pt x="8006" y="9320"/>
                </a:lnTo>
                <a:lnTo>
                  <a:pt x="7933" y="9344"/>
                </a:lnTo>
                <a:lnTo>
                  <a:pt x="7860" y="9368"/>
                </a:lnTo>
                <a:lnTo>
                  <a:pt x="7787" y="9417"/>
                </a:lnTo>
                <a:lnTo>
                  <a:pt x="7666" y="9490"/>
                </a:lnTo>
                <a:lnTo>
                  <a:pt x="7641" y="9539"/>
                </a:lnTo>
                <a:lnTo>
                  <a:pt x="7666" y="9563"/>
                </a:lnTo>
                <a:lnTo>
                  <a:pt x="7787" y="9587"/>
                </a:lnTo>
                <a:lnTo>
                  <a:pt x="7933" y="9612"/>
                </a:lnTo>
                <a:lnTo>
                  <a:pt x="8031" y="9612"/>
                </a:lnTo>
                <a:lnTo>
                  <a:pt x="8031" y="9855"/>
                </a:lnTo>
                <a:lnTo>
                  <a:pt x="7909" y="9879"/>
                </a:lnTo>
                <a:lnTo>
                  <a:pt x="7787" y="9928"/>
                </a:lnTo>
                <a:lnTo>
                  <a:pt x="7690" y="10001"/>
                </a:lnTo>
                <a:lnTo>
                  <a:pt x="7666" y="10025"/>
                </a:lnTo>
                <a:lnTo>
                  <a:pt x="7666" y="10050"/>
                </a:lnTo>
                <a:lnTo>
                  <a:pt x="7714" y="10098"/>
                </a:lnTo>
                <a:lnTo>
                  <a:pt x="8031" y="10098"/>
                </a:lnTo>
                <a:lnTo>
                  <a:pt x="8006" y="10415"/>
                </a:lnTo>
                <a:lnTo>
                  <a:pt x="7885" y="10439"/>
                </a:lnTo>
                <a:lnTo>
                  <a:pt x="7739" y="10488"/>
                </a:lnTo>
                <a:lnTo>
                  <a:pt x="7714" y="10512"/>
                </a:lnTo>
                <a:lnTo>
                  <a:pt x="7714" y="10536"/>
                </a:lnTo>
                <a:lnTo>
                  <a:pt x="7739" y="10585"/>
                </a:lnTo>
                <a:lnTo>
                  <a:pt x="7763" y="10609"/>
                </a:lnTo>
                <a:lnTo>
                  <a:pt x="7885" y="10634"/>
                </a:lnTo>
                <a:lnTo>
                  <a:pt x="7982" y="10634"/>
                </a:lnTo>
                <a:lnTo>
                  <a:pt x="7958" y="10901"/>
                </a:lnTo>
                <a:lnTo>
                  <a:pt x="7909" y="10926"/>
                </a:lnTo>
                <a:lnTo>
                  <a:pt x="7860" y="10926"/>
                </a:lnTo>
                <a:lnTo>
                  <a:pt x="7812" y="10950"/>
                </a:lnTo>
                <a:lnTo>
                  <a:pt x="7787" y="10950"/>
                </a:lnTo>
                <a:lnTo>
                  <a:pt x="7787" y="10999"/>
                </a:lnTo>
                <a:lnTo>
                  <a:pt x="7860" y="11047"/>
                </a:lnTo>
                <a:lnTo>
                  <a:pt x="7933" y="11072"/>
                </a:lnTo>
                <a:lnTo>
                  <a:pt x="7958" y="11145"/>
                </a:lnTo>
                <a:lnTo>
                  <a:pt x="7982" y="11193"/>
                </a:lnTo>
                <a:lnTo>
                  <a:pt x="8079" y="11266"/>
                </a:lnTo>
                <a:lnTo>
                  <a:pt x="8055" y="11437"/>
                </a:lnTo>
                <a:lnTo>
                  <a:pt x="8006" y="11583"/>
                </a:lnTo>
                <a:lnTo>
                  <a:pt x="7933" y="11729"/>
                </a:lnTo>
                <a:lnTo>
                  <a:pt x="7812" y="11826"/>
                </a:lnTo>
                <a:lnTo>
                  <a:pt x="7690" y="11899"/>
                </a:lnTo>
                <a:lnTo>
                  <a:pt x="7520" y="11899"/>
                </a:lnTo>
                <a:lnTo>
                  <a:pt x="7447" y="11850"/>
                </a:lnTo>
                <a:lnTo>
                  <a:pt x="7398" y="11802"/>
                </a:lnTo>
                <a:lnTo>
                  <a:pt x="7325" y="11729"/>
                </a:lnTo>
                <a:lnTo>
                  <a:pt x="7301" y="11656"/>
                </a:lnTo>
                <a:lnTo>
                  <a:pt x="7276" y="11583"/>
                </a:lnTo>
                <a:lnTo>
                  <a:pt x="7276" y="11388"/>
                </a:lnTo>
                <a:lnTo>
                  <a:pt x="7301" y="11242"/>
                </a:lnTo>
                <a:lnTo>
                  <a:pt x="7398" y="11096"/>
                </a:lnTo>
                <a:lnTo>
                  <a:pt x="7422" y="11023"/>
                </a:lnTo>
                <a:lnTo>
                  <a:pt x="7447" y="10974"/>
                </a:lnTo>
                <a:lnTo>
                  <a:pt x="7447" y="10828"/>
                </a:lnTo>
                <a:lnTo>
                  <a:pt x="7374" y="10561"/>
                </a:lnTo>
                <a:lnTo>
                  <a:pt x="7301" y="10074"/>
                </a:lnTo>
                <a:lnTo>
                  <a:pt x="7252" y="9612"/>
                </a:lnTo>
                <a:lnTo>
                  <a:pt x="7179" y="9125"/>
                </a:lnTo>
                <a:lnTo>
                  <a:pt x="7106" y="8906"/>
                </a:lnTo>
                <a:lnTo>
                  <a:pt x="7033" y="8663"/>
                </a:lnTo>
                <a:lnTo>
                  <a:pt x="6765" y="7957"/>
                </a:lnTo>
                <a:lnTo>
                  <a:pt x="6449" y="7276"/>
                </a:lnTo>
                <a:lnTo>
                  <a:pt x="6400" y="7203"/>
                </a:lnTo>
                <a:lnTo>
                  <a:pt x="6352" y="7105"/>
                </a:lnTo>
                <a:lnTo>
                  <a:pt x="6327" y="7057"/>
                </a:lnTo>
                <a:lnTo>
                  <a:pt x="6206" y="7057"/>
                </a:lnTo>
                <a:lnTo>
                  <a:pt x="6157" y="7081"/>
                </a:lnTo>
                <a:lnTo>
                  <a:pt x="6133" y="7105"/>
                </a:lnTo>
                <a:lnTo>
                  <a:pt x="6133" y="7154"/>
                </a:lnTo>
                <a:lnTo>
                  <a:pt x="6133" y="7227"/>
                </a:lnTo>
                <a:lnTo>
                  <a:pt x="5987" y="7227"/>
                </a:lnTo>
                <a:lnTo>
                  <a:pt x="5816" y="7251"/>
                </a:lnTo>
                <a:lnTo>
                  <a:pt x="5743" y="7276"/>
                </a:lnTo>
                <a:lnTo>
                  <a:pt x="5670" y="7300"/>
                </a:lnTo>
                <a:lnTo>
                  <a:pt x="5646" y="7349"/>
                </a:lnTo>
                <a:lnTo>
                  <a:pt x="5646" y="7397"/>
                </a:lnTo>
                <a:lnTo>
                  <a:pt x="5670" y="7422"/>
                </a:lnTo>
                <a:lnTo>
                  <a:pt x="5695" y="7470"/>
                </a:lnTo>
                <a:lnTo>
                  <a:pt x="5743" y="7495"/>
                </a:lnTo>
                <a:lnTo>
                  <a:pt x="5816" y="7519"/>
                </a:lnTo>
                <a:lnTo>
                  <a:pt x="6133" y="7519"/>
                </a:lnTo>
                <a:lnTo>
                  <a:pt x="6133" y="7714"/>
                </a:lnTo>
                <a:lnTo>
                  <a:pt x="6084" y="7714"/>
                </a:lnTo>
                <a:lnTo>
                  <a:pt x="5768" y="7738"/>
                </a:lnTo>
                <a:lnTo>
                  <a:pt x="5597" y="7787"/>
                </a:lnTo>
                <a:lnTo>
                  <a:pt x="5451" y="7860"/>
                </a:lnTo>
                <a:lnTo>
                  <a:pt x="5427" y="7884"/>
                </a:lnTo>
                <a:lnTo>
                  <a:pt x="5451" y="7933"/>
                </a:lnTo>
                <a:lnTo>
                  <a:pt x="5573" y="7981"/>
                </a:lnTo>
                <a:lnTo>
                  <a:pt x="5719" y="8006"/>
                </a:lnTo>
                <a:lnTo>
                  <a:pt x="6157" y="8006"/>
                </a:lnTo>
                <a:lnTo>
                  <a:pt x="6157" y="8298"/>
                </a:lnTo>
                <a:lnTo>
                  <a:pt x="5962" y="8298"/>
                </a:lnTo>
                <a:lnTo>
                  <a:pt x="5792" y="8322"/>
                </a:lnTo>
                <a:lnTo>
                  <a:pt x="5646" y="8322"/>
                </a:lnTo>
                <a:lnTo>
                  <a:pt x="5500" y="8371"/>
                </a:lnTo>
                <a:lnTo>
                  <a:pt x="5354" y="8444"/>
                </a:lnTo>
                <a:lnTo>
                  <a:pt x="5232" y="8541"/>
                </a:lnTo>
                <a:lnTo>
                  <a:pt x="5232" y="8565"/>
                </a:lnTo>
                <a:lnTo>
                  <a:pt x="5232" y="8590"/>
                </a:lnTo>
                <a:lnTo>
                  <a:pt x="5378" y="8638"/>
                </a:lnTo>
                <a:lnTo>
                  <a:pt x="5524" y="8663"/>
                </a:lnTo>
                <a:lnTo>
                  <a:pt x="5987" y="8663"/>
                </a:lnTo>
                <a:lnTo>
                  <a:pt x="6157" y="8638"/>
                </a:lnTo>
                <a:lnTo>
                  <a:pt x="6157" y="8784"/>
                </a:lnTo>
                <a:lnTo>
                  <a:pt x="6084" y="8760"/>
                </a:lnTo>
                <a:lnTo>
                  <a:pt x="5987" y="8784"/>
                </a:lnTo>
                <a:lnTo>
                  <a:pt x="5816" y="8809"/>
                </a:lnTo>
                <a:lnTo>
                  <a:pt x="5549" y="8833"/>
                </a:lnTo>
                <a:lnTo>
                  <a:pt x="5403" y="8857"/>
                </a:lnTo>
                <a:lnTo>
                  <a:pt x="5281" y="8906"/>
                </a:lnTo>
                <a:lnTo>
                  <a:pt x="5257" y="8930"/>
                </a:lnTo>
                <a:lnTo>
                  <a:pt x="5281" y="8955"/>
                </a:lnTo>
                <a:lnTo>
                  <a:pt x="5403" y="9028"/>
                </a:lnTo>
                <a:lnTo>
                  <a:pt x="5549" y="9052"/>
                </a:lnTo>
                <a:lnTo>
                  <a:pt x="5670" y="9076"/>
                </a:lnTo>
                <a:lnTo>
                  <a:pt x="5816" y="9101"/>
                </a:lnTo>
                <a:lnTo>
                  <a:pt x="5987" y="9101"/>
                </a:lnTo>
                <a:lnTo>
                  <a:pt x="6084" y="9076"/>
                </a:lnTo>
                <a:lnTo>
                  <a:pt x="6181" y="9076"/>
                </a:lnTo>
                <a:lnTo>
                  <a:pt x="6181" y="9320"/>
                </a:lnTo>
                <a:lnTo>
                  <a:pt x="5962" y="9295"/>
                </a:lnTo>
                <a:lnTo>
                  <a:pt x="5743" y="9320"/>
                </a:lnTo>
                <a:lnTo>
                  <a:pt x="5500" y="9344"/>
                </a:lnTo>
                <a:lnTo>
                  <a:pt x="5378" y="9393"/>
                </a:lnTo>
                <a:lnTo>
                  <a:pt x="5281" y="9441"/>
                </a:lnTo>
                <a:lnTo>
                  <a:pt x="5257" y="9466"/>
                </a:lnTo>
                <a:lnTo>
                  <a:pt x="5257" y="9514"/>
                </a:lnTo>
                <a:lnTo>
                  <a:pt x="5305" y="9563"/>
                </a:lnTo>
                <a:lnTo>
                  <a:pt x="5378" y="9587"/>
                </a:lnTo>
                <a:lnTo>
                  <a:pt x="5476" y="9612"/>
                </a:lnTo>
                <a:lnTo>
                  <a:pt x="5914" y="9612"/>
                </a:lnTo>
                <a:lnTo>
                  <a:pt x="6181" y="9636"/>
                </a:lnTo>
                <a:lnTo>
                  <a:pt x="6157" y="9855"/>
                </a:lnTo>
                <a:lnTo>
                  <a:pt x="6060" y="9855"/>
                </a:lnTo>
                <a:lnTo>
                  <a:pt x="5670" y="9928"/>
                </a:lnTo>
                <a:lnTo>
                  <a:pt x="5500" y="9952"/>
                </a:lnTo>
                <a:lnTo>
                  <a:pt x="5427" y="10001"/>
                </a:lnTo>
                <a:lnTo>
                  <a:pt x="5403" y="10001"/>
                </a:lnTo>
                <a:lnTo>
                  <a:pt x="5378" y="10025"/>
                </a:lnTo>
                <a:lnTo>
                  <a:pt x="5378" y="10098"/>
                </a:lnTo>
                <a:lnTo>
                  <a:pt x="5403" y="10147"/>
                </a:lnTo>
                <a:lnTo>
                  <a:pt x="5451" y="10171"/>
                </a:lnTo>
                <a:lnTo>
                  <a:pt x="5500" y="10196"/>
                </a:lnTo>
                <a:lnTo>
                  <a:pt x="5622" y="10220"/>
                </a:lnTo>
                <a:lnTo>
                  <a:pt x="5743" y="10220"/>
                </a:lnTo>
                <a:lnTo>
                  <a:pt x="5938" y="10196"/>
                </a:lnTo>
                <a:lnTo>
                  <a:pt x="6133" y="10171"/>
                </a:lnTo>
                <a:lnTo>
                  <a:pt x="6157" y="10147"/>
                </a:lnTo>
                <a:lnTo>
                  <a:pt x="6157" y="10366"/>
                </a:lnTo>
                <a:lnTo>
                  <a:pt x="6011" y="10390"/>
                </a:lnTo>
                <a:lnTo>
                  <a:pt x="5889" y="10415"/>
                </a:lnTo>
                <a:lnTo>
                  <a:pt x="5573" y="10512"/>
                </a:lnTo>
                <a:lnTo>
                  <a:pt x="5403" y="10585"/>
                </a:lnTo>
                <a:lnTo>
                  <a:pt x="5354" y="10634"/>
                </a:lnTo>
                <a:lnTo>
                  <a:pt x="5354" y="10658"/>
                </a:lnTo>
                <a:lnTo>
                  <a:pt x="5403" y="10707"/>
                </a:lnTo>
                <a:lnTo>
                  <a:pt x="5451" y="10731"/>
                </a:lnTo>
                <a:lnTo>
                  <a:pt x="5573" y="10755"/>
                </a:lnTo>
                <a:lnTo>
                  <a:pt x="5841" y="10731"/>
                </a:lnTo>
                <a:lnTo>
                  <a:pt x="6157" y="10682"/>
                </a:lnTo>
                <a:lnTo>
                  <a:pt x="6157" y="10999"/>
                </a:lnTo>
                <a:lnTo>
                  <a:pt x="6133" y="10999"/>
                </a:lnTo>
                <a:lnTo>
                  <a:pt x="5938" y="11023"/>
                </a:lnTo>
                <a:lnTo>
                  <a:pt x="5743" y="11047"/>
                </a:lnTo>
                <a:lnTo>
                  <a:pt x="5549" y="11120"/>
                </a:lnTo>
                <a:lnTo>
                  <a:pt x="5378" y="11193"/>
                </a:lnTo>
                <a:lnTo>
                  <a:pt x="5354" y="11218"/>
                </a:lnTo>
                <a:lnTo>
                  <a:pt x="5354" y="11242"/>
                </a:lnTo>
                <a:lnTo>
                  <a:pt x="5354" y="11266"/>
                </a:lnTo>
                <a:lnTo>
                  <a:pt x="5378" y="11291"/>
                </a:lnTo>
                <a:lnTo>
                  <a:pt x="5573" y="11315"/>
                </a:lnTo>
                <a:lnTo>
                  <a:pt x="5768" y="11315"/>
                </a:lnTo>
                <a:lnTo>
                  <a:pt x="6133" y="11291"/>
                </a:lnTo>
                <a:lnTo>
                  <a:pt x="6157" y="11266"/>
                </a:lnTo>
                <a:lnTo>
                  <a:pt x="6157" y="11558"/>
                </a:lnTo>
                <a:lnTo>
                  <a:pt x="6011" y="11558"/>
                </a:lnTo>
                <a:lnTo>
                  <a:pt x="5841" y="11607"/>
                </a:lnTo>
                <a:lnTo>
                  <a:pt x="5573" y="11656"/>
                </a:lnTo>
                <a:lnTo>
                  <a:pt x="5330" y="11753"/>
                </a:lnTo>
                <a:lnTo>
                  <a:pt x="5305" y="11777"/>
                </a:lnTo>
                <a:lnTo>
                  <a:pt x="5305" y="11826"/>
                </a:lnTo>
                <a:lnTo>
                  <a:pt x="5330" y="11850"/>
                </a:lnTo>
                <a:lnTo>
                  <a:pt x="5378" y="11850"/>
                </a:lnTo>
                <a:lnTo>
                  <a:pt x="5622" y="11875"/>
                </a:lnTo>
                <a:lnTo>
                  <a:pt x="5865" y="11850"/>
                </a:lnTo>
                <a:lnTo>
                  <a:pt x="6011" y="11850"/>
                </a:lnTo>
                <a:lnTo>
                  <a:pt x="6084" y="11826"/>
                </a:lnTo>
                <a:lnTo>
                  <a:pt x="6157" y="11802"/>
                </a:lnTo>
                <a:lnTo>
                  <a:pt x="6157" y="12020"/>
                </a:lnTo>
                <a:lnTo>
                  <a:pt x="5962" y="12020"/>
                </a:lnTo>
                <a:lnTo>
                  <a:pt x="5743" y="12045"/>
                </a:lnTo>
                <a:lnTo>
                  <a:pt x="5549" y="12118"/>
                </a:lnTo>
                <a:lnTo>
                  <a:pt x="5476" y="12142"/>
                </a:lnTo>
                <a:lnTo>
                  <a:pt x="5378" y="12191"/>
                </a:lnTo>
                <a:lnTo>
                  <a:pt x="5378" y="12239"/>
                </a:lnTo>
                <a:lnTo>
                  <a:pt x="5378" y="12264"/>
                </a:lnTo>
                <a:lnTo>
                  <a:pt x="5476" y="12312"/>
                </a:lnTo>
                <a:lnTo>
                  <a:pt x="5549" y="12337"/>
                </a:lnTo>
                <a:lnTo>
                  <a:pt x="5743" y="12385"/>
                </a:lnTo>
                <a:lnTo>
                  <a:pt x="5962" y="12361"/>
                </a:lnTo>
                <a:lnTo>
                  <a:pt x="6157" y="12361"/>
                </a:lnTo>
                <a:lnTo>
                  <a:pt x="6157" y="12458"/>
                </a:lnTo>
                <a:lnTo>
                  <a:pt x="6157" y="12483"/>
                </a:lnTo>
                <a:lnTo>
                  <a:pt x="6011" y="12531"/>
                </a:lnTo>
                <a:lnTo>
                  <a:pt x="5889" y="12580"/>
                </a:lnTo>
                <a:lnTo>
                  <a:pt x="5622" y="12653"/>
                </a:lnTo>
                <a:lnTo>
                  <a:pt x="5500" y="12702"/>
                </a:lnTo>
                <a:lnTo>
                  <a:pt x="5403" y="12750"/>
                </a:lnTo>
                <a:lnTo>
                  <a:pt x="5378" y="12799"/>
                </a:lnTo>
                <a:lnTo>
                  <a:pt x="5378" y="12823"/>
                </a:lnTo>
                <a:lnTo>
                  <a:pt x="5403" y="12848"/>
                </a:lnTo>
                <a:lnTo>
                  <a:pt x="5500" y="12872"/>
                </a:lnTo>
                <a:lnTo>
                  <a:pt x="5622" y="12896"/>
                </a:lnTo>
                <a:lnTo>
                  <a:pt x="5743" y="12921"/>
                </a:lnTo>
                <a:lnTo>
                  <a:pt x="5865" y="12896"/>
                </a:lnTo>
                <a:lnTo>
                  <a:pt x="6011" y="12872"/>
                </a:lnTo>
                <a:lnTo>
                  <a:pt x="6181" y="12848"/>
                </a:lnTo>
                <a:lnTo>
                  <a:pt x="6181" y="13042"/>
                </a:lnTo>
                <a:lnTo>
                  <a:pt x="6108" y="13018"/>
                </a:lnTo>
                <a:lnTo>
                  <a:pt x="5962" y="13042"/>
                </a:lnTo>
                <a:lnTo>
                  <a:pt x="5841" y="13091"/>
                </a:lnTo>
                <a:lnTo>
                  <a:pt x="5719" y="13164"/>
                </a:lnTo>
                <a:lnTo>
                  <a:pt x="5573" y="13237"/>
                </a:lnTo>
                <a:lnTo>
                  <a:pt x="5549" y="13261"/>
                </a:lnTo>
                <a:lnTo>
                  <a:pt x="5573" y="13286"/>
                </a:lnTo>
                <a:lnTo>
                  <a:pt x="5597" y="13334"/>
                </a:lnTo>
                <a:lnTo>
                  <a:pt x="5622" y="13334"/>
                </a:lnTo>
                <a:lnTo>
                  <a:pt x="5743" y="13310"/>
                </a:lnTo>
                <a:lnTo>
                  <a:pt x="6157" y="13310"/>
                </a:lnTo>
                <a:lnTo>
                  <a:pt x="6206" y="13286"/>
                </a:lnTo>
                <a:lnTo>
                  <a:pt x="6206" y="13529"/>
                </a:lnTo>
                <a:lnTo>
                  <a:pt x="6035" y="13553"/>
                </a:lnTo>
                <a:lnTo>
                  <a:pt x="5865" y="13553"/>
                </a:lnTo>
                <a:lnTo>
                  <a:pt x="5719" y="13602"/>
                </a:lnTo>
                <a:lnTo>
                  <a:pt x="5573" y="13675"/>
                </a:lnTo>
                <a:lnTo>
                  <a:pt x="5524" y="13724"/>
                </a:lnTo>
                <a:lnTo>
                  <a:pt x="5476" y="13797"/>
                </a:lnTo>
                <a:lnTo>
                  <a:pt x="5476" y="13870"/>
                </a:lnTo>
                <a:lnTo>
                  <a:pt x="5476" y="13894"/>
                </a:lnTo>
                <a:lnTo>
                  <a:pt x="5500" y="13918"/>
                </a:lnTo>
                <a:lnTo>
                  <a:pt x="5646" y="13967"/>
                </a:lnTo>
                <a:lnTo>
                  <a:pt x="5792" y="13967"/>
                </a:lnTo>
                <a:lnTo>
                  <a:pt x="6108" y="13943"/>
                </a:lnTo>
                <a:lnTo>
                  <a:pt x="6254" y="13943"/>
                </a:lnTo>
                <a:lnTo>
                  <a:pt x="6279" y="14235"/>
                </a:lnTo>
                <a:lnTo>
                  <a:pt x="6011" y="14308"/>
                </a:lnTo>
                <a:lnTo>
                  <a:pt x="5841" y="14332"/>
                </a:lnTo>
                <a:lnTo>
                  <a:pt x="5670" y="14381"/>
                </a:lnTo>
                <a:lnTo>
                  <a:pt x="5622" y="14429"/>
                </a:lnTo>
                <a:lnTo>
                  <a:pt x="5597" y="14478"/>
                </a:lnTo>
                <a:lnTo>
                  <a:pt x="5622" y="14551"/>
                </a:lnTo>
                <a:lnTo>
                  <a:pt x="5670" y="14600"/>
                </a:lnTo>
                <a:lnTo>
                  <a:pt x="5719" y="14624"/>
                </a:lnTo>
                <a:lnTo>
                  <a:pt x="5792" y="14648"/>
                </a:lnTo>
                <a:lnTo>
                  <a:pt x="5962" y="14673"/>
                </a:lnTo>
                <a:lnTo>
                  <a:pt x="6133" y="14648"/>
                </a:lnTo>
                <a:lnTo>
                  <a:pt x="6303" y="14600"/>
                </a:lnTo>
                <a:lnTo>
                  <a:pt x="6303" y="14770"/>
                </a:lnTo>
                <a:lnTo>
                  <a:pt x="6133" y="14794"/>
                </a:lnTo>
                <a:lnTo>
                  <a:pt x="5962" y="14867"/>
                </a:lnTo>
                <a:lnTo>
                  <a:pt x="5841" y="14916"/>
                </a:lnTo>
                <a:lnTo>
                  <a:pt x="5719" y="14965"/>
                </a:lnTo>
                <a:lnTo>
                  <a:pt x="5646" y="15062"/>
                </a:lnTo>
                <a:lnTo>
                  <a:pt x="5597" y="15111"/>
                </a:lnTo>
                <a:lnTo>
                  <a:pt x="5573" y="15159"/>
                </a:lnTo>
                <a:lnTo>
                  <a:pt x="5573" y="15184"/>
                </a:lnTo>
                <a:lnTo>
                  <a:pt x="5597" y="15208"/>
                </a:lnTo>
                <a:lnTo>
                  <a:pt x="5670" y="15257"/>
                </a:lnTo>
                <a:lnTo>
                  <a:pt x="5768" y="15281"/>
                </a:lnTo>
                <a:lnTo>
                  <a:pt x="5962" y="15257"/>
                </a:lnTo>
                <a:lnTo>
                  <a:pt x="6352" y="15184"/>
                </a:lnTo>
                <a:lnTo>
                  <a:pt x="6376" y="15451"/>
                </a:lnTo>
                <a:lnTo>
                  <a:pt x="6133" y="15476"/>
                </a:lnTo>
                <a:lnTo>
                  <a:pt x="5865" y="15524"/>
                </a:lnTo>
                <a:lnTo>
                  <a:pt x="5743" y="15573"/>
                </a:lnTo>
                <a:lnTo>
                  <a:pt x="5646" y="15646"/>
                </a:lnTo>
                <a:lnTo>
                  <a:pt x="5622" y="15646"/>
                </a:lnTo>
                <a:lnTo>
                  <a:pt x="5622" y="15670"/>
                </a:lnTo>
                <a:lnTo>
                  <a:pt x="5695" y="15768"/>
                </a:lnTo>
                <a:lnTo>
                  <a:pt x="5792" y="15816"/>
                </a:lnTo>
                <a:lnTo>
                  <a:pt x="5889" y="15841"/>
                </a:lnTo>
                <a:lnTo>
                  <a:pt x="5987" y="15841"/>
                </a:lnTo>
                <a:lnTo>
                  <a:pt x="6206" y="15865"/>
                </a:lnTo>
                <a:lnTo>
                  <a:pt x="6400" y="15865"/>
                </a:lnTo>
                <a:lnTo>
                  <a:pt x="6400" y="15962"/>
                </a:lnTo>
                <a:lnTo>
                  <a:pt x="6133" y="16035"/>
                </a:lnTo>
                <a:lnTo>
                  <a:pt x="5938" y="16084"/>
                </a:lnTo>
                <a:lnTo>
                  <a:pt x="5792" y="16181"/>
                </a:lnTo>
                <a:lnTo>
                  <a:pt x="5768" y="16230"/>
                </a:lnTo>
                <a:lnTo>
                  <a:pt x="5768" y="16254"/>
                </a:lnTo>
                <a:lnTo>
                  <a:pt x="5816" y="16327"/>
                </a:lnTo>
                <a:lnTo>
                  <a:pt x="5889" y="16376"/>
                </a:lnTo>
                <a:lnTo>
                  <a:pt x="5987" y="16400"/>
                </a:lnTo>
                <a:lnTo>
                  <a:pt x="6181" y="16400"/>
                </a:lnTo>
                <a:lnTo>
                  <a:pt x="6425" y="16352"/>
                </a:lnTo>
                <a:lnTo>
                  <a:pt x="6449" y="16644"/>
                </a:lnTo>
                <a:lnTo>
                  <a:pt x="6230" y="16668"/>
                </a:lnTo>
                <a:lnTo>
                  <a:pt x="6035" y="16717"/>
                </a:lnTo>
                <a:lnTo>
                  <a:pt x="5962" y="16765"/>
                </a:lnTo>
                <a:lnTo>
                  <a:pt x="5865" y="16790"/>
                </a:lnTo>
                <a:lnTo>
                  <a:pt x="5841" y="16838"/>
                </a:lnTo>
                <a:lnTo>
                  <a:pt x="5841" y="16887"/>
                </a:lnTo>
                <a:lnTo>
                  <a:pt x="5841" y="16911"/>
                </a:lnTo>
                <a:lnTo>
                  <a:pt x="5889" y="16936"/>
                </a:lnTo>
                <a:lnTo>
                  <a:pt x="6084" y="16960"/>
                </a:lnTo>
                <a:lnTo>
                  <a:pt x="6279" y="16984"/>
                </a:lnTo>
                <a:lnTo>
                  <a:pt x="6449" y="16984"/>
                </a:lnTo>
                <a:lnTo>
                  <a:pt x="6449" y="17276"/>
                </a:lnTo>
                <a:lnTo>
                  <a:pt x="6206" y="17325"/>
                </a:lnTo>
                <a:lnTo>
                  <a:pt x="6011" y="17349"/>
                </a:lnTo>
                <a:lnTo>
                  <a:pt x="5938" y="17398"/>
                </a:lnTo>
                <a:lnTo>
                  <a:pt x="5865" y="17447"/>
                </a:lnTo>
                <a:lnTo>
                  <a:pt x="5841" y="17471"/>
                </a:lnTo>
                <a:lnTo>
                  <a:pt x="5841" y="17520"/>
                </a:lnTo>
                <a:lnTo>
                  <a:pt x="5841" y="17544"/>
                </a:lnTo>
                <a:lnTo>
                  <a:pt x="5865" y="17568"/>
                </a:lnTo>
                <a:lnTo>
                  <a:pt x="5987" y="17641"/>
                </a:lnTo>
                <a:lnTo>
                  <a:pt x="6133" y="17690"/>
                </a:lnTo>
                <a:lnTo>
                  <a:pt x="6303" y="17690"/>
                </a:lnTo>
                <a:lnTo>
                  <a:pt x="6449" y="17666"/>
                </a:lnTo>
                <a:lnTo>
                  <a:pt x="6449" y="17958"/>
                </a:lnTo>
                <a:lnTo>
                  <a:pt x="6303" y="17982"/>
                </a:lnTo>
                <a:lnTo>
                  <a:pt x="6181" y="18031"/>
                </a:lnTo>
                <a:lnTo>
                  <a:pt x="6011" y="18055"/>
                </a:lnTo>
                <a:lnTo>
                  <a:pt x="5914" y="18104"/>
                </a:lnTo>
                <a:lnTo>
                  <a:pt x="5841" y="18152"/>
                </a:lnTo>
                <a:lnTo>
                  <a:pt x="5816" y="18177"/>
                </a:lnTo>
                <a:lnTo>
                  <a:pt x="5816" y="18225"/>
                </a:lnTo>
                <a:lnTo>
                  <a:pt x="5841" y="18250"/>
                </a:lnTo>
                <a:lnTo>
                  <a:pt x="5865" y="18274"/>
                </a:lnTo>
                <a:lnTo>
                  <a:pt x="5987" y="18323"/>
                </a:lnTo>
                <a:lnTo>
                  <a:pt x="6157" y="18371"/>
                </a:lnTo>
                <a:lnTo>
                  <a:pt x="6303" y="18371"/>
                </a:lnTo>
                <a:lnTo>
                  <a:pt x="6449" y="18347"/>
                </a:lnTo>
                <a:lnTo>
                  <a:pt x="6473" y="18444"/>
                </a:lnTo>
                <a:lnTo>
                  <a:pt x="6303" y="18469"/>
                </a:lnTo>
                <a:lnTo>
                  <a:pt x="6157" y="18542"/>
                </a:lnTo>
                <a:lnTo>
                  <a:pt x="6035" y="18615"/>
                </a:lnTo>
                <a:lnTo>
                  <a:pt x="5914" y="18688"/>
                </a:lnTo>
                <a:lnTo>
                  <a:pt x="5889" y="18736"/>
                </a:lnTo>
                <a:lnTo>
                  <a:pt x="5889" y="18761"/>
                </a:lnTo>
                <a:lnTo>
                  <a:pt x="5914" y="18785"/>
                </a:lnTo>
                <a:lnTo>
                  <a:pt x="5962" y="18809"/>
                </a:lnTo>
                <a:lnTo>
                  <a:pt x="6108" y="18809"/>
                </a:lnTo>
                <a:lnTo>
                  <a:pt x="6279" y="18785"/>
                </a:lnTo>
                <a:lnTo>
                  <a:pt x="6498" y="18761"/>
                </a:lnTo>
                <a:lnTo>
                  <a:pt x="6522" y="18980"/>
                </a:lnTo>
                <a:lnTo>
                  <a:pt x="6376" y="19028"/>
                </a:lnTo>
                <a:lnTo>
                  <a:pt x="6254" y="19101"/>
                </a:lnTo>
                <a:lnTo>
                  <a:pt x="5987" y="19223"/>
                </a:lnTo>
                <a:lnTo>
                  <a:pt x="5962" y="19272"/>
                </a:lnTo>
                <a:lnTo>
                  <a:pt x="5962" y="19320"/>
                </a:lnTo>
                <a:lnTo>
                  <a:pt x="5987" y="19369"/>
                </a:lnTo>
                <a:lnTo>
                  <a:pt x="6011" y="19393"/>
                </a:lnTo>
                <a:lnTo>
                  <a:pt x="6425" y="19393"/>
                </a:lnTo>
                <a:lnTo>
                  <a:pt x="6595" y="19345"/>
                </a:lnTo>
                <a:lnTo>
                  <a:pt x="6619" y="19393"/>
                </a:lnTo>
                <a:lnTo>
                  <a:pt x="6571" y="19442"/>
                </a:lnTo>
                <a:lnTo>
                  <a:pt x="6522" y="19515"/>
                </a:lnTo>
                <a:lnTo>
                  <a:pt x="6254" y="19637"/>
                </a:lnTo>
                <a:lnTo>
                  <a:pt x="6230" y="19661"/>
                </a:lnTo>
                <a:lnTo>
                  <a:pt x="6206" y="19734"/>
                </a:lnTo>
                <a:lnTo>
                  <a:pt x="6230" y="19758"/>
                </a:lnTo>
                <a:lnTo>
                  <a:pt x="6279" y="19783"/>
                </a:lnTo>
                <a:lnTo>
                  <a:pt x="6595" y="19758"/>
                </a:lnTo>
                <a:lnTo>
                  <a:pt x="6668" y="19783"/>
                </a:lnTo>
                <a:lnTo>
                  <a:pt x="6887" y="19856"/>
                </a:lnTo>
                <a:lnTo>
                  <a:pt x="7106" y="19904"/>
                </a:lnTo>
                <a:lnTo>
                  <a:pt x="7203" y="19953"/>
                </a:lnTo>
                <a:lnTo>
                  <a:pt x="7252" y="20001"/>
                </a:lnTo>
                <a:lnTo>
                  <a:pt x="7276" y="20050"/>
                </a:lnTo>
                <a:lnTo>
                  <a:pt x="7276" y="20123"/>
                </a:lnTo>
                <a:lnTo>
                  <a:pt x="7252" y="20172"/>
                </a:lnTo>
                <a:lnTo>
                  <a:pt x="7203" y="20245"/>
                </a:lnTo>
                <a:lnTo>
                  <a:pt x="7057" y="20342"/>
                </a:lnTo>
                <a:lnTo>
                  <a:pt x="6936" y="20391"/>
                </a:lnTo>
                <a:lnTo>
                  <a:pt x="6814" y="20439"/>
                </a:lnTo>
                <a:lnTo>
                  <a:pt x="6692" y="20464"/>
                </a:lnTo>
                <a:lnTo>
                  <a:pt x="6571" y="20464"/>
                </a:lnTo>
                <a:lnTo>
                  <a:pt x="6303" y="20439"/>
                </a:lnTo>
                <a:lnTo>
                  <a:pt x="5889" y="20439"/>
                </a:lnTo>
                <a:lnTo>
                  <a:pt x="5768" y="20391"/>
                </a:lnTo>
                <a:lnTo>
                  <a:pt x="5670" y="20318"/>
                </a:lnTo>
                <a:lnTo>
                  <a:pt x="5597" y="20220"/>
                </a:lnTo>
                <a:lnTo>
                  <a:pt x="5524" y="20099"/>
                </a:lnTo>
                <a:lnTo>
                  <a:pt x="5476" y="19929"/>
                </a:lnTo>
                <a:lnTo>
                  <a:pt x="5403" y="19612"/>
                </a:lnTo>
                <a:lnTo>
                  <a:pt x="5354" y="19247"/>
                </a:lnTo>
                <a:lnTo>
                  <a:pt x="5330" y="18882"/>
                </a:lnTo>
                <a:lnTo>
                  <a:pt x="5305" y="18371"/>
                </a:lnTo>
                <a:lnTo>
                  <a:pt x="5184" y="16960"/>
                </a:lnTo>
                <a:lnTo>
                  <a:pt x="5111" y="16254"/>
                </a:lnTo>
                <a:lnTo>
                  <a:pt x="5038" y="15549"/>
                </a:lnTo>
                <a:lnTo>
                  <a:pt x="4965" y="15086"/>
                </a:lnTo>
                <a:lnTo>
                  <a:pt x="4867" y="14600"/>
                </a:lnTo>
                <a:lnTo>
                  <a:pt x="4624" y="13675"/>
                </a:lnTo>
                <a:lnTo>
                  <a:pt x="4527" y="13310"/>
                </a:lnTo>
                <a:lnTo>
                  <a:pt x="4454" y="13018"/>
                </a:lnTo>
                <a:lnTo>
                  <a:pt x="4405" y="12896"/>
                </a:lnTo>
                <a:lnTo>
                  <a:pt x="4356" y="12823"/>
                </a:lnTo>
                <a:lnTo>
                  <a:pt x="4356" y="12799"/>
                </a:lnTo>
                <a:lnTo>
                  <a:pt x="4332" y="12750"/>
                </a:lnTo>
                <a:lnTo>
                  <a:pt x="4283" y="12702"/>
                </a:lnTo>
                <a:lnTo>
                  <a:pt x="4235" y="12677"/>
                </a:lnTo>
                <a:lnTo>
                  <a:pt x="4186" y="12653"/>
                </a:lnTo>
                <a:lnTo>
                  <a:pt x="4113" y="12677"/>
                </a:lnTo>
                <a:lnTo>
                  <a:pt x="4040" y="12750"/>
                </a:lnTo>
                <a:lnTo>
                  <a:pt x="3991" y="12848"/>
                </a:lnTo>
                <a:lnTo>
                  <a:pt x="3918" y="13091"/>
                </a:lnTo>
                <a:lnTo>
                  <a:pt x="3870" y="13286"/>
                </a:lnTo>
                <a:lnTo>
                  <a:pt x="3772" y="13237"/>
                </a:lnTo>
                <a:lnTo>
                  <a:pt x="3675" y="13213"/>
                </a:lnTo>
                <a:lnTo>
                  <a:pt x="3626" y="13237"/>
                </a:lnTo>
                <a:lnTo>
                  <a:pt x="3602" y="13310"/>
                </a:lnTo>
                <a:lnTo>
                  <a:pt x="3626" y="13383"/>
                </a:lnTo>
                <a:lnTo>
                  <a:pt x="3675" y="13456"/>
                </a:lnTo>
                <a:lnTo>
                  <a:pt x="3748" y="13529"/>
                </a:lnTo>
                <a:lnTo>
                  <a:pt x="3821" y="13578"/>
                </a:lnTo>
                <a:lnTo>
                  <a:pt x="3797" y="13772"/>
                </a:lnTo>
                <a:lnTo>
                  <a:pt x="3651" y="13772"/>
                </a:lnTo>
                <a:lnTo>
                  <a:pt x="3505" y="13821"/>
                </a:lnTo>
                <a:lnTo>
                  <a:pt x="3480" y="13845"/>
                </a:lnTo>
                <a:lnTo>
                  <a:pt x="3505" y="13870"/>
                </a:lnTo>
                <a:lnTo>
                  <a:pt x="3651" y="13943"/>
                </a:lnTo>
                <a:lnTo>
                  <a:pt x="3772" y="14016"/>
                </a:lnTo>
                <a:lnTo>
                  <a:pt x="3724" y="14405"/>
                </a:lnTo>
                <a:lnTo>
                  <a:pt x="3505" y="14381"/>
                </a:lnTo>
                <a:lnTo>
                  <a:pt x="3407" y="14381"/>
                </a:lnTo>
                <a:lnTo>
                  <a:pt x="3310" y="14405"/>
                </a:lnTo>
                <a:lnTo>
                  <a:pt x="3286" y="14454"/>
                </a:lnTo>
                <a:lnTo>
                  <a:pt x="3286" y="14478"/>
                </a:lnTo>
                <a:lnTo>
                  <a:pt x="3286" y="14502"/>
                </a:lnTo>
                <a:lnTo>
                  <a:pt x="3383" y="14551"/>
                </a:lnTo>
                <a:lnTo>
                  <a:pt x="3480" y="14624"/>
                </a:lnTo>
                <a:lnTo>
                  <a:pt x="3675" y="14721"/>
                </a:lnTo>
                <a:lnTo>
                  <a:pt x="3675" y="14892"/>
                </a:lnTo>
                <a:lnTo>
                  <a:pt x="3480" y="14892"/>
                </a:lnTo>
                <a:lnTo>
                  <a:pt x="3286" y="14916"/>
                </a:lnTo>
                <a:lnTo>
                  <a:pt x="3213" y="14940"/>
                </a:lnTo>
                <a:lnTo>
                  <a:pt x="3140" y="14965"/>
                </a:lnTo>
                <a:lnTo>
                  <a:pt x="3115" y="15013"/>
                </a:lnTo>
                <a:lnTo>
                  <a:pt x="3115" y="15038"/>
                </a:lnTo>
                <a:lnTo>
                  <a:pt x="3140" y="15086"/>
                </a:lnTo>
                <a:lnTo>
                  <a:pt x="3188" y="15135"/>
                </a:lnTo>
                <a:lnTo>
                  <a:pt x="3310" y="15208"/>
                </a:lnTo>
                <a:lnTo>
                  <a:pt x="3456" y="15232"/>
                </a:lnTo>
                <a:lnTo>
                  <a:pt x="3626" y="15257"/>
                </a:lnTo>
                <a:lnTo>
                  <a:pt x="3578" y="15573"/>
                </a:lnTo>
                <a:lnTo>
                  <a:pt x="3334" y="15549"/>
                </a:lnTo>
                <a:lnTo>
                  <a:pt x="3018" y="15549"/>
                </a:lnTo>
                <a:lnTo>
                  <a:pt x="2921" y="15573"/>
                </a:lnTo>
                <a:lnTo>
                  <a:pt x="2896" y="15597"/>
                </a:lnTo>
                <a:lnTo>
                  <a:pt x="2896" y="15622"/>
                </a:lnTo>
                <a:lnTo>
                  <a:pt x="2945" y="15695"/>
                </a:lnTo>
                <a:lnTo>
                  <a:pt x="3018" y="15743"/>
                </a:lnTo>
                <a:lnTo>
                  <a:pt x="3164" y="15816"/>
                </a:lnTo>
                <a:lnTo>
                  <a:pt x="3359" y="15889"/>
                </a:lnTo>
                <a:lnTo>
                  <a:pt x="3553" y="15914"/>
                </a:lnTo>
                <a:lnTo>
                  <a:pt x="3529" y="16011"/>
                </a:lnTo>
                <a:lnTo>
                  <a:pt x="3261" y="16035"/>
                </a:lnTo>
                <a:lnTo>
                  <a:pt x="3115" y="16060"/>
                </a:lnTo>
                <a:lnTo>
                  <a:pt x="2994" y="16108"/>
                </a:lnTo>
                <a:lnTo>
                  <a:pt x="2969" y="16133"/>
                </a:lnTo>
                <a:lnTo>
                  <a:pt x="2969" y="16181"/>
                </a:lnTo>
                <a:lnTo>
                  <a:pt x="2969" y="16206"/>
                </a:lnTo>
                <a:lnTo>
                  <a:pt x="2994" y="16230"/>
                </a:lnTo>
                <a:lnTo>
                  <a:pt x="3115" y="16279"/>
                </a:lnTo>
                <a:lnTo>
                  <a:pt x="3237" y="16303"/>
                </a:lnTo>
                <a:lnTo>
                  <a:pt x="3480" y="16327"/>
                </a:lnTo>
                <a:lnTo>
                  <a:pt x="3432" y="16790"/>
                </a:lnTo>
                <a:lnTo>
                  <a:pt x="3261" y="16790"/>
                </a:lnTo>
                <a:lnTo>
                  <a:pt x="3115" y="16814"/>
                </a:lnTo>
                <a:lnTo>
                  <a:pt x="2872" y="16838"/>
                </a:lnTo>
                <a:lnTo>
                  <a:pt x="2775" y="16887"/>
                </a:lnTo>
                <a:lnTo>
                  <a:pt x="2677" y="16960"/>
                </a:lnTo>
                <a:lnTo>
                  <a:pt x="2653" y="17033"/>
                </a:lnTo>
                <a:lnTo>
                  <a:pt x="2677" y="17082"/>
                </a:lnTo>
                <a:lnTo>
                  <a:pt x="2702" y="17106"/>
                </a:lnTo>
                <a:lnTo>
                  <a:pt x="2799" y="17155"/>
                </a:lnTo>
                <a:lnTo>
                  <a:pt x="2896" y="17155"/>
                </a:lnTo>
                <a:lnTo>
                  <a:pt x="3091" y="17179"/>
                </a:lnTo>
                <a:lnTo>
                  <a:pt x="3383" y="17203"/>
                </a:lnTo>
                <a:lnTo>
                  <a:pt x="3359" y="17398"/>
                </a:lnTo>
                <a:lnTo>
                  <a:pt x="3188" y="17398"/>
                </a:lnTo>
                <a:lnTo>
                  <a:pt x="3042" y="17422"/>
                </a:lnTo>
                <a:lnTo>
                  <a:pt x="2750" y="17520"/>
                </a:lnTo>
                <a:lnTo>
                  <a:pt x="2702" y="17544"/>
                </a:lnTo>
                <a:lnTo>
                  <a:pt x="2677" y="17593"/>
                </a:lnTo>
                <a:lnTo>
                  <a:pt x="2702" y="17641"/>
                </a:lnTo>
                <a:lnTo>
                  <a:pt x="2750" y="17666"/>
                </a:lnTo>
                <a:lnTo>
                  <a:pt x="2896" y="17714"/>
                </a:lnTo>
                <a:lnTo>
                  <a:pt x="3018" y="17739"/>
                </a:lnTo>
                <a:lnTo>
                  <a:pt x="3310" y="17739"/>
                </a:lnTo>
                <a:lnTo>
                  <a:pt x="3310" y="17763"/>
                </a:lnTo>
                <a:lnTo>
                  <a:pt x="3286" y="17933"/>
                </a:lnTo>
                <a:lnTo>
                  <a:pt x="3018" y="17958"/>
                </a:lnTo>
                <a:lnTo>
                  <a:pt x="2799" y="17982"/>
                </a:lnTo>
                <a:lnTo>
                  <a:pt x="2702" y="18031"/>
                </a:lnTo>
                <a:lnTo>
                  <a:pt x="2629" y="18079"/>
                </a:lnTo>
                <a:lnTo>
                  <a:pt x="2604" y="18128"/>
                </a:lnTo>
                <a:lnTo>
                  <a:pt x="2604" y="18177"/>
                </a:lnTo>
                <a:lnTo>
                  <a:pt x="2653" y="18250"/>
                </a:lnTo>
                <a:lnTo>
                  <a:pt x="2702" y="18274"/>
                </a:lnTo>
                <a:lnTo>
                  <a:pt x="2775" y="18298"/>
                </a:lnTo>
                <a:lnTo>
                  <a:pt x="2848" y="18323"/>
                </a:lnTo>
                <a:lnTo>
                  <a:pt x="3018" y="18323"/>
                </a:lnTo>
                <a:lnTo>
                  <a:pt x="3164" y="18298"/>
                </a:lnTo>
                <a:lnTo>
                  <a:pt x="3237" y="18323"/>
                </a:lnTo>
                <a:lnTo>
                  <a:pt x="3213" y="18517"/>
                </a:lnTo>
                <a:lnTo>
                  <a:pt x="2848" y="18566"/>
                </a:lnTo>
                <a:lnTo>
                  <a:pt x="2677" y="18615"/>
                </a:lnTo>
                <a:lnTo>
                  <a:pt x="2604" y="18663"/>
                </a:lnTo>
                <a:lnTo>
                  <a:pt x="2531" y="18712"/>
                </a:lnTo>
                <a:lnTo>
                  <a:pt x="2507" y="18761"/>
                </a:lnTo>
                <a:lnTo>
                  <a:pt x="2507" y="18785"/>
                </a:lnTo>
                <a:lnTo>
                  <a:pt x="2531" y="18809"/>
                </a:lnTo>
                <a:lnTo>
                  <a:pt x="2556" y="18834"/>
                </a:lnTo>
                <a:lnTo>
                  <a:pt x="2702" y="18882"/>
                </a:lnTo>
                <a:lnTo>
                  <a:pt x="3164" y="18882"/>
                </a:lnTo>
                <a:lnTo>
                  <a:pt x="3115" y="19223"/>
                </a:lnTo>
                <a:lnTo>
                  <a:pt x="2799" y="19199"/>
                </a:lnTo>
                <a:lnTo>
                  <a:pt x="2677" y="19199"/>
                </a:lnTo>
                <a:lnTo>
                  <a:pt x="2580" y="19223"/>
                </a:lnTo>
                <a:lnTo>
                  <a:pt x="2483" y="19247"/>
                </a:lnTo>
                <a:lnTo>
                  <a:pt x="2410" y="19320"/>
                </a:lnTo>
                <a:lnTo>
                  <a:pt x="2410" y="19369"/>
                </a:lnTo>
                <a:lnTo>
                  <a:pt x="2410" y="19393"/>
                </a:lnTo>
                <a:lnTo>
                  <a:pt x="2483" y="19466"/>
                </a:lnTo>
                <a:lnTo>
                  <a:pt x="2580" y="19515"/>
                </a:lnTo>
                <a:lnTo>
                  <a:pt x="2702" y="19564"/>
                </a:lnTo>
                <a:lnTo>
                  <a:pt x="2799" y="19564"/>
                </a:lnTo>
                <a:lnTo>
                  <a:pt x="3042" y="19612"/>
                </a:lnTo>
                <a:lnTo>
                  <a:pt x="3018" y="19807"/>
                </a:lnTo>
                <a:lnTo>
                  <a:pt x="2896" y="19807"/>
                </a:lnTo>
                <a:lnTo>
                  <a:pt x="2556" y="19856"/>
                </a:lnTo>
                <a:lnTo>
                  <a:pt x="2483" y="19880"/>
                </a:lnTo>
                <a:lnTo>
                  <a:pt x="2434" y="19904"/>
                </a:lnTo>
                <a:lnTo>
                  <a:pt x="2337" y="20001"/>
                </a:lnTo>
                <a:lnTo>
                  <a:pt x="2312" y="20026"/>
                </a:lnTo>
                <a:lnTo>
                  <a:pt x="2337" y="20074"/>
                </a:lnTo>
                <a:lnTo>
                  <a:pt x="2434" y="20123"/>
                </a:lnTo>
                <a:lnTo>
                  <a:pt x="2531" y="20147"/>
                </a:lnTo>
                <a:lnTo>
                  <a:pt x="2726" y="20172"/>
                </a:lnTo>
                <a:lnTo>
                  <a:pt x="2507" y="20269"/>
                </a:lnTo>
                <a:lnTo>
                  <a:pt x="2288" y="20366"/>
                </a:lnTo>
                <a:lnTo>
                  <a:pt x="1801" y="20512"/>
                </a:lnTo>
                <a:lnTo>
                  <a:pt x="1655" y="20537"/>
                </a:lnTo>
                <a:lnTo>
                  <a:pt x="1485" y="20561"/>
                </a:lnTo>
                <a:lnTo>
                  <a:pt x="1315" y="20537"/>
                </a:lnTo>
                <a:lnTo>
                  <a:pt x="1145" y="20488"/>
                </a:lnTo>
                <a:lnTo>
                  <a:pt x="1120" y="20464"/>
                </a:lnTo>
                <a:lnTo>
                  <a:pt x="1096" y="20415"/>
                </a:lnTo>
                <a:lnTo>
                  <a:pt x="1096" y="20391"/>
                </a:lnTo>
                <a:lnTo>
                  <a:pt x="1096" y="20342"/>
                </a:lnTo>
                <a:lnTo>
                  <a:pt x="1145" y="20245"/>
                </a:lnTo>
                <a:lnTo>
                  <a:pt x="1242" y="20123"/>
                </a:lnTo>
                <a:lnTo>
                  <a:pt x="1485" y="19929"/>
                </a:lnTo>
                <a:lnTo>
                  <a:pt x="1631" y="19831"/>
                </a:lnTo>
                <a:lnTo>
                  <a:pt x="1680" y="19807"/>
                </a:lnTo>
                <a:lnTo>
                  <a:pt x="1704" y="19758"/>
                </a:lnTo>
                <a:lnTo>
                  <a:pt x="1704" y="19710"/>
                </a:lnTo>
                <a:lnTo>
                  <a:pt x="1704" y="19661"/>
                </a:lnTo>
                <a:lnTo>
                  <a:pt x="1728" y="19588"/>
                </a:lnTo>
                <a:lnTo>
                  <a:pt x="1826" y="18785"/>
                </a:lnTo>
                <a:lnTo>
                  <a:pt x="1923" y="18006"/>
                </a:lnTo>
                <a:lnTo>
                  <a:pt x="2045" y="16425"/>
                </a:lnTo>
                <a:lnTo>
                  <a:pt x="2142" y="14843"/>
                </a:lnTo>
                <a:lnTo>
                  <a:pt x="2264" y="13237"/>
                </a:lnTo>
                <a:lnTo>
                  <a:pt x="2410" y="11631"/>
                </a:lnTo>
                <a:lnTo>
                  <a:pt x="2531" y="10025"/>
                </a:lnTo>
                <a:lnTo>
                  <a:pt x="2556" y="9368"/>
                </a:lnTo>
                <a:lnTo>
                  <a:pt x="2580" y="8663"/>
                </a:lnTo>
                <a:lnTo>
                  <a:pt x="2580" y="8322"/>
                </a:lnTo>
                <a:lnTo>
                  <a:pt x="2580" y="7981"/>
                </a:lnTo>
                <a:lnTo>
                  <a:pt x="2531" y="7641"/>
                </a:lnTo>
                <a:lnTo>
                  <a:pt x="2483" y="7324"/>
                </a:lnTo>
                <a:lnTo>
                  <a:pt x="2483" y="7251"/>
                </a:lnTo>
                <a:lnTo>
                  <a:pt x="2458" y="7178"/>
                </a:lnTo>
                <a:lnTo>
                  <a:pt x="2434" y="7130"/>
                </a:lnTo>
                <a:lnTo>
                  <a:pt x="2410" y="7105"/>
                </a:lnTo>
                <a:lnTo>
                  <a:pt x="2337" y="7057"/>
                </a:lnTo>
                <a:lnTo>
                  <a:pt x="2239" y="7057"/>
                </a:lnTo>
                <a:lnTo>
                  <a:pt x="2166" y="7105"/>
                </a:lnTo>
                <a:lnTo>
                  <a:pt x="2020" y="7130"/>
                </a:lnTo>
                <a:lnTo>
                  <a:pt x="1899" y="7154"/>
                </a:lnTo>
                <a:lnTo>
                  <a:pt x="1826" y="7227"/>
                </a:lnTo>
                <a:lnTo>
                  <a:pt x="1801" y="7300"/>
                </a:lnTo>
                <a:lnTo>
                  <a:pt x="1801" y="7349"/>
                </a:lnTo>
                <a:lnTo>
                  <a:pt x="1801" y="7397"/>
                </a:lnTo>
                <a:lnTo>
                  <a:pt x="1874" y="7446"/>
                </a:lnTo>
                <a:lnTo>
                  <a:pt x="1923" y="7470"/>
                </a:lnTo>
                <a:lnTo>
                  <a:pt x="1899" y="7519"/>
                </a:lnTo>
                <a:lnTo>
                  <a:pt x="1704" y="7519"/>
                </a:lnTo>
                <a:lnTo>
                  <a:pt x="1631" y="7543"/>
                </a:lnTo>
                <a:lnTo>
                  <a:pt x="1558" y="7592"/>
                </a:lnTo>
                <a:lnTo>
                  <a:pt x="1534" y="7665"/>
                </a:lnTo>
                <a:lnTo>
                  <a:pt x="1534" y="7714"/>
                </a:lnTo>
                <a:lnTo>
                  <a:pt x="1558" y="7738"/>
                </a:lnTo>
                <a:lnTo>
                  <a:pt x="1631" y="7811"/>
                </a:lnTo>
                <a:lnTo>
                  <a:pt x="1753" y="7860"/>
                </a:lnTo>
                <a:lnTo>
                  <a:pt x="1728" y="7957"/>
                </a:lnTo>
                <a:lnTo>
                  <a:pt x="1582" y="7957"/>
                </a:lnTo>
                <a:lnTo>
                  <a:pt x="1461" y="8006"/>
                </a:lnTo>
                <a:lnTo>
                  <a:pt x="1412" y="8054"/>
                </a:lnTo>
                <a:lnTo>
                  <a:pt x="1388" y="8127"/>
                </a:lnTo>
                <a:lnTo>
                  <a:pt x="1412" y="8200"/>
                </a:lnTo>
                <a:lnTo>
                  <a:pt x="1461" y="8249"/>
                </a:lnTo>
                <a:lnTo>
                  <a:pt x="1534" y="8273"/>
                </a:lnTo>
                <a:lnTo>
                  <a:pt x="1631" y="8298"/>
                </a:lnTo>
                <a:lnTo>
                  <a:pt x="1582" y="8468"/>
                </a:lnTo>
                <a:lnTo>
                  <a:pt x="1437" y="8468"/>
                </a:lnTo>
                <a:lnTo>
                  <a:pt x="1364" y="8517"/>
                </a:lnTo>
                <a:lnTo>
                  <a:pt x="1291" y="8541"/>
                </a:lnTo>
                <a:lnTo>
                  <a:pt x="1291" y="8590"/>
                </a:lnTo>
                <a:lnTo>
                  <a:pt x="1291" y="8638"/>
                </a:lnTo>
                <a:lnTo>
                  <a:pt x="1339" y="8687"/>
                </a:lnTo>
                <a:lnTo>
                  <a:pt x="1388" y="8736"/>
                </a:lnTo>
                <a:lnTo>
                  <a:pt x="1509" y="8760"/>
                </a:lnTo>
                <a:lnTo>
                  <a:pt x="1485" y="8833"/>
                </a:lnTo>
                <a:lnTo>
                  <a:pt x="1461" y="8930"/>
                </a:lnTo>
                <a:lnTo>
                  <a:pt x="1315" y="8955"/>
                </a:lnTo>
                <a:lnTo>
                  <a:pt x="1242" y="8979"/>
                </a:lnTo>
                <a:lnTo>
                  <a:pt x="1193" y="9028"/>
                </a:lnTo>
                <a:lnTo>
                  <a:pt x="1169" y="9076"/>
                </a:lnTo>
                <a:lnTo>
                  <a:pt x="1169" y="9149"/>
                </a:lnTo>
                <a:lnTo>
                  <a:pt x="1218" y="9198"/>
                </a:lnTo>
                <a:lnTo>
                  <a:pt x="1242" y="9222"/>
                </a:lnTo>
                <a:lnTo>
                  <a:pt x="1364" y="9271"/>
                </a:lnTo>
                <a:lnTo>
                  <a:pt x="1364" y="9295"/>
                </a:lnTo>
                <a:lnTo>
                  <a:pt x="1315" y="9320"/>
                </a:lnTo>
                <a:lnTo>
                  <a:pt x="1169" y="9344"/>
                </a:lnTo>
                <a:lnTo>
                  <a:pt x="1096" y="9393"/>
                </a:lnTo>
                <a:lnTo>
                  <a:pt x="1047" y="9441"/>
                </a:lnTo>
                <a:lnTo>
                  <a:pt x="1023" y="9539"/>
                </a:lnTo>
                <a:lnTo>
                  <a:pt x="1047" y="9563"/>
                </a:lnTo>
                <a:lnTo>
                  <a:pt x="1072" y="9612"/>
                </a:lnTo>
                <a:lnTo>
                  <a:pt x="1120" y="9636"/>
                </a:lnTo>
                <a:lnTo>
                  <a:pt x="1169" y="9660"/>
                </a:lnTo>
                <a:lnTo>
                  <a:pt x="1291" y="9660"/>
                </a:lnTo>
                <a:lnTo>
                  <a:pt x="1266" y="9733"/>
                </a:lnTo>
                <a:lnTo>
                  <a:pt x="1145" y="9733"/>
                </a:lnTo>
                <a:lnTo>
                  <a:pt x="1072" y="9758"/>
                </a:lnTo>
                <a:lnTo>
                  <a:pt x="1023" y="9806"/>
                </a:lnTo>
                <a:lnTo>
                  <a:pt x="999" y="9879"/>
                </a:lnTo>
                <a:lnTo>
                  <a:pt x="1023" y="9952"/>
                </a:lnTo>
                <a:lnTo>
                  <a:pt x="1120" y="10001"/>
                </a:lnTo>
                <a:lnTo>
                  <a:pt x="1218" y="10025"/>
                </a:lnTo>
                <a:lnTo>
                  <a:pt x="1169" y="10269"/>
                </a:lnTo>
                <a:lnTo>
                  <a:pt x="1096" y="10244"/>
                </a:lnTo>
                <a:lnTo>
                  <a:pt x="1023" y="10269"/>
                </a:lnTo>
                <a:lnTo>
                  <a:pt x="974" y="10293"/>
                </a:lnTo>
                <a:lnTo>
                  <a:pt x="926" y="10342"/>
                </a:lnTo>
                <a:lnTo>
                  <a:pt x="926" y="10390"/>
                </a:lnTo>
                <a:lnTo>
                  <a:pt x="926" y="10439"/>
                </a:lnTo>
                <a:lnTo>
                  <a:pt x="950" y="10488"/>
                </a:lnTo>
                <a:lnTo>
                  <a:pt x="999" y="10536"/>
                </a:lnTo>
                <a:lnTo>
                  <a:pt x="1096" y="10609"/>
                </a:lnTo>
                <a:lnTo>
                  <a:pt x="1072" y="10634"/>
                </a:lnTo>
                <a:lnTo>
                  <a:pt x="1047" y="10682"/>
                </a:lnTo>
                <a:lnTo>
                  <a:pt x="1047" y="10755"/>
                </a:lnTo>
                <a:lnTo>
                  <a:pt x="1047" y="10804"/>
                </a:lnTo>
                <a:lnTo>
                  <a:pt x="1145" y="11096"/>
                </a:lnTo>
                <a:lnTo>
                  <a:pt x="1169" y="11291"/>
                </a:lnTo>
                <a:lnTo>
                  <a:pt x="1193" y="11461"/>
                </a:lnTo>
                <a:lnTo>
                  <a:pt x="1193" y="11631"/>
                </a:lnTo>
                <a:lnTo>
                  <a:pt x="1120" y="11777"/>
                </a:lnTo>
                <a:lnTo>
                  <a:pt x="1096" y="11826"/>
                </a:lnTo>
                <a:lnTo>
                  <a:pt x="1023" y="11875"/>
                </a:lnTo>
                <a:lnTo>
                  <a:pt x="950" y="11923"/>
                </a:lnTo>
                <a:lnTo>
                  <a:pt x="780" y="11923"/>
                </a:lnTo>
                <a:lnTo>
                  <a:pt x="707" y="11875"/>
                </a:lnTo>
                <a:lnTo>
                  <a:pt x="658" y="11826"/>
                </a:lnTo>
                <a:lnTo>
                  <a:pt x="609" y="11753"/>
                </a:lnTo>
                <a:lnTo>
                  <a:pt x="512" y="11607"/>
                </a:lnTo>
                <a:lnTo>
                  <a:pt x="463" y="11437"/>
                </a:lnTo>
                <a:lnTo>
                  <a:pt x="463" y="11315"/>
                </a:lnTo>
                <a:lnTo>
                  <a:pt x="463" y="11193"/>
                </a:lnTo>
                <a:lnTo>
                  <a:pt x="512" y="10974"/>
                </a:lnTo>
                <a:lnTo>
                  <a:pt x="585" y="10974"/>
                </a:lnTo>
                <a:lnTo>
                  <a:pt x="634" y="10950"/>
                </a:lnTo>
                <a:lnTo>
                  <a:pt x="658" y="10901"/>
                </a:lnTo>
                <a:lnTo>
                  <a:pt x="658" y="10853"/>
                </a:lnTo>
                <a:lnTo>
                  <a:pt x="609" y="10658"/>
                </a:lnTo>
                <a:lnTo>
                  <a:pt x="585" y="10463"/>
                </a:lnTo>
                <a:lnTo>
                  <a:pt x="561" y="10074"/>
                </a:lnTo>
                <a:lnTo>
                  <a:pt x="585" y="9660"/>
                </a:lnTo>
                <a:lnTo>
                  <a:pt x="634" y="9271"/>
                </a:lnTo>
                <a:lnTo>
                  <a:pt x="731" y="8882"/>
                </a:lnTo>
                <a:lnTo>
                  <a:pt x="828" y="8492"/>
                </a:lnTo>
                <a:lnTo>
                  <a:pt x="1072" y="7714"/>
                </a:lnTo>
                <a:lnTo>
                  <a:pt x="1218" y="7227"/>
                </a:lnTo>
                <a:lnTo>
                  <a:pt x="1412" y="6740"/>
                </a:lnTo>
                <a:lnTo>
                  <a:pt x="1631" y="6302"/>
                </a:lnTo>
                <a:lnTo>
                  <a:pt x="1753" y="6108"/>
                </a:lnTo>
                <a:lnTo>
                  <a:pt x="1899" y="5913"/>
                </a:lnTo>
                <a:lnTo>
                  <a:pt x="2045" y="5743"/>
                </a:lnTo>
                <a:lnTo>
                  <a:pt x="2215" y="5572"/>
                </a:lnTo>
                <a:lnTo>
                  <a:pt x="2385" y="5402"/>
                </a:lnTo>
                <a:lnTo>
                  <a:pt x="2580" y="5280"/>
                </a:lnTo>
                <a:lnTo>
                  <a:pt x="2799" y="5159"/>
                </a:lnTo>
                <a:lnTo>
                  <a:pt x="3042" y="5061"/>
                </a:lnTo>
                <a:lnTo>
                  <a:pt x="3286" y="4964"/>
                </a:lnTo>
                <a:lnTo>
                  <a:pt x="3553" y="4891"/>
                </a:lnTo>
                <a:lnTo>
                  <a:pt x="3845" y="4842"/>
                </a:lnTo>
                <a:lnTo>
                  <a:pt x="4113" y="4818"/>
                </a:lnTo>
                <a:lnTo>
                  <a:pt x="4162" y="4842"/>
                </a:lnTo>
                <a:lnTo>
                  <a:pt x="4259" y="4818"/>
                </a:lnTo>
                <a:close/>
                <a:moveTo>
                  <a:pt x="4259" y="0"/>
                </a:moveTo>
                <a:lnTo>
                  <a:pt x="4016" y="25"/>
                </a:lnTo>
                <a:lnTo>
                  <a:pt x="3797" y="98"/>
                </a:lnTo>
                <a:lnTo>
                  <a:pt x="3675" y="98"/>
                </a:lnTo>
                <a:lnTo>
                  <a:pt x="3578" y="146"/>
                </a:lnTo>
                <a:lnTo>
                  <a:pt x="3334" y="244"/>
                </a:lnTo>
                <a:lnTo>
                  <a:pt x="3140" y="390"/>
                </a:lnTo>
                <a:lnTo>
                  <a:pt x="2945" y="536"/>
                </a:lnTo>
                <a:lnTo>
                  <a:pt x="2799" y="682"/>
                </a:lnTo>
                <a:lnTo>
                  <a:pt x="2677" y="852"/>
                </a:lnTo>
                <a:lnTo>
                  <a:pt x="2556" y="1047"/>
                </a:lnTo>
                <a:lnTo>
                  <a:pt x="2458" y="1241"/>
                </a:lnTo>
                <a:lnTo>
                  <a:pt x="2385" y="1436"/>
                </a:lnTo>
                <a:lnTo>
                  <a:pt x="2337" y="1655"/>
                </a:lnTo>
                <a:lnTo>
                  <a:pt x="2288" y="1850"/>
                </a:lnTo>
                <a:lnTo>
                  <a:pt x="2264" y="2069"/>
                </a:lnTo>
                <a:lnTo>
                  <a:pt x="2264" y="2263"/>
                </a:lnTo>
                <a:lnTo>
                  <a:pt x="2288" y="2434"/>
                </a:lnTo>
                <a:lnTo>
                  <a:pt x="2312" y="2628"/>
                </a:lnTo>
                <a:lnTo>
                  <a:pt x="2361" y="2823"/>
                </a:lnTo>
                <a:lnTo>
                  <a:pt x="2434" y="2993"/>
                </a:lnTo>
                <a:lnTo>
                  <a:pt x="2507" y="3164"/>
                </a:lnTo>
                <a:lnTo>
                  <a:pt x="2604" y="3310"/>
                </a:lnTo>
                <a:lnTo>
                  <a:pt x="2702" y="3480"/>
                </a:lnTo>
                <a:lnTo>
                  <a:pt x="2823" y="3626"/>
                </a:lnTo>
                <a:lnTo>
                  <a:pt x="2945" y="3748"/>
                </a:lnTo>
                <a:lnTo>
                  <a:pt x="3067" y="3869"/>
                </a:lnTo>
                <a:lnTo>
                  <a:pt x="3213" y="3991"/>
                </a:lnTo>
                <a:lnTo>
                  <a:pt x="3383" y="4088"/>
                </a:lnTo>
                <a:lnTo>
                  <a:pt x="3553" y="4161"/>
                </a:lnTo>
                <a:lnTo>
                  <a:pt x="3724" y="4210"/>
                </a:lnTo>
                <a:lnTo>
                  <a:pt x="3894" y="4258"/>
                </a:lnTo>
                <a:lnTo>
                  <a:pt x="3894" y="4404"/>
                </a:lnTo>
                <a:lnTo>
                  <a:pt x="3553" y="4429"/>
                </a:lnTo>
                <a:lnTo>
                  <a:pt x="3261" y="4502"/>
                </a:lnTo>
                <a:lnTo>
                  <a:pt x="2969" y="4575"/>
                </a:lnTo>
                <a:lnTo>
                  <a:pt x="2702" y="4696"/>
                </a:lnTo>
                <a:lnTo>
                  <a:pt x="2458" y="4818"/>
                </a:lnTo>
                <a:lnTo>
                  <a:pt x="2239" y="4964"/>
                </a:lnTo>
                <a:lnTo>
                  <a:pt x="2020" y="5110"/>
                </a:lnTo>
                <a:lnTo>
                  <a:pt x="1826" y="5305"/>
                </a:lnTo>
                <a:lnTo>
                  <a:pt x="1655" y="5499"/>
                </a:lnTo>
                <a:lnTo>
                  <a:pt x="1485" y="5694"/>
                </a:lnTo>
                <a:lnTo>
                  <a:pt x="1339" y="5937"/>
                </a:lnTo>
                <a:lnTo>
                  <a:pt x="1193" y="6156"/>
                </a:lnTo>
                <a:lnTo>
                  <a:pt x="1072" y="6400"/>
                </a:lnTo>
                <a:lnTo>
                  <a:pt x="853" y="6935"/>
                </a:lnTo>
                <a:lnTo>
                  <a:pt x="658" y="7470"/>
                </a:lnTo>
                <a:lnTo>
                  <a:pt x="366" y="8492"/>
                </a:lnTo>
                <a:lnTo>
                  <a:pt x="244" y="9003"/>
                </a:lnTo>
                <a:lnTo>
                  <a:pt x="147" y="9514"/>
                </a:lnTo>
                <a:lnTo>
                  <a:pt x="123" y="9782"/>
                </a:lnTo>
                <a:lnTo>
                  <a:pt x="123" y="10098"/>
                </a:lnTo>
                <a:lnTo>
                  <a:pt x="147" y="10415"/>
                </a:lnTo>
                <a:lnTo>
                  <a:pt x="171" y="10561"/>
                </a:lnTo>
                <a:lnTo>
                  <a:pt x="220" y="10682"/>
                </a:lnTo>
                <a:lnTo>
                  <a:pt x="147" y="10755"/>
                </a:lnTo>
                <a:lnTo>
                  <a:pt x="74" y="10853"/>
                </a:lnTo>
                <a:lnTo>
                  <a:pt x="25" y="10974"/>
                </a:lnTo>
                <a:lnTo>
                  <a:pt x="1" y="11096"/>
                </a:lnTo>
                <a:lnTo>
                  <a:pt x="1" y="11339"/>
                </a:lnTo>
                <a:lnTo>
                  <a:pt x="25" y="11558"/>
                </a:lnTo>
                <a:lnTo>
                  <a:pt x="74" y="11704"/>
                </a:lnTo>
                <a:lnTo>
                  <a:pt x="123" y="11826"/>
                </a:lnTo>
                <a:lnTo>
                  <a:pt x="196" y="11972"/>
                </a:lnTo>
                <a:lnTo>
                  <a:pt x="269" y="12093"/>
                </a:lnTo>
                <a:lnTo>
                  <a:pt x="366" y="12191"/>
                </a:lnTo>
                <a:lnTo>
                  <a:pt x="488" y="12264"/>
                </a:lnTo>
                <a:lnTo>
                  <a:pt x="609" y="12337"/>
                </a:lnTo>
                <a:lnTo>
                  <a:pt x="755" y="12361"/>
                </a:lnTo>
                <a:lnTo>
                  <a:pt x="926" y="12385"/>
                </a:lnTo>
                <a:lnTo>
                  <a:pt x="1072" y="12361"/>
                </a:lnTo>
                <a:lnTo>
                  <a:pt x="1193" y="12312"/>
                </a:lnTo>
                <a:lnTo>
                  <a:pt x="1291" y="12264"/>
                </a:lnTo>
                <a:lnTo>
                  <a:pt x="1388" y="12166"/>
                </a:lnTo>
                <a:lnTo>
                  <a:pt x="1461" y="12069"/>
                </a:lnTo>
                <a:lnTo>
                  <a:pt x="1509" y="11947"/>
                </a:lnTo>
                <a:lnTo>
                  <a:pt x="1534" y="11802"/>
                </a:lnTo>
                <a:lnTo>
                  <a:pt x="1582" y="11510"/>
                </a:lnTo>
                <a:lnTo>
                  <a:pt x="1582" y="11218"/>
                </a:lnTo>
                <a:lnTo>
                  <a:pt x="1534" y="10950"/>
                </a:lnTo>
                <a:lnTo>
                  <a:pt x="1461" y="10707"/>
                </a:lnTo>
                <a:lnTo>
                  <a:pt x="1437" y="10658"/>
                </a:lnTo>
                <a:lnTo>
                  <a:pt x="1485" y="10536"/>
                </a:lnTo>
                <a:lnTo>
                  <a:pt x="1509" y="10488"/>
                </a:lnTo>
                <a:lnTo>
                  <a:pt x="1534" y="10269"/>
                </a:lnTo>
                <a:lnTo>
                  <a:pt x="1582" y="10025"/>
                </a:lnTo>
                <a:lnTo>
                  <a:pt x="1704" y="9539"/>
                </a:lnTo>
                <a:lnTo>
                  <a:pt x="1850" y="9028"/>
                </a:lnTo>
                <a:lnTo>
                  <a:pt x="2142" y="8103"/>
                </a:lnTo>
                <a:lnTo>
                  <a:pt x="2118" y="9344"/>
                </a:lnTo>
                <a:lnTo>
                  <a:pt x="2045" y="10585"/>
                </a:lnTo>
                <a:lnTo>
                  <a:pt x="1947" y="11826"/>
                </a:lnTo>
                <a:lnTo>
                  <a:pt x="1826" y="13067"/>
                </a:lnTo>
                <a:lnTo>
                  <a:pt x="1680" y="14648"/>
                </a:lnTo>
                <a:lnTo>
                  <a:pt x="1558" y="16254"/>
                </a:lnTo>
                <a:lnTo>
                  <a:pt x="1412" y="17860"/>
                </a:lnTo>
                <a:lnTo>
                  <a:pt x="1339" y="18663"/>
                </a:lnTo>
                <a:lnTo>
                  <a:pt x="1218" y="19442"/>
                </a:lnTo>
                <a:lnTo>
                  <a:pt x="1242" y="19564"/>
                </a:lnTo>
                <a:lnTo>
                  <a:pt x="1120" y="19612"/>
                </a:lnTo>
                <a:lnTo>
                  <a:pt x="1023" y="19661"/>
                </a:lnTo>
                <a:lnTo>
                  <a:pt x="950" y="19734"/>
                </a:lnTo>
                <a:lnTo>
                  <a:pt x="853" y="19831"/>
                </a:lnTo>
                <a:lnTo>
                  <a:pt x="731" y="20026"/>
                </a:lnTo>
                <a:lnTo>
                  <a:pt x="634" y="20245"/>
                </a:lnTo>
                <a:lnTo>
                  <a:pt x="634" y="20342"/>
                </a:lnTo>
                <a:lnTo>
                  <a:pt x="609" y="20464"/>
                </a:lnTo>
                <a:lnTo>
                  <a:pt x="634" y="20561"/>
                </a:lnTo>
                <a:lnTo>
                  <a:pt x="658" y="20683"/>
                </a:lnTo>
                <a:lnTo>
                  <a:pt x="731" y="20780"/>
                </a:lnTo>
                <a:lnTo>
                  <a:pt x="804" y="20853"/>
                </a:lnTo>
                <a:lnTo>
                  <a:pt x="901" y="20926"/>
                </a:lnTo>
                <a:lnTo>
                  <a:pt x="1023" y="20999"/>
                </a:lnTo>
                <a:lnTo>
                  <a:pt x="1145" y="21023"/>
                </a:lnTo>
                <a:lnTo>
                  <a:pt x="1266" y="21048"/>
                </a:lnTo>
                <a:lnTo>
                  <a:pt x="1558" y="21072"/>
                </a:lnTo>
                <a:lnTo>
                  <a:pt x="1874" y="21048"/>
                </a:lnTo>
                <a:lnTo>
                  <a:pt x="2191" y="20975"/>
                </a:lnTo>
                <a:lnTo>
                  <a:pt x="2483" y="20877"/>
                </a:lnTo>
                <a:lnTo>
                  <a:pt x="2775" y="20731"/>
                </a:lnTo>
                <a:lnTo>
                  <a:pt x="3042" y="20610"/>
                </a:lnTo>
                <a:lnTo>
                  <a:pt x="3261" y="20439"/>
                </a:lnTo>
                <a:lnTo>
                  <a:pt x="3334" y="20366"/>
                </a:lnTo>
                <a:lnTo>
                  <a:pt x="3359" y="20293"/>
                </a:lnTo>
                <a:lnTo>
                  <a:pt x="3383" y="20269"/>
                </a:lnTo>
                <a:lnTo>
                  <a:pt x="3456" y="20172"/>
                </a:lnTo>
                <a:lnTo>
                  <a:pt x="3480" y="20050"/>
                </a:lnTo>
                <a:lnTo>
                  <a:pt x="3529" y="19807"/>
                </a:lnTo>
                <a:lnTo>
                  <a:pt x="3699" y="18542"/>
                </a:lnTo>
                <a:lnTo>
                  <a:pt x="3870" y="16984"/>
                </a:lnTo>
                <a:lnTo>
                  <a:pt x="4040" y="15427"/>
                </a:lnTo>
                <a:lnTo>
                  <a:pt x="4064" y="15184"/>
                </a:lnTo>
                <a:lnTo>
                  <a:pt x="4089" y="15111"/>
                </a:lnTo>
                <a:lnTo>
                  <a:pt x="4089" y="15062"/>
                </a:lnTo>
                <a:lnTo>
                  <a:pt x="4186" y="14089"/>
                </a:lnTo>
                <a:lnTo>
                  <a:pt x="4186" y="14040"/>
                </a:lnTo>
                <a:lnTo>
                  <a:pt x="4186" y="13991"/>
                </a:lnTo>
                <a:lnTo>
                  <a:pt x="4186" y="13967"/>
                </a:lnTo>
                <a:lnTo>
                  <a:pt x="4210" y="13870"/>
                </a:lnTo>
                <a:lnTo>
                  <a:pt x="4308" y="14186"/>
                </a:lnTo>
                <a:lnTo>
                  <a:pt x="4454" y="14892"/>
                </a:lnTo>
                <a:lnTo>
                  <a:pt x="4575" y="15597"/>
                </a:lnTo>
                <a:lnTo>
                  <a:pt x="4673" y="16327"/>
                </a:lnTo>
                <a:lnTo>
                  <a:pt x="4721" y="17057"/>
                </a:lnTo>
                <a:lnTo>
                  <a:pt x="4843" y="18493"/>
                </a:lnTo>
                <a:lnTo>
                  <a:pt x="4916" y="19223"/>
                </a:lnTo>
                <a:lnTo>
                  <a:pt x="5013" y="19953"/>
                </a:lnTo>
                <a:lnTo>
                  <a:pt x="5038" y="20147"/>
                </a:lnTo>
                <a:lnTo>
                  <a:pt x="5111" y="20342"/>
                </a:lnTo>
                <a:lnTo>
                  <a:pt x="5208" y="20537"/>
                </a:lnTo>
                <a:lnTo>
                  <a:pt x="5354" y="20683"/>
                </a:lnTo>
                <a:lnTo>
                  <a:pt x="5500" y="20780"/>
                </a:lnTo>
                <a:lnTo>
                  <a:pt x="5670" y="20853"/>
                </a:lnTo>
                <a:lnTo>
                  <a:pt x="5865" y="20877"/>
                </a:lnTo>
                <a:lnTo>
                  <a:pt x="6084" y="20853"/>
                </a:lnTo>
                <a:lnTo>
                  <a:pt x="6303" y="20877"/>
                </a:lnTo>
                <a:lnTo>
                  <a:pt x="6522" y="20902"/>
                </a:lnTo>
                <a:lnTo>
                  <a:pt x="6741" y="20877"/>
                </a:lnTo>
                <a:lnTo>
                  <a:pt x="6936" y="20853"/>
                </a:lnTo>
                <a:lnTo>
                  <a:pt x="7155" y="20780"/>
                </a:lnTo>
                <a:lnTo>
                  <a:pt x="7325" y="20683"/>
                </a:lnTo>
                <a:lnTo>
                  <a:pt x="7495" y="20561"/>
                </a:lnTo>
                <a:lnTo>
                  <a:pt x="7666" y="20391"/>
                </a:lnTo>
                <a:lnTo>
                  <a:pt x="7714" y="20293"/>
                </a:lnTo>
                <a:lnTo>
                  <a:pt x="7739" y="20220"/>
                </a:lnTo>
                <a:lnTo>
                  <a:pt x="7739" y="20123"/>
                </a:lnTo>
                <a:lnTo>
                  <a:pt x="7739" y="20026"/>
                </a:lnTo>
                <a:lnTo>
                  <a:pt x="7739" y="19929"/>
                </a:lnTo>
                <a:lnTo>
                  <a:pt x="7690" y="19831"/>
                </a:lnTo>
                <a:lnTo>
                  <a:pt x="7666" y="19758"/>
                </a:lnTo>
                <a:lnTo>
                  <a:pt x="7593" y="19685"/>
                </a:lnTo>
                <a:lnTo>
                  <a:pt x="7495" y="19612"/>
                </a:lnTo>
                <a:lnTo>
                  <a:pt x="7374" y="19539"/>
                </a:lnTo>
                <a:lnTo>
                  <a:pt x="7130" y="19442"/>
                </a:lnTo>
                <a:lnTo>
                  <a:pt x="7130" y="19418"/>
                </a:lnTo>
                <a:lnTo>
                  <a:pt x="7057" y="19126"/>
                </a:lnTo>
                <a:lnTo>
                  <a:pt x="7009" y="18809"/>
                </a:lnTo>
                <a:lnTo>
                  <a:pt x="6984" y="18152"/>
                </a:lnTo>
                <a:lnTo>
                  <a:pt x="6936" y="16546"/>
                </a:lnTo>
                <a:lnTo>
                  <a:pt x="6863" y="15476"/>
                </a:lnTo>
                <a:lnTo>
                  <a:pt x="6765" y="14405"/>
                </a:lnTo>
                <a:lnTo>
                  <a:pt x="6668" y="13334"/>
                </a:lnTo>
                <a:lnTo>
                  <a:pt x="6595" y="12288"/>
                </a:lnTo>
                <a:lnTo>
                  <a:pt x="6571" y="10804"/>
                </a:lnTo>
                <a:lnTo>
                  <a:pt x="6546" y="9344"/>
                </a:lnTo>
                <a:lnTo>
                  <a:pt x="6546" y="8395"/>
                </a:lnTo>
                <a:lnTo>
                  <a:pt x="6644" y="8663"/>
                </a:lnTo>
                <a:lnTo>
                  <a:pt x="6765" y="8930"/>
                </a:lnTo>
                <a:lnTo>
                  <a:pt x="6814" y="9174"/>
                </a:lnTo>
                <a:lnTo>
                  <a:pt x="6887" y="9417"/>
                </a:lnTo>
                <a:lnTo>
                  <a:pt x="6936" y="9904"/>
                </a:lnTo>
                <a:lnTo>
                  <a:pt x="6984" y="10415"/>
                </a:lnTo>
                <a:lnTo>
                  <a:pt x="7057" y="10901"/>
                </a:lnTo>
                <a:lnTo>
                  <a:pt x="6960" y="11120"/>
                </a:lnTo>
                <a:lnTo>
                  <a:pt x="6911" y="11339"/>
                </a:lnTo>
                <a:lnTo>
                  <a:pt x="6887" y="11583"/>
                </a:lnTo>
                <a:lnTo>
                  <a:pt x="6936" y="11802"/>
                </a:lnTo>
                <a:lnTo>
                  <a:pt x="6960" y="11923"/>
                </a:lnTo>
                <a:lnTo>
                  <a:pt x="7009" y="12020"/>
                </a:lnTo>
                <a:lnTo>
                  <a:pt x="7057" y="12093"/>
                </a:lnTo>
                <a:lnTo>
                  <a:pt x="7130" y="12166"/>
                </a:lnTo>
                <a:lnTo>
                  <a:pt x="7228" y="12239"/>
                </a:lnTo>
                <a:lnTo>
                  <a:pt x="7325" y="12288"/>
                </a:lnTo>
                <a:lnTo>
                  <a:pt x="7447" y="12312"/>
                </a:lnTo>
                <a:lnTo>
                  <a:pt x="7714" y="12312"/>
                </a:lnTo>
                <a:lnTo>
                  <a:pt x="7860" y="12264"/>
                </a:lnTo>
                <a:lnTo>
                  <a:pt x="7982" y="12215"/>
                </a:lnTo>
                <a:lnTo>
                  <a:pt x="8104" y="12142"/>
                </a:lnTo>
                <a:lnTo>
                  <a:pt x="8201" y="12045"/>
                </a:lnTo>
                <a:lnTo>
                  <a:pt x="8298" y="11947"/>
                </a:lnTo>
                <a:lnTo>
                  <a:pt x="8371" y="11826"/>
                </a:lnTo>
                <a:lnTo>
                  <a:pt x="8444" y="11704"/>
                </a:lnTo>
                <a:lnTo>
                  <a:pt x="8517" y="11510"/>
                </a:lnTo>
                <a:lnTo>
                  <a:pt x="8542" y="11291"/>
                </a:lnTo>
                <a:lnTo>
                  <a:pt x="8517" y="11193"/>
                </a:lnTo>
                <a:lnTo>
                  <a:pt x="8493" y="11096"/>
                </a:lnTo>
                <a:lnTo>
                  <a:pt x="8469" y="10999"/>
                </a:lnTo>
                <a:lnTo>
                  <a:pt x="8396" y="10926"/>
                </a:lnTo>
                <a:lnTo>
                  <a:pt x="8469" y="10269"/>
                </a:lnTo>
                <a:lnTo>
                  <a:pt x="8493" y="9587"/>
                </a:lnTo>
                <a:lnTo>
                  <a:pt x="8469" y="8906"/>
                </a:lnTo>
                <a:lnTo>
                  <a:pt x="8396" y="8249"/>
                </a:lnTo>
                <a:lnTo>
                  <a:pt x="8323" y="7908"/>
                </a:lnTo>
                <a:lnTo>
                  <a:pt x="8250" y="7568"/>
                </a:lnTo>
                <a:lnTo>
                  <a:pt x="8177" y="7251"/>
                </a:lnTo>
                <a:lnTo>
                  <a:pt x="8079" y="6935"/>
                </a:lnTo>
                <a:lnTo>
                  <a:pt x="7958" y="6619"/>
                </a:lnTo>
                <a:lnTo>
                  <a:pt x="7812" y="6327"/>
                </a:lnTo>
                <a:lnTo>
                  <a:pt x="7666" y="6035"/>
                </a:lnTo>
                <a:lnTo>
                  <a:pt x="7495" y="5743"/>
                </a:lnTo>
                <a:lnTo>
                  <a:pt x="7349" y="5548"/>
                </a:lnTo>
                <a:lnTo>
                  <a:pt x="7203" y="5378"/>
                </a:lnTo>
                <a:lnTo>
                  <a:pt x="7057" y="5232"/>
                </a:lnTo>
                <a:lnTo>
                  <a:pt x="6887" y="5086"/>
                </a:lnTo>
                <a:lnTo>
                  <a:pt x="6717" y="4940"/>
                </a:lnTo>
                <a:lnTo>
                  <a:pt x="6522" y="4842"/>
                </a:lnTo>
                <a:lnTo>
                  <a:pt x="6327" y="4745"/>
                </a:lnTo>
                <a:lnTo>
                  <a:pt x="6133" y="4648"/>
                </a:lnTo>
                <a:lnTo>
                  <a:pt x="5719" y="4502"/>
                </a:lnTo>
                <a:lnTo>
                  <a:pt x="5305" y="4429"/>
                </a:lnTo>
                <a:lnTo>
                  <a:pt x="4867" y="4380"/>
                </a:lnTo>
                <a:lnTo>
                  <a:pt x="4405" y="4356"/>
                </a:lnTo>
                <a:lnTo>
                  <a:pt x="4405" y="4307"/>
                </a:lnTo>
                <a:lnTo>
                  <a:pt x="4405" y="4283"/>
                </a:lnTo>
                <a:lnTo>
                  <a:pt x="4600" y="4258"/>
                </a:lnTo>
                <a:lnTo>
                  <a:pt x="4794" y="4185"/>
                </a:lnTo>
                <a:lnTo>
                  <a:pt x="4965" y="4112"/>
                </a:lnTo>
                <a:lnTo>
                  <a:pt x="5159" y="4015"/>
                </a:lnTo>
                <a:lnTo>
                  <a:pt x="5305" y="3893"/>
                </a:lnTo>
                <a:lnTo>
                  <a:pt x="5451" y="3772"/>
                </a:lnTo>
                <a:lnTo>
                  <a:pt x="5597" y="3626"/>
                </a:lnTo>
                <a:lnTo>
                  <a:pt x="5719" y="3456"/>
                </a:lnTo>
                <a:lnTo>
                  <a:pt x="5841" y="3310"/>
                </a:lnTo>
                <a:lnTo>
                  <a:pt x="5938" y="3115"/>
                </a:lnTo>
                <a:lnTo>
                  <a:pt x="6035" y="2945"/>
                </a:lnTo>
                <a:lnTo>
                  <a:pt x="6108" y="2750"/>
                </a:lnTo>
                <a:lnTo>
                  <a:pt x="6181" y="2555"/>
                </a:lnTo>
                <a:lnTo>
                  <a:pt x="6230" y="2361"/>
                </a:lnTo>
                <a:lnTo>
                  <a:pt x="6254" y="2166"/>
                </a:lnTo>
                <a:lnTo>
                  <a:pt x="6279" y="1971"/>
                </a:lnTo>
                <a:lnTo>
                  <a:pt x="6254" y="1752"/>
                </a:lnTo>
                <a:lnTo>
                  <a:pt x="6230" y="1533"/>
                </a:lnTo>
                <a:lnTo>
                  <a:pt x="6157" y="1314"/>
                </a:lnTo>
                <a:lnTo>
                  <a:pt x="6060" y="1095"/>
                </a:lnTo>
                <a:lnTo>
                  <a:pt x="5962" y="925"/>
                </a:lnTo>
                <a:lnTo>
                  <a:pt x="5816" y="730"/>
                </a:lnTo>
                <a:lnTo>
                  <a:pt x="5670" y="584"/>
                </a:lnTo>
                <a:lnTo>
                  <a:pt x="5500" y="438"/>
                </a:lnTo>
                <a:lnTo>
                  <a:pt x="5305" y="292"/>
                </a:lnTo>
                <a:lnTo>
                  <a:pt x="5111" y="195"/>
                </a:lnTo>
                <a:lnTo>
                  <a:pt x="4892" y="98"/>
                </a:lnTo>
                <a:lnTo>
                  <a:pt x="4697" y="49"/>
                </a:lnTo>
                <a:lnTo>
                  <a:pt x="4478" y="25"/>
                </a:lnTo>
                <a:lnTo>
                  <a:pt x="42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9"/>
          <p:cNvSpPr/>
          <p:nvPr/>
        </p:nvSpPr>
        <p:spPr>
          <a:xfrm>
            <a:off x="3657154" y="2057971"/>
            <a:ext cx="126580" cy="356384"/>
          </a:xfrm>
          <a:custGeom>
            <a:avLst/>
            <a:gdLst/>
            <a:ahLst/>
            <a:cxnLst/>
            <a:rect l="l" t="t" r="r" b="b"/>
            <a:pathLst>
              <a:path w="7398" h="20829" extrusionOk="0">
                <a:moveTo>
                  <a:pt x="3991" y="584"/>
                </a:moveTo>
                <a:lnTo>
                  <a:pt x="3942" y="657"/>
                </a:lnTo>
                <a:lnTo>
                  <a:pt x="3893" y="730"/>
                </a:lnTo>
                <a:lnTo>
                  <a:pt x="3893" y="755"/>
                </a:lnTo>
                <a:lnTo>
                  <a:pt x="3918" y="779"/>
                </a:lnTo>
                <a:lnTo>
                  <a:pt x="3991" y="803"/>
                </a:lnTo>
                <a:lnTo>
                  <a:pt x="4064" y="779"/>
                </a:lnTo>
                <a:lnTo>
                  <a:pt x="4185" y="755"/>
                </a:lnTo>
                <a:lnTo>
                  <a:pt x="4283" y="706"/>
                </a:lnTo>
                <a:lnTo>
                  <a:pt x="4380" y="633"/>
                </a:lnTo>
                <a:lnTo>
                  <a:pt x="4453" y="730"/>
                </a:lnTo>
                <a:lnTo>
                  <a:pt x="4356" y="779"/>
                </a:lnTo>
                <a:lnTo>
                  <a:pt x="4210" y="852"/>
                </a:lnTo>
                <a:lnTo>
                  <a:pt x="4088" y="949"/>
                </a:lnTo>
                <a:lnTo>
                  <a:pt x="4088" y="974"/>
                </a:lnTo>
                <a:lnTo>
                  <a:pt x="4112" y="998"/>
                </a:lnTo>
                <a:lnTo>
                  <a:pt x="4283" y="998"/>
                </a:lnTo>
                <a:lnTo>
                  <a:pt x="4453" y="974"/>
                </a:lnTo>
                <a:lnTo>
                  <a:pt x="4623" y="901"/>
                </a:lnTo>
                <a:lnTo>
                  <a:pt x="4721" y="1071"/>
                </a:lnTo>
                <a:lnTo>
                  <a:pt x="4696" y="1071"/>
                </a:lnTo>
                <a:lnTo>
                  <a:pt x="4429" y="1193"/>
                </a:lnTo>
                <a:lnTo>
                  <a:pt x="4185" y="1314"/>
                </a:lnTo>
                <a:lnTo>
                  <a:pt x="4161" y="1339"/>
                </a:lnTo>
                <a:lnTo>
                  <a:pt x="4185" y="1339"/>
                </a:lnTo>
                <a:lnTo>
                  <a:pt x="4307" y="1387"/>
                </a:lnTo>
                <a:lnTo>
                  <a:pt x="4429" y="1387"/>
                </a:lnTo>
                <a:lnTo>
                  <a:pt x="4550" y="1363"/>
                </a:lnTo>
                <a:lnTo>
                  <a:pt x="4696" y="1314"/>
                </a:lnTo>
                <a:lnTo>
                  <a:pt x="4818" y="1266"/>
                </a:lnTo>
                <a:lnTo>
                  <a:pt x="4915" y="1533"/>
                </a:lnTo>
                <a:lnTo>
                  <a:pt x="4794" y="1582"/>
                </a:lnTo>
                <a:lnTo>
                  <a:pt x="4502" y="1679"/>
                </a:lnTo>
                <a:lnTo>
                  <a:pt x="4356" y="1728"/>
                </a:lnTo>
                <a:lnTo>
                  <a:pt x="4234" y="1825"/>
                </a:lnTo>
                <a:lnTo>
                  <a:pt x="4210" y="1850"/>
                </a:lnTo>
                <a:lnTo>
                  <a:pt x="4210" y="1874"/>
                </a:lnTo>
                <a:lnTo>
                  <a:pt x="4210" y="1898"/>
                </a:lnTo>
                <a:lnTo>
                  <a:pt x="4234" y="1898"/>
                </a:lnTo>
                <a:lnTo>
                  <a:pt x="4404" y="1947"/>
                </a:lnTo>
                <a:lnTo>
                  <a:pt x="4550" y="1923"/>
                </a:lnTo>
                <a:lnTo>
                  <a:pt x="4696" y="1898"/>
                </a:lnTo>
                <a:lnTo>
                  <a:pt x="4867" y="1874"/>
                </a:lnTo>
                <a:lnTo>
                  <a:pt x="4964" y="1850"/>
                </a:lnTo>
                <a:lnTo>
                  <a:pt x="4988" y="2069"/>
                </a:lnTo>
                <a:lnTo>
                  <a:pt x="4891" y="2093"/>
                </a:lnTo>
                <a:lnTo>
                  <a:pt x="4696" y="2142"/>
                </a:lnTo>
                <a:lnTo>
                  <a:pt x="4526" y="2190"/>
                </a:lnTo>
                <a:lnTo>
                  <a:pt x="4331" y="2263"/>
                </a:lnTo>
                <a:lnTo>
                  <a:pt x="4137" y="2336"/>
                </a:lnTo>
                <a:lnTo>
                  <a:pt x="4112" y="2361"/>
                </a:lnTo>
                <a:lnTo>
                  <a:pt x="4137" y="2385"/>
                </a:lnTo>
                <a:lnTo>
                  <a:pt x="4283" y="2385"/>
                </a:lnTo>
                <a:lnTo>
                  <a:pt x="4404" y="2409"/>
                </a:lnTo>
                <a:lnTo>
                  <a:pt x="4599" y="2385"/>
                </a:lnTo>
                <a:lnTo>
                  <a:pt x="4769" y="2361"/>
                </a:lnTo>
                <a:lnTo>
                  <a:pt x="4988" y="2336"/>
                </a:lnTo>
                <a:lnTo>
                  <a:pt x="4988" y="2434"/>
                </a:lnTo>
                <a:lnTo>
                  <a:pt x="4940" y="2604"/>
                </a:lnTo>
                <a:lnTo>
                  <a:pt x="4891" y="2750"/>
                </a:lnTo>
                <a:lnTo>
                  <a:pt x="4794" y="2726"/>
                </a:lnTo>
                <a:lnTo>
                  <a:pt x="4696" y="2726"/>
                </a:lnTo>
                <a:lnTo>
                  <a:pt x="4502" y="2750"/>
                </a:lnTo>
                <a:lnTo>
                  <a:pt x="4258" y="2750"/>
                </a:lnTo>
                <a:lnTo>
                  <a:pt x="4137" y="2774"/>
                </a:lnTo>
                <a:lnTo>
                  <a:pt x="4015" y="2847"/>
                </a:lnTo>
                <a:lnTo>
                  <a:pt x="4015" y="2872"/>
                </a:lnTo>
                <a:lnTo>
                  <a:pt x="4112" y="2945"/>
                </a:lnTo>
                <a:lnTo>
                  <a:pt x="4210" y="2993"/>
                </a:lnTo>
                <a:lnTo>
                  <a:pt x="4429" y="2993"/>
                </a:lnTo>
                <a:lnTo>
                  <a:pt x="4599" y="3018"/>
                </a:lnTo>
                <a:lnTo>
                  <a:pt x="4745" y="3018"/>
                </a:lnTo>
                <a:lnTo>
                  <a:pt x="4623" y="3164"/>
                </a:lnTo>
                <a:lnTo>
                  <a:pt x="4502" y="3310"/>
                </a:lnTo>
                <a:lnTo>
                  <a:pt x="4453" y="3285"/>
                </a:lnTo>
                <a:lnTo>
                  <a:pt x="4283" y="3237"/>
                </a:lnTo>
                <a:lnTo>
                  <a:pt x="4112" y="3212"/>
                </a:lnTo>
                <a:lnTo>
                  <a:pt x="3918" y="3212"/>
                </a:lnTo>
                <a:lnTo>
                  <a:pt x="3747" y="3237"/>
                </a:lnTo>
                <a:lnTo>
                  <a:pt x="3723" y="3237"/>
                </a:lnTo>
                <a:lnTo>
                  <a:pt x="3723" y="3261"/>
                </a:lnTo>
                <a:lnTo>
                  <a:pt x="3747" y="3310"/>
                </a:lnTo>
                <a:lnTo>
                  <a:pt x="3966" y="3407"/>
                </a:lnTo>
                <a:lnTo>
                  <a:pt x="4210" y="3480"/>
                </a:lnTo>
                <a:lnTo>
                  <a:pt x="3991" y="3529"/>
                </a:lnTo>
                <a:lnTo>
                  <a:pt x="3796" y="3553"/>
                </a:lnTo>
                <a:lnTo>
                  <a:pt x="3553" y="3553"/>
                </a:lnTo>
                <a:lnTo>
                  <a:pt x="3334" y="3504"/>
                </a:lnTo>
                <a:lnTo>
                  <a:pt x="3090" y="3407"/>
                </a:lnTo>
                <a:lnTo>
                  <a:pt x="2896" y="3285"/>
                </a:lnTo>
                <a:lnTo>
                  <a:pt x="2701" y="3115"/>
                </a:lnTo>
                <a:lnTo>
                  <a:pt x="2555" y="2945"/>
                </a:lnTo>
                <a:lnTo>
                  <a:pt x="2433" y="2726"/>
                </a:lnTo>
                <a:lnTo>
                  <a:pt x="2360" y="2507"/>
                </a:lnTo>
                <a:lnTo>
                  <a:pt x="2312" y="2288"/>
                </a:lnTo>
                <a:lnTo>
                  <a:pt x="2312" y="2020"/>
                </a:lnTo>
                <a:lnTo>
                  <a:pt x="2336" y="1874"/>
                </a:lnTo>
                <a:lnTo>
                  <a:pt x="2360" y="1704"/>
                </a:lnTo>
                <a:lnTo>
                  <a:pt x="2409" y="1558"/>
                </a:lnTo>
                <a:lnTo>
                  <a:pt x="2482" y="1412"/>
                </a:lnTo>
                <a:lnTo>
                  <a:pt x="2677" y="1120"/>
                </a:lnTo>
                <a:lnTo>
                  <a:pt x="2871" y="876"/>
                </a:lnTo>
                <a:lnTo>
                  <a:pt x="3017" y="755"/>
                </a:lnTo>
                <a:lnTo>
                  <a:pt x="3139" y="682"/>
                </a:lnTo>
                <a:lnTo>
                  <a:pt x="3261" y="633"/>
                </a:lnTo>
                <a:lnTo>
                  <a:pt x="3407" y="584"/>
                </a:lnTo>
                <a:close/>
                <a:moveTo>
                  <a:pt x="1898" y="7860"/>
                </a:moveTo>
                <a:lnTo>
                  <a:pt x="2020" y="7933"/>
                </a:lnTo>
                <a:lnTo>
                  <a:pt x="1995" y="8200"/>
                </a:lnTo>
                <a:lnTo>
                  <a:pt x="1995" y="8444"/>
                </a:lnTo>
                <a:lnTo>
                  <a:pt x="1971" y="8979"/>
                </a:lnTo>
                <a:lnTo>
                  <a:pt x="1971" y="9149"/>
                </a:lnTo>
                <a:lnTo>
                  <a:pt x="1922" y="9344"/>
                </a:lnTo>
                <a:lnTo>
                  <a:pt x="1801" y="9685"/>
                </a:lnTo>
                <a:lnTo>
                  <a:pt x="1655" y="10050"/>
                </a:lnTo>
                <a:lnTo>
                  <a:pt x="1509" y="10390"/>
                </a:lnTo>
                <a:lnTo>
                  <a:pt x="1436" y="10658"/>
                </a:lnTo>
                <a:lnTo>
                  <a:pt x="1363" y="10926"/>
                </a:lnTo>
                <a:lnTo>
                  <a:pt x="1314" y="10707"/>
                </a:lnTo>
                <a:lnTo>
                  <a:pt x="1265" y="10536"/>
                </a:lnTo>
                <a:lnTo>
                  <a:pt x="1241" y="10512"/>
                </a:lnTo>
                <a:lnTo>
                  <a:pt x="1290" y="10463"/>
                </a:lnTo>
                <a:lnTo>
                  <a:pt x="1314" y="10390"/>
                </a:lnTo>
                <a:lnTo>
                  <a:pt x="1363" y="9733"/>
                </a:lnTo>
                <a:lnTo>
                  <a:pt x="1460" y="9076"/>
                </a:lnTo>
                <a:lnTo>
                  <a:pt x="1533" y="8760"/>
                </a:lnTo>
                <a:lnTo>
                  <a:pt x="1606" y="8444"/>
                </a:lnTo>
                <a:lnTo>
                  <a:pt x="1728" y="8152"/>
                </a:lnTo>
                <a:lnTo>
                  <a:pt x="1898" y="7860"/>
                </a:lnTo>
                <a:close/>
                <a:moveTo>
                  <a:pt x="5499" y="7860"/>
                </a:moveTo>
                <a:lnTo>
                  <a:pt x="5670" y="8152"/>
                </a:lnTo>
                <a:lnTo>
                  <a:pt x="5791" y="8444"/>
                </a:lnTo>
                <a:lnTo>
                  <a:pt x="5864" y="8760"/>
                </a:lnTo>
                <a:lnTo>
                  <a:pt x="5937" y="9076"/>
                </a:lnTo>
                <a:lnTo>
                  <a:pt x="6010" y="9733"/>
                </a:lnTo>
                <a:lnTo>
                  <a:pt x="6083" y="10390"/>
                </a:lnTo>
                <a:lnTo>
                  <a:pt x="6107" y="10463"/>
                </a:lnTo>
                <a:lnTo>
                  <a:pt x="6156" y="10512"/>
                </a:lnTo>
                <a:lnTo>
                  <a:pt x="6132" y="10536"/>
                </a:lnTo>
                <a:lnTo>
                  <a:pt x="6083" y="10707"/>
                </a:lnTo>
                <a:lnTo>
                  <a:pt x="6034" y="10926"/>
                </a:lnTo>
                <a:lnTo>
                  <a:pt x="5961" y="10658"/>
                </a:lnTo>
                <a:lnTo>
                  <a:pt x="5889" y="10390"/>
                </a:lnTo>
                <a:lnTo>
                  <a:pt x="5743" y="10050"/>
                </a:lnTo>
                <a:lnTo>
                  <a:pt x="5597" y="9685"/>
                </a:lnTo>
                <a:lnTo>
                  <a:pt x="5475" y="9344"/>
                </a:lnTo>
                <a:lnTo>
                  <a:pt x="5426" y="9149"/>
                </a:lnTo>
                <a:lnTo>
                  <a:pt x="5426" y="8979"/>
                </a:lnTo>
                <a:lnTo>
                  <a:pt x="5402" y="8444"/>
                </a:lnTo>
                <a:lnTo>
                  <a:pt x="5402" y="8200"/>
                </a:lnTo>
                <a:lnTo>
                  <a:pt x="5378" y="7933"/>
                </a:lnTo>
                <a:lnTo>
                  <a:pt x="5499" y="7860"/>
                </a:lnTo>
                <a:close/>
                <a:moveTo>
                  <a:pt x="3869" y="4623"/>
                </a:moveTo>
                <a:lnTo>
                  <a:pt x="4161" y="4672"/>
                </a:lnTo>
                <a:lnTo>
                  <a:pt x="4453" y="4721"/>
                </a:lnTo>
                <a:lnTo>
                  <a:pt x="4380" y="4769"/>
                </a:lnTo>
                <a:lnTo>
                  <a:pt x="4283" y="4842"/>
                </a:lnTo>
                <a:lnTo>
                  <a:pt x="4283" y="4867"/>
                </a:lnTo>
                <a:lnTo>
                  <a:pt x="4307" y="4891"/>
                </a:lnTo>
                <a:lnTo>
                  <a:pt x="4696" y="4842"/>
                </a:lnTo>
                <a:lnTo>
                  <a:pt x="4842" y="4842"/>
                </a:lnTo>
                <a:lnTo>
                  <a:pt x="4915" y="4867"/>
                </a:lnTo>
                <a:lnTo>
                  <a:pt x="4818" y="4891"/>
                </a:lnTo>
                <a:lnTo>
                  <a:pt x="4696" y="4940"/>
                </a:lnTo>
                <a:lnTo>
                  <a:pt x="4599" y="4988"/>
                </a:lnTo>
                <a:lnTo>
                  <a:pt x="4550" y="5086"/>
                </a:lnTo>
                <a:lnTo>
                  <a:pt x="4550" y="5110"/>
                </a:lnTo>
                <a:lnTo>
                  <a:pt x="4575" y="5110"/>
                </a:lnTo>
                <a:lnTo>
                  <a:pt x="4818" y="5037"/>
                </a:lnTo>
                <a:lnTo>
                  <a:pt x="4964" y="5013"/>
                </a:lnTo>
                <a:lnTo>
                  <a:pt x="5086" y="4988"/>
                </a:lnTo>
                <a:lnTo>
                  <a:pt x="5159" y="4988"/>
                </a:lnTo>
                <a:lnTo>
                  <a:pt x="5329" y="5110"/>
                </a:lnTo>
                <a:lnTo>
                  <a:pt x="5086" y="5134"/>
                </a:lnTo>
                <a:lnTo>
                  <a:pt x="4964" y="5183"/>
                </a:lnTo>
                <a:lnTo>
                  <a:pt x="4867" y="5232"/>
                </a:lnTo>
                <a:lnTo>
                  <a:pt x="4867" y="5280"/>
                </a:lnTo>
                <a:lnTo>
                  <a:pt x="4867" y="5305"/>
                </a:lnTo>
                <a:lnTo>
                  <a:pt x="4988" y="5353"/>
                </a:lnTo>
                <a:lnTo>
                  <a:pt x="5110" y="5353"/>
                </a:lnTo>
                <a:lnTo>
                  <a:pt x="5378" y="5329"/>
                </a:lnTo>
                <a:lnTo>
                  <a:pt x="5548" y="5305"/>
                </a:lnTo>
                <a:lnTo>
                  <a:pt x="5694" y="5451"/>
                </a:lnTo>
                <a:lnTo>
                  <a:pt x="5572" y="5475"/>
                </a:lnTo>
                <a:lnTo>
                  <a:pt x="5378" y="5524"/>
                </a:lnTo>
                <a:lnTo>
                  <a:pt x="5305" y="5548"/>
                </a:lnTo>
                <a:lnTo>
                  <a:pt x="5232" y="5597"/>
                </a:lnTo>
                <a:lnTo>
                  <a:pt x="5232" y="5621"/>
                </a:lnTo>
                <a:lnTo>
                  <a:pt x="5232" y="5645"/>
                </a:lnTo>
                <a:lnTo>
                  <a:pt x="5402" y="5621"/>
                </a:lnTo>
                <a:lnTo>
                  <a:pt x="5572" y="5621"/>
                </a:lnTo>
                <a:lnTo>
                  <a:pt x="5791" y="5572"/>
                </a:lnTo>
                <a:lnTo>
                  <a:pt x="5889" y="5718"/>
                </a:lnTo>
                <a:lnTo>
                  <a:pt x="5840" y="5718"/>
                </a:lnTo>
                <a:lnTo>
                  <a:pt x="5621" y="5743"/>
                </a:lnTo>
                <a:lnTo>
                  <a:pt x="5499" y="5791"/>
                </a:lnTo>
                <a:lnTo>
                  <a:pt x="5426" y="5840"/>
                </a:lnTo>
                <a:lnTo>
                  <a:pt x="5426" y="5889"/>
                </a:lnTo>
                <a:lnTo>
                  <a:pt x="5524" y="5913"/>
                </a:lnTo>
                <a:lnTo>
                  <a:pt x="5621" y="5913"/>
                </a:lnTo>
                <a:lnTo>
                  <a:pt x="5791" y="5889"/>
                </a:lnTo>
                <a:lnTo>
                  <a:pt x="6010" y="5889"/>
                </a:lnTo>
                <a:lnTo>
                  <a:pt x="6107" y="6083"/>
                </a:lnTo>
                <a:lnTo>
                  <a:pt x="5937" y="6132"/>
                </a:lnTo>
                <a:lnTo>
                  <a:pt x="5840" y="6181"/>
                </a:lnTo>
                <a:lnTo>
                  <a:pt x="5767" y="6229"/>
                </a:lnTo>
                <a:lnTo>
                  <a:pt x="5864" y="6254"/>
                </a:lnTo>
                <a:lnTo>
                  <a:pt x="5986" y="6254"/>
                </a:lnTo>
                <a:lnTo>
                  <a:pt x="6205" y="6229"/>
                </a:lnTo>
                <a:lnTo>
                  <a:pt x="6302" y="6448"/>
                </a:lnTo>
                <a:lnTo>
                  <a:pt x="6253" y="6473"/>
                </a:lnTo>
                <a:lnTo>
                  <a:pt x="6083" y="6521"/>
                </a:lnTo>
                <a:lnTo>
                  <a:pt x="5937" y="6619"/>
                </a:lnTo>
                <a:lnTo>
                  <a:pt x="5937" y="6643"/>
                </a:lnTo>
                <a:lnTo>
                  <a:pt x="6083" y="6643"/>
                </a:lnTo>
                <a:lnTo>
                  <a:pt x="6229" y="6619"/>
                </a:lnTo>
                <a:lnTo>
                  <a:pt x="6351" y="6594"/>
                </a:lnTo>
                <a:lnTo>
                  <a:pt x="6448" y="6813"/>
                </a:lnTo>
                <a:lnTo>
                  <a:pt x="6448" y="6838"/>
                </a:lnTo>
                <a:lnTo>
                  <a:pt x="6375" y="6862"/>
                </a:lnTo>
                <a:lnTo>
                  <a:pt x="6229" y="6935"/>
                </a:lnTo>
                <a:lnTo>
                  <a:pt x="6107" y="7008"/>
                </a:lnTo>
                <a:lnTo>
                  <a:pt x="6107" y="7032"/>
                </a:lnTo>
                <a:lnTo>
                  <a:pt x="6132" y="7057"/>
                </a:lnTo>
                <a:lnTo>
                  <a:pt x="6399" y="7008"/>
                </a:lnTo>
                <a:lnTo>
                  <a:pt x="6497" y="6984"/>
                </a:lnTo>
                <a:lnTo>
                  <a:pt x="6545" y="7130"/>
                </a:lnTo>
                <a:lnTo>
                  <a:pt x="6472" y="7154"/>
                </a:lnTo>
                <a:lnTo>
                  <a:pt x="6302" y="7178"/>
                </a:lnTo>
                <a:lnTo>
                  <a:pt x="6205" y="7203"/>
                </a:lnTo>
                <a:lnTo>
                  <a:pt x="6132" y="7227"/>
                </a:lnTo>
                <a:lnTo>
                  <a:pt x="6107" y="7276"/>
                </a:lnTo>
                <a:lnTo>
                  <a:pt x="6083" y="7300"/>
                </a:lnTo>
                <a:lnTo>
                  <a:pt x="6107" y="7349"/>
                </a:lnTo>
                <a:lnTo>
                  <a:pt x="6132" y="7373"/>
                </a:lnTo>
                <a:lnTo>
                  <a:pt x="6205" y="7422"/>
                </a:lnTo>
                <a:lnTo>
                  <a:pt x="6278" y="7422"/>
                </a:lnTo>
                <a:lnTo>
                  <a:pt x="6424" y="7397"/>
                </a:lnTo>
                <a:lnTo>
                  <a:pt x="6618" y="7397"/>
                </a:lnTo>
                <a:lnTo>
                  <a:pt x="6667" y="7519"/>
                </a:lnTo>
                <a:lnTo>
                  <a:pt x="6424" y="7592"/>
                </a:lnTo>
                <a:lnTo>
                  <a:pt x="6278" y="7641"/>
                </a:lnTo>
                <a:lnTo>
                  <a:pt x="6253" y="7665"/>
                </a:lnTo>
                <a:lnTo>
                  <a:pt x="6278" y="7689"/>
                </a:lnTo>
                <a:lnTo>
                  <a:pt x="6375" y="7714"/>
                </a:lnTo>
                <a:lnTo>
                  <a:pt x="6472" y="7738"/>
                </a:lnTo>
                <a:lnTo>
                  <a:pt x="6667" y="7714"/>
                </a:lnTo>
                <a:lnTo>
                  <a:pt x="6716" y="7714"/>
                </a:lnTo>
                <a:lnTo>
                  <a:pt x="6740" y="7860"/>
                </a:lnTo>
                <a:lnTo>
                  <a:pt x="6667" y="7884"/>
                </a:lnTo>
                <a:lnTo>
                  <a:pt x="6570" y="7933"/>
                </a:lnTo>
                <a:lnTo>
                  <a:pt x="6448" y="7981"/>
                </a:lnTo>
                <a:lnTo>
                  <a:pt x="6424" y="8030"/>
                </a:lnTo>
                <a:lnTo>
                  <a:pt x="6448" y="8030"/>
                </a:lnTo>
                <a:lnTo>
                  <a:pt x="6545" y="8079"/>
                </a:lnTo>
                <a:lnTo>
                  <a:pt x="6691" y="8079"/>
                </a:lnTo>
                <a:lnTo>
                  <a:pt x="6789" y="8054"/>
                </a:lnTo>
                <a:lnTo>
                  <a:pt x="6813" y="8249"/>
                </a:lnTo>
                <a:lnTo>
                  <a:pt x="6740" y="8249"/>
                </a:lnTo>
                <a:lnTo>
                  <a:pt x="6570" y="8298"/>
                </a:lnTo>
                <a:lnTo>
                  <a:pt x="6424" y="8371"/>
                </a:lnTo>
                <a:lnTo>
                  <a:pt x="6399" y="8395"/>
                </a:lnTo>
                <a:lnTo>
                  <a:pt x="6424" y="8419"/>
                </a:lnTo>
                <a:lnTo>
                  <a:pt x="6472" y="8444"/>
                </a:lnTo>
                <a:lnTo>
                  <a:pt x="6545" y="8468"/>
                </a:lnTo>
                <a:lnTo>
                  <a:pt x="6837" y="8468"/>
                </a:lnTo>
                <a:lnTo>
                  <a:pt x="6862" y="8638"/>
                </a:lnTo>
                <a:lnTo>
                  <a:pt x="6764" y="8663"/>
                </a:lnTo>
                <a:lnTo>
                  <a:pt x="6667" y="8711"/>
                </a:lnTo>
                <a:lnTo>
                  <a:pt x="6570" y="8784"/>
                </a:lnTo>
                <a:lnTo>
                  <a:pt x="6570" y="8809"/>
                </a:lnTo>
                <a:lnTo>
                  <a:pt x="6886" y="8809"/>
                </a:lnTo>
                <a:lnTo>
                  <a:pt x="6910" y="9052"/>
                </a:lnTo>
                <a:lnTo>
                  <a:pt x="6764" y="9101"/>
                </a:lnTo>
                <a:lnTo>
                  <a:pt x="6691" y="9125"/>
                </a:lnTo>
                <a:lnTo>
                  <a:pt x="6618" y="9174"/>
                </a:lnTo>
                <a:lnTo>
                  <a:pt x="6618" y="9198"/>
                </a:lnTo>
                <a:lnTo>
                  <a:pt x="6667" y="9222"/>
                </a:lnTo>
                <a:lnTo>
                  <a:pt x="6691" y="9222"/>
                </a:lnTo>
                <a:lnTo>
                  <a:pt x="6789" y="9247"/>
                </a:lnTo>
                <a:lnTo>
                  <a:pt x="6910" y="9222"/>
                </a:lnTo>
                <a:lnTo>
                  <a:pt x="6910" y="9466"/>
                </a:lnTo>
                <a:lnTo>
                  <a:pt x="6570" y="9587"/>
                </a:lnTo>
                <a:lnTo>
                  <a:pt x="6545" y="9612"/>
                </a:lnTo>
                <a:lnTo>
                  <a:pt x="6545" y="9636"/>
                </a:lnTo>
                <a:lnTo>
                  <a:pt x="6594" y="9685"/>
                </a:lnTo>
                <a:lnTo>
                  <a:pt x="6764" y="9709"/>
                </a:lnTo>
                <a:lnTo>
                  <a:pt x="6910" y="9709"/>
                </a:lnTo>
                <a:lnTo>
                  <a:pt x="6910" y="9831"/>
                </a:lnTo>
                <a:lnTo>
                  <a:pt x="6813" y="9855"/>
                </a:lnTo>
                <a:lnTo>
                  <a:pt x="6667" y="9928"/>
                </a:lnTo>
                <a:lnTo>
                  <a:pt x="6643" y="9952"/>
                </a:lnTo>
                <a:lnTo>
                  <a:pt x="6643" y="10001"/>
                </a:lnTo>
                <a:lnTo>
                  <a:pt x="6667" y="10025"/>
                </a:lnTo>
                <a:lnTo>
                  <a:pt x="6716" y="10050"/>
                </a:lnTo>
                <a:lnTo>
                  <a:pt x="6910" y="10074"/>
                </a:lnTo>
                <a:lnTo>
                  <a:pt x="6886" y="10293"/>
                </a:lnTo>
                <a:lnTo>
                  <a:pt x="6789" y="10293"/>
                </a:lnTo>
                <a:lnTo>
                  <a:pt x="6691" y="10317"/>
                </a:lnTo>
                <a:lnTo>
                  <a:pt x="6667" y="10342"/>
                </a:lnTo>
                <a:lnTo>
                  <a:pt x="6667" y="10366"/>
                </a:lnTo>
                <a:lnTo>
                  <a:pt x="6667" y="10390"/>
                </a:lnTo>
                <a:lnTo>
                  <a:pt x="6691" y="10415"/>
                </a:lnTo>
                <a:lnTo>
                  <a:pt x="6789" y="10439"/>
                </a:lnTo>
                <a:lnTo>
                  <a:pt x="6862" y="10439"/>
                </a:lnTo>
                <a:lnTo>
                  <a:pt x="6837" y="10682"/>
                </a:lnTo>
                <a:lnTo>
                  <a:pt x="6813" y="10658"/>
                </a:lnTo>
                <a:lnTo>
                  <a:pt x="6764" y="10658"/>
                </a:lnTo>
                <a:lnTo>
                  <a:pt x="6764" y="10682"/>
                </a:lnTo>
                <a:lnTo>
                  <a:pt x="6740" y="10682"/>
                </a:lnTo>
                <a:lnTo>
                  <a:pt x="6764" y="10755"/>
                </a:lnTo>
                <a:lnTo>
                  <a:pt x="6813" y="10804"/>
                </a:lnTo>
                <a:lnTo>
                  <a:pt x="6813" y="10828"/>
                </a:lnTo>
                <a:lnTo>
                  <a:pt x="6813" y="10926"/>
                </a:lnTo>
                <a:lnTo>
                  <a:pt x="6837" y="10974"/>
                </a:lnTo>
                <a:lnTo>
                  <a:pt x="6862" y="11047"/>
                </a:lnTo>
                <a:lnTo>
                  <a:pt x="6910" y="11096"/>
                </a:lnTo>
                <a:lnTo>
                  <a:pt x="6935" y="11339"/>
                </a:lnTo>
                <a:lnTo>
                  <a:pt x="6935" y="11461"/>
                </a:lnTo>
                <a:lnTo>
                  <a:pt x="6886" y="11583"/>
                </a:lnTo>
                <a:lnTo>
                  <a:pt x="6837" y="11656"/>
                </a:lnTo>
                <a:lnTo>
                  <a:pt x="6740" y="11729"/>
                </a:lnTo>
                <a:lnTo>
                  <a:pt x="6643" y="11801"/>
                </a:lnTo>
                <a:lnTo>
                  <a:pt x="6594" y="11801"/>
                </a:lnTo>
                <a:lnTo>
                  <a:pt x="6570" y="11753"/>
                </a:lnTo>
                <a:lnTo>
                  <a:pt x="6521" y="11656"/>
                </a:lnTo>
                <a:lnTo>
                  <a:pt x="6472" y="11534"/>
                </a:lnTo>
                <a:lnTo>
                  <a:pt x="6424" y="11266"/>
                </a:lnTo>
                <a:lnTo>
                  <a:pt x="6448" y="10999"/>
                </a:lnTo>
                <a:lnTo>
                  <a:pt x="6472" y="10853"/>
                </a:lnTo>
                <a:lnTo>
                  <a:pt x="6521" y="10755"/>
                </a:lnTo>
                <a:lnTo>
                  <a:pt x="6521" y="10658"/>
                </a:lnTo>
                <a:lnTo>
                  <a:pt x="6521" y="10585"/>
                </a:lnTo>
                <a:lnTo>
                  <a:pt x="6472" y="10512"/>
                </a:lnTo>
                <a:lnTo>
                  <a:pt x="6424" y="10463"/>
                </a:lnTo>
                <a:lnTo>
                  <a:pt x="6424" y="10390"/>
                </a:lnTo>
                <a:lnTo>
                  <a:pt x="6448" y="10025"/>
                </a:lnTo>
                <a:lnTo>
                  <a:pt x="6448" y="9660"/>
                </a:lnTo>
                <a:lnTo>
                  <a:pt x="6399" y="9271"/>
                </a:lnTo>
                <a:lnTo>
                  <a:pt x="6326" y="8906"/>
                </a:lnTo>
                <a:lnTo>
                  <a:pt x="6253" y="8541"/>
                </a:lnTo>
                <a:lnTo>
                  <a:pt x="6132" y="8200"/>
                </a:lnTo>
                <a:lnTo>
                  <a:pt x="5961" y="7860"/>
                </a:lnTo>
                <a:lnTo>
                  <a:pt x="5791" y="7568"/>
                </a:lnTo>
                <a:lnTo>
                  <a:pt x="5767" y="7543"/>
                </a:lnTo>
                <a:lnTo>
                  <a:pt x="5864" y="7300"/>
                </a:lnTo>
                <a:lnTo>
                  <a:pt x="5937" y="7081"/>
                </a:lnTo>
                <a:lnTo>
                  <a:pt x="5937" y="6935"/>
                </a:lnTo>
                <a:lnTo>
                  <a:pt x="5937" y="6789"/>
                </a:lnTo>
                <a:lnTo>
                  <a:pt x="5889" y="6619"/>
                </a:lnTo>
                <a:lnTo>
                  <a:pt x="5840" y="6473"/>
                </a:lnTo>
                <a:lnTo>
                  <a:pt x="5767" y="6327"/>
                </a:lnTo>
                <a:lnTo>
                  <a:pt x="5670" y="6229"/>
                </a:lnTo>
                <a:lnTo>
                  <a:pt x="5597" y="6205"/>
                </a:lnTo>
                <a:lnTo>
                  <a:pt x="5524" y="6181"/>
                </a:lnTo>
                <a:lnTo>
                  <a:pt x="5451" y="6181"/>
                </a:lnTo>
                <a:lnTo>
                  <a:pt x="5378" y="6205"/>
                </a:lnTo>
                <a:lnTo>
                  <a:pt x="5305" y="6254"/>
                </a:lnTo>
                <a:lnTo>
                  <a:pt x="5280" y="6327"/>
                </a:lnTo>
                <a:lnTo>
                  <a:pt x="5280" y="6400"/>
                </a:lnTo>
                <a:lnTo>
                  <a:pt x="5305" y="6473"/>
                </a:lnTo>
                <a:lnTo>
                  <a:pt x="5426" y="6570"/>
                </a:lnTo>
                <a:lnTo>
                  <a:pt x="5475" y="6643"/>
                </a:lnTo>
                <a:lnTo>
                  <a:pt x="5524" y="6716"/>
                </a:lnTo>
                <a:lnTo>
                  <a:pt x="5524" y="6886"/>
                </a:lnTo>
                <a:lnTo>
                  <a:pt x="5499" y="7057"/>
                </a:lnTo>
                <a:lnTo>
                  <a:pt x="5451" y="7227"/>
                </a:lnTo>
                <a:lnTo>
                  <a:pt x="5353" y="7373"/>
                </a:lnTo>
                <a:lnTo>
                  <a:pt x="5305" y="7446"/>
                </a:lnTo>
                <a:lnTo>
                  <a:pt x="5256" y="7519"/>
                </a:lnTo>
                <a:lnTo>
                  <a:pt x="5183" y="7543"/>
                </a:lnTo>
                <a:lnTo>
                  <a:pt x="5086" y="7568"/>
                </a:lnTo>
                <a:lnTo>
                  <a:pt x="5013" y="7592"/>
                </a:lnTo>
                <a:lnTo>
                  <a:pt x="4964" y="7616"/>
                </a:lnTo>
                <a:lnTo>
                  <a:pt x="4915" y="7665"/>
                </a:lnTo>
                <a:lnTo>
                  <a:pt x="4891" y="7738"/>
                </a:lnTo>
                <a:lnTo>
                  <a:pt x="4867" y="7811"/>
                </a:lnTo>
                <a:lnTo>
                  <a:pt x="4891" y="7860"/>
                </a:lnTo>
                <a:lnTo>
                  <a:pt x="4915" y="7933"/>
                </a:lnTo>
                <a:lnTo>
                  <a:pt x="4964" y="7981"/>
                </a:lnTo>
                <a:lnTo>
                  <a:pt x="4842" y="7981"/>
                </a:lnTo>
                <a:lnTo>
                  <a:pt x="4648" y="8006"/>
                </a:lnTo>
                <a:lnTo>
                  <a:pt x="4575" y="8054"/>
                </a:lnTo>
                <a:lnTo>
                  <a:pt x="4550" y="8079"/>
                </a:lnTo>
                <a:lnTo>
                  <a:pt x="4550" y="8103"/>
                </a:lnTo>
                <a:lnTo>
                  <a:pt x="4550" y="8152"/>
                </a:lnTo>
                <a:lnTo>
                  <a:pt x="4599" y="8176"/>
                </a:lnTo>
                <a:lnTo>
                  <a:pt x="4696" y="8225"/>
                </a:lnTo>
                <a:lnTo>
                  <a:pt x="5013" y="8225"/>
                </a:lnTo>
                <a:lnTo>
                  <a:pt x="5013" y="8346"/>
                </a:lnTo>
                <a:lnTo>
                  <a:pt x="4842" y="8371"/>
                </a:lnTo>
                <a:lnTo>
                  <a:pt x="4696" y="8395"/>
                </a:lnTo>
                <a:lnTo>
                  <a:pt x="4526" y="8419"/>
                </a:lnTo>
                <a:lnTo>
                  <a:pt x="4477" y="8468"/>
                </a:lnTo>
                <a:lnTo>
                  <a:pt x="4453" y="8517"/>
                </a:lnTo>
                <a:lnTo>
                  <a:pt x="4477" y="8565"/>
                </a:lnTo>
                <a:lnTo>
                  <a:pt x="4526" y="8590"/>
                </a:lnTo>
                <a:lnTo>
                  <a:pt x="4745" y="8638"/>
                </a:lnTo>
                <a:lnTo>
                  <a:pt x="5013" y="8638"/>
                </a:lnTo>
                <a:lnTo>
                  <a:pt x="5013" y="8687"/>
                </a:lnTo>
                <a:lnTo>
                  <a:pt x="4891" y="8711"/>
                </a:lnTo>
                <a:lnTo>
                  <a:pt x="4672" y="8736"/>
                </a:lnTo>
                <a:lnTo>
                  <a:pt x="4575" y="8760"/>
                </a:lnTo>
                <a:lnTo>
                  <a:pt x="4477" y="8809"/>
                </a:lnTo>
                <a:lnTo>
                  <a:pt x="4453" y="8833"/>
                </a:lnTo>
                <a:lnTo>
                  <a:pt x="4477" y="8882"/>
                </a:lnTo>
                <a:lnTo>
                  <a:pt x="4550" y="8906"/>
                </a:lnTo>
                <a:lnTo>
                  <a:pt x="4648" y="8930"/>
                </a:lnTo>
                <a:lnTo>
                  <a:pt x="5013" y="8930"/>
                </a:lnTo>
                <a:lnTo>
                  <a:pt x="5013" y="9028"/>
                </a:lnTo>
                <a:lnTo>
                  <a:pt x="4794" y="9052"/>
                </a:lnTo>
                <a:lnTo>
                  <a:pt x="4623" y="9076"/>
                </a:lnTo>
                <a:lnTo>
                  <a:pt x="4550" y="9125"/>
                </a:lnTo>
                <a:lnTo>
                  <a:pt x="4550" y="9149"/>
                </a:lnTo>
                <a:lnTo>
                  <a:pt x="4550" y="9198"/>
                </a:lnTo>
                <a:lnTo>
                  <a:pt x="4599" y="9247"/>
                </a:lnTo>
                <a:lnTo>
                  <a:pt x="4696" y="9271"/>
                </a:lnTo>
                <a:lnTo>
                  <a:pt x="5037" y="9271"/>
                </a:lnTo>
                <a:lnTo>
                  <a:pt x="5061" y="9344"/>
                </a:lnTo>
                <a:lnTo>
                  <a:pt x="5013" y="9344"/>
                </a:lnTo>
                <a:lnTo>
                  <a:pt x="4794" y="9393"/>
                </a:lnTo>
                <a:lnTo>
                  <a:pt x="4623" y="9490"/>
                </a:lnTo>
                <a:lnTo>
                  <a:pt x="4599" y="9514"/>
                </a:lnTo>
                <a:lnTo>
                  <a:pt x="4623" y="9539"/>
                </a:lnTo>
                <a:lnTo>
                  <a:pt x="4818" y="9563"/>
                </a:lnTo>
                <a:lnTo>
                  <a:pt x="5037" y="9539"/>
                </a:lnTo>
                <a:lnTo>
                  <a:pt x="5110" y="9539"/>
                </a:lnTo>
                <a:lnTo>
                  <a:pt x="5134" y="9587"/>
                </a:lnTo>
                <a:lnTo>
                  <a:pt x="5037" y="9612"/>
                </a:lnTo>
                <a:lnTo>
                  <a:pt x="4940" y="9612"/>
                </a:lnTo>
                <a:lnTo>
                  <a:pt x="4794" y="9660"/>
                </a:lnTo>
                <a:lnTo>
                  <a:pt x="4745" y="9709"/>
                </a:lnTo>
                <a:lnTo>
                  <a:pt x="4696" y="9758"/>
                </a:lnTo>
                <a:lnTo>
                  <a:pt x="4696" y="9806"/>
                </a:lnTo>
                <a:lnTo>
                  <a:pt x="4721" y="9855"/>
                </a:lnTo>
                <a:lnTo>
                  <a:pt x="4794" y="9879"/>
                </a:lnTo>
                <a:lnTo>
                  <a:pt x="4964" y="9879"/>
                </a:lnTo>
                <a:lnTo>
                  <a:pt x="5086" y="9855"/>
                </a:lnTo>
                <a:lnTo>
                  <a:pt x="5207" y="9831"/>
                </a:lnTo>
                <a:lnTo>
                  <a:pt x="5256" y="9904"/>
                </a:lnTo>
                <a:lnTo>
                  <a:pt x="5134" y="9928"/>
                </a:lnTo>
                <a:lnTo>
                  <a:pt x="5013" y="9977"/>
                </a:lnTo>
                <a:lnTo>
                  <a:pt x="4915" y="10074"/>
                </a:lnTo>
                <a:lnTo>
                  <a:pt x="4915" y="10098"/>
                </a:lnTo>
                <a:lnTo>
                  <a:pt x="5037" y="10171"/>
                </a:lnTo>
                <a:lnTo>
                  <a:pt x="5159" y="10171"/>
                </a:lnTo>
                <a:lnTo>
                  <a:pt x="5329" y="10147"/>
                </a:lnTo>
                <a:lnTo>
                  <a:pt x="5402" y="10317"/>
                </a:lnTo>
                <a:lnTo>
                  <a:pt x="5329" y="10342"/>
                </a:lnTo>
                <a:lnTo>
                  <a:pt x="5207" y="10390"/>
                </a:lnTo>
                <a:lnTo>
                  <a:pt x="5086" y="10415"/>
                </a:lnTo>
                <a:lnTo>
                  <a:pt x="5086" y="10439"/>
                </a:lnTo>
                <a:lnTo>
                  <a:pt x="5207" y="10463"/>
                </a:lnTo>
                <a:lnTo>
                  <a:pt x="5305" y="10488"/>
                </a:lnTo>
                <a:lnTo>
                  <a:pt x="5475" y="10488"/>
                </a:lnTo>
                <a:lnTo>
                  <a:pt x="5524" y="10658"/>
                </a:lnTo>
                <a:lnTo>
                  <a:pt x="5378" y="10707"/>
                </a:lnTo>
                <a:lnTo>
                  <a:pt x="5232" y="10755"/>
                </a:lnTo>
                <a:lnTo>
                  <a:pt x="5207" y="10780"/>
                </a:lnTo>
                <a:lnTo>
                  <a:pt x="5232" y="10780"/>
                </a:lnTo>
                <a:lnTo>
                  <a:pt x="5353" y="10804"/>
                </a:lnTo>
                <a:lnTo>
                  <a:pt x="5548" y="10804"/>
                </a:lnTo>
                <a:lnTo>
                  <a:pt x="5572" y="10950"/>
                </a:lnTo>
                <a:lnTo>
                  <a:pt x="5524" y="10974"/>
                </a:lnTo>
                <a:lnTo>
                  <a:pt x="5402" y="10999"/>
                </a:lnTo>
                <a:lnTo>
                  <a:pt x="5280" y="11047"/>
                </a:lnTo>
                <a:lnTo>
                  <a:pt x="5280" y="11072"/>
                </a:lnTo>
                <a:lnTo>
                  <a:pt x="5280" y="11096"/>
                </a:lnTo>
                <a:lnTo>
                  <a:pt x="5451" y="11145"/>
                </a:lnTo>
                <a:lnTo>
                  <a:pt x="5621" y="11169"/>
                </a:lnTo>
                <a:lnTo>
                  <a:pt x="5645" y="11339"/>
                </a:lnTo>
                <a:lnTo>
                  <a:pt x="5548" y="11364"/>
                </a:lnTo>
                <a:lnTo>
                  <a:pt x="5426" y="11412"/>
                </a:lnTo>
                <a:lnTo>
                  <a:pt x="5426" y="11437"/>
                </a:lnTo>
                <a:lnTo>
                  <a:pt x="5451" y="11461"/>
                </a:lnTo>
                <a:lnTo>
                  <a:pt x="5548" y="11485"/>
                </a:lnTo>
                <a:lnTo>
                  <a:pt x="5670" y="11485"/>
                </a:lnTo>
                <a:lnTo>
                  <a:pt x="5694" y="11607"/>
                </a:lnTo>
                <a:lnTo>
                  <a:pt x="5548" y="11631"/>
                </a:lnTo>
                <a:lnTo>
                  <a:pt x="5426" y="11656"/>
                </a:lnTo>
                <a:lnTo>
                  <a:pt x="5378" y="11704"/>
                </a:lnTo>
                <a:lnTo>
                  <a:pt x="5353" y="11777"/>
                </a:lnTo>
                <a:lnTo>
                  <a:pt x="5378" y="11850"/>
                </a:lnTo>
                <a:lnTo>
                  <a:pt x="5402" y="11874"/>
                </a:lnTo>
                <a:lnTo>
                  <a:pt x="5426" y="11874"/>
                </a:lnTo>
                <a:lnTo>
                  <a:pt x="5548" y="11899"/>
                </a:lnTo>
                <a:lnTo>
                  <a:pt x="5718" y="11899"/>
                </a:lnTo>
                <a:lnTo>
                  <a:pt x="5718" y="12045"/>
                </a:lnTo>
                <a:lnTo>
                  <a:pt x="5548" y="12093"/>
                </a:lnTo>
                <a:lnTo>
                  <a:pt x="5402" y="12166"/>
                </a:lnTo>
                <a:lnTo>
                  <a:pt x="5402" y="12191"/>
                </a:lnTo>
                <a:lnTo>
                  <a:pt x="5548" y="12264"/>
                </a:lnTo>
                <a:lnTo>
                  <a:pt x="5645" y="12288"/>
                </a:lnTo>
                <a:lnTo>
                  <a:pt x="5718" y="12288"/>
                </a:lnTo>
                <a:lnTo>
                  <a:pt x="5718" y="12434"/>
                </a:lnTo>
                <a:lnTo>
                  <a:pt x="5597" y="12434"/>
                </a:lnTo>
                <a:lnTo>
                  <a:pt x="5451" y="12458"/>
                </a:lnTo>
                <a:lnTo>
                  <a:pt x="5378" y="12483"/>
                </a:lnTo>
                <a:lnTo>
                  <a:pt x="5305" y="12556"/>
                </a:lnTo>
                <a:lnTo>
                  <a:pt x="5280" y="12604"/>
                </a:lnTo>
                <a:lnTo>
                  <a:pt x="5280" y="12653"/>
                </a:lnTo>
                <a:lnTo>
                  <a:pt x="5305" y="12677"/>
                </a:lnTo>
                <a:lnTo>
                  <a:pt x="5353" y="12726"/>
                </a:lnTo>
                <a:lnTo>
                  <a:pt x="5499" y="12726"/>
                </a:lnTo>
                <a:lnTo>
                  <a:pt x="5645" y="12702"/>
                </a:lnTo>
                <a:lnTo>
                  <a:pt x="5743" y="12702"/>
                </a:lnTo>
                <a:lnTo>
                  <a:pt x="5718" y="13018"/>
                </a:lnTo>
                <a:lnTo>
                  <a:pt x="5621" y="13018"/>
                </a:lnTo>
                <a:lnTo>
                  <a:pt x="5451" y="13067"/>
                </a:lnTo>
                <a:lnTo>
                  <a:pt x="5305" y="13115"/>
                </a:lnTo>
                <a:lnTo>
                  <a:pt x="5280" y="13140"/>
                </a:lnTo>
                <a:lnTo>
                  <a:pt x="5280" y="13164"/>
                </a:lnTo>
                <a:lnTo>
                  <a:pt x="5305" y="13188"/>
                </a:lnTo>
                <a:lnTo>
                  <a:pt x="5670" y="13213"/>
                </a:lnTo>
                <a:lnTo>
                  <a:pt x="5718" y="13213"/>
                </a:lnTo>
                <a:lnTo>
                  <a:pt x="5718" y="13407"/>
                </a:lnTo>
                <a:lnTo>
                  <a:pt x="5597" y="13432"/>
                </a:lnTo>
                <a:lnTo>
                  <a:pt x="5475" y="13432"/>
                </a:lnTo>
                <a:lnTo>
                  <a:pt x="5378" y="13480"/>
                </a:lnTo>
                <a:lnTo>
                  <a:pt x="5305" y="13578"/>
                </a:lnTo>
                <a:lnTo>
                  <a:pt x="5305" y="13602"/>
                </a:lnTo>
                <a:lnTo>
                  <a:pt x="5329" y="13651"/>
                </a:lnTo>
                <a:lnTo>
                  <a:pt x="5451" y="13675"/>
                </a:lnTo>
                <a:lnTo>
                  <a:pt x="5572" y="13699"/>
                </a:lnTo>
                <a:lnTo>
                  <a:pt x="5718" y="13724"/>
                </a:lnTo>
                <a:lnTo>
                  <a:pt x="5718" y="13870"/>
                </a:lnTo>
                <a:lnTo>
                  <a:pt x="5621" y="13894"/>
                </a:lnTo>
                <a:lnTo>
                  <a:pt x="5353" y="13943"/>
                </a:lnTo>
                <a:lnTo>
                  <a:pt x="5305" y="13967"/>
                </a:lnTo>
                <a:lnTo>
                  <a:pt x="5280" y="14016"/>
                </a:lnTo>
                <a:lnTo>
                  <a:pt x="5305" y="14064"/>
                </a:lnTo>
                <a:lnTo>
                  <a:pt x="5329" y="14089"/>
                </a:lnTo>
                <a:lnTo>
                  <a:pt x="5402" y="14137"/>
                </a:lnTo>
                <a:lnTo>
                  <a:pt x="5499" y="14162"/>
                </a:lnTo>
                <a:lnTo>
                  <a:pt x="5718" y="14186"/>
                </a:lnTo>
                <a:lnTo>
                  <a:pt x="5694" y="14381"/>
                </a:lnTo>
                <a:lnTo>
                  <a:pt x="5524" y="14405"/>
                </a:lnTo>
                <a:lnTo>
                  <a:pt x="5378" y="14454"/>
                </a:lnTo>
                <a:lnTo>
                  <a:pt x="5305" y="14502"/>
                </a:lnTo>
                <a:lnTo>
                  <a:pt x="5232" y="14551"/>
                </a:lnTo>
                <a:lnTo>
                  <a:pt x="5232" y="14575"/>
                </a:lnTo>
                <a:lnTo>
                  <a:pt x="5256" y="14624"/>
                </a:lnTo>
                <a:lnTo>
                  <a:pt x="5402" y="14648"/>
                </a:lnTo>
                <a:lnTo>
                  <a:pt x="5694" y="14648"/>
                </a:lnTo>
                <a:lnTo>
                  <a:pt x="5694" y="14819"/>
                </a:lnTo>
                <a:lnTo>
                  <a:pt x="5475" y="14819"/>
                </a:lnTo>
                <a:lnTo>
                  <a:pt x="5402" y="14843"/>
                </a:lnTo>
                <a:lnTo>
                  <a:pt x="5329" y="14867"/>
                </a:lnTo>
                <a:lnTo>
                  <a:pt x="5305" y="14916"/>
                </a:lnTo>
                <a:lnTo>
                  <a:pt x="5280" y="14940"/>
                </a:lnTo>
                <a:lnTo>
                  <a:pt x="5280" y="14989"/>
                </a:lnTo>
                <a:lnTo>
                  <a:pt x="5305" y="15038"/>
                </a:lnTo>
                <a:lnTo>
                  <a:pt x="5378" y="15086"/>
                </a:lnTo>
                <a:lnTo>
                  <a:pt x="5475" y="15111"/>
                </a:lnTo>
                <a:lnTo>
                  <a:pt x="5572" y="15135"/>
                </a:lnTo>
                <a:lnTo>
                  <a:pt x="5670" y="15159"/>
                </a:lnTo>
                <a:lnTo>
                  <a:pt x="5670" y="15354"/>
                </a:lnTo>
                <a:lnTo>
                  <a:pt x="5548" y="15354"/>
                </a:lnTo>
                <a:lnTo>
                  <a:pt x="5451" y="15330"/>
                </a:lnTo>
                <a:lnTo>
                  <a:pt x="5353" y="15378"/>
                </a:lnTo>
                <a:lnTo>
                  <a:pt x="5329" y="15403"/>
                </a:lnTo>
                <a:lnTo>
                  <a:pt x="5305" y="15427"/>
                </a:lnTo>
                <a:lnTo>
                  <a:pt x="5329" y="15500"/>
                </a:lnTo>
                <a:lnTo>
                  <a:pt x="5378" y="15524"/>
                </a:lnTo>
                <a:lnTo>
                  <a:pt x="5426" y="15549"/>
                </a:lnTo>
                <a:lnTo>
                  <a:pt x="5524" y="15573"/>
                </a:lnTo>
                <a:lnTo>
                  <a:pt x="5645" y="15597"/>
                </a:lnTo>
                <a:lnTo>
                  <a:pt x="5645" y="15719"/>
                </a:lnTo>
                <a:lnTo>
                  <a:pt x="5305" y="15768"/>
                </a:lnTo>
                <a:lnTo>
                  <a:pt x="5280" y="15792"/>
                </a:lnTo>
                <a:lnTo>
                  <a:pt x="5280" y="15816"/>
                </a:lnTo>
                <a:lnTo>
                  <a:pt x="5280" y="15841"/>
                </a:lnTo>
                <a:lnTo>
                  <a:pt x="5305" y="15865"/>
                </a:lnTo>
                <a:lnTo>
                  <a:pt x="5621" y="15889"/>
                </a:lnTo>
                <a:lnTo>
                  <a:pt x="5621" y="16108"/>
                </a:lnTo>
                <a:lnTo>
                  <a:pt x="5524" y="16133"/>
                </a:lnTo>
                <a:lnTo>
                  <a:pt x="5378" y="16157"/>
                </a:lnTo>
                <a:lnTo>
                  <a:pt x="5305" y="16181"/>
                </a:lnTo>
                <a:lnTo>
                  <a:pt x="5256" y="16230"/>
                </a:lnTo>
                <a:lnTo>
                  <a:pt x="5232" y="16254"/>
                </a:lnTo>
                <a:lnTo>
                  <a:pt x="5256" y="16279"/>
                </a:lnTo>
                <a:lnTo>
                  <a:pt x="5305" y="16327"/>
                </a:lnTo>
                <a:lnTo>
                  <a:pt x="5353" y="16352"/>
                </a:lnTo>
                <a:lnTo>
                  <a:pt x="5475" y="16376"/>
                </a:lnTo>
                <a:lnTo>
                  <a:pt x="5597" y="16376"/>
                </a:lnTo>
                <a:lnTo>
                  <a:pt x="5572" y="16571"/>
                </a:lnTo>
                <a:lnTo>
                  <a:pt x="5572" y="16668"/>
                </a:lnTo>
                <a:lnTo>
                  <a:pt x="5280" y="16668"/>
                </a:lnTo>
                <a:lnTo>
                  <a:pt x="5207" y="16692"/>
                </a:lnTo>
                <a:lnTo>
                  <a:pt x="5159" y="16741"/>
                </a:lnTo>
                <a:lnTo>
                  <a:pt x="5159" y="16790"/>
                </a:lnTo>
                <a:lnTo>
                  <a:pt x="5207" y="16838"/>
                </a:lnTo>
                <a:lnTo>
                  <a:pt x="5256" y="16863"/>
                </a:lnTo>
                <a:lnTo>
                  <a:pt x="5402" y="16887"/>
                </a:lnTo>
                <a:lnTo>
                  <a:pt x="5548" y="16887"/>
                </a:lnTo>
                <a:lnTo>
                  <a:pt x="5524" y="17082"/>
                </a:lnTo>
                <a:lnTo>
                  <a:pt x="5426" y="17106"/>
                </a:lnTo>
                <a:lnTo>
                  <a:pt x="5280" y="17130"/>
                </a:lnTo>
                <a:lnTo>
                  <a:pt x="5207" y="17155"/>
                </a:lnTo>
                <a:lnTo>
                  <a:pt x="5134" y="17203"/>
                </a:lnTo>
                <a:lnTo>
                  <a:pt x="5134" y="17228"/>
                </a:lnTo>
                <a:lnTo>
                  <a:pt x="5134" y="17252"/>
                </a:lnTo>
                <a:lnTo>
                  <a:pt x="5207" y="17276"/>
                </a:lnTo>
                <a:lnTo>
                  <a:pt x="5280" y="17276"/>
                </a:lnTo>
                <a:lnTo>
                  <a:pt x="5426" y="17301"/>
                </a:lnTo>
                <a:lnTo>
                  <a:pt x="5499" y="17301"/>
                </a:lnTo>
                <a:lnTo>
                  <a:pt x="5475" y="17544"/>
                </a:lnTo>
                <a:lnTo>
                  <a:pt x="5378" y="17544"/>
                </a:lnTo>
                <a:lnTo>
                  <a:pt x="5256" y="17593"/>
                </a:lnTo>
                <a:lnTo>
                  <a:pt x="5183" y="17641"/>
                </a:lnTo>
                <a:lnTo>
                  <a:pt x="5183" y="17666"/>
                </a:lnTo>
                <a:lnTo>
                  <a:pt x="5183" y="17690"/>
                </a:lnTo>
                <a:lnTo>
                  <a:pt x="5207" y="17739"/>
                </a:lnTo>
                <a:lnTo>
                  <a:pt x="5256" y="17763"/>
                </a:lnTo>
                <a:lnTo>
                  <a:pt x="5378" y="17787"/>
                </a:lnTo>
                <a:lnTo>
                  <a:pt x="5451" y="17812"/>
                </a:lnTo>
                <a:lnTo>
                  <a:pt x="5426" y="17982"/>
                </a:lnTo>
                <a:lnTo>
                  <a:pt x="5329" y="17982"/>
                </a:lnTo>
                <a:lnTo>
                  <a:pt x="5086" y="18006"/>
                </a:lnTo>
                <a:lnTo>
                  <a:pt x="5037" y="18031"/>
                </a:lnTo>
                <a:lnTo>
                  <a:pt x="5013" y="18055"/>
                </a:lnTo>
                <a:lnTo>
                  <a:pt x="5013" y="18104"/>
                </a:lnTo>
                <a:lnTo>
                  <a:pt x="5061" y="18152"/>
                </a:lnTo>
                <a:lnTo>
                  <a:pt x="5159" y="18201"/>
                </a:lnTo>
                <a:lnTo>
                  <a:pt x="5280" y="18225"/>
                </a:lnTo>
                <a:lnTo>
                  <a:pt x="5402" y="18225"/>
                </a:lnTo>
                <a:lnTo>
                  <a:pt x="5402" y="18420"/>
                </a:lnTo>
                <a:lnTo>
                  <a:pt x="5353" y="18420"/>
                </a:lnTo>
                <a:lnTo>
                  <a:pt x="5207" y="18444"/>
                </a:lnTo>
                <a:lnTo>
                  <a:pt x="5134" y="18469"/>
                </a:lnTo>
                <a:lnTo>
                  <a:pt x="5086" y="18517"/>
                </a:lnTo>
                <a:lnTo>
                  <a:pt x="5061" y="18566"/>
                </a:lnTo>
                <a:lnTo>
                  <a:pt x="5086" y="18615"/>
                </a:lnTo>
                <a:lnTo>
                  <a:pt x="5134" y="18663"/>
                </a:lnTo>
                <a:lnTo>
                  <a:pt x="5183" y="18688"/>
                </a:lnTo>
                <a:lnTo>
                  <a:pt x="5329" y="18712"/>
                </a:lnTo>
                <a:lnTo>
                  <a:pt x="5378" y="18712"/>
                </a:lnTo>
                <a:lnTo>
                  <a:pt x="5353" y="18907"/>
                </a:lnTo>
                <a:lnTo>
                  <a:pt x="5280" y="18907"/>
                </a:lnTo>
                <a:lnTo>
                  <a:pt x="5183" y="18955"/>
                </a:lnTo>
                <a:lnTo>
                  <a:pt x="5159" y="18980"/>
                </a:lnTo>
                <a:lnTo>
                  <a:pt x="5159" y="19004"/>
                </a:lnTo>
                <a:lnTo>
                  <a:pt x="5159" y="19053"/>
                </a:lnTo>
                <a:lnTo>
                  <a:pt x="5183" y="19077"/>
                </a:lnTo>
                <a:lnTo>
                  <a:pt x="5256" y="19126"/>
                </a:lnTo>
                <a:lnTo>
                  <a:pt x="5353" y="19126"/>
                </a:lnTo>
                <a:lnTo>
                  <a:pt x="5353" y="19539"/>
                </a:lnTo>
                <a:lnTo>
                  <a:pt x="5353" y="19637"/>
                </a:lnTo>
                <a:lnTo>
                  <a:pt x="5402" y="19710"/>
                </a:lnTo>
                <a:lnTo>
                  <a:pt x="5475" y="19758"/>
                </a:lnTo>
                <a:lnTo>
                  <a:pt x="5548" y="19783"/>
                </a:lnTo>
                <a:lnTo>
                  <a:pt x="5572" y="19807"/>
                </a:lnTo>
                <a:lnTo>
                  <a:pt x="5718" y="19953"/>
                </a:lnTo>
                <a:lnTo>
                  <a:pt x="5840" y="20074"/>
                </a:lnTo>
                <a:lnTo>
                  <a:pt x="5986" y="20220"/>
                </a:lnTo>
                <a:lnTo>
                  <a:pt x="6132" y="20366"/>
                </a:lnTo>
                <a:lnTo>
                  <a:pt x="5961" y="20366"/>
                </a:lnTo>
                <a:lnTo>
                  <a:pt x="5816" y="20342"/>
                </a:lnTo>
                <a:lnTo>
                  <a:pt x="5670" y="20318"/>
                </a:lnTo>
                <a:lnTo>
                  <a:pt x="5524" y="20269"/>
                </a:lnTo>
                <a:lnTo>
                  <a:pt x="5378" y="20196"/>
                </a:lnTo>
                <a:lnTo>
                  <a:pt x="5232" y="20099"/>
                </a:lnTo>
                <a:lnTo>
                  <a:pt x="5086" y="20001"/>
                </a:lnTo>
                <a:lnTo>
                  <a:pt x="4940" y="19928"/>
                </a:lnTo>
                <a:lnTo>
                  <a:pt x="4818" y="19539"/>
                </a:lnTo>
                <a:lnTo>
                  <a:pt x="4721" y="19126"/>
                </a:lnTo>
                <a:lnTo>
                  <a:pt x="4672" y="18712"/>
                </a:lnTo>
                <a:lnTo>
                  <a:pt x="4623" y="18274"/>
                </a:lnTo>
                <a:lnTo>
                  <a:pt x="4575" y="17447"/>
                </a:lnTo>
                <a:lnTo>
                  <a:pt x="4526" y="16619"/>
                </a:lnTo>
                <a:lnTo>
                  <a:pt x="4477" y="15670"/>
                </a:lnTo>
                <a:lnTo>
                  <a:pt x="4429" y="14721"/>
                </a:lnTo>
                <a:lnTo>
                  <a:pt x="4404" y="14235"/>
                </a:lnTo>
                <a:lnTo>
                  <a:pt x="4380" y="13894"/>
                </a:lnTo>
                <a:lnTo>
                  <a:pt x="4331" y="13505"/>
                </a:lnTo>
                <a:lnTo>
                  <a:pt x="4258" y="13140"/>
                </a:lnTo>
                <a:lnTo>
                  <a:pt x="4161" y="12775"/>
                </a:lnTo>
                <a:lnTo>
                  <a:pt x="4112" y="12629"/>
                </a:lnTo>
                <a:lnTo>
                  <a:pt x="4039" y="12483"/>
                </a:lnTo>
                <a:lnTo>
                  <a:pt x="3966" y="12361"/>
                </a:lnTo>
                <a:lnTo>
                  <a:pt x="3893" y="12288"/>
                </a:lnTo>
                <a:lnTo>
                  <a:pt x="3820" y="12264"/>
                </a:lnTo>
                <a:lnTo>
                  <a:pt x="3577" y="12264"/>
                </a:lnTo>
                <a:lnTo>
                  <a:pt x="3504" y="12288"/>
                </a:lnTo>
                <a:lnTo>
                  <a:pt x="3407" y="12385"/>
                </a:lnTo>
                <a:lnTo>
                  <a:pt x="3334" y="12507"/>
                </a:lnTo>
                <a:lnTo>
                  <a:pt x="3309" y="12483"/>
                </a:lnTo>
                <a:lnTo>
                  <a:pt x="3188" y="12483"/>
                </a:lnTo>
                <a:lnTo>
                  <a:pt x="3066" y="12531"/>
                </a:lnTo>
                <a:lnTo>
                  <a:pt x="3042" y="12556"/>
                </a:lnTo>
                <a:lnTo>
                  <a:pt x="3042" y="12604"/>
                </a:lnTo>
                <a:lnTo>
                  <a:pt x="3066" y="12653"/>
                </a:lnTo>
                <a:lnTo>
                  <a:pt x="3115" y="12677"/>
                </a:lnTo>
                <a:lnTo>
                  <a:pt x="3236" y="12702"/>
                </a:lnTo>
                <a:lnTo>
                  <a:pt x="3261" y="12702"/>
                </a:lnTo>
                <a:lnTo>
                  <a:pt x="3212" y="12848"/>
                </a:lnTo>
                <a:lnTo>
                  <a:pt x="3042" y="12872"/>
                </a:lnTo>
                <a:lnTo>
                  <a:pt x="2871" y="12921"/>
                </a:lnTo>
                <a:lnTo>
                  <a:pt x="2871" y="12945"/>
                </a:lnTo>
                <a:lnTo>
                  <a:pt x="2871" y="12969"/>
                </a:lnTo>
                <a:lnTo>
                  <a:pt x="3017" y="13018"/>
                </a:lnTo>
                <a:lnTo>
                  <a:pt x="3163" y="13042"/>
                </a:lnTo>
                <a:lnTo>
                  <a:pt x="3139" y="13140"/>
                </a:lnTo>
                <a:lnTo>
                  <a:pt x="2969" y="13140"/>
                </a:lnTo>
                <a:lnTo>
                  <a:pt x="2847" y="13164"/>
                </a:lnTo>
                <a:lnTo>
                  <a:pt x="2725" y="13213"/>
                </a:lnTo>
                <a:lnTo>
                  <a:pt x="2701" y="13237"/>
                </a:lnTo>
                <a:lnTo>
                  <a:pt x="2701" y="13261"/>
                </a:lnTo>
                <a:lnTo>
                  <a:pt x="2701" y="13286"/>
                </a:lnTo>
                <a:lnTo>
                  <a:pt x="2725" y="13310"/>
                </a:lnTo>
                <a:lnTo>
                  <a:pt x="2847" y="13359"/>
                </a:lnTo>
                <a:lnTo>
                  <a:pt x="2969" y="13383"/>
                </a:lnTo>
                <a:lnTo>
                  <a:pt x="3090" y="13383"/>
                </a:lnTo>
                <a:lnTo>
                  <a:pt x="3066" y="13529"/>
                </a:lnTo>
                <a:lnTo>
                  <a:pt x="2847" y="13553"/>
                </a:lnTo>
                <a:lnTo>
                  <a:pt x="2750" y="13602"/>
                </a:lnTo>
                <a:lnTo>
                  <a:pt x="2652" y="13651"/>
                </a:lnTo>
                <a:lnTo>
                  <a:pt x="2628" y="13699"/>
                </a:lnTo>
                <a:lnTo>
                  <a:pt x="2652" y="13724"/>
                </a:lnTo>
                <a:lnTo>
                  <a:pt x="2847" y="13748"/>
                </a:lnTo>
                <a:lnTo>
                  <a:pt x="3042" y="13772"/>
                </a:lnTo>
                <a:lnTo>
                  <a:pt x="3042" y="13870"/>
                </a:lnTo>
                <a:lnTo>
                  <a:pt x="2920" y="13870"/>
                </a:lnTo>
                <a:lnTo>
                  <a:pt x="2774" y="13918"/>
                </a:lnTo>
                <a:lnTo>
                  <a:pt x="2701" y="13943"/>
                </a:lnTo>
                <a:lnTo>
                  <a:pt x="2628" y="13991"/>
                </a:lnTo>
                <a:lnTo>
                  <a:pt x="2628" y="14016"/>
                </a:lnTo>
                <a:lnTo>
                  <a:pt x="2701" y="14064"/>
                </a:lnTo>
                <a:lnTo>
                  <a:pt x="2798" y="14113"/>
                </a:lnTo>
                <a:lnTo>
                  <a:pt x="2896" y="14137"/>
                </a:lnTo>
                <a:lnTo>
                  <a:pt x="3017" y="14137"/>
                </a:lnTo>
                <a:lnTo>
                  <a:pt x="2993" y="14283"/>
                </a:lnTo>
                <a:lnTo>
                  <a:pt x="2871" y="14283"/>
                </a:lnTo>
                <a:lnTo>
                  <a:pt x="2725" y="14308"/>
                </a:lnTo>
                <a:lnTo>
                  <a:pt x="2677" y="14332"/>
                </a:lnTo>
                <a:lnTo>
                  <a:pt x="2604" y="14381"/>
                </a:lnTo>
                <a:lnTo>
                  <a:pt x="2604" y="14405"/>
                </a:lnTo>
                <a:lnTo>
                  <a:pt x="2579" y="14429"/>
                </a:lnTo>
                <a:lnTo>
                  <a:pt x="2604" y="14502"/>
                </a:lnTo>
                <a:lnTo>
                  <a:pt x="2677" y="14551"/>
                </a:lnTo>
                <a:lnTo>
                  <a:pt x="2725" y="14575"/>
                </a:lnTo>
                <a:lnTo>
                  <a:pt x="2871" y="14600"/>
                </a:lnTo>
                <a:lnTo>
                  <a:pt x="2969" y="14600"/>
                </a:lnTo>
                <a:lnTo>
                  <a:pt x="2969" y="14721"/>
                </a:lnTo>
                <a:lnTo>
                  <a:pt x="2969" y="14794"/>
                </a:lnTo>
                <a:lnTo>
                  <a:pt x="2774" y="14819"/>
                </a:lnTo>
                <a:lnTo>
                  <a:pt x="2628" y="14843"/>
                </a:lnTo>
                <a:lnTo>
                  <a:pt x="2555" y="14892"/>
                </a:lnTo>
                <a:lnTo>
                  <a:pt x="2506" y="14940"/>
                </a:lnTo>
                <a:lnTo>
                  <a:pt x="2482" y="14989"/>
                </a:lnTo>
                <a:lnTo>
                  <a:pt x="2506" y="15013"/>
                </a:lnTo>
                <a:lnTo>
                  <a:pt x="2579" y="15038"/>
                </a:lnTo>
                <a:lnTo>
                  <a:pt x="2652" y="15062"/>
                </a:lnTo>
                <a:lnTo>
                  <a:pt x="2823" y="15062"/>
                </a:lnTo>
                <a:lnTo>
                  <a:pt x="2944" y="15038"/>
                </a:lnTo>
                <a:lnTo>
                  <a:pt x="2944" y="15232"/>
                </a:lnTo>
                <a:lnTo>
                  <a:pt x="2871" y="15232"/>
                </a:lnTo>
                <a:lnTo>
                  <a:pt x="2677" y="15257"/>
                </a:lnTo>
                <a:lnTo>
                  <a:pt x="2506" y="15305"/>
                </a:lnTo>
                <a:lnTo>
                  <a:pt x="2506" y="15330"/>
                </a:lnTo>
                <a:lnTo>
                  <a:pt x="2506" y="15354"/>
                </a:lnTo>
                <a:lnTo>
                  <a:pt x="2701" y="15378"/>
                </a:lnTo>
                <a:lnTo>
                  <a:pt x="2920" y="15403"/>
                </a:lnTo>
                <a:lnTo>
                  <a:pt x="2920" y="15622"/>
                </a:lnTo>
                <a:lnTo>
                  <a:pt x="2798" y="15646"/>
                </a:lnTo>
                <a:lnTo>
                  <a:pt x="2652" y="15695"/>
                </a:lnTo>
                <a:lnTo>
                  <a:pt x="2506" y="15768"/>
                </a:lnTo>
                <a:lnTo>
                  <a:pt x="2506" y="15792"/>
                </a:lnTo>
                <a:lnTo>
                  <a:pt x="2506" y="15816"/>
                </a:lnTo>
                <a:lnTo>
                  <a:pt x="2798" y="15841"/>
                </a:lnTo>
                <a:lnTo>
                  <a:pt x="2896" y="15841"/>
                </a:lnTo>
                <a:lnTo>
                  <a:pt x="2896" y="15914"/>
                </a:lnTo>
                <a:lnTo>
                  <a:pt x="2750" y="15938"/>
                </a:lnTo>
                <a:lnTo>
                  <a:pt x="2604" y="15987"/>
                </a:lnTo>
                <a:lnTo>
                  <a:pt x="2482" y="16060"/>
                </a:lnTo>
                <a:lnTo>
                  <a:pt x="2433" y="16108"/>
                </a:lnTo>
                <a:lnTo>
                  <a:pt x="2433" y="16157"/>
                </a:lnTo>
                <a:lnTo>
                  <a:pt x="2433" y="16181"/>
                </a:lnTo>
                <a:lnTo>
                  <a:pt x="2506" y="16230"/>
                </a:lnTo>
                <a:lnTo>
                  <a:pt x="2579" y="16254"/>
                </a:lnTo>
                <a:lnTo>
                  <a:pt x="2725" y="16254"/>
                </a:lnTo>
                <a:lnTo>
                  <a:pt x="2896" y="16230"/>
                </a:lnTo>
                <a:lnTo>
                  <a:pt x="2871" y="16425"/>
                </a:lnTo>
                <a:lnTo>
                  <a:pt x="2628" y="16473"/>
                </a:lnTo>
                <a:lnTo>
                  <a:pt x="2506" y="16498"/>
                </a:lnTo>
                <a:lnTo>
                  <a:pt x="2409" y="16546"/>
                </a:lnTo>
                <a:lnTo>
                  <a:pt x="2409" y="16571"/>
                </a:lnTo>
                <a:lnTo>
                  <a:pt x="2409" y="16595"/>
                </a:lnTo>
                <a:lnTo>
                  <a:pt x="2506" y="16644"/>
                </a:lnTo>
                <a:lnTo>
                  <a:pt x="2628" y="16668"/>
                </a:lnTo>
                <a:lnTo>
                  <a:pt x="2871" y="16692"/>
                </a:lnTo>
                <a:lnTo>
                  <a:pt x="2847" y="16936"/>
                </a:lnTo>
                <a:lnTo>
                  <a:pt x="2701" y="16936"/>
                </a:lnTo>
                <a:lnTo>
                  <a:pt x="2555" y="16960"/>
                </a:lnTo>
                <a:lnTo>
                  <a:pt x="2458" y="16984"/>
                </a:lnTo>
                <a:lnTo>
                  <a:pt x="2409" y="17033"/>
                </a:lnTo>
                <a:lnTo>
                  <a:pt x="2385" y="17057"/>
                </a:lnTo>
                <a:lnTo>
                  <a:pt x="2433" y="17106"/>
                </a:lnTo>
                <a:lnTo>
                  <a:pt x="2482" y="17130"/>
                </a:lnTo>
                <a:lnTo>
                  <a:pt x="2604" y="17155"/>
                </a:lnTo>
                <a:lnTo>
                  <a:pt x="2847" y="17155"/>
                </a:lnTo>
                <a:lnTo>
                  <a:pt x="2823" y="17349"/>
                </a:lnTo>
                <a:lnTo>
                  <a:pt x="2701" y="17398"/>
                </a:lnTo>
                <a:lnTo>
                  <a:pt x="2604" y="17447"/>
                </a:lnTo>
                <a:lnTo>
                  <a:pt x="2506" y="17495"/>
                </a:lnTo>
                <a:lnTo>
                  <a:pt x="2458" y="17568"/>
                </a:lnTo>
                <a:lnTo>
                  <a:pt x="2433" y="17593"/>
                </a:lnTo>
                <a:lnTo>
                  <a:pt x="2458" y="17641"/>
                </a:lnTo>
                <a:lnTo>
                  <a:pt x="2458" y="17666"/>
                </a:lnTo>
                <a:lnTo>
                  <a:pt x="2506" y="17690"/>
                </a:lnTo>
                <a:lnTo>
                  <a:pt x="2652" y="17690"/>
                </a:lnTo>
                <a:lnTo>
                  <a:pt x="2823" y="17641"/>
                </a:lnTo>
                <a:lnTo>
                  <a:pt x="2798" y="17860"/>
                </a:lnTo>
                <a:lnTo>
                  <a:pt x="2628" y="17933"/>
                </a:lnTo>
                <a:lnTo>
                  <a:pt x="2506" y="17958"/>
                </a:lnTo>
                <a:lnTo>
                  <a:pt x="2482" y="17958"/>
                </a:lnTo>
                <a:lnTo>
                  <a:pt x="2458" y="17982"/>
                </a:lnTo>
                <a:lnTo>
                  <a:pt x="2458" y="18006"/>
                </a:lnTo>
                <a:lnTo>
                  <a:pt x="2482" y="18031"/>
                </a:lnTo>
                <a:lnTo>
                  <a:pt x="2628" y="18055"/>
                </a:lnTo>
                <a:lnTo>
                  <a:pt x="2798" y="18055"/>
                </a:lnTo>
                <a:lnTo>
                  <a:pt x="2774" y="18298"/>
                </a:lnTo>
                <a:lnTo>
                  <a:pt x="2725" y="18298"/>
                </a:lnTo>
                <a:lnTo>
                  <a:pt x="2628" y="18323"/>
                </a:lnTo>
                <a:lnTo>
                  <a:pt x="2506" y="18371"/>
                </a:lnTo>
                <a:lnTo>
                  <a:pt x="2482" y="18396"/>
                </a:lnTo>
                <a:lnTo>
                  <a:pt x="2482" y="18420"/>
                </a:lnTo>
                <a:lnTo>
                  <a:pt x="2482" y="18444"/>
                </a:lnTo>
                <a:lnTo>
                  <a:pt x="2506" y="18444"/>
                </a:lnTo>
                <a:lnTo>
                  <a:pt x="2604" y="18493"/>
                </a:lnTo>
                <a:lnTo>
                  <a:pt x="2725" y="18542"/>
                </a:lnTo>
                <a:lnTo>
                  <a:pt x="2750" y="18542"/>
                </a:lnTo>
                <a:lnTo>
                  <a:pt x="2725" y="18688"/>
                </a:lnTo>
                <a:lnTo>
                  <a:pt x="2628" y="18712"/>
                </a:lnTo>
                <a:lnTo>
                  <a:pt x="2506" y="18712"/>
                </a:lnTo>
                <a:lnTo>
                  <a:pt x="2458" y="18736"/>
                </a:lnTo>
                <a:lnTo>
                  <a:pt x="2409" y="18761"/>
                </a:lnTo>
                <a:lnTo>
                  <a:pt x="2385" y="18809"/>
                </a:lnTo>
                <a:lnTo>
                  <a:pt x="2385" y="18858"/>
                </a:lnTo>
                <a:lnTo>
                  <a:pt x="2433" y="18882"/>
                </a:lnTo>
                <a:lnTo>
                  <a:pt x="2482" y="18931"/>
                </a:lnTo>
                <a:lnTo>
                  <a:pt x="2604" y="18955"/>
                </a:lnTo>
                <a:lnTo>
                  <a:pt x="2701" y="18955"/>
                </a:lnTo>
                <a:lnTo>
                  <a:pt x="2677" y="19053"/>
                </a:lnTo>
                <a:lnTo>
                  <a:pt x="2604" y="19077"/>
                </a:lnTo>
                <a:lnTo>
                  <a:pt x="2555" y="19101"/>
                </a:lnTo>
                <a:lnTo>
                  <a:pt x="2433" y="19174"/>
                </a:lnTo>
                <a:lnTo>
                  <a:pt x="2433" y="19199"/>
                </a:lnTo>
                <a:lnTo>
                  <a:pt x="2433" y="19223"/>
                </a:lnTo>
                <a:lnTo>
                  <a:pt x="2531" y="19272"/>
                </a:lnTo>
                <a:lnTo>
                  <a:pt x="2628" y="19320"/>
                </a:lnTo>
                <a:lnTo>
                  <a:pt x="2604" y="19466"/>
                </a:lnTo>
                <a:lnTo>
                  <a:pt x="2458" y="19466"/>
                </a:lnTo>
                <a:lnTo>
                  <a:pt x="2360" y="19515"/>
                </a:lnTo>
                <a:lnTo>
                  <a:pt x="2336" y="19564"/>
                </a:lnTo>
                <a:lnTo>
                  <a:pt x="2360" y="19612"/>
                </a:lnTo>
                <a:lnTo>
                  <a:pt x="2385" y="19661"/>
                </a:lnTo>
                <a:lnTo>
                  <a:pt x="2433" y="19685"/>
                </a:lnTo>
                <a:lnTo>
                  <a:pt x="2531" y="19734"/>
                </a:lnTo>
                <a:lnTo>
                  <a:pt x="2458" y="19928"/>
                </a:lnTo>
                <a:lnTo>
                  <a:pt x="2312" y="20001"/>
                </a:lnTo>
                <a:lnTo>
                  <a:pt x="2166" y="20099"/>
                </a:lnTo>
                <a:lnTo>
                  <a:pt x="2020" y="20196"/>
                </a:lnTo>
                <a:lnTo>
                  <a:pt x="1874" y="20269"/>
                </a:lnTo>
                <a:lnTo>
                  <a:pt x="1728" y="20318"/>
                </a:lnTo>
                <a:lnTo>
                  <a:pt x="1582" y="20342"/>
                </a:lnTo>
                <a:lnTo>
                  <a:pt x="1436" y="20366"/>
                </a:lnTo>
                <a:lnTo>
                  <a:pt x="1265" y="20366"/>
                </a:lnTo>
                <a:lnTo>
                  <a:pt x="1411" y="20220"/>
                </a:lnTo>
                <a:lnTo>
                  <a:pt x="1557" y="20074"/>
                </a:lnTo>
                <a:lnTo>
                  <a:pt x="1679" y="19953"/>
                </a:lnTo>
                <a:lnTo>
                  <a:pt x="1825" y="19807"/>
                </a:lnTo>
                <a:lnTo>
                  <a:pt x="1849" y="19783"/>
                </a:lnTo>
                <a:lnTo>
                  <a:pt x="1922" y="19758"/>
                </a:lnTo>
                <a:lnTo>
                  <a:pt x="1995" y="19710"/>
                </a:lnTo>
                <a:lnTo>
                  <a:pt x="2020" y="19637"/>
                </a:lnTo>
                <a:lnTo>
                  <a:pt x="2044" y="19539"/>
                </a:lnTo>
                <a:lnTo>
                  <a:pt x="2020" y="18785"/>
                </a:lnTo>
                <a:lnTo>
                  <a:pt x="1971" y="18055"/>
                </a:lnTo>
                <a:lnTo>
                  <a:pt x="1825" y="16571"/>
                </a:lnTo>
                <a:lnTo>
                  <a:pt x="1752" y="15792"/>
                </a:lnTo>
                <a:lnTo>
                  <a:pt x="1703" y="15013"/>
                </a:lnTo>
                <a:lnTo>
                  <a:pt x="1679" y="13456"/>
                </a:lnTo>
                <a:lnTo>
                  <a:pt x="1655" y="12702"/>
                </a:lnTo>
                <a:lnTo>
                  <a:pt x="1679" y="11947"/>
                </a:lnTo>
                <a:lnTo>
                  <a:pt x="1703" y="11583"/>
                </a:lnTo>
                <a:lnTo>
                  <a:pt x="1752" y="11218"/>
                </a:lnTo>
                <a:lnTo>
                  <a:pt x="1825" y="10853"/>
                </a:lnTo>
                <a:lnTo>
                  <a:pt x="1922" y="10488"/>
                </a:lnTo>
                <a:lnTo>
                  <a:pt x="2044" y="10171"/>
                </a:lnTo>
                <a:lnTo>
                  <a:pt x="2166" y="9855"/>
                </a:lnTo>
                <a:lnTo>
                  <a:pt x="2287" y="9539"/>
                </a:lnTo>
                <a:lnTo>
                  <a:pt x="2360" y="9198"/>
                </a:lnTo>
                <a:lnTo>
                  <a:pt x="2385" y="8906"/>
                </a:lnTo>
                <a:lnTo>
                  <a:pt x="2385" y="8590"/>
                </a:lnTo>
                <a:lnTo>
                  <a:pt x="2385" y="8006"/>
                </a:lnTo>
                <a:lnTo>
                  <a:pt x="2458" y="7957"/>
                </a:lnTo>
                <a:lnTo>
                  <a:pt x="2482" y="7908"/>
                </a:lnTo>
                <a:lnTo>
                  <a:pt x="2506" y="7835"/>
                </a:lnTo>
                <a:lnTo>
                  <a:pt x="2506" y="7762"/>
                </a:lnTo>
                <a:lnTo>
                  <a:pt x="2506" y="7689"/>
                </a:lnTo>
                <a:lnTo>
                  <a:pt x="2458" y="7641"/>
                </a:lnTo>
                <a:lnTo>
                  <a:pt x="2385" y="7592"/>
                </a:lnTo>
                <a:lnTo>
                  <a:pt x="2312" y="7568"/>
                </a:lnTo>
                <a:lnTo>
                  <a:pt x="2214" y="7543"/>
                </a:lnTo>
                <a:lnTo>
                  <a:pt x="2141" y="7519"/>
                </a:lnTo>
                <a:lnTo>
                  <a:pt x="2093" y="7446"/>
                </a:lnTo>
                <a:lnTo>
                  <a:pt x="2044" y="7373"/>
                </a:lnTo>
                <a:lnTo>
                  <a:pt x="1947" y="7227"/>
                </a:lnTo>
                <a:lnTo>
                  <a:pt x="1898" y="7057"/>
                </a:lnTo>
                <a:lnTo>
                  <a:pt x="1874" y="6886"/>
                </a:lnTo>
                <a:lnTo>
                  <a:pt x="1874" y="6716"/>
                </a:lnTo>
                <a:lnTo>
                  <a:pt x="1898" y="6643"/>
                </a:lnTo>
                <a:lnTo>
                  <a:pt x="1971" y="6570"/>
                </a:lnTo>
                <a:lnTo>
                  <a:pt x="2093" y="6473"/>
                </a:lnTo>
                <a:lnTo>
                  <a:pt x="2117" y="6400"/>
                </a:lnTo>
                <a:lnTo>
                  <a:pt x="2117" y="6327"/>
                </a:lnTo>
                <a:lnTo>
                  <a:pt x="2093" y="6254"/>
                </a:lnTo>
                <a:lnTo>
                  <a:pt x="2020" y="6205"/>
                </a:lnTo>
                <a:lnTo>
                  <a:pt x="1947" y="6181"/>
                </a:lnTo>
                <a:lnTo>
                  <a:pt x="1849" y="6181"/>
                </a:lnTo>
                <a:lnTo>
                  <a:pt x="1801" y="6205"/>
                </a:lnTo>
                <a:lnTo>
                  <a:pt x="1728" y="6229"/>
                </a:lnTo>
                <a:lnTo>
                  <a:pt x="1630" y="6327"/>
                </a:lnTo>
                <a:lnTo>
                  <a:pt x="1557" y="6473"/>
                </a:lnTo>
                <a:lnTo>
                  <a:pt x="1484" y="6619"/>
                </a:lnTo>
                <a:lnTo>
                  <a:pt x="1460" y="6789"/>
                </a:lnTo>
                <a:lnTo>
                  <a:pt x="1460" y="6935"/>
                </a:lnTo>
                <a:lnTo>
                  <a:pt x="1460" y="7081"/>
                </a:lnTo>
                <a:lnTo>
                  <a:pt x="1533" y="7300"/>
                </a:lnTo>
                <a:lnTo>
                  <a:pt x="1630" y="7543"/>
                </a:lnTo>
                <a:lnTo>
                  <a:pt x="1606" y="7568"/>
                </a:lnTo>
                <a:lnTo>
                  <a:pt x="1533" y="7519"/>
                </a:lnTo>
                <a:lnTo>
                  <a:pt x="1411" y="7470"/>
                </a:lnTo>
                <a:lnTo>
                  <a:pt x="1363" y="7446"/>
                </a:lnTo>
                <a:lnTo>
                  <a:pt x="1290" y="7446"/>
                </a:lnTo>
                <a:lnTo>
                  <a:pt x="1265" y="7470"/>
                </a:lnTo>
                <a:lnTo>
                  <a:pt x="1241" y="7495"/>
                </a:lnTo>
                <a:lnTo>
                  <a:pt x="1241" y="7568"/>
                </a:lnTo>
                <a:lnTo>
                  <a:pt x="1290" y="7616"/>
                </a:lnTo>
                <a:lnTo>
                  <a:pt x="1363" y="7689"/>
                </a:lnTo>
                <a:lnTo>
                  <a:pt x="1460" y="7787"/>
                </a:lnTo>
                <a:lnTo>
                  <a:pt x="1436" y="7860"/>
                </a:lnTo>
                <a:lnTo>
                  <a:pt x="1314" y="7811"/>
                </a:lnTo>
                <a:lnTo>
                  <a:pt x="1192" y="7762"/>
                </a:lnTo>
                <a:lnTo>
                  <a:pt x="1071" y="7738"/>
                </a:lnTo>
                <a:lnTo>
                  <a:pt x="1022" y="7762"/>
                </a:lnTo>
                <a:lnTo>
                  <a:pt x="998" y="7811"/>
                </a:lnTo>
                <a:lnTo>
                  <a:pt x="1022" y="7835"/>
                </a:lnTo>
                <a:lnTo>
                  <a:pt x="1071" y="7908"/>
                </a:lnTo>
                <a:lnTo>
                  <a:pt x="1144" y="7981"/>
                </a:lnTo>
                <a:lnTo>
                  <a:pt x="1314" y="8103"/>
                </a:lnTo>
                <a:lnTo>
                  <a:pt x="1265" y="8249"/>
                </a:lnTo>
                <a:lnTo>
                  <a:pt x="1168" y="8225"/>
                </a:lnTo>
                <a:lnTo>
                  <a:pt x="1095" y="8200"/>
                </a:lnTo>
                <a:lnTo>
                  <a:pt x="998" y="8225"/>
                </a:lnTo>
                <a:lnTo>
                  <a:pt x="949" y="8249"/>
                </a:lnTo>
                <a:lnTo>
                  <a:pt x="949" y="8273"/>
                </a:lnTo>
                <a:lnTo>
                  <a:pt x="949" y="8322"/>
                </a:lnTo>
                <a:lnTo>
                  <a:pt x="1022" y="8371"/>
                </a:lnTo>
                <a:lnTo>
                  <a:pt x="1095" y="8419"/>
                </a:lnTo>
                <a:lnTo>
                  <a:pt x="1192" y="8444"/>
                </a:lnTo>
                <a:lnTo>
                  <a:pt x="1168" y="8468"/>
                </a:lnTo>
                <a:lnTo>
                  <a:pt x="973" y="8468"/>
                </a:lnTo>
                <a:lnTo>
                  <a:pt x="900" y="8492"/>
                </a:lnTo>
                <a:lnTo>
                  <a:pt x="852" y="8541"/>
                </a:lnTo>
                <a:lnTo>
                  <a:pt x="827" y="8565"/>
                </a:lnTo>
                <a:lnTo>
                  <a:pt x="803" y="8614"/>
                </a:lnTo>
                <a:lnTo>
                  <a:pt x="827" y="8663"/>
                </a:lnTo>
                <a:lnTo>
                  <a:pt x="852" y="8711"/>
                </a:lnTo>
                <a:lnTo>
                  <a:pt x="949" y="8760"/>
                </a:lnTo>
                <a:lnTo>
                  <a:pt x="1071" y="8784"/>
                </a:lnTo>
                <a:lnTo>
                  <a:pt x="1095" y="8784"/>
                </a:lnTo>
                <a:lnTo>
                  <a:pt x="1046" y="8979"/>
                </a:lnTo>
                <a:lnTo>
                  <a:pt x="803" y="8979"/>
                </a:lnTo>
                <a:lnTo>
                  <a:pt x="779" y="9028"/>
                </a:lnTo>
                <a:lnTo>
                  <a:pt x="779" y="9052"/>
                </a:lnTo>
                <a:lnTo>
                  <a:pt x="779" y="9101"/>
                </a:lnTo>
                <a:lnTo>
                  <a:pt x="827" y="9149"/>
                </a:lnTo>
                <a:lnTo>
                  <a:pt x="876" y="9174"/>
                </a:lnTo>
                <a:lnTo>
                  <a:pt x="973" y="9198"/>
                </a:lnTo>
                <a:lnTo>
                  <a:pt x="998" y="9222"/>
                </a:lnTo>
                <a:lnTo>
                  <a:pt x="998" y="9368"/>
                </a:lnTo>
                <a:lnTo>
                  <a:pt x="852" y="9368"/>
                </a:lnTo>
                <a:lnTo>
                  <a:pt x="803" y="9393"/>
                </a:lnTo>
                <a:lnTo>
                  <a:pt x="754" y="9417"/>
                </a:lnTo>
                <a:lnTo>
                  <a:pt x="730" y="9490"/>
                </a:lnTo>
                <a:lnTo>
                  <a:pt x="730" y="9539"/>
                </a:lnTo>
                <a:lnTo>
                  <a:pt x="730" y="9563"/>
                </a:lnTo>
                <a:lnTo>
                  <a:pt x="779" y="9612"/>
                </a:lnTo>
                <a:lnTo>
                  <a:pt x="827" y="9636"/>
                </a:lnTo>
                <a:lnTo>
                  <a:pt x="949" y="9660"/>
                </a:lnTo>
                <a:lnTo>
                  <a:pt x="949" y="9806"/>
                </a:lnTo>
                <a:lnTo>
                  <a:pt x="876" y="9806"/>
                </a:lnTo>
                <a:lnTo>
                  <a:pt x="803" y="9831"/>
                </a:lnTo>
                <a:lnTo>
                  <a:pt x="730" y="9879"/>
                </a:lnTo>
                <a:lnTo>
                  <a:pt x="681" y="9904"/>
                </a:lnTo>
                <a:lnTo>
                  <a:pt x="681" y="9952"/>
                </a:lnTo>
                <a:lnTo>
                  <a:pt x="681" y="10001"/>
                </a:lnTo>
                <a:lnTo>
                  <a:pt x="730" y="10050"/>
                </a:lnTo>
                <a:lnTo>
                  <a:pt x="827" y="10074"/>
                </a:lnTo>
                <a:lnTo>
                  <a:pt x="949" y="10074"/>
                </a:lnTo>
                <a:lnTo>
                  <a:pt x="949" y="10123"/>
                </a:lnTo>
                <a:lnTo>
                  <a:pt x="852" y="10147"/>
                </a:lnTo>
                <a:lnTo>
                  <a:pt x="803" y="10196"/>
                </a:lnTo>
                <a:lnTo>
                  <a:pt x="754" y="10244"/>
                </a:lnTo>
                <a:lnTo>
                  <a:pt x="754" y="10269"/>
                </a:lnTo>
                <a:lnTo>
                  <a:pt x="779" y="10293"/>
                </a:lnTo>
                <a:lnTo>
                  <a:pt x="876" y="10342"/>
                </a:lnTo>
                <a:lnTo>
                  <a:pt x="949" y="10342"/>
                </a:lnTo>
                <a:lnTo>
                  <a:pt x="973" y="10390"/>
                </a:lnTo>
                <a:lnTo>
                  <a:pt x="973" y="10463"/>
                </a:lnTo>
                <a:lnTo>
                  <a:pt x="925" y="10512"/>
                </a:lnTo>
                <a:lnTo>
                  <a:pt x="876" y="10585"/>
                </a:lnTo>
                <a:lnTo>
                  <a:pt x="852" y="10658"/>
                </a:lnTo>
                <a:lnTo>
                  <a:pt x="876" y="10755"/>
                </a:lnTo>
                <a:lnTo>
                  <a:pt x="925" y="10853"/>
                </a:lnTo>
                <a:lnTo>
                  <a:pt x="949" y="10999"/>
                </a:lnTo>
                <a:lnTo>
                  <a:pt x="973" y="11266"/>
                </a:lnTo>
                <a:lnTo>
                  <a:pt x="925" y="11534"/>
                </a:lnTo>
                <a:lnTo>
                  <a:pt x="876" y="11656"/>
                </a:lnTo>
                <a:lnTo>
                  <a:pt x="827" y="11753"/>
                </a:lnTo>
                <a:lnTo>
                  <a:pt x="803" y="11801"/>
                </a:lnTo>
                <a:lnTo>
                  <a:pt x="754" y="11801"/>
                </a:lnTo>
                <a:lnTo>
                  <a:pt x="657" y="11729"/>
                </a:lnTo>
                <a:lnTo>
                  <a:pt x="560" y="11656"/>
                </a:lnTo>
                <a:lnTo>
                  <a:pt x="511" y="11583"/>
                </a:lnTo>
                <a:lnTo>
                  <a:pt x="462" y="11461"/>
                </a:lnTo>
                <a:lnTo>
                  <a:pt x="462" y="11339"/>
                </a:lnTo>
                <a:lnTo>
                  <a:pt x="487" y="11096"/>
                </a:lnTo>
                <a:lnTo>
                  <a:pt x="535" y="11047"/>
                </a:lnTo>
                <a:lnTo>
                  <a:pt x="560" y="10974"/>
                </a:lnTo>
                <a:lnTo>
                  <a:pt x="584" y="10926"/>
                </a:lnTo>
                <a:lnTo>
                  <a:pt x="584" y="10828"/>
                </a:lnTo>
                <a:lnTo>
                  <a:pt x="511" y="10342"/>
                </a:lnTo>
                <a:lnTo>
                  <a:pt x="462" y="9831"/>
                </a:lnTo>
                <a:lnTo>
                  <a:pt x="462" y="9320"/>
                </a:lnTo>
                <a:lnTo>
                  <a:pt x="511" y="8809"/>
                </a:lnTo>
                <a:lnTo>
                  <a:pt x="584" y="8298"/>
                </a:lnTo>
                <a:lnTo>
                  <a:pt x="681" y="7787"/>
                </a:lnTo>
                <a:lnTo>
                  <a:pt x="803" y="7300"/>
                </a:lnTo>
                <a:lnTo>
                  <a:pt x="949" y="6813"/>
                </a:lnTo>
                <a:lnTo>
                  <a:pt x="1119" y="6400"/>
                </a:lnTo>
                <a:lnTo>
                  <a:pt x="1314" y="6010"/>
                </a:lnTo>
                <a:lnTo>
                  <a:pt x="1557" y="5621"/>
                </a:lnTo>
                <a:lnTo>
                  <a:pt x="1703" y="5451"/>
                </a:lnTo>
                <a:lnTo>
                  <a:pt x="1849" y="5280"/>
                </a:lnTo>
                <a:lnTo>
                  <a:pt x="2044" y="5134"/>
                </a:lnTo>
                <a:lnTo>
                  <a:pt x="2214" y="4988"/>
                </a:lnTo>
                <a:lnTo>
                  <a:pt x="2409" y="4891"/>
                </a:lnTo>
                <a:lnTo>
                  <a:pt x="2628" y="4794"/>
                </a:lnTo>
                <a:lnTo>
                  <a:pt x="2823" y="4745"/>
                </a:lnTo>
                <a:lnTo>
                  <a:pt x="3066" y="4696"/>
                </a:lnTo>
                <a:lnTo>
                  <a:pt x="3528" y="4623"/>
                </a:lnTo>
                <a:close/>
                <a:moveTo>
                  <a:pt x="3893" y="0"/>
                </a:moveTo>
                <a:lnTo>
                  <a:pt x="3699" y="73"/>
                </a:lnTo>
                <a:lnTo>
                  <a:pt x="3382" y="73"/>
                </a:lnTo>
                <a:lnTo>
                  <a:pt x="3212" y="122"/>
                </a:lnTo>
                <a:lnTo>
                  <a:pt x="3066" y="195"/>
                </a:lnTo>
                <a:lnTo>
                  <a:pt x="2896" y="268"/>
                </a:lnTo>
                <a:lnTo>
                  <a:pt x="2774" y="365"/>
                </a:lnTo>
                <a:lnTo>
                  <a:pt x="2628" y="487"/>
                </a:lnTo>
                <a:lnTo>
                  <a:pt x="2506" y="609"/>
                </a:lnTo>
                <a:lnTo>
                  <a:pt x="2287" y="901"/>
                </a:lnTo>
                <a:lnTo>
                  <a:pt x="2093" y="1217"/>
                </a:lnTo>
                <a:lnTo>
                  <a:pt x="1947" y="1533"/>
                </a:lnTo>
                <a:lnTo>
                  <a:pt x="1874" y="1850"/>
                </a:lnTo>
                <a:lnTo>
                  <a:pt x="1849" y="2044"/>
                </a:lnTo>
                <a:lnTo>
                  <a:pt x="1849" y="2215"/>
                </a:lnTo>
                <a:lnTo>
                  <a:pt x="1874" y="2409"/>
                </a:lnTo>
                <a:lnTo>
                  <a:pt x="1898" y="2580"/>
                </a:lnTo>
                <a:lnTo>
                  <a:pt x="1947" y="2750"/>
                </a:lnTo>
                <a:lnTo>
                  <a:pt x="2020" y="2896"/>
                </a:lnTo>
                <a:lnTo>
                  <a:pt x="2093" y="3066"/>
                </a:lnTo>
                <a:lnTo>
                  <a:pt x="2214" y="3212"/>
                </a:lnTo>
                <a:lnTo>
                  <a:pt x="2312" y="3358"/>
                </a:lnTo>
                <a:lnTo>
                  <a:pt x="2433" y="3480"/>
                </a:lnTo>
                <a:lnTo>
                  <a:pt x="2579" y="3577"/>
                </a:lnTo>
                <a:lnTo>
                  <a:pt x="2725" y="3699"/>
                </a:lnTo>
                <a:lnTo>
                  <a:pt x="2871" y="3772"/>
                </a:lnTo>
                <a:lnTo>
                  <a:pt x="3042" y="3845"/>
                </a:lnTo>
                <a:lnTo>
                  <a:pt x="3212" y="3918"/>
                </a:lnTo>
                <a:lnTo>
                  <a:pt x="3407" y="3966"/>
                </a:lnTo>
                <a:lnTo>
                  <a:pt x="3553" y="3966"/>
                </a:lnTo>
                <a:lnTo>
                  <a:pt x="3528" y="4039"/>
                </a:lnTo>
                <a:lnTo>
                  <a:pt x="3504" y="4234"/>
                </a:lnTo>
                <a:lnTo>
                  <a:pt x="3431" y="4234"/>
                </a:lnTo>
                <a:lnTo>
                  <a:pt x="3188" y="4210"/>
                </a:lnTo>
                <a:lnTo>
                  <a:pt x="2944" y="4210"/>
                </a:lnTo>
                <a:lnTo>
                  <a:pt x="2725" y="4258"/>
                </a:lnTo>
                <a:lnTo>
                  <a:pt x="2506" y="4331"/>
                </a:lnTo>
                <a:lnTo>
                  <a:pt x="2287" y="4404"/>
                </a:lnTo>
                <a:lnTo>
                  <a:pt x="2093" y="4526"/>
                </a:lnTo>
                <a:lnTo>
                  <a:pt x="1898" y="4648"/>
                </a:lnTo>
                <a:lnTo>
                  <a:pt x="1728" y="4794"/>
                </a:lnTo>
                <a:lnTo>
                  <a:pt x="1557" y="4964"/>
                </a:lnTo>
                <a:lnTo>
                  <a:pt x="1387" y="5134"/>
                </a:lnTo>
                <a:lnTo>
                  <a:pt x="1095" y="5499"/>
                </a:lnTo>
                <a:lnTo>
                  <a:pt x="852" y="5913"/>
                </a:lnTo>
                <a:lnTo>
                  <a:pt x="633" y="6327"/>
                </a:lnTo>
                <a:lnTo>
                  <a:pt x="438" y="6862"/>
                </a:lnTo>
                <a:lnTo>
                  <a:pt x="268" y="7446"/>
                </a:lnTo>
                <a:lnTo>
                  <a:pt x="122" y="8006"/>
                </a:lnTo>
                <a:lnTo>
                  <a:pt x="49" y="8614"/>
                </a:lnTo>
                <a:lnTo>
                  <a:pt x="0" y="9198"/>
                </a:lnTo>
                <a:lnTo>
                  <a:pt x="0" y="9806"/>
                </a:lnTo>
                <a:lnTo>
                  <a:pt x="49" y="10390"/>
                </a:lnTo>
                <a:lnTo>
                  <a:pt x="122" y="10974"/>
                </a:lnTo>
                <a:lnTo>
                  <a:pt x="146" y="10974"/>
                </a:lnTo>
                <a:lnTo>
                  <a:pt x="97" y="11193"/>
                </a:lnTo>
                <a:lnTo>
                  <a:pt x="73" y="11412"/>
                </a:lnTo>
                <a:lnTo>
                  <a:pt x="97" y="11631"/>
                </a:lnTo>
                <a:lnTo>
                  <a:pt x="170" y="11777"/>
                </a:lnTo>
                <a:lnTo>
                  <a:pt x="219" y="11899"/>
                </a:lnTo>
                <a:lnTo>
                  <a:pt x="316" y="11972"/>
                </a:lnTo>
                <a:lnTo>
                  <a:pt x="414" y="12069"/>
                </a:lnTo>
                <a:lnTo>
                  <a:pt x="511" y="12142"/>
                </a:lnTo>
                <a:lnTo>
                  <a:pt x="633" y="12191"/>
                </a:lnTo>
                <a:lnTo>
                  <a:pt x="754" y="12215"/>
                </a:lnTo>
                <a:lnTo>
                  <a:pt x="876" y="12215"/>
                </a:lnTo>
                <a:lnTo>
                  <a:pt x="998" y="12166"/>
                </a:lnTo>
                <a:lnTo>
                  <a:pt x="1144" y="12069"/>
                </a:lnTo>
                <a:lnTo>
                  <a:pt x="1241" y="11923"/>
                </a:lnTo>
                <a:lnTo>
                  <a:pt x="1217" y="12604"/>
                </a:lnTo>
                <a:lnTo>
                  <a:pt x="1217" y="13261"/>
                </a:lnTo>
                <a:lnTo>
                  <a:pt x="1217" y="14040"/>
                </a:lnTo>
                <a:lnTo>
                  <a:pt x="1241" y="14819"/>
                </a:lnTo>
                <a:lnTo>
                  <a:pt x="1265" y="15597"/>
                </a:lnTo>
                <a:lnTo>
                  <a:pt x="1314" y="16376"/>
                </a:lnTo>
                <a:lnTo>
                  <a:pt x="1460" y="17958"/>
                </a:lnTo>
                <a:lnTo>
                  <a:pt x="1509" y="18736"/>
                </a:lnTo>
                <a:lnTo>
                  <a:pt x="1509" y="19515"/>
                </a:lnTo>
                <a:lnTo>
                  <a:pt x="1265" y="19685"/>
                </a:lnTo>
                <a:lnTo>
                  <a:pt x="1022" y="19904"/>
                </a:lnTo>
                <a:lnTo>
                  <a:pt x="827" y="20147"/>
                </a:lnTo>
                <a:lnTo>
                  <a:pt x="730" y="20269"/>
                </a:lnTo>
                <a:lnTo>
                  <a:pt x="681" y="20415"/>
                </a:lnTo>
                <a:lnTo>
                  <a:pt x="633" y="20512"/>
                </a:lnTo>
                <a:lnTo>
                  <a:pt x="657" y="20634"/>
                </a:lnTo>
                <a:lnTo>
                  <a:pt x="706" y="20707"/>
                </a:lnTo>
                <a:lnTo>
                  <a:pt x="803" y="20756"/>
                </a:lnTo>
                <a:lnTo>
                  <a:pt x="1119" y="20829"/>
                </a:lnTo>
                <a:lnTo>
                  <a:pt x="1411" y="20829"/>
                </a:lnTo>
                <a:lnTo>
                  <a:pt x="1703" y="20804"/>
                </a:lnTo>
                <a:lnTo>
                  <a:pt x="1995" y="20731"/>
                </a:lnTo>
                <a:lnTo>
                  <a:pt x="2214" y="20634"/>
                </a:lnTo>
                <a:lnTo>
                  <a:pt x="2458" y="20512"/>
                </a:lnTo>
                <a:lnTo>
                  <a:pt x="2555" y="20439"/>
                </a:lnTo>
                <a:lnTo>
                  <a:pt x="2652" y="20366"/>
                </a:lnTo>
                <a:lnTo>
                  <a:pt x="2750" y="20269"/>
                </a:lnTo>
                <a:lnTo>
                  <a:pt x="2798" y="20172"/>
                </a:lnTo>
                <a:lnTo>
                  <a:pt x="2847" y="20123"/>
                </a:lnTo>
                <a:lnTo>
                  <a:pt x="2871" y="20074"/>
                </a:lnTo>
                <a:lnTo>
                  <a:pt x="2969" y="19783"/>
                </a:lnTo>
                <a:lnTo>
                  <a:pt x="3042" y="19466"/>
                </a:lnTo>
                <a:lnTo>
                  <a:pt x="3090" y="19150"/>
                </a:lnTo>
                <a:lnTo>
                  <a:pt x="3139" y="18809"/>
                </a:lnTo>
                <a:lnTo>
                  <a:pt x="3188" y="18152"/>
                </a:lnTo>
                <a:lnTo>
                  <a:pt x="3236" y="17520"/>
                </a:lnTo>
                <a:lnTo>
                  <a:pt x="3285" y="16425"/>
                </a:lnTo>
                <a:lnTo>
                  <a:pt x="3334" y="15330"/>
                </a:lnTo>
                <a:lnTo>
                  <a:pt x="3407" y="14502"/>
                </a:lnTo>
                <a:lnTo>
                  <a:pt x="3480" y="13651"/>
                </a:lnTo>
                <a:lnTo>
                  <a:pt x="3528" y="13164"/>
                </a:lnTo>
                <a:lnTo>
                  <a:pt x="3601" y="12872"/>
                </a:lnTo>
                <a:lnTo>
                  <a:pt x="3650" y="12750"/>
                </a:lnTo>
                <a:lnTo>
                  <a:pt x="3699" y="12629"/>
                </a:lnTo>
                <a:lnTo>
                  <a:pt x="3747" y="12750"/>
                </a:lnTo>
                <a:lnTo>
                  <a:pt x="3796" y="12872"/>
                </a:lnTo>
                <a:lnTo>
                  <a:pt x="3845" y="13164"/>
                </a:lnTo>
                <a:lnTo>
                  <a:pt x="3918" y="13651"/>
                </a:lnTo>
                <a:lnTo>
                  <a:pt x="3991" y="14502"/>
                </a:lnTo>
                <a:lnTo>
                  <a:pt x="4064" y="15330"/>
                </a:lnTo>
                <a:lnTo>
                  <a:pt x="4112" y="16425"/>
                </a:lnTo>
                <a:lnTo>
                  <a:pt x="4161" y="17520"/>
                </a:lnTo>
                <a:lnTo>
                  <a:pt x="4210" y="18152"/>
                </a:lnTo>
                <a:lnTo>
                  <a:pt x="4258" y="18809"/>
                </a:lnTo>
                <a:lnTo>
                  <a:pt x="4307" y="19150"/>
                </a:lnTo>
                <a:lnTo>
                  <a:pt x="4356" y="19466"/>
                </a:lnTo>
                <a:lnTo>
                  <a:pt x="4429" y="19783"/>
                </a:lnTo>
                <a:lnTo>
                  <a:pt x="4526" y="20074"/>
                </a:lnTo>
                <a:lnTo>
                  <a:pt x="4550" y="20123"/>
                </a:lnTo>
                <a:lnTo>
                  <a:pt x="4599" y="20172"/>
                </a:lnTo>
                <a:lnTo>
                  <a:pt x="4648" y="20269"/>
                </a:lnTo>
                <a:lnTo>
                  <a:pt x="4745" y="20366"/>
                </a:lnTo>
                <a:lnTo>
                  <a:pt x="4842" y="20439"/>
                </a:lnTo>
                <a:lnTo>
                  <a:pt x="4940" y="20512"/>
                </a:lnTo>
                <a:lnTo>
                  <a:pt x="5183" y="20634"/>
                </a:lnTo>
                <a:lnTo>
                  <a:pt x="5402" y="20731"/>
                </a:lnTo>
                <a:lnTo>
                  <a:pt x="5694" y="20804"/>
                </a:lnTo>
                <a:lnTo>
                  <a:pt x="5986" y="20829"/>
                </a:lnTo>
                <a:lnTo>
                  <a:pt x="6278" y="20829"/>
                </a:lnTo>
                <a:lnTo>
                  <a:pt x="6594" y="20756"/>
                </a:lnTo>
                <a:lnTo>
                  <a:pt x="6691" y="20707"/>
                </a:lnTo>
                <a:lnTo>
                  <a:pt x="6740" y="20634"/>
                </a:lnTo>
                <a:lnTo>
                  <a:pt x="6740" y="20512"/>
                </a:lnTo>
                <a:lnTo>
                  <a:pt x="6716" y="20415"/>
                </a:lnTo>
                <a:lnTo>
                  <a:pt x="6667" y="20269"/>
                </a:lnTo>
                <a:lnTo>
                  <a:pt x="6570" y="20147"/>
                </a:lnTo>
                <a:lnTo>
                  <a:pt x="6375" y="19904"/>
                </a:lnTo>
                <a:lnTo>
                  <a:pt x="6132" y="19685"/>
                </a:lnTo>
                <a:lnTo>
                  <a:pt x="5864" y="19515"/>
                </a:lnTo>
                <a:lnTo>
                  <a:pt x="5889" y="18736"/>
                </a:lnTo>
                <a:lnTo>
                  <a:pt x="5937" y="17958"/>
                </a:lnTo>
                <a:lnTo>
                  <a:pt x="6059" y="16376"/>
                </a:lnTo>
                <a:lnTo>
                  <a:pt x="6132" y="15597"/>
                </a:lnTo>
                <a:lnTo>
                  <a:pt x="6156" y="14819"/>
                </a:lnTo>
                <a:lnTo>
                  <a:pt x="6180" y="14040"/>
                </a:lnTo>
                <a:lnTo>
                  <a:pt x="6180" y="13261"/>
                </a:lnTo>
                <a:lnTo>
                  <a:pt x="6180" y="12604"/>
                </a:lnTo>
                <a:lnTo>
                  <a:pt x="6156" y="11923"/>
                </a:lnTo>
                <a:lnTo>
                  <a:pt x="6253" y="12069"/>
                </a:lnTo>
                <a:lnTo>
                  <a:pt x="6399" y="12166"/>
                </a:lnTo>
                <a:lnTo>
                  <a:pt x="6521" y="12215"/>
                </a:lnTo>
                <a:lnTo>
                  <a:pt x="6643" y="12215"/>
                </a:lnTo>
                <a:lnTo>
                  <a:pt x="6764" y="12191"/>
                </a:lnTo>
                <a:lnTo>
                  <a:pt x="6886" y="12142"/>
                </a:lnTo>
                <a:lnTo>
                  <a:pt x="6983" y="12069"/>
                </a:lnTo>
                <a:lnTo>
                  <a:pt x="7081" y="11972"/>
                </a:lnTo>
                <a:lnTo>
                  <a:pt x="7178" y="11899"/>
                </a:lnTo>
                <a:lnTo>
                  <a:pt x="7227" y="11777"/>
                </a:lnTo>
                <a:lnTo>
                  <a:pt x="7300" y="11631"/>
                </a:lnTo>
                <a:lnTo>
                  <a:pt x="7324" y="11412"/>
                </a:lnTo>
                <a:lnTo>
                  <a:pt x="7300" y="11193"/>
                </a:lnTo>
                <a:lnTo>
                  <a:pt x="7251" y="10974"/>
                </a:lnTo>
                <a:lnTo>
                  <a:pt x="7275" y="10974"/>
                </a:lnTo>
                <a:lnTo>
                  <a:pt x="7348" y="10390"/>
                </a:lnTo>
                <a:lnTo>
                  <a:pt x="7397" y="9806"/>
                </a:lnTo>
                <a:lnTo>
                  <a:pt x="7397" y="9198"/>
                </a:lnTo>
                <a:lnTo>
                  <a:pt x="7348" y="8614"/>
                </a:lnTo>
                <a:lnTo>
                  <a:pt x="7251" y="8006"/>
                </a:lnTo>
                <a:lnTo>
                  <a:pt x="7129" y="7446"/>
                </a:lnTo>
                <a:lnTo>
                  <a:pt x="6959" y="6862"/>
                </a:lnTo>
                <a:lnTo>
                  <a:pt x="6764" y="6327"/>
                </a:lnTo>
                <a:lnTo>
                  <a:pt x="6545" y="5913"/>
                </a:lnTo>
                <a:lnTo>
                  <a:pt x="6302" y="5499"/>
                </a:lnTo>
                <a:lnTo>
                  <a:pt x="6010" y="5134"/>
                </a:lnTo>
                <a:lnTo>
                  <a:pt x="5840" y="4964"/>
                </a:lnTo>
                <a:lnTo>
                  <a:pt x="5670" y="4794"/>
                </a:lnTo>
                <a:lnTo>
                  <a:pt x="5499" y="4648"/>
                </a:lnTo>
                <a:lnTo>
                  <a:pt x="5305" y="4526"/>
                </a:lnTo>
                <a:lnTo>
                  <a:pt x="5110" y="4404"/>
                </a:lnTo>
                <a:lnTo>
                  <a:pt x="4891" y="4331"/>
                </a:lnTo>
                <a:lnTo>
                  <a:pt x="4672" y="4258"/>
                </a:lnTo>
                <a:lnTo>
                  <a:pt x="4453" y="4210"/>
                </a:lnTo>
                <a:lnTo>
                  <a:pt x="4210" y="4210"/>
                </a:lnTo>
                <a:lnTo>
                  <a:pt x="3966" y="4234"/>
                </a:lnTo>
                <a:lnTo>
                  <a:pt x="3966" y="4210"/>
                </a:lnTo>
                <a:lnTo>
                  <a:pt x="3966" y="4185"/>
                </a:lnTo>
                <a:lnTo>
                  <a:pt x="3966" y="4137"/>
                </a:lnTo>
                <a:lnTo>
                  <a:pt x="3942" y="4039"/>
                </a:lnTo>
                <a:lnTo>
                  <a:pt x="3918" y="3966"/>
                </a:lnTo>
                <a:lnTo>
                  <a:pt x="4064" y="3942"/>
                </a:lnTo>
                <a:lnTo>
                  <a:pt x="4210" y="3893"/>
                </a:lnTo>
                <a:lnTo>
                  <a:pt x="4356" y="3845"/>
                </a:lnTo>
                <a:lnTo>
                  <a:pt x="4477" y="3772"/>
                </a:lnTo>
                <a:lnTo>
                  <a:pt x="4721" y="3602"/>
                </a:lnTo>
                <a:lnTo>
                  <a:pt x="4940" y="3383"/>
                </a:lnTo>
                <a:lnTo>
                  <a:pt x="5110" y="3115"/>
                </a:lnTo>
                <a:lnTo>
                  <a:pt x="5232" y="2847"/>
                </a:lnTo>
                <a:lnTo>
                  <a:pt x="5353" y="2531"/>
                </a:lnTo>
                <a:lnTo>
                  <a:pt x="5402" y="2215"/>
                </a:lnTo>
                <a:lnTo>
                  <a:pt x="5426" y="2069"/>
                </a:lnTo>
                <a:lnTo>
                  <a:pt x="5402" y="1898"/>
                </a:lnTo>
                <a:lnTo>
                  <a:pt x="5378" y="1704"/>
                </a:lnTo>
                <a:lnTo>
                  <a:pt x="5329" y="1485"/>
                </a:lnTo>
                <a:lnTo>
                  <a:pt x="5280" y="1290"/>
                </a:lnTo>
                <a:lnTo>
                  <a:pt x="5183" y="1095"/>
                </a:lnTo>
                <a:lnTo>
                  <a:pt x="5086" y="876"/>
                </a:lnTo>
                <a:lnTo>
                  <a:pt x="4988" y="682"/>
                </a:lnTo>
                <a:lnTo>
                  <a:pt x="4867" y="511"/>
                </a:lnTo>
                <a:lnTo>
                  <a:pt x="4721" y="365"/>
                </a:lnTo>
                <a:lnTo>
                  <a:pt x="4575" y="219"/>
                </a:lnTo>
                <a:lnTo>
                  <a:pt x="4429" y="122"/>
                </a:lnTo>
                <a:lnTo>
                  <a:pt x="4258" y="49"/>
                </a:lnTo>
                <a:lnTo>
                  <a:pt x="40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9"/>
          <p:cNvSpPr/>
          <p:nvPr/>
        </p:nvSpPr>
        <p:spPr>
          <a:xfrm>
            <a:off x="4121340" y="2097511"/>
            <a:ext cx="115339" cy="273127"/>
          </a:xfrm>
          <a:custGeom>
            <a:avLst/>
            <a:gdLst/>
            <a:ahLst/>
            <a:cxnLst/>
            <a:rect l="l" t="t" r="r" b="b"/>
            <a:pathLst>
              <a:path w="6741" h="15963" extrusionOk="0">
                <a:moveTo>
                  <a:pt x="3431" y="439"/>
                </a:moveTo>
                <a:lnTo>
                  <a:pt x="3577" y="488"/>
                </a:lnTo>
                <a:lnTo>
                  <a:pt x="3748" y="536"/>
                </a:lnTo>
                <a:lnTo>
                  <a:pt x="3699" y="609"/>
                </a:lnTo>
                <a:lnTo>
                  <a:pt x="3699" y="682"/>
                </a:lnTo>
                <a:lnTo>
                  <a:pt x="3723" y="731"/>
                </a:lnTo>
                <a:lnTo>
                  <a:pt x="3748" y="755"/>
                </a:lnTo>
                <a:lnTo>
                  <a:pt x="3845" y="780"/>
                </a:lnTo>
                <a:lnTo>
                  <a:pt x="3918" y="780"/>
                </a:lnTo>
                <a:lnTo>
                  <a:pt x="3991" y="755"/>
                </a:lnTo>
                <a:lnTo>
                  <a:pt x="4088" y="731"/>
                </a:lnTo>
                <a:lnTo>
                  <a:pt x="4161" y="780"/>
                </a:lnTo>
                <a:lnTo>
                  <a:pt x="4088" y="828"/>
                </a:lnTo>
                <a:lnTo>
                  <a:pt x="4040" y="853"/>
                </a:lnTo>
                <a:lnTo>
                  <a:pt x="4015" y="926"/>
                </a:lnTo>
                <a:lnTo>
                  <a:pt x="3991" y="974"/>
                </a:lnTo>
                <a:lnTo>
                  <a:pt x="3967" y="1047"/>
                </a:lnTo>
                <a:lnTo>
                  <a:pt x="3991" y="1072"/>
                </a:lnTo>
                <a:lnTo>
                  <a:pt x="4015" y="1096"/>
                </a:lnTo>
                <a:lnTo>
                  <a:pt x="4137" y="1096"/>
                </a:lnTo>
                <a:lnTo>
                  <a:pt x="4259" y="1072"/>
                </a:lnTo>
                <a:lnTo>
                  <a:pt x="4429" y="999"/>
                </a:lnTo>
                <a:lnTo>
                  <a:pt x="4502" y="1096"/>
                </a:lnTo>
                <a:lnTo>
                  <a:pt x="4332" y="1193"/>
                </a:lnTo>
                <a:lnTo>
                  <a:pt x="4186" y="1291"/>
                </a:lnTo>
                <a:lnTo>
                  <a:pt x="4137" y="1339"/>
                </a:lnTo>
                <a:lnTo>
                  <a:pt x="4113" y="1388"/>
                </a:lnTo>
                <a:lnTo>
                  <a:pt x="4113" y="1412"/>
                </a:lnTo>
                <a:lnTo>
                  <a:pt x="4113" y="1436"/>
                </a:lnTo>
                <a:lnTo>
                  <a:pt x="4210" y="1485"/>
                </a:lnTo>
                <a:lnTo>
                  <a:pt x="4307" y="1485"/>
                </a:lnTo>
                <a:lnTo>
                  <a:pt x="4405" y="1461"/>
                </a:lnTo>
                <a:lnTo>
                  <a:pt x="4551" y="1436"/>
                </a:lnTo>
                <a:lnTo>
                  <a:pt x="4672" y="1364"/>
                </a:lnTo>
                <a:lnTo>
                  <a:pt x="4745" y="1509"/>
                </a:lnTo>
                <a:lnTo>
                  <a:pt x="4429" y="1582"/>
                </a:lnTo>
                <a:lnTo>
                  <a:pt x="4332" y="1631"/>
                </a:lnTo>
                <a:lnTo>
                  <a:pt x="4210" y="1680"/>
                </a:lnTo>
                <a:lnTo>
                  <a:pt x="4113" y="1753"/>
                </a:lnTo>
                <a:lnTo>
                  <a:pt x="4040" y="1826"/>
                </a:lnTo>
                <a:lnTo>
                  <a:pt x="4040" y="1874"/>
                </a:lnTo>
                <a:lnTo>
                  <a:pt x="4064" y="1899"/>
                </a:lnTo>
                <a:lnTo>
                  <a:pt x="4283" y="1899"/>
                </a:lnTo>
                <a:lnTo>
                  <a:pt x="4502" y="1850"/>
                </a:lnTo>
                <a:lnTo>
                  <a:pt x="4818" y="1801"/>
                </a:lnTo>
                <a:lnTo>
                  <a:pt x="4818" y="1947"/>
                </a:lnTo>
                <a:lnTo>
                  <a:pt x="4794" y="2093"/>
                </a:lnTo>
                <a:lnTo>
                  <a:pt x="4794" y="2118"/>
                </a:lnTo>
                <a:lnTo>
                  <a:pt x="4770" y="2118"/>
                </a:lnTo>
                <a:lnTo>
                  <a:pt x="4502" y="2166"/>
                </a:lnTo>
                <a:lnTo>
                  <a:pt x="4234" y="2264"/>
                </a:lnTo>
                <a:lnTo>
                  <a:pt x="4015" y="2312"/>
                </a:lnTo>
                <a:lnTo>
                  <a:pt x="3894" y="2361"/>
                </a:lnTo>
                <a:lnTo>
                  <a:pt x="3796" y="2410"/>
                </a:lnTo>
                <a:lnTo>
                  <a:pt x="3796" y="2434"/>
                </a:lnTo>
                <a:lnTo>
                  <a:pt x="3796" y="2483"/>
                </a:lnTo>
                <a:lnTo>
                  <a:pt x="3821" y="2531"/>
                </a:lnTo>
                <a:lnTo>
                  <a:pt x="3894" y="2580"/>
                </a:lnTo>
                <a:lnTo>
                  <a:pt x="3991" y="2604"/>
                </a:lnTo>
                <a:lnTo>
                  <a:pt x="4210" y="2604"/>
                </a:lnTo>
                <a:lnTo>
                  <a:pt x="4453" y="2580"/>
                </a:lnTo>
                <a:lnTo>
                  <a:pt x="4672" y="2507"/>
                </a:lnTo>
                <a:lnTo>
                  <a:pt x="4672" y="2507"/>
                </a:lnTo>
                <a:lnTo>
                  <a:pt x="4526" y="2750"/>
                </a:lnTo>
                <a:lnTo>
                  <a:pt x="4283" y="2750"/>
                </a:lnTo>
                <a:lnTo>
                  <a:pt x="4064" y="2775"/>
                </a:lnTo>
                <a:lnTo>
                  <a:pt x="3845" y="2823"/>
                </a:lnTo>
                <a:lnTo>
                  <a:pt x="3723" y="2848"/>
                </a:lnTo>
                <a:lnTo>
                  <a:pt x="3626" y="2896"/>
                </a:lnTo>
                <a:lnTo>
                  <a:pt x="3626" y="2921"/>
                </a:lnTo>
                <a:lnTo>
                  <a:pt x="3602" y="2969"/>
                </a:lnTo>
                <a:lnTo>
                  <a:pt x="3626" y="2994"/>
                </a:lnTo>
                <a:lnTo>
                  <a:pt x="3650" y="2994"/>
                </a:lnTo>
                <a:lnTo>
                  <a:pt x="3918" y="3091"/>
                </a:lnTo>
                <a:lnTo>
                  <a:pt x="4064" y="3115"/>
                </a:lnTo>
                <a:lnTo>
                  <a:pt x="4234" y="3115"/>
                </a:lnTo>
                <a:lnTo>
                  <a:pt x="4040" y="3286"/>
                </a:lnTo>
                <a:lnTo>
                  <a:pt x="3869" y="3213"/>
                </a:lnTo>
                <a:lnTo>
                  <a:pt x="3675" y="3188"/>
                </a:lnTo>
                <a:lnTo>
                  <a:pt x="3504" y="3213"/>
                </a:lnTo>
                <a:lnTo>
                  <a:pt x="3407" y="3237"/>
                </a:lnTo>
                <a:lnTo>
                  <a:pt x="3358" y="3286"/>
                </a:lnTo>
                <a:lnTo>
                  <a:pt x="3334" y="3310"/>
                </a:lnTo>
                <a:lnTo>
                  <a:pt x="3334" y="3334"/>
                </a:lnTo>
                <a:lnTo>
                  <a:pt x="3358" y="3407"/>
                </a:lnTo>
                <a:lnTo>
                  <a:pt x="3480" y="3456"/>
                </a:lnTo>
                <a:lnTo>
                  <a:pt x="3602" y="3480"/>
                </a:lnTo>
                <a:lnTo>
                  <a:pt x="3383" y="3480"/>
                </a:lnTo>
                <a:lnTo>
                  <a:pt x="3139" y="3456"/>
                </a:lnTo>
                <a:lnTo>
                  <a:pt x="2920" y="3383"/>
                </a:lnTo>
                <a:lnTo>
                  <a:pt x="2701" y="3261"/>
                </a:lnTo>
                <a:lnTo>
                  <a:pt x="2507" y="3115"/>
                </a:lnTo>
                <a:lnTo>
                  <a:pt x="2337" y="2945"/>
                </a:lnTo>
                <a:lnTo>
                  <a:pt x="2191" y="2750"/>
                </a:lnTo>
                <a:lnTo>
                  <a:pt x="2093" y="2531"/>
                </a:lnTo>
                <a:lnTo>
                  <a:pt x="2020" y="2288"/>
                </a:lnTo>
                <a:lnTo>
                  <a:pt x="1996" y="2069"/>
                </a:lnTo>
                <a:lnTo>
                  <a:pt x="1972" y="1826"/>
                </a:lnTo>
                <a:lnTo>
                  <a:pt x="2020" y="1582"/>
                </a:lnTo>
                <a:lnTo>
                  <a:pt x="2069" y="1364"/>
                </a:lnTo>
                <a:lnTo>
                  <a:pt x="2191" y="1169"/>
                </a:lnTo>
                <a:lnTo>
                  <a:pt x="2312" y="974"/>
                </a:lnTo>
                <a:lnTo>
                  <a:pt x="2483" y="828"/>
                </a:lnTo>
                <a:lnTo>
                  <a:pt x="2653" y="731"/>
                </a:lnTo>
                <a:lnTo>
                  <a:pt x="2799" y="658"/>
                </a:lnTo>
                <a:lnTo>
                  <a:pt x="2896" y="682"/>
                </a:lnTo>
                <a:lnTo>
                  <a:pt x="2969" y="682"/>
                </a:lnTo>
                <a:lnTo>
                  <a:pt x="3042" y="658"/>
                </a:lnTo>
                <a:lnTo>
                  <a:pt x="3115" y="561"/>
                </a:lnTo>
                <a:lnTo>
                  <a:pt x="3261" y="512"/>
                </a:lnTo>
                <a:lnTo>
                  <a:pt x="3431" y="439"/>
                </a:lnTo>
                <a:close/>
                <a:moveTo>
                  <a:pt x="3869" y="4454"/>
                </a:moveTo>
                <a:lnTo>
                  <a:pt x="4137" y="4478"/>
                </a:lnTo>
                <a:lnTo>
                  <a:pt x="4040" y="4575"/>
                </a:lnTo>
                <a:lnTo>
                  <a:pt x="4015" y="4624"/>
                </a:lnTo>
                <a:lnTo>
                  <a:pt x="4015" y="4673"/>
                </a:lnTo>
                <a:lnTo>
                  <a:pt x="4064" y="4721"/>
                </a:lnTo>
                <a:lnTo>
                  <a:pt x="4113" y="4770"/>
                </a:lnTo>
                <a:lnTo>
                  <a:pt x="4186" y="4770"/>
                </a:lnTo>
                <a:lnTo>
                  <a:pt x="4429" y="4697"/>
                </a:lnTo>
                <a:lnTo>
                  <a:pt x="4672" y="4624"/>
                </a:lnTo>
                <a:lnTo>
                  <a:pt x="4745" y="4600"/>
                </a:lnTo>
                <a:lnTo>
                  <a:pt x="4867" y="4648"/>
                </a:lnTo>
                <a:lnTo>
                  <a:pt x="4745" y="4673"/>
                </a:lnTo>
                <a:lnTo>
                  <a:pt x="4648" y="4721"/>
                </a:lnTo>
                <a:lnTo>
                  <a:pt x="4526" y="4770"/>
                </a:lnTo>
                <a:lnTo>
                  <a:pt x="4478" y="4867"/>
                </a:lnTo>
                <a:lnTo>
                  <a:pt x="4453" y="4940"/>
                </a:lnTo>
                <a:lnTo>
                  <a:pt x="4478" y="4965"/>
                </a:lnTo>
                <a:lnTo>
                  <a:pt x="4502" y="4965"/>
                </a:lnTo>
                <a:lnTo>
                  <a:pt x="4624" y="4989"/>
                </a:lnTo>
                <a:lnTo>
                  <a:pt x="4770" y="4965"/>
                </a:lnTo>
                <a:lnTo>
                  <a:pt x="5013" y="4940"/>
                </a:lnTo>
                <a:lnTo>
                  <a:pt x="5183" y="4940"/>
                </a:lnTo>
                <a:lnTo>
                  <a:pt x="5329" y="4916"/>
                </a:lnTo>
                <a:lnTo>
                  <a:pt x="5378" y="4965"/>
                </a:lnTo>
                <a:lnTo>
                  <a:pt x="5232" y="4989"/>
                </a:lnTo>
                <a:lnTo>
                  <a:pt x="5110" y="5038"/>
                </a:lnTo>
                <a:lnTo>
                  <a:pt x="5013" y="5111"/>
                </a:lnTo>
                <a:lnTo>
                  <a:pt x="4964" y="5232"/>
                </a:lnTo>
                <a:lnTo>
                  <a:pt x="4964" y="5281"/>
                </a:lnTo>
                <a:lnTo>
                  <a:pt x="4989" y="5305"/>
                </a:lnTo>
                <a:lnTo>
                  <a:pt x="5086" y="5354"/>
                </a:lnTo>
                <a:lnTo>
                  <a:pt x="5159" y="5354"/>
                </a:lnTo>
                <a:lnTo>
                  <a:pt x="5354" y="5330"/>
                </a:lnTo>
                <a:lnTo>
                  <a:pt x="5694" y="5330"/>
                </a:lnTo>
                <a:lnTo>
                  <a:pt x="5792" y="5476"/>
                </a:lnTo>
                <a:lnTo>
                  <a:pt x="5621" y="5524"/>
                </a:lnTo>
                <a:lnTo>
                  <a:pt x="5475" y="5597"/>
                </a:lnTo>
                <a:lnTo>
                  <a:pt x="5451" y="5622"/>
                </a:lnTo>
                <a:lnTo>
                  <a:pt x="5475" y="5646"/>
                </a:lnTo>
                <a:lnTo>
                  <a:pt x="5548" y="5695"/>
                </a:lnTo>
                <a:lnTo>
                  <a:pt x="5646" y="5719"/>
                </a:lnTo>
                <a:lnTo>
                  <a:pt x="5816" y="5743"/>
                </a:lnTo>
                <a:lnTo>
                  <a:pt x="5938" y="5743"/>
                </a:lnTo>
                <a:lnTo>
                  <a:pt x="6011" y="5914"/>
                </a:lnTo>
                <a:lnTo>
                  <a:pt x="5840" y="5962"/>
                </a:lnTo>
                <a:lnTo>
                  <a:pt x="5767" y="5987"/>
                </a:lnTo>
                <a:lnTo>
                  <a:pt x="5719" y="6035"/>
                </a:lnTo>
                <a:lnTo>
                  <a:pt x="5694" y="6084"/>
                </a:lnTo>
                <a:lnTo>
                  <a:pt x="5719" y="6108"/>
                </a:lnTo>
                <a:lnTo>
                  <a:pt x="5913" y="6157"/>
                </a:lnTo>
                <a:lnTo>
                  <a:pt x="6108" y="6181"/>
                </a:lnTo>
                <a:lnTo>
                  <a:pt x="6157" y="6400"/>
                </a:lnTo>
                <a:lnTo>
                  <a:pt x="6084" y="6400"/>
                </a:lnTo>
                <a:lnTo>
                  <a:pt x="5938" y="6425"/>
                </a:lnTo>
                <a:lnTo>
                  <a:pt x="5889" y="6473"/>
                </a:lnTo>
                <a:lnTo>
                  <a:pt x="5816" y="6522"/>
                </a:lnTo>
                <a:lnTo>
                  <a:pt x="5816" y="6546"/>
                </a:lnTo>
                <a:lnTo>
                  <a:pt x="5816" y="6595"/>
                </a:lnTo>
                <a:lnTo>
                  <a:pt x="5840" y="6644"/>
                </a:lnTo>
                <a:lnTo>
                  <a:pt x="5889" y="6692"/>
                </a:lnTo>
                <a:lnTo>
                  <a:pt x="5962" y="6717"/>
                </a:lnTo>
                <a:lnTo>
                  <a:pt x="6084" y="6717"/>
                </a:lnTo>
                <a:lnTo>
                  <a:pt x="6230" y="6692"/>
                </a:lnTo>
                <a:lnTo>
                  <a:pt x="6278" y="6887"/>
                </a:lnTo>
                <a:lnTo>
                  <a:pt x="6059" y="6887"/>
                </a:lnTo>
                <a:lnTo>
                  <a:pt x="6035" y="6911"/>
                </a:lnTo>
                <a:lnTo>
                  <a:pt x="6011" y="6936"/>
                </a:lnTo>
                <a:lnTo>
                  <a:pt x="6011" y="6984"/>
                </a:lnTo>
                <a:lnTo>
                  <a:pt x="6035" y="7033"/>
                </a:lnTo>
                <a:lnTo>
                  <a:pt x="6084" y="7082"/>
                </a:lnTo>
                <a:lnTo>
                  <a:pt x="6157" y="7106"/>
                </a:lnTo>
                <a:lnTo>
                  <a:pt x="6303" y="7130"/>
                </a:lnTo>
                <a:lnTo>
                  <a:pt x="6327" y="7301"/>
                </a:lnTo>
                <a:lnTo>
                  <a:pt x="6157" y="7301"/>
                </a:lnTo>
                <a:lnTo>
                  <a:pt x="6084" y="7325"/>
                </a:lnTo>
                <a:lnTo>
                  <a:pt x="6035" y="7374"/>
                </a:lnTo>
                <a:lnTo>
                  <a:pt x="6011" y="7447"/>
                </a:lnTo>
                <a:lnTo>
                  <a:pt x="6011" y="7471"/>
                </a:lnTo>
                <a:lnTo>
                  <a:pt x="6035" y="7520"/>
                </a:lnTo>
                <a:lnTo>
                  <a:pt x="6084" y="7544"/>
                </a:lnTo>
                <a:lnTo>
                  <a:pt x="6132" y="7568"/>
                </a:lnTo>
                <a:lnTo>
                  <a:pt x="6254" y="7593"/>
                </a:lnTo>
                <a:lnTo>
                  <a:pt x="6351" y="7617"/>
                </a:lnTo>
                <a:lnTo>
                  <a:pt x="6351" y="7739"/>
                </a:lnTo>
                <a:lnTo>
                  <a:pt x="6157" y="7739"/>
                </a:lnTo>
                <a:lnTo>
                  <a:pt x="6132" y="7763"/>
                </a:lnTo>
                <a:lnTo>
                  <a:pt x="6084" y="7787"/>
                </a:lnTo>
                <a:lnTo>
                  <a:pt x="6059" y="7860"/>
                </a:lnTo>
                <a:lnTo>
                  <a:pt x="6059" y="7885"/>
                </a:lnTo>
                <a:lnTo>
                  <a:pt x="6059" y="7909"/>
                </a:lnTo>
                <a:lnTo>
                  <a:pt x="6132" y="7982"/>
                </a:lnTo>
                <a:lnTo>
                  <a:pt x="6230" y="8006"/>
                </a:lnTo>
                <a:lnTo>
                  <a:pt x="6327" y="8031"/>
                </a:lnTo>
                <a:lnTo>
                  <a:pt x="6327" y="8177"/>
                </a:lnTo>
                <a:lnTo>
                  <a:pt x="6205" y="8201"/>
                </a:lnTo>
                <a:lnTo>
                  <a:pt x="6157" y="8225"/>
                </a:lnTo>
                <a:lnTo>
                  <a:pt x="6108" y="8250"/>
                </a:lnTo>
                <a:lnTo>
                  <a:pt x="6084" y="8298"/>
                </a:lnTo>
                <a:lnTo>
                  <a:pt x="6084" y="8323"/>
                </a:lnTo>
                <a:lnTo>
                  <a:pt x="6084" y="8371"/>
                </a:lnTo>
                <a:lnTo>
                  <a:pt x="6108" y="8420"/>
                </a:lnTo>
                <a:lnTo>
                  <a:pt x="6205" y="8469"/>
                </a:lnTo>
                <a:lnTo>
                  <a:pt x="6303" y="8469"/>
                </a:lnTo>
                <a:lnTo>
                  <a:pt x="6278" y="8590"/>
                </a:lnTo>
                <a:lnTo>
                  <a:pt x="6205" y="8639"/>
                </a:lnTo>
                <a:lnTo>
                  <a:pt x="6181" y="8712"/>
                </a:lnTo>
                <a:lnTo>
                  <a:pt x="6181" y="8809"/>
                </a:lnTo>
                <a:lnTo>
                  <a:pt x="6205" y="8834"/>
                </a:lnTo>
                <a:lnTo>
                  <a:pt x="6254" y="8882"/>
                </a:lnTo>
                <a:lnTo>
                  <a:pt x="6327" y="8907"/>
                </a:lnTo>
                <a:lnTo>
                  <a:pt x="6327" y="8931"/>
                </a:lnTo>
                <a:lnTo>
                  <a:pt x="6327" y="8980"/>
                </a:lnTo>
                <a:lnTo>
                  <a:pt x="6303" y="9028"/>
                </a:lnTo>
                <a:lnTo>
                  <a:pt x="6254" y="9101"/>
                </a:lnTo>
                <a:lnTo>
                  <a:pt x="6157" y="9199"/>
                </a:lnTo>
                <a:lnTo>
                  <a:pt x="6084" y="9223"/>
                </a:lnTo>
                <a:lnTo>
                  <a:pt x="6011" y="9199"/>
                </a:lnTo>
                <a:lnTo>
                  <a:pt x="5962" y="9174"/>
                </a:lnTo>
                <a:lnTo>
                  <a:pt x="5913" y="9126"/>
                </a:lnTo>
                <a:lnTo>
                  <a:pt x="5865" y="9053"/>
                </a:lnTo>
                <a:lnTo>
                  <a:pt x="5865" y="9004"/>
                </a:lnTo>
                <a:lnTo>
                  <a:pt x="5865" y="8858"/>
                </a:lnTo>
                <a:lnTo>
                  <a:pt x="5865" y="8834"/>
                </a:lnTo>
                <a:lnTo>
                  <a:pt x="5913" y="8542"/>
                </a:lnTo>
                <a:lnTo>
                  <a:pt x="5938" y="8201"/>
                </a:lnTo>
                <a:lnTo>
                  <a:pt x="5913" y="7812"/>
                </a:lnTo>
                <a:lnTo>
                  <a:pt x="5865" y="7398"/>
                </a:lnTo>
                <a:lnTo>
                  <a:pt x="5792" y="7009"/>
                </a:lnTo>
                <a:lnTo>
                  <a:pt x="5719" y="6838"/>
                </a:lnTo>
                <a:lnTo>
                  <a:pt x="5646" y="6668"/>
                </a:lnTo>
                <a:lnTo>
                  <a:pt x="5548" y="6522"/>
                </a:lnTo>
                <a:lnTo>
                  <a:pt x="5451" y="6400"/>
                </a:lnTo>
                <a:lnTo>
                  <a:pt x="5329" y="6327"/>
                </a:lnTo>
                <a:lnTo>
                  <a:pt x="5208" y="6254"/>
                </a:lnTo>
                <a:lnTo>
                  <a:pt x="5135" y="6254"/>
                </a:lnTo>
                <a:lnTo>
                  <a:pt x="5086" y="6279"/>
                </a:lnTo>
                <a:lnTo>
                  <a:pt x="5062" y="6327"/>
                </a:lnTo>
                <a:lnTo>
                  <a:pt x="5037" y="6376"/>
                </a:lnTo>
                <a:lnTo>
                  <a:pt x="4818" y="6376"/>
                </a:lnTo>
                <a:lnTo>
                  <a:pt x="4745" y="6400"/>
                </a:lnTo>
                <a:lnTo>
                  <a:pt x="4672" y="6449"/>
                </a:lnTo>
                <a:lnTo>
                  <a:pt x="4648" y="6546"/>
                </a:lnTo>
                <a:lnTo>
                  <a:pt x="4672" y="6571"/>
                </a:lnTo>
                <a:lnTo>
                  <a:pt x="4697" y="6595"/>
                </a:lnTo>
                <a:lnTo>
                  <a:pt x="4770" y="6619"/>
                </a:lnTo>
                <a:lnTo>
                  <a:pt x="4867" y="6619"/>
                </a:lnTo>
                <a:lnTo>
                  <a:pt x="4964" y="6644"/>
                </a:lnTo>
                <a:lnTo>
                  <a:pt x="4916" y="6887"/>
                </a:lnTo>
                <a:lnTo>
                  <a:pt x="4770" y="6911"/>
                </a:lnTo>
                <a:lnTo>
                  <a:pt x="4624" y="6960"/>
                </a:lnTo>
                <a:lnTo>
                  <a:pt x="4478" y="7033"/>
                </a:lnTo>
                <a:lnTo>
                  <a:pt x="4356" y="7130"/>
                </a:lnTo>
                <a:lnTo>
                  <a:pt x="4356" y="7155"/>
                </a:lnTo>
                <a:lnTo>
                  <a:pt x="4356" y="7179"/>
                </a:lnTo>
                <a:lnTo>
                  <a:pt x="4356" y="7203"/>
                </a:lnTo>
                <a:lnTo>
                  <a:pt x="4380" y="7228"/>
                </a:lnTo>
                <a:lnTo>
                  <a:pt x="4648" y="7228"/>
                </a:lnTo>
                <a:lnTo>
                  <a:pt x="4916" y="7203"/>
                </a:lnTo>
                <a:lnTo>
                  <a:pt x="4916" y="7349"/>
                </a:lnTo>
                <a:lnTo>
                  <a:pt x="4770" y="7374"/>
                </a:lnTo>
                <a:lnTo>
                  <a:pt x="4672" y="7398"/>
                </a:lnTo>
                <a:lnTo>
                  <a:pt x="4575" y="7422"/>
                </a:lnTo>
                <a:lnTo>
                  <a:pt x="4478" y="7471"/>
                </a:lnTo>
                <a:lnTo>
                  <a:pt x="4405" y="7544"/>
                </a:lnTo>
                <a:lnTo>
                  <a:pt x="4405" y="7568"/>
                </a:lnTo>
                <a:lnTo>
                  <a:pt x="4405" y="7593"/>
                </a:lnTo>
                <a:lnTo>
                  <a:pt x="4502" y="7641"/>
                </a:lnTo>
                <a:lnTo>
                  <a:pt x="4624" y="7666"/>
                </a:lnTo>
                <a:lnTo>
                  <a:pt x="4770" y="7690"/>
                </a:lnTo>
                <a:lnTo>
                  <a:pt x="4916" y="7690"/>
                </a:lnTo>
                <a:lnTo>
                  <a:pt x="4916" y="7909"/>
                </a:lnTo>
                <a:lnTo>
                  <a:pt x="4697" y="7909"/>
                </a:lnTo>
                <a:lnTo>
                  <a:pt x="4478" y="7958"/>
                </a:lnTo>
                <a:lnTo>
                  <a:pt x="4405" y="7982"/>
                </a:lnTo>
                <a:lnTo>
                  <a:pt x="4332" y="8031"/>
                </a:lnTo>
                <a:lnTo>
                  <a:pt x="4307" y="8079"/>
                </a:lnTo>
                <a:lnTo>
                  <a:pt x="4307" y="8128"/>
                </a:lnTo>
                <a:lnTo>
                  <a:pt x="4332" y="8152"/>
                </a:lnTo>
                <a:lnTo>
                  <a:pt x="4405" y="8201"/>
                </a:lnTo>
                <a:lnTo>
                  <a:pt x="4526" y="8225"/>
                </a:lnTo>
                <a:lnTo>
                  <a:pt x="4794" y="8201"/>
                </a:lnTo>
                <a:lnTo>
                  <a:pt x="4916" y="8201"/>
                </a:lnTo>
                <a:lnTo>
                  <a:pt x="4916" y="8420"/>
                </a:lnTo>
                <a:lnTo>
                  <a:pt x="4770" y="8396"/>
                </a:lnTo>
                <a:lnTo>
                  <a:pt x="4648" y="8420"/>
                </a:lnTo>
                <a:lnTo>
                  <a:pt x="4478" y="8469"/>
                </a:lnTo>
                <a:lnTo>
                  <a:pt x="4405" y="8493"/>
                </a:lnTo>
                <a:lnTo>
                  <a:pt x="4332" y="8542"/>
                </a:lnTo>
                <a:lnTo>
                  <a:pt x="4307" y="8566"/>
                </a:lnTo>
                <a:lnTo>
                  <a:pt x="4307" y="8590"/>
                </a:lnTo>
                <a:lnTo>
                  <a:pt x="4356" y="8639"/>
                </a:lnTo>
                <a:lnTo>
                  <a:pt x="4429" y="8688"/>
                </a:lnTo>
                <a:lnTo>
                  <a:pt x="4502" y="8712"/>
                </a:lnTo>
                <a:lnTo>
                  <a:pt x="4672" y="8736"/>
                </a:lnTo>
                <a:lnTo>
                  <a:pt x="4794" y="8736"/>
                </a:lnTo>
                <a:lnTo>
                  <a:pt x="4916" y="8712"/>
                </a:lnTo>
                <a:lnTo>
                  <a:pt x="4916" y="8980"/>
                </a:lnTo>
                <a:lnTo>
                  <a:pt x="4770" y="9004"/>
                </a:lnTo>
                <a:lnTo>
                  <a:pt x="4624" y="9028"/>
                </a:lnTo>
                <a:lnTo>
                  <a:pt x="4356" y="9126"/>
                </a:lnTo>
                <a:lnTo>
                  <a:pt x="4332" y="9150"/>
                </a:lnTo>
                <a:lnTo>
                  <a:pt x="4356" y="9174"/>
                </a:lnTo>
                <a:lnTo>
                  <a:pt x="4478" y="9223"/>
                </a:lnTo>
                <a:lnTo>
                  <a:pt x="4599" y="9247"/>
                </a:lnTo>
                <a:lnTo>
                  <a:pt x="4843" y="9247"/>
                </a:lnTo>
                <a:lnTo>
                  <a:pt x="4940" y="9223"/>
                </a:lnTo>
                <a:lnTo>
                  <a:pt x="4940" y="9466"/>
                </a:lnTo>
                <a:lnTo>
                  <a:pt x="4770" y="9490"/>
                </a:lnTo>
                <a:lnTo>
                  <a:pt x="4575" y="9515"/>
                </a:lnTo>
                <a:lnTo>
                  <a:pt x="4380" y="9563"/>
                </a:lnTo>
                <a:lnTo>
                  <a:pt x="4356" y="9588"/>
                </a:lnTo>
                <a:lnTo>
                  <a:pt x="4332" y="9661"/>
                </a:lnTo>
                <a:lnTo>
                  <a:pt x="4332" y="9709"/>
                </a:lnTo>
                <a:lnTo>
                  <a:pt x="4356" y="9758"/>
                </a:lnTo>
                <a:lnTo>
                  <a:pt x="4453" y="9807"/>
                </a:lnTo>
                <a:lnTo>
                  <a:pt x="4526" y="9831"/>
                </a:lnTo>
                <a:lnTo>
                  <a:pt x="4721" y="9855"/>
                </a:lnTo>
                <a:lnTo>
                  <a:pt x="4964" y="9855"/>
                </a:lnTo>
                <a:lnTo>
                  <a:pt x="4964" y="10026"/>
                </a:lnTo>
                <a:lnTo>
                  <a:pt x="4818" y="10026"/>
                </a:lnTo>
                <a:lnTo>
                  <a:pt x="4672" y="10050"/>
                </a:lnTo>
                <a:lnTo>
                  <a:pt x="4551" y="10099"/>
                </a:lnTo>
                <a:lnTo>
                  <a:pt x="4405" y="10172"/>
                </a:lnTo>
                <a:lnTo>
                  <a:pt x="4405" y="10196"/>
                </a:lnTo>
                <a:lnTo>
                  <a:pt x="4405" y="10220"/>
                </a:lnTo>
                <a:lnTo>
                  <a:pt x="4551" y="10269"/>
                </a:lnTo>
                <a:lnTo>
                  <a:pt x="4697" y="10318"/>
                </a:lnTo>
                <a:lnTo>
                  <a:pt x="4916" y="10318"/>
                </a:lnTo>
                <a:lnTo>
                  <a:pt x="4989" y="10269"/>
                </a:lnTo>
                <a:lnTo>
                  <a:pt x="4989" y="10561"/>
                </a:lnTo>
                <a:lnTo>
                  <a:pt x="4867" y="10561"/>
                </a:lnTo>
                <a:lnTo>
                  <a:pt x="4721" y="10610"/>
                </a:lnTo>
                <a:lnTo>
                  <a:pt x="4551" y="10658"/>
                </a:lnTo>
                <a:lnTo>
                  <a:pt x="4478" y="10707"/>
                </a:lnTo>
                <a:lnTo>
                  <a:pt x="4429" y="10780"/>
                </a:lnTo>
                <a:lnTo>
                  <a:pt x="4429" y="10804"/>
                </a:lnTo>
                <a:lnTo>
                  <a:pt x="4478" y="10853"/>
                </a:lnTo>
                <a:lnTo>
                  <a:pt x="4551" y="10902"/>
                </a:lnTo>
                <a:lnTo>
                  <a:pt x="4721" y="10902"/>
                </a:lnTo>
                <a:lnTo>
                  <a:pt x="4867" y="10877"/>
                </a:lnTo>
                <a:lnTo>
                  <a:pt x="5013" y="10829"/>
                </a:lnTo>
                <a:lnTo>
                  <a:pt x="5013" y="10853"/>
                </a:lnTo>
                <a:lnTo>
                  <a:pt x="5013" y="10950"/>
                </a:lnTo>
                <a:lnTo>
                  <a:pt x="4843" y="10999"/>
                </a:lnTo>
                <a:lnTo>
                  <a:pt x="4672" y="11048"/>
                </a:lnTo>
                <a:lnTo>
                  <a:pt x="4599" y="11072"/>
                </a:lnTo>
                <a:lnTo>
                  <a:pt x="4502" y="11121"/>
                </a:lnTo>
                <a:lnTo>
                  <a:pt x="4502" y="11169"/>
                </a:lnTo>
                <a:lnTo>
                  <a:pt x="4502" y="11218"/>
                </a:lnTo>
                <a:lnTo>
                  <a:pt x="4575" y="11291"/>
                </a:lnTo>
                <a:lnTo>
                  <a:pt x="4648" y="11340"/>
                </a:lnTo>
                <a:lnTo>
                  <a:pt x="4843" y="11340"/>
                </a:lnTo>
                <a:lnTo>
                  <a:pt x="5037" y="11315"/>
                </a:lnTo>
                <a:lnTo>
                  <a:pt x="5037" y="11461"/>
                </a:lnTo>
                <a:lnTo>
                  <a:pt x="4916" y="11486"/>
                </a:lnTo>
                <a:lnTo>
                  <a:pt x="4794" y="11510"/>
                </a:lnTo>
                <a:lnTo>
                  <a:pt x="4551" y="11607"/>
                </a:lnTo>
                <a:lnTo>
                  <a:pt x="4502" y="11632"/>
                </a:lnTo>
                <a:lnTo>
                  <a:pt x="4478" y="11656"/>
                </a:lnTo>
                <a:lnTo>
                  <a:pt x="4502" y="11753"/>
                </a:lnTo>
                <a:lnTo>
                  <a:pt x="4526" y="11802"/>
                </a:lnTo>
                <a:lnTo>
                  <a:pt x="4599" y="11851"/>
                </a:lnTo>
                <a:lnTo>
                  <a:pt x="4721" y="11851"/>
                </a:lnTo>
                <a:lnTo>
                  <a:pt x="4843" y="11826"/>
                </a:lnTo>
                <a:lnTo>
                  <a:pt x="4964" y="11802"/>
                </a:lnTo>
                <a:lnTo>
                  <a:pt x="5062" y="11753"/>
                </a:lnTo>
                <a:lnTo>
                  <a:pt x="5062" y="11948"/>
                </a:lnTo>
                <a:lnTo>
                  <a:pt x="4843" y="11997"/>
                </a:lnTo>
                <a:lnTo>
                  <a:pt x="4672" y="12070"/>
                </a:lnTo>
                <a:lnTo>
                  <a:pt x="4551" y="12191"/>
                </a:lnTo>
                <a:lnTo>
                  <a:pt x="4551" y="12216"/>
                </a:lnTo>
                <a:lnTo>
                  <a:pt x="4575" y="12240"/>
                </a:lnTo>
                <a:lnTo>
                  <a:pt x="4624" y="12264"/>
                </a:lnTo>
                <a:lnTo>
                  <a:pt x="4697" y="12289"/>
                </a:lnTo>
                <a:lnTo>
                  <a:pt x="5086" y="12289"/>
                </a:lnTo>
                <a:lnTo>
                  <a:pt x="5110" y="12483"/>
                </a:lnTo>
                <a:lnTo>
                  <a:pt x="4916" y="12532"/>
                </a:lnTo>
                <a:lnTo>
                  <a:pt x="4745" y="12629"/>
                </a:lnTo>
                <a:lnTo>
                  <a:pt x="4624" y="12727"/>
                </a:lnTo>
                <a:lnTo>
                  <a:pt x="4599" y="12800"/>
                </a:lnTo>
                <a:lnTo>
                  <a:pt x="4599" y="12848"/>
                </a:lnTo>
                <a:lnTo>
                  <a:pt x="4624" y="12873"/>
                </a:lnTo>
                <a:lnTo>
                  <a:pt x="4697" y="12897"/>
                </a:lnTo>
                <a:lnTo>
                  <a:pt x="4770" y="12897"/>
                </a:lnTo>
                <a:lnTo>
                  <a:pt x="4916" y="12873"/>
                </a:lnTo>
                <a:lnTo>
                  <a:pt x="5135" y="12824"/>
                </a:lnTo>
                <a:lnTo>
                  <a:pt x="5135" y="13067"/>
                </a:lnTo>
                <a:lnTo>
                  <a:pt x="4964" y="13140"/>
                </a:lnTo>
                <a:lnTo>
                  <a:pt x="4818" y="13165"/>
                </a:lnTo>
                <a:lnTo>
                  <a:pt x="4697" y="13238"/>
                </a:lnTo>
                <a:lnTo>
                  <a:pt x="4648" y="13286"/>
                </a:lnTo>
                <a:lnTo>
                  <a:pt x="4648" y="13311"/>
                </a:lnTo>
                <a:lnTo>
                  <a:pt x="4672" y="13335"/>
                </a:lnTo>
                <a:lnTo>
                  <a:pt x="4770" y="13384"/>
                </a:lnTo>
                <a:lnTo>
                  <a:pt x="4891" y="13408"/>
                </a:lnTo>
                <a:lnTo>
                  <a:pt x="5037" y="13384"/>
                </a:lnTo>
                <a:lnTo>
                  <a:pt x="5159" y="13359"/>
                </a:lnTo>
                <a:lnTo>
                  <a:pt x="5183" y="13530"/>
                </a:lnTo>
                <a:lnTo>
                  <a:pt x="5062" y="13578"/>
                </a:lnTo>
                <a:lnTo>
                  <a:pt x="4940" y="13627"/>
                </a:lnTo>
                <a:lnTo>
                  <a:pt x="4867" y="13676"/>
                </a:lnTo>
                <a:lnTo>
                  <a:pt x="4818" y="13700"/>
                </a:lnTo>
                <a:lnTo>
                  <a:pt x="4794" y="13749"/>
                </a:lnTo>
                <a:lnTo>
                  <a:pt x="4818" y="13797"/>
                </a:lnTo>
                <a:lnTo>
                  <a:pt x="4891" y="13846"/>
                </a:lnTo>
                <a:lnTo>
                  <a:pt x="4989" y="13870"/>
                </a:lnTo>
                <a:lnTo>
                  <a:pt x="5110" y="13846"/>
                </a:lnTo>
                <a:lnTo>
                  <a:pt x="5208" y="13822"/>
                </a:lnTo>
                <a:lnTo>
                  <a:pt x="5232" y="13919"/>
                </a:lnTo>
                <a:lnTo>
                  <a:pt x="5208" y="13919"/>
                </a:lnTo>
                <a:lnTo>
                  <a:pt x="4940" y="13992"/>
                </a:lnTo>
                <a:lnTo>
                  <a:pt x="4891" y="14016"/>
                </a:lnTo>
                <a:lnTo>
                  <a:pt x="4818" y="14065"/>
                </a:lnTo>
                <a:lnTo>
                  <a:pt x="4745" y="14138"/>
                </a:lnTo>
                <a:lnTo>
                  <a:pt x="4721" y="14187"/>
                </a:lnTo>
                <a:lnTo>
                  <a:pt x="4745" y="14211"/>
                </a:lnTo>
                <a:lnTo>
                  <a:pt x="4843" y="14260"/>
                </a:lnTo>
                <a:lnTo>
                  <a:pt x="4916" y="14284"/>
                </a:lnTo>
                <a:lnTo>
                  <a:pt x="5135" y="14284"/>
                </a:lnTo>
                <a:lnTo>
                  <a:pt x="5256" y="14235"/>
                </a:lnTo>
                <a:lnTo>
                  <a:pt x="5281" y="14406"/>
                </a:lnTo>
                <a:lnTo>
                  <a:pt x="5037" y="14430"/>
                </a:lnTo>
                <a:lnTo>
                  <a:pt x="4964" y="14454"/>
                </a:lnTo>
                <a:lnTo>
                  <a:pt x="4891" y="14527"/>
                </a:lnTo>
                <a:lnTo>
                  <a:pt x="4843" y="14576"/>
                </a:lnTo>
                <a:lnTo>
                  <a:pt x="4843" y="14625"/>
                </a:lnTo>
                <a:lnTo>
                  <a:pt x="4867" y="14649"/>
                </a:lnTo>
                <a:lnTo>
                  <a:pt x="4916" y="14698"/>
                </a:lnTo>
                <a:lnTo>
                  <a:pt x="4964" y="14722"/>
                </a:lnTo>
                <a:lnTo>
                  <a:pt x="5110" y="14722"/>
                </a:lnTo>
                <a:lnTo>
                  <a:pt x="5329" y="14698"/>
                </a:lnTo>
                <a:lnTo>
                  <a:pt x="5354" y="14868"/>
                </a:lnTo>
                <a:lnTo>
                  <a:pt x="5208" y="14892"/>
                </a:lnTo>
                <a:lnTo>
                  <a:pt x="5062" y="14965"/>
                </a:lnTo>
                <a:lnTo>
                  <a:pt x="5037" y="14990"/>
                </a:lnTo>
                <a:lnTo>
                  <a:pt x="5037" y="15014"/>
                </a:lnTo>
                <a:lnTo>
                  <a:pt x="5062" y="15038"/>
                </a:lnTo>
                <a:lnTo>
                  <a:pt x="5232" y="15087"/>
                </a:lnTo>
                <a:lnTo>
                  <a:pt x="5427" y="15111"/>
                </a:lnTo>
                <a:lnTo>
                  <a:pt x="5475" y="15136"/>
                </a:lnTo>
                <a:lnTo>
                  <a:pt x="5548" y="15160"/>
                </a:lnTo>
                <a:lnTo>
                  <a:pt x="5646" y="15160"/>
                </a:lnTo>
                <a:lnTo>
                  <a:pt x="5694" y="15209"/>
                </a:lnTo>
                <a:lnTo>
                  <a:pt x="5743" y="15282"/>
                </a:lnTo>
                <a:lnTo>
                  <a:pt x="5767" y="15355"/>
                </a:lnTo>
                <a:lnTo>
                  <a:pt x="5792" y="15428"/>
                </a:lnTo>
                <a:lnTo>
                  <a:pt x="5767" y="15501"/>
                </a:lnTo>
                <a:lnTo>
                  <a:pt x="5694" y="15574"/>
                </a:lnTo>
                <a:lnTo>
                  <a:pt x="5621" y="15598"/>
                </a:lnTo>
                <a:lnTo>
                  <a:pt x="5524" y="15622"/>
                </a:lnTo>
                <a:lnTo>
                  <a:pt x="5427" y="15622"/>
                </a:lnTo>
                <a:lnTo>
                  <a:pt x="5208" y="15574"/>
                </a:lnTo>
                <a:lnTo>
                  <a:pt x="4794" y="15452"/>
                </a:lnTo>
                <a:lnTo>
                  <a:pt x="4599" y="15403"/>
                </a:lnTo>
                <a:lnTo>
                  <a:pt x="4599" y="15330"/>
                </a:lnTo>
                <a:lnTo>
                  <a:pt x="4502" y="14990"/>
                </a:lnTo>
                <a:lnTo>
                  <a:pt x="4380" y="14673"/>
                </a:lnTo>
                <a:lnTo>
                  <a:pt x="4283" y="14333"/>
                </a:lnTo>
                <a:lnTo>
                  <a:pt x="4186" y="13992"/>
                </a:lnTo>
                <a:lnTo>
                  <a:pt x="4113" y="13651"/>
                </a:lnTo>
                <a:lnTo>
                  <a:pt x="4064" y="13335"/>
                </a:lnTo>
                <a:lnTo>
                  <a:pt x="4015" y="12678"/>
                </a:lnTo>
                <a:lnTo>
                  <a:pt x="3967" y="12191"/>
                </a:lnTo>
                <a:lnTo>
                  <a:pt x="3942" y="11948"/>
                </a:lnTo>
                <a:lnTo>
                  <a:pt x="3894" y="11705"/>
                </a:lnTo>
                <a:lnTo>
                  <a:pt x="3821" y="11486"/>
                </a:lnTo>
                <a:lnTo>
                  <a:pt x="3748" y="11267"/>
                </a:lnTo>
                <a:lnTo>
                  <a:pt x="3626" y="11048"/>
                </a:lnTo>
                <a:lnTo>
                  <a:pt x="3480" y="10877"/>
                </a:lnTo>
                <a:lnTo>
                  <a:pt x="3431" y="10853"/>
                </a:lnTo>
                <a:lnTo>
                  <a:pt x="3383" y="10829"/>
                </a:lnTo>
                <a:lnTo>
                  <a:pt x="3285" y="10853"/>
                </a:lnTo>
                <a:lnTo>
                  <a:pt x="3212" y="10877"/>
                </a:lnTo>
                <a:lnTo>
                  <a:pt x="3139" y="10950"/>
                </a:lnTo>
                <a:lnTo>
                  <a:pt x="3066" y="11023"/>
                </a:lnTo>
                <a:lnTo>
                  <a:pt x="2823" y="11023"/>
                </a:lnTo>
                <a:lnTo>
                  <a:pt x="2774" y="11048"/>
                </a:lnTo>
                <a:lnTo>
                  <a:pt x="2726" y="11072"/>
                </a:lnTo>
                <a:lnTo>
                  <a:pt x="2701" y="11096"/>
                </a:lnTo>
                <a:lnTo>
                  <a:pt x="2701" y="11121"/>
                </a:lnTo>
                <a:lnTo>
                  <a:pt x="2701" y="11169"/>
                </a:lnTo>
                <a:lnTo>
                  <a:pt x="2726" y="11194"/>
                </a:lnTo>
                <a:lnTo>
                  <a:pt x="2823" y="11242"/>
                </a:lnTo>
                <a:lnTo>
                  <a:pt x="2969" y="11242"/>
                </a:lnTo>
                <a:lnTo>
                  <a:pt x="2945" y="11364"/>
                </a:lnTo>
                <a:lnTo>
                  <a:pt x="2847" y="11340"/>
                </a:lnTo>
                <a:lnTo>
                  <a:pt x="2750" y="11364"/>
                </a:lnTo>
                <a:lnTo>
                  <a:pt x="2677" y="11364"/>
                </a:lnTo>
                <a:lnTo>
                  <a:pt x="2604" y="11388"/>
                </a:lnTo>
                <a:lnTo>
                  <a:pt x="2556" y="11437"/>
                </a:lnTo>
                <a:lnTo>
                  <a:pt x="2531" y="11461"/>
                </a:lnTo>
                <a:lnTo>
                  <a:pt x="2556" y="11510"/>
                </a:lnTo>
                <a:lnTo>
                  <a:pt x="2580" y="11583"/>
                </a:lnTo>
                <a:lnTo>
                  <a:pt x="2628" y="11607"/>
                </a:lnTo>
                <a:lnTo>
                  <a:pt x="2750" y="11656"/>
                </a:lnTo>
                <a:lnTo>
                  <a:pt x="2920" y="11680"/>
                </a:lnTo>
                <a:lnTo>
                  <a:pt x="2896" y="11851"/>
                </a:lnTo>
                <a:lnTo>
                  <a:pt x="2628" y="11875"/>
                </a:lnTo>
                <a:lnTo>
                  <a:pt x="2458" y="11899"/>
                </a:lnTo>
                <a:lnTo>
                  <a:pt x="2361" y="11924"/>
                </a:lnTo>
                <a:lnTo>
                  <a:pt x="2288" y="11948"/>
                </a:lnTo>
                <a:lnTo>
                  <a:pt x="2288" y="11972"/>
                </a:lnTo>
                <a:lnTo>
                  <a:pt x="2288" y="11997"/>
                </a:lnTo>
                <a:lnTo>
                  <a:pt x="2337" y="12045"/>
                </a:lnTo>
                <a:lnTo>
                  <a:pt x="2410" y="12094"/>
                </a:lnTo>
                <a:lnTo>
                  <a:pt x="2507" y="12118"/>
                </a:lnTo>
                <a:lnTo>
                  <a:pt x="2604" y="12143"/>
                </a:lnTo>
                <a:lnTo>
                  <a:pt x="2896" y="12143"/>
                </a:lnTo>
                <a:lnTo>
                  <a:pt x="2896" y="12216"/>
                </a:lnTo>
                <a:lnTo>
                  <a:pt x="2628" y="12289"/>
                </a:lnTo>
                <a:lnTo>
                  <a:pt x="2507" y="12313"/>
                </a:lnTo>
                <a:lnTo>
                  <a:pt x="2385" y="12362"/>
                </a:lnTo>
                <a:lnTo>
                  <a:pt x="2361" y="12386"/>
                </a:lnTo>
                <a:lnTo>
                  <a:pt x="2337" y="12410"/>
                </a:lnTo>
                <a:lnTo>
                  <a:pt x="2361" y="12483"/>
                </a:lnTo>
                <a:lnTo>
                  <a:pt x="2410" y="12532"/>
                </a:lnTo>
                <a:lnTo>
                  <a:pt x="2483" y="12556"/>
                </a:lnTo>
                <a:lnTo>
                  <a:pt x="2604" y="12581"/>
                </a:lnTo>
                <a:lnTo>
                  <a:pt x="2726" y="12556"/>
                </a:lnTo>
                <a:lnTo>
                  <a:pt x="2872" y="12556"/>
                </a:lnTo>
                <a:lnTo>
                  <a:pt x="2823" y="12824"/>
                </a:lnTo>
                <a:lnTo>
                  <a:pt x="2677" y="12775"/>
                </a:lnTo>
                <a:lnTo>
                  <a:pt x="2337" y="12775"/>
                </a:lnTo>
                <a:lnTo>
                  <a:pt x="2264" y="12824"/>
                </a:lnTo>
                <a:lnTo>
                  <a:pt x="2239" y="12848"/>
                </a:lnTo>
                <a:lnTo>
                  <a:pt x="2239" y="12897"/>
                </a:lnTo>
                <a:lnTo>
                  <a:pt x="2239" y="12970"/>
                </a:lnTo>
                <a:lnTo>
                  <a:pt x="2312" y="13019"/>
                </a:lnTo>
                <a:lnTo>
                  <a:pt x="2385" y="13043"/>
                </a:lnTo>
                <a:lnTo>
                  <a:pt x="2458" y="13067"/>
                </a:lnTo>
                <a:lnTo>
                  <a:pt x="2628" y="13092"/>
                </a:lnTo>
                <a:lnTo>
                  <a:pt x="2799" y="13092"/>
                </a:lnTo>
                <a:lnTo>
                  <a:pt x="2774" y="13262"/>
                </a:lnTo>
                <a:lnTo>
                  <a:pt x="2458" y="13262"/>
                </a:lnTo>
                <a:lnTo>
                  <a:pt x="2361" y="13286"/>
                </a:lnTo>
                <a:lnTo>
                  <a:pt x="2264" y="13335"/>
                </a:lnTo>
                <a:lnTo>
                  <a:pt x="2239" y="13359"/>
                </a:lnTo>
                <a:lnTo>
                  <a:pt x="2239" y="13408"/>
                </a:lnTo>
                <a:lnTo>
                  <a:pt x="2312" y="13481"/>
                </a:lnTo>
                <a:lnTo>
                  <a:pt x="2410" y="13505"/>
                </a:lnTo>
                <a:lnTo>
                  <a:pt x="2483" y="13530"/>
                </a:lnTo>
                <a:lnTo>
                  <a:pt x="2726" y="13530"/>
                </a:lnTo>
                <a:lnTo>
                  <a:pt x="2701" y="13724"/>
                </a:lnTo>
                <a:lnTo>
                  <a:pt x="2483" y="13749"/>
                </a:lnTo>
                <a:lnTo>
                  <a:pt x="2312" y="13749"/>
                </a:lnTo>
                <a:lnTo>
                  <a:pt x="2264" y="13773"/>
                </a:lnTo>
                <a:lnTo>
                  <a:pt x="2191" y="13822"/>
                </a:lnTo>
                <a:lnTo>
                  <a:pt x="2166" y="13870"/>
                </a:lnTo>
                <a:lnTo>
                  <a:pt x="2166" y="13943"/>
                </a:lnTo>
                <a:lnTo>
                  <a:pt x="2215" y="13992"/>
                </a:lnTo>
                <a:lnTo>
                  <a:pt x="2239" y="14041"/>
                </a:lnTo>
                <a:lnTo>
                  <a:pt x="2361" y="14089"/>
                </a:lnTo>
                <a:lnTo>
                  <a:pt x="2628" y="14089"/>
                </a:lnTo>
                <a:lnTo>
                  <a:pt x="2604" y="14260"/>
                </a:lnTo>
                <a:lnTo>
                  <a:pt x="2385" y="14260"/>
                </a:lnTo>
                <a:lnTo>
                  <a:pt x="2264" y="14284"/>
                </a:lnTo>
                <a:lnTo>
                  <a:pt x="2166" y="14333"/>
                </a:lnTo>
                <a:lnTo>
                  <a:pt x="2118" y="14357"/>
                </a:lnTo>
                <a:lnTo>
                  <a:pt x="2118" y="14406"/>
                </a:lnTo>
                <a:lnTo>
                  <a:pt x="2142" y="14454"/>
                </a:lnTo>
                <a:lnTo>
                  <a:pt x="2191" y="14479"/>
                </a:lnTo>
                <a:lnTo>
                  <a:pt x="2312" y="14527"/>
                </a:lnTo>
                <a:lnTo>
                  <a:pt x="2458" y="14527"/>
                </a:lnTo>
                <a:lnTo>
                  <a:pt x="2580" y="14503"/>
                </a:lnTo>
                <a:lnTo>
                  <a:pt x="2531" y="14868"/>
                </a:lnTo>
                <a:lnTo>
                  <a:pt x="2531" y="14844"/>
                </a:lnTo>
                <a:lnTo>
                  <a:pt x="2434" y="14819"/>
                </a:lnTo>
                <a:lnTo>
                  <a:pt x="2312" y="14795"/>
                </a:lnTo>
                <a:lnTo>
                  <a:pt x="2191" y="14795"/>
                </a:lnTo>
                <a:lnTo>
                  <a:pt x="2093" y="14844"/>
                </a:lnTo>
                <a:lnTo>
                  <a:pt x="2069" y="14868"/>
                </a:lnTo>
                <a:lnTo>
                  <a:pt x="2069" y="14892"/>
                </a:lnTo>
                <a:lnTo>
                  <a:pt x="2069" y="14917"/>
                </a:lnTo>
                <a:lnTo>
                  <a:pt x="2093" y="14941"/>
                </a:lnTo>
                <a:lnTo>
                  <a:pt x="2166" y="14990"/>
                </a:lnTo>
                <a:lnTo>
                  <a:pt x="2264" y="14990"/>
                </a:lnTo>
                <a:lnTo>
                  <a:pt x="2458" y="15014"/>
                </a:lnTo>
                <a:lnTo>
                  <a:pt x="2507" y="15014"/>
                </a:lnTo>
                <a:lnTo>
                  <a:pt x="2531" y="14990"/>
                </a:lnTo>
                <a:lnTo>
                  <a:pt x="2531" y="15136"/>
                </a:lnTo>
                <a:lnTo>
                  <a:pt x="2045" y="15452"/>
                </a:lnTo>
                <a:lnTo>
                  <a:pt x="1801" y="15549"/>
                </a:lnTo>
                <a:lnTo>
                  <a:pt x="1680" y="15598"/>
                </a:lnTo>
                <a:lnTo>
                  <a:pt x="1534" y="15622"/>
                </a:lnTo>
                <a:lnTo>
                  <a:pt x="1436" y="15622"/>
                </a:lnTo>
                <a:lnTo>
                  <a:pt x="1339" y="15598"/>
                </a:lnTo>
                <a:lnTo>
                  <a:pt x="1266" y="15549"/>
                </a:lnTo>
                <a:lnTo>
                  <a:pt x="1242" y="15501"/>
                </a:lnTo>
                <a:lnTo>
                  <a:pt x="1242" y="15452"/>
                </a:lnTo>
                <a:lnTo>
                  <a:pt x="1266" y="15355"/>
                </a:lnTo>
                <a:lnTo>
                  <a:pt x="1315" y="15282"/>
                </a:lnTo>
                <a:lnTo>
                  <a:pt x="1485" y="15136"/>
                </a:lnTo>
                <a:lnTo>
                  <a:pt x="1534" y="15111"/>
                </a:lnTo>
                <a:lnTo>
                  <a:pt x="1582" y="15063"/>
                </a:lnTo>
                <a:lnTo>
                  <a:pt x="1607" y="15014"/>
                </a:lnTo>
                <a:lnTo>
                  <a:pt x="1631" y="14941"/>
                </a:lnTo>
                <a:lnTo>
                  <a:pt x="1655" y="14308"/>
                </a:lnTo>
                <a:lnTo>
                  <a:pt x="1680" y="13676"/>
                </a:lnTo>
                <a:lnTo>
                  <a:pt x="1704" y="12410"/>
                </a:lnTo>
                <a:lnTo>
                  <a:pt x="1728" y="11121"/>
                </a:lnTo>
                <a:lnTo>
                  <a:pt x="1753" y="10488"/>
                </a:lnTo>
                <a:lnTo>
                  <a:pt x="1801" y="9855"/>
                </a:lnTo>
                <a:lnTo>
                  <a:pt x="1826" y="9223"/>
                </a:lnTo>
                <a:lnTo>
                  <a:pt x="1826" y="8590"/>
                </a:lnTo>
                <a:lnTo>
                  <a:pt x="1850" y="7958"/>
                </a:lnTo>
                <a:lnTo>
                  <a:pt x="1923" y="7349"/>
                </a:lnTo>
                <a:lnTo>
                  <a:pt x="1996" y="6911"/>
                </a:lnTo>
                <a:lnTo>
                  <a:pt x="1996" y="6692"/>
                </a:lnTo>
                <a:lnTo>
                  <a:pt x="1972" y="6571"/>
                </a:lnTo>
                <a:lnTo>
                  <a:pt x="1923" y="6498"/>
                </a:lnTo>
                <a:lnTo>
                  <a:pt x="1947" y="6425"/>
                </a:lnTo>
                <a:lnTo>
                  <a:pt x="1947" y="6352"/>
                </a:lnTo>
                <a:lnTo>
                  <a:pt x="1923" y="6303"/>
                </a:lnTo>
                <a:lnTo>
                  <a:pt x="1874" y="6254"/>
                </a:lnTo>
                <a:lnTo>
                  <a:pt x="1801" y="6230"/>
                </a:lnTo>
                <a:lnTo>
                  <a:pt x="1704" y="6254"/>
                </a:lnTo>
                <a:lnTo>
                  <a:pt x="1558" y="6230"/>
                </a:lnTo>
                <a:lnTo>
                  <a:pt x="1485" y="6230"/>
                </a:lnTo>
                <a:lnTo>
                  <a:pt x="1436" y="6254"/>
                </a:lnTo>
                <a:lnTo>
                  <a:pt x="1388" y="6303"/>
                </a:lnTo>
                <a:lnTo>
                  <a:pt x="1412" y="6352"/>
                </a:lnTo>
                <a:lnTo>
                  <a:pt x="1412" y="6376"/>
                </a:lnTo>
                <a:lnTo>
                  <a:pt x="1509" y="6425"/>
                </a:lnTo>
                <a:lnTo>
                  <a:pt x="1485" y="6449"/>
                </a:lnTo>
                <a:lnTo>
                  <a:pt x="1388" y="6449"/>
                </a:lnTo>
                <a:lnTo>
                  <a:pt x="1193" y="6473"/>
                </a:lnTo>
                <a:lnTo>
                  <a:pt x="1096" y="6522"/>
                </a:lnTo>
                <a:lnTo>
                  <a:pt x="1071" y="6522"/>
                </a:lnTo>
                <a:lnTo>
                  <a:pt x="1096" y="6546"/>
                </a:lnTo>
                <a:lnTo>
                  <a:pt x="1144" y="6619"/>
                </a:lnTo>
                <a:lnTo>
                  <a:pt x="1193" y="6644"/>
                </a:lnTo>
                <a:lnTo>
                  <a:pt x="1266" y="6668"/>
                </a:lnTo>
                <a:lnTo>
                  <a:pt x="1339" y="6692"/>
                </a:lnTo>
                <a:lnTo>
                  <a:pt x="1315" y="6741"/>
                </a:lnTo>
                <a:lnTo>
                  <a:pt x="1193" y="6765"/>
                </a:lnTo>
                <a:lnTo>
                  <a:pt x="1096" y="6790"/>
                </a:lnTo>
                <a:lnTo>
                  <a:pt x="998" y="6863"/>
                </a:lnTo>
                <a:lnTo>
                  <a:pt x="998" y="6887"/>
                </a:lnTo>
                <a:lnTo>
                  <a:pt x="1096" y="6936"/>
                </a:lnTo>
                <a:lnTo>
                  <a:pt x="1193" y="6960"/>
                </a:lnTo>
                <a:lnTo>
                  <a:pt x="1217" y="6960"/>
                </a:lnTo>
                <a:lnTo>
                  <a:pt x="1193" y="7106"/>
                </a:lnTo>
                <a:lnTo>
                  <a:pt x="1047" y="7082"/>
                </a:lnTo>
                <a:lnTo>
                  <a:pt x="950" y="7106"/>
                </a:lnTo>
                <a:lnTo>
                  <a:pt x="877" y="7130"/>
                </a:lnTo>
                <a:lnTo>
                  <a:pt x="804" y="7203"/>
                </a:lnTo>
                <a:lnTo>
                  <a:pt x="804" y="7252"/>
                </a:lnTo>
                <a:lnTo>
                  <a:pt x="828" y="7301"/>
                </a:lnTo>
                <a:lnTo>
                  <a:pt x="852" y="7325"/>
                </a:lnTo>
                <a:lnTo>
                  <a:pt x="901" y="7349"/>
                </a:lnTo>
                <a:lnTo>
                  <a:pt x="1023" y="7374"/>
                </a:lnTo>
                <a:lnTo>
                  <a:pt x="1096" y="7398"/>
                </a:lnTo>
                <a:lnTo>
                  <a:pt x="1047" y="7568"/>
                </a:lnTo>
                <a:lnTo>
                  <a:pt x="950" y="7568"/>
                </a:lnTo>
                <a:lnTo>
                  <a:pt x="852" y="7593"/>
                </a:lnTo>
                <a:lnTo>
                  <a:pt x="731" y="7617"/>
                </a:lnTo>
                <a:lnTo>
                  <a:pt x="706" y="7641"/>
                </a:lnTo>
                <a:lnTo>
                  <a:pt x="682" y="7690"/>
                </a:lnTo>
                <a:lnTo>
                  <a:pt x="706" y="7739"/>
                </a:lnTo>
                <a:lnTo>
                  <a:pt x="731" y="7763"/>
                </a:lnTo>
                <a:lnTo>
                  <a:pt x="755" y="7812"/>
                </a:lnTo>
                <a:lnTo>
                  <a:pt x="828" y="7836"/>
                </a:lnTo>
                <a:lnTo>
                  <a:pt x="925" y="7860"/>
                </a:lnTo>
                <a:lnTo>
                  <a:pt x="974" y="7860"/>
                </a:lnTo>
                <a:lnTo>
                  <a:pt x="950" y="7958"/>
                </a:lnTo>
                <a:lnTo>
                  <a:pt x="804" y="7982"/>
                </a:lnTo>
                <a:lnTo>
                  <a:pt x="731" y="8006"/>
                </a:lnTo>
                <a:lnTo>
                  <a:pt x="658" y="8031"/>
                </a:lnTo>
                <a:lnTo>
                  <a:pt x="658" y="8055"/>
                </a:lnTo>
                <a:lnTo>
                  <a:pt x="658" y="8079"/>
                </a:lnTo>
                <a:lnTo>
                  <a:pt x="731" y="8104"/>
                </a:lnTo>
                <a:lnTo>
                  <a:pt x="804" y="8128"/>
                </a:lnTo>
                <a:lnTo>
                  <a:pt x="950" y="8128"/>
                </a:lnTo>
                <a:lnTo>
                  <a:pt x="950" y="8274"/>
                </a:lnTo>
                <a:lnTo>
                  <a:pt x="828" y="8298"/>
                </a:lnTo>
                <a:lnTo>
                  <a:pt x="779" y="8323"/>
                </a:lnTo>
                <a:lnTo>
                  <a:pt x="731" y="8347"/>
                </a:lnTo>
                <a:lnTo>
                  <a:pt x="706" y="8396"/>
                </a:lnTo>
                <a:lnTo>
                  <a:pt x="706" y="8420"/>
                </a:lnTo>
                <a:lnTo>
                  <a:pt x="731" y="8469"/>
                </a:lnTo>
                <a:lnTo>
                  <a:pt x="755" y="8493"/>
                </a:lnTo>
                <a:lnTo>
                  <a:pt x="828" y="8517"/>
                </a:lnTo>
                <a:lnTo>
                  <a:pt x="901" y="8517"/>
                </a:lnTo>
                <a:lnTo>
                  <a:pt x="974" y="8712"/>
                </a:lnTo>
                <a:lnTo>
                  <a:pt x="974" y="8834"/>
                </a:lnTo>
                <a:lnTo>
                  <a:pt x="974" y="8931"/>
                </a:lnTo>
                <a:lnTo>
                  <a:pt x="950" y="9028"/>
                </a:lnTo>
                <a:lnTo>
                  <a:pt x="901" y="9101"/>
                </a:lnTo>
                <a:lnTo>
                  <a:pt x="828" y="9174"/>
                </a:lnTo>
                <a:lnTo>
                  <a:pt x="731" y="9223"/>
                </a:lnTo>
                <a:lnTo>
                  <a:pt x="633" y="9223"/>
                </a:lnTo>
                <a:lnTo>
                  <a:pt x="512" y="9199"/>
                </a:lnTo>
                <a:lnTo>
                  <a:pt x="414" y="9150"/>
                </a:lnTo>
                <a:lnTo>
                  <a:pt x="341" y="9101"/>
                </a:lnTo>
                <a:lnTo>
                  <a:pt x="268" y="9028"/>
                </a:lnTo>
                <a:lnTo>
                  <a:pt x="268" y="8980"/>
                </a:lnTo>
                <a:lnTo>
                  <a:pt x="268" y="8931"/>
                </a:lnTo>
                <a:lnTo>
                  <a:pt x="293" y="8882"/>
                </a:lnTo>
                <a:lnTo>
                  <a:pt x="366" y="8858"/>
                </a:lnTo>
                <a:lnTo>
                  <a:pt x="390" y="8834"/>
                </a:lnTo>
                <a:lnTo>
                  <a:pt x="414" y="8809"/>
                </a:lnTo>
                <a:lnTo>
                  <a:pt x="487" y="8517"/>
                </a:lnTo>
                <a:lnTo>
                  <a:pt x="512" y="8225"/>
                </a:lnTo>
                <a:lnTo>
                  <a:pt x="560" y="7641"/>
                </a:lnTo>
                <a:lnTo>
                  <a:pt x="560" y="7057"/>
                </a:lnTo>
                <a:lnTo>
                  <a:pt x="609" y="6741"/>
                </a:lnTo>
                <a:lnTo>
                  <a:pt x="633" y="6473"/>
                </a:lnTo>
                <a:lnTo>
                  <a:pt x="731" y="6108"/>
                </a:lnTo>
                <a:lnTo>
                  <a:pt x="877" y="5792"/>
                </a:lnTo>
                <a:lnTo>
                  <a:pt x="1047" y="5524"/>
                </a:lnTo>
                <a:lnTo>
                  <a:pt x="1242" y="5281"/>
                </a:lnTo>
                <a:lnTo>
                  <a:pt x="1485" y="5062"/>
                </a:lnTo>
                <a:lnTo>
                  <a:pt x="1753" y="4892"/>
                </a:lnTo>
                <a:lnTo>
                  <a:pt x="2069" y="4746"/>
                </a:lnTo>
                <a:lnTo>
                  <a:pt x="2410" y="4624"/>
                </a:lnTo>
                <a:lnTo>
                  <a:pt x="2872" y="4527"/>
                </a:lnTo>
                <a:lnTo>
                  <a:pt x="3358" y="4478"/>
                </a:lnTo>
                <a:lnTo>
                  <a:pt x="3407" y="4502"/>
                </a:lnTo>
                <a:lnTo>
                  <a:pt x="3480" y="4502"/>
                </a:lnTo>
                <a:lnTo>
                  <a:pt x="3529" y="4478"/>
                </a:lnTo>
                <a:lnTo>
                  <a:pt x="3577" y="4454"/>
                </a:lnTo>
                <a:close/>
                <a:moveTo>
                  <a:pt x="3261" y="1"/>
                </a:moveTo>
                <a:lnTo>
                  <a:pt x="3066" y="25"/>
                </a:lnTo>
                <a:lnTo>
                  <a:pt x="2896" y="123"/>
                </a:lnTo>
                <a:lnTo>
                  <a:pt x="2823" y="171"/>
                </a:lnTo>
                <a:lnTo>
                  <a:pt x="2750" y="244"/>
                </a:lnTo>
                <a:lnTo>
                  <a:pt x="2531" y="317"/>
                </a:lnTo>
                <a:lnTo>
                  <a:pt x="2337" y="463"/>
                </a:lnTo>
                <a:lnTo>
                  <a:pt x="2142" y="609"/>
                </a:lnTo>
                <a:lnTo>
                  <a:pt x="1972" y="804"/>
                </a:lnTo>
                <a:lnTo>
                  <a:pt x="1826" y="1023"/>
                </a:lnTo>
                <a:lnTo>
                  <a:pt x="1704" y="1242"/>
                </a:lnTo>
                <a:lnTo>
                  <a:pt x="1631" y="1461"/>
                </a:lnTo>
                <a:lnTo>
                  <a:pt x="1582" y="1680"/>
                </a:lnTo>
                <a:lnTo>
                  <a:pt x="1558" y="1874"/>
                </a:lnTo>
                <a:lnTo>
                  <a:pt x="1582" y="2069"/>
                </a:lnTo>
                <a:lnTo>
                  <a:pt x="1582" y="2239"/>
                </a:lnTo>
                <a:lnTo>
                  <a:pt x="1631" y="2410"/>
                </a:lnTo>
                <a:lnTo>
                  <a:pt x="1680" y="2580"/>
                </a:lnTo>
                <a:lnTo>
                  <a:pt x="1728" y="2750"/>
                </a:lnTo>
                <a:lnTo>
                  <a:pt x="1826" y="2921"/>
                </a:lnTo>
                <a:lnTo>
                  <a:pt x="1899" y="3067"/>
                </a:lnTo>
                <a:lnTo>
                  <a:pt x="2020" y="3213"/>
                </a:lnTo>
                <a:lnTo>
                  <a:pt x="2142" y="3334"/>
                </a:lnTo>
                <a:lnTo>
                  <a:pt x="2264" y="3456"/>
                </a:lnTo>
                <a:lnTo>
                  <a:pt x="2410" y="3578"/>
                </a:lnTo>
                <a:lnTo>
                  <a:pt x="2556" y="3675"/>
                </a:lnTo>
                <a:lnTo>
                  <a:pt x="2701" y="3748"/>
                </a:lnTo>
                <a:lnTo>
                  <a:pt x="2872" y="3821"/>
                </a:lnTo>
                <a:lnTo>
                  <a:pt x="3066" y="3894"/>
                </a:lnTo>
                <a:lnTo>
                  <a:pt x="3310" y="3918"/>
                </a:lnTo>
                <a:lnTo>
                  <a:pt x="3261" y="4016"/>
                </a:lnTo>
                <a:lnTo>
                  <a:pt x="3237" y="4113"/>
                </a:lnTo>
                <a:lnTo>
                  <a:pt x="2750" y="4162"/>
                </a:lnTo>
                <a:lnTo>
                  <a:pt x="2361" y="4235"/>
                </a:lnTo>
                <a:lnTo>
                  <a:pt x="1996" y="4356"/>
                </a:lnTo>
                <a:lnTo>
                  <a:pt x="1655" y="4502"/>
                </a:lnTo>
                <a:lnTo>
                  <a:pt x="1339" y="4697"/>
                </a:lnTo>
                <a:lnTo>
                  <a:pt x="1071" y="4916"/>
                </a:lnTo>
                <a:lnTo>
                  <a:pt x="828" y="5184"/>
                </a:lnTo>
                <a:lnTo>
                  <a:pt x="609" y="5500"/>
                </a:lnTo>
                <a:lnTo>
                  <a:pt x="439" y="5865"/>
                </a:lnTo>
                <a:lnTo>
                  <a:pt x="341" y="6206"/>
                </a:lnTo>
                <a:lnTo>
                  <a:pt x="268" y="6571"/>
                </a:lnTo>
                <a:lnTo>
                  <a:pt x="220" y="6936"/>
                </a:lnTo>
                <a:lnTo>
                  <a:pt x="195" y="7301"/>
                </a:lnTo>
                <a:lnTo>
                  <a:pt x="171" y="7982"/>
                </a:lnTo>
                <a:lnTo>
                  <a:pt x="171" y="8347"/>
                </a:lnTo>
                <a:lnTo>
                  <a:pt x="195" y="8688"/>
                </a:lnTo>
                <a:lnTo>
                  <a:pt x="147" y="8712"/>
                </a:lnTo>
                <a:lnTo>
                  <a:pt x="98" y="8761"/>
                </a:lnTo>
                <a:lnTo>
                  <a:pt x="49" y="8809"/>
                </a:lnTo>
                <a:lnTo>
                  <a:pt x="25" y="8882"/>
                </a:lnTo>
                <a:lnTo>
                  <a:pt x="1" y="9004"/>
                </a:lnTo>
                <a:lnTo>
                  <a:pt x="49" y="9150"/>
                </a:lnTo>
                <a:lnTo>
                  <a:pt x="98" y="9223"/>
                </a:lnTo>
                <a:lnTo>
                  <a:pt x="147" y="9296"/>
                </a:lnTo>
                <a:lnTo>
                  <a:pt x="293" y="9418"/>
                </a:lnTo>
                <a:lnTo>
                  <a:pt x="463" y="9490"/>
                </a:lnTo>
                <a:lnTo>
                  <a:pt x="633" y="9515"/>
                </a:lnTo>
                <a:lnTo>
                  <a:pt x="828" y="9515"/>
                </a:lnTo>
                <a:lnTo>
                  <a:pt x="901" y="9466"/>
                </a:lnTo>
                <a:lnTo>
                  <a:pt x="974" y="9442"/>
                </a:lnTo>
                <a:lnTo>
                  <a:pt x="1120" y="9320"/>
                </a:lnTo>
                <a:lnTo>
                  <a:pt x="1193" y="9174"/>
                </a:lnTo>
                <a:lnTo>
                  <a:pt x="1266" y="9004"/>
                </a:lnTo>
                <a:lnTo>
                  <a:pt x="1290" y="8834"/>
                </a:lnTo>
                <a:lnTo>
                  <a:pt x="1266" y="8663"/>
                </a:lnTo>
                <a:lnTo>
                  <a:pt x="1217" y="8493"/>
                </a:lnTo>
                <a:lnTo>
                  <a:pt x="1266" y="8396"/>
                </a:lnTo>
                <a:lnTo>
                  <a:pt x="1290" y="8274"/>
                </a:lnTo>
                <a:lnTo>
                  <a:pt x="1315" y="8031"/>
                </a:lnTo>
                <a:lnTo>
                  <a:pt x="1412" y="7593"/>
                </a:lnTo>
                <a:lnTo>
                  <a:pt x="1534" y="7179"/>
                </a:lnTo>
                <a:lnTo>
                  <a:pt x="1631" y="6887"/>
                </a:lnTo>
                <a:lnTo>
                  <a:pt x="1582" y="7130"/>
                </a:lnTo>
                <a:lnTo>
                  <a:pt x="1534" y="7471"/>
                </a:lnTo>
                <a:lnTo>
                  <a:pt x="1509" y="7812"/>
                </a:lnTo>
                <a:lnTo>
                  <a:pt x="1436" y="9028"/>
                </a:lnTo>
                <a:lnTo>
                  <a:pt x="1363" y="10220"/>
                </a:lnTo>
                <a:lnTo>
                  <a:pt x="1315" y="11413"/>
                </a:lnTo>
                <a:lnTo>
                  <a:pt x="1290" y="12581"/>
                </a:lnTo>
                <a:lnTo>
                  <a:pt x="1266" y="13773"/>
                </a:lnTo>
                <a:lnTo>
                  <a:pt x="1217" y="14941"/>
                </a:lnTo>
                <a:lnTo>
                  <a:pt x="1217" y="14965"/>
                </a:lnTo>
                <a:lnTo>
                  <a:pt x="1120" y="15038"/>
                </a:lnTo>
                <a:lnTo>
                  <a:pt x="1023" y="15136"/>
                </a:lnTo>
                <a:lnTo>
                  <a:pt x="974" y="15233"/>
                </a:lnTo>
                <a:lnTo>
                  <a:pt x="925" y="15379"/>
                </a:lnTo>
                <a:lnTo>
                  <a:pt x="925" y="15501"/>
                </a:lnTo>
                <a:lnTo>
                  <a:pt x="925" y="15622"/>
                </a:lnTo>
                <a:lnTo>
                  <a:pt x="998" y="15720"/>
                </a:lnTo>
                <a:lnTo>
                  <a:pt x="1071" y="15841"/>
                </a:lnTo>
                <a:lnTo>
                  <a:pt x="1169" y="15890"/>
                </a:lnTo>
                <a:lnTo>
                  <a:pt x="1266" y="15939"/>
                </a:lnTo>
                <a:lnTo>
                  <a:pt x="1363" y="15963"/>
                </a:lnTo>
                <a:lnTo>
                  <a:pt x="1704" y="15963"/>
                </a:lnTo>
                <a:lnTo>
                  <a:pt x="1923" y="15890"/>
                </a:lnTo>
                <a:lnTo>
                  <a:pt x="2142" y="15793"/>
                </a:lnTo>
                <a:lnTo>
                  <a:pt x="2337" y="15671"/>
                </a:lnTo>
                <a:lnTo>
                  <a:pt x="2701" y="15452"/>
                </a:lnTo>
                <a:lnTo>
                  <a:pt x="2774" y="15428"/>
                </a:lnTo>
                <a:lnTo>
                  <a:pt x="2847" y="15403"/>
                </a:lnTo>
                <a:lnTo>
                  <a:pt x="2920" y="15330"/>
                </a:lnTo>
                <a:lnTo>
                  <a:pt x="2945" y="15233"/>
                </a:lnTo>
                <a:lnTo>
                  <a:pt x="3091" y="13870"/>
                </a:lnTo>
                <a:lnTo>
                  <a:pt x="3237" y="12508"/>
                </a:lnTo>
                <a:lnTo>
                  <a:pt x="3310" y="11802"/>
                </a:lnTo>
                <a:lnTo>
                  <a:pt x="3334" y="11461"/>
                </a:lnTo>
                <a:lnTo>
                  <a:pt x="3431" y="11096"/>
                </a:lnTo>
                <a:lnTo>
                  <a:pt x="3480" y="11194"/>
                </a:lnTo>
                <a:lnTo>
                  <a:pt x="3529" y="11315"/>
                </a:lnTo>
                <a:lnTo>
                  <a:pt x="3577" y="11559"/>
                </a:lnTo>
                <a:lnTo>
                  <a:pt x="3650" y="11997"/>
                </a:lnTo>
                <a:lnTo>
                  <a:pt x="3699" y="12508"/>
                </a:lnTo>
                <a:lnTo>
                  <a:pt x="3723" y="13043"/>
                </a:lnTo>
                <a:lnTo>
                  <a:pt x="3748" y="13359"/>
                </a:lnTo>
                <a:lnTo>
                  <a:pt x="3821" y="13651"/>
                </a:lnTo>
                <a:lnTo>
                  <a:pt x="3942" y="14260"/>
                </a:lnTo>
                <a:lnTo>
                  <a:pt x="4113" y="14844"/>
                </a:lnTo>
                <a:lnTo>
                  <a:pt x="4259" y="15428"/>
                </a:lnTo>
                <a:lnTo>
                  <a:pt x="4283" y="15501"/>
                </a:lnTo>
                <a:lnTo>
                  <a:pt x="4332" y="15525"/>
                </a:lnTo>
                <a:lnTo>
                  <a:pt x="4380" y="15598"/>
                </a:lnTo>
                <a:lnTo>
                  <a:pt x="4478" y="15671"/>
                </a:lnTo>
                <a:lnTo>
                  <a:pt x="4697" y="15793"/>
                </a:lnTo>
                <a:lnTo>
                  <a:pt x="4940" y="15866"/>
                </a:lnTo>
                <a:lnTo>
                  <a:pt x="5110" y="15914"/>
                </a:lnTo>
                <a:lnTo>
                  <a:pt x="5354" y="15963"/>
                </a:lnTo>
                <a:lnTo>
                  <a:pt x="5694" y="15963"/>
                </a:lnTo>
                <a:lnTo>
                  <a:pt x="5816" y="15914"/>
                </a:lnTo>
                <a:lnTo>
                  <a:pt x="5938" y="15866"/>
                </a:lnTo>
                <a:lnTo>
                  <a:pt x="6011" y="15793"/>
                </a:lnTo>
                <a:lnTo>
                  <a:pt x="6108" y="15671"/>
                </a:lnTo>
                <a:lnTo>
                  <a:pt x="6157" y="15525"/>
                </a:lnTo>
                <a:lnTo>
                  <a:pt x="6157" y="15379"/>
                </a:lnTo>
                <a:lnTo>
                  <a:pt x="6108" y="15209"/>
                </a:lnTo>
                <a:lnTo>
                  <a:pt x="6035" y="15087"/>
                </a:lnTo>
                <a:lnTo>
                  <a:pt x="5962" y="14965"/>
                </a:lnTo>
                <a:lnTo>
                  <a:pt x="5840" y="14868"/>
                </a:lnTo>
                <a:lnTo>
                  <a:pt x="5694" y="14819"/>
                </a:lnTo>
                <a:lnTo>
                  <a:pt x="5621" y="14333"/>
                </a:lnTo>
                <a:lnTo>
                  <a:pt x="5548" y="13822"/>
                </a:lnTo>
                <a:lnTo>
                  <a:pt x="5475" y="12824"/>
                </a:lnTo>
                <a:lnTo>
                  <a:pt x="5402" y="10853"/>
                </a:lnTo>
                <a:lnTo>
                  <a:pt x="5281" y="8542"/>
                </a:lnTo>
                <a:lnTo>
                  <a:pt x="5256" y="7836"/>
                </a:lnTo>
                <a:lnTo>
                  <a:pt x="5232" y="7106"/>
                </a:lnTo>
                <a:lnTo>
                  <a:pt x="5256" y="7033"/>
                </a:lnTo>
                <a:lnTo>
                  <a:pt x="5256" y="6984"/>
                </a:lnTo>
                <a:lnTo>
                  <a:pt x="5232" y="6936"/>
                </a:lnTo>
                <a:lnTo>
                  <a:pt x="5208" y="6887"/>
                </a:lnTo>
                <a:lnTo>
                  <a:pt x="5183" y="6619"/>
                </a:lnTo>
                <a:lnTo>
                  <a:pt x="5305" y="6863"/>
                </a:lnTo>
                <a:lnTo>
                  <a:pt x="5402" y="7130"/>
                </a:lnTo>
                <a:lnTo>
                  <a:pt x="5475" y="7398"/>
                </a:lnTo>
                <a:lnTo>
                  <a:pt x="5500" y="7666"/>
                </a:lnTo>
                <a:lnTo>
                  <a:pt x="5524" y="7958"/>
                </a:lnTo>
                <a:lnTo>
                  <a:pt x="5548" y="8250"/>
                </a:lnTo>
                <a:lnTo>
                  <a:pt x="5524" y="8785"/>
                </a:lnTo>
                <a:lnTo>
                  <a:pt x="5524" y="8834"/>
                </a:lnTo>
                <a:lnTo>
                  <a:pt x="5548" y="8907"/>
                </a:lnTo>
                <a:lnTo>
                  <a:pt x="5524" y="9004"/>
                </a:lnTo>
                <a:lnTo>
                  <a:pt x="5548" y="9126"/>
                </a:lnTo>
                <a:lnTo>
                  <a:pt x="5573" y="9247"/>
                </a:lnTo>
                <a:lnTo>
                  <a:pt x="5621" y="9345"/>
                </a:lnTo>
                <a:lnTo>
                  <a:pt x="5694" y="9418"/>
                </a:lnTo>
                <a:lnTo>
                  <a:pt x="5767" y="9466"/>
                </a:lnTo>
                <a:lnTo>
                  <a:pt x="5840" y="9515"/>
                </a:lnTo>
                <a:lnTo>
                  <a:pt x="5938" y="9539"/>
                </a:lnTo>
                <a:lnTo>
                  <a:pt x="6011" y="9563"/>
                </a:lnTo>
                <a:lnTo>
                  <a:pt x="6205" y="9563"/>
                </a:lnTo>
                <a:lnTo>
                  <a:pt x="6303" y="9515"/>
                </a:lnTo>
                <a:lnTo>
                  <a:pt x="6424" y="9442"/>
                </a:lnTo>
                <a:lnTo>
                  <a:pt x="6546" y="9320"/>
                </a:lnTo>
                <a:lnTo>
                  <a:pt x="6619" y="9199"/>
                </a:lnTo>
                <a:lnTo>
                  <a:pt x="6668" y="9053"/>
                </a:lnTo>
                <a:lnTo>
                  <a:pt x="6668" y="8907"/>
                </a:lnTo>
                <a:lnTo>
                  <a:pt x="6643" y="8785"/>
                </a:lnTo>
                <a:lnTo>
                  <a:pt x="6643" y="8736"/>
                </a:lnTo>
                <a:lnTo>
                  <a:pt x="6692" y="8420"/>
                </a:lnTo>
                <a:lnTo>
                  <a:pt x="6716" y="8079"/>
                </a:lnTo>
                <a:lnTo>
                  <a:pt x="6741" y="7739"/>
                </a:lnTo>
                <a:lnTo>
                  <a:pt x="6716" y="7398"/>
                </a:lnTo>
                <a:lnTo>
                  <a:pt x="6692" y="7057"/>
                </a:lnTo>
                <a:lnTo>
                  <a:pt x="6643" y="6717"/>
                </a:lnTo>
                <a:lnTo>
                  <a:pt x="6570" y="6400"/>
                </a:lnTo>
                <a:lnTo>
                  <a:pt x="6473" y="6060"/>
                </a:lnTo>
                <a:lnTo>
                  <a:pt x="6473" y="6011"/>
                </a:lnTo>
                <a:lnTo>
                  <a:pt x="6424" y="5962"/>
                </a:lnTo>
                <a:lnTo>
                  <a:pt x="6230" y="5500"/>
                </a:lnTo>
                <a:lnTo>
                  <a:pt x="6132" y="5257"/>
                </a:lnTo>
                <a:lnTo>
                  <a:pt x="5986" y="5038"/>
                </a:lnTo>
                <a:lnTo>
                  <a:pt x="5889" y="4916"/>
                </a:lnTo>
                <a:lnTo>
                  <a:pt x="5792" y="4770"/>
                </a:lnTo>
                <a:lnTo>
                  <a:pt x="5670" y="4673"/>
                </a:lnTo>
                <a:lnTo>
                  <a:pt x="5548" y="4551"/>
                </a:lnTo>
                <a:lnTo>
                  <a:pt x="5256" y="4381"/>
                </a:lnTo>
                <a:lnTo>
                  <a:pt x="4964" y="4259"/>
                </a:lnTo>
                <a:lnTo>
                  <a:pt x="4648" y="4162"/>
                </a:lnTo>
                <a:lnTo>
                  <a:pt x="4332" y="4113"/>
                </a:lnTo>
                <a:lnTo>
                  <a:pt x="3991" y="4089"/>
                </a:lnTo>
                <a:lnTo>
                  <a:pt x="3650" y="4089"/>
                </a:lnTo>
                <a:lnTo>
                  <a:pt x="3650" y="4064"/>
                </a:lnTo>
                <a:lnTo>
                  <a:pt x="3650" y="3918"/>
                </a:lnTo>
                <a:lnTo>
                  <a:pt x="3821" y="3870"/>
                </a:lnTo>
                <a:lnTo>
                  <a:pt x="3991" y="3797"/>
                </a:lnTo>
                <a:lnTo>
                  <a:pt x="4161" y="3724"/>
                </a:lnTo>
                <a:lnTo>
                  <a:pt x="4332" y="3626"/>
                </a:lnTo>
                <a:lnTo>
                  <a:pt x="4478" y="3505"/>
                </a:lnTo>
                <a:lnTo>
                  <a:pt x="4624" y="3359"/>
                </a:lnTo>
                <a:lnTo>
                  <a:pt x="4770" y="3237"/>
                </a:lnTo>
                <a:lnTo>
                  <a:pt x="4891" y="3067"/>
                </a:lnTo>
                <a:lnTo>
                  <a:pt x="4989" y="2896"/>
                </a:lnTo>
                <a:lnTo>
                  <a:pt x="5086" y="2726"/>
                </a:lnTo>
                <a:lnTo>
                  <a:pt x="5159" y="2556"/>
                </a:lnTo>
                <a:lnTo>
                  <a:pt x="5232" y="2385"/>
                </a:lnTo>
                <a:lnTo>
                  <a:pt x="5281" y="2191"/>
                </a:lnTo>
                <a:lnTo>
                  <a:pt x="5305" y="2020"/>
                </a:lnTo>
                <a:lnTo>
                  <a:pt x="5305" y="1826"/>
                </a:lnTo>
                <a:lnTo>
                  <a:pt x="5281" y="1655"/>
                </a:lnTo>
                <a:lnTo>
                  <a:pt x="5232" y="1436"/>
                </a:lnTo>
                <a:lnTo>
                  <a:pt x="5135" y="1218"/>
                </a:lnTo>
                <a:lnTo>
                  <a:pt x="5037" y="1023"/>
                </a:lnTo>
                <a:lnTo>
                  <a:pt x="4916" y="853"/>
                </a:lnTo>
                <a:lnTo>
                  <a:pt x="4770" y="682"/>
                </a:lnTo>
                <a:lnTo>
                  <a:pt x="4599" y="512"/>
                </a:lnTo>
                <a:lnTo>
                  <a:pt x="4429" y="366"/>
                </a:lnTo>
                <a:lnTo>
                  <a:pt x="4234" y="244"/>
                </a:lnTo>
                <a:lnTo>
                  <a:pt x="4088" y="171"/>
                </a:lnTo>
                <a:lnTo>
                  <a:pt x="3894" y="98"/>
                </a:lnTo>
                <a:lnTo>
                  <a:pt x="3699" y="25"/>
                </a:lnTo>
                <a:lnTo>
                  <a:pt x="34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9"/>
          <p:cNvSpPr/>
          <p:nvPr/>
        </p:nvSpPr>
        <p:spPr>
          <a:xfrm>
            <a:off x="4505196" y="2093764"/>
            <a:ext cx="268541" cy="284368"/>
          </a:xfrm>
          <a:custGeom>
            <a:avLst/>
            <a:gdLst/>
            <a:ahLst/>
            <a:cxnLst/>
            <a:rect l="l" t="t" r="r" b="b"/>
            <a:pathLst>
              <a:path w="15695" h="16620" extrusionOk="0">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9"/>
          <p:cNvSpPr/>
          <p:nvPr/>
        </p:nvSpPr>
        <p:spPr>
          <a:xfrm>
            <a:off x="4953984" y="2101259"/>
            <a:ext cx="294360" cy="271878"/>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9"/>
          <p:cNvSpPr/>
          <p:nvPr/>
        </p:nvSpPr>
        <p:spPr>
          <a:xfrm>
            <a:off x="5419420" y="2055045"/>
            <a:ext cx="270629" cy="324765"/>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9"/>
          <p:cNvSpPr/>
          <p:nvPr/>
        </p:nvSpPr>
        <p:spPr>
          <a:xfrm>
            <a:off x="1371981" y="2527993"/>
            <a:ext cx="99512" cy="336417"/>
          </a:xfrm>
          <a:custGeom>
            <a:avLst/>
            <a:gdLst/>
            <a:ahLst/>
            <a:cxnLst/>
            <a:rect l="l" t="t" r="r" b="b"/>
            <a:pathLst>
              <a:path w="5816" h="19662" extrusionOk="0">
                <a:moveTo>
                  <a:pt x="2677" y="5694"/>
                </a:moveTo>
                <a:lnTo>
                  <a:pt x="2896" y="5719"/>
                </a:lnTo>
                <a:lnTo>
                  <a:pt x="3042" y="5719"/>
                </a:lnTo>
                <a:lnTo>
                  <a:pt x="2871" y="5792"/>
                </a:lnTo>
                <a:lnTo>
                  <a:pt x="2750" y="5865"/>
                </a:lnTo>
                <a:lnTo>
                  <a:pt x="2482" y="5986"/>
                </a:lnTo>
                <a:lnTo>
                  <a:pt x="2360" y="6059"/>
                </a:lnTo>
                <a:lnTo>
                  <a:pt x="2239" y="6157"/>
                </a:lnTo>
                <a:lnTo>
                  <a:pt x="2263" y="5719"/>
                </a:lnTo>
                <a:lnTo>
                  <a:pt x="2433" y="5694"/>
                </a:lnTo>
                <a:close/>
                <a:moveTo>
                  <a:pt x="3407" y="5767"/>
                </a:moveTo>
                <a:lnTo>
                  <a:pt x="3577" y="5792"/>
                </a:lnTo>
                <a:lnTo>
                  <a:pt x="3553" y="6838"/>
                </a:lnTo>
                <a:lnTo>
                  <a:pt x="3480" y="6789"/>
                </a:lnTo>
                <a:lnTo>
                  <a:pt x="3407" y="6789"/>
                </a:lnTo>
                <a:lnTo>
                  <a:pt x="3309" y="6814"/>
                </a:lnTo>
                <a:lnTo>
                  <a:pt x="3212" y="6838"/>
                </a:lnTo>
                <a:lnTo>
                  <a:pt x="3042" y="6935"/>
                </a:lnTo>
                <a:lnTo>
                  <a:pt x="2896" y="7033"/>
                </a:lnTo>
                <a:lnTo>
                  <a:pt x="2531" y="7227"/>
                </a:lnTo>
                <a:lnTo>
                  <a:pt x="2336" y="7349"/>
                </a:lnTo>
                <a:lnTo>
                  <a:pt x="2166" y="7471"/>
                </a:lnTo>
                <a:lnTo>
                  <a:pt x="2190" y="7106"/>
                </a:lnTo>
                <a:lnTo>
                  <a:pt x="2360" y="7033"/>
                </a:lnTo>
                <a:lnTo>
                  <a:pt x="2531" y="6960"/>
                </a:lnTo>
                <a:lnTo>
                  <a:pt x="2847" y="6765"/>
                </a:lnTo>
                <a:lnTo>
                  <a:pt x="3212" y="6595"/>
                </a:lnTo>
                <a:lnTo>
                  <a:pt x="3407" y="6473"/>
                </a:lnTo>
                <a:lnTo>
                  <a:pt x="3455" y="6400"/>
                </a:lnTo>
                <a:lnTo>
                  <a:pt x="3504" y="6327"/>
                </a:lnTo>
                <a:lnTo>
                  <a:pt x="3528" y="6254"/>
                </a:lnTo>
                <a:lnTo>
                  <a:pt x="3480" y="6181"/>
                </a:lnTo>
                <a:lnTo>
                  <a:pt x="3431" y="6108"/>
                </a:lnTo>
                <a:lnTo>
                  <a:pt x="3382" y="6084"/>
                </a:lnTo>
                <a:lnTo>
                  <a:pt x="3285" y="6084"/>
                </a:lnTo>
                <a:lnTo>
                  <a:pt x="3188" y="6108"/>
                </a:lnTo>
                <a:lnTo>
                  <a:pt x="2993" y="6181"/>
                </a:lnTo>
                <a:lnTo>
                  <a:pt x="2628" y="6400"/>
                </a:lnTo>
                <a:lnTo>
                  <a:pt x="2409" y="6522"/>
                </a:lnTo>
                <a:lnTo>
                  <a:pt x="2190" y="6643"/>
                </a:lnTo>
                <a:lnTo>
                  <a:pt x="2214" y="6497"/>
                </a:lnTo>
                <a:lnTo>
                  <a:pt x="2263" y="6497"/>
                </a:lnTo>
                <a:lnTo>
                  <a:pt x="2287" y="6473"/>
                </a:lnTo>
                <a:lnTo>
                  <a:pt x="2579" y="6327"/>
                </a:lnTo>
                <a:lnTo>
                  <a:pt x="2847" y="6157"/>
                </a:lnTo>
                <a:lnTo>
                  <a:pt x="3139" y="6059"/>
                </a:lnTo>
                <a:lnTo>
                  <a:pt x="3285" y="5986"/>
                </a:lnTo>
                <a:lnTo>
                  <a:pt x="3358" y="5962"/>
                </a:lnTo>
                <a:lnTo>
                  <a:pt x="3382" y="5889"/>
                </a:lnTo>
                <a:lnTo>
                  <a:pt x="3407" y="5840"/>
                </a:lnTo>
                <a:lnTo>
                  <a:pt x="3407" y="5767"/>
                </a:lnTo>
                <a:close/>
                <a:moveTo>
                  <a:pt x="4039" y="6303"/>
                </a:moveTo>
                <a:lnTo>
                  <a:pt x="4209" y="6327"/>
                </a:lnTo>
                <a:lnTo>
                  <a:pt x="4404" y="6351"/>
                </a:lnTo>
                <a:lnTo>
                  <a:pt x="4526" y="6351"/>
                </a:lnTo>
                <a:lnTo>
                  <a:pt x="4574" y="7884"/>
                </a:lnTo>
                <a:lnTo>
                  <a:pt x="4574" y="7884"/>
                </a:lnTo>
                <a:lnTo>
                  <a:pt x="4501" y="7860"/>
                </a:lnTo>
                <a:lnTo>
                  <a:pt x="4404" y="7860"/>
                </a:lnTo>
                <a:lnTo>
                  <a:pt x="4234" y="7884"/>
                </a:lnTo>
                <a:lnTo>
                  <a:pt x="4015" y="7909"/>
                </a:lnTo>
                <a:lnTo>
                  <a:pt x="4015" y="7471"/>
                </a:lnTo>
                <a:lnTo>
                  <a:pt x="4039" y="6303"/>
                </a:lnTo>
                <a:close/>
                <a:moveTo>
                  <a:pt x="3553" y="7179"/>
                </a:moveTo>
                <a:lnTo>
                  <a:pt x="3553" y="7495"/>
                </a:lnTo>
                <a:lnTo>
                  <a:pt x="3480" y="7495"/>
                </a:lnTo>
                <a:lnTo>
                  <a:pt x="3285" y="7544"/>
                </a:lnTo>
                <a:lnTo>
                  <a:pt x="3090" y="7617"/>
                </a:lnTo>
                <a:lnTo>
                  <a:pt x="2701" y="7811"/>
                </a:lnTo>
                <a:lnTo>
                  <a:pt x="2458" y="7957"/>
                </a:lnTo>
                <a:lnTo>
                  <a:pt x="2190" y="8128"/>
                </a:lnTo>
                <a:lnTo>
                  <a:pt x="2166" y="7860"/>
                </a:lnTo>
                <a:lnTo>
                  <a:pt x="2166" y="7811"/>
                </a:lnTo>
                <a:lnTo>
                  <a:pt x="2287" y="7811"/>
                </a:lnTo>
                <a:lnTo>
                  <a:pt x="2409" y="7787"/>
                </a:lnTo>
                <a:lnTo>
                  <a:pt x="2628" y="7690"/>
                </a:lnTo>
                <a:lnTo>
                  <a:pt x="3042" y="7471"/>
                </a:lnTo>
                <a:lnTo>
                  <a:pt x="3285" y="7349"/>
                </a:lnTo>
                <a:lnTo>
                  <a:pt x="3431" y="7276"/>
                </a:lnTo>
                <a:lnTo>
                  <a:pt x="3553" y="7179"/>
                </a:lnTo>
                <a:close/>
                <a:moveTo>
                  <a:pt x="3553" y="7957"/>
                </a:moveTo>
                <a:lnTo>
                  <a:pt x="3553" y="8249"/>
                </a:lnTo>
                <a:lnTo>
                  <a:pt x="3504" y="8274"/>
                </a:lnTo>
                <a:lnTo>
                  <a:pt x="3066" y="8468"/>
                </a:lnTo>
                <a:lnTo>
                  <a:pt x="2652" y="8687"/>
                </a:lnTo>
                <a:lnTo>
                  <a:pt x="2482" y="8784"/>
                </a:lnTo>
                <a:lnTo>
                  <a:pt x="2312" y="8882"/>
                </a:lnTo>
                <a:lnTo>
                  <a:pt x="2239" y="8955"/>
                </a:lnTo>
                <a:lnTo>
                  <a:pt x="2214" y="8468"/>
                </a:lnTo>
                <a:lnTo>
                  <a:pt x="2336" y="8468"/>
                </a:lnTo>
                <a:lnTo>
                  <a:pt x="2458" y="8420"/>
                </a:lnTo>
                <a:lnTo>
                  <a:pt x="2677" y="8322"/>
                </a:lnTo>
                <a:lnTo>
                  <a:pt x="3115" y="8128"/>
                </a:lnTo>
                <a:lnTo>
                  <a:pt x="3553" y="7957"/>
                </a:lnTo>
                <a:close/>
                <a:moveTo>
                  <a:pt x="3528" y="8784"/>
                </a:moveTo>
                <a:lnTo>
                  <a:pt x="3528" y="8955"/>
                </a:lnTo>
                <a:lnTo>
                  <a:pt x="3358" y="9003"/>
                </a:lnTo>
                <a:lnTo>
                  <a:pt x="3212" y="9076"/>
                </a:lnTo>
                <a:lnTo>
                  <a:pt x="2871" y="9247"/>
                </a:lnTo>
                <a:lnTo>
                  <a:pt x="2579" y="9441"/>
                </a:lnTo>
                <a:lnTo>
                  <a:pt x="2287" y="9660"/>
                </a:lnTo>
                <a:lnTo>
                  <a:pt x="2263" y="9247"/>
                </a:lnTo>
                <a:lnTo>
                  <a:pt x="2458" y="9247"/>
                </a:lnTo>
                <a:lnTo>
                  <a:pt x="2871" y="9052"/>
                </a:lnTo>
                <a:lnTo>
                  <a:pt x="3528" y="8784"/>
                </a:lnTo>
                <a:close/>
                <a:moveTo>
                  <a:pt x="4574" y="8371"/>
                </a:moveTo>
                <a:lnTo>
                  <a:pt x="4574" y="8565"/>
                </a:lnTo>
                <a:lnTo>
                  <a:pt x="4574" y="9076"/>
                </a:lnTo>
                <a:lnTo>
                  <a:pt x="4550" y="9587"/>
                </a:lnTo>
                <a:lnTo>
                  <a:pt x="4453" y="9563"/>
                </a:lnTo>
                <a:lnTo>
                  <a:pt x="4355" y="9563"/>
                </a:lnTo>
                <a:lnTo>
                  <a:pt x="3991" y="9660"/>
                </a:lnTo>
                <a:lnTo>
                  <a:pt x="4015" y="8371"/>
                </a:lnTo>
                <a:lnTo>
                  <a:pt x="4209" y="8395"/>
                </a:lnTo>
                <a:lnTo>
                  <a:pt x="4501" y="8395"/>
                </a:lnTo>
                <a:lnTo>
                  <a:pt x="4574" y="8371"/>
                </a:lnTo>
                <a:close/>
                <a:moveTo>
                  <a:pt x="3528" y="9393"/>
                </a:moveTo>
                <a:lnTo>
                  <a:pt x="3528" y="9660"/>
                </a:lnTo>
                <a:lnTo>
                  <a:pt x="3212" y="9806"/>
                </a:lnTo>
                <a:lnTo>
                  <a:pt x="2896" y="9952"/>
                </a:lnTo>
                <a:lnTo>
                  <a:pt x="2604" y="10098"/>
                </a:lnTo>
                <a:lnTo>
                  <a:pt x="2482" y="10196"/>
                </a:lnTo>
                <a:lnTo>
                  <a:pt x="2360" y="10293"/>
                </a:lnTo>
                <a:lnTo>
                  <a:pt x="2336" y="9977"/>
                </a:lnTo>
                <a:lnTo>
                  <a:pt x="2312" y="9806"/>
                </a:lnTo>
                <a:lnTo>
                  <a:pt x="2458" y="9782"/>
                </a:lnTo>
                <a:lnTo>
                  <a:pt x="2604" y="9758"/>
                </a:lnTo>
                <a:lnTo>
                  <a:pt x="2750" y="9709"/>
                </a:lnTo>
                <a:lnTo>
                  <a:pt x="2920" y="9636"/>
                </a:lnTo>
                <a:lnTo>
                  <a:pt x="3212" y="9514"/>
                </a:lnTo>
                <a:lnTo>
                  <a:pt x="3528" y="9393"/>
                </a:lnTo>
                <a:close/>
                <a:moveTo>
                  <a:pt x="3528" y="10123"/>
                </a:moveTo>
                <a:lnTo>
                  <a:pt x="3504" y="10415"/>
                </a:lnTo>
                <a:lnTo>
                  <a:pt x="3358" y="10439"/>
                </a:lnTo>
                <a:lnTo>
                  <a:pt x="3212" y="10488"/>
                </a:lnTo>
                <a:lnTo>
                  <a:pt x="2920" y="10609"/>
                </a:lnTo>
                <a:lnTo>
                  <a:pt x="2652" y="10755"/>
                </a:lnTo>
                <a:lnTo>
                  <a:pt x="2409" y="10901"/>
                </a:lnTo>
                <a:lnTo>
                  <a:pt x="2385" y="10585"/>
                </a:lnTo>
                <a:lnTo>
                  <a:pt x="2531" y="10536"/>
                </a:lnTo>
                <a:lnTo>
                  <a:pt x="2701" y="10488"/>
                </a:lnTo>
                <a:lnTo>
                  <a:pt x="3017" y="10342"/>
                </a:lnTo>
                <a:lnTo>
                  <a:pt x="3528" y="10123"/>
                </a:lnTo>
                <a:close/>
                <a:moveTo>
                  <a:pt x="4501" y="10098"/>
                </a:moveTo>
                <a:lnTo>
                  <a:pt x="4453" y="10780"/>
                </a:lnTo>
                <a:lnTo>
                  <a:pt x="4428" y="11072"/>
                </a:lnTo>
                <a:lnTo>
                  <a:pt x="4234" y="11072"/>
                </a:lnTo>
                <a:lnTo>
                  <a:pt x="3966" y="11096"/>
                </a:lnTo>
                <a:lnTo>
                  <a:pt x="3991" y="10123"/>
                </a:lnTo>
                <a:lnTo>
                  <a:pt x="4258" y="10123"/>
                </a:lnTo>
                <a:lnTo>
                  <a:pt x="4501" y="10098"/>
                </a:lnTo>
                <a:close/>
                <a:moveTo>
                  <a:pt x="3504" y="10780"/>
                </a:moveTo>
                <a:lnTo>
                  <a:pt x="3504" y="10877"/>
                </a:lnTo>
                <a:lnTo>
                  <a:pt x="3358" y="10901"/>
                </a:lnTo>
                <a:lnTo>
                  <a:pt x="3212" y="10950"/>
                </a:lnTo>
                <a:lnTo>
                  <a:pt x="3066" y="10999"/>
                </a:lnTo>
                <a:lnTo>
                  <a:pt x="2896" y="11096"/>
                </a:lnTo>
                <a:lnTo>
                  <a:pt x="2628" y="11266"/>
                </a:lnTo>
                <a:lnTo>
                  <a:pt x="2506" y="11364"/>
                </a:lnTo>
                <a:lnTo>
                  <a:pt x="2433" y="11461"/>
                </a:lnTo>
                <a:lnTo>
                  <a:pt x="2409" y="11169"/>
                </a:lnTo>
                <a:lnTo>
                  <a:pt x="2555" y="11145"/>
                </a:lnTo>
                <a:lnTo>
                  <a:pt x="2701" y="11096"/>
                </a:lnTo>
                <a:lnTo>
                  <a:pt x="2969" y="10974"/>
                </a:lnTo>
                <a:lnTo>
                  <a:pt x="3236" y="10877"/>
                </a:lnTo>
                <a:lnTo>
                  <a:pt x="3504" y="10780"/>
                </a:lnTo>
                <a:close/>
                <a:moveTo>
                  <a:pt x="3480" y="11364"/>
                </a:moveTo>
                <a:lnTo>
                  <a:pt x="3480" y="11437"/>
                </a:lnTo>
                <a:lnTo>
                  <a:pt x="3407" y="11461"/>
                </a:lnTo>
                <a:lnTo>
                  <a:pt x="3139" y="11583"/>
                </a:lnTo>
                <a:lnTo>
                  <a:pt x="2920" y="11753"/>
                </a:lnTo>
                <a:lnTo>
                  <a:pt x="2458" y="12118"/>
                </a:lnTo>
                <a:lnTo>
                  <a:pt x="2433" y="11656"/>
                </a:lnTo>
                <a:lnTo>
                  <a:pt x="2531" y="11680"/>
                </a:lnTo>
                <a:lnTo>
                  <a:pt x="2604" y="11680"/>
                </a:lnTo>
                <a:lnTo>
                  <a:pt x="2701" y="11656"/>
                </a:lnTo>
                <a:lnTo>
                  <a:pt x="2871" y="11607"/>
                </a:lnTo>
                <a:lnTo>
                  <a:pt x="3236" y="11437"/>
                </a:lnTo>
                <a:lnTo>
                  <a:pt x="3480" y="11364"/>
                </a:lnTo>
                <a:close/>
                <a:moveTo>
                  <a:pt x="3480" y="11899"/>
                </a:moveTo>
                <a:lnTo>
                  <a:pt x="3480" y="11972"/>
                </a:lnTo>
                <a:lnTo>
                  <a:pt x="3455" y="12118"/>
                </a:lnTo>
                <a:lnTo>
                  <a:pt x="3334" y="12167"/>
                </a:lnTo>
                <a:lnTo>
                  <a:pt x="3188" y="12240"/>
                </a:lnTo>
                <a:lnTo>
                  <a:pt x="2944" y="12361"/>
                </a:lnTo>
                <a:lnTo>
                  <a:pt x="2701" y="12483"/>
                </a:lnTo>
                <a:lnTo>
                  <a:pt x="2458" y="12629"/>
                </a:lnTo>
                <a:lnTo>
                  <a:pt x="2458" y="12313"/>
                </a:lnTo>
                <a:lnTo>
                  <a:pt x="2725" y="12240"/>
                </a:lnTo>
                <a:lnTo>
                  <a:pt x="2969" y="12142"/>
                </a:lnTo>
                <a:lnTo>
                  <a:pt x="3480" y="11899"/>
                </a:lnTo>
                <a:close/>
                <a:moveTo>
                  <a:pt x="3942" y="11558"/>
                </a:moveTo>
                <a:lnTo>
                  <a:pt x="4185" y="11583"/>
                </a:lnTo>
                <a:lnTo>
                  <a:pt x="4428" y="11583"/>
                </a:lnTo>
                <a:lnTo>
                  <a:pt x="4428" y="12824"/>
                </a:lnTo>
                <a:lnTo>
                  <a:pt x="4355" y="12824"/>
                </a:lnTo>
                <a:lnTo>
                  <a:pt x="4112" y="12872"/>
                </a:lnTo>
                <a:lnTo>
                  <a:pt x="3893" y="12921"/>
                </a:lnTo>
                <a:lnTo>
                  <a:pt x="3893" y="12921"/>
                </a:lnTo>
                <a:lnTo>
                  <a:pt x="3918" y="12167"/>
                </a:lnTo>
                <a:lnTo>
                  <a:pt x="3942" y="11558"/>
                </a:lnTo>
                <a:close/>
                <a:moveTo>
                  <a:pt x="3431" y="12580"/>
                </a:moveTo>
                <a:lnTo>
                  <a:pt x="3431" y="12702"/>
                </a:lnTo>
                <a:lnTo>
                  <a:pt x="3285" y="12726"/>
                </a:lnTo>
                <a:lnTo>
                  <a:pt x="3163" y="12799"/>
                </a:lnTo>
                <a:lnTo>
                  <a:pt x="2920" y="12945"/>
                </a:lnTo>
                <a:lnTo>
                  <a:pt x="2677" y="13091"/>
                </a:lnTo>
                <a:lnTo>
                  <a:pt x="2555" y="13189"/>
                </a:lnTo>
                <a:lnTo>
                  <a:pt x="2458" y="13286"/>
                </a:lnTo>
                <a:lnTo>
                  <a:pt x="2458" y="12945"/>
                </a:lnTo>
                <a:lnTo>
                  <a:pt x="2604" y="12945"/>
                </a:lnTo>
                <a:lnTo>
                  <a:pt x="2774" y="12897"/>
                </a:lnTo>
                <a:lnTo>
                  <a:pt x="3042" y="12775"/>
                </a:lnTo>
                <a:lnTo>
                  <a:pt x="3407" y="12580"/>
                </a:lnTo>
                <a:close/>
                <a:moveTo>
                  <a:pt x="3407" y="13213"/>
                </a:moveTo>
                <a:lnTo>
                  <a:pt x="3407" y="13432"/>
                </a:lnTo>
                <a:lnTo>
                  <a:pt x="3236" y="13529"/>
                </a:lnTo>
                <a:lnTo>
                  <a:pt x="3066" y="13651"/>
                </a:lnTo>
                <a:lnTo>
                  <a:pt x="2774" y="13821"/>
                </a:lnTo>
                <a:lnTo>
                  <a:pt x="2579" y="13919"/>
                </a:lnTo>
                <a:lnTo>
                  <a:pt x="2433" y="14065"/>
                </a:lnTo>
                <a:lnTo>
                  <a:pt x="2458" y="13529"/>
                </a:lnTo>
                <a:lnTo>
                  <a:pt x="2579" y="13529"/>
                </a:lnTo>
                <a:lnTo>
                  <a:pt x="2701" y="13505"/>
                </a:lnTo>
                <a:lnTo>
                  <a:pt x="2920" y="13408"/>
                </a:lnTo>
                <a:lnTo>
                  <a:pt x="3285" y="13262"/>
                </a:lnTo>
                <a:lnTo>
                  <a:pt x="3407" y="13213"/>
                </a:lnTo>
                <a:close/>
                <a:moveTo>
                  <a:pt x="3407" y="13894"/>
                </a:moveTo>
                <a:lnTo>
                  <a:pt x="3455" y="14235"/>
                </a:lnTo>
                <a:lnTo>
                  <a:pt x="3236" y="14284"/>
                </a:lnTo>
                <a:lnTo>
                  <a:pt x="3042" y="14357"/>
                </a:lnTo>
                <a:lnTo>
                  <a:pt x="2628" y="14478"/>
                </a:lnTo>
                <a:lnTo>
                  <a:pt x="2555" y="14527"/>
                </a:lnTo>
                <a:lnTo>
                  <a:pt x="2409" y="14600"/>
                </a:lnTo>
                <a:lnTo>
                  <a:pt x="2433" y="14308"/>
                </a:lnTo>
                <a:lnTo>
                  <a:pt x="2433" y="14211"/>
                </a:lnTo>
                <a:lnTo>
                  <a:pt x="2506" y="14259"/>
                </a:lnTo>
                <a:lnTo>
                  <a:pt x="2604" y="14284"/>
                </a:lnTo>
                <a:lnTo>
                  <a:pt x="2701" y="14284"/>
                </a:lnTo>
                <a:lnTo>
                  <a:pt x="2798" y="14235"/>
                </a:lnTo>
                <a:lnTo>
                  <a:pt x="2993" y="14162"/>
                </a:lnTo>
                <a:lnTo>
                  <a:pt x="3139" y="14065"/>
                </a:lnTo>
                <a:lnTo>
                  <a:pt x="3407" y="13894"/>
                </a:lnTo>
                <a:close/>
                <a:moveTo>
                  <a:pt x="3504" y="14551"/>
                </a:moveTo>
                <a:lnTo>
                  <a:pt x="3553" y="14697"/>
                </a:lnTo>
                <a:lnTo>
                  <a:pt x="3504" y="14722"/>
                </a:lnTo>
                <a:lnTo>
                  <a:pt x="3358" y="14795"/>
                </a:lnTo>
                <a:lnTo>
                  <a:pt x="3163" y="14892"/>
                </a:lnTo>
                <a:lnTo>
                  <a:pt x="2798" y="15038"/>
                </a:lnTo>
                <a:lnTo>
                  <a:pt x="2433" y="15184"/>
                </a:lnTo>
                <a:lnTo>
                  <a:pt x="2263" y="15281"/>
                </a:lnTo>
                <a:lnTo>
                  <a:pt x="2093" y="15403"/>
                </a:lnTo>
                <a:lnTo>
                  <a:pt x="2093" y="15403"/>
                </a:lnTo>
                <a:lnTo>
                  <a:pt x="2239" y="15160"/>
                </a:lnTo>
                <a:lnTo>
                  <a:pt x="2336" y="14989"/>
                </a:lnTo>
                <a:lnTo>
                  <a:pt x="2385" y="14819"/>
                </a:lnTo>
                <a:lnTo>
                  <a:pt x="2604" y="14819"/>
                </a:lnTo>
                <a:lnTo>
                  <a:pt x="2823" y="14722"/>
                </a:lnTo>
                <a:lnTo>
                  <a:pt x="3163" y="14649"/>
                </a:lnTo>
                <a:lnTo>
                  <a:pt x="3504" y="14551"/>
                </a:lnTo>
                <a:close/>
                <a:moveTo>
                  <a:pt x="3723" y="15014"/>
                </a:moveTo>
                <a:lnTo>
                  <a:pt x="3918" y="15306"/>
                </a:lnTo>
                <a:lnTo>
                  <a:pt x="3772" y="15330"/>
                </a:lnTo>
                <a:lnTo>
                  <a:pt x="3626" y="15379"/>
                </a:lnTo>
                <a:lnTo>
                  <a:pt x="3358" y="15525"/>
                </a:lnTo>
                <a:lnTo>
                  <a:pt x="3066" y="15695"/>
                </a:lnTo>
                <a:lnTo>
                  <a:pt x="2823" y="15841"/>
                </a:lnTo>
                <a:lnTo>
                  <a:pt x="2506" y="15987"/>
                </a:lnTo>
                <a:lnTo>
                  <a:pt x="2214" y="16084"/>
                </a:lnTo>
                <a:lnTo>
                  <a:pt x="1606" y="16303"/>
                </a:lnTo>
                <a:lnTo>
                  <a:pt x="1703" y="16084"/>
                </a:lnTo>
                <a:lnTo>
                  <a:pt x="1776" y="15890"/>
                </a:lnTo>
                <a:lnTo>
                  <a:pt x="1947" y="15646"/>
                </a:lnTo>
                <a:lnTo>
                  <a:pt x="1995" y="15646"/>
                </a:lnTo>
                <a:lnTo>
                  <a:pt x="2214" y="15622"/>
                </a:lnTo>
                <a:lnTo>
                  <a:pt x="2433" y="15573"/>
                </a:lnTo>
                <a:lnTo>
                  <a:pt x="2871" y="15427"/>
                </a:lnTo>
                <a:lnTo>
                  <a:pt x="3309" y="15257"/>
                </a:lnTo>
                <a:lnTo>
                  <a:pt x="3699" y="15038"/>
                </a:lnTo>
                <a:lnTo>
                  <a:pt x="3723" y="15014"/>
                </a:lnTo>
                <a:close/>
                <a:moveTo>
                  <a:pt x="4088" y="15549"/>
                </a:moveTo>
                <a:lnTo>
                  <a:pt x="4209" y="15719"/>
                </a:lnTo>
                <a:lnTo>
                  <a:pt x="3845" y="15865"/>
                </a:lnTo>
                <a:lnTo>
                  <a:pt x="3504" y="16011"/>
                </a:lnTo>
                <a:lnTo>
                  <a:pt x="2798" y="16328"/>
                </a:lnTo>
                <a:lnTo>
                  <a:pt x="2117" y="16620"/>
                </a:lnTo>
                <a:lnTo>
                  <a:pt x="1801" y="16790"/>
                </a:lnTo>
                <a:lnTo>
                  <a:pt x="1484" y="16984"/>
                </a:lnTo>
                <a:lnTo>
                  <a:pt x="1509" y="16790"/>
                </a:lnTo>
                <a:lnTo>
                  <a:pt x="1533" y="16595"/>
                </a:lnTo>
                <a:lnTo>
                  <a:pt x="1995" y="16595"/>
                </a:lnTo>
                <a:lnTo>
                  <a:pt x="2166" y="16547"/>
                </a:lnTo>
                <a:lnTo>
                  <a:pt x="2482" y="16449"/>
                </a:lnTo>
                <a:lnTo>
                  <a:pt x="2750" y="16328"/>
                </a:lnTo>
                <a:lnTo>
                  <a:pt x="3090" y="16182"/>
                </a:lnTo>
                <a:lnTo>
                  <a:pt x="3480" y="16011"/>
                </a:lnTo>
                <a:lnTo>
                  <a:pt x="3650" y="15914"/>
                </a:lnTo>
                <a:lnTo>
                  <a:pt x="3820" y="15792"/>
                </a:lnTo>
                <a:lnTo>
                  <a:pt x="3966" y="15671"/>
                </a:lnTo>
                <a:lnTo>
                  <a:pt x="4088" y="15549"/>
                </a:lnTo>
                <a:close/>
                <a:moveTo>
                  <a:pt x="4428" y="16060"/>
                </a:moveTo>
                <a:lnTo>
                  <a:pt x="4477" y="16206"/>
                </a:lnTo>
                <a:lnTo>
                  <a:pt x="4453" y="16206"/>
                </a:lnTo>
                <a:lnTo>
                  <a:pt x="4380" y="16230"/>
                </a:lnTo>
                <a:lnTo>
                  <a:pt x="4307" y="16279"/>
                </a:lnTo>
                <a:lnTo>
                  <a:pt x="4185" y="16352"/>
                </a:lnTo>
                <a:lnTo>
                  <a:pt x="4064" y="16474"/>
                </a:lnTo>
                <a:lnTo>
                  <a:pt x="3942" y="16571"/>
                </a:lnTo>
                <a:lnTo>
                  <a:pt x="3553" y="16790"/>
                </a:lnTo>
                <a:lnTo>
                  <a:pt x="3139" y="17009"/>
                </a:lnTo>
                <a:lnTo>
                  <a:pt x="2652" y="17228"/>
                </a:lnTo>
                <a:lnTo>
                  <a:pt x="2190" y="17422"/>
                </a:lnTo>
                <a:lnTo>
                  <a:pt x="1947" y="17520"/>
                </a:lnTo>
                <a:lnTo>
                  <a:pt x="1825" y="17568"/>
                </a:lnTo>
                <a:lnTo>
                  <a:pt x="1728" y="17641"/>
                </a:lnTo>
                <a:lnTo>
                  <a:pt x="1630" y="17520"/>
                </a:lnTo>
                <a:lnTo>
                  <a:pt x="1557" y="17325"/>
                </a:lnTo>
                <a:lnTo>
                  <a:pt x="1606" y="17325"/>
                </a:lnTo>
                <a:lnTo>
                  <a:pt x="2409" y="16984"/>
                </a:lnTo>
                <a:lnTo>
                  <a:pt x="3188" y="16644"/>
                </a:lnTo>
                <a:lnTo>
                  <a:pt x="3820" y="16401"/>
                </a:lnTo>
                <a:lnTo>
                  <a:pt x="4137" y="16255"/>
                </a:lnTo>
                <a:lnTo>
                  <a:pt x="4428" y="16060"/>
                </a:lnTo>
                <a:close/>
                <a:moveTo>
                  <a:pt x="4550" y="16571"/>
                </a:moveTo>
                <a:lnTo>
                  <a:pt x="4550" y="16717"/>
                </a:lnTo>
                <a:lnTo>
                  <a:pt x="4526" y="16863"/>
                </a:lnTo>
                <a:lnTo>
                  <a:pt x="4477" y="16863"/>
                </a:lnTo>
                <a:lnTo>
                  <a:pt x="4331" y="16911"/>
                </a:lnTo>
                <a:lnTo>
                  <a:pt x="4185" y="16984"/>
                </a:lnTo>
                <a:lnTo>
                  <a:pt x="3918" y="17179"/>
                </a:lnTo>
                <a:lnTo>
                  <a:pt x="3528" y="17422"/>
                </a:lnTo>
                <a:lnTo>
                  <a:pt x="3115" y="17617"/>
                </a:lnTo>
                <a:lnTo>
                  <a:pt x="2750" y="17763"/>
                </a:lnTo>
                <a:lnTo>
                  <a:pt x="2531" y="17909"/>
                </a:lnTo>
                <a:lnTo>
                  <a:pt x="2433" y="17958"/>
                </a:lnTo>
                <a:lnTo>
                  <a:pt x="2385" y="18031"/>
                </a:lnTo>
                <a:lnTo>
                  <a:pt x="2190" y="17958"/>
                </a:lnTo>
                <a:lnTo>
                  <a:pt x="1995" y="17885"/>
                </a:lnTo>
                <a:lnTo>
                  <a:pt x="2287" y="17787"/>
                </a:lnTo>
                <a:lnTo>
                  <a:pt x="2823" y="17568"/>
                </a:lnTo>
                <a:lnTo>
                  <a:pt x="3334" y="17349"/>
                </a:lnTo>
                <a:lnTo>
                  <a:pt x="3601" y="17228"/>
                </a:lnTo>
                <a:lnTo>
                  <a:pt x="3966" y="17057"/>
                </a:lnTo>
                <a:lnTo>
                  <a:pt x="4137" y="16936"/>
                </a:lnTo>
                <a:lnTo>
                  <a:pt x="4307" y="16838"/>
                </a:lnTo>
                <a:lnTo>
                  <a:pt x="4428" y="16717"/>
                </a:lnTo>
                <a:lnTo>
                  <a:pt x="4550" y="16571"/>
                </a:lnTo>
                <a:close/>
                <a:moveTo>
                  <a:pt x="4234" y="17422"/>
                </a:moveTo>
                <a:lnTo>
                  <a:pt x="4112" y="17544"/>
                </a:lnTo>
                <a:lnTo>
                  <a:pt x="3991" y="17641"/>
                </a:lnTo>
                <a:lnTo>
                  <a:pt x="3723" y="17812"/>
                </a:lnTo>
                <a:lnTo>
                  <a:pt x="3407" y="17958"/>
                </a:lnTo>
                <a:lnTo>
                  <a:pt x="3090" y="18031"/>
                </a:lnTo>
                <a:lnTo>
                  <a:pt x="3407" y="17860"/>
                </a:lnTo>
                <a:lnTo>
                  <a:pt x="3796" y="17690"/>
                </a:lnTo>
                <a:lnTo>
                  <a:pt x="4015" y="17568"/>
                </a:lnTo>
                <a:lnTo>
                  <a:pt x="4234" y="17422"/>
                </a:lnTo>
                <a:close/>
                <a:moveTo>
                  <a:pt x="3017" y="463"/>
                </a:moveTo>
                <a:lnTo>
                  <a:pt x="3528" y="633"/>
                </a:lnTo>
                <a:lnTo>
                  <a:pt x="3747" y="730"/>
                </a:lnTo>
                <a:lnTo>
                  <a:pt x="3869" y="803"/>
                </a:lnTo>
                <a:lnTo>
                  <a:pt x="3991" y="901"/>
                </a:lnTo>
                <a:lnTo>
                  <a:pt x="4112" y="1022"/>
                </a:lnTo>
                <a:lnTo>
                  <a:pt x="4209" y="1144"/>
                </a:lnTo>
                <a:lnTo>
                  <a:pt x="4307" y="1290"/>
                </a:lnTo>
                <a:lnTo>
                  <a:pt x="4380" y="1460"/>
                </a:lnTo>
                <a:lnTo>
                  <a:pt x="4477" y="1777"/>
                </a:lnTo>
                <a:lnTo>
                  <a:pt x="4550" y="2117"/>
                </a:lnTo>
                <a:lnTo>
                  <a:pt x="4574" y="2531"/>
                </a:lnTo>
                <a:lnTo>
                  <a:pt x="4355" y="2531"/>
                </a:lnTo>
                <a:lnTo>
                  <a:pt x="4137" y="2555"/>
                </a:lnTo>
                <a:lnTo>
                  <a:pt x="3893" y="2555"/>
                </a:lnTo>
                <a:lnTo>
                  <a:pt x="3796" y="2580"/>
                </a:lnTo>
                <a:lnTo>
                  <a:pt x="3674" y="2604"/>
                </a:lnTo>
                <a:lnTo>
                  <a:pt x="3650" y="2653"/>
                </a:lnTo>
                <a:lnTo>
                  <a:pt x="3626" y="2701"/>
                </a:lnTo>
                <a:lnTo>
                  <a:pt x="3626" y="2750"/>
                </a:lnTo>
                <a:lnTo>
                  <a:pt x="3626" y="2799"/>
                </a:lnTo>
                <a:lnTo>
                  <a:pt x="3723" y="2872"/>
                </a:lnTo>
                <a:lnTo>
                  <a:pt x="3845" y="2920"/>
                </a:lnTo>
                <a:lnTo>
                  <a:pt x="3966" y="2969"/>
                </a:lnTo>
                <a:lnTo>
                  <a:pt x="4088" y="2969"/>
                </a:lnTo>
                <a:lnTo>
                  <a:pt x="4331" y="2993"/>
                </a:lnTo>
                <a:lnTo>
                  <a:pt x="4453" y="2993"/>
                </a:lnTo>
                <a:lnTo>
                  <a:pt x="4574" y="2969"/>
                </a:lnTo>
                <a:lnTo>
                  <a:pt x="4526" y="3967"/>
                </a:lnTo>
                <a:lnTo>
                  <a:pt x="4526" y="4015"/>
                </a:lnTo>
                <a:lnTo>
                  <a:pt x="4453" y="3991"/>
                </a:lnTo>
                <a:lnTo>
                  <a:pt x="4380" y="4015"/>
                </a:lnTo>
                <a:lnTo>
                  <a:pt x="4185" y="4040"/>
                </a:lnTo>
                <a:lnTo>
                  <a:pt x="3991" y="4040"/>
                </a:lnTo>
                <a:lnTo>
                  <a:pt x="3869" y="4064"/>
                </a:lnTo>
                <a:lnTo>
                  <a:pt x="3723" y="4088"/>
                </a:lnTo>
                <a:lnTo>
                  <a:pt x="3674" y="4137"/>
                </a:lnTo>
                <a:lnTo>
                  <a:pt x="3626" y="4186"/>
                </a:lnTo>
                <a:lnTo>
                  <a:pt x="3601" y="4259"/>
                </a:lnTo>
                <a:lnTo>
                  <a:pt x="3626" y="4332"/>
                </a:lnTo>
                <a:lnTo>
                  <a:pt x="3674" y="4429"/>
                </a:lnTo>
                <a:lnTo>
                  <a:pt x="3747" y="4502"/>
                </a:lnTo>
                <a:lnTo>
                  <a:pt x="3869" y="4526"/>
                </a:lnTo>
                <a:lnTo>
                  <a:pt x="4015" y="4551"/>
                </a:lnTo>
                <a:lnTo>
                  <a:pt x="4282" y="4551"/>
                </a:lnTo>
                <a:lnTo>
                  <a:pt x="4526" y="4526"/>
                </a:lnTo>
                <a:lnTo>
                  <a:pt x="4526" y="5840"/>
                </a:lnTo>
                <a:lnTo>
                  <a:pt x="4477" y="5840"/>
                </a:lnTo>
                <a:lnTo>
                  <a:pt x="4039" y="5816"/>
                </a:lnTo>
                <a:lnTo>
                  <a:pt x="4039" y="5767"/>
                </a:lnTo>
                <a:lnTo>
                  <a:pt x="4015" y="5670"/>
                </a:lnTo>
                <a:lnTo>
                  <a:pt x="3966" y="5597"/>
                </a:lnTo>
                <a:lnTo>
                  <a:pt x="3918" y="5548"/>
                </a:lnTo>
                <a:lnTo>
                  <a:pt x="3845" y="5524"/>
                </a:lnTo>
                <a:lnTo>
                  <a:pt x="3820" y="5475"/>
                </a:lnTo>
                <a:lnTo>
                  <a:pt x="3772" y="5402"/>
                </a:lnTo>
                <a:lnTo>
                  <a:pt x="3699" y="5354"/>
                </a:lnTo>
                <a:lnTo>
                  <a:pt x="3601" y="5329"/>
                </a:lnTo>
                <a:lnTo>
                  <a:pt x="3358" y="5281"/>
                </a:lnTo>
                <a:lnTo>
                  <a:pt x="3017" y="5232"/>
                </a:lnTo>
                <a:lnTo>
                  <a:pt x="2677" y="5232"/>
                </a:lnTo>
                <a:lnTo>
                  <a:pt x="2360" y="5256"/>
                </a:lnTo>
                <a:lnTo>
                  <a:pt x="2239" y="5305"/>
                </a:lnTo>
                <a:lnTo>
                  <a:pt x="2117" y="5329"/>
                </a:lnTo>
                <a:lnTo>
                  <a:pt x="2044" y="5402"/>
                </a:lnTo>
                <a:lnTo>
                  <a:pt x="1971" y="5451"/>
                </a:lnTo>
                <a:lnTo>
                  <a:pt x="1971" y="5548"/>
                </a:lnTo>
                <a:lnTo>
                  <a:pt x="1995" y="5646"/>
                </a:lnTo>
                <a:lnTo>
                  <a:pt x="1874" y="6132"/>
                </a:lnTo>
                <a:lnTo>
                  <a:pt x="1801" y="6668"/>
                </a:lnTo>
                <a:lnTo>
                  <a:pt x="1752" y="7179"/>
                </a:lnTo>
                <a:lnTo>
                  <a:pt x="1752" y="7714"/>
                </a:lnTo>
                <a:lnTo>
                  <a:pt x="1776" y="8249"/>
                </a:lnTo>
                <a:lnTo>
                  <a:pt x="1825" y="8760"/>
                </a:lnTo>
                <a:lnTo>
                  <a:pt x="1898" y="9806"/>
                </a:lnTo>
                <a:lnTo>
                  <a:pt x="1995" y="10853"/>
                </a:lnTo>
                <a:lnTo>
                  <a:pt x="2068" y="11923"/>
                </a:lnTo>
                <a:lnTo>
                  <a:pt x="2068" y="12483"/>
                </a:lnTo>
                <a:lnTo>
                  <a:pt x="2068" y="13018"/>
                </a:lnTo>
                <a:lnTo>
                  <a:pt x="2020" y="14138"/>
                </a:lnTo>
                <a:lnTo>
                  <a:pt x="1995" y="14405"/>
                </a:lnTo>
                <a:lnTo>
                  <a:pt x="1971" y="14673"/>
                </a:lnTo>
                <a:lnTo>
                  <a:pt x="1874" y="14941"/>
                </a:lnTo>
                <a:lnTo>
                  <a:pt x="1752" y="15184"/>
                </a:lnTo>
                <a:lnTo>
                  <a:pt x="1533" y="15525"/>
                </a:lnTo>
                <a:lnTo>
                  <a:pt x="1411" y="15695"/>
                </a:lnTo>
                <a:lnTo>
                  <a:pt x="1338" y="15865"/>
                </a:lnTo>
                <a:lnTo>
                  <a:pt x="1192" y="16206"/>
                </a:lnTo>
                <a:lnTo>
                  <a:pt x="1119" y="16547"/>
                </a:lnTo>
                <a:lnTo>
                  <a:pt x="1095" y="16887"/>
                </a:lnTo>
                <a:lnTo>
                  <a:pt x="1095" y="17057"/>
                </a:lnTo>
                <a:lnTo>
                  <a:pt x="1095" y="17228"/>
                </a:lnTo>
                <a:lnTo>
                  <a:pt x="1144" y="17398"/>
                </a:lnTo>
                <a:lnTo>
                  <a:pt x="1192" y="17544"/>
                </a:lnTo>
                <a:lnTo>
                  <a:pt x="1265" y="17690"/>
                </a:lnTo>
                <a:lnTo>
                  <a:pt x="1338" y="17812"/>
                </a:lnTo>
                <a:lnTo>
                  <a:pt x="1436" y="17933"/>
                </a:lnTo>
                <a:lnTo>
                  <a:pt x="1533" y="18055"/>
                </a:lnTo>
                <a:lnTo>
                  <a:pt x="1655" y="18152"/>
                </a:lnTo>
                <a:lnTo>
                  <a:pt x="1776" y="18225"/>
                </a:lnTo>
                <a:lnTo>
                  <a:pt x="2068" y="18371"/>
                </a:lnTo>
                <a:lnTo>
                  <a:pt x="2360" y="18444"/>
                </a:lnTo>
                <a:lnTo>
                  <a:pt x="2677" y="18493"/>
                </a:lnTo>
                <a:lnTo>
                  <a:pt x="2993" y="18469"/>
                </a:lnTo>
                <a:lnTo>
                  <a:pt x="3334" y="18396"/>
                </a:lnTo>
                <a:lnTo>
                  <a:pt x="3626" y="18298"/>
                </a:lnTo>
                <a:lnTo>
                  <a:pt x="3893" y="18152"/>
                </a:lnTo>
                <a:lnTo>
                  <a:pt x="4137" y="17958"/>
                </a:lnTo>
                <a:lnTo>
                  <a:pt x="4355" y="17739"/>
                </a:lnTo>
                <a:lnTo>
                  <a:pt x="4526" y="17471"/>
                </a:lnTo>
                <a:lnTo>
                  <a:pt x="4647" y="17179"/>
                </a:lnTo>
                <a:lnTo>
                  <a:pt x="4745" y="16887"/>
                </a:lnTo>
                <a:lnTo>
                  <a:pt x="4769" y="16595"/>
                </a:lnTo>
                <a:lnTo>
                  <a:pt x="4769" y="16279"/>
                </a:lnTo>
                <a:lnTo>
                  <a:pt x="4720" y="15987"/>
                </a:lnTo>
                <a:lnTo>
                  <a:pt x="4623" y="15719"/>
                </a:lnTo>
                <a:lnTo>
                  <a:pt x="4428" y="15379"/>
                </a:lnTo>
                <a:lnTo>
                  <a:pt x="4234" y="15062"/>
                </a:lnTo>
                <a:lnTo>
                  <a:pt x="4039" y="14722"/>
                </a:lnTo>
                <a:lnTo>
                  <a:pt x="3966" y="14551"/>
                </a:lnTo>
                <a:lnTo>
                  <a:pt x="3918" y="14357"/>
                </a:lnTo>
                <a:lnTo>
                  <a:pt x="3869" y="14113"/>
                </a:lnTo>
                <a:lnTo>
                  <a:pt x="3845" y="13846"/>
                </a:lnTo>
                <a:lnTo>
                  <a:pt x="3869" y="13310"/>
                </a:lnTo>
                <a:lnTo>
                  <a:pt x="4015" y="13335"/>
                </a:lnTo>
                <a:lnTo>
                  <a:pt x="4137" y="13335"/>
                </a:lnTo>
                <a:lnTo>
                  <a:pt x="4428" y="13310"/>
                </a:lnTo>
                <a:lnTo>
                  <a:pt x="4477" y="14843"/>
                </a:lnTo>
                <a:lnTo>
                  <a:pt x="4477" y="14916"/>
                </a:lnTo>
                <a:lnTo>
                  <a:pt x="4501" y="14965"/>
                </a:lnTo>
                <a:lnTo>
                  <a:pt x="4550" y="15014"/>
                </a:lnTo>
                <a:lnTo>
                  <a:pt x="4599" y="15038"/>
                </a:lnTo>
                <a:lnTo>
                  <a:pt x="4720" y="15062"/>
                </a:lnTo>
                <a:lnTo>
                  <a:pt x="4818" y="15038"/>
                </a:lnTo>
                <a:lnTo>
                  <a:pt x="5012" y="15306"/>
                </a:lnTo>
                <a:lnTo>
                  <a:pt x="5134" y="15622"/>
                </a:lnTo>
                <a:lnTo>
                  <a:pt x="5256" y="15938"/>
                </a:lnTo>
                <a:lnTo>
                  <a:pt x="5304" y="16255"/>
                </a:lnTo>
                <a:lnTo>
                  <a:pt x="5353" y="16595"/>
                </a:lnTo>
                <a:lnTo>
                  <a:pt x="5329" y="16936"/>
                </a:lnTo>
                <a:lnTo>
                  <a:pt x="5304" y="17252"/>
                </a:lnTo>
                <a:lnTo>
                  <a:pt x="5231" y="17544"/>
                </a:lnTo>
                <a:lnTo>
                  <a:pt x="5158" y="17763"/>
                </a:lnTo>
                <a:lnTo>
                  <a:pt x="5085" y="17933"/>
                </a:lnTo>
                <a:lnTo>
                  <a:pt x="4988" y="18104"/>
                </a:lnTo>
                <a:lnTo>
                  <a:pt x="4866" y="18274"/>
                </a:lnTo>
                <a:lnTo>
                  <a:pt x="4745" y="18420"/>
                </a:lnTo>
                <a:lnTo>
                  <a:pt x="4599" y="18566"/>
                </a:lnTo>
                <a:lnTo>
                  <a:pt x="4453" y="18688"/>
                </a:lnTo>
                <a:lnTo>
                  <a:pt x="4282" y="18785"/>
                </a:lnTo>
                <a:lnTo>
                  <a:pt x="4112" y="18882"/>
                </a:lnTo>
                <a:lnTo>
                  <a:pt x="3942" y="18955"/>
                </a:lnTo>
                <a:lnTo>
                  <a:pt x="3747" y="19028"/>
                </a:lnTo>
                <a:lnTo>
                  <a:pt x="3553" y="19077"/>
                </a:lnTo>
                <a:lnTo>
                  <a:pt x="3163" y="19150"/>
                </a:lnTo>
                <a:lnTo>
                  <a:pt x="2750" y="19150"/>
                </a:lnTo>
                <a:lnTo>
                  <a:pt x="2409" y="19101"/>
                </a:lnTo>
                <a:lnTo>
                  <a:pt x="2044" y="19004"/>
                </a:lnTo>
                <a:lnTo>
                  <a:pt x="1728" y="18858"/>
                </a:lnTo>
                <a:lnTo>
                  <a:pt x="1436" y="18663"/>
                </a:lnTo>
                <a:lnTo>
                  <a:pt x="1168" y="18444"/>
                </a:lnTo>
                <a:lnTo>
                  <a:pt x="949" y="18152"/>
                </a:lnTo>
                <a:lnTo>
                  <a:pt x="754" y="17860"/>
                </a:lnTo>
                <a:lnTo>
                  <a:pt x="681" y="17690"/>
                </a:lnTo>
                <a:lnTo>
                  <a:pt x="633" y="17520"/>
                </a:lnTo>
                <a:lnTo>
                  <a:pt x="535" y="17203"/>
                </a:lnTo>
                <a:lnTo>
                  <a:pt x="511" y="16887"/>
                </a:lnTo>
                <a:lnTo>
                  <a:pt x="535" y="16547"/>
                </a:lnTo>
                <a:lnTo>
                  <a:pt x="608" y="16206"/>
                </a:lnTo>
                <a:lnTo>
                  <a:pt x="706" y="15890"/>
                </a:lnTo>
                <a:lnTo>
                  <a:pt x="827" y="15573"/>
                </a:lnTo>
                <a:lnTo>
                  <a:pt x="998" y="15281"/>
                </a:lnTo>
                <a:lnTo>
                  <a:pt x="1168" y="14989"/>
                </a:lnTo>
                <a:lnTo>
                  <a:pt x="1265" y="14989"/>
                </a:lnTo>
                <a:lnTo>
                  <a:pt x="1338" y="14965"/>
                </a:lnTo>
                <a:lnTo>
                  <a:pt x="1387" y="14916"/>
                </a:lnTo>
                <a:lnTo>
                  <a:pt x="1460" y="14819"/>
                </a:lnTo>
                <a:lnTo>
                  <a:pt x="1509" y="14673"/>
                </a:lnTo>
                <a:lnTo>
                  <a:pt x="1533" y="14503"/>
                </a:lnTo>
                <a:lnTo>
                  <a:pt x="1557" y="14308"/>
                </a:lnTo>
                <a:lnTo>
                  <a:pt x="1533" y="13943"/>
                </a:lnTo>
                <a:lnTo>
                  <a:pt x="1509" y="13675"/>
                </a:lnTo>
                <a:lnTo>
                  <a:pt x="1484" y="11631"/>
                </a:lnTo>
                <a:lnTo>
                  <a:pt x="1460" y="10317"/>
                </a:lnTo>
                <a:lnTo>
                  <a:pt x="1460" y="9003"/>
                </a:lnTo>
                <a:lnTo>
                  <a:pt x="1460" y="7690"/>
                </a:lnTo>
                <a:lnTo>
                  <a:pt x="1436" y="6400"/>
                </a:lnTo>
                <a:lnTo>
                  <a:pt x="1387" y="5451"/>
                </a:lnTo>
                <a:lnTo>
                  <a:pt x="1387" y="4478"/>
                </a:lnTo>
                <a:lnTo>
                  <a:pt x="1411" y="3529"/>
                </a:lnTo>
                <a:lnTo>
                  <a:pt x="1460" y="3066"/>
                </a:lnTo>
                <a:lnTo>
                  <a:pt x="1509" y="2580"/>
                </a:lnTo>
                <a:lnTo>
                  <a:pt x="1582" y="2166"/>
                </a:lnTo>
                <a:lnTo>
                  <a:pt x="1679" y="1752"/>
                </a:lnTo>
                <a:lnTo>
                  <a:pt x="1825" y="1339"/>
                </a:lnTo>
                <a:lnTo>
                  <a:pt x="1898" y="1144"/>
                </a:lnTo>
                <a:lnTo>
                  <a:pt x="2020" y="974"/>
                </a:lnTo>
                <a:lnTo>
                  <a:pt x="2117" y="828"/>
                </a:lnTo>
                <a:lnTo>
                  <a:pt x="2214" y="706"/>
                </a:lnTo>
                <a:lnTo>
                  <a:pt x="2336" y="633"/>
                </a:lnTo>
                <a:lnTo>
                  <a:pt x="2458" y="584"/>
                </a:lnTo>
                <a:lnTo>
                  <a:pt x="2725" y="511"/>
                </a:lnTo>
                <a:lnTo>
                  <a:pt x="3017" y="463"/>
                </a:lnTo>
                <a:close/>
                <a:moveTo>
                  <a:pt x="2579" y="1"/>
                </a:moveTo>
                <a:lnTo>
                  <a:pt x="2433" y="25"/>
                </a:lnTo>
                <a:lnTo>
                  <a:pt x="2190" y="98"/>
                </a:lnTo>
                <a:lnTo>
                  <a:pt x="1971" y="244"/>
                </a:lnTo>
                <a:lnTo>
                  <a:pt x="1825" y="366"/>
                </a:lnTo>
                <a:lnTo>
                  <a:pt x="1703" y="487"/>
                </a:lnTo>
                <a:lnTo>
                  <a:pt x="1582" y="633"/>
                </a:lnTo>
                <a:lnTo>
                  <a:pt x="1484" y="803"/>
                </a:lnTo>
                <a:lnTo>
                  <a:pt x="1314" y="1144"/>
                </a:lnTo>
                <a:lnTo>
                  <a:pt x="1192" y="1509"/>
                </a:lnTo>
                <a:lnTo>
                  <a:pt x="1071" y="1996"/>
                </a:lnTo>
                <a:lnTo>
                  <a:pt x="973" y="2507"/>
                </a:lnTo>
                <a:lnTo>
                  <a:pt x="900" y="3018"/>
                </a:lnTo>
                <a:lnTo>
                  <a:pt x="852" y="3553"/>
                </a:lnTo>
                <a:lnTo>
                  <a:pt x="852" y="4064"/>
                </a:lnTo>
                <a:lnTo>
                  <a:pt x="827" y="4575"/>
                </a:lnTo>
                <a:lnTo>
                  <a:pt x="852" y="5621"/>
                </a:lnTo>
                <a:lnTo>
                  <a:pt x="925" y="8347"/>
                </a:lnTo>
                <a:lnTo>
                  <a:pt x="925" y="9685"/>
                </a:lnTo>
                <a:lnTo>
                  <a:pt x="925" y="11047"/>
                </a:lnTo>
                <a:lnTo>
                  <a:pt x="925" y="11996"/>
                </a:lnTo>
                <a:lnTo>
                  <a:pt x="949" y="12945"/>
                </a:lnTo>
                <a:lnTo>
                  <a:pt x="949" y="14040"/>
                </a:lnTo>
                <a:lnTo>
                  <a:pt x="949" y="14478"/>
                </a:lnTo>
                <a:lnTo>
                  <a:pt x="925" y="14576"/>
                </a:lnTo>
                <a:lnTo>
                  <a:pt x="925" y="14624"/>
                </a:lnTo>
                <a:lnTo>
                  <a:pt x="900" y="14722"/>
                </a:lnTo>
                <a:lnTo>
                  <a:pt x="754" y="14843"/>
                </a:lnTo>
                <a:lnTo>
                  <a:pt x="608" y="14989"/>
                </a:lnTo>
                <a:lnTo>
                  <a:pt x="487" y="15135"/>
                </a:lnTo>
                <a:lnTo>
                  <a:pt x="389" y="15306"/>
                </a:lnTo>
                <a:lnTo>
                  <a:pt x="292" y="15476"/>
                </a:lnTo>
                <a:lnTo>
                  <a:pt x="219" y="15671"/>
                </a:lnTo>
                <a:lnTo>
                  <a:pt x="146" y="15865"/>
                </a:lnTo>
                <a:lnTo>
                  <a:pt x="97" y="16060"/>
                </a:lnTo>
                <a:lnTo>
                  <a:pt x="24" y="16498"/>
                </a:lnTo>
                <a:lnTo>
                  <a:pt x="0" y="16911"/>
                </a:lnTo>
                <a:lnTo>
                  <a:pt x="24" y="17301"/>
                </a:lnTo>
                <a:lnTo>
                  <a:pt x="97" y="17666"/>
                </a:lnTo>
                <a:lnTo>
                  <a:pt x="170" y="17885"/>
                </a:lnTo>
                <a:lnTo>
                  <a:pt x="243" y="18079"/>
                </a:lnTo>
                <a:lnTo>
                  <a:pt x="341" y="18274"/>
                </a:lnTo>
                <a:lnTo>
                  <a:pt x="462" y="18444"/>
                </a:lnTo>
                <a:lnTo>
                  <a:pt x="584" y="18615"/>
                </a:lnTo>
                <a:lnTo>
                  <a:pt x="730" y="18761"/>
                </a:lnTo>
                <a:lnTo>
                  <a:pt x="900" y="18907"/>
                </a:lnTo>
                <a:lnTo>
                  <a:pt x="1046" y="19053"/>
                </a:lnTo>
                <a:lnTo>
                  <a:pt x="1241" y="19174"/>
                </a:lnTo>
                <a:lnTo>
                  <a:pt x="1411" y="19272"/>
                </a:lnTo>
                <a:lnTo>
                  <a:pt x="1801" y="19442"/>
                </a:lnTo>
                <a:lnTo>
                  <a:pt x="2214" y="19564"/>
                </a:lnTo>
                <a:lnTo>
                  <a:pt x="2628" y="19637"/>
                </a:lnTo>
                <a:lnTo>
                  <a:pt x="2871" y="19661"/>
                </a:lnTo>
                <a:lnTo>
                  <a:pt x="3090" y="19661"/>
                </a:lnTo>
                <a:lnTo>
                  <a:pt x="3334" y="19637"/>
                </a:lnTo>
                <a:lnTo>
                  <a:pt x="3553" y="19612"/>
                </a:lnTo>
                <a:lnTo>
                  <a:pt x="3772" y="19539"/>
                </a:lnTo>
                <a:lnTo>
                  <a:pt x="3991" y="19466"/>
                </a:lnTo>
                <a:lnTo>
                  <a:pt x="4209" y="19393"/>
                </a:lnTo>
                <a:lnTo>
                  <a:pt x="4404" y="19272"/>
                </a:lnTo>
                <a:lnTo>
                  <a:pt x="4599" y="19150"/>
                </a:lnTo>
                <a:lnTo>
                  <a:pt x="4793" y="19028"/>
                </a:lnTo>
                <a:lnTo>
                  <a:pt x="4964" y="18882"/>
                </a:lnTo>
                <a:lnTo>
                  <a:pt x="5110" y="18712"/>
                </a:lnTo>
                <a:lnTo>
                  <a:pt x="5256" y="18542"/>
                </a:lnTo>
                <a:lnTo>
                  <a:pt x="5377" y="18347"/>
                </a:lnTo>
                <a:lnTo>
                  <a:pt x="5499" y="18152"/>
                </a:lnTo>
                <a:lnTo>
                  <a:pt x="5596" y="17933"/>
                </a:lnTo>
                <a:lnTo>
                  <a:pt x="5669" y="17714"/>
                </a:lnTo>
                <a:lnTo>
                  <a:pt x="5742" y="17520"/>
                </a:lnTo>
                <a:lnTo>
                  <a:pt x="5767" y="17276"/>
                </a:lnTo>
                <a:lnTo>
                  <a:pt x="5791" y="17057"/>
                </a:lnTo>
                <a:lnTo>
                  <a:pt x="5815" y="16814"/>
                </a:lnTo>
                <a:lnTo>
                  <a:pt x="5815" y="16571"/>
                </a:lnTo>
                <a:lnTo>
                  <a:pt x="5791" y="16352"/>
                </a:lnTo>
                <a:lnTo>
                  <a:pt x="5767" y="16109"/>
                </a:lnTo>
                <a:lnTo>
                  <a:pt x="5718" y="15865"/>
                </a:lnTo>
                <a:lnTo>
                  <a:pt x="5645" y="15646"/>
                </a:lnTo>
                <a:lnTo>
                  <a:pt x="5572" y="15427"/>
                </a:lnTo>
                <a:lnTo>
                  <a:pt x="5475" y="15208"/>
                </a:lnTo>
                <a:lnTo>
                  <a:pt x="5377" y="15014"/>
                </a:lnTo>
                <a:lnTo>
                  <a:pt x="5256" y="14819"/>
                </a:lnTo>
                <a:lnTo>
                  <a:pt x="5110" y="14649"/>
                </a:lnTo>
                <a:lnTo>
                  <a:pt x="4939" y="14478"/>
                </a:lnTo>
                <a:lnTo>
                  <a:pt x="4939" y="12434"/>
                </a:lnTo>
                <a:lnTo>
                  <a:pt x="4939" y="11412"/>
                </a:lnTo>
                <a:lnTo>
                  <a:pt x="4988" y="10415"/>
                </a:lnTo>
                <a:lnTo>
                  <a:pt x="5061" y="9222"/>
                </a:lnTo>
                <a:lnTo>
                  <a:pt x="5085" y="8614"/>
                </a:lnTo>
                <a:lnTo>
                  <a:pt x="5085" y="8006"/>
                </a:lnTo>
                <a:lnTo>
                  <a:pt x="5061" y="6668"/>
                </a:lnTo>
                <a:lnTo>
                  <a:pt x="5037" y="5986"/>
                </a:lnTo>
                <a:lnTo>
                  <a:pt x="5012" y="5329"/>
                </a:lnTo>
                <a:lnTo>
                  <a:pt x="5037" y="4088"/>
                </a:lnTo>
                <a:lnTo>
                  <a:pt x="5085" y="2872"/>
                </a:lnTo>
                <a:lnTo>
                  <a:pt x="5085" y="2482"/>
                </a:lnTo>
                <a:lnTo>
                  <a:pt x="5061" y="2117"/>
                </a:lnTo>
                <a:lnTo>
                  <a:pt x="5012" y="1752"/>
                </a:lnTo>
                <a:lnTo>
                  <a:pt x="4915" y="1412"/>
                </a:lnTo>
                <a:lnTo>
                  <a:pt x="4793" y="1120"/>
                </a:lnTo>
                <a:lnTo>
                  <a:pt x="4623" y="852"/>
                </a:lnTo>
                <a:lnTo>
                  <a:pt x="4404" y="584"/>
                </a:lnTo>
                <a:lnTo>
                  <a:pt x="4137" y="366"/>
                </a:lnTo>
                <a:lnTo>
                  <a:pt x="3869" y="195"/>
                </a:lnTo>
                <a:lnTo>
                  <a:pt x="3723" y="122"/>
                </a:lnTo>
                <a:lnTo>
                  <a:pt x="3577" y="74"/>
                </a:lnTo>
                <a:lnTo>
                  <a:pt x="3407" y="25"/>
                </a:lnTo>
                <a:lnTo>
                  <a:pt x="3090" y="25"/>
                </a:lnTo>
                <a:lnTo>
                  <a:pt x="2944" y="49"/>
                </a:lnTo>
                <a:lnTo>
                  <a:pt x="2823" y="25"/>
                </a:lnTo>
                <a:lnTo>
                  <a:pt x="27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9"/>
          <p:cNvSpPr/>
          <p:nvPr/>
        </p:nvSpPr>
        <p:spPr>
          <a:xfrm>
            <a:off x="1773717" y="2515503"/>
            <a:ext cx="215261" cy="360559"/>
          </a:xfrm>
          <a:custGeom>
            <a:avLst/>
            <a:gdLst/>
            <a:ahLst/>
            <a:cxnLst/>
            <a:rect l="l" t="t" r="r" b="b"/>
            <a:pathLst>
              <a:path w="12581" h="21073" extrusionOk="0">
                <a:moveTo>
                  <a:pt x="6108" y="1217"/>
                </a:moveTo>
                <a:lnTo>
                  <a:pt x="5889" y="1241"/>
                </a:lnTo>
                <a:lnTo>
                  <a:pt x="5694" y="1314"/>
                </a:lnTo>
                <a:lnTo>
                  <a:pt x="5621" y="1339"/>
                </a:lnTo>
                <a:lnTo>
                  <a:pt x="5548" y="1412"/>
                </a:lnTo>
                <a:lnTo>
                  <a:pt x="5500" y="1485"/>
                </a:lnTo>
                <a:lnTo>
                  <a:pt x="5475" y="1558"/>
                </a:lnTo>
                <a:lnTo>
                  <a:pt x="5500" y="1631"/>
                </a:lnTo>
                <a:lnTo>
                  <a:pt x="5548" y="1704"/>
                </a:lnTo>
                <a:lnTo>
                  <a:pt x="5597" y="1752"/>
                </a:lnTo>
                <a:lnTo>
                  <a:pt x="5670" y="1801"/>
                </a:lnTo>
                <a:lnTo>
                  <a:pt x="5816" y="1850"/>
                </a:lnTo>
                <a:lnTo>
                  <a:pt x="5986" y="1874"/>
                </a:lnTo>
                <a:lnTo>
                  <a:pt x="6132" y="1898"/>
                </a:lnTo>
                <a:lnTo>
                  <a:pt x="6497" y="1923"/>
                </a:lnTo>
                <a:lnTo>
                  <a:pt x="6862" y="1923"/>
                </a:lnTo>
                <a:lnTo>
                  <a:pt x="6984" y="1898"/>
                </a:lnTo>
                <a:lnTo>
                  <a:pt x="7057" y="1850"/>
                </a:lnTo>
                <a:lnTo>
                  <a:pt x="7130" y="1777"/>
                </a:lnTo>
                <a:lnTo>
                  <a:pt x="7179" y="1679"/>
                </a:lnTo>
                <a:lnTo>
                  <a:pt x="7179" y="1582"/>
                </a:lnTo>
                <a:lnTo>
                  <a:pt x="7154" y="1485"/>
                </a:lnTo>
                <a:lnTo>
                  <a:pt x="7106" y="1412"/>
                </a:lnTo>
                <a:lnTo>
                  <a:pt x="7033" y="1339"/>
                </a:lnTo>
                <a:lnTo>
                  <a:pt x="6935" y="1290"/>
                </a:lnTo>
                <a:lnTo>
                  <a:pt x="6862" y="1241"/>
                </a:lnTo>
                <a:lnTo>
                  <a:pt x="6668" y="1217"/>
                </a:lnTo>
                <a:close/>
                <a:moveTo>
                  <a:pt x="11948" y="1485"/>
                </a:moveTo>
                <a:lnTo>
                  <a:pt x="12021" y="1850"/>
                </a:lnTo>
                <a:lnTo>
                  <a:pt x="12061" y="2174"/>
                </a:lnTo>
                <a:lnTo>
                  <a:pt x="12045" y="2142"/>
                </a:lnTo>
                <a:lnTo>
                  <a:pt x="12021" y="2093"/>
                </a:lnTo>
                <a:lnTo>
                  <a:pt x="11948" y="2044"/>
                </a:lnTo>
                <a:lnTo>
                  <a:pt x="11875" y="2044"/>
                </a:lnTo>
                <a:lnTo>
                  <a:pt x="11559" y="2190"/>
                </a:lnTo>
                <a:lnTo>
                  <a:pt x="11267" y="2361"/>
                </a:lnTo>
                <a:lnTo>
                  <a:pt x="11048" y="2507"/>
                </a:lnTo>
                <a:lnTo>
                  <a:pt x="10829" y="2653"/>
                </a:lnTo>
                <a:lnTo>
                  <a:pt x="10220" y="2653"/>
                </a:lnTo>
                <a:lnTo>
                  <a:pt x="9612" y="2628"/>
                </a:lnTo>
                <a:lnTo>
                  <a:pt x="9636" y="2628"/>
                </a:lnTo>
                <a:lnTo>
                  <a:pt x="10342" y="2288"/>
                </a:lnTo>
                <a:lnTo>
                  <a:pt x="11072" y="1996"/>
                </a:lnTo>
                <a:lnTo>
                  <a:pt x="11291" y="1898"/>
                </a:lnTo>
                <a:lnTo>
                  <a:pt x="11534" y="1777"/>
                </a:lnTo>
                <a:lnTo>
                  <a:pt x="11753" y="1655"/>
                </a:lnTo>
                <a:lnTo>
                  <a:pt x="11948" y="1485"/>
                </a:lnTo>
                <a:close/>
                <a:moveTo>
                  <a:pt x="12070" y="2239"/>
                </a:moveTo>
                <a:lnTo>
                  <a:pt x="12070" y="2653"/>
                </a:lnTo>
                <a:lnTo>
                  <a:pt x="12070" y="3042"/>
                </a:lnTo>
                <a:lnTo>
                  <a:pt x="11948" y="3042"/>
                </a:lnTo>
                <a:lnTo>
                  <a:pt x="11826" y="3091"/>
                </a:lnTo>
                <a:lnTo>
                  <a:pt x="11583" y="3212"/>
                </a:lnTo>
                <a:lnTo>
                  <a:pt x="11145" y="3456"/>
                </a:lnTo>
                <a:lnTo>
                  <a:pt x="11169" y="2993"/>
                </a:lnTo>
                <a:lnTo>
                  <a:pt x="11194" y="2896"/>
                </a:lnTo>
                <a:lnTo>
                  <a:pt x="11194" y="2774"/>
                </a:lnTo>
                <a:lnTo>
                  <a:pt x="11291" y="2726"/>
                </a:lnTo>
                <a:lnTo>
                  <a:pt x="11656" y="2531"/>
                </a:lnTo>
                <a:lnTo>
                  <a:pt x="11997" y="2336"/>
                </a:lnTo>
                <a:lnTo>
                  <a:pt x="12045" y="2263"/>
                </a:lnTo>
                <a:lnTo>
                  <a:pt x="12070" y="2239"/>
                </a:lnTo>
                <a:close/>
                <a:moveTo>
                  <a:pt x="12045" y="3334"/>
                </a:moveTo>
                <a:lnTo>
                  <a:pt x="11997" y="3918"/>
                </a:lnTo>
                <a:lnTo>
                  <a:pt x="11972" y="4015"/>
                </a:lnTo>
                <a:lnTo>
                  <a:pt x="11705" y="4161"/>
                </a:lnTo>
                <a:lnTo>
                  <a:pt x="11413" y="4307"/>
                </a:lnTo>
                <a:lnTo>
                  <a:pt x="11121" y="4429"/>
                </a:lnTo>
                <a:lnTo>
                  <a:pt x="11145" y="3772"/>
                </a:lnTo>
                <a:lnTo>
                  <a:pt x="11388" y="3675"/>
                </a:lnTo>
                <a:lnTo>
                  <a:pt x="11607" y="3553"/>
                </a:lnTo>
                <a:lnTo>
                  <a:pt x="11826" y="3456"/>
                </a:lnTo>
                <a:lnTo>
                  <a:pt x="11924" y="3407"/>
                </a:lnTo>
                <a:lnTo>
                  <a:pt x="12045" y="3334"/>
                </a:lnTo>
                <a:close/>
                <a:moveTo>
                  <a:pt x="11972" y="4405"/>
                </a:moveTo>
                <a:lnTo>
                  <a:pt x="11948" y="4867"/>
                </a:lnTo>
                <a:lnTo>
                  <a:pt x="11875" y="4891"/>
                </a:lnTo>
                <a:lnTo>
                  <a:pt x="11705" y="5013"/>
                </a:lnTo>
                <a:lnTo>
                  <a:pt x="11510" y="5110"/>
                </a:lnTo>
                <a:lnTo>
                  <a:pt x="11121" y="5281"/>
                </a:lnTo>
                <a:lnTo>
                  <a:pt x="11121" y="4672"/>
                </a:lnTo>
                <a:lnTo>
                  <a:pt x="11315" y="4648"/>
                </a:lnTo>
                <a:lnTo>
                  <a:pt x="11461" y="4599"/>
                </a:lnTo>
                <a:lnTo>
                  <a:pt x="11729" y="4526"/>
                </a:lnTo>
                <a:lnTo>
                  <a:pt x="11972" y="4405"/>
                </a:lnTo>
                <a:close/>
                <a:moveTo>
                  <a:pt x="11948" y="5208"/>
                </a:moveTo>
                <a:lnTo>
                  <a:pt x="11948" y="5646"/>
                </a:lnTo>
                <a:lnTo>
                  <a:pt x="11851" y="5694"/>
                </a:lnTo>
                <a:lnTo>
                  <a:pt x="11753" y="5743"/>
                </a:lnTo>
                <a:lnTo>
                  <a:pt x="11559" y="5865"/>
                </a:lnTo>
                <a:lnTo>
                  <a:pt x="11096" y="6157"/>
                </a:lnTo>
                <a:lnTo>
                  <a:pt x="11096" y="5524"/>
                </a:lnTo>
                <a:lnTo>
                  <a:pt x="11340" y="5475"/>
                </a:lnTo>
                <a:lnTo>
                  <a:pt x="11559" y="5402"/>
                </a:lnTo>
                <a:lnTo>
                  <a:pt x="11753" y="5329"/>
                </a:lnTo>
                <a:lnTo>
                  <a:pt x="11948" y="5208"/>
                </a:lnTo>
                <a:close/>
                <a:moveTo>
                  <a:pt x="11948" y="6059"/>
                </a:moveTo>
                <a:lnTo>
                  <a:pt x="11948" y="6400"/>
                </a:lnTo>
                <a:lnTo>
                  <a:pt x="11948" y="6424"/>
                </a:lnTo>
                <a:lnTo>
                  <a:pt x="11826" y="6473"/>
                </a:lnTo>
                <a:lnTo>
                  <a:pt x="11705" y="6546"/>
                </a:lnTo>
                <a:lnTo>
                  <a:pt x="11461" y="6716"/>
                </a:lnTo>
                <a:lnTo>
                  <a:pt x="11096" y="6911"/>
                </a:lnTo>
                <a:lnTo>
                  <a:pt x="11096" y="6351"/>
                </a:lnTo>
                <a:lnTo>
                  <a:pt x="11364" y="6303"/>
                </a:lnTo>
                <a:lnTo>
                  <a:pt x="11607" y="6205"/>
                </a:lnTo>
                <a:lnTo>
                  <a:pt x="11948" y="6059"/>
                </a:lnTo>
                <a:close/>
                <a:moveTo>
                  <a:pt x="11948" y="6741"/>
                </a:moveTo>
                <a:lnTo>
                  <a:pt x="11924" y="7252"/>
                </a:lnTo>
                <a:lnTo>
                  <a:pt x="11729" y="7398"/>
                </a:lnTo>
                <a:lnTo>
                  <a:pt x="11413" y="7617"/>
                </a:lnTo>
                <a:lnTo>
                  <a:pt x="11242" y="7714"/>
                </a:lnTo>
                <a:lnTo>
                  <a:pt x="11096" y="7836"/>
                </a:lnTo>
                <a:lnTo>
                  <a:pt x="11096" y="7203"/>
                </a:lnTo>
                <a:lnTo>
                  <a:pt x="11218" y="7179"/>
                </a:lnTo>
                <a:lnTo>
                  <a:pt x="11315" y="7130"/>
                </a:lnTo>
                <a:lnTo>
                  <a:pt x="11559" y="7008"/>
                </a:lnTo>
                <a:lnTo>
                  <a:pt x="11753" y="6887"/>
                </a:lnTo>
                <a:lnTo>
                  <a:pt x="11948" y="6741"/>
                </a:lnTo>
                <a:close/>
                <a:moveTo>
                  <a:pt x="11924" y="7738"/>
                </a:moveTo>
                <a:lnTo>
                  <a:pt x="11924" y="8103"/>
                </a:lnTo>
                <a:lnTo>
                  <a:pt x="11851" y="8128"/>
                </a:lnTo>
                <a:lnTo>
                  <a:pt x="11705" y="8201"/>
                </a:lnTo>
                <a:lnTo>
                  <a:pt x="11559" y="8274"/>
                </a:lnTo>
                <a:lnTo>
                  <a:pt x="11291" y="8468"/>
                </a:lnTo>
                <a:lnTo>
                  <a:pt x="11096" y="8639"/>
                </a:lnTo>
                <a:lnTo>
                  <a:pt x="11096" y="8176"/>
                </a:lnTo>
                <a:lnTo>
                  <a:pt x="11291" y="8103"/>
                </a:lnTo>
                <a:lnTo>
                  <a:pt x="11486" y="8006"/>
                </a:lnTo>
                <a:lnTo>
                  <a:pt x="11851" y="7787"/>
                </a:lnTo>
                <a:lnTo>
                  <a:pt x="11924" y="7738"/>
                </a:lnTo>
                <a:close/>
                <a:moveTo>
                  <a:pt x="11924" y="8468"/>
                </a:moveTo>
                <a:lnTo>
                  <a:pt x="11924" y="9101"/>
                </a:lnTo>
                <a:lnTo>
                  <a:pt x="11705" y="9247"/>
                </a:lnTo>
                <a:lnTo>
                  <a:pt x="11486" y="9393"/>
                </a:lnTo>
                <a:lnTo>
                  <a:pt x="11291" y="9539"/>
                </a:lnTo>
                <a:lnTo>
                  <a:pt x="11096" y="9685"/>
                </a:lnTo>
                <a:lnTo>
                  <a:pt x="11096" y="8955"/>
                </a:lnTo>
                <a:lnTo>
                  <a:pt x="11169" y="8931"/>
                </a:lnTo>
                <a:lnTo>
                  <a:pt x="11267" y="8906"/>
                </a:lnTo>
                <a:lnTo>
                  <a:pt x="11413" y="8809"/>
                </a:lnTo>
                <a:lnTo>
                  <a:pt x="11680" y="8663"/>
                </a:lnTo>
                <a:lnTo>
                  <a:pt x="11924" y="8468"/>
                </a:lnTo>
                <a:close/>
                <a:moveTo>
                  <a:pt x="11924" y="9539"/>
                </a:moveTo>
                <a:lnTo>
                  <a:pt x="11924" y="9782"/>
                </a:lnTo>
                <a:lnTo>
                  <a:pt x="11851" y="9806"/>
                </a:lnTo>
                <a:lnTo>
                  <a:pt x="11778" y="9831"/>
                </a:lnTo>
                <a:lnTo>
                  <a:pt x="11632" y="9952"/>
                </a:lnTo>
                <a:lnTo>
                  <a:pt x="11510" y="10074"/>
                </a:lnTo>
                <a:lnTo>
                  <a:pt x="11388" y="10171"/>
                </a:lnTo>
                <a:lnTo>
                  <a:pt x="11242" y="10269"/>
                </a:lnTo>
                <a:lnTo>
                  <a:pt x="11169" y="10342"/>
                </a:lnTo>
                <a:lnTo>
                  <a:pt x="11096" y="10415"/>
                </a:lnTo>
                <a:lnTo>
                  <a:pt x="11096" y="9904"/>
                </a:lnTo>
                <a:lnTo>
                  <a:pt x="11218" y="9879"/>
                </a:lnTo>
                <a:lnTo>
                  <a:pt x="11364" y="9831"/>
                </a:lnTo>
                <a:lnTo>
                  <a:pt x="11607" y="9709"/>
                </a:lnTo>
                <a:lnTo>
                  <a:pt x="11924" y="9539"/>
                </a:lnTo>
                <a:close/>
                <a:moveTo>
                  <a:pt x="11924" y="10220"/>
                </a:moveTo>
                <a:lnTo>
                  <a:pt x="11924" y="10658"/>
                </a:lnTo>
                <a:lnTo>
                  <a:pt x="11753" y="10755"/>
                </a:lnTo>
                <a:lnTo>
                  <a:pt x="11583" y="10853"/>
                </a:lnTo>
                <a:lnTo>
                  <a:pt x="11340" y="10999"/>
                </a:lnTo>
                <a:lnTo>
                  <a:pt x="11096" y="11145"/>
                </a:lnTo>
                <a:lnTo>
                  <a:pt x="11096" y="10536"/>
                </a:lnTo>
                <a:lnTo>
                  <a:pt x="11145" y="10585"/>
                </a:lnTo>
                <a:lnTo>
                  <a:pt x="11340" y="10585"/>
                </a:lnTo>
                <a:lnTo>
                  <a:pt x="11486" y="10512"/>
                </a:lnTo>
                <a:lnTo>
                  <a:pt x="11607" y="10463"/>
                </a:lnTo>
                <a:lnTo>
                  <a:pt x="11753" y="10342"/>
                </a:lnTo>
                <a:lnTo>
                  <a:pt x="11924" y="10220"/>
                </a:lnTo>
                <a:close/>
                <a:moveTo>
                  <a:pt x="11924" y="11047"/>
                </a:moveTo>
                <a:lnTo>
                  <a:pt x="11924" y="11364"/>
                </a:lnTo>
                <a:lnTo>
                  <a:pt x="11778" y="11412"/>
                </a:lnTo>
                <a:lnTo>
                  <a:pt x="11632" y="11485"/>
                </a:lnTo>
                <a:lnTo>
                  <a:pt x="11364" y="11656"/>
                </a:lnTo>
                <a:lnTo>
                  <a:pt x="11096" y="11826"/>
                </a:lnTo>
                <a:lnTo>
                  <a:pt x="11096" y="11461"/>
                </a:lnTo>
                <a:lnTo>
                  <a:pt x="11242" y="11437"/>
                </a:lnTo>
                <a:lnTo>
                  <a:pt x="11364" y="11364"/>
                </a:lnTo>
                <a:lnTo>
                  <a:pt x="11632" y="11218"/>
                </a:lnTo>
                <a:lnTo>
                  <a:pt x="11924" y="11047"/>
                </a:lnTo>
                <a:close/>
                <a:moveTo>
                  <a:pt x="11924" y="11753"/>
                </a:moveTo>
                <a:lnTo>
                  <a:pt x="11924" y="12191"/>
                </a:lnTo>
                <a:lnTo>
                  <a:pt x="11705" y="12288"/>
                </a:lnTo>
                <a:lnTo>
                  <a:pt x="11534" y="12386"/>
                </a:lnTo>
                <a:lnTo>
                  <a:pt x="11315" y="12483"/>
                </a:lnTo>
                <a:lnTo>
                  <a:pt x="11096" y="12605"/>
                </a:lnTo>
                <a:lnTo>
                  <a:pt x="11096" y="12215"/>
                </a:lnTo>
                <a:lnTo>
                  <a:pt x="11267" y="12142"/>
                </a:lnTo>
                <a:lnTo>
                  <a:pt x="11413" y="12045"/>
                </a:lnTo>
                <a:lnTo>
                  <a:pt x="11680" y="11875"/>
                </a:lnTo>
                <a:lnTo>
                  <a:pt x="11924" y="11753"/>
                </a:lnTo>
                <a:close/>
                <a:moveTo>
                  <a:pt x="11924" y="12580"/>
                </a:moveTo>
                <a:lnTo>
                  <a:pt x="11924" y="12848"/>
                </a:lnTo>
                <a:lnTo>
                  <a:pt x="11705" y="13043"/>
                </a:lnTo>
                <a:lnTo>
                  <a:pt x="11388" y="13262"/>
                </a:lnTo>
                <a:lnTo>
                  <a:pt x="11096" y="13481"/>
                </a:lnTo>
                <a:lnTo>
                  <a:pt x="11096" y="12872"/>
                </a:lnTo>
                <a:lnTo>
                  <a:pt x="11242" y="12848"/>
                </a:lnTo>
                <a:lnTo>
                  <a:pt x="11364" y="12824"/>
                </a:lnTo>
                <a:lnTo>
                  <a:pt x="11632" y="12702"/>
                </a:lnTo>
                <a:lnTo>
                  <a:pt x="11924" y="12580"/>
                </a:lnTo>
                <a:close/>
                <a:moveTo>
                  <a:pt x="11948" y="13237"/>
                </a:moveTo>
                <a:lnTo>
                  <a:pt x="11948" y="13821"/>
                </a:lnTo>
                <a:lnTo>
                  <a:pt x="11753" y="13919"/>
                </a:lnTo>
                <a:lnTo>
                  <a:pt x="11559" y="14065"/>
                </a:lnTo>
                <a:lnTo>
                  <a:pt x="11340" y="14211"/>
                </a:lnTo>
                <a:lnTo>
                  <a:pt x="11121" y="14357"/>
                </a:lnTo>
                <a:lnTo>
                  <a:pt x="11121" y="13602"/>
                </a:lnTo>
                <a:lnTo>
                  <a:pt x="11291" y="13529"/>
                </a:lnTo>
                <a:lnTo>
                  <a:pt x="11486" y="13481"/>
                </a:lnTo>
                <a:lnTo>
                  <a:pt x="11656" y="13383"/>
                </a:lnTo>
                <a:lnTo>
                  <a:pt x="11826" y="13310"/>
                </a:lnTo>
                <a:lnTo>
                  <a:pt x="11948" y="13237"/>
                </a:lnTo>
                <a:close/>
                <a:moveTo>
                  <a:pt x="11948" y="14211"/>
                </a:moveTo>
                <a:lnTo>
                  <a:pt x="11948" y="14357"/>
                </a:lnTo>
                <a:lnTo>
                  <a:pt x="11778" y="14454"/>
                </a:lnTo>
                <a:lnTo>
                  <a:pt x="11607" y="14551"/>
                </a:lnTo>
                <a:lnTo>
                  <a:pt x="11364" y="14722"/>
                </a:lnTo>
                <a:lnTo>
                  <a:pt x="11121" y="14916"/>
                </a:lnTo>
                <a:lnTo>
                  <a:pt x="11121" y="14649"/>
                </a:lnTo>
                <a:lnTo>
                  <a:pt x="11242" y="14600"/>
                </a:lnTo>
                <a:lnTo>
                  <a:pt x="11388" y="14551"/>
                </a:lnTo>
                <a:lnTo>
                  <a:pt x="11632" y="14405"/>
                </a:lnTo>
                <a:lnTo>
                  <a:pt x="11948" y="14211"/>
                </a:lnTo>
                <a:close/>
                <a:moveTo>
                  <a:pt x="11972" y="14722"/>
                </a:moveTo>
                <a:lnTo>
                  <a:pt x="11997" y="15379"/>
                </a:lnTo>
                <a:lnTo>
                  <a:pt x="11753" y="15500"/>
                </a:lnTo>
                <a:lnTo>
                  <a:pt x="11534" y="15622"/>
                </a:lnTo>
                <a:lnTo>
                  <a:pt x="11315" y="15768"/>
                </a:lnTo>
                <a:lnTo>
                  <a:pt x="11121" y="15938"/>
                </a:lnTo>
                <a:lnTo>
                  <a:pt x="11121" y="15257"/>
                </a:lnTo>
                <a:lnTo>
                  <a:pt x="11413" y="15062"/>
                </a:lnTo>
                <a:lnTo>
                  <a:pt x="11680" y="14868"/>
                </a:lnTo>
                <a:lnTo>
                  <a:pt x="11972" y="14722"/>
                </a:lnTo>
                <a:close/>
                <a:moveTo>
                  <a:pt x="11997" y="15792"/>
                </a:moveTo>
                <a:lnTo>
                  <a:pt x="11997" y="16060"/>
                </a:lnTo>
                <a:lnTo>
                  <a:pt x="11510" y="16376"/>
                </a:lnTo>
                <a:lnTo>
                  <a:pt x="11315" y="16498"/>
                </a:lnTo>
                <a:lnTo>
                  <a:pt x="11121" y="16644"/>
                </a:lnTo>
                <a:lnTo>
                  <a:pt x="11121" y="16206"/>
                </a:lnTo>
                <a:lnTo>
                  <a:pt x="11413" y="16109"/>
                </a:lnTo>
                <a:lnTo>
                  <a:pt x="11680" y="15963"/>
                </a:lnTo>
                <a:lnTo>
                  <a:pt x="11997" y="15792"/>
                </a:lnTo>
                <a:close/>
                <a:moveTo>
                  <a:pt x="8736" y="3042"/>
                </a:moveTo>
                <a:lnTo>
                  <a:pt x="9782" y="3115"/>
                </a:lnTo>
                <a:lnTo>
                  <a:pt x="10804" y="3115"/>
                </a:lnTo>
                <a:lnTo>
                  <a:pt x="10707" y="4818"/>
                </a:lnTo>
                <a:lnTo>
                  <a:pt x="10634" y="6522"/>
                </a:lnTo>
                <a:lnTo>
                  <a:pt x="10610" y="8225"/>
                </a:lnTo>
                <a:lnTo>
                  <a:pt x="10610" y="9928"/>
                </a:lnTo>
                <a:lnTo>
                  <a:pt x="10658" y="13335"/>
                </a:lnTo>
                <a:lnTo>
                  <a:pt x="10658" y="15038"/>
                </a:lnTo>
                <a:lnTo>
                  <a:pt x="10683" y="16741"/>
                </a:lnTo>
                <a:lnTo>
                  <a:pt x="10245" y="16741"/>
                </a:lnTo>
                <a:lnTo>
                  <a:pt x="9831" y="16717"/>
                </a:lnTo>
                <a:lnTo>
                  <a:pt x="9393" y="16717"/>
                </a:lnTo>
                <a:lnTo>
                  <a:pt x="8979" y="16693"/>
                </a:lnTo>
                <a:lnTo>
                  <a:pt x="7714" y="16717"/>
                </a:lnTo>
                <a:lnTo>
                  <a:pt x="6424" y="16717"/>
                </a:lnTo>
                <a:lnTo>
                  <a:pt x="5232" y="16668"/>
                </a:lnTo>
                <a:lnTo>
                  <a:pt x="4016" y="16644"/>
                </a:lnTo>
                <a:lnTo>
                  <a:pt x="2434" y="16644"/>
                </a:lnTo>
                <a:lnTo>
                  <a:pt x="1899" y="16668"/>
                </a:lnTo>
                <a:lnTo>
                  <a:pt x="1923" y="16620"/>
                </a:lnTo>
                <a:lnTo>
                  <a:pt x="1923" y="16644"/>
                </a:lnTo>
                <a:lnTo>
                  <a:pt x="1947" y="16620"/>
                </a:lnTo>
                <a:lnTo>
                  <a:pt x="1923" y="16571"/>
                </a:lnTo>
                <a:lnTo>
                  <a:pt x="1899" y="16376"/>
                </a:lnTo>
                <a:lnTo>
                  <a:pt x="1899" y="16060"/>
                </a:lnTo>
                <a:lnTo>
                  <a:pt x="1923" y="15744"/>
                </a:lnTo>
                <a:lnTo>
                  <a:pt x="1996" y="14040"/>
                </a:lnTo>
                <a:lnTo>
                  <a:pt x="2020" y="12751"/>
                </a:lnTo>
                <a:lnTo>
                  <a:pt x="2045" y="11485"/>
                </a:lnTo>
                <a:lnTo>
                  <a:pt x="2045" y="8955"/>
                </a:lnTo>
                <a:lnTo>
                  <a:pt x="2045" y="5646"/>
                </a:lnTo>
                <a:lnTo>
                  <a:pt x="1996" y="3918"/>
                </a:lnTo>
                <a:lnTo>
                  <a:pt x="1972" y="3334"/>
                </a:lnTo>
                <a:lnTo>
                  <a:pt x="1947" y="3066"/>
                </a:lnTo>
                <a:lnTo>
                  <a:pt x="2458" y="3139"/>
                </a:lnTo>
                <a:lnTo>
                  <a:pt x="2994" y="3188"/>
                </a:lnTo>
                <a:lnTo>
                  <a:pt x="3505" y="3212"/>
                </a:lnTo>
                <a:lnTo>
                  <a:pt x="4040" y="3212"/>
                </a:lnTo>
                <a:lnTo>
                  <a:pt x="5110" y="3164"/>
                </a:lnTo>
                <a:lnTo>
                  <a:pt x="6157" y="3115"/>
                </a:lnTo>
                <a:lnTo>
                  <a:pt x="7446" y="3066"/>
                </a:lnTo>
                <a:lnTo>
                  <a:pt x="8103" y="3042"/>
                </a:lnTo>
                <a:close/>
                <a:moveTo>
                  <a:pt x="6595" y="18177"/>
                </a:moveTo>
                <a:lnTo>
                  <a:pt x="6716" y="18225"/>
                </a:lnTo>
                <a:lnTo>
                  <a:pt x="6814" y="18323"/>
                </a:lnTo>
                <a:lnTo>
                  <a:pt x="6887" y="18493"/>
                </a:lnTo>
                <a:lnTo>
                  <a:pt x="6911" y="18590"/>
                </a:lnTo>
                <a:lnTo>
                  <a:pt x="6935" y="18712"/>
                </a:lnTo>
                <a:lnTo>
                  <a:pt x="6935" y="18834"/>
                </a:lnTo>
                <a:lnTo>
                  <a:pt x="6911" y="18955"/>
                </a:lnTo>
                <a:lnTo>
                  <a:pt x="6887" y="19053"/>
                </a:lnTo>
                <a:lnTo>
                  <a:pt x="6838" y="19174"/>
                </a:lnTo>
                <a:lnTo>
                  <a:pt x="6765" y="19272"/>
                </a:lnTo>
                <a:lnTo>
                  <a:pt x="6692" y="19345"/>
                </a:lnTo>
                <a:lnTo>
                  <a:pt x="6570" y="19418"/>
                </a:lnTo>
                <a:lnTo>
                  <a:pt x="6424" y="19442"/>
                </a:lnTo>
                <a:lnTo>
                  <a:pt x="6278" y="19442"/>
                </a:lnTo>
                <a:lnTo>
                  <a:pt x="6132" y="19393"/>
                </a:lnTo>
                <a:lnTo>
                  <a:pt x="6011" y="19345"/>
                </a:lnTo>
                <a:lnTo>
                  <a:pt x="5913" y="19247"/>
                </a:lnTo>
                <a:lnTo>
                  <a:pt x="5816" y="19126"/>
                </a:lnTo>
                <a:lnTo>
                  <a:pt x="5792" y="19004"/>
                </a:lnTo>
                <a:lnTo>
                  <a:pt x="5792" y="18858"/>
                </a:lnTo>
                <a:lnTo>
                  <a:pt x="5816" y="18688"/>
                </a:lnTo>
                <a:lnTo>
                  <a:pt x="5865" y="18566"/>
                </a:lnTo>
                <a:lnTo>
                  <a:pt x="5938" y="18420"/>
                </a:lnTo>
                <a:lnTo>
                  <a:pt x="6011" y="18323"/>
                </a:lnTo>
                <a:lnTo>
                  <a:pt x="6108" y="18250"/>
                </a:lnTo>
                <a:lnTo>
                  <a:pt x="6157" y="18274"/>
                </a:lnTo>
                <a:lnTo>
                  <a:pt x="6230" y="18250"/>
                </a:lnTo>
                <a:lnTo>
                  <a:pt x="6351" y="18225"/>
                </a:lnTo>
                <a:lnTo>
                  <a:pt x="6376" y="18225"/>
                </a:lnTo>
                <a:lnTo>
                  <a:pt x="6424" y="18201"/>
                </a:lnTo>
                <a:lnTo>
                  <a:pt x="6473" y="18177"/>
                </a:lnTo>
                <a:close/>
                <a:moveTo>
                  <a:pt x="6497" y="17690"/>
                </a:moveTo>
                <a:lnTo>
                  <a:pt x="6303" y="17714"/>
                </a:lnTo>
                <a:lnTo>
                  <a:pt x="6205" y="17763"/>
                </a:lnTo>
                <a:lnTo>
                  <a:pt x="6132" y="17812"/>
                </a:lnTo>
                <a:lnTo>
                  <a:pt x="6011" y="17836"/>
                </a:lnTo>
                <a:lnTo>
                  <a:pt x="5913" y="17860"/>
                </a:lnTo>
                <a:lnTo>
                  <a:pt x="5816" y="17933"/>
                </a:lnTo>
                <a:lnTo>
                  <a:pt x="5719" y="17982"/>
                </a:lnTo>
                <a:lnTo>
                  <a:pt x="5621" y="18079"/>
                </a:lnTo>
                <a:lnTo>
                  <a:pt x="5548" y="18177"/>
                </a:lnTo>
                <a:lnTo>
                  <a:pt x="5475" y="18274"/>
                </a:lnTo>
                <a:lnTo>
                  <a:pt x="5427" y="18396"/>
                </a:lnTo>
                <a:lnTo>
                  <a:pt x="5354" y="18639"/>
                </a:lnTo>
                <a:lnTo>
                  <a:pt x="5329" y="18882"/>
                </a:lnTo>
                <a:lnTo>
                  <a:pt x="5329" y="19028"/>
                </a:lnTo>
                <a:lnTo>
                  <a:pt x="5354" y="19150"/>
                </a:lnTo>
                <a:lnTo>
                  <a:pt x="5378" y="19272"/>
                </a:lnTo>
                <a:lnTo>
                  <a:pt x="5427" y="19393"/>
                </a:lnTo>
                <a:lnTo>
                  <a:pt x="5500" y="19491"/>
                </a:lnTo>
                <a:lnTo>
                  <a:pt x="5573" y="19588"/>
                </a:lnTo>
                <a:lnTo>
                  <a:pt x="5670" y="19661"/>
                </a:lnTo>
                <a:lnTo>
                  <a:pt x="5767" y="19734"/>
                </a:lnTo>
                <a:lnTo>
                  <a:pt x="5889" y="19807"/>
                </a:lnTo>
                <a:lnTo>
                  <a:pt x="5986" y="19856"/>
                </a:lnTo>
                <a:lnTo>
                  <a:pt x="6108" y="19880"/>
                </a:lnTo>
                <a:lnTo>
                  <a:pt x="6254" y="19904"/>
                </a:lnTo>
                <a:lnTo>
                  <a:pt x="6376" y="19904"/>
                </a:lnTo>
                <a:lnTo>
                  <a:pt x="6497" y="19880"/>
                </a:lnTo>
                <a:lnTo>
                  <a:pt x="6619" y="19856"/>
                </a:lnTo>
                <a:lnTo>
                  <a:pt x="6765" y="19807"/>
                </a:lnTo>
                <a:lnTo>
                  <a:pt x="6935" y="19710"/>
                </a:lnTo>
                <a:lnTo>
                  <a:pt x="7081" y="19564"/>
                </a:lnTo>
                <a:lnTo>
                  <a:pt x="7203" y="19393"/>
                </a:lnTo>
                <a:lnTo>
                  <a:pt x="7276" y="19199"/>
                </a:lnTo>
                <a:lnTo>
                  <a:pt x="7325" y="19004"/>
                </a:lnTo>
                <a:lnTo>
                  <a:pt x="7349" y="18785"/>
                </a:lnTo>
                <a:lnTo>
                  <a:pt x="7349" y="18566"/>
                </a:lnTo>
                <a:lnTo>
                  <a:pt x="7300" y="18371"/>
                </a:lnTo>
                <a:lnTo>
                  <a:pt x="7252" y="18201"/>
                </a:lnTo>
                <a:lnTo>
                  <a:pt x="7154" y="18031"/>
                </a:lnTo>
                <a:lnTo>
                  <a:pt x="7008" y="17885"/>
                </a:lnTo>
                <a:lnTo>
                  <a:pt x="6862" y="17763"/>
                </a:lnTo>
                <a:lnTo>
                  <a:pt x="6692" y="17714"/>
                </a:lnTo>
                <a:lnTo>
                  <a:pt x="6497" y="17690"/>
                </a:lnTo>
                <a:close/>
                <a:moveTo>
                  <a:pt x="2531" y="463"/>
                </a:moveTo>
                <a:lnTo>
                  <a:pt x="3018" y="487"/>
                </a:lnTo>
                <a:lnTo>
                  <a:pt x="3943" y="536"/>
                </a:lnTo>
                <a:lnTo>
                  <a:pt x="4867" y="560"/>
                </a:lnTo>
                <a:lnTo>
                  <a:pt x="7860" y="585"/>
                </a:lnTo>
                <a:lnTo>
                  <a:pt x="9588" y="560"/>
                </a:lnTo>
                <a:lnTo>
                  <a:pt x="9344" y="755"/>
                </a:lnTo>
                <a:lnTo>
                  <a:pt x="9223" y="852"/>
                </a:lnTo>
                <a:lnTo>
                  <a:pt x="9150" y="974"/>
                </a:lnTo>
                <a:lnTo>
                  <a:pt x="9150" y="998"/>
                </a:lnTo>
                <a:lnTo>
                  <a:pt x="9150" y="1023"/>
                </a:lnTo>
                <a:lnTo>
                  <a:pt x="9174" y="1047"/>
                </a:lnTo>
                <a:lnTo>
                  <a:pt x="9223" y="1047"/>
                </a:lnTo>
                <a:lnTo>
                  <a:pt x="9393" y="998"/>
                </a:lnTo>
                <a:lnTo>
                  <a:pt x="9563" y="901"/>
                </a:lnTo>
                <a:lnTo>
                  <a:pt x="9855" y="682"/>
                </a:lnTo>
                <a:lnTo>
                  <a:pt x="10099" y="560"/>
                </a:lnTo>
                <a:lnTo>
                  <a:pt x="10512" y="585"/>
                </a:lnTo>
                <a:lnTo>
                  <a:pt x="10902" y="609"/>
                </a:lnTo>
                <a:lnTo>
                  <a:pt x="10707" y="682"/>
                </a:lnTo>
                <a:lnTo>
                  <a:pt x="10512" y="804"/>
                </a:lnTo>
                <a:lnTo>
                  <a:pt x="10172" y="998"/>
                </a:lnTo>
                <a:lnTo>
                  <a:pt x="9880" y="1168"/>
                </a:lnTo>
                <a:lnTo>
                  <a:pt x="9588" y="1339"/>
                </a:lnTo>
                <a:lnTo>
                  <a:pt x="9344" y="1558"/>
                </a:lnTo>
                <a:lnTo>
                  <a:pt x="9223" y="1679"/>
                </a:lnTo>
                <a:lnTo>
                  <a:pt x="9101" y="1801"/>
                </a:lnTo>
                <a:lnTo>
                  <a:pt x="9101" y="1825"/>
                </a:lnTo>
                <a:lnTo>
                  <a:pt x="9125" y="1850"/>
                </a:lnTo>
                <a:lnTo>
                  <a:pt x="9125" y="1874"/>
                </a:lnTo>
                <a:lnTo>
                  <a:pt x="9150" y="1874"/>
                </a:lnTo>
                <a:lnTo>
                  <a:pt x="9466" y="1777"/>
                </a:lnTo>
                <a:lnTo>
                  <a:pt x="9782" y="1631"/>
                </a:lnTo>
                <a:lnTo>
                  <a:pt x="10366" y="1314"/>
                </a:lnTo>
                <a:lnTo>
                  <a:pt x="10610" y="1217"/>
                </a:lnTo>
                <a:lnTo>
                  <a:pt x="10877" y="1096"/>
                </a:lnTo>
                <a:lnTo>
                  <a:pt x="11121" y="950"/>
                </a:lnTo>
                <a:lnTo>
                  <a:pt x="11242" y="877"/>
                </a:lnTo>
                <a:lnTo>
                  <a:pt x="11315" y="804"/>
                </a:lnTo>
                <a:lnTo>
                  <a:pt x="11340" y="731"/>
                </a:lnTo>
                <a:lnTo>
                  <a:pt x="11486" y="804"/>
                </a:lnTo>
                <a:lnTo>
                  <a:pt x="11607" y="925"/>
                </a:lnTo>
                <a:lnTo>
                  <a:pt x="11729" y="1047"/>
                </a:lnTo>
                <a:lnTo>
                  <a:pt x="11802" y="1193"/>
                </a:lnTo>
                <a:lnTo>
                  <a:pt x="11486" y="1387"/>
                </a:lnTo>
                <a:lnTo>
                  <a:pt x="11169" y="1558"/>
                </a:lnTo>
                <a:lnTo>
                  <a:pt x="10853" y="1704"/>
                </a:lnTo>
                <a:lnTo>
                  <a:pt x="10488" y="1850"/>
                </a:lnTo>
                <a:lnTo>
                  <a:pt x="10220" y="1971"/>
                </a:lnTo>
                <a:lnTo>
                  <a:pt x="9928" y="2093"/>
                </a:lnTo>
                <a:lnTo>
                  <a:pt x="9807" y="2190"/>
                </a:lnTo>
                <a:lnTo>
                  <a:pt x="9709" y="2288"/>
                </a:lnTo>
                <a:lnTo>
                  <a:pt x="9612" y="2385"/>
                </a:lnTo>
                <a:lnTo>
                  <a:pt x="9515" y="2507"/>
                </a:lnTo>
                <a:lnTo>
                  <a:pt x="9515" y="2580"/>
                </a:lnTo>
                <a:lnTo>
                  <a:pt x="9539" y="2628"/>
                </a:lnTo>
                <a:lnTo>
                  <a:pt x="8931" y="2580"/>
                </a:lnTo>
                <a:lnTo>
                  <a:pt x="7641" y="2580"/>
                </a:lnTo>
                <a:lnTo>
                  <a:pt x="6327" y="2653"/>
                </a:lnTo>
                <a:lnTo>
                  <a:pt x="5135" y="2701"/>
                </a:lnTo>
                <a:lnTo>
                  <a:pt x="3967" y="2726"/>
                </a:lnTo>
                <a:lnTo>
                  <a:pt x="3359" y="2726"/>
                </a:lnTo>
                <a:lnTo>
                  <a:pt x="2775" y="2701"/>
                </a:lnTo>
                <a:lnTo>
                  <a:pt x="2166" y="2653"/>
                </a:lnTo>
                <a:lnTo>
                  <a:pt x="1582" y="2604"/>
                </a:lnTo>
                <a:lnTo>
                  <a:pt x="1509" y="2604"/>
                </a:lnTo>
                <a:lnTo>
                  <a:pt x="1436" y="2628"/>
                </a:lnTo>
                <a:lnTo>
                  <a:pt x="1412" y="2701"/>
                </a:lnTo>
                <a:lnTo>
                  <a:pt x="1388" y="2774"/>
                </a:lnTo>
                <a:lnTo>
                  <a:pt x="1388" y="2847"/>
                </a:lnTo>
                <a:lnTo>
                  <a:pt x="1412" y="2896"/>
                </a:lnTo>
                <a:lnTo>
                  <a:pt x="1461" y="2969"/>
                </a:lnTo>
                <a:lnTo>
                  <a:pt x="1534" y="2993"/>
                </a:lnTo>
                <a:lnTo>
                  <a:pt x="1558" y="3212"/>
                </a:lnTo>
                <a:lnTo>
                  <a:pt x="1558" y="3553"/>
                </a:lnTo>
                <a:lnTo>
                  <a:pt x="1534" y="4453"/>
                </a:lnTo>
                <a:lnTo>
                  <a:pt x="1509" y="5402"/>
                </a:lnTo>
                <a:lnTo>
                  <a:pt x="1485" y="6108"/>
                </a:lnTo>
                <a:lnTo>
                  <a:pt x="1461" y="6668"/>
                </a:lnTo>
                <a:lnTo>
                  <a:pt x="1461" y="7227"/>
                </a:lnTo>
                <a:lnTo>
                  <a:pt x="1485" y="8371"/>
                </a:lnTo>
                <a:lnTo>
                  <a:pt x="1509" y="9490"/>
                </a:lnTo>
                <a:lnTo>
                  <a:pt x="1534" y="10634"/>
                </a:lnTo>
                <a:lnTo>
                  <a:pt x="1485" y="13043"/>
                </a:lnTo>
                <a:lnTo>
                  <a:pt x="1461" y="14235"/>
                </a:lnTo>
                <a:lnTo>
                  <a:pt x="1412" y="15427"/>
                </a:lnTo>
                <a:lnTo>
                  <a:pt x="1363" y="16084"/>
                </a:lnTo>
                <a:lnTo>
                  <a:pt x="1339" y="16255"/>
                </a:lnTo>
                <a:lnTo>
                  <a:pt x="1363" y="16425"/>
                </a:lnTo>
                <a:lnTo>
                  <a:pt x="1388" y="16571"/>
                </a:lnTo>
                <a:lnTo>
                  <a:pt x="1436" y="16693"/>
                </a:lnTo>
                <a:lnTo>
                  <a:pt x="1509" y="16766"/>
                </a:lnTo>
                <a:lnTo>
                  <a:pt x="1461" y="16863"/>
                </a:lnTo>
                <a:lnTo>
                  <a:pt x="1436" y="16960"/>
                </a:lnTo>
                <a:lnTo>
                  <a:pt x="1485" y="17058"/>
                </a:lnTo>
                <a:lnTo>
                  <a:pt x="1534" y="17082"/>
                </a:lnTo>
                <a:lnTo>
                  <a:pt x="1582" y="17106"/>
                </a:lnTo>
                <a:lnTo>
                  <a:pt x="1874" y="17131"/>
                </a:lnTo>
                <a:lnTo>
                  <a:pt x="2191" y="17155"/>
                </a:lnTo>
                <a:lnTo>
                  <a:pt x="2799" y="17179"/>
                </a:lnTo>
                <a:lnTo>
                  <a:pt x="4016" y="17131"/>
                </a:lnTo>
                <a:lnTo>
                  <a:pt x="5329" y="17155"/>
                </a:lnTo>
                <a:lnTo>
                  <a:pt x="6619" y="17204"/>
                </a:lnTo>
                <a:lnTo>
                  <a:pt x="7252" y="17228"/>
                </a:lnTo>
                <a:lnTo>
                  <a:pt x="7884" y="17228"/>
                </a:lnTo>
                <a:lnTo>
                  <a:pt x="9150" y="17179"/>
                </a:lnTo>
                <a:lnTo>
                  <a:pt x="9661" y="17179"/>
                </a:lnTo>
                <a:lnTo>
                  <a:pt x="10172" y="17204"/>
                </a:lnTo>
                <a:lnTo>
                  <a:pt x="10683" y="17204"/>
                </a:lnTo>
                <a:lnTo>
                  <a:pt x="10926" y="17179"/>
                </a:lnTo>
                <a:lnTo>
                  <a:pt x="11194" y="17155"/>
                </a:lnTo>
                <a:lnTo>
                  <a:pt x="11242" y="17131"/>
                </a:lnTo>
                <a:lnTo>
                  <a:pt x="11291" y="17082"/>
                </a:lnTo>
                <a:lnTo>
                  <a:pt x="11340" y="17033"/>
                </a:lnTo>
                <a:lnTo>
                  <a:pt x="11364" y="16985"/>
                </a:lnTo>
                <a:lnTo>
                  <a:pt x="11364" y="16887"/>
                </a:lnTo>
                <a:lnTo>
                  <a:pt x="11315" y="16766"/>
                </a:lnTo>
                <a:lnTo>
                  <a:pt x="11632" y="16620"/>
                </a:lnTo>
                <a:lnTo>
                  <a:pt x="11997" y="16449"/>
                </a:lnTo>
                <a:lnTo>
                  <a:pt x="11997" y="16960"/>
                </a:lnTo>
                <a:lnTo>
                  <a:pt x="11997" y="17058"/>
                </a:lnTo>
                <a:lnTo>
                  <a:pt x="11826" y="17106"/>
                </a:lnTo>
                <a:lnTo>
                  <a:pt x="11656" y="17155"/>
                </a:lnTo>
                <a:lnTo>
                  <a:pt x="11315" y="17301"/>
                </a:lnTo>
                <a:lnTo>
                  <a:pt x="11121" y="17398"/>
                </a:lnTo>
                <a:lnTo>
                  <a:pt x="10926" y="17495"/>
                </a:lnTo>
                <a:lnTo>
                  <a:pt x="10731" y="17617"/>
                </a:lnTo>
                <a:lnTo>
                  <a:pt x="10585" y="17763"/>
                </a:lnTo>
                <a:lnTo>
                  <a:pt x="10585" y="17787"/>
                </a:lnTo>
                <a:lnTo>
                  <a:pt x="10610" y="17812"/>
                </a:lnTo>
                <a:lnTo>
                  <a:pt x="10683" y="17836"/>
                </a:lnTo>
                <a:lnTo>
                  <a:pt x="10780" y="17836"/>
                </a:lnTo>
                <a:lnTo>
                  <a:pt x="10950" y="17787"/>
                </a:lnTo>
                <a:lnTo>
                  <a:pt x="11267" y="17666"/>
                </a:lnTo>
                <a:lnTo>
                  <a:pt x="11632" y="17520"/>
                </a:lnTo>
                <a:lnTo>
                  <a:pt x="11997" y="17422"/>
                </a:lnTo>
                <a:lnTo>
                  <a:pt x="11997" y="17739"/>
                </a:lnTo>
                <a:lnTo>
                  <a:pt x="11875" y="17763"/>
                </a:lnTo>
                <a:lnTo>
                  <a:pt x="11778" y="17836"/>
                </a:lnTo>
                <a:lnTo>
                  <a:pt x="11559" y="17958"/>
                </a:lnTo>
                <a:lnTo>
                  <a:pt x="11340" y="18055"/>
                </a:lnTo>
                <a:lnTo>
                  <a:pt x="11145" y="18201"/>
                </a:lnTo>
                <a:lnTo>
                  <a:pt x="10926" y="18323"/>
                </a:lnTo>
                <a:lnTo>
                  <a:pt x="10731" y="18420"/>
                </a:lnTo>
                <a:lnTo>
                  <a:pt x="10707" y="18444"/>
                </a:lnTo>
                <a:lnTo>
                  <a:pt x="10707" y="18493"/>
                </a:lnTo>
                <a:lnTo>
                  <a:pt x="10731" y="18517"/>
                </a:lnTo>
                <a:lnTo>
                  <a:pt x="10975" y="18517"/>
                </a:lnTo>
                <a:lnTo>
                  <a:pt x="11194" y="18493"/>
                </a:lnTo>
                <a:lnTo>
                  <a:pt x="11413" y="18444"/>
                </a:lnTo>
                <a:lnTo>
                  <a:pt x="11632" y="18371"/>
                </a:lnTo>
                <a:lnTo>
                  <a:pt x="11802" y="18298"/>
                </a:lnTo>
                <a:lnTo>
                  <a:pt x="11997" y="18225"/>
                </a:lnTo>
                <a:lnTo>
                  <a:pt x="11997" y="18590"/>
                </a:lnTo>
                <a:lnTo>
                  <a:pt x="11778" y="18663"/>
                </a:lnTo>
                <a:lnTo>
                  <a:pt x="11534" y="18736"/>
                </a:lnTo>
                <a:lnTo>
                  <a:pt x="10999" y="18907"/>
                </a:lnTo>
                <a:lnTo>
                  <a:pt x="10731" y="19004"/>
                </a:lnTo>
                <a:lnTo>
                  <a:pt x="10488" y="19150"/>
                </a:lnTo>
                <a:lnTo>
                  <a:pt x="10464" y="19174"/>
                </a:lnTo>
                <a:lnTo>
                  <a:pt x="10464" y="19199"/>
                </a:lnTo>
                <a:lnTo>
                  <a:pt x="10464" y="19247"/>
                </a:lnTo>
                <a:lnTo>
                  <a:pt x="10488" y="19247"/>
                </a:lnTo>
                <a:lnTo>
                  <a:pt x="10634" y="19272"/>
                </a:lnTo>
                <a:lnTo>
                  <a:pt x="10756" y="19272"/>
                </a:lnTo>
                <a:lnTo>
                  <a:pt x="11023" y="19247"/>
                </a:lnTo>
                <a:lnTo>
                  <a:pt x="11267" y="19199"/>
                </a:lnTo>
                <a:lnTo>
                  <a:pt x="11510" y="19126"/>
                </a:lnTo>
                <a:lnTo>
                  <a:pt x="11753" y="19077"/>
                </a:lnTo>
                <a:lnTo>
                  <a:pt x="12021" y="19028"/>
                </a:lnTo>
                <a:lnTo>
                  <a:pt x="12021" y="19223"/>
                </a:lnTo>
                <a:lnTo>
                  <a:pt x="11364" y="19515"/>
                </a:lnTo>
                <a:lnTo>
                  <a:pt x="11048" y="19685"/>
                </a:lnTo>
                <a:lnTo>
                  <a:pt x="10902" y="19783"/>
                </a:lnTo>
                <a:lnTo>
                  <a:pt x="10780" y="19904"/>
                </a:lnTo>
                <a:lnTo>
                  <a:pt x="10756" y="19929"/>
                </a:lnTo>
                <a:lnTo>
                  <a:pt x="10756" y="19953"/>
                </a:lnTo>
                <a:lnTo>
                  <a:pt x="10780" y="19977"/>
                </a:lnTo>
                <a:lnTo>
                  <a:pt x="10804" y="19977"/>
                </a:lnTo>
                <a:lnTo>
                  <a:pt x="11121" y="19953"/>
                </a:lnTo>
                <a:lnTo>
                  <a:pt x="11413" y="19880"/>
                </a:lnTo>
                <a:lnTo>
                  <a:pt x="11729" y="19758"/>
                </a:lnTo>
                <a:lnTo>
                  <a:pt x="12021" y="19637"/>
                </a:lnTo>
                <a:lnTo>
                  <a:pt x="12021" y="19856"/>
                </a:lnTo>
                <a:lnTo>
                  <a:pt x="11972" y="19977"/>
                </a:lnTo>
                <a:lnTo>
                  <a:pt x="11899" y="20099"/>
                </a:lnTo>
                <a:lnTo>
                  <a:pt x="11753" y="20099"/>
                </a:lnTo>
                <a:lnTo>
                  <a:pt x="11607" y="20123"/>
                </a:lnTo>
                <a:lnTo>
                  <a:pt x="11315" y="20221"/>
                </a:lnTo>
                <a:lnTo>
                  <a:pt x="10926" y="20342"/>
                </a:lnTo>
                <a:lnTo>
                  <a:pt x="10731" y="20415"/>
                </a:lnTo>
                <a:lnTo>
                  <a:pt x="10537" y="20537"/>
                </a:lnTo>
                <a:lnTo>
                  <a:pt x="10512" y="20561"/>
                </a:lnTo>
                <a:lnTo>
                  <a:pt x="9928" y="20537"/>
                </a:lnTo>
                <a:lnTo>
                  <a:pt x="9344" y="20513"/>
                </a:lnTo>
                <a:lnTo>
                  <a:pt x="8541" y="20513"/>
                </a:lnTo>
                <a:lnTo>
                  <a:pt x="7738" y="20537"/>
                </a:lnTo>
                <a:lnTo>
                  <a:pt x="6084" y="20561"/>
                </a:lnTo>
                <a:lnTo>
                  <a:pt x="4429" y="20561"/>
                </a:lnTo>
                <a:lnTo>
                  <a:pt x="2848" y="20513"/>
                </a:lnTo>
                <a:lnTo>
                  <a:pt x="1753" y="20513"/>
                </a:lnTo>
                <a:lnTo>
                  <a:pt x="1631" y="20464"/>
                </a:lnTo>
                <a:lnTo>
                  <a:pt x="1339" y="20342"/>
                </a:lnTo>
                <a:lnTo>
                  <a:pt x="1193" y="20269"/>
                </a:lnTo>
                <a:lnTo>
                  <a:pt x="1023" y="20172"/>
                </a:lnTo>
                <a:lnTo>
                  <a:pt x="901" y="20050"/>
                </a:lnTo>
                <a:lnTo>
                  <a:pt x="779" y="19929"/>
                </a:lnTo>
                <a:lnTo>
                  <a:pt x="731" y="19807"/>
                </a:lnTo>
                <a:lnTo>
                  <a:pt x="682" y="19661"/>
                </a:lnTo>
                <a:lnTo>
                  <a:pt x="609" y="19393"/>
                </a:lnTo>
                <a:lnTo>
                  <a:pt x="585" y="19101"/>
                </a:lnTo>
                <a:lnTo>
                  <a:pt x="560" y="18834"/>
                </a:lnTo>
                <a:lnTo>
                  <a:pt x="536" y="17131"/>
                </a:lnTo>
                <a:lnTo>
                  <a:pt x="560" y="15427"/>
                </a:lnTo>
                <a:lnTo>
                  <a:pt x="536" y="13091"/>
                </a:lnTo>
                <a:lnTo>
                  <a:pt x="487" y="9247"/>
                </a:lnTo>
                <a:lnTo>
                  <a:pt x="463" y="5402"/>
                </a:lnTo>
                <a:lnTo>
                  <a:pt x="463" y="3967"/>
                </a:lnTo>
                <a:lnTo>
                  <a:pt x="487" y="3139"/>
                </a:lnTo>
                <a:lnTo>
                  <a:pt x="536" y="2653"/>
                </a:lnTo>
                <a:lnTo>
                  <a:pt x="585" y="2142"/>
                </a:lnTo>
                <a:lnTo>
                  <a:pt x="682" y="1655"/>
                </a:lnTo>
                <a:lnTo>
                  <a:pt x="828" y="1168"/>
                </a:lnTo>
                <a:lnTo>
                  <a:pt x="901" y="1023"/>
                </a:lnTo>
                <a:lnTo>
                  <a:pt x="1023" y="852"/>
                </a:lnTo>
                <a:lnTo>
                  <a:pt x="1217" y="731"/>
                </a:lnTo>
                <a:lnTo>
                  <a:pt x="1461" y="609"/>
                </a:lnTo>
                <a:lnTo>
                  <a:pt x="1753" y="536"/>
                </a:lnTo>
                <a:lnTo>
                  <a:pt x="2118" y="487"/>
                </a:lnTo>
                <a:lnTo>
                  <a:pt x="2531" y="463"/>
                </a:lnTo>
                <a:close/>
                <a:moveTo>
                  <a:pt x="2507" y="1"/>
                </a:moveTo>
                <a:lnTo>
                  <a:pt x="2045" y="25"/>
                </a:lnTo>
                <a:lnTo>
                  <a:pt x="1655" y="98"/>
                </a:lnTo>
                <a:lnTo>
                  <a:pt x="1315" y="171"/>
                </a:lnTo>
                <a:lnTo>
                  <a:pt x="1023" y="317"/>
                </a:lnTo>
                <a:lnTo>
                  <a:pt x="804" y="463"/>
                </a:lnTo>
                <a:lnTo>
                  <a:pt x="609" y="633"/>
                </a:lnTo>
                <a:lnTo>
                  <a:pt x="463" y="828"/>
                </a:lnTo>
                <a:lnTo>
                  <a:pt x="366" y="1023"/>
                </a:lnTo>
                <a:lnTo>
                  <a:pt x="293" y="1241"/>
                </a:lnTo>
                <a:lnTo>
                  <a:pt x="220" y="1436"/>
                </a:lnTo>
                <a:lnTo>
                  <a:pt x="195" y="1655"/>
                </a:lnTo>
                <a:lnTo>
                  <a:pt x="147" y="2020"/>
                </a:lnTo>
                <a:lnTo>
                  <a:pt x="122" y="2312"/>
                </a:lnTo>
                <a:lnTo>
                  <a:pt x="74" y="2823"/>
                </a:lnTo>
                <a:lnTo>
                  <a:pt x="25" y="3334"/>
                </a:lnTo>
                <a:lnTo>
                  <a:pt x="1" y="4356"/>
                </a:lnTo>
                <a:lnTo>
                  <a:pt x="25" y="5354"/>
                </a:lnTo>
                <a:lnTo>
                  <a:pt x="49" y="6376"/>
                </a:lnTo>
                <a:lnTo>
                  <a:pt x="49" y="7544"/>
                </a:lnTo>
                <a:lnTo>
                  <a:pt x="49" y="8736"/>
                </a:lnTo>
                <a:lnTo>
                  <a:pt x="1" y="11072"/>
                </a:lnTo>
                <a:lnTo>
                  <a:pt x="25" y="12264"/>
                </a:lnTo>
                <a:lnTo>
                  <a:pt x="49" y="13432"/>
                </a:lnTo>
                <a:lnTo>
                  <a:pt x="98" y="14624"/>
                </a:lnTo>
                <a:lnTo>
                  <a:pt x="98" y="15817"/>
                </a:lnTo>
                <a:lnTo>
                  <a:pt x="98" y="16693"/>
                </a:lnTo>
                <a:lnTo>
                  <a:pt x="98" y="17568"/>
                </a:lnTo>
                <a:lnTo>
                  <a:pt x="122" y="18444"/>
                </a:lnTo>
                <a:lnTo>
                  <a:pt x="171" y="19345"/>
                </a:lnTo>
                <a:lnTo>
                  <a:pt x="195" y="19612"/>
                </a:lnTo>
                <a:lnTo>
                  <a:pt x="244" y="19880"/>
                </a:lnTo>
                <a:lnTo>
                  <a:pt x="341" y="20123"/>
                </a:lnTo>
                <a:lnTo>
                  <a:pt x="463" y="20367"/>
                </a:lnTo>
                <a:lnTo>
                  <a:pt x="633" y="20561"/>
                </a:lnTo>
                <a:lnTo>
                  <a:pt x="804" y="20732"/>
                </a:lnTo>
                <a:lnTo>
                  <a:pt x="925" y="20805"/>
                </a:lnTo>
                <a:lnTo>
                  <a:pt x="1047" y="20853"/>
                </a:lnTo>
                <a:lnTo>
                  <a:pt x="1169" y="20902"/>
                </a:lnTo>
                <a:lnTo>
                  <a:pt x="1315" y="20926"/>
                </a:lnTo>
                <a:lnTo>
                  <a:pt x="2994" y="20951"/>
                </a:lnTo>
                <a:lnTo>
                  <a:pt x="4186" y="20975"/>
                </a:lnTo>
                <a:lnTo>
                  <a:pt x="4964" y="20999"/>
                </a:lnTo>
                <a:lnTo>
                  <a:pt x="5938" y="21024"/>
                </a:lnTo>
                <a:lnTo>
                  <a:pt x="6911" y="21024"/>
                </a:lnTo>
                <a:lnTo>
                  <a:pt x="8833" y="20999"/>
                </a:lnTo>
                <a:lnTo>
                  <a:pt x="9198" y="20999"/>
                </a:lnTo>
                <a:lnTo>
                  <a:pt x="9588" y="21024"/>
                </a:lnTo>
                <a:lnTo>
                  <a:pt x="10366" y="21072"/>
                </a:lnTo>
                <a:lnTo>
                  <a:pt x="10756" y="21072"/>
                </a:lnTo>
                <a:lnTo>
                  <a:pt x="11145" y="21048"/>
                </a:lnTo>
                <a:lnTo>
                  <a:pt x="11315" y="20999"/>
                </a:lnTo>
                <a:lnTo>
                  <a:pt x="11510" y="20951"/>
                </a:lnTo>
                <a:lnTo>
                  <a:pt x="11680" y="20902"/>
                </a:lnTo>
                <a:lnTo>
                  <a:pt x="11851" y="20805"/>
                </a:lnTo>
                <a:lnTo>
                  <a:pt x="12021" y="20683"/>
                </a:lnTo>
                <a:lnTo>
                  <a:pt x="12167" y="20513"/>
                </a:lnTo>
                <a:lnTo>
                  <a:pt x="12264" y="20318"/>
                </a:lnTo>
                <a:lnTo>
                  <a:pt x="12362" y="20075"/>
                </a:lnTo>
                <a:lnTo>
                  <a:pt x="12435" y="19807"/>
                </a:lnTo>
                <a:lnTo>
                  <a:pt x="12483" y="19515"/>
                </a:lnTo>
                <a:lnTo>
                  <a:pt x="12532" y="19223"/>
                </a:lnTo>
                <a:lnTo>
                  <a:pt x="12556" y="18907"/>
                </a:lnTo>
                <a:lnTo>
                  <a:pt x="12580" y="18298"/>
                </a:lnTo>
                <a:lnTo>
                  <a:pt x="12580" y="17739"/>
                </a:lnTo>
                <a:lnTo>
                  <a:pt x="12556" y="16960"/>
                </a:lnTo>
                <a:lnTo>
                  <a:pt x="12532" y="15573"/>
                </a:lnTo>
                <a:lnTo>
                  <a:pt x="12508" y="14186"/>
                </a:lnTo>
                <a:lnTo>
                  <a:pt x="12483" y="13286"/>
                </a:lnTo>
                <a:lnTo>
                  <a:pt x="12459" y="12118"/>
                </a:lnTo>
                <a:lnTo>
                  <a:pt x="12459" y="9441"/>
                </a:lnTo>
                <a:lnTo>
                  <a:pt x="12459" y="6960"/>
                </a:lnTo>
                <a:lnTo>
                  <a:pt x="12435" y="5500"/>
                </a:lnTo>
                <a:lnTo>
                  <a:pt x="12435" y="4794"/>
                </a:lnTo>
                <a:lnTo>
                  <a:pt x="12483" y="4113"/>
                </a:lnTo>
                <a:lnTo>
                  <a:pt x="12532" y="3431"/>
                </a:lnTo>
                <a:lnTo>
                  <a:pt x="12556" y="2726"/>
                </a:lnTo>
                <a:lnTo>
                  <a:pt x="12556" y="2336"/>
                </a:lnTo>
                <a:lnTo>
                  <a:pt x="12532" y="1898"/>
                </a:lnTo>
                <a:lnTo>
                  <a:pt x="12435" y="1509"/>
                </a:lnTo>
                <a:lnTo>
                  <a:pt x="12386" y="1314"/>
                </a:lnTo>
                <a:lnTo>
                  <a:pt x="12313" y="1120"/>
                </a:lnTo>
                <a:lnTo>
                  <a:pt x="12240" y="950"/>
                </a:lnTo>
                <a:lnTo>
                  <a:pt x="12143" y="779"/>
                </a:lnTo>
                <a:lnTo>
                  <a:pt x="12021" y="633"/>
                </a:lnTo>
                <a:lnTo>
                  <a:pt x="11899" y="512"/>
                </a:lnTo>
                <a:lnTo>
                  <a:pt x="11729" y="414"/>
                </a:lnTo>
                <a:lnTo>
                  <a:pt x="11559" y="317"/>
                </a:lnTo>
                <a:lnTo>
                  <a:pt x="11364" y="268"/>
                </a:lnTo>
                <a:lnTo>
                  <a:pt x="11145" y="220"/>
                </a:lnTo>
                <a:lnTo>
                  <a:pt x="11096" y="171"/>
                </a:lnTo>
                <a:lnTo>
                  <a:pt x="10999" y="147"/>
                </a:lnTo>
                <a:lnTo>
                  <a:pt x="10634" y="122"/>
                </a:lnTo>
                <a:lnTo>
                  <a:pt x="10269" y="98"/>
                </a:lnTo>
                <a:lnTo>
                  <a:pt x="9515" y="98"/>
                </a:lnTo>
                <a:lnTo>
                  <a:pt x="8030" y="122"/>
                </a:lnTo>
                <a:lnTo>
                  <a:pt x="4867" y="98"/>
                </a:lnTo>
                <a:lnTo>
                  <a:pt x="3943" y="74"/>
                </a:lnTo>
                <a:lnTo>
                  <a:pt x="3018" y="25"/>
                </a:lnTo>
                <a:lnTo>
                  <a:pt x="25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9"/>
          <p:cNvSpPr/>
          <p:nvPr/>
        </p:nvSpPr>
        <p:spPr>
          <a:xfrm>
            <a:off x="2202520" y="2515503"/>
            <a:ext cx="281870" cy="360559"/>
          </a:xfrm>
          <a:custGeom>
            <a:avLst/>
            <a:gdLst/>
            <a:ahLst/>
            <a:cxnLst/>
            <a:rect l="l" t="t" r="r" b="b"/>
            <a:pathLst>
              <a:path w="16474" h="21073" extrusionOk="0">
                <a:moveTo>
                  <a:pt x="15330" y="779"/>
                </a:moveTo>
                <a:lnTo>
                  <a:pt x="15525" y="950"/>
                </a:lnTo>
                <a:lnTo>
                  <a:pt x="15671" y="1120"/>
                </a:lnTo>
                <a:lnTo>
                  <a:pt x="15428" y="1266"/>
                </a:lnTo>
                <a:lnTo>
                  <a:pt x="15209" y="1387"/>
                </a:lnTo>
                <a:lnTo>
                  <a:pt x="14917" y="1582"/>
                </a:lnTo>
                <a:lnTo>
                  <a:pt x="14625" y="1777"/>
                </a:lnTo>
                <a:lnTo>
                  <a:pt x="14187" y="1777"/>
                </a:lnTo>
                <a:lnTo>
                  <a:pt x="13773" y="1752"/>
                </a:lnTo>
                <a:lnTo>
                  <a:pt x="14235" y="1460"/>
                </a:lnTo>
                <a:lnTo>
                  <a:pt x="14819" y="1120"/>
                </a:lnTo>
                <a:lnTo>
                  <a:pt x="15038" y="1023"/>
                </a:lnTo>
                <a:lnTo>
                  <a:pt x="15160" y="974"/>
                </a:lnTo>
                <a:lnTo>
                  <a:pt x="15257" y="925"/>
                </a:lnTo>
                <a:lnTo>
                  <a:pt x="15330" y="852"/>
                </a:lnTo>
                <a:lnTo>
                  <a:pt x="15330" y="779"/>
                </a:lnTo>
                <a:close/>
                <a:moveTo>
                  <a:pt x="15817" y="1485"/>
                </a:moveTo>
                <a:lnTo>
                  <a:pt x="15890" y="1679"/>
                </a:lnTo>
                <a:lnTo>
                  <a:pt x="15914" y="1898"/>
                </a:lnTo>
                <a:lnTo>
                  <a:pt x="15744" y="1971"/>
                </a:lnTo>
                <a:lnTo>
                  <a:pt x="15574" y="2044"/>
                </a:lnTo>
                <a:lnTo>
                  <a:pt x="15257" y="2215"/>
                </a:lnTo>
                <a:lnTo>
                  <a:pt x="15111" y="2312"/>
                </a:lnTo>
                <a:lnTo>
                  <a:pt x="14941" y="2409"/>
                </a:lnTo>
                <a:lnTo>
                  <a:pt x="14941" y="2409"/>
                </a:lnTo>
                <a:lnTo>
                  <a:pt x="14965" y="2117"/>
                </a:lnTo>
                <a:lnTo>
                  <a:pt x="14990" y="1996"/>
                </a:lnTo>
                <a:lnTo>
                  <a:pt x="14990" y="1898"/>
                </a:lnTo>
                <a:lnTo>
                  <a:pt x="15209" y="1777"/>
                </a:lnTo>
                <a:lnTo>
                  <a:pt x="15525" y="1631"/>
                </a:lnTo>
                <a:lnTo>
                  <a:pt x="15817" y="1485"/>
                </a:lnTo>
                <a:close/>
                <a:moveTo>
                  <a:pt x="15963" y="2239"/>
                </a:moveTo>
                <a:lnTo>
                  <a:pt x="15963" y="2774"/>
                </a:lnTo>
                <a:lnTo>
                  <a:pt x="15914" y="2799"/>
                </a:lnTo>
                <a:lnTo>
                  <a:pt x="15695" y="2896"/>
                </a:lnTo>
                <a:lnTo>
                  <a:pt x="15476" y="2993"/>
                </a:lnTo>
                <a:lnTo>
                  <a:pt x="14917" y="3285"/>
                </a:lnTo>
                <a:lnTo>
                  <a:pt x="14941" y="2774"/>
                </a:lnTo>
                <a:lnTo>
                  <a:pt x="15233" y="2604"/>
                </a:lnTo>
                <a:lnTo>
                  <a:pt x="15525" y="2409"/>
                </a:lnTo>
                <a:lnTo>
                  <a:pt x="15744" y="2312"/>
                </a:lnTo>
                <a:lnTo>
                  <a:pt x="15963" y="2239"/>
                </a:lnTo>
                <a:close/>
                <a:moveTo>
                  <a:pt x="15939" y="3115"/>
                </a:moveTo>
                <a:lnTo>
                  <a:pt x="15914" y="3577"/>
                </a:lnTo>
                <a:lnTo>
                  <a:pt x="15647" y="3699"/>
                </a:lnTo>
                <a:lnTo>
                  <a:pt x="15403" y="3821"/>
                </a:lnTo>
                <a:lnTo>
                  <a:pt x="14917" y="4113"/>
                </a:lnTo>
                <a:lnTo>
                  <a:pt x="14917" y="3553"/>
                </a:lnTo>
                <a:lnTo>
                  <a:pt x="15087" y="3504"/>
                </a:lnTo>
                <a:lnTo>
                  <a:pt x="15233" y="3431"/>
                </a:lnTo>
                <a:lnTo>
                  <a:pt x="15549" y="3285"/>
                </a:lnTo>
                <a:lnTo>
                  <a:pt x="15744" y="3212"/>
                </a:lnTo>
                <a:lnTo>
                  <a:pt x="15939" y="3115"/>
                </a:lnTo>
                <a:close/>
                <a:moveTo>
                  <a:pt x="15866" y="3942"/>
                </a:moveTo>
                <a:lnTo>
                  <a:pt x="15841" y="4429"/>
                </a:lnTo>
                <a:lnTo>
                  <a:pt x="15574" y="4575"/>
                </a:lnTo>
                <a:lnTo>
                  <a:pt x="15330" y="4697"/>
                </a:lnTo>
                <a:lnTo>
                  <a:pt x="15136" y="4818"/>
                </a:lnTo>
                <a:lnTo>
                  <a:pt x="14965" y="4964"/>
                </a:lnTo>
                <a:lnTo>
                  <a:pt x="14892" y="5013"/>
                </a:lnTo>
                <a:lnTo>
                  <a:pt x="14917" y="4405"/>
                </a:lnTo>
                <a:lnTo>
                  <a:pt x="15160" y="4307"/>
                </a:lnTo>
                <a:lnTo>
                  <a:pt x="15403" y="4186"/>
                </a:lnTo>
                <a:lnTo>
                  <a:pt x="15647" y="4064"/>
                </a:lnTo>
                <a:lnTo>
                  <a:pt x="15866" y="3942"/>
                </a:lnTo>
                <a:close/>
                <a:moveTo>
                  <a:pt x="15841" y="4794"/>
                </a:moveTo>
                <a:lnTo>
                  <a:pt x="15841" y="5329"/>
                </a:lnTo>
                <a:lnTo>
                  <a:pt x="15525" y="5500"/>
                </a:lnTo>
                <a:lnTo>
                  <a:pt x="15209" y="5670"/>
                </a:lnTo>
                <a:lnTo>
                  <a:pt x="14892" y="5865"/>
                </a:lnTo>
                <a:lnTo>
                  <a:pt x="14892" y="5256"/>
                </a:lnTo>
                <a:lnTo>
                  <a:pt x="15038" y="5208"/>
                </a:lnTo>
                <a:lnTo>
                  <a:pt x="15403" y="5013"/>
                </a:lnTo>
                <a:lnTo>
                  <a:pt x="15622" y="4891"/>
                </a:lnTo>
                <a:lnTo>
                  <a:pt x="15841" y="4794"/>
                </a:lnTo>
                <a:close/>
                <a:moveTo>
                  <a:pt x="15841" y="5694"/>
                </a:moveTo>
                <a:lnTo>
                  <a:pt x="15841" y="6230"/>
                </a:lnTo>
                <a:lnTo>
                  <a:pt x="15598" y="6376"/>
                </a:lnTo>
                <a:lnTo>
                  <a:pt x="15379" y="6497"/>
                </a:lnTo>
                <a:lnTo>
                  <a:pt x="15136" y="6668"/>
                </a:lnTo>
                <a:lnTo>
                  <a:pt x="15014" y="6765"/>
                </a:lnTo>
                <a:lnTo>
                  <a:pt x="14892" y="6862"/>
                </a:lnTo>
                <a:lnTo>
                  <a:pt x="14892" y="6181"/>
                </a:lnTo>
                <a:lnTo>
                  <a:pt x="15087" y="6108"/>
                </a:lnTo>
                <a:lnTo>
                  <a:pt x="15282" y="6011"/>
                </a:lnTo>
                <a:lnTo>
                  <a:pt x="15841" y="5694"/>
                </a:lnTo>
                <a:close/>
                <a:moveTo>
                  <a:pt x="15817" y="6692"/>
                </a:moveTo>
                <a:lnTo>
                  <a:pt x="15817" y="7179"/>
                </a:lnTo>
                <a:lnTo>
                  <a:pt x="15282" y="7422"/>
                </a:lnTo>
                <a:lnTo>
                  <a:pt x="15087" y="7495"/>
                </a:lnTo>
                <a:lnTo>
                  <a:pt x="14892" y="7592"/>
                </a:lnTo>
                <a:lnTo>
                  <a:pt x="14892" y="7057"/>
                </a:lnTo>
                <a:lnTo>
                  <a:pt x="15038" y="7033"/>
                </a:lnTo>
                <a:lnTo>
                  <a:pt x="15184" y="6984"/>
                </a:lnTo>
                <a:lnTo>
                  <a:pt x="15476" y="6838"/>
                </a:lnTo>
                <a:lnTo>
                  <a:pt x="15817" y="6692"/>
                </a:lnTo>
                <a:close/>
                <a:moveTo>
                  <a:pt x="15817" y="7617"/>
                </a:moveTo>
                <a:lnTo>
                  <a:pt x="15817" y="8079"/>
                </a:lnTo>
                <a:lnTo>
                  <a:pt x="15355" y="8298"/>
                </a:lnTo>
                <a:lnTo>
                  <a:pt x="15136" y="8420"/>
                </a:lnTo>
                <a:lnTo>
                  <a:pt x="14917" y="8566"/>
                </a:lnTo>
                <a:lnTo>
                  <a:pt x="14892" y="7933"/>
                </a:lnTo>
                <a:lnTo>
                  <a:pt x="15111" y="7884"/>
                </a:lnTo>
                <a:lnTo>
                  <a:pt x="15330" y="7811"/>
                </a:lnTo>
                <a:lnTo>
                  <a:pt x="15817" y="7617"/>
                </a:lnTo>
                <a:close/>
                <a:moveTo>
                  <a:pt x="15817" y="8420"/>
                </a:moveTo>
                <a:lnTo>
                  <a:pt x="15817" y="8931"/>
                </a:lnTo>
                <a:lnTo>
                  <a:pt x="15720" y="8955"/>
                </a:lnTo>
                <a:lnTo>
                  <a:pt x="15598" y="9004"/>
                </a:lnTo>
                <a:lnTo>
                  <a:pt x="15452" y="9101"/>
                </a:lnTo>
                <a:lnTo>
                  <a:pt x="15184" y="9271"/>
                </a:lnTo>
                <a:lnTo>
                  <a:pt x="15038" y="9368"/>
                </a:lnTo>
                <a:lnTo>
                  <a:pt x="14917" y="9490"/>
                </a:lnTo>
                <a:lnTo>
                  <a:pt x="14917" y="8882"/>
                </a:lnTo>
                <a:lnTo>
                  <a:pt x="15160" y="8760"/>
                </a:lnTo>
                <a:lnTo>
                  <a:pt x="15817" y="8420"/>
                </a:lnTo>
                <a:close/>
                <a:moveTo>
                  <a:pt x="15817" y="9295"/>
                </a:moveTo>
                <a:lnTo>
                  <a:pt x="15817" y="9782"/>
                </a:lnTo>
                <a:lnTo>
                  <a:pt x="15574" y="9904"/>
                </a:lnTo>
                <a:lnTo>
                  <a:pt x="15355" y="10025"/>
                </a:lnTo>
                <a:lnTo>
                  <a:pt x="15136" y="10147"/>
                </a:lnTo>
                <a:lnTo>
                  <a:pt x="14917" y="10269"/>
                </a:lnTo>
                <a:lnTo>
                  <a:pt x="14917" y="9782"/>
                </a:lnTo>
                <a:lnTo>
                  <a:pt x="15111" y="9709"/>
                </a:lnTo>
                <a:lnTo>
                  <a:pt x="15282" y="9612"/>
                </a:lnTo>
                <a:lnTo>
                  <a:pt x="15622" y="9393"/>
                </a:lnTo>
                <a:lnTo>
                  <a:pt x="15817" y="9295"/>
                </a:lnTo>
                <a:close/>
                <a:moveTo>
                  <a:pt x="15817" y="10244"/>
                </a:moveTo>
                <a:lnTo>
                  <a:pt x="15817" y="10634"/>
                </a:lnTo>
                <a:lnTo>
                  <a:pt x="15574" y="10804"/>
                </a:lnTo>
                <a:lnTo>
                  <a:pt x="15403" y="10950"/>
                </a:lnTo>
                <a:lnTo>
                  <a:pt x="14941" y="11242"/>
                </a:lnTo>
                <a:lnTo>
                  <a:pt x="14917" y="10682"/>
                </a:lnTo>
                <a:lnTo>
                  <a:pt x="15087" y="10609"/>
                </a:lnTo>
                <a:lnTo>
                  <a:pt x="15257" y="10536"/>
                </a:lnTo>
                <a:lnTo>
                  <a:pt x="15549" y="10366"/>
                </a:lnTo>
                <a:lnTo>
                  <a:pt x="15817" y="10244"/>
                </a:lnTo>
                <a:close/>
                <a:moveTo>
                  <a:pt x="15817" y="11145"/>
                </a:moveTo>
                <a:lnTo>
                  <a:pt x="15817" y="11850"/>
                </a:lnTo>
                <a:lnTo>
                  <a:pt x="15622" y="11972"/>
                </a:lnTo>
                <a:lnTo>
                  <a:pt x="15501" y="12069"/>
                </a:lnTo>
                <a:lnTo>
                  <a:pt x="14965" y="12459"/>
                </a:lnTo>
                <a:lnTo>
                  <a:pt x="14941" y="11656"/>
                </a:lnTo>
                <a:lnTo>
                  <a:pt x="15111" y="11583"/>
                </a:lnTo>
                <a:lnTo>
                  <a:pt x="15282" y="11485"/>
                </a:lnTo>
                <a:lnTo>
                  <a:pt x="15598" y="11291"/>
                </a:lnTo>
                <a:lnTo>
                  <a:pt x="15817" y="11145"/>
                </a:lnTo>
                <a:close/>
                <a:moveTo>
                  <a:pt x="15817" y="12337"/>
                </a:moveTo>
                <a:lnTo>
                  <a:pt x="15817" y="13091"/>
                </a:lnTo>
                <a:lnTo>
                  <a:pt x="15549" y="13237"/>
                </a:lnTo>
                <a:lnTo>
                  <a:pt x="15282" y="13432"/>
                </a:lnTo>
                <a:lnTo>
                  <a:pt x="15136" y="13529"/>
                </a:lnTo>
                <a:lnTo>
                  <a:pt x="14965" y="13651"/>
                </a:lnTo>
                <a:lnTo>
                  <a:pt x="14965" y="12872"/>
                </a:lnTo>
                <a:lnTo>
                  <a:pt x="15136" y="12775"/>
                </a:lnTo>
                <a:lnTo>
                  <a:pt x="15282" y="12702"/>
                </a:lnTo>
                <a:lnTo>
                  <a:pt x="15574" y="12507"/>
                </a:lnTo>
                <a:lnTo>
                  <a:pt x="15817" y="12337"/>
                </a:lnTo>
                <a:close/>
                <a:moveTo>
                  <a:pt x="15817" y="13481"/>
                </a:moveTo>
                <a:lnTo>
                  <a:pt x="15841" y="13919"/>
                </a:lnTo>
                <a:lnTo>
                  <a:pt x="15452" y="14138"/>
                </a:lnTo>
                <a:lnTo>
                  <a:pt x="15087" y="14405"/>
                </a:lnTo>
                <a:lnTo>
                  <a:pt x="14990" y="14478"/>
                </a:lnTo>
                <a:lnTo>
                  <a:pt x="14965" y="13992"/>
                </a:lnTo>
                <a:lnTo>
                  <a:pt x="15209" y="13870"/>
                </a:lnTo>
                <a:lnTo>
                  <a:pt x="15403" y="13748"/>
                </a:lnTo>
                <a:lnTo>
                  <a:pt x="15817" y="13481"/>
                </a:lnTo>
                <a:close/>
                <a:moveTo>
                  <a:pt x="15841" y="14381"/>
                </a:moveTo>
                <a:lnTo>
                  <a:pt x="15866" y="14795"/>
                </a:lnTo>
                <a:lnTo>
                  <a:pt x="15720" y="14868"/>
                </a:lnTo>
                <a:lnTo>
                  <a:pt x="15598" y="14965"/>
                </a:lnTo>
                <a:lnTo>
                  <a:pt x="15355" y="15135"/>
                </a:lnTo>
                <a:lnTo>
                  <a:pt x="14990" y="15354"/>
                </a:lnTo>
                <a:lnTo>
                  <a:pt x="14990" y="14941"/>
                </a:lnTo>
                <a:lnTo>
                  <a:pt x="15160" y="14843"/>
                </a:lnTo>
                <a:lnTo>
                  <a:pt x="15330" y="14722"/>
                </a:lnTo>
                <a:lnTo>
                  <a:pt x="15622" y="14503"/>
                </a:lnTo>
                <a:lnTo>
                  <a:pt x="15841" y="14381"/>
                </a:lnTo>
                <a:close/>
                <a:moveTo>
                  <a:pt x="15866" y="15330"/>
                </a:moveTo>
                <a:lnTo>
                  <a:pt x="15890" y="15865"/>
                </a:lnTo>
                <a:lnTo>
                  <a:pt x="15866" y="15865"/>
                </a:lnTo>
                <a:lnTo>
                  <a:pt x="15695" y="15914"/>
                </a:lnTo>
                <a:lnTo>
                  <a:pt x="15549" y="15963"/>
                </a:lnTo>
                <a:lnTo>
                  <a:pt x="15257" y="16157"/>
                </a:lnTo>
                <a:lnTo>
                  <a:pt x="15014" y="16279"/>
                </a:lnTo>
                <a:lnTo>
                  <a:pt x="14990" y="15768"/>
                </a:lnTo>
                <a:lnTo>
                  <a:pt x="15136" y="15719"/>
                </a:lnTo>
                <a:lnTo>
                  <a:pt x="15282" y="15646"/>
                </a:lnTo>
                <a:lnTo>
                  <a:pt x="15574" y="15500"/>
                </a:lnTo>
                <a:lnTo>
                  <a:pt x="15866" y="15330"/>
                </a:lnTo>
                <a:close/>
                <a:moveTo>
                  <a:pt x="15890" y="16230"/>
                </a:moveTo>
                <a:lnTo>
                  <a:pt x="15890" y="16644"/>
                </a:lnTo>
                <a:lnTo>
                  <a:pt x="15793" y="16644"/>
                </a:lnTo>
                <a:lnTo>
                  <a:pt x="15598" y="16717"/>
                </a:lnTo>
                <a:lnTo>
                  <a:pt x="15403" y="16790"/>
                </a:lnTo>
                <a:lnTo>
                  <a:pt x="15184" y="16887"/>
                </a:lnTo>
                <a:lnTo>
                  <a:pt x="15014" y="17009"/>
                </a:lnTo>
                <a:lnTo>
                  <a:pt x="15014" y="16644"/>
                </a:lnTo>
                <a:lnTo>
                  <a:pt x="15160" y="16595"/>
                </a:lnTo>
                <a:lnTo>
                  <a:pt x="15306" y="16522"/>
                </a:lnTo>
                <a:lnTo>
                  <a:pt x="15598" y="16401"/>
                </a:lnTo>
                <a:lnTo>
                  <a:pt x="15890" y="16230"/>
                </a:lnTo>
                <a:close/>
                <a:moveTo>
                  <a:pt x="12629" y="2166"/>
                </a:moveTo>
                <a:lnTo>
                  <a:pt x="13627" y="2239"/>
                </a:lnTo>
                <a:lnTo>
                  <a:pt x="14600" y="2239"/>
                </a:lnTo>
                <a:lnTo>
                  <a:pt x="14527" y="3285"/>
                </a:lnTo>
                <a:lnTo>
                  <a:pt x="14479" y="4380"/>
                </a:lnTo>
                <a:lnTo>
                  <a:pt x="14454" y="4380"/>
                </a:lnTo>
                <a:lnTo>
                  <a:pt x="14430" y="4405"/>
                </a:lnTo>
                <a:lnTo>
                  <a:pt x="14454" y="4429"/>
                </a:lnTo>
                <a:lnTo>
                  <a:pt x="14479" y="4429"/>
                </a:lnTo>
                <a:lnTo>
                  <a:pt x="14430" y="6059"/>
                </a:lnTo>
                <a:lnTo>
                  <a:pt x="14430" y="7738"/>
                </a:lnTo>
                <a:lnTo>
                  <a:pt x="14430" y="9441"/>
                </a:lnTo>
                <a:lnTo>
                  <a:pt x="14454" y="11169"/>
                </a:lnTo>
                <a:lnTo>
                  <a:pt x="14527" y="14527"/>
                </a:lnTo>
                <a:lnTo>
                  <a:pt x="14552" y="16109"/>
                </a:lnTo>
                <a:lnTo>
                  <a:pt x="14552" y="17617"/>
                </a:lnTo>
                <a:lnTo>
                  <a:pt x="14138" y="17617"/>
                </a:lnTo>
                <a:lnTo>
                  <a:pt x="13724" y="17593"/>
                </a:lnTo>
                <a:lnTo>
                  <a:pt x="13286" y="17593"/>
                </a:lnTo>
                <a:lnTo>
                  <a:pt x="12873" y="17568"/>
                </a:lnTo>
                <a:lnTo>
                  <a:pt x="9637" y="17593"/>
                </a:lnTo>
                <a:lnTo>
                  <a:pt x="6425" y="17593"/>
                </a:lnTo>
                <a:lnTo>
                  <a:pt x="5232" y="17544"/>
                </a:lnTo>
                <a:lnTo>
                  <a:pt x="4016" y="17520"/>
                </a:lnTo>
                <a:lnTo>
                  <a:pt x="2434" y="17520"/>
                </a:lnTo>
                <a:lnTo>
                  <a:pt x="1899" y="17544"/>
                </a:lnTo>
                <a:lnTo>
                  <a:pt x="1923" y="17495"/>
                </a:lnTo>
                <a:lnTo>
                  <a:pt x="1923" y="17447"/>
                </a:lnTo>
                <a:lnTo>
                  <a:pt x="1899" y="17252"/>
                </a:lnTo>
                <a:lnTo>
                  <a:pt x="1899" y="16936"/>
                </a:lnTo>
                <a:lnTo>
                  <a:pt x="1899" y="16620"/>
                </a:lnTo>
                <a:lnTo>
                  <a:pt x="1972" y="14040"/>
                </a:lnTo>
                <a:lnTo>
                  <a:pt x="2021" y="12751"/>
                </a:lnTo>
                <a:lnTo>
                  <a:pt x="2021" y="11485"/>
                </a:lnTo>
                <a:lnTo>
                  <a:pt x="2045" y="8955"/>
                </a:lnTo>
                <a:lnTo>
                  <a:pt x="2021" y="5208"/>
                </a:lnTo>
                <a:lnTo>
                  <a:pt x="1996" y="3164"/>
                </a:lnTo>
                <a:lnTo>
                  <a:pt x="1972" y="2507"/>
                </a:lnTo>
                <a:lnTo>
                  <a:pt x="1948" y="2190"/>
                </a:lnTo>
                <a:lnTo>
                  <a:pt x="2459" y="2263"/>
                </a:lnTo>
                <a:lnTo>
                  <a:pt x="2970" y="2312"/>
                </a:lnTo>
                <a:lnTo>
                  <a:pt x="3505" y="2336"/>
                </a:lnTo>
                <a:lnTo>
                  <a:pt x="4040" y="2336"/>
                </a:lnTo>
                <a:lnTo>
                  <a:pt x="5111" y="2288"/>
                </a:lnTo>
                <a:lnTo>
                  <a:pt x="6133" y="2239"/>
                </a:lnTo>
                <a:lnTo>
                  <a:pt x="7398" y="2215"/>
                </a:lnTo>
                <a:lnTo>
                  <a:pt x="9393" y="2190"/>
                </a:lnTo>
                <a:lnTo>
                  <a:pt x="11364" y="2166"/>
                </a:lnTo>
                <a:close/>
                <a:moveTo>
                  <a:pt x="15890" y="16912"/>
                </a:moveTo>
                <a:lnTo>
                  <a:pt x="15890" y="16960"/>
                </a:lnTo>
                <a:lnTo>
                  <a:pt x="15890" y="17350"/>
                </a:lnTo>
                <a:lnTo>
                  <a:pt x="15768" y="17350"/>
                </a:lnTo>
                <a:lnTo>
                  <a:pt x="15671" y="17398"/>
                </a:lnTo>
                <a:lnTo>
                  <a:pt x="15452" y="17520"/>
                </a:lnTo>
                <a:lnTo>
                  <a:pt x="15209" y="17666"/>
                </a:lnTo>
                <a:lnTo>
                  <a:pt x="15136" y="17593"/>
                </a:lnTo>
                <a:lnTo>
                  <a:pt x="15087" y="17568"/>
                </a:lnTo>
                <a:lnTo>
                  <a:pt x="15014" y="17544"/>
                </a:lnTo>
                <a:lnTo>
                  <a:pt x="15014" y="17301"/>
                </a:lnTo>
                <a:lnTo>
                  <a:pt x="15233" y="17228"/>
                </a:lnTo>
                <a:lnTo>
                  <a:pt x="15452" y="17131"/>
                </a:lnTo>
                <a:lnTo>
                  <a:pt x="15890" y="16912"/>
                </a:lnTo>
                <a:close/>
                <a:moveTo>
                  <a:pt x="8469" y="18663"/>
                </a:moveTo>
                <a:lnTo>
                  <a:pt x="8590" y="18712"/>
                </a:lnTo>
                <a:lnTo>
                  <a:pt x="8663" y="18809"/>
                </a:lnTo>
                <a:lnTo>
                  <a:pt x="8761" y="18980"/>
                </a:lnTo>
                <a:lnTo>
                  <a:pt x="8785" y="19077"/>
                </a:lnTo>
                <a:lnTo>
                  <a:pt x="8785" y="19199"/>
                </a:lnTo>
                <a:lnTo>
                  <a:pt x="8785" y="19320"/>
                </a:lnTo>
                <a:lnTo>
                  <a:pt x="8785" y="19442"/>
                </a:lnTo>
                <a:lnTo>
                  <a:pt x="8761" y="19539"/>
                </a:lnTo>
                <a:lnTo>
                  <a:pt x="8712" y="19661"/>
                </a:lnTo>
                <a:lnTo>
                  <a:pt x="8639" y="19758"/>
                </a:lnTo>
                <a:lnTo>
                  <a:pt x="8542" y="19831"/>
                </a:lnTo>
                <a:lnTo>
                  <a:pt x="8420" y="19904"/>
                </a:lnTo>
                <a:lnTo>
                  <a:pt x="8274" y="19929"/>
                </a:lnTo>
                <a:lnTo>
                  <a:pt x="8128" y="19929"/>
                </a:lnTo>
                <a:lnTo>
                  <a:pt x="8006" y="19880"/>
                </a:lnTo>
                <a:lnTo>
                  <a:pt x="7860" y="19831"/>
                </a:lnTo>
                <a:lnTo>
                  <a:pt x="7763" y="19734"/>
                </a:lnTo>
                <a:lnTo>
                  <a:pt x="7690" y="19612"/>
                </a:lnTo>
                <a:lnTo>
                  <a:pt x="7641" y="19491"/>
                </a:lnTo>
                <a:lnTo>
                  <a:pt x="7641" y="19345"/>
                </a:lnTo>
                <a:lnTo>
                  <a:pt x="7666" y="19174"/>
                </a:lnTo>
                <a:lnTo>
                  <a:pt x="7714" y="19053"/>
                </a:lnTo>
                <a:lnTo>
                  <a:pt x="7787" y="18907"/>
                </a:lnTo>
                <a:lnTo>
                  <a:pt x="7885" y="18809"/>
                </a:lnTo>
                <a:lnTo>
                  <a:pt x="7958" y="18736"/>
                </a:lnTo>
                <a:lnTo>
                  <a:pt x="8031" y="18761"/>
                </a:lnTo>
                <a:lnTo>
                  <a:pt x="8104" y="18736"/>
                </a:lnTo>
                <a:lnTo>
                  <a:pt x="8201" y="18712"/>
                </a:lnTo>
                <a:lnTo>
                  <a:pt x="8250" y="18712"/>
                </a:lnTo>
                <a:lnTo>
                  <a:pt x="8298" y="18688"/>
                </a:lnTo>
                <a:lnTo>
                  <a:pt x="8323" y="18663"/>
                </a:lnTo>
                <a:close/>
                <a:moveTo>
                  <a:pt x="8347" y="18177"/>
                </a:moveTo>
                <a:lnTo>
                  <a:pt x="8152" y="18201"/>
                </a:lnTo>
                <a:lnTo>
                  <a:pt x="8055" y="18250"/>
                </a:lnTo>
                <a:lnTo>
                  <a:pt x="7982" y="18298"/>
                </a:lnTo>
                <a:lnTo>
                  <a:pt x="7885" y="18323"/>
                </a:lnTo>
                <a:lnTo>
                  <a:pt x="7763" y="18347"/>
                </a:lnTo>
                <a:lnTo>
                  <a:pt x="7666" y="18420"/>
                </a:lnTo>
                <a:lnTo>
                  <a:pt x="7568" y="18469"/>
                </a:lnTo>
                <a:lnTo>
                  <a:pt x="7471" y="18566"/>
                </a:lnTo>
                <a:lnTo>
                  <a:pt x="7398" y="18663"/>
                </a:lnTo>
                <a:lnTo>
                  <a:pt x="7349" y="18761"/>
                </a:lnTo>
                <a:lnTo>
                  <a:pt x="7276" y="18882"/>
                </a:lnTo>
                <a:lnTo>
                  <a:pt x="7228" y="19126"/>
                </a:lnTo>
                <a:lnTo>
                  <a:pt x="7179" y="19369"/>
                </a:lnTo>
                <a:lnTo>
                  <a:pt x="7179" y="19515"/>
                </a:lnTo>
                <a:lnTo>
                  <a:pt x="7203" y="19637"/>
                </a:lnTo>
                <a:lnTo>
                  <a:pt x="7252" y="19758"/>
                </a:lnTo>
                <a:lnTo>
                  <a:pt x="7301" y="19880"/>
                </a:lnTo>
                <a:lnTo>
                  <a:pt x="7349" y="19977"/>
                </a:lnTo>
                <a:lnTo>
                  <a:pt x="7447" y="20075"/>
                </a:lnTo>
                <a:lnTo>
                  <a:pt x="7520" y="20148"/>
                </a:lnTo>
                <a:lnTo>
                  <a:pt x="7641" y="20221"/>
                </a:lnTo>
                <a:lnTo>
                  <a:pt x="7739" y="20294"/>
                </a:lnTo>
                <a:lnTo>
                  <a:pt x="7860" y="20342"/>
                </a:lnTo>
                <a:lnTo>
                  <a:pt x="7982" y="20367"/>
                </a:lnTo>
                <a:lnTo>
                  <a:pt x="8104" y="20391"/>
                </a:lnTo>
                <a:lnTo>
                  <a:pt x="8225" y="20391"/>
                </a:lnTo>
                <a:lnTo>
                  <a:pt x="8371" y="20367"/>
                </a:lnTo>
                <a:lnTo>
                  <a:pt x="8493" y="20342"/>
                </a:lnTo>
                <a:lnTo>
                  <a:pt x="8615" y="20294"/>
                </a:lnTo>
                <a:lnTo>
                  <a:pt x="8809" y="20196"/>
                </a:lnTo>
                <a:lnTo>
                  <a:pt x="8955" y="20050"/>
                </a:lnTo>
                <a:lnTo>
                  <a:pt x="9053" y="19880"/>
                </a:lnTo>
                <a:lnTo>
                  <a:pt x="9150" y="19685"/>
                </a:lnTo>
                <a:lnTo>
                  <a:pt x="9199" y="19491"/>
                </a:lnTo>
                <a:lnTo>
                  <a:pt x="9199" y="19272"/>
                </a:lnTo>
                <a:lnTo>
                  <a:pt x="9199" y="19053"/>
                </a:lnTo>
                <a:lnTo>
                  <a:pt x="9174" y="18858"/>
                </a:lnTo>
                <a:lnTo>
                  <a:pt x="9101" y="18688"/>
                </a:lnTo>
                <a:lnTo>
                  <a:pt x="9004" y="18517"/>
                </a:lnTo>
                <a:lnTo>
                  <a:pt x="8882" y="18371"/>
                </a:lnTo>
                <a:lnTo>
                  <a:pt x="8712" y="18250"/>
                </a:lnTo>
                <a:lnTo>
                  <a:pt x="8542" y="18201"/>
                </a:lnTo>
                <a:lnTo>
                  <a:pt x="8347" y="18177"/>
                </a:lnTo>
                <a:close/>
                <a:moveTo>
                  <a:pt x="2532" y="463"/>
                </a:moveTo>
                <a:lnTo>
                  <a:pt x="3018" y="487"/>
                </a:lnTo>
                <a:lnTo>
                  <a:pt x="3943" y="536"/>
                </a:lnTo>
                <a:lnTo>
                  <a:pt x="4843" y="560"/>
                </a:lnTo>
                <a:lnTo>
                  <a:pt x="8298" y="585"/>
                </a:lnTo>
                <a:lnTo>
                  <a:pt x="11729" y="585"/>
                </a:lnTo>
                <a:lnTo>
                  <a:pt x="13554" y="560"/>
                </a:lnTo>
                <a:lnTo>
                  <a:pt x="13530" y="585"/>
                </a:lnTo>
                <a:lnTo>
                  <a:pt x="13530" y="633"/>
                </a:lnTo>
                <a:lnTo>
                  <a:pt x="13505" y="658"/>
                </a:lnTo>
                <a:lnTo>
                  <a:pt x="13530" y="682"/>
                </a:lnTo>
                <a:lnTo>
                  <a:pt x="13554" y="706"/>
                </a:lnTo>
                <a:lnTo>
                  <a:pt x="13627" y="731"/>
                </a:lnTo>
                <a:lnTo>
                  <a:pt x="13724" y="731"/>
                </a:lnTo>
                <a:lnTo>
                  <a:pt x="13846" y="706"/>
                </a:lnTo>
                <a:lnTo>
                  <a:pt x="14065" y="633"/>
                </a:lnTo>
                <a:lnTo>
                  <a:pt x="14260" y="560"/>
                </a:lnTo>
                <a:lnTo>
                  <a:pt x="14892" y="609"/>
                </a:lnTo>
                <a:lnTo>
                  <a:pt x="14917" y="609"/>
                </a:lnTo>
                <a:lnTo>
                  <a:pt x="15063" y="658"/>
                </a:lnTo>
                <a:lnTo>
                  <a:pt x="14965" y="682"/>
                </a:lnTo>
                <a:lnTo>
                  <a:pt x="14844" y="731"/>
                </a:lnTo>
                <a:lnTo>
                  <a:pt x="14625" y="852"/>
                </a:lnTo>
                <a:lnTo>
                  <a:pt x="14260" y="1096"/>
                </a:lnTo>
                <a:lnTo>
                  <a:pt x="13749" y="1387"/>
                </a:lnTo>
                <a:lnTo>
                  <a:pt x="13505" y="1558"/>
                </a:lnTo>
                <a:lnTo>
                  <a:pt x="13286" y="1728"/>
                </a:lnTo>
                <a:lnTo>
                  <a:pt x="12824" y="1704"/>
                </a:lnTo>
                <a:lnTo>
                  <a:pt x="9564" y="1704"/>
                </a:lnTo>
                <a:lnTo>
                  <a:pt x="7593" y="1728"/>
                </a:lnTo>
                <a:lnTo>
                  <a:pt x="6327" y="1777"/>
                </a:lnTo>
                <a:lnTo>
                  <a:pt x="5135" y="1825"/>
                </a:lnTo>
                <a:lnTo>
                  <a:pt x="3943" y="1850"/>
                </a:lnTo>
                <a:lnTo>
                  <a:pt x="3359" y="1850"/>
                </a:lnTo>
                <a:lnTo>
                  <a:pt x="2751" y="1825"/>
                </a:lnTo>
                <a:lnTo>
                  <a:pt x="2167" y="1777"/>
                </a:lnTo>
                <a:lnTo>
                  <a:pt x="1583" y="1728"/>
                </a:lnTo>
                <a:lnTo>
                  <a:pt x="1510" y="1728"/>
                </a:lnTo>
                <a:lnTo>
                  <a:pt x="1437" y="1752"/>
                </a:lnTo>
                <a:lnTo>
                  <a:pt x="1412" y="1825"/>
                </a:lnTo>
                <a:lnTo>
                  <a:pt x="1388" y="1898"/>
                </a:lnTo>
                <a:lnTo>
                  <a:pt x="1388" y="1971"/>
                </a:lnTo>
                <a:lnTo>
                  <a:pt x="1412" y="2020"/>
                </a:lnTo>
                <a:lnTo>
                  <a:pt x="1461" y="2093"/>
                </a:lnTo>
                <a:lnTo>
                  <a:pt x="1534" y="2117"/>
                </a:lnTo>
                <a:lnTo>
                  <a:pt x="1534" y="2385"/>
                </a:lnTo>
                <a:lnTo>
                  <a:pt x="1558" y="2823"/>
                </a:lnTo>
                <a:lnTo>
                  <a:pt x="1534" y="4015"/>
                </a:lnTo>
                <a:lnTo>
                  <a:pt x="1510" y="5281"/>
                </a:lnTo>
                <a:lnTo>
                  <a:pt x="1485" y="6108"/>
                </a:lnTo>
                <a:lnTo>
                  <a:pt x="1461" y="6668"/>
                </a:lnTo>
                <a:lnTo>
                  <a:pt x="1437" y="7227"/>
                </a:lnTo>
                <a:lnTo>
                  <a:pt x="1461" y="8371"/>
                </a:lnTo>
                <a:lnTo>
                  <a:pt x="1510" y="9490"/>
                </a:lnTo>
                <a:lnTo>
                  <a:pt x="1510" y="10634"/>
                </a:lnTo>
                <a:lnTo>
                  <a:pt x="1485" y="13481"/>
                </a:lnTo>
                <a:lnTo>
                  <a:pt x="1461" y="14965"/>
                </a:lnTo>
                <a:lnTo>
                  <a:pt x="1412" y="16303"/>
                </a:lnTo>
                <a:lnTo>
                  <a:pt x="1339" y="16960"/>
                </a:lnTo>
                <a:lnTo>
                  <a:pt x="1339" y="17131"/>
                </a:lnTo>
                <a:lnTo>
                  <a:pt x="1364" y="17301"/>
                </a:lnTo>
                <a:lnTo>
                  <a:pt x="1388" y="17447"/>
                </a:lnTo>
                <a:lnTo>
                  <a:pt x="1437" y="17568"/>
                </a:lnTo>
                <a:lnTo>
                  <a:pt x="1485" y="17641"/>
                </a:lnTo>
                <a:lnTo>
                  <a:pt x="1437" y="17739"/>
                </a:lnTo>
                <a:lnTo>
                  <a:pt x="1437" y="17836"/>
                </a:lnTo>
                <a:lnTo>
                  <a:pt x="1485" y="17933"/>
                </a:lnTo>
                <a:lnTo>
                  <a:pt x="1510" y="17958"/>
                </a:lnTo>
                <a:lnTo>
                  <a:pt x="1583" y="17982"/>
                </a:lnTo>
                <a:lnTo>
                  <a:pt x="1875" y="18006"/>
                </a:lnTo>
                <a:lnTo>
                  <a:pt x="2167" y="18031"/>
                </a:lnTo>
                <a:lnTo>
                  <a:pt x="2799" y="18055"/>
                </a:lnTo>
                <a:lnTo>
                  <a:pt x="4016" y="18006"/>
                </a:lnTo>
                <a:lnTo>
                  <a:pt x="7252" y="18031"/>
                </a:lnTo>
                <a:lnTo>
                  <a:pt x="9247" y="18055"/>
                </a:lnTo>
                <a:lnTo>
                  <a:pt x="10488" y="18079"/>
                </a:lnTo>
                <a:lnTo>
                  <a:pt x="11145" y="18104"/>
                </a:lnTo>
                <a:lnTo>
                  <a:pt x="11778" y="18104"/>
                </a:lnTo>
                <a:lnTo>
                  <a:pt x="13043" y="18055"/>
                </a:lnTo>
                <a:lnTo>
                  <a:pt x="13481" y="18055"/>
                </a:lnTo>
                <a:lnTo>
                  <a:pt x="13919" y="18079"/>
                </a:lnTo>
                <a:lnTo>
                  <a:pt x="14333" y="18104"/>
                </a:lnTo>
                <a:lnTo>
                  <a:pt x="14771" y="18079"/>
                </a:lnTo>
                <a:lnTo>
                  <a:pt x="14819" y="18079"/>
                </a:lnTo>
                <a:lnTo>
                  <a:pt x="14844" y="18055"/>
                </a:lnTo>
                <a:lnTo>
                  <a:pt x="15063" y="18031"/>
                </a:lnTo>
                <a:lnTo>
                  <a:pt x="15136" y="18006"/>
                </a:lnTo>
                <a:lnTo>
                  <a:pt x="15184" y="17958"/>
                </a:lnTo>
                <a:lnTo>
                  <a:pt x="15209" y="17909"/>
                </a:lnTo>
                <a:lnTo>
                  <a:pt x="15233" y="17860"/>
                </a:lnTo>
                <a:lnTo>
                  <a:pt x="15598" y="17690"/>
                </a:lnTo>
                <a:lnTo>
                  <a:pt x="15744" y="17617"/>
                </a:lnTo>
                <a:lnTo>
                  <a:pt x="15890" y="17520"/>
                </a:lnTo>
                <a:lnTo>
                  <a:pt x="15890" y="17909"/>
                </a:lnTo>
                <a:lnTo>
                  <a:pt x="15744" y="18006"/>
                </a:lnTo>
                <a:lnTo>
                  <a:pt x="15598" y="18104"/>
                </a:lnTo>
                <a:lnTo>
                  <a:pt x="15257" y="18250"/>
                </a:lnTo>
                <a:lnTo>
                  <a:pt x="14917" y="18371"/>
                </a:lnTo>
                <a:lnTo>
                  <a:pt x="14235" y="18566"/>
                </a:lnTo>
                <a:lnTo>
                  <a:pt x="13919" y="18688"/>
                </a:lnTo>
                <a:lnTo>
                  <a:pt x="13773" y="18761"/>
                </a:lnTo>
                <a:lnTo>
                  <a:pt x="13627" y="18858"/>
                </a:lnTo>
                <a:lnTo>
                  <a:pt x="13578" y="18931"/>
                </a:lnTo>
                <a:lnTo>
                  <a:pt x="13578" y="18980"/>
                </a:lnTo>
                <a:lnTo>
                  <a:pt x="13603" y="19053"/>
                </a:lnTo>
                <a:lnTo>
                  <a:pt x="13676" y="19053"/>
                </a:lnTo>
                <a:lnTo>
                  <a:pt x="14016" y="19028"/>
                </a:lnTo>
                <a:lnTo>
                  <a:pt x="14357" y="18980"/>
                </a:lnTo>
                <a:lnTo>
                  <a:pt x="15038" y="18785"/>
                </a:lnTo>
                <a:lnTo>
                  <a:pt x="15476" y="18663"/>
                </a:lnTo>
                <a:lnTo>
                  <a:pt x="15695" y="18566"/>
                </a:lnTo>
                <a:lnTo>
                  <a:pt x="15890" y="18469"/>
                </a:lnTo>
                <a:lnTo>
                  <a:pt x="15890" y="18785"/>
                </a:lnTo>
                <a:lnTo>
                  <a:pt x="15622" y="18858"/>
                </a:lnTo>
                <a:lnTo>
                  <a:pt x="15355" y="18931"/>
                </a:lnTo>
                <a:lnTo>
                  <a:pt x="14844" y="19101"/>
                </a:lnTo>
                <a:lnTo>
                  <a:pt x="14527" y="19223"/>
                </a:lnTo>
                <a:lnTo>
                  <a:pt x="14235" y="19320"/>
                </a:lnTo>
                <a:lnTo>
                  <a:pt x="13943" y="19466"/>
                </a:lnTo>
                <a:lnTo>
                  <a:pt x="13676" y="19637"/>
                </a:lnTo>
                <a:lnTo>
                  <a:pt x="13676" y="19685"/>
                </a:lnTo>
                <a:lnTo>
                  <a:pt x="13676" y="19710"/>
                </a:lnTo>
                <a:lnTo>
                  <a:pt x="13700" y="19734"/>
                </a:lnTo>
                <a:lnTo>
                  <a:pt x="13724" y="19734"/>
                </a:lnTo>
                <a:lnTo>
                  <a:pt x="14041" y="19685"/>
                </a:lnTo>
                <a:lnTo>
                  <a:pt x="14333" y="19612"/>
                </a:lnTo>
                <a:lnTo>
                  <a:pt x="14917" y="19442"/>
                </a:lnTo>
                <a:lnTo>
                  <a:pt x="15403" y="19320"/>
                </a:lnTo>
                <a:lnTo>
                  <a:pt x="15671" y="19247"/>
                </a:lnTo>
                <a:lnTo>
                  <a:pt x="15914" y="19150"/>
                </a:lnTo>
                <a:lnTo>
                  <a:pt x="15914" y="19466"/>
                </a:lnTo>
                <a:lnTo>
                  <a:pt x="15647" y="19515"/>
                </a:lnTo>
                <a:lnTo>
                  <a:pt x="15379" y="19612"/>
                </a:lnTo>
                <a:lnTo>
                  <a:pt x="14892" y="19831"/>
                </a:lnTo>
                <a:lnTo>
                  <a:pt x="14381" y="20050"/>
                </a:lnTo>
                <a:lnTo>
                  <a:pt x="13895" y="20294"/>
                </a:lnTo>
                <a:lnTo>
                  <a:pt x="13895" y="20318"/>
                </a:lnTo>
                <a:lnTo>
                  <a:pt x="13919" y="20342"/>
                </a:lnTo>
                <a:lnTo>
                  <a:pt x="14162" y="20342"/>
                </a:lnTo>
                <a:lnTo>
                  <a:pt x="14430" y="20294"/>
                </a:lnTo>
                <a:lnTo>
                  <a:pt x="14673" y="20245"/>
                </a:lnTo>
                <a:lnTo>
                  <a:pt x="14941" y="20172"/>
                </a:lnTo>
                <a:lnTo>
                  <a:pt x="15428" y="20026"/>
                </a:lnTo>
                <a:lnTo>
                  <a:pt x="15914" y="19831"/>
                </a:lnTo>
                <a:lnTo>
                  <a:pt x="15914" y="19856"/>
                </a:lnTo>
                <a:lnTo>
                  <a:pt x="15817" y="20050"/>
                </a:lnTo>
                <a:lnTo>
                  <a:pt x="15720" y="20196"/>
                </a:lnTo>
                <a:lnTo>
                  <a:pt x="15598" y="20294"/>
                </a:lnTo>
                <a:lnTo>
                  <a:pt x="15452" y="20391"/>
                </a:lnTo>
                <a:lnTo>
                  <a:pt x="15282" y="20440"/>
                </a:lnTo>
                <a:lnTo>
                  <a:pt x="15111" y="20488"/>
                </a:lnTo>
                <a:lnTo>
                  <a:pt x="14746" y="20537"/>
                </a:lnTo>
                <a:lnTo>
                  <a:pt x="14381" y="20561"/>
                </a:lnTo>
                <a:lnTo>
                  <a:pt x="13992" y="20561"/>
                </a:lnTo>
                <a:lnTo>
                  <a:pt x="13213" y="20513"/>
                </a:lnTo>
                <a:lnTo>
                  <a:pt x="12410" y="20513"/>
                </a:lnTo>
                <a:lnTo>
                  <a:pt x="11632" y="20537"/>
                </a:lnTo>
                <a:lnTo>
                  <a:pt x="8006" y="20561"/>
                </a:lnTo>
                <a:lnTo>
                  <a:pt x="4405" y="20561"/>
                </a:lnTo>
                <a:lnTo>
                  <a:pt x="2848" y="20513"/>
                </a:lnTo>
                <a:lnTo>
                  <a:pt x="1753" y="20513"/>
                </a:lnTo>
                <a:lnTo>
                  <a:pt x="1631" y="20464"/>
                </a:lnTo>
                <a:lnTo>
                  <a:pt x="1339" y="20342"/>
                </a:lnTo>
                <a:lnTo>
                  <a:pt x="1169" y="20269"/>
                </a:lnTo>
                <a:lnTo>
                  <a:pt x="1023" y="20172"/>
                </a:lnTo>
                <a:lnTo>
                  <a:pt x="877" y="20050"/>
                </a:lnTo>
                <a:lnTo>
                  <a:pt x="780" y="19929"/>
                </a:lnTo>
                <a:lnTo>
                  <a:pt x="707" y="19807"/>
                </a:lnTo>
                <a:lnTo>
                  <a:pt x="658" y="19661"/>
                </a:lnTo>
                <a:lnTo>
                  <a:pt x="609" y="19393"/>
                </a:lnTo>
                <a:lnTo>
                  <a:pt x="561" y="19101"/>
                </a:lnTo>
                <a:lnTo>
                  <a:pt x="561" y="18834"/>
                </a:lnTo>
                <a:lnTo>
                  <a:pt x="536" y="17131"/>
                </a:lnTo>
                <a:lnTo>
                  <a:pt x="561" y="15427"/>
                </a:lnTo>
                <a:lnTo>
                  <a:pt x="536" y="13091"/>
                </a:lnTo>
                <a:lnTo>
                  <a:pt x="488" y="9247"/>
                </a:lnTo>
                <a:lnTo>
                  <a:pt x="463" y="5402"/>
                </a:lnTo>
                <a:lnTo>
                  <a:pt x="463" y="3967"/>
                </a:lnTo>
                <a:lnTo>
                  <a:pt x="488" y="3139"/>
                </a:lnTo>
                <a:lnTo>
                  <a:pt x="512" y="2653"/>
                </a:lnTo>
                <a:lnTo>
                  <a:pt x="585" y="2142"/>
                </a:lnTo>
                <a:lnTo>
                  <a:pt x="682" y="1655"/>
                </a:lnTo>
                <a:lnTo>
                  <a:pt x="828" y="1168"/>
                </a:lnTo>
                <a:lnTo>
                  <a:pt x="901" y="1023"/>
                </a:lnTo>
                <a:lnTo>
                  <a:pt x="1023" y="852"/>
                </a:lnTo>
                <a:lnTo>
                  <a:pt x="1218" y="731"/>
                </a:lnTo>
                <a:lnTo>
                  <a:pt x="1461" y="609"/>
                </a:lnTo>
                <a:lnTo>
                  <a:pt x="1753" y="536"/>
                </a:lnTo>
                <a:lnTo>
                  <a:pt x="2118" y="487"/>
                </a:lnTo>
                <a:lnTo>
                  <a:pt x="2532" y="463"/>
                </a:lnTo>
                <a:close/>
                <a:moveTo>
                  <a:pt x="2483" y="1"/>
                </a:moveTo>
                <a:lnTo>
                  <a:pt x="2021" y="25"/>
                </a:lnTo>
                <a:lnTo>
                  <a:pt x="1631" y="98"/>
                </a:lnTo>
                <a:lnTo>
                  <a:pt x="1315" y="171"/>
                </a:lnTo>
                <a:lnTo>
                  <a:pt x="1023" y="317"/>
                </a:lnTo>
                <a:lnTo>
                  <a:pt x="804" y="463"/>
                </a:lnTo>
                <a:lnTo>
                  <a:pt x="609" y="633"/>
                </a:lnTo>
                <a:lnTo>
                  <a:pt x="463" y="828"/>
                </a:lnTo>
                <a:lnTo>
                  <a:pt x="366" y="1023"/>
                </a:lnTo>
                <a:lnTo>
                  <a:pt x="269" y="1241"/>
                </a:lnTo>
                <a:lnTo>
                  <a:pt x="220" y="1436"/>
                </a:lnTo>
                <a:lnTo>
                  <a:pt x="196" y="1655"/>
                </a:lnTo>
                <a:lnTo>
                  <a:pt x="147" y="2020"/>
                </a:lnTo>
                <a:lnTo>
                  <a:pt x="123" y="2312"/>
                </a:lnTo>
                <a:lnTo>
                  <a:pt x="74" y="2823"/>
                </a:lnTo>
                <a:lnTo>
                  <a:pt x="25" y="3334"/>
                </a:lnTo>
                <a:lnTo>
                  <a:pt x="1" y="4356"/>
                </a:lnTo>
                <a:lnTo>
                  <a:pt x="1" y="5354"/>
                </a:lnTo>
                <a:lnTo>
                  <a:pt x="25" y="6376"/>
                </a:lnTo>
                <a:lnTo>
                  <a:pt x="50" y="7544"/>
                </a:lnTo>
                <a:lnTo>
                  <a:pt x="25" y="8736"/>
                </a:lnTo>
                <a:lnTo>
                  <a:pt x="1" y="11072"/>
                </a:lnTo>
                <a:lnTo>
                  <a:pt x="1" y="12264"/>
                </a:lnTo>
                <a:lnTo>
                  <a:pt x="50" y="13432"/>
                </a:lnTo>
                <a:lnTo>
                  <a:pt x="74" y="14624"/>
                </a:lnTo>
                <a:lnTo>
                  <a:pt x="98" y="15817"/>
                </a:lnTo>
                <a:lnTo>
                  <a:pt x="74" y="16693"/>
                </a:lnTo>
                <a:lnTo>
                  <a:pt x="98" y="17568"/>
                </a:lnTo>
                <a:lnTo>
                  <a:pt x="123" y="18444"/>
                </a:lnTo>
                <a:lnTo>
                  <a:pt x="171" y="19345"/>
                </a:lnTo>
                <a:lnTo>
                  <a:pt x="196" y="19612"/>
                </a:lnTo>
                <a:lnTo>
                  <a:pt x="244" y="19880"/>
                </a:lnTo>
                <a:lnTo>
                  <a:pt x="342" y="20123"/>
                </a:lnTo>
                <a:lnTo>
                  <a:pt x="463" y="20367"/>
                </a:lnTo>
                <a:lnTo>
                  <a:pt x="609" y="20561"/>
                </a:lnTo>
                <a:lnTo>
                  <a:pt x="804" y="20732"/>
                </a:lnTo>
                <a:lnTo>
                  <a:pt x="926" y="20805"/>
                </a:lnTo>
                <a:lnTo>
                  <a:pt x="1047" y="20853"/>
                </a:lnTo>
                <a:lnTo>
                  <a:pt x="1169" y="20902"/>
                </a:lnTo>
                <a:lnTo>
                  <a:pt x="1315" y="20926"/>
                </a:lnTo>
                <a:lnTo>
                  <a:pt x="2970" y="20951"/>
                </a:lnTo>
                <a:lnTo>
                  <a:pt x="4162" y="20975"/>
                </a:lnTo>
                <a:lnTo>
                  <a:pt x="4965" y="20999"/>
                </a:lnTo>
                <a:lnTo>
                  <a:pt x="5622" y="21024"/>
                </a:lnTo>
                <a:lnTo>
                  <a:pt x="11145" y="21024"/>
                </a:lnTo>
                <a:lnTo>
                  <a:pt x="12727" y="20999"/>
                </a:lnTo>
                <a:lnTo>
                  <a:pt x="13092" y="20999"/>
                </a:lnTo>
                <a:lnTo>
                  <a:pt x="13481" y="21024"/>
                </a:lnTo>
                <a:lnTo>
                  <a:pt x="14260" y="21072"/>
                </a:lnTo>
                <a:lnTo>
                  <a:pt x="14649" y="21072"/>
                </a:lnTo>
                <a:lnTo>
                  <a:pt x="15014" y="21048"/>
                </a:lnTo>
                <a:lnTo>
                  <a:pt x="15209" y="20999"/>
                </a:lnTo>
                <a:lnTo>
                  <a:pt x="15379" y="20951"/>
                </a:lnTo>
                <a:lnTo>
                  <a:pt x="15574" y="20902"/>
                </a:lnTo>
                <a:lnTo>
                  <a:pt x="15744" y="20805"/>
                </a:lnTo>
                <a:lnTo>
                  <a:pt x="15890" y="20683"/>
                </a:lnTo>
                <a:lnTo>
                  <a:pt x="16036" y="20513"/>
                </a:lnTo>
                <a:lnTo>
                  <a:pt x="16158" y="20318"/>
                </a:lnTo>
                <a:lnTo>
                  <a:pt x="16255" y="20075"/>
                </a:lnTo>
                <a:lnTo>
                  <a:pt x="16328" y="19807"/>
                </a:lnTo>
                <a:lnTo>
                  <a:pt x="16377" y="19515"/>
                </a:lnTo>
                <a:lnTo>
                  <a:pt x="16425" y="19223"/>
                </a:lnTo>
                <a:lnTo>
                  <a:pt x="16450" y="18907"/>
                </a:lnTo>
                <a:lnTo>
                  <a:pt x="16474" y="18298"/>
                </a:lnTo>
                <a:lnTo>
                  <a:pt x="16450" y="17739"/>
                </a:lnTo>
                <a:lnTo>
                  <a:pt x="16425" y="16960"/>
                </a:lnTo>
                <a:lnTo>
                  <a:pt x="16425" y="15573"/>
                </a:lnTo>
                <a:lnTo>
                  <a:pt x="16377" y="14186"/>
                </a:lnTo>
                <a:lnTo>
                  <a:pt x="16352" y="13286"/>
                </a:lnTo>
                <a:lnTo>
                  <a:pt x="16352" y="12118"/>
                </a:lnTo>
                <a:lnTo>
                  <a:pt x="16328" y="9441"/>
                </a:lnTo>
                <a:lnTo>
                  <a:pt x="16328" y="6960"/>
                </a:lnTo>
                <a:lnTo>
                  <a:pt x="16328" y="5500"/>
                </a:lnTo>
                <a:lnTo>
                  <a:pt x="16328" y="4794"/>
                </a:lnTo>
                <a:lnTo>
                  <a:pt x="16352" y="4113"/>
                </a:lnTo>
                <a:lnTo>
                  <a:pt x="16401" y="3431"/>
                </a:lnTo>
                <a:lnTo>
                  <a:pt x="16450" y="2726"/>
                </a:lnTo>
                <a:lnTo>
                  <a:pt x="16450" y="2336"/>
                </a:lnTo>
                <a:lnTo>
                  <a:pt x="16401" y="1898"/>
                </a:lnTo>
                <a:lnTo>
                  <a:pt x="16328" y="1509"/>
                </a:lnTo>
                <a:lnTo>
                  <a:pt x="16279" y="1314"/>
                </a:lnTo>
                <a:lnTo>
                  <a:pt x="16206" y="1120"/>
                </a:lnTo>
                <a:lnTo>
                  <a:pt x="16133" y="950"/>
                </a:lnTo>
                <a:lnTo>
                  <a:pt x="16036" y="779"/>
                </a:lnTo>
                <a:lnTo>
                  <a:pt x="15914" y="633"/>
                </a:lnTo>
                <a:lnTo>
                  <a:pt x="15768" y="512"/>
                </a:lnTo>
                <a:lnTo>
                  <a:pt x="15622" y="414"/>
                </a:lnTo>
                <a:lnTo>
                  <a:pt x="15452" y="317"/>
                </a:lnTo>
                <a:lnTo>
                  <a:pt x="15257" y="268"/>
                </a:lnTo>
                <a:lnTo>
                  <a:pt x="15038" y="220"/>
                </a:lnTo>
                <a:lnTo>
                  <a:pt x="14965" y="171"/>
                </a:lnTo>
                <a:lnTo>
                  <a:pt x="14892" y="147"/>
                </a:lnTo>
                <a:lnTo>
                  <a:pt x="14527" y="122"/>
                </a:lnTo>
                <a:lnTo>
                  <a:pt x="14138" y="98"/>
                </a:lnTo>
                <a:lnTo>
                  <a:pt x="13408" y="98"/>
                </a:lnTo>
                <a:lnTo>
                  <a:pt x="11924" y="122"/>
                </a:lnTo>
                <a:lnTo>
                  <a:pt x="8396" y="122"/>
                </a:lnTo>
                <a:lnTo>
                  <a:pt x="4843" y="98"/>
                </a:lnTo>
                <a:lnTo>
                  <a:pt x="3943" y="74"/>
                </a:lnTo>
                <a:lnTo>
                  <a:pt x="3018" y="25"/>
                </a:lnTo>
                <a:lnTo>
                  <a:pt x="24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9"/>
          <p:cNvSpPr/>
          <p:nvPr/>
        </p:nvSpPr>
        <p:spPr>
          <a:xfrm>
            <a:off x="3088033" y="2576704"/>
            <a:ext cx="340164" cy="189853"/>
          </a:xfrm>
          <a:custGeom>
            <a:avLst/>
            <a:gdLst/>
            <a:ahLst/>
            <a:cxnLst/>
            <a:rect l="l" t="t" r="r" b="b"/>
            <a:pathLst>
              <a:path w="19881" h="11096" extrusionOk="0">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9"/>
          <p:cNvSpPr/>
          <p:nvPr/>
        </p:nvSpPr>
        <p:spPr>
          <a:xfrm>
            <a:off x="2634660" y="2537146"/>
            <a:ext cx="330172" cy="312275"/>
          </a:xfrm>
          <a:custGeom>
            <a:avLst/>
            <a:gdLst/>
            <a:ahLst/>
            <a:cxnLst/>
            <a:rect l="l" t="t" r="r" b="b"/>
            <a:pathLst>
              <a:path w="19297" h="18251" extrusionOk="0">
                <a:moveTo>
                  <a:pt x="18396" y="828"/>
                </a:moveTo>
                <a:lnTo>
                  <a:pt x="18761" y="877"/>
                </a:lnTo>
                <a:lnTo>
                  <a:pt x="18737" y="1242"/>
                </a:lnTo>
                <a:lnTo>
                  <a:pt x="18615" y="1266"/>
                </a:lnTo>
                <a:lnTo>
                  <a:pt x="18493" y="1315"/>
                </a:lnTo>
                <a:lnTo>
                  <a:pt x="18274" y="1436"/>
                </a:lnTo>
                <a:lnTo>
                  <a:pt x="18007" y="1582"/>
                </a:lnTo>
                <a:lnTo>
                  <a:pt x="17739" y="1777"/>
                </a:lnTo>
                <a:lnTo>
                  <a:pt x="17642" y="1850"/>
                </a:lnTo>
                <a:lnTo>
                  <a:pt x="17618" y="1801"/>
                </a:lnTo>
                <a:lnTo>
                  <a:pt x="17545" y="1704"/>
                </a:lnTo>
                <a:lnTo>
                  <a:pt x="17496" y="1680"/>
                </a:lnTo>
                <a:lnTo>
                  <a:pt x="17423" y="1655"/>
                </a:lnTo>
                <a:lnTo>
                  <a:pt x="17131" y="1631"/>
                </a:lnTo>
                <a:lnTo>
                  <a:pt x="17301" y="1509"/>
                </a:lnTo>
                <a:lnTo>
                  <a:pt x="17472" y="1388"/>
                </a:lnTo>
                <a:lnTo>
                  <a:pt x="17837" y="1144"/>
                </a:lnTo>
                <a:lnTo>
                  <a:pt x="18104" y="974"/>
                </a:lnTo>
                <a:lnTo>
                  <a:pt x="18250" y="901"/>
                </a:lnTo>
                <a:lnTo>
                  <a:pt x="18396" y="828"/>
                </a:lnTo>
                <a:close/>
                <a:moveTo>
                  <a:pt x="18712" y="1582"/>
                </a:moveTo>
                <a:lnTo>
                  <a:pt x="18688" y="2385"/>
                </a:lnTo>
                <a:lnTo>
                  <a:pt x="18688" y="3164"/>
                </a:lnTo>
                <a:lnTo>
                  <a:pt x="18469" y="3334"/>
                </a:lnTo>
                <a:lnTo>
                  <a:pt x="18250" y="3529"/>
                </a:lnTo>
                <a:lnTo>
                  <a:pt x="17982" y="3748"/>
                </a:lnTo>
                <a:lnTo>
                  <a:pt x="17861" y="3870"/>
                </a:lnTo>
                <a:lnTo>
                  <a:pt x="17764" y="4016"/>
                </a:lnTo>
                <a:lnTo>
                  <a:pt x="17739" y="3407"/>
                </a:lnTo>
                <a:lnTo>
                  <a:pt x="17739" y="3334"/>
                </a:lnTo>
                <a:lnTo>
                  <a:pt x="17958" y="3140"/>
                </a:lnTo>
                <a:lnTo>
                  <a:pt x="18177" y="2945"/>
                </a:lnTo>
                <a:lnTo>
                  <a:pt x="18493" y="2653"/>
                </a:lnTo>
                <a:lnTo>
                  <a:pt x="18615" y="2531"/>
                </a:lnTo>
                <a:lnTo>
                  <a:pt x="18664" y="2458"/>
                </a:lnTo>
                <a:lnTo>
                  <a:pt x="18688" y="2361"/>
                </a:lnTo>
                <a:lnTo>
                  <a:pt x="18664" y="2312"/>
                </a:lnTo>
                <a:lnTo>
                  <a:pt x="18615" y="2288"/>
                </a:lnTo>
                <a:lnTo>
                  <a:pt x="18518" y="2264"/>
                </a:lnTo>
                <a:lnTo>
                  <a:pt x="18445" y="2288"/>
                </a:lnTo>
                <a:lnTo>
                  <a:pt x="18347" y="2312"/>
                </a:lnTo>
                <a:lnTo>
                  <a:pt x="18274" y="2385"/>
                </a:lnTo>
                <a:lnTo>
                  <a:pt x="18128" y="2531"/>
                </a:lnTo>
                <a:lnTo>
                  <a:pt x="18007" y="2653"/>
                </a:lnTo>
                <a:lnTo>
                  <a:pt x="17739" y="2945"/>
                </a:lnTo>
                <a:lnTo>
                  <a:pt x="17739" y="2531"/>
                </a:lnTo>
                <a:lnTo>
                  <a:pt x="17691" y="2118"/>
                </a:lnTo>
                <a:lnTo>
                  <a:pt x="17788" y="2069"/>
                </a:lnTo>
                <a:lnTo>
                  <a:pt x="18055" y="1947"/>
                </a:lnTo>
                <a:lnTo>
                  <a:pt x="18323" y="1777"/>
                </a:lnTo>
                <a:lnTo>
                  <a:pt x="18518" y="1680"/>
                </a:lnTo>
                <a:lnTo>
                  <a:pt x="18712" y="1582"/>
                </a:lnTo>
                <a:close/>
                <a:moveTo>
                  <a:pt x="18688" y="3529"/>
                </a:moveTo>
                <a:lnTo>
                  <a:pt x="18688" y="3894"/>
                </a:lnTo>
                <a:lnTo>
                  <a:pt x="18664" y="4843"/>
                </a:lnTo>
                <a:lnTo>
                  <a:pt x="18639" y="4843"/>
                </a:lnTo>
                <a:lnTo>
                  <a:pt x="18518" y="4916"/>
                </a:lnTo>
                <a:lnTo>
                  <a:pt x="18396" y="5038"/>
                </a:lnTo>
                <a:lnTo>
                  <a:pt x="18177" y="5305"/>
                </a:lnTo>
                <a:lnTo>
                  <a:pt x="17982" y="5451"/>
                </a:lnTo>
                <a:lnTo>
                  <a:pt x="17788" y="5597"/>
                </a:lnTo>
                <a:lnTo>
                  <a:pt x="17788" y="5013"/>
                </a:lnTo>
                <a:lnTo>
                  <a:pt x="18128" y="4819"/>
                </a:lnTo>
                <a:lnTo>
                  <a:pt x="18274" y="4746"/>
                </a:lnTo>
                <a:lnTo>
                  <a:pt x="18445" y="4673"/>
                </a:lnTo>
                <a:lnTo>
                  <a:pt x="18591" y="4575"/>
                </a:lnTo>
                <a:lnTo>
                  <a:pt x="18639" y="4527"/>
                </a:lnTo>
                <a:lnTo>
                  <a:pt x="18664" y="4454"/>
                </a:lnTo>
                <a:lnTo>
                  <a:pt x="18664" y="4429"/>
                </a:lnTo>
                <a:lnTo>
                  <a:pt x="18639" y="4381"/>
                </a:lnTo>
                <a:lnTo>
                  <a:pt x="18566" y="4332"/>
                </a:lnTo>
                <a:lnTo>
                  <a:pt x="18420" y="4332"/>
                </a:lnTo>
                <a:lnTo>
                  <a:pt x="18347" y="4356"/>
                </a:lnTo>
                <a:lnTo>
                  <a:pt x="18177" y="4429"/>
                </a:lnTo>
                <a:lnTo>
                  <a:pt x="18031" y="4502"/>
                </a:lnTo>
                <a:lnTo>
                  <a:pt x="17788" y="4673"/>
                </a:lnTo>
                <a:lnTo>
                  <a:pt x="17764" y="4137"/>
                </a:lnTo>
                <a:lnTo>
                  <a:pt x="17958" y="4040"/>
                </a:lnTo>
                <a:lnTo>
                  <a:pt x="18128" y="3943"/>
                </a:lnTo>
                <a:lnTo>
                  <a:pt x="18445" y="3699"/>
                </a:lnTo>
                <a:lnTo>
                  <a:pt x="18688" y="3529"/>
                </a:lnTo>
                <a:close/>
                <a:moveTo>
                  <a:pt x="18664" y="5305"/>
                </a:moveTo>
                <a:lnTo>
                  <a:pt x="18639" y="6011"/>
                </a:lnTo>
                <a:lnTo>
                  <a:pt x="18396" y="6108"/>
                </a:lnTo>
                <a:lnTo>
                  <a:pt x="18177" y="6230"/>
                </a:lnTo>
                <a:lnTo>
                  <a:pt x="17982" y="6376"/>
                </a:lnTo>
                <a:lnTo>
                  <a:pt x="17764" y="6522"/>
                </a:lnTo>
                <a:lnTo>
                  <a:pt x="17764" y="6522"/>
                </a:lnTo>
                <a:lnTo>
                  <a:pt x="17788" y="5865"/>
                </a:lnTo>
                <a:lnTo>
                  <a:pt x="17934" y="5816"/>
                </a:lnTo>
                <a:lnTo>
                  <a:pt x="18080" y="5743"/>
                </a:lnTo>
                <a:lnTo>
                  <a:pt x="18201" y="5670"/>
                </a:lnTo>
                <a:lnTo>
                  <a:pt x="18323" y="5597"/>
                </a:lnTo>
                <a:lnTo>
                  <a:pt x="18493" y="5476"/>
                </a:lnTo>
                <a:lnTo>
                  <a:pt x="18664" y="5305"/>
                </a:lnTo>
                <a:close/>
                <a:moveTo>
                  <a:pt x="18615" y="6425"/>
                </a:moveTo>
                <a:lnTo>
                  <a:pt x="18615" y="6473"/>
                </a:lnTo>
                <a:lnTo>
                  <a:pt x="18518" y="6498"/>
                </a:lnTo>
                <a:lnTo>
                  <a:pt x="18420" y="6546"/>
                </a:lnTo>
                <a:lnTo>
                  <a:pt x="18250" y="6668"/>
                </a:lnTo>
                <a:lnTo>
                  <a:pt x="18104" y="6765"/>
                </a:lnTo>
                <a:lnTo>
                  <a:pt x="17982" y="6887"/>
                </a:lnTo>
                <a:lnTo>
                  <a:pt x="17739" y="7155"/>
                </a:lnTo>
                <a:lnTo>
                  <a:pt x="17764" y="6717"/>
                </a:lnTo>
                <a:lnTo>
                  <a:pt x="17982" y="6668"/>
                </a:lnTo>
                <a:lnTo>
                  <a:pt x="18201" y="6595"/>
                </a:lnTo>
                <a:lnTo>
                  <a:pt x="18615" y="6425"/>
                </a:lnTo>
                <a:close/>
                <a:moveTo>
                  <a:pt x="18615" y="6838"/>
                </a:moveTo>
                <a:lnTo>
                  <a:pt x="18591" y="7349"/>
                </a:lnTo>
                <a:lnTo>
                  <a:pt x="18591" y="7666"/>
                </a:lnTo>
                <a:lnTo>
                  <a:pt x="18420" y="7787"/>
                </a:lnTo>
                <a:lnTo>
                  <a:pt x="18250" y="7909"/>
                </a:lnTo>
                <a:lnTo>
                  <a:pt x="17958" y="8103"/>
                </a:lnTo>
                <a:lnTo>
                  <a:pt x="17666" y="8322"/>
                </a:lnTo>
                <a:lnTo>
                  <a:pt x="17715" y="7739"/>
                </a:lnTo>
                <a:lnTo>
                  <a:pt x="17739" y="7349"/>
                </a:lnTo>
                <a:lnTo>
                  <a:pt x="18080" y="7155"/>
                </a:lnTo>
                <a:lnTo>
                  <a:pt x="18420" y="6960"/>
                </a:lnTo>
                <a:lnTo>
                  <a:pt x="18615" y="6838"/>
                </a:lnTo>
                <a:close/>
                <a:moveTo>
                  <a:pt x="18566" y="8103"/>
                </a:moveTo>
                <a:lnTo>
                  <a:pt x="18542" y="8420"/>
                </a:lnTo>
                <a:lnTo>
                  <a:pt x="18420" y="8493"/>
                </a:lnTo>
                <a:lnTo>
                  <a:pt x="18274" y="8566"/>
                </a:lnTo>
                <a:lnTo>
                  <a:pt x="18055" y="8785"/>
                </a:lnTo>
                <a:lnTo>
                  <a:pt x="17812" y="9004"/>
                </a:lnTo>
                <a:lnTo>
                  <a:pt x="17593" y="9247"/>
                </a:lnTo>
                <a:lnTo>
                  <a:pt x="17642" y="8566"/>
                </a:lnTo>
                <a:lnTo>
                  <a:pt x="18031" y="8395"/>
                </a:lnTo>
                <a:lnTo>
                  <a:pt x="18420" y="8201"/>
                </a:lnTo>
                <a:lnTo>
                  <a:pt x="18566" y="8103"/>
                </a:lnTo>
                <a:close/>
                <a:moveTo>
                  <a:pt x="18542" y="8809"/>
                </a:moveTo>
                <a:lnTo>
                  <a:pt x="18542" y="9077"/>
                </a:lnTo>
                <a:lnTo>
                  <a:pt x="18299" y="9271"/>
                </a:lnTo>
                <a:lnTo>
                  <a:pt x="17934" y="9588"/>
                </a:lnTo>
                <a:lnTo>
                  <a:pt x="17593" y="9928"/>
                </a:lnTo>
                <a:lnTo>
                  <a:pt x="17569" y="9953"/>
                </a:lnTo>
                <a:lnTo>
                  <a:pt x="17569" y="9977"/>
                </a:lnTo>
                <a:lnTo>
                  <a:pt x="17593" y="10001"/>
                </a:lnTo>
                <a:lnTo>
                  <a:pt x="17642" y="10001"/>
                </a:lnTo>
                <a:lnTo>
                  <a:pt x="18080" y="9831"/>
                </a:lnTo>
                <a:lnTo>
                  <a:pt x="18274" y="9709"/>
                </a:lnTo>
                <a:lnTo>
                  <a:pt x="18493" y="9588"/>
                </a:lnTo>
                <a:lnTo>
                  <a:pt x="18518" y="9563"/>
                </a:lnTo>
                <a:lnTo>
                  <a:pt x="18518" y="9977"/>
                </a:lnTo>
                <a:lnTo>
                  <a:pt x="18396" y="10026"/>
                </a:lnTo>
                <a:lnTo>
                  <a:pt x="18274" y="10074"/>
                </a:lnTo>
                <a:lnTo>
                  <a:pt x="18080" y="10220"/>
                </a:lnTo>
                <a:lnTo>
                  <a:pt x="17788" y="10464"/>
                </a:lnTo>
                <a:lnTo>
                  <a:pt x="17520" y="10731"/>
                </a:lnTo>
                <a:lnTo>
                  <a:pt x="17520" y="10245"/>
                </a:lnTo>
                <a:lnTo>
                  <a:pt x="17569" y="9490"/>
                </a:lnTo>
                <a:lnTo>
                  <a:pt x="17837" y="9344"/>
                </a:lnTo>
                <a:lnTo>
                  <a:pt x="18104" y="9150"/>
                </a:lnTo>
                <a:lnTo>
                  <a:pt x="18274" y="8979"/>
                </a:lnTo>
                <a:lnTo>
                  <a:pt x="18469" y="8833"/>
                </a:lnTo>
                <a:lnTo>
                  <a:pt x="18542" y="8809"/>
                </a:lnTo>
                <a:close/>
                <a:moveTo>
                  <a:pt x="18518" y="10342"/>
                </a:moveTo>
                <a:lnTo>
                  <a:pt x="18518" y="10975"/>
                </a:lnTo>
                <a:lnTo>
                  <a:pt x="18347" y="11096"/>
                </a:lnTo>
                <a:lnTo>
                  <a:pt x="18201" y="11194"/>
                </a:lnTo>
                <a:lnTo>
                  <a:pt x="17861" y="11486"/>
                </a:lnTo>
                <a:lnTo>
                  <a:pt x="17715" y="11632"/>
                </a:lnTo>
                <a:lnTo>
                  <a:pt x="17569" y="11802"/>
                </a:lnTo>
                <a:lnTo>
                  <a:pt x="17545" y="11559"/>
                </a:lnTo>
                <a:lnTo>
                  <a:pt x="17520" y="11048"/>
                </a:lnTo>
                <a:lnTo>
                  <a:pt x="17691" y="10975"/>
                </a:lnTo>
                <a:lnTo>
                  <a:pt x="17837" y="10877"/>
                </a:lnTo>
                <a:lnTo>
                  <a:pt x="18128" y="10634"/>
                </a:lnTo>
                <a:lnTo>
                  <a:pt x="18518" y="10342"/>
                </a:lnTo>
                <a:close/>
                <a:moveTo>
                  <a:pt x="18518" y="11413"/>
                </a:moveTo>
                <a:lnTo>
                  <a:pt x="18542" y="11802"/>
                </a:lnTo>
                <a:lnTo>
                  <a:pt x="18347" y="11899"/>
                </a:lnTo>
                <a:lnTo>
                  <a:pt x="18177" y="12021"/>
                </a:lnTo>
                <a:lnTo>
                  <a:pt x="17837" y="12289"/>
                </a:lnTo>
                <a:lnTo>
                  <a:pt x="17764" y="12240"/>
                </a:lnTo>
                <a:lnTo>
                  <a:pt x="17642" y="12240"/>
                </a:lnTo>
                <a:lnTo>
                  <a:pt x="17593" y="12021"/>
                </a:lnTo>
                <a:lnTo>
                  <a:pt x="18299" y="11559"/>
                </a:lnTo>
                <a:lnTo>
                  <a:pt x="18518" y="11413"/>
                </a:lnTo>
                <a:close/>
                <a:moveTo>
                  <a:pt x="2093" y="1899"/>
                </a:moveTo>
                <a:lnTo>
                  <a:pt x="2385" y="1972"/>
                </a:lnTo>
                <a:lnTo>
                  <a:pt x="2702" y="1996"/>
                </a:lnTo>
                <a:lnTo>
                  <a:pt x="3334" y="2045"/>
                </a:lnTo>
                <a:lnTo>
                  <a:pt x="4356" y="2093"/>
                </a:lnTo>
                <a:lnTo>
                  <a:pt x="5354" y="2118"/>
                </a:lnTo>
                <a:lnTo>
                  <a:pt x="6376" y="2118"/>
                </a:lnTo>
                <a:lnTo>
                  <a:pt x="7398" y="2093"/>
                </a:lnTo>
                <a:lnTo>
                  <a:pt x="9466" y="2020"/>
                </a:lnTo>
                <a:lnTo>
                  <a:pt x="11413" y="1972"/>
                </a:lnTo>
                <a:lnTo>
                  <a:pt x="13359" y="1947"/>
                </a:lnTo>
                <a:lnTo>
                  <a:pt x="14357" y="1947"/>
                </a:lnTo>
                <a:lnTo>
                  <a:pt x="15330" y="1996"/>
                </a:lnTo>
                <a:lnTo>
                  <a:pt x="16304" y="2045"/>
                </a:lnTo>
                <a:lnTo>
                  <a:pt x="17277" y="2142"/>
                </a:lnTo>
                <a:lnTo>
                  <a:pt x="17253" y="2483"/>
                </a:lnTo>
                <a:lnTo>
                  <a:pt x="17228" y="2823"/>
                </a:lnTo>
                <a:lnTo>
                  <a:pt x="17228" y="3529"/>
                </a:lnTo>
                <a:lnTo>
                  <a:pt x="17277" y="4210"/>
                </a:lnTo>
                <a:lnTo>
                  <a:pt x="17301" y="4892"/>
                </a:lnTo>
                <a:lnTo>
                  <a:pt x="17301" y="5646"/>
                </a:lnTo>
                <a:lnTo>
                  <a:pt x="17277" y="6376"/>
                </a:lnTo>
                <a:lnTo>
                  <a:pt x="17180" y="7885"/>
                </a:lnTo>
                <a:lnTo>
                  <a:pt x="17082" y="9125"/>
                </a:lnTo>
                <a:lnTo>
                  <a:pt x="17034" y="9758"/>
                </a:lnTo>
                <a:lnTo>
                  <a:pt x="17009" y="10391"/>
                </a:lnTo>
                <a:lnTo>
                  <a:pt x="16985" y="10829"/>
                </a:lnTo>
                <a:lnTo>
                  <a:pt x="16961" y="11291"/>
                </a:lnTo>
                <a:lnTo>
                  <a:pt x="16985" y="11778"/>
                </a:lnTo>
                <a:lnTo>
                  <a:pt x="17009" y="12021"/>
                </a:lnTo>
                <a:lnTo>
                  <a:pt x="17058" y="12240"/>
                </a:lnTo>
                <a:lnTo>
                  <a:pt x="9539" y="12240"/>
                </a:lnTo>
                <a:lnTo>
                  <a:pt x="8566" y="12264"/>
                </a:lnTo>
                <a:lnTo>
                  <a:pt x="7568" y="12289"/>
                </a:lnTo>
                <a:lnTo>
                  <a:pt x="5622" y="12386"/>
                </a:lnTo>
                <a:lnTo>
                  <a:pt x="5086" y="12410"/>
                </a:lnTo>
                <a:lnTo>
                  <a:pt x="4551" y="12410"/>
                </a:lnTo>
                <a:lnTo>
                  <a:pt x="4040" y="12362"/>
                </a:lnTo>
                <a:lnTo>
                  <a:pt x="3529" y="12313"/>
                </a:lnTo>
                <a:lnTo>
                  <a:pt x="2994" y="12216"/>
                </a:lnTo>
                <a:lnTo>
                  <a:pt x="2702" y="12191"/>
                </a:lnTo>
                <a:lnTo>
                  <a:pt x="2434" y="12216"/>
                </a:lnTo>
                <a:lnTo>
                  <a:pt x="2385" y="11997"/>
                </a:lnTo>
                <a:lnTo>
                  <a:pt x="2361" y="11753"/>
                </a:lnTo>
                <a:lnTo>
                  <a:pt x="2337" y="11267"/>
                </a:lnTo>
                <a:lnTo>
                  <a:pt x="2361" y="10318"/>
                </a:lnTo>
                <a:lnTo>
                  <a:pt x="2361" y="9661"/>
                </a:lnTo>
                <a:lnTo>
                  <a:pt x="2337" y="8979"/>
                </a:lnTo>
                <a:lnTo>
                  <a:pt x="2312" y="7666"/>
                </a:lnTo>
                <a:lnTo>
                  <a:pt x="2312" y="6887"/>
                </a:lnTo>
                <a:lnTo>
                  <a:pt x="2288" y="6084"/>
                </a:lnTo>
                <a:lnTo>
                  <a:pt x="2239" y="4527"/>
                </a:lnTo>
                <a:lnTo>
                  <a:pt x="2215" y="2896"/>
                </a:lnTo>
                <a:lnTo>
                  <a:pt x="2215" y="2385"/>
                </a:lnTo>
                <a:lnTo>
                  <a:pt x="2166" y="2118"/>
                </a:lnTo>
                <a:lnTo>
                  <a:pt x="2142" y="2020"/>
                </a:lnTo>
                <a:lnTo>
                  <a:pt x="2093" y="1899"/>
                </a:lnTo>
                <a:close/>
                <a:moveTo>
                  <a:pt x="18566" y="12118"/>
                </a:moveTo>
                <a:lnTo>
                  <a:pt x="18591" y="12264"/>
                </a:lnTo>
                <a:lnTo>
                  <a:pt x="18420" y="12313"/>
                </a:lnTo>
                <a:lnTo>
                  <a:pt x="18274" y="12410"/>
                </a:lnTo>
                <a:lnTo>
                  <a:pt x="17958" y="12581"/>
                </a:lnTo>
                <a:lnTo>
                  <a:pt x="17885" y="12629"/>
                </a:lnTo>
                <a:lnTo>
                  <a:pt x="17909" y="12532"/>
                </a:lnTo>
                <a:lnTo>
                  <a:pt x="17909" y="12435"/>
                </a:lnTo>
                <a:lnTo>
                  <a:pt x="18250" y="12264"/>
                </a:lnTo>
                <a:lnTo>
                  <a:pt x="18566" y="12118"/>
                </a:lnTo>
                <a:close/>
                <a:moveTo>
                  <a:pt x="8761" y="512"/>
                </a:moveTo>
                <a:lnTo>
                  <a:pt x="10318" y="585"/>
                </a:lnTo>
                <a:lnTo>
                  <a:pt x="13432" y="755"/>
                </a:lnTo>
                <a:lnTo>
                  <a:pt x="14138" y="779"/>
                </a:lnTo>
                <a:lnTo>
                  <a:pt x="14844" y="804"/>
                </a:lnTo>
                <a:lnTo>
                  <a:pt x="16279" y="779"/>
                </a:lnTo>
                <a:lnTo>
                  <a:pt x="17034" y="755"/>
                </a:lnTo>
                <a:lnTo>
                  <a:pt x="17034" y="755"/>
                </a:lnTo>
                <a:lnTo>
                  <a:pt x="16912" y="852"/>
                </a:lnTo>
                <a:lnTo>
                  <a:pt x="16790" y="950"/>
                </a:lnTo>
                <a:lnTo>
                  <a:pt x="16790" y="998"/>
                </a:lnTo>
                <a:lnTo>
                  <a:pt x="16790" y="1023"/>
                </a:lnTo>
                <a:lnTo>
                  <a:pt x="16815" y="1047"/>
                </a:lnTo>
                <a:lnTo>
                  <a:pt x="16863" y="1047"/>
                </a:lnTo>
                <a:lnTo>
                  <a:pt x="17131" y="901"/>
                </a:lnTo>
                <a:lnTo>
                  <a:pt x="17399" y="755"/>
                </a:lnTo>
                <a:lnTo>
                  <a:pt x="17837" y="779"/>
                </a:lnTo>
                <a:lnTo>
                  <a:pt x="17593" y="925"/>
                </a:lnTo>
                <a:lnTo>
                  <a:pt x="17399" y="1071"/>
                </a:lnTo>
                <a:lnTo>
                  <a:pt x="17228" y="1217"/>
                </a:lnTo>
                <a:lnTo>
                  <a:pt x="17082" y="1412"/>
                </a:lnTo>
                <a:lnTo>
                  <a:pt x="17034" y="1509"/>
                </a:lnTo>
                <a:lnTo>
                  <a:pt x="17009" y="1631"/>
                </a:lnTo>
                <a:lnTo>
                  <a:pt x="16060" y="1558"/>
                </a:lnTo>
                <a:lnTo>
                  <a:pt x="15111" y="1509"/>
                </a:lnTo>
                <a:lnTo>
                  <a:pt x="14162" y="1461"/>
                </a:lnTo>
                <a:lnTo>
                  <a:pt x="13238" y="1461"/>
                </a:lnTo>
                <a:lnTo>
                  <a:pt x="11340" y="1485"/>
                </a:lnTo>
                <a:lnTo>
                  <a:pt x="9466" y="1558"/>
                </a:lnTo>
                <a:lnTo>
                  <a:pt x="7495" y="1631"/>
                </a:lnTo>
                <a:lnTo>
                  <a:pt x="5549" y="1655"/>
                </a:lnTo>
                <a:lnTo>
                  <a:pt x="4527" y="1631"/>
                </a:lnTo>
                <a:lnTo>
                  <a:pt x="3505" y="1607"/>
                </a:lnTo>
                <a:lnTo>
                  <a:pt x="3140" y="1558"/>
                </a:lnTo>
                <a:lnTo>
                  <a:pt x="2726" y="1509"/>
                </a:lnTo>
                <a:lnTo>
                  <a:pt x="2312" y="1509"/>
                </a:lnTo>
                <a:lnTo>
                  <a:pt x="2118" y="1534"/>
                </a:lnTo>
                <a:lnTo>
                  <a:pt x="1948" y="1582"/>
                </a:lnTo>
                <a:lnTo>
                  <a:pt x="1899" y="1607"/>
                </a:lnTo>
                <a:lnTo>
                  <a:pt x="1850" y="1631"/>
                </a:lnTo>
                <a:lnTo>
                  <a:pt x="1850" y="1704"/>
                </a:lnTo>
                <a:lnTo>
                  <a:pt x="1850" y="1777"/>
                </a:lnTo>
                <a:lnTo>
                  <a:pt x="1899" y="1826"/>
                </a:lnTo>
                <a:lnTo>
                  <a:pt x="1850" y="1947"/>
                </a:lnTo>
                <a:lnTo>
                  <a:pt x="1802" y="2069"/>
                </a:lnTo>
                <a:lnTo>
                  <a:pt x="1777" y="2215"/>
                </a:lnTo>
                <a:lnTo>
                  <a:pt x="1753" y="2337"/>
                </a:lnTo>
                <a:lnTo>
                  <a:pt x="1753" y="2604"/>
                </a:lnTo>
                <a:lnTo>
                  <a:pt x="1753" y="2896"/>
                </a:lnTo>
                <a:lnTo>
                  <a:pt x="1753" y="4527"/>
                </a:lnTo>
                <a:lnTo>
                  <a:pt x="1802" y="6181"/>
                </a:lnTo>
                <a:lnTo>
                  <a:pt x="1826" y="7009"/>
                </a:lnTo>
                <a:lnTo>
                  <a:pt x="1826" y="7836"/>
                </a:lnTo>
                <a:lnTo>
                  <a:pt x="1875" y="9223"/>
                </a:lnTo>
                <a:lnTo>
                  <a:pt x="1875" y="9904"/>
                </a:lnTo>
                <a:lnTo>
                  <a:pt x="1875" y="10585"/>
                </a:lnTo>
                <a:lnTo>
                  <a:pt x="1850" y="11048"/>
                </a:lnTo>
                <a:lnTo>
                  <a:pt x="1826" y="11583"/>
                </a:lnTo>
                <a:lnTo>
                  <a:pt x="1826" y="11851"/>
                </a:lnTo>
                <a:lnTo>
                  <a:pt x="1875" y="12094"/>
                </a:lnTo>
                <a:lnTo>
                  <a:pt x="1948" y="12337"/>
                </a:lnTo>
                <a:lnTo>
                  <a:pt x="2045" y="12532"/>
                </a:lnTo>
                <a:lnTo>
                  <a:pt x="2118" y="12605"/>
                </a:lnTo>
                <a:lnTo>
                  <a:pt x="2215" y="12654"/>
                </a:lnTo>
                <a:lnTo>
                  <a:pt x="2312" y="12629"/>
                </a:lnTo>
                <a:lnTo>
                  <a:pt x="2385" y="12581"/>
                </a:lnTo>
                <a:lnTo>
                  <a:pt x="2677" y="12654"/>
                </a:lnTo>
                <a:lnTo>
                  <a:pt x="2969" y="12678"/>
                </a:lnTo>
                <a:lnTo>
                  <a:pt x="3553" y="12775"/>
                </a:lnTo>
                <a:lnTo>
                  <a:pt x="4040" y="12824"/>
                </a:lnTo>
                <a:lnTo>
                  <a:pt x="4502" y="12873"/>
                </a:lnTo>
                <a:lnTo>
                  <a:pt x="5427" y="12873"/>
                </a:lnTo>
                <a:lnTo>
                  <a:pt x="6449" y="12848"/>
                </a:lnTo>
                <a:lnTo>
                  <a:pt x="7495" y="12800"/>
                </a:lnTo>
                <a:lnTo>
                  <a:pt x="8517" y="12751"/>
                </a:lnTo>
                <a:lnTo>
                  <a:pt x="9539" y="12727"/>
                </a:lnTo>
                <a:lnTo>
                  <a:pt x="17277" y="12727"/>
                </a:lnTo>
                <a:lnTo>
                  <a:pt x="17350" y="12775"/>
                </a:lnTo>
                <a:lnTo>
                  <a:pt x="17496" y="12775"/>
                </a:lnTo>
                <a:lnTo>
                  <a:pt x="17569" y="12727"/>
                </a:lnTo>
                <a:lnTo>
                  <a:pt x="17715" y="12727"/>
                </a:lnTo>
                <a:lnTo>
                  <a:pt x="17569" y="12824"/>
                </a:lnTo>
                <a:lnTo>
                  <a:pt x="17423" y="12946"/>
                </a:lnTo>
                <a:lnTo>
                  <a:pt x="17301" y="13092"/>
                </a:lnTo>
                <a:lnTo>
                  <a:pt x="17180" y="13238"/>
                </a:lnTo>
                <a:lnTo>
                  <a:pt x="17180" y="13262"/>
                </a:lnTo>
                <a:lnTo>
                  <a:pt x="17180" y="13286"/>
                </a:lnTo>
                <a:lnTo>
                  <a:pt x="17204" y="13311"/>
                </a:lnTo>
                <a:lnTo>
                  <a:pt x="17253" y="13311"/>
                </a:lnTo>
                <a:lnTo>
                  <a:pt x="17472" y="13262"/>
                </a:lnTo>
                <a:lnTo>
                  <a:pt x="17666" y="13189"/>
                </a:lnTo>
                <a:lnTo>
                  <a:pt x="18055" y="12994"/>
                </a:lnTo>
                <a:lnTo>
                  <a:pt x="18347" y="12848"/>
                </a:lnTo>
                <a:lnTo>
                  <a:pt x="18615" y="12727"/>
                </a:lnTo>
                <a:lnTo>
                  <a:pt x="18664" y="12946"/>
                </a:lnTo>
                <a:lnTo>
                  <a:pt x="18396" y="13092"/>
                </a:lnTo>
                <a:lnTo>
                  <a:pt x="17982" y="13335"/>
                </a:lnTo>
                <a:lnTo>
                  <a:pt x="17593" y="13603"/>
                </a:lnTo>
                <a:lnTo>
                  <a:pt x="17545" y="13627"/>
                </a:lnTo>
                <a:lnTo>
                  <a:pt x="17545" y="13676"/>
                </a:lnTo>
                <a:lnTo>
                  <a:pt x="17569" y="13700"/>
                </a:lnTo>
                <a:lnTo>
                  <a:pt x="17618" y="13724"/>
                </a:lnTo>
                <a:lnTo>
                  <a:pt x="17861" y="13700"/>
                </a:lnTo>
                <a:lnTo>
                  <a:pt x="18080" y="13651"/>
                </a:lnTo>
                <a:lnTo>
                  <a:pt x="18274" y="13578"/>
                </a:lnTo>
                <a:lnTo>
                  <a:pt x="18493" y="13457"/>
                </a:lnTo>
                <a:lnTo>
                  <a:pt x="18712" y="13335"/>
                </a:lnTo>
                <a:lnTo>
                  <a:pt x="18785" y="13724"/>
                </a:lnTo>
                <a:lnTo>
                  <a:pt x="18250" y="13773"/>
                </a:lnTo>
                <a:lnTo>
                  <a:pt x="17739" y="13797"/>
                </a:lnTo>
                <a:lnTo>
                  <a:pt x="17204" y="13773"/>
                </a:lnTo>
                <a:lnTo>
                  <a:pt x="16669" y="13724"/>
                </a:lnTo>
                <a:lnTo>
                  <a:pt x="15622" y="13603"/>
                </a:lnTo>
                <a:lnTo>
                  <a:pt x="15087" y="13554"/>
                </a:lnTo>
                <a:lnTo>
                  <a:pt x="14576" y="13530"/>
                </a:lnTo>
                <a:lnTo>
                  <a:pt x="12118" y="13530"/>
                </a:lnTo>
                <a:lnTo>
                  <a:pt x="9661" y="13554"/>
                </a:lnTo>
                <a:lnTo>
                  <a:pt x="8469" y="13578"/>
                </a:lnTo>
                <a:lnTo>
                  <a:pt x="7301" y="13627"/>
                </a:lnTo>
                <a:lnTo>
                  <a:pt x="4916" y="13773"/>
                </a:lnTo>
                <a:lnTo>
                  <a:pt x="3772" y="13822"/>
                </a:lnTo>
                <a:lnTo>
                  <a:pt x="2629" y="13846"/>
                </a:lnTo>
                <a:lnTo>
                  <a:pt x="2020" y="13822"/>
                </a:lnTo>
                <a:lnTo>
                  <a:pt x="1412" y="13797"/>
                </a:lnTo>
                <a:lnTo>
                  <a:pt x="1145" y="13773"/>
                </a:lnTo>
                <a:lnTo>
                  <a:pt x="853" y="13749"/>
                </a:lnTo>
                <a:lnTo>
                  <a:pt x="853" y="13724"/>
                </a:lnTo>
                <a:lnTo>
                  <a:pt x="731" y="13408"/>
                </a:lnTo>
                <a:lnTo>
                  <a:pt x="658" y="13092"/>
                </a:lnTo>
                <a:lnTo>
                  <a:pt x="585" y="12775"/>
                </a:lnTo>
                <a:lnTo>
                  <a:pt x="561" y="12435"/>
                </a:lnTo>
                <a:lnTo>
                  <a:pt x="561" y="11753"/>
                </a:lnTo>
                <a:lnTo>
                  <a:pt x="561" y="11121"/>
                </a:lnTo>
                <a:lnTo>
                  <a:pt x="561" y="9320"/>
                </a:lnTo>
                <a:lnTo>
                  <a:pt x="561" y="8420"/>
                </a:lnTo>
                <a:lnTo>
                  <a:pt x="585" y="7495"/>
                </a:lnTo>
                <a:lnTo>
                  <a:pt x="658" y="5792"/>
                </a:lnTo>
                <a:lnTo>
                  <a:pt x="731" y="4064"/>
                </a:lnTo>
                <a:lnTo>
                  <a:pt x="755" y="3188"/>
                </a:lnTo>
                <a:lnTo>
                  <a:pt x="755" y="2337"/>
                </a:lnTo>
                <a:lnTo>
                  <a:pt x="731" y="1485"/>
                </a:lnTo>
                <a:lnTo>
                  <a:pt x="707" y="609"/>
                </a:lnTo>
                <a:lnTo>
                  <a:pt x="804" y="682"/>
                </a:lnTo>
                <a:lnTo>
                  <a:pt x="950" y="755"/>
                </a:lnTo>
                <a:lnTo>
                  <a:pt x="1072" y="804"/>
                </a:lnTo>
                <a:lnTo>
                  <a:pt x="1242" y="852"/>
                </a:lnTo>
                <a:lnTo>
                  <a:pt x="1583" y="901"/>
                </a:lnTo>
                <a:lnTo>
                  <a:pt x="1948" y="925"/>
                </a:lnTo>
                <a:lnTo>
                  <a:pt x="2312" y="901"/>
                </a:lnTo>
                <a:lnTo>
                  <a:pt x="2653" y="901"/>
                </a:lnTo>
                <a:lnTo>
                  <a:pt x="3164" y="852"/>
                </a:lnTo>
                <a:lnTo>
                  <a:pt x="4162" y="755"/>
                </a:lnTo>
                <a:lnTo>
                  <a:pt x="5184" y="633"/>
                </a:lnTo>
                <a:lnTo>
                  <a:pt x="6181" y="560"/>
                </a:lnTo>
                <a:lnTo>
                  <a:pt x="6692" y="512"/>
                </a:lnTo>
                <a:close/>
                <a:moveTo>
                  <a:pt x="11096" y="14016"/>
                </a:moveTo>
                <a:lnTo>
                  <a:pt x="11096" y="14187"/>
                </a:lnTo>
                <a:lnTo>
                  <a:pt x="10926" y="14260"/>
                </a:lnTo>
                <a:lnTo>
                  <a:pt x="10780" y="14357"/>
                </a:lnTo>
                <a:lnTo>
                  <a:pt x="10488" y="14552"/>
                </a:lnTo>
                <a:lnTo>
                  <a:pt x="10293" y="14698"/>
                </a:lnTo>
                <a:lnTo>
                  <a:pt x="10123" y="14868"/>
                </a:lnTo>
                <a:lnTo>
                  <a:pt x="9953" y="15038"/>
                </a:lnTo>
                <a:lnTo>
                  <a:pt x="9807" y="15233"/>
                </a:lnTo>
                <a:lnTo>
                  <a:pt x="9807" y="15282"/>
                </a:lnTo>
                <a:lnTo>
                  <a:pt x="9831" y="15330"/>
                </a:lnTo>
                <a:lnTo>
                  <a:pt x="9856" y="15379"/>
                </a:lnTo>
                <a:lnTo>
                  <a:pt x="9929" y="15379"/>
                </a:lnTo>
                <a:lnTo>
                  <a:pt x="10099" y="15282"/>
                </a:lnTo>
                <a:lnTo>
                  <a:pt x="10245" y="15184"/>
                </a:lnTo>
                <a:lnTo>
                  <a:pt x="10537" y="14941"/>
                </a:lnTo>
                <a:lnTo>
                  <a:pt x="10804" y="14771"/>
                </a:lnTo>
                <a:lnTo>
                  <a:pt x="11072" y="14600"/>
                </a:lnTo>
                <a:lnTo>
                  <a:pt x="11072" y="14600"/>
                </a:lnTo>
                <a:lnTo>
                  <a:pt x="11048" y="15087"/>
                </a:lnTo>
                <a:lnTo>
                  <a:pt x="10926" y="15136"/>
                </a:lnTo>
                <a:lnTo>
                  <a:pt x="10804" y="15209"/>
                </a:lnTo>
                <a:lnTo>
                  <a:pt x="10585" y="15330"/>
                </a:lnTo>
                <a:lnTo>
                  <a:pt x="10439" y="15403"/>
                </a:lnTo>
                <a:lnTo>
                  <a:pt x="10269" y="15525"/>
                </a:lnTo>
                <a:lnTo>
                  <a:pt x="10123" y="15647"/>
                </a:lnTo>
                <a:lnTo>
                  <a:pt x="10074" y="15695"/>
                </a:lnTo>
                <a:lnTo>
                  <a:pt x="10050" y="15793"/>
                </a:lnTo>
                <a:lnTo>
                  <a:pt x="10050" y="15817"/>
                </a:lnTo>
                <a:lnTo>
                  <a:pt x="10074" y="15841"/>
                </a:lnTo>
                <a:lnTo>
                  <a:pt x="10245" y="15841"/>
                </a:lnTo>
                <a:lnTo>
                  <a:pt x="10391" y="15817"/>
                </a:lnTo>
                <a:lnTo>
                  <a:pt x="10683" y="15671"/>
                </a:lnTo>
                <a:lnTo>
                  <a:pt x="11023" y="15501"/>
                </a:lnTo>
                <a:lnTo>
                  <a:pt x="10999" y="15841"/>
                </a:lnTo>
                <a:lnTo>
                  <a:pt x="10756" y="15987"/>
                </a:lnTo>
                <a:lnTo>
                  <a:pt x="10610" y="16085"/>
                </a:lnTo>
                <a:lnTo>
                  <a:pt x="10464" y="16206"/>
                </a:lnTo>
                <a:lnTo>
                  <a:pt x="10342" y="16352"/>
                </a:lnTo>
                <a:lnTo>
                  <a:pt x="10196" y="16474"/>
                </a:lnTo>
                <a:lnTo>
                  <a:pt x="10172" y="16498"/>
                </a:lnTo>
                <a:lnTo>
                  <a:pt x="10172" y="16522"/>
                </a:lnTo>
                <a:lnTo>
                  <a:pt x="10196" y="16547"/>
                </a:lnTo>
                <a:lnTo>
                  <a:pt x="10245" y="16547"/>
                </a:lnTo>
                <a:lnTo>
                  <a:pt x="10537" y="16425"/>
                </a:lnTo>
                <a:lnTo>
                  <a:pt x="10804" y="16303"/>
                </a:lnTo>
                <a:lnTo>
                  <a:pt x="10975" y="16230"/>
                </a:lnTo>
                <a:lnTo>
                  <a:pt x="10975" y="16449"/>
                </a:lnTo>
                <a:lnTo>
                  <a:pt x="10902" y="16474"/>
                </a:lnTo>
                <a:lnTo>
                  <a:pt x="10756" y="16547"/>
                </a:lnTo>
                <a:lnTo>
                  <a:pt x="10634" y="16620"/>
                </a:lnTo>
                <a:lnTo>
                  <a:pt x="10415" y="16814"/>
                </a:lnTo>
                <a:lnTo>
                  <a:pt x="10391" y="16863"/>
                </a:lnTo>
                <a:lnTo>
                  <a:pt x="10391" y="16887"/>
                </a:lnTo>
                <a:lnTo>
                  <a:pt x="10391" y="16960"/>
                </a:lnTo>
                <a:lnTo>
                  <a:pt x="10464" y="16985"/>
                </a:lnTo>
                <a:lnTo>
                  <a:pt x="10537" y="16985"/>
                </a:lnTo>
                <a:lnTo>
                  <a:pt x="10780" y="16887"/>
                </a:lnTo>
                <a:lnTo>
                  <a:pt x="11023" y="16790"/>
                </a:lnTo>
                <a:lnTo>
                  <a:pt x="11048" y="16887"/>
                </a:lnTo>
                <a:lnTo>
                  <a:pt x="10926" y="16960"/>
                </a:lnTo>
                <a:lnTo>
                  <a:pt x="10829" y="17058"/>
                </a:lnTo>
                <a:lnTo>
                  <a:pt x="10585" y="17252"/>
                </a:lnTo>
                <a:lnTo>
                  <a:pt x="10561" y="17277"/>
                </a:lnTo>
                <a:lnTo>
                  <a:pt x="10561" y="17301"/>
                </a:lnTo>
                <a:lnTo>
                  <a:pt x="10585" y="17325"/>
                </a:lnTo>
                <a:lnTo>
                  <a:pt x="10610" y="17325"/>
                </a:lnTo>
                <a:lnTo>
                  <a:pt x="10780" y="17301"/>
                </a:lnTo>
                <a:lnTo>
                  <a:pt x="10950" y="17252"/>
                </a:lnTo>
                <a:lnTo>
                  <a:pt x="11096" y="17179"/>
                </a:lnTo>
                <a:lnTo>
                  <a:pt x="11242" y="17082"/>
                </a:lnTo>
                <a:lnTo>
                  <a:pt x="11388" y="17155"/>
                </a:lnTo>
                <a:lnTo>
                  <a:pt x="11534" y="17179"/>
                </a:lnTo>
                <a:lnTo>
                  <a:pt x="11705" y="17204"/>
                </a:lnTo>
                <a:lnTo>
                  <a:pt x="11875" y="17204"/>
                </a:lnTo>
                <a:lnTo>
                  <a:pt x="12216" y="17179"/>
                </a:lnTo>
                <a:lnTo>
                  <a:pt x="12508" y="17155"/>
                </a:lnTo>
                <a:lnTo>
                  <a:pt x="12897" y="17179"/>
                </a:lnTo>
                <a:lnTo>
                  <a:pt x="13067" y="17179"/>
                </a:lnTo>
                <a:lnTo>
                  <a:pt x="13262" y="17228"/>
                </a:lnTo>
                <a:lnTo>
                  <a:pt x="13432" y="17277"/>
                </a:lnTo>
                <a:lnTo>
                  <a:pt x="13554" y="17374"/>
                </a:lnTo>
                <a:lnTo>
                  <a:pt x="13676" y="17496"/>
                </a:lnTo>
                <a:lnTo>
                  <a:pt x="13773" y="17617"/>
                </a:lnTo>
                <a:lnTo>
                  <a:pt x="13530" y="17593"/>
                </a:lnTo>
                <a:lnTo>
                  <a:pt x="12556" y="17593"/>
                </a:lnTo>
                <a:lnTo>
                  <a:pt x="11826" y="17642"/>
                </a:lnTo>
                <a:lnTo>
                  <a:pt x="10366" y="17715"/>
                </a:lnTo>
                <a:lnTo>
                  <a:pt x="9637" y="17739"/>
                </a:lnTo>
                <a:lnTo>
                  <a:pt x="8907" y="17763"/>
                </a:lnTo>
                <a:lnTo>
                  <a:pt x="7763" y="17788"/>
                </a:lnTo>
                <a:lnTo>
                  <a:pt x="6644" y="17788"/>
                </a:lnTo>
                <a:lnTo>
                  <a:pt x="6181" y="17739"/>
                </a:lnTo>
                <a:lnTo>
                  <a:pt x="5816" y="17715"/>
                </a:lnTo>
                <a:lnTo>
                  <a:pt x="5500" y="17690"/>
                </a:lnTo>
                <a:lnTo>
                  <a:pt x="5597" y="17544"/>
                </a:lnTo>
                <a:lnTo>
                  <a:pt x="5743" y="17447"/>
                </a:lnTo>
                <a:lnTo>
                  <a:pt x="5865" y="17350"/>
                </a:lnTo>
                <a:lnTo>
                  <a:pt x="6035" y="17277"/>
                </a:lnTo>
                <a:lnTo>
                  <a:pt x="6206" y="17228"/>
                </a:lnTo>
                <a:lnTo>
                  <a:pt x="6376" y="17179"/>
                </a:lnTo>
                <a:lnTo>
                  <a:pt x="6765" y="17155"/>
                </a:lnTo>
                <a:lnTo>
                  <a:pt x="7057" y="17179"/>
                </a:lnTo>
                <a:lnTo>
                  <a:pt x="7374" y="17204"/>
                </a:lnTo>
                <a:lnTo>
                  <a:pt x="7544" y="17179"/>
                </a:lnTo>
                <a:lnTo>
                  <a:pt x="7690" y="17179"/>
                </a:lnTo>
                <a:lnTo>
                  <a:pt x="7836" y="17131"/>
                </a:lnTo>
                <a:lnTo>
                  <a:pt x="7958" y="17058"/>
                </a:lnTo>
                <a:lnTo>
                  <a:pt x="7982" y="17009"/>
                </a:lnTo>
                <a:lnTo>
                  <a:pt x="8055" y="17033"/>
                </a:lnTo>
                <a:lnTo>
                  <a:pt x="8128" y="17033"/>
                </a:lnTo>
                <a:lnTo>
                  <a:pt x="8177" y="17009"/>
                </a:lnTo>
                <a:lnTo>
                  <a:pt x="8225" y="16960"/>
                </a:lnTo>
                <a:lnTo>
                  <a:pt x="8274" y="16887"/>
                </a:lnTo>
                <a:lnTo>
                  <a:pt x="8298" y="16766"/>
                </a:lnTo>
                <a:lnTo>
                  <a:pt x="8298" y="16668"/>
                </a:lnTo>
                <a:lnTo>
                  <a:pt x="8298" y="16620"/>
                </a:lnTo>
                <a:lnTo>
                  <a:pt x="8274" y="16595"/>
                </a:lnTo>
                <a:lnTo>
                  <a:pt x="8298" y="16303"/>
                </a:lnTo>
                <a:lnTo>
                  <a:pt x="8298" y="15768"/>
                </a:lnTo>
                <a:lnTo>
                  <a:pt x="8298" y="15233"/>
                </a:lnTo>
                <a:lnTo>
                  <a:pt x="8298" y="14965"/>
                </a:lnTo>
                <a:lnTo>
                  <a:pt x="8323" y="14649"/>
                </a:lnTo>
                <a:lnTo>
                  <a:pt x="8323" y="14333"/>
                </a:lnTo>
                <a:lnTo>
                  <a:pt x="8323" y="14187"/>
                </a:lnTo>
                <a:lnTo>
                  <a:pt x="8298" y="14065"/>
                </a:lnTo>
                <a:lnTo>
                  <a:pt x="9101" y="14041"/>
                </a:lnTo>
                <a:lnTo>
                  <a:pt x="9101" y="14041"/>
                </a:lnTo>
                <a:lnTo>
                  <a:pt x="8980" y="14138"/>
                </a:lnTo>
                <a:lnTo>
                  <a:pt x="8834" y="14260"/>
                </a:lnTo>
                <a:lnTo>
                  <a:pt x="8688" y="14406"/>
                </a:lnTo>
                <a:lnTo>
                  <a:pt x="8663" y="14454"/>
                </a:lnTo>
                <a:lnTo>
                  <a:pt x="8639" y="14503"/>
                </a:lnTo>
                <a:lnTo>
                  <a:pt x="8615" y="14600"/>
                </a:lnTo>
                <a:lnTo>
                  <a:pt x="8615" y="14649"/>
                </a:lnTo>
                <a:lnTo>
                  <a:pt x="8639" y="14673"/>
                </a:lnTo>
                <a:lnTo>
                  <a:pt x="8761" y="14673"/>
                </a:lnTo>
                <a:lnTo>
                  <a:pt x="8858" y="14649"/>
                </a:lnTo>
                <a:lnTo>
                  <a:pt x="9028" y="14527"/>
                </a:lnTo>
                <a:lnTo>
                  <a:pt x="9199" y="14406"/>
                </a:lnTo>
                <a:lnTo>
                  <a:pt x="9466" y="14235"/>
                </a:lnTo>
                <a:lnTo>
                  <a:pt x="9710" y="14016"/>
                </a:lnTo>
                <a:lnTo>
                  <a:pt x="9953" y="14016"/>
                </a:lnTo>
                <a:lnTo>
                  <a:pt x="9734" y="14211"/>
                </a:lnTo>
                <a:lnTo>
                  <a:pt x="9539" y="14406"/>
                </a:lnTo>
                <a:lnTo>
                  <a:pt x="9345" y="14625"/>
                </a:lnTo>
                <a:lnTo>
                  <a:pt x="9199" y="14868"/>
                </a:lnTo>
                <a:lnTo>
                  <a:pt x="9199" y="14892"/>
                </a:lnTo>
                <a:lnTo>
                  <a:pt x="9199" y="14917"/>
                </a:lnTo>
                <a:lnTo>
                  <a:pt x="9223" y="14941"/>
                </a:lnTo>
                <a:lnTo>
                  <a:pt x="9272" y="14941"/>
                </a:lnTo>
                <a:lnTo>
                  <a:pt x="9393" y="14892"/>
                </a:lnTo>
                <a:lnTo>
                  <a:pt x="9515" y="14844"/>
                </a:lnTo>
                <a:lnTo>
                  <a:pt x="9758" y="14698"/>
                </a:lnTo>
                <a:lnTo>
                  <a:pt x="10196" y="14357"/>
                </a:lnTo>
                <a:lnTo>
                  <a:pt x="10464" y="14235"/>
                </a:lnTo>
                <a:lnTo>
                  <a:pt x="10658" y="14138"/>
                </a:lnTo>
                <a:lnTo>
                  <a:pt x="10804" y="14016"/>
                </a:lnTo>
                <a:close/>
                <a:moveTo>
                  <a:pt x="6936" y="1"/>
                </a:moveTo>
                <a:lnTo>
                  <a:pt x="5914" y="74"/>
                </a:lnTo>
                <a:lnTo>
                  <a:pt x="4892" y="147"/>
                </a:lnTo>
                <a:lnTo>
                  <a:pt x="3870" y="268"/>
                </a:lnTo>
                <a:lnTo>
                  <a:pt x="2945" y="366"/>
                </a:lnTo>
                <a:lnTo>
                  <a:pt x="2483" y="390"/>
                </a:lnTo>
                <a:lnTo>
                  <a:pt x="1680" y="390"/>
                </a:lnTo>
                <a:lnTo>
                  <a:pt x="1339" y="317"/>
                </a:lnTo>
                <a:lnTo>
                  <a:pt x="658" y="195"/>
                </a:lnTo>
                <a:lnTo>
                  <a:pt x="634" y="147"/>
                </a:lnTo>
                <a:lnTo>
                  <a:pt x="585" y="122"/>
                </a:lnTo>
                <a:lnTo>
                  <a:pt x="512" y="98"/>
                </a:lnTo>
                <a:lnTo>
                  <a:pt x="463" y="98"/>
                </a:lnTo>
                <a:lnTo>
                  <a:pt x="390" y="122"/>
                </a:lnTo>
                <a:lnTo>
                  <a:pt x="342" y="147"/>
                </a:lnTo>
                <a:lnTo>
                  <a:pt x="317" y="220"/>
                </a:lnTo>
                <a:lnTo>
                  <a:pt x="293" y="293"/>
                </a:lnTo>
                <a:lnTo>
                  <a:pt x="244" y="1169"/>
                </a:lnTo>
                <a:lnTo>
                  <a:pt x="220" y="2069"/>
                </a:lnTo>
                <a:lnTo>
                  <a:pt x="196" y="3821"/>
                </a:lnTo>
                <a:lnTo>
                  <a:pt x="171" y="4794"/>
                </a:lnTo>
                <a:lnTo>
                  <a:pt x="123" y="5768"/>
                </a:lnTo>
                <a:lnTo>
                  <a:pt x="25" y="7690"/>
                </a:lnTo>
                <a:lnTo>
                  <a:pt x="1" y="8614"/>
                </a:lnTo>
                <a:lnTo>
                  <a:pt x="1" y="9539"/>
                </a:lnTo>
                <a:lnTo>
                  <a:pt x="25" y="11364"/>
                </a:lnTo>
                <a:lnTo>
                  <a:pt x="1" y="11997"/>
                </a:lnTo>
                <a:lnTo>
                  <a:pt x="1" y="12362"/>
                </a:lnTo>
                <a:lnTo>
                  <a:pt x="25" y="12702"/>
                </a:lnTo>
                <a:lnTo>
                  <a:pt x="50" y="13067"/>
                </a:lnTo>
                <a:lnTo>
                  <a:pt x="123" y="13408"/>
                </a:lnTo>
                <a:lnTo>
                  <a:pt x="244" y="13700"/>
                </a:lnTo>
                <a:lnTo>
                  <a:pt x="317" y="13846"/>
                </a:lnTo>
                <a:lnTo>
                  <a:pt x="390" y="13968"/>
                </a:lnTo>
                <a:lnTo>
                  <a:pt x="463" y="14065"/>
                </a:lnTo>
                <a:lnTo>
                  <a:pt x="561" y="14089"/>
                </a:lnTo>
                <a:lnTo>
                  <a:pt x="634" y="14089"/>
                </a:lnTo>
                <a:lnTo>
                  <a:pt x="731" y="14065"/>
                </a:lnTo>
                <a:lnTo>
                  <a:pt x="901" y="14138"/>
                </a:lnTo>
                <a:lnTo>
                  <a:pt x="1072" y="14162"/>
                </a:lnTo>
                <a:lnTo>
                  <a:pt x="1412" y="14211"/>
                </a:lnTo>
                <a:lnTo>
                  <a:pt x="2093" y="14260"/>
                </a:lnTo>
                <a:lnTo>
                  <a:pt x="2726" y="14308"/>
                </a:lnTo>
                <a:lnTo>
                  <a:pt x="3334" y="14308"/>
                </a:lnTo>
                <a:lnTo>
                  <a:pt x="3943" y="14284"/>
                </a:lnTo>
                <a:lnTo>
                  <a:pt x="4551" y="14260"/>
                </a:lnTo>
                <a:lnTo>
                  <a:pt x="7958" y="14089"/>
                </a:lnTo>
                <a:lnTo>
                  <a:pt x="7958" y="14089"/>
                </a:lnTo>
                <a:lnTo>
                  <a:pt x="7909" y="14211"/>
                </a:lnTo>
                <a:lnTo>
                  <a:pt x="7885" y="14357"/>
                </a:lnTo>
                <a:lnTo>
                  <a:pt x="7860" y="14673"/>
                </a:lnTo>
                <a:lnTo>
                  <a:pt x="7860" y="15233"/>
                </a:lnTo>
                <a:lnTo>
                  <a:pt x="7860" y="15768"/>
                </a:lnTo>
                <a:lnTo>
                  <a:pt x="7836" y="16303"/>
                </a:lnTo>
                <a:lnTo>
                  <a:pt x="7812" y="16547"/>
                </a:lnTo>
                <a:lnTo>
                  <a:pt x="7812" y="16668"/>
                </a:lnTo>
                <a:lnTo>
                  <a:pt x="7812" y="16790"/>
                </a:lnTo>
                <a:lnTo>
                  <a:pt x="7666" y="16741"/>
                </a:lnTo>
                <a:lnTo>
                  <a:pt x="7471" y="16693"/>
                </a:lnTo>
                <a:lnTo>
                  <a:pt x="7276" y="16693"/>
                </a:lnTo>
                <a:lnTo>
                  <a:pt x="7057" y="16668"/>
                </a:lnTo>
                <a:lnTo>
                  <a:pt x="6644" y="16693"/>
                </a:lnTo>
                <a:lnTo>
                  <a:pt x="6303" y="16741"/>
                </a:lnTo>
                <a:lnTo>
                  <a:pt x="6060" y="16790"/>
                </a:lnTo>
                <a:lnTo>
                  <a:pt x="5841" y="16863"/>
                </a:lnTo>
                <a:lnTo>
                  <a:pt x="5646" y="16936"/>
                </a:lnTo>
                <a:lnTo>
                  <a:pt x="5451" y="17058"/>
                </a:lnTo>
                <a:lnTo>
                  <a:pt x="5281" y="17204"/>
                </a:lnTo>
                <a:lnTo>
                  <a:pt x="5135" y="17374"/>
                </a:lnTo>
                <a:lnTo>
                  <a:pt x="5038" y="17569"/>
                </a:lnTo>
                <a:lnTo>
                  <a:pt x="4940" y="17812"/>
                </a:lnTo>
                <a:lnTo>
                  <a:pt x="4940" y="17885"/>
                </a:lnTo>
                <a:lnTo>
                  <a:pt x="4940" y="17958"/>
                </a:lnTo>
                <a:lnTo>
                  <a:pt x="4989" y="18031"/>
                </a:lnTo>
                <a:lnTo>
                  <a:pt x="5038" y="18055"/>
                </a:lnTo>
                <a:lnTo>
                  <a:pt x="5111" y="18080"/>
                </a:lnTo>
                <a:lnTo>
                  <a:pt x="5184" y="18080"/>
                </a:lnTo>
                <a:lnTo>
                  <a:pt x="5257" y="18055"/>
                </a:lnTo>
                <a:lnTo>
                  <a:pt x="5330" y="18007"/>
                </a:lnTo>
                <a:lnTo>
                  <a:pt x="5451" y="18080"/>
                </a:lnTo>
                <a:lnTo>
                  <a:pt x="5597" y="18128"/>
                </a:lnTo>
                <a:lnTo>
                  <a:pt x="5743" y="18177"/>
                </a:lnTo>
                <a:lnTo>
                  <a:pt x="5914" y="18201"/>
                </a:lnTo>
                <a:lnTo>
                  <a:pt x="6254" y="18226"/>
                </a:lnTo>
                <a:lnTo>
                  <a:pt x="6498" y="18226"/>
                </a:lnTo>
                <a:lnTo>
                  <a:pt x="7082" y="18250"/>
                </a:lnTo>
                <a:lnTo>
                  <a:pt x="7641" y="18250"/>
                </a:lnTo>
                <a:lnTo>
                  <a:pt x="8785" y="18226"/>
                </a:lnTo>
                <a:lnTo>
                  <a:pt x="10147" y="18201"/>
                </a:lnTo>
                <a:lnTo>
                  <a:pt x="11486" y="18128"/>
                </a:lnTo>
                <a:lnTo>
                  <a:pt x="12994" y="18080"/>
                </a:lnTo>
                <a:lnTo>
                  <a:pt x="13238" y="18080"/>
                </a:lnTo>
                <a:lnTo>
                  <a:pt x="13505" y="18104"/>
                </a:lnTo>
                <a:lnTo>
                  <a:pt x="13773" y="18080"/>
                </a:lnTo>
                <a:lnTo>
                  <a:pt x="13919" y="18080"/>
                </a:lnTo>
                <a:lnTo>
                  <a:pt x="14016" y="18031"/>
                </a:lnTo>
                <a:lnTo>
                  <a:pt x="14089" y="18080"/>
                </a:lnTo>
                <a:lnTo>
                  <a:pt x="14235" y="18080"/>
                </a:lnTo>
                <a:lnTo>
                  <a:pt x="14284" y="18055"/>
                </a:lnTo>
                <a:lnTo>
                  <a:pt x="14333" y="18007"/>
                </a:lnTo>
                <a:lnTo>
                  <a:pt x="14381" y="17958"/>
                </a:lnTo>
                <a:lnTo>
                  <a:pt x="14406" y="17885"/>
                </a:lnTo>
                <a:lnTo>
                  <a:pt x="14381" y="17812"/>
                </a:lnTo>
                <a:lnTo>
                  <a:pt x="14308" y="17569"/>
                </a:lnTo>
                <a:lnTo>
                  <a:pt x="14211" y="17374"/>
                </a:lnTo>
                <a:lnTo>
                  <a:pt x="14065" y="17179"/>
                </a:lnTo>
                <a:lnTo>
                  <a:pt x="13895" y="17033"/>
                </a:lnTo>
                <a:lnTo>
                  <a:pt x="13700" y="16912"/>
                </a:lnTo>
                <a:lnTo>
                  <a:pt x="13505" y="16814"/>
                </a:lnTo>
                <a:lnTo>
                  <a:pt x="13262" y="16741"/>
                </a:lnTo>
                <a:lnTo>
                  <a:pt x="13043" y="16693"/>
                </a:lnTo>
                <a:lnTo>
                  <a:pt x="12581" y="16693"/>
                </a:lnTo>
                <a:lnTo>
                  <a:pt x="12118" y="16766"/>
                </a:lnTo>
                <a:lnTo>
                  <a:pt x="11802" y="16790"/>
                </a:lnTo>
                <a:lnTo>
                  <a:pt x="11486" y="16814"/>
                </a:lnTo>
                <a:lnTo>
                  <a:pt x="11461" y="16620"/>
                </a:lnTo>
                <a:lnTo>
                  <a:pt x="11510" y="16571"/>
                </a:lnTo>
                <a:lnTo>
                  <a:pt x="11534" y="16498"/>
                </a:lnTo>
                <a:lnTo>
                  <a:pt x="11534" y="16449"/>
                </a:lnTo>
                <a:lnTo>
                  <a:pt x="11486" y="16425"/>
                </a:lnTo>
                <a:lnTo>
                  <a:pt x="11437" y="16401"/>
                </a:lnTo>
                <a:lnTo>
                  <a:pt x="11437" y="15939"/>
                </a:lnTo>
                <a:lnTo>
                  <a:pt x="11461" y="15501"/>
                </a:lnTo>
                <a:lnTo>
                  <a:pt x="11534" y="14746"/>
                </a:lnTo>
                <a:lnTo>
                  <a:pt x="11534" y="14381"/>
                </a:lnTo>
                <a:lnTo>
                  <a:pt x="11510" y="14187"/>
                </a:lnTo>
                <a:lnTo>
                  <a:pt x="11461" y="14016"/>
                </a:lnTo>
                <a:lnTo>
                  <a:pt x="14576" y="14016"/>
                </a:lnTo>
                <a:lnTo>
                  <a:pt x="15136" y="14041"/>
                </a:lnTo>
                <a:lnTo>
                  <a:pt x="15720" y="14089"/>
                </a:lnTo>
                <a:lnTo>
                  <a:pt x="16839" y="14211"/>
                </a:lnTo>
                <a:lnTo>
                  <a:pt x="17423" y="14260"/>
                </a:lnTo>
                <a:lnTo>
                  <a:pt x="17982" y="14260"/>
                </a:lnTo>
                <a:lnTo>
                  <a:pt x="18542" y="14235"/>
                </a:lnTo>
                <a:lnTo>
                  <a:pt x="18834" y="14211"/>
                </a:lnTo>
                <a:lnTo>
                  <a:pt x="19102" y="14138"/>
                </a:lnTo>
                <a:lnTo>
                  <a:pt x="19199" y="14114"/>
                </a:lnTo>
                <a:lnTo>
                  <a:pt x="19272" y="14041"/>
                </a:lnTo>
                <a:lnTo>
                  <a:pt x="19296" y="13968"/>
                </a:lnTo>
                <a:lnTo>
                  <a:pt x="19272" y="13870"/>
                </a:lnTo>
                <a:lnTo>
                  <a:pt x="19272" y="13773"/>
                </a:lnTo>
                <a:lnTo>
                  <a:pt x="19150" y="13043"/>
                </a:lnTo>
                <a:lnTo>
                  <a:pt x="19248" y="12921"/>
                </a:lnTo>
                <a:lnTo>
                  <a:pt x="19248" y="12873"/>
                </a:lnTo>
                <a:lnTo>
                  <a:pt x="19248" y="12824"/>
                </a:lnTo>
                <a:lnTo>
                  <a:pt x="19223" y="12800"/>
                </a:lnTo>
                <a:lnTo>
                  <a:pt x="19102" y="12800"/>
                </a:lnTo>
                <a:lnTo>
                  <a:pt x="19053" y="12337"/>
                </a:lnTo>
                <a:lnTo>
                  <a:pt x="19029" y="11875"/>
                </a:lnTo>
                <a:lnTo>
                  <a:pt x="18980" y="10926"/>
                </a:lnTo>
                <a:lnTo>
                  <a:pt x="18980" y="10001"/>
                </a:lnTo>
                <a:lnTo>
                  <a:pt x="19004" y="9052"/>
                </a:lnTo>
                <a:lnTo>
                  <a:pt x="19004" y="8955"/>
                </a:lnTo>
                <a:lnTo>
                  <a:pt x="19077" y="7203"/>
                </a:lnTo>
                <a:lnTo>
                  <a:pt x="19150" y="5549"/>
                </a:lnTo>
                <a:lnTo>
                  <a:pt x="19175" y="3894"/>
                </a:lnTo>
                <a:lnTo>
                  <a:pt x="19223" y="2385"/>
                </a:lnTo>
                <a:lnTo>
                  <a:pt x="19248" y="1607"/>
                </a:lnTo>
                <a:lnTo>
                  <a:pt x="19223" y="1242"/>
                </a:lnTo>
                <a:lnTo>
                  <a:pt x="19199" y="852"/>
                </a:lnTo>
                <a:lnTo>
                  <a:pt x="19248" y="804"/>
                </a:lnTo>
                <a:lnTo>
                  <a:pt x="19272" y="755"/>
                </a:lnTo>
                <a:lnTo>
                  <a:pt x="19296" y="682"/>
                </a:lnTo>
                <a:lnTo>
                  <a:pt x="19296" y="609"/>
                </a:lnTo>
                <a:lnTo>
                  <a:pt x="19272" y="560"/>
                </a:lnTo>
                <a:lnTo>
                  <a:pt x="19223" y="512"/>
                </a:lnTo>
                <a:lnTo>
                  <a:pt x="19175" y="463"/>
                </a:lnTo>
                <a:lnTo>
                  <a:pt x="19102" y="439"/>
                </a:lnTo>
                <a:lnTo>
                  <a:pt x="18493" y="317"/>
                </a:lnTo>
                <a:lnTo>
                  <a:pt x="17885" y="268"/>
                </a:lnTo>
                <a:lnTo>
                  <a:pt x="17277" y="244"/>
                </a:lnTo>
                <a:lnTo>
                  <a:pt x="16644" y="244"/>
                </a:lnTo>
                <a:lnTo>
                  <a:pt x="15403" y="293"/>
                </a:lnTo>
                <a:lnTo>
                  <a:pt x="14187" y="293"/>
                </a:lnTo>
                <a:lnTo>
                  <a:pt x="12629" y="220"/>
                </a:lnTo>
                <a:lnTo>
                  <a:pt x="11072" y="122"/>
                </a:lnTo>
                <a:lnTo>
                  <a:pt x="9515" y="49"/>
                </a:lnTo>
                <a:lnTo>
                  <a:pt x="79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9"/>
          <p:cNvSpPr/>
          <p:nvPr/>
        </p:nvSpPr>
        <p:spPr>
          <a:xfrm>
            <a:off x="3572221" y="2545068"/>
            <a:ext cx="292273" cy="294771"/>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9"/>
          <p:cNvSpPr/>
          <p:nvPr/>
        </p:nvSpPr>
        <p:spPr>
          <a:xfrm>
            <a:off x="4031001" y="2547566"/>
            <a:ext cx="296020" cy="294771"/>
          </a:xfrm>
          <a:custGeom>
            <a:avLst/>
            <a:gdLst/>
            <a:ahLst/>
            <a:cxnLst/>
            <a:rect l="l" t="t" r="r" b="b"/>
            <a:pathLst>
              <a:path w="17301" h="17228" extrusionOk="0">
                <a:moveTo>
                  <a:pt x="9295" y="4842"/>
                </a:moveTo>
                <a:lnTo>
                  <a:pt x="9514" y="4891"/>
                </a:lnTo>
                <a:lnTo>
                  <a:pt x="9758" y="4964"/>
                </a:lnTo>
                <a:lnTo>
                  <a:pt x="9539" y="5256"/>
                </a:lnTo>
                <a:lnTo>
                  <a:pt x="9368" y="5548"/>
                </a:lnTo>
                <a:lnTo>
                  <a:pt x="9198" y="5499"/>
                </a:lnTo>
                <a:lnTo>
                  <a:pt x="9174" y="5426"/>
                </a:lnTo>
                <a:lnTo>
                  <a:pt x="9271" y="4940"/>
                </a:lnTo>
                <a:lnTo>
                  <a:pt x="9295" y="4842"/>
                </a:lnTo>
                <a:close/>
                <a:moveTo>
                  <a:pt x="8784" y="4769"/>
                </a:moveTo>
                <a:lnTo>
                  <a:pt x="8882" y="4794"/>
                </a:lnTo>
                <a:lnTo>
                  <a:pt x="8857" y="4891"/>
                </a:lnTo>
                <a:lnTo>
                  <a:pt x="8784" y="5159"/>
                </a:lnTo>
                <a:lnTo>
                  <a:pt x="8736" y="5426"/>
                </a:lnTo>
                <a:lnTo>
                  <a:pt x="8468" y="5426"/>
                </a:lnTo>
                <a:lnTo>
                  <a:pt x="8468" y="5329"/>
                </a:lnTo>
                <a:lnTo>
                  <a:pt x="8419" y="5134"/>
                </a:lnTo>
                <a:lnTo>
                  <a:pt x="8346" y="4964"/>
                </a:lnTo>
                <a:lnTo>
                  <a:pt x="8322" y="4915"/>
                </a:lnTo>
                <a:lnTo>
                  <a:pt x="8249" y="4915"/>
                </a:lnTo>
                <a:lnTo>
                  <a:pt x="8225" y="4940"/>
                </a:lnTo>
                <a:lnTo>
                  <a:pt x="8200" y="4988"/>
                </a:lnTo>
                <a:lnTo>
                  <a:pt x="8200" y="5183"/>
                </a:lnTo>
                <a:lnTo>
                  <a:pt x="8176" y="5378"/>
                </a:lnTo>
                <a:lnTo>
                  <a:pt x="8176" y="5451"/>
                </a:lnTo>
                <a:lnTo>
                  <a:pt x="7957" y="5499"/>
                </a:lnTo>
                <a:lnTo>
                  <a:pt x="7738" y="5597"/>
                </a:lnTo>
                <a:lnTo>
                  <a:pt x="7714" y="5548"/>
                </a:lnTo>
                <a:lnTo>
                  <a:pt x="7641" y="5378"/>
                </a:lnTo>
                <a:lnTo>
                  <a:pt x="7568" y="5207"/>
                </a:lnTo>
                <a:lnTo>
                  <a:pt x="7471" y="5110"/>
                </a:lnTo>
                <a:lnTo>
                  <a:pt x="7373" y="5013"/>
                </a:lnTo>
                <a:lnTo>
                  <a:pt x="7349" y="4988"/>
                </a:lnTo>
                <a:lnTo>
                  <a:pt x="7568" y="4891"/>
                </a:lnTo>
                <a:lnTo>
                  <a:pt x="7641" y="4964"/>
                </a:lnTo>
                <a:lnTo>
                  <a:pt x="7738" y="5013"/>
                </a:lnTo>
                <a:lnTo>
                  <a:pt x="7836" y="5037"/>
                </a:lnTo>
                <a:lnTo>
                  <a:pt x="7933" y="5013"/>
                </a:lnTo>
                <a:lnTo>
                  <a:pt x="8127" y="4915"/>
                </a:lnTo>
                <a:lnTo>
                  <a:pt x="8298" y="4842"/>
                </a:lnTo>
                <a:lnTo>
                  <a:pt x="8492" y="4818"/>
                </a:lnTo>
                <a:lnTo>
                  <a:pt x="8663" y="4794"/>
                </a:lnTo>
                <a:lnTo>
                  <a:pt x="8711" y="4794"/>
                </a:lnTo>
                <a:lnTo>
                  <a:pt x="8784" y="4769"/>
                </a:lnTo>
                <a:close/>
                <a:moveTo>
                  <a:pt x="9879" y="5013"/>
                </a:moveTo>
                <a:lnTo>
                  <a:pt x="10147" y="5159"/>
                </a:lnTo>
                <a:lnTo>
                  <a:pt x="10415" y="5305"/>
                </a:lnTo>
                <a:lnTo>
                  <a:pt x="10196" y="5524"/>
                </a:lnTo>
                <a:lnTo>
                  <a:pt x="9977" y="5743"/>
                </a:lnTo>
                <a:lnTo>
                  <a:pt x="9977" y="5767"/>
                </a:lnTo>
                <a:lnTo>
                  <a:pt x="9928" y="5743"/>
                </a:lnTo>
                <a:lnTo>
                  <a:pt x="9685" y="5645"/>
                </a:lnTo>
                <a:lnTo>
                  <a:pt x="9879" y="5013"/>
                </a:lnTo>
                <a:close/>
                <a:moveTo>
                  <a:pt x="7300" y="5013"/>
                </a:moveTo>
                <a:lnTo>
                  <a:pt x="7300" y="5037"/>
                </a:lnTo>
                <a:lnTo>
                  <a:pt x="7325" y="5183"/>
                </a:lnTo>
                <a:lnTo>
                  <a:pt x="7325" y="5305"/>
                </a:lnTo>
                <a:lnTo>
                  <a:pt x="7373" y="5499"/>
                </a:lnTo>
                <a:lnTo>
                  <a:pt x="7446" y="5670"/>
                </a:lnTo>
                <a:lnTo>
                  <a:pt x="7446" y="5718"/>
                </a:lnTo>
                <a:lnTo>
                  <a:pt x="7203" y="5791"/>
                </a:lnTo>
                <a:lnTo>
                  <a:pt x="7081" y="5524"/>
                </a:lnTo>
                <a:lnTo>
                  <a:pt x="6935" y="5232"/>
                </a:lnTo>
                <a:lnTo>
                  <a:pt x="7106" y="5134"/>
                </a:lnTo>
                <a:lnTo>
                  <a:pt x="7300" y="5013"/>
                </a:lnTo>
                <a:close/>
                <a:moveTo>
                  <a:pt x="10707" y="5475"/>
                </a:moveTo>
                <a:lnTo>
                  <a:pt x="11193" y="5816"/>
                </a:lnTo>
                <a:lnTo>
                  <a:pt x="10999" y="5913"/>
                </a:lnTo>
                <a:lnTo>
                  <a:pt x="10780" y="6010"/>
                </a:lnTo>
                <a:lnTo>
                  <a:pt x="10585" y="6108"/>
                </a:lnTo>
                <a:lnTo>
                  <a:pt x="10390" y="5986"/>
                </a:lnTo>
                <a:lnTo>
                  <a:pt x="10171" y="5864"/>
                </a:lnTo>
                <a:lnTo>
                  <a:pt x="10512" y="5621"/>
                </a:lnTo>
                <a:lnTo>
                  <a:pt x="10707" y="5475"/>
                </a:lnTo>
                <a:close/>
                <a:moveTo>
                  <a:pt x="6692" y="5426"/>
                </a:moveTo>
                <a:lnTo>
                  <a:pt x="6716" y="5572"/>
                </a:lnTo>
                <a:lnTo>
                  <a:pt x="6741" y="5718"/>
                </a:lnTo>
                <a:lnTo>
                  <a:pt x="6838" y="5986"/>
                </a:lnTo>
                <a:lnTo>
                  <a:pt x="6643" y="6156"/>
                </a:lnTo>
                <a:lnTo>
                  <a:pt x="6522" y="5986"/>
                </a:lnTo>
                <a:lnTo>
                  <a:pt x="6351" y="5743"/>
                </a:lnTo>
                <a:lnTo>
                  <a:pt x="6522" y="5572"/>
                </a:lnTo>
                <a:lnTo>
                  <a:pt x="6692" y="5426"/>
                </a:lnTo>
                <a:close/>
                <a:moveTo>
                  <a:pt x="11461" y="6059"/>
                </a:moveTo>
                <a:lnTo>
                  <a:pt x="11607" y="6181"/>
                </a:lnTo>
                <a:lnTo>
                  <a:pt x="11510" y="6181"/>
                </a:lnTo>
                <a:lnTo>
                  <a:pt x="11193" y="6254"/>
                </a:lnTo>
                <a:lnTo>
                  <a:pt x="11047" y="6302"/>
                </a:lnTo>
                <a:lnTo>
                  <a:pt x="10877" y="6375"/>
                </a:lnTo>
                <a:lnTo>
                  <a:pt x="10780" y="6278"/>
                </a:lnTo>
                <a:lnTo>
                  <a:pt x="11096" y="6181"/>
                </a:lnTo>
                <a:lnTo>
                  <a:pt x="11291" y="6132"/>
                </a:lnTo>
                <a:lnTo>
                  <a:pt x="11461" y="6059"/>
                </a:lnTo>
                <a:close/>
                <a:moveTo>
                  <a:pt x="6157" y="5962"/>
                </a:moveTo>
                <a:lnTo>
                  <a:pt x="6230" y="6156"/>
                </a:lnTo>
                <a:lnTo>
                  <a:pt x="6303" y="6302"/>
                </a:lnTo>
                <a:lnTo>
                  <a:pt x="6400" y="6424"/>
                </a:lnTo>
                <a:lnTo>
                  <a:pt x="6181" y="6765"/>
                </a:lnTo>
                <a:lnTo>
                  <a:pt x="6157" y="6716"/>
                </a:lnTo>
                <a:lnTo>
                  <a:pt x="5962" y="6546"/>
                </a:lnTo>
                <a:lnTo>
                  <a:pt x="5840" y="6400"/>
                </a:lnTo>
                <a:lnTo>
                  <a:pt x="5986" y="6181"/>
                </a:lnTo>
                <a:lnTo>
                  <a:pt x="6157" y="5962"/>
                </a:lnTo>
                <a:close/>
                <a:moveTo>
                  <a:pt x="11729" y="6327"/>
                </a:moveTo>
                <a:lnTo>
                  <a:pt x="11923" y="6570"/>
                </a:lnTo>
                <a:lnTo>
                  <a:pt x="12094" y="6862"/>
                </a:lnTo>
                <a:lnTo>
                  <a:pt x="11899" y="6838"/>
                </a:lnTo>
                <a:lnTo>
                  <a:pt x="11704" y="6862"/>
                </a:lnTo>
                <a:lnTo>
                  <a:pt x="11510" y="6886"/>
                </a:lnTo>
                <a:lnTo>
                  <a:pt x="11339" y="6911"/>
                </a:lnTo>
                <a:lnTo>
                  <a:pt x="11145" y="6643"/>
                </a:lnTo>
                <a:lnTo>
                  <a:pt x="11388" y="6594"/>
                </a:lnTo>
                <a:lnTo>
                  <a:pt x="11607" y="6546"/>
                </a:lnTo>
                <a:lnTo>
                  <a:pt x="11680" y="6497"/>
                </a:lnTo>
                <a:lnTo>
                  <a:pt x="11704" y="6448"/>
                </a:lnTo>
                <a:lnTo>
                  <a:pt x="11729" y="6375"/>
                </a:lnTo>
                <a:lnTo>
                  <a:pt x="11729" y="6327"/>
                </a:lnTo>
                <a:close/>
                <a:moveTo>
                  <a:pt x="5646" y="6765"/>
                </a:moveTo>
                <a:lnTo>
                  <a:pt x="5719" y="6838"/>
                </a:lnTo>
                <a:lnTo>
                  <a:pt x="5840" y="7008"/>
                </a:lnTo>
                <a:lnTo>
                  <a:pt x="5913" y="7081"/>
                </a:lnTo>
                <a:lnTo>
                  <a:pt x="6011" y="7130"/>
                </a:lnTo>
                <a:lnTo>
                  <a:pt x="5913" y="7397"/>
                </a:lnTo>
                <a:lnTo>
                  <a:pt x="5670" y="7300"/>
                </a:lnTo>
                <a:lnTo>
                  <a:pt x="5524" y="7276"/>
                </a:lnTo>
                <a:lnTo>
                  <a:pt x="5402" y="7251"/>
                </a:lnTo>
                <a:lnTo>
                  <a:pt x="5524" y="7008"/>
                </a:lnTo>
                <a:lnTo>
                  <a:pt x="5646" y="6765"/>
                </a:lnTo>
                <a:close/>
                <a:moveTo>
                  <a:pt x="12288" y="7276"/>
                </a:moveTo>
                <a:lnTo>
                  <a:pt x="12361" y="7519"/>
                </a:lnTo>
                <a:lnTo>
                  <a:pt x="12410" y="7786"/>
                </a:lnTo>
                <a:lnTo>
                  <a:pt x="12215" y="7689"/>
                </a:lnTo>
                <a:lnTo>
                  <a:pt x="12021" y="7616"/>
                </a:lnTo>
                <a:lnTo>
                  <a:pt x="11802" y="7567"/>
                </a:lnTo>
                <a:lnTo>
                  <a:pt x="11583" y="7543"/>
                </a:lnTo>
                <a:lnTo>
                  <a:pt x="11510" y="7276"/>
                </a:lnTo>
                <a:lnTo>
                  <a:pt x="11680" y="7300"/>
                </a:lnTo>
                <a:lnTo>
                  <a:pt x="11875" y="7300"/>
                </a:lnTo>
                <a:lnTo>
                  <a:pt x="12264" y="7276"/>
                </a:lnTo>
                <a:close/>
                <a:moveTo>
                  <a:pt x="5281" y="7616"/>
                </a:moveTo>
                <a:lnTo>
                  <a:pt x="5548" y="7713"/>
                </a:lnTo>
                <a:lnTo>
                  <a:pt x="5792" y="7811"/>
                </a:lnTo>
                <a:lnTo>
                  <a:pt x="5719" y="8273"/>
                </a:lnTo>
                <a:lnTo>
                  <a:pt x="5256" y="8322"/>
                </a:lnTo>
                <a:lnTo>
                  <a:pt x="5135" y="8322"/>
                </a:lnTo>
                <a:lnTo>
                  <a:pt x="5183" y="7981"/>
                </a:lnTo>
                <a:lnTo>
                  <a:pt x="5281" y="7616"/>
                </a:lnTo>
                <a:close/>
                <a:moveTo>
                  <a:pt x="11656" y="7859"/>
                </a:moveTo>
                <a:lnTo>
                  <a:pt x="11826" y="7932"/>
                </a:lnTo>
                <a:lnTo>
                  <a:pt x="12069" y="8054"/>
                </a:lnTo>
                <a:lnTo>
                  <a:pt x="12191" y="8103"/>
                </a:lnTo>
                <a:lnTo>
                  <a:pt x="12337" y="8151"/>
                </a:lnTo>
                <a:lnTo>
                  <a:pt x="12386" y="8151"/>
                </a:lnTo>
                <a:lnTo>
                  <a:pt x="12459" y="8127"/>
                </a:lnTo>
                <a:lnTo>
                  <a:pt x="12459" y="8516"/>
                </a:lnTo>
                <a:lnTo>
                  <a:pt x="12264" y="8395"/>
                </a:lnTo>
                <a:lnTo>
                  <a:pt x="11972" y="8249"/>
                </a:lnTo>
                <a:lnTo>
                  <a:pt x="11826" y="8200"/>
                </a:lnTo>
                <a:lnTo>
                  <a:pt x="11680" y="8176"/>
                </a:lnTo>
                <a:lnTo>
                  <a:pt x="11656" y="7859"/>
                </a:lnTo>
                <a:close/>
                <a:moveTo>
                  <a:pt x="11680" y="8468"/>
                </a:moveTo>
                <a:lnTo>
                  <a:pt x="11777" y="8589"/>
                </a:lnTo>
                <a:lnTo>
                  <a:pt x="11899" y="8662"/>
                </a:lnTo>
                <a:lnTo>
                  <a:pt x="12191" y="8857"/>
                </a:lnTo>
                <a:lnTo>
                  <a:pt x="12337" y="8954"/>
                </a:lnTo>
                <a:lnTo>
                  <a:pt x="12118" y="8979"/>
                </a:lnTo>
                <a:lnTo>
                  <a:pt x="11875" y="8954"/>
                </a:lnTo>
                <a:lnTo>
                  <a:pt x="11631" y="8954"/>
                </a:lnTo>
                <a:lnTo>
                  <a:pt x="11656" y="8711"/>
                </a:lnTo>
                <a:lnTo>
                  <a:pt x="11680" y="8468"/>
                </a:lnTo>
                <a:close/>
                <a:moveTo>
                  <a:pt x="5694" y="8735"/>
                </a:moveTo>
                <a:lnTo>
                  <a:pt x="5694" y="8954"/>
                </a:lnTo>
                <a:lnTo>
                  <a:pt x="5719" y="9198"/>
                </a:lnTo>
                <a:lnTo>
                  <a:pt x="5427" y="9222"/>
                </a:lnTo>
                <a:lnTo>
                  <a:pt x="5159" y="9271"/>
                </a:lnTo>
                <a:lnTo>
                  <a:pt x="5110" y="9003"/>
                </a:lnTo>
                <a:lnTo>
                  <a:pt x="5110" y="8760"/>
                </a:lnTo>
                <a:lnTo>
                  <a:pt x="5402" y="8760"/>
                </a:lnTo>
                <a:lnTo>
                  <a:pt x="5694" y="8735"/>
                </a:lnTo>
                <a:close/>
                <a:moveTo>
                  <a:pt x="5208" y="9514"/>
                </a:moveTo>
                <a:lnTo>
                  <a:pt x="5792" y="9563"/>
                </a:lnTo>
                <a:lnTo>
                  <a:pt x="5840" y="9757"/>
                </a:lnTo>
                <a:lnTo>
                  <a:pt x="5913" y="9952"/>
                </a:lnTo>
                <a:lnTo>
                  <a:pt x="5354" y="9952"/>
                </a:lnTo>
                <a:lnTo>
                  <a:pt x="5256" y="9733"/>
                </a:lnTo>
                <a:lnTo>
                  <a:pt x="5208" y="9514"/>
                </a:lnTo>
                <a:close/>
                <a:moveTo>
                  <a:pt x="11583" y="9222"/>
                </a:moveTo>
                <a:lnTo>
                  <a:pt x="11680" y="9271"/>
                </a:lnTo>
                <a:lnTo>
                  <a:pt x="11777" y="9319"/>
                </a:lnTo>
                <a:lnTo>
                  <a:pt x="11996" y="9368"/>
                </a:lnTo>
                <a:lnTo>
                  <a:pt x="12167" y="9392"/>
                </a:lnTo>
                <a:lnTo>
                  <a:pt x="12386" y="9392"/>
                </a:lnTo>
                <a:lnTo>
                  <a:pt x="12288" y="9782"/>
                </a:lnTo>
                <a:lnTo>
                  <a:pt x="12167" y="10147"/>
                </a:lnTo>
                <a:lnTo>
                  <a:pt x="12142" y="10098"/>
                </a:lnTo>
                <a:lnTo>
                  <a:pt x="12118" y="10049"/>
                </a:lnTo>
                <a:lnTo>
                  <a:pt x="12021" y="9952"/>
                </a:lnTo>
                <a:lnTo>
                  <a:pt x="11777" y="9830"/>
                </a:lnTo>
                <a:lnTo>
                  <a:pt x="11607" y="9757"/>
                </a:lnTo>
                <a:lnTo>
                  <a:pt x="11437" y="9684"/>
                </a:lnTo>
                <a:lnTo>
                  <a:pt x="11510" y="9465"/>
                </a:lnTo>
                <a:lnTo>
                  <a:pt x="11583" y="9222"/>
                </a:lnTo>
                <a:close/>
                <a:moveTo>
                  <a:pt x="11339" y="9952"/>
                </a:moveTo>
                <a:lnTo>
                  <a:pt x="11461" y="10025"/>
                </a:lnTo>
                <a:lnTo>
                  <a:pt x="11607" y="10122"/>
                </a:lnTo>
                <a:lnTo>
                  <a:pt x="11850" y="10268"/>
                </a:lnTo>
                <a:lnTo>
                  <a:pt x="11972" y="10293"/>
                </a:lnTo>
                <a:lnTo>
                  <a:pt x="12118" y="10293"/>
                </a:lnTo>
                <a:lnTo>
                  <a:pt x="11996" y="10512"/>
                </a:lnTo>
                <a:lnTo>
                  <a:pt x="11875" y="10731"/>
                </a:lnTo>
                <a:lnTo>
                  <a:pt x="11753" y="10609"/>
                </a:lnTo>
                <a:lnTo>
                  <a:pt x="11656" y="10487"/>
                </a:lnTo>
                <a:lnTo>
                  <a:pt x="11510" y="10390"/>
                </a:lnTo>
                <a:lnTo>
                  <a:pt x="11364" y="10317"/>
                </a:lnTo>
                <a:lnTo>
                  <a:pt x="11266" y="10293"/>
                </a:lnTo>
                <a:lnTo>
                  <a:pt x="11169" y="10268"/>
                </a:lnTo>
                <a:lnTo>
                  <a:pt x="11339" y="9952"/>
                </a:lnTo>
                <a:close/>
                <a:moveTo>
                  <a:pt x="6132" y="10341"/>
                </a:moveTo>
                <a:lnTo>
                  <a:pt x="6327" y="10585"/>
                </a:lnTo>
                <a:lnTo>
                  <a:pt x="6059" y="10658"/>
                </a:lnTo>
                <a:lnTo>
                  <a:pt x="5792" y="10755"/>
                </a:lnTo>
                <a:lnTo>
                  <a:pt x="5670" y="10560"/>
                </a:lnTo>
                <a:lnTo>
                  <a:pt x="5548" y="10366"/>
                </a:lnTo>
                <a:lnTo>
                  <a:pt x="5548" y="10366"/>
                </a:lnTo>
                <a:lnTo>
                  <a:pt x="5840" y="10390"/>
                </a:lnTo>
                <a:lnTo>
                  <a:pt x="5986" y="10390"/>
                </a:lnTo>
                <a:lnTo>
                  <a:pt x="6132" y="10341"/>
                </a:lnTo>
                <a:close/>
                <a:moveTo>
                  <a:pt x="8663" y="5986"/>
                </a:moveTo>
                <a:lnTo>
                  <a:pt x="8857" y="6010"/>
                </a:lnTo>
                <a:lnTo>
                  <a:pt x="9076" y="6059"/>
                </a:lnTo>
                <a:lnTo>
                  <a:pt x="9490" y="6181"/>
                </a:lnTo>
                <a:lnTo>
                  <a:pt x="9855" y="6327"/>
                </a:lnTo>
                <a:lnTo>
                  <a:pt x="10123" y="6473"/>
                </a:lnTo>
                <a:lnTo>
                  <a:pt x="10342" y="6643"/>
                </a:lnTo>
                <a:lnTo>
                  <a:pt x="10561" y="6813"/>
                </a:lnTo>
                <a:lnTo>
                  <a:pt x="10731" y="7032"/>
                </a:lnTo>
                <a:lnTo>
                  <a:pt x="10877" y="7251"/>
                </a:lnTo>
                <a:lnTo>
                  <a:pt x="10999" y="7494"/>
                </a:lnTo>
                <a:lnTo>
                  <a:pt x="11096" y="7762"/>
                </a:lnTo>
                <a:lnTo>
                  <a:pt x="11145" y="8054"/>
                </a:lnTo>
                <a:lnTo>
                  <a:pt x="11193" y="8297"/>
                </a:lnTo>
                <a:lnTo>
                  <a:pt x="11193" y="8565"/>
                </a:lnTo>
                <a:lnTo>
                  <a:pt x="11169" y="8833"/>
                </a:lnTo>
                <a:lnTo>
                  <a:pt x="11120" y="9076"/>
                </a:lnTo>
                <a:lnTo>
                  <a:pt x="11072" y="9319"/>
                </a:lnTo>
                <a:lnTo>
                  <a:pt x="10974" y="9538"/>
                </a:lnTo>
                <a:lnTo>
                  <a:pt x="10853" y="9757"/>
                </a:lnTo>
                <a:lnTo>
                  <a:pt x="10731" y="9976"/>
                </a:lnTo>
                <a:lnTo>
                  <a:pt x="10561" y="10171"/>
                </a:lnTo>
                <a:lnTo>
                  <a:pt x="10390" y="10341"/>
                </a:lnTo>
                <a:lnTo>
                  <a:pt x="10220" y="10512"/>
                </a:lnTo>
                <a:lnTo>
                  <a:pt x="10001" y="10658"/>
                </a:lnTo>
                <a:lnTo>
                  <a:pt x="9782" y="10779"/>
                </a:lnTo>
                <a:lnTo>
                  <a:pt x="9563" y="10877"/>
                </a:lnTo>
                <a:lnTo>
                  <a:pt x="9320" y="10974"/>
                </a:lnTo>
                <a:lnTo>
                  <a:pt x="9052" y="11023"/>
                </a:lnTo>
                <a:lnTo>
                  <a:pt x="8833" y="11047"/>
                </a:lnTo>
                <a:lnTo>
                  <a:pt x="8590" y="11071"/>
                </a:lnTo>
                <a:lnTo>
                  <a:pt x="8371" y="11047"/>
                </a:lnTo>
                <a:lnTo>
                  <a:pt x="8127" y="10998"/>
                </a:lnTo>
                <a:lnTo>
                  <a:pt x="7908" y="10950"/>
                </a:lnTo>
                <a:lnTo>
                  <a:pt x="7714" y="10877"/>
                </a:lnTo>
                <a:lnTo>
                  <a:pt x="7495" y="10779"/>
                </a:lnTo>
                <a:lnTo>
                  <a:pt x="7300" y="10658"/>
                </a:lnTo>
                <a:lnTo>
                  <a:pt x="7130" y="10536"/>
                </a:lnTo>
                <a:lnTo>
                  <a:pt x="6960" y="10390"/>
                </a:lnTo>
                <a:lnTo>
                  <a:pt x="6814" y="10220"/>
                </a:lnTo>
                <a:lnTo>
                  <a:pt x="6668" y="10049"/>
                </a:lnTo>
                <a:lnTo>
                  <a:pt x="6546" y="9855"/>
                </a:lnTo>
                <a:lnTo>
                  <a:pt x="6449" y="9660"/>
                </a:lnTo>
                <a:lnTo>
                  <a:pt x="6351" y="9441"/>
                </a:lnTo>
                <a:lnTo>
                  <a:pt x="6303" y="9222"/>
                </a:lnTo>
                <a:lnTo>
                  <a:pt x="6254" y="8979"/>
                </a:lnTo>
                <a:lnTo>
                  <a:pt x="6230" y="8735"/>
                </a:lnTo>
                <a:lnTo>
                  <a:pt x="6254" y="8468"/>
                </a:lnTo>
                <a:lnTo>
                  <a:pt x="6254" y="8224"/>
                </a:lnTo>
                <a:lnTo>
                  <a:pt x="6303" y="7981"/>
                </a:lnTo>
                <a:lnTo>
                  <a:pt x="6376" y="7738"/>
                </a:lnTo>
                <a:lnTo>
                  <a:pt x="6449" y="7519"/>
                </a:lnTo>
                <a:lnTo>
                  <a:pt x="6546" y="7300"/>
                </a:lnTo>
                <a:lnTo>
                  <a:pt x="6668" y="7057"/>
                </a:lnTo>
                <a:lnTo>
                  <a:pt x="6814" y="6838"/>
                </a:lnTo>
                <a:lnTo>
                  <a:pt x="6984" y="6667"/>
                </a:lnTo>
                <a:lnTo>
                  <a:pt x="7154" y="6521"/>
                </a:lnTo>
                <a:lnTo>
                  <a:pt x="7373" y="6400"/>
                </a:lnTo>
                <a:lnTo>
                  <a:pt x="7592" y="6302"/>
                </a:lnTo>
                <a:lnTo>
                  <a:pt x="7811" y="6205"/>
                </a:lnTo>
                <a:lnTo>
                  <a:pt x="8079" y="6156"/>
                </a:lnTo>
                <a:lnTo>
                  <a:pt x="8127" y="6132"/>
                </a:lnTo>
                <a:lnTo>
                  <a:pt x="8176" y="6108"/>
                </a:lnTo>
                <a:lnTo>
                  <a:pt x="8225" y="6059"/>
                </a:lnTo>
                <a:lnTo>
                  <a:pt x="8249" y="6010"/>
                </a:lnTo>
                <a:lnTo>
                  <a:pt x="8444" y="5986"/>
                </a:lnTo>
                <a:close/>
                <a:moveTo>
                  <a:pt x="6643" y="10877"/>
                </a:moveTo>
                <a:lnTo>
                  <a:pt x="6814" y="11023"/>
                </a:lnTo>
                <a:lnTo>
                  <a:pt x="7008" y="11144"/>
                </a:lnTo>
                <a:lnTo>
                  <a:pt x="6765" y="11315"/>
                </a:lnTo>
                <a:lnTo>
                  <a:pt x="6522" y="11461"/>
                </a:lnTo>
                <a:lnTo>
                  <a:pt x="6497" y="11485"/>
                </a:lnTo>
                <a:lnTo>
                  <a:pt x="6303" y="11290"/>
                </a:lnTo>
                <a:lnTo>
                  <a:pt x="6108" y="11120"/>
                </a:lnTo>
                <a:lnTo>
                  <a:pt x="6327" y="10998"/>
                </a:lnTo>
                <a:lnTo>
                  <a:pt x="6643" y="10877"/>
                </a:lnTo>
                <a:close/>
                <a:moveTo>
                  <a:pt x="11047" y="10414"/>
                </a:moveTo>
                <a:lnTo>
                  <a:pt x="11169" y="10560"/>
                </a:lnTo>
                <a:lnTo>
                  <a:pt x="11388" y="10755"/>
                </a:lnTo>
                <a:lnTo>
                  <a:pt x="11607" y="10974"/>
                </a:lnTo>
                <a:lnTo>
                  <a:pt x="11656" y="11071"/>
                </a:lnTo>
                <a:lnTo>
                  <a:pt x="11461" y="11315"/>
                </a:lnTo>
                <a:lnTo>
                  <a:pt x="11242" y="11534"/>
                </a:lnTo>
                <a:lnTo>
                  <a:pt x="10999" y="11728"/>
                </a:lnTo>
                <a:lnTo>
                  <a:pt x="10731" y="11899"/>
                </a:lnTo>
                <a:lnTo>
                  <a:pt x="10707" y="11801"/>
                </a:lnTo>
                <a:lnTo>
                  <a:pt x="10682" y="11680"/>
                </a:lnTo>
                <a:lnTo>
                  <a:pt x="10585" y="11485"/>
                </a:lnTo>
                <a:lnTo>
                  <a:pt x="10463" y="11315"/>
                </a:lnTo>
                <a:lnTo>
                  <a:pt x="10317" y="11144"/>
                </a:lnTo>
                <a:lnTo>
                  <a:pt x="10634" y="10901"/>
                </a:lnTo>
                <a:lnTo>
                  <a:pt x="10707" y="11217"/>
                </a:lnTo>
                <a:lnTo>
                  <a:pt x="10731" y="11485"/>
                </a:lnTo>
                <a:lnTo>
                  <a:pt x="10780" y="11607"/>
                </a:lnTo>
                <a:lnTo>
                  <a:pt x="10828" y="11704"/>
                </a:lnTo>
                <a:lnTo>
                  <a:pt x="10853" y="11753"/>
                </a:lnTo>
                <a:lnTo>
                  <a:pt x="10926" y="11753"/>
                </a:lnTo>
                <a:lnTo>
                  <a:pt x="10950" y="11704"/>
                </a:lnTo>
                <a:lnTo>
                  <a:pt x="10999" y="11607"/>
                </a:lnTo>
                <a:lnTo>
                  <a:pt x="10974" y="11485"/>
                </a:lnTo>
                <a:lnTo>
                  <a:pt x="10926" y="11242"/>
                </a:lnTo>
                <a:lnTo>
                  <a:pt x="10828" y="11023"/>
                </a:lnTo>
                <a:lnTo>
                  <a:pt x="10731" y="10828"/>
                </a:lnTo>
                <a:lnTo>
                  <a:pt x="10901" y="10633"/>
                </a:lnTo>
                <a:lnTo>
                  <a:pt x="11047" y="10414"/>
                </a:lnTo>
                <a:close/>
                <a:moveTo>
                  <a:pt x="7252" y="11290"/>
                </a:moveTo>
                <a:lnTo>
                  <a:pt x="7446" y="11363"/>
                </a:lnTo>
                <a:lnTo>
                  <a:pt x="7641" y="11461"/>
                </a:lnTo>
                <a:lnTo>
                  <a:pt x="7568" y="11534"/>
                </a:lnTo>
                <a:lnTo>
                  <a:pt x="7422" y="11753"/>
                </a:lnTo>
                <a:lnTo>
                  <a:pt x="7276" y="11947"/>
                </a:lnTo>
                <a:lnTo>
                  <a:pt x="7033" y="11826"/>
                </a:lnTo>
                <a:lnTo>
                  <a:pt x="6789" y="11680"/>
                </a:lnTo>
                <a:lnTo>
                  <a:pt x="6911" y="11607"/>
                </a:lnTo>
                <a:lnTo>
                  <a:pt x="7033" y="11509"/>
                </a:lnTo>
                <a:lnTo>
                  <a:pt x="7252" y="11290"/>
                </a:lnTo>
                <a:close/>
                <a:moveTo>
                  <a:pt x="7908" y="11534"/>
                </a:moveTo>
                <a:lnTo>
                  <a:pt x="8200" y="11582"/>
                </a:lnTo>
                <a:lnTo>
                  <a:pt x="8127" y="11923"/>
                </a:lnTo>
                <a:lnTo>
                  <a:pt x="8127" y="12093"/>
                </a:lnTo>
                <a:lnTo>
                  <a:pt x="8127" y="12264"/>
                </a:lnTo>
                <a:lnTo>
                  <a:pt x="7884" y="12191"/>
                </a:lnTo>
                <a:lnTo>
                  <a:pt x="7641" y="12118"/>
                </a:lnTo>
                <a:lnTo>
                  <a:pt x="7738" y="11947"/>
                </a:lnTo>
                <a:lnTo>
                  <a:pt x="7811" y="11753"/>
                </a:lnTo>
                <a:lnTo>
                  <a:pt x="7908" y="11534"/>
                </a:lnTo>
                <a:close/>
                <a:moveTo>
                  <a:pt x="10123" y="11266"/>
                </a:moveTo>
                <a:lnTo>
                  <a:pt x="10244" y="11631"/>
                </a:lnTo>
                <a:lnTo>
                  <a:pt x="10317" y="11850"/>
                </a:lnTo>
                <a:lnTo>
                  <a:pt x="10342" y="11972"/>
                </a:lnTo>
                <a:lnTo>
                  <a:pt x="10390" y="12069"/>
                </a:lnTo>
                <a:lnTo>
                  <a:pt x="10147" y="12191"/>
                </a:lnTo>
                <a:lnTo>
                  <a:pt x="9879" y="12264"/>
                </a:lnTo>
                <a:lnTo>
                  <a:pt x="9904" y="12093"/>
                </a:lnTo>
                <a:lnTo>
                  <a:pt x="9928" y="11923"/>
                </a:lnTo>
                <a:lnTo>
                  <a:pt x="9928" y="11655"/>
                </a:lnTo>
                <a:lnTo>
                  <a:pt x="9904" y="11388"/>
                </a:lnTo>
                <a:lnTo>
                  <a:pt x="10123" y="11266"/>
                </a:lnTo>
                <a:close/>
                <a:moveTo>
                  <a:pt x="8833" y="11631"/>
                </a:moveTo>
                <a:lnTo>
                  <a:pt x="8760" y="11850"/>
                </a:lnTo>
                <a:lnTo>
                  <a:pt x="8736" y="12045"/>
                </a:lnTo>
                <a:lnTo>
                  <a:pt x="8687" y="12337"/>
                </a:lnTo>
                <a:lnTo>
                  <a:pt x="8517" y="12337"/>
                </a:lnTo>
                <a:lnTo>
                  <a:pt x="8541" y="11972"/>
                </a:lnTo>
                <a:lnTo>
                  <a:pt x="8541" y="11801"/>
                </a:lnTo>
                <a:lnTo>
                  <a:pt x="8541" y="11631"/>
                </a:lnTo>
                <a:close/>
                <a:moveTo>
                  <a:pt x="9660" y="11485"/>
                </a:moveTo>
                <a:lnTo>
                  <a:pt x="9612" y="11801"/>
                </a:lnTo>
                <a:lnTo>
                  <a:pt x="9563" y="12069"/>
                </a:lnTo>
                <a:lnTo>
                  <a:pt x="9539" y="12191"/>
                </a:lnTo>
                <a:lnTo>
                  <a:pt x="9563" y="12312"/>
                </a:lnTo>
                <a:lnTo>
                  <a:pt x="9174" y="12361"/>
                </a:lnTo>
                <a:lnTo>
                  <a:pt x="9149" y="12361"/>
                </a:lnTo>
                <a:lnTo>
                  <a:pt x="9149" y="12166"/>
                </a:lnTo>
                <a:lnTo>
                  <a:pt x="9174" y="11874"/>
                </a:lnTo>
                <a:lnTo>
                  <a:pt x="9174" y="11582"/>
                </a:lnTo>
                <a:lnTo>
                  <a:pt x="9222" y="11582"/>
                </a:lnTo>
                <a:lnTo>
                  <a:pt x="9441" y="11534"/>
                </a:lnTo>
                <a:lnTo>
                  <a:pt x="9660" y="11485"/>
                </a:lnTo>
                <a:close/>
                <a:moveTo>
                  <a:pt x="8517" y="4258"/>
                </a:moveTo>
                <a:lnTo>
                  <a:pt x="8225" y="4307"/>
                </a:lnTo>
                <a:lnTo>
                  <a:pt x="7957" y="4404"/>
                </a:lnTo>
                <a:lnTo>
                  <a:pt x="7690" y="4429"/>
                </a:lnTo>
                <a:lnTo>
                  <a:pt x="7422" y="4502"/>
                </a:lnTo>
                <a:lnTo>
                  <a:pt x="7154" y="4623"/>
                </a:lnTo>
                <a:lnTo>
                  <a:pt x="6911" y="4745"/>
                </a:lnTo>
                <a:lnTo>
                  <a:pt x="6668" y="4915"/>
                </a:lnTo>
                <a:lnTo>
                  <a:pt x="6424" y="5110"/>
                </a:lnTo>
                <a:lnTo>
                  <a:pt x="6205" y="5329"/>
                </a:lnTo>
                <a:lnTo>
                  <a:pt x="6011" y="5548"/>
                </a:lnTo>
                <a:lnTo>
                  <a:pt x="5792" y="5791"/>
                </a:lnTo>
                <a:lnTo>
                  <a:pt x="5621" y="6035"/>
                </a:lnTo>
                <a:lnTo>
                  <a:pt x="5281" y="6546"/>
                </a:lnTo>
                <a:lnTo>
                  <a:pt x="5013" y="7057"/>
                </a:lnTo>
                <a:lnTo>
                  <a:pt x="4818" y="7543"/>
                </a:lnTo>
                <a:lnTo>
                  <a:pt x="4697" y="7932"/>
                </a:lnTo>
                <a:lnTo>
                  <a:pt x="4648" y="8297"/>
                </a:lnTo>
                <a:lnTo>
                  <a:pt x="4624" y="8662"/>
                </a:lnTo>
                <a:lnTo>
                  <a:pt x="4624" y="9027"/>
                </a:lnTo>
                <a:lnTo>
                  <a:pt x="4672" y="9392"/>
                </a:lnTo>
                <a:lnTo>
                  <a:pt x="4745" y="9757"/>
                </a:lnTo>
                <a:lnTo>
                  <a:pt x="4867" y="10098"/>
                </a:lnTo>
                <a:lnTo>
                  <a:pt x="5013" y="10414"/>
                </a:lnTo>
                <a:lnTo>
                  <a:pt x="5183" y="10731"/>
                </a:lnTo>
                <a:lnTo>
                  <a:pt x="5402" y="11047"/>
                </a:lnTo>
                <a:lnTo>
                  <a:pt x="5621" y="11315"/>
                </a:lnTo>
                <a:lnTo>
                  <a:pt x="5889" y="11582"/>
                </a:lnTo>
                <a:lnTo>
                  <a:pt x="6157" y="11826"/>
                </a:lnTo>
                <a:lnTo>
                  <a:pt x="6449" y="12069"/>
                </a:lnTo>
                <a:lnTo>
                  <a:pt x="6765" y="12264"/>
                </a:lnTo>
                <a:lnTo>
                  <a:pt x="7106" y="12434"/>
                </a:lnTo>
                <a:lnTo>
                  <a:pt x="7446" y="12580"/>
                </a:lnTo>
                <a:lnTo>
                  <a:pt x="7787" y="12677"/>
                </a:lnTo>
                <a:lnTo>
                  <a:pt x="8127" y="12775"/>
                </a:lnTo>
                <a:lnTo>
                  <a:pt x="8492" y="12823"/>
                </a:lnTo>
                <a:lnTo>
                  <a:pt x="8833" y="12848"/>
                </a:lnTo>
                <a:lnTo>
                  <a:pt x="9174" y="12872"/>
                </a:lnTo>
                <a:lnTo>
                  <a:pt x="9539" y="12823"/>
                </a:lnTo>
                <a:lnTo>
                  <a:pt x="9879" y="12775"/>
                </a:lnTo>
                <a:lnTo>
                  <a:pt x="10196" y="12702"/>
                </a:lnTo>
                <a:lnTo>
                  <a:pt x="10536" y="12580"/>
                </a:lnTo>
                <a:lnTo>
                  <a:pt x="10828" y="12434"/>
                </a:lnTo>
                <a:lnTo>
                  <a:pt x="11145" y="12264"/>
                </a:lnTo>
                <a:lnTo>
                  <a:pt x="11412" y="12045"/>
                </a:lnTo>
                <a:lnTo>
                  <a:pt x="11680" y="11826"/>
                </a:lnTo>
                <a:lnTo>
                  <a:pt x="11923" y="11558"/>
                </a:lnTo>
                <a:lnTo>
                  <a:pt x="12167" y="11266"/>
                </a:lnTo>
                <a:lnTo>
                  <a:pt x="12337" y="10974"/>
                </a:lnTo>
                <a:lnTo>
                  <a:pt x="12507" y="10658"/>
                </a:lnTo>
                <a:lnTo>
                  <a:pt x="12653" y="10317"/>
                </a:lnTo>
                <a:lnTo>
                  <a:pt x="12775" y="9976"/>
                </a:lnTo>
                <a:lnTo>
                  <a:pt x="12872" y="9611"/>
                </a:lnTo>
                <a:lnTo>
                  <a:pt x="12921" y="9246"/>
                </a:lnTo>
                <a:lnTo>
                  <a:pt x="12970" y="8881"/>
                </a:lnTo>
                <a:lnTo>
                  <a:pt x="12994" y="8516"/>
                </a:lnTo>
                <a:lnTo>
                  <a:pt x="12970" y="8151"/>
                </a:lnTo>
                <a:lnTo>
                  <a:pt x="12945" y="7786"/>
                </a:lnTo>
                <a:lnTo>
                  <a:pt x="12872" y="7446"/>
                </a:lnTo>
                <a:lnTo>
                  <a:pt x="12751" y="7105"/>
                </a:lnTo>
                <a:lnTo>
                  <a:pt x="12629" y="6765"/>
                </a:lnTo>
                <a:lnTo>
                  <a:pt x="12459" y="6448"/>
                </a:lnTo>
                <a:lnTo>
                  <a:pt x="12264" y="6156"/>
                </a:lnTo>
                <a:lnTo>
                  <a:pt x="12045" y="5864"/>
                </a:lnTo>
                <a:lnTo>
                  <a:pt x="11656" y="5499"/>
                </a:lnTo>
                <a:lnTo>
                  <a:pt x="11193" y="5134"/>
                </a:lnTo>
                <a:lnTo>
                  <a:pt x="10950" y="4964"/>
                </a:lnTo>
                <a:lnTo>
                  <a:pt x="10707" y="4818"/>
                </a:lnTo>
                <a:lnTo>
                  <a:pt x="10439" y="4672"/>
                </a:lnTo>
                <a:lnTo>
                  <a:pt x="10171" y="4550"/>
                </a:lnTo>
                <a:lnTo>
                  <a:pt x="9904" y="4453"/>
                </a:lnTo>
                <a:lnTo>
                  <a:pt x="9636" y="4356"/>
                </a:lnTo>
                <a:lnTo>
                  <a:pt x="9344" y="4307"/>
                </a:lnTo>
                <a:lnTo>
                  <a:pt x="9076" y="4258"/>
                </a:lnTo>
                <a:close/>
                <a:moveTo>
                  <a:pt x="7519" y="487"/>
                </a:moveTo>
                <a:lnTo>
                  <a:pt x="7787" y="511"/>
                </a:lnTo>
                <a:lnTo>
                  <a:pt x="8590" y="511"/>
                </a:lnTo>
                <a:lnTo>
                  <a:pt x="9271" y="560"/>
                </a:lnTo>
                <a:lnTo>
                  <a:pt x="9612" y="584"/>
                </a:lnTo>
                <a:lnTo>
                  <a:pt x="9952" y="584"/>
                </a:lnTo>
                <a:lnTo>
                  <a:pt x="9928" y="779"/>
                </a:lnTo>
                <a:lnTo>
                  <a:pt x="9952" y="949"/>
                </a:lnTo>
                <a:lnTo>
                  <a:pt x="9636" y="852"/>
                </a:lnTo>
                <a:lnTo>
                  <a:pt x="9466" y="827"/>
                </a:lnTo>
                <a:lnTo>
                  <a:pt x="9295" y="803"/>
                </a:lnTo>
                <a:lnTo>
                  <a:pt x="9149" y="803"/>
                </a:lnTo>
                <a:lnTo>
                  <a:pt x="9003" y="852"/>
                </a:lnTo>
                <a:lnTo>
                  <a:pt x="8857" y="900"/>
                </a:lnTo>
                <a:lnTo>
                  <a:pt x="8736" y="998"/>
                </a:lnTo>
                <a:lnTo>
                  <a:pt x="8711" y="1046"/>
                </a:lnTo>
                <a:lnTo>
                  <a:pt x="8711" y="1095"/>
                </a:lnTo>
                <a:lnTo>
                  <a:pt x="8760" y="1119"/>
                </a:lnTo>
                <a:lnTo>
                  <a:pt x="8784" y="1144"/>
                </a:lnTo>
                <a:lnTo>
                  <a:pt x="9125" y="1144"/>
                </a:lnTo>
                <a:lnTo>
                  <a:pt x="9417" y="1168"/>
                </a:lnTo>
                <a:lnTo>
                  <a:pt x="9709" y="1241"/>
                </a:lnTo>
                <a:lnTo>
                  <a:pt x="10001" y="1363"/>
                </a:lnTo>
                <a:lnTo>
                  <a:pt x="10025" y="1533"/>
                </a:lnTo>
                <a:lnTo>
                  <a:pt x="10025" y="1533"/>
                </a:lnTo>
                <a:lnTo>
                  <a:pt x="9782" y="1509"/>
                </a:lnTo>
                <a:lnTo>
                  <a:pt x="9076" y="1484"/>
                </a:lnTo>
                <a:lnTo>
                  <a:pt x="8833" y="1436"/>
                </a:lnTo>
                <a:lnTo>
                  <a:pt x="8711" y="1460"/>
                </a:lnTo>
                <a:lnTo>
                  <a:pt x="8590" y="1509"/>
                </a:lnTo>
                <a:lnTo>
                  <a:pt x="8541" y="1557"/>
                </a:lnTo>
                <a:lnTo>
                  <a:pt x="8541" y="1606"/>
                </a:lnTo>
                <a:lnTo>
                  <a:pt x="8614" y="1703"/>
                </a:lnTo>
                <a:lnTo>
                  <a:pt x="8687" y="1801"/>
                </a:lnTo>
                <a:lnTo>
                  <a:pt x="8809" y="1849"/>
                </a:lnTo>
                <a:lnTo>
                  <a:pt x="8930" y="1898"/>
                </a:lnTo>
                <a:lnTo>
                  <a:pt x="9174" y="1922"/>
                </a:lnTo>
                <a:lnTo>
                  <a:pt x="9417" y="1947"/>
                </a:lnTo>
                <a:lnTo>
                  <a:pt x="9733" y="1995"/>
                </a:lnTo>
                <a:lnTo>
                  <a:pt x="10098" y="2044"/>
                </a:lnTo>
                <a:lnTo>
                  <a:pt x="10147" y="2409"/>
                </a:lnTo>
                <a:lnTo>
                  <a:pt x="9952" y="2360"/>
                </a:lnTo>
                <a:lnTo>
                  <a:pt x="9782" y="2312"/>
                </a:lnTo>
                <a:lnTo>
                  <a:pt x="9417" y="2263"/>
                </a:lnTo>
                <a:lnTo>
                  <a:pt x="9149" y="2214"/>
                </a:lnTo>
                <a:lnTo>
                  <a:pt x="8882" y="2214"/>
                </a:lnTo>
                <a:lnTo>
                  <a:pt x="8833" y="2239"/>
                </a:lnTo>
                <a:lnTo>
                  <a:pt x="8809" y="2263"/>
                </a:lnTo>
                <a:lnTo>
                  <a:pt x="8809" y="2312"/>
                </a:lnTo>
                <a:lnTo>
                  <a:pt x="8809" y="2336"/>
                </a:lnTo>
                <a:lnTo>
                  <a:pt x="8882" y="2458"/>
                </a:lnTo>
                <a:lnTo>
                  <a:pt x="8979" y="2555"/>
                </a:lnTo>
                <a:lnTo>
                  <a:pt x="9101" y="2628"/>
                </a:lnTo>
                <a:lnTo>
                  <a:pt x="9247" y="2652"/>
                </a:lnTo>
                <a:lnTo>
                  <a:pt x="9636" y="2750"/>
                </a:lnTo>
                <a:lnTo>
                  <a:pt x="10025" y="2798"/>
                </a:lnTo>
                <a:lnTo>
                  <a:pt x="10171" y="2798"/>
                </a:lnTo>
                <a:lnTo>
                  <a:pt x="10220" y="2750"/>
                </a:lnTo>
                <a:lnTo>
                  <a:pt x="10244" y="2725"/>
                </a:lnTo>
                <a:lnTo>
                  <a:pt x="10317" y="2871"/>
                </a:lnTo>
                <a:lnTo>
                  <a:pt x="10366" y="2944"/>
                </a:lnTo>
                <a:lnTo>
                  <a:pt x="10439" y="2993"/>
                </a:lnTo>
                <a:lnTo>
                  <a:pt x="10585" y="2993"/>
                </a:lnTo>
                <a:lnTo>
                  <a:pt x="10877" y="3066"/>
                </a:lnTo>
                <a:lnTo>
                  <a:pt x="11145" y="3188"/>
                </a:lnTo>
                <a:lnTo>
                  <a:pt x="11388" y="3334"/>
                </a:lnTo>
                <a:lnTo>
                  <a:pt x="11631" y="3504"/>
                </a:lnTo>
                <a:lnTo>
                  <a:pt x="11704" y="3528"/>
                </a:lnTo>
                <a:lnTo>
                  <a:pt x="11753" y="3553"/>
                </a:lnTo>
                <a:lnTo>
                  <a:pt x="11875" y="3553"/>
                </a:lnTo>
                <a:lnTo>
                  <a:pt x="11972" y="3480"/>
                </a:lnTo>
                <a:lnTo>
                  <a:pt x="12021" y="3382"/>
                </a:lnTo>
                <a:lnTo>
                  <a:pt x="12167" y="3309"/>
                </a:lnTo>
                <a:lnTo>
                  <a:pt x="12288" y="3212"/>
                </a:lnTo>
                <a:lnTo>
                  <a:pt x="12532" y="3017"/>
                </a:lnTo>
                <a:lnTo>
                  <a:pt x="13043" y="2652"/>
                </a:lnTo>
                <a:lnTo>
                  <a:pt x="13335" y="2458"/>
                </a:lnTo>
                <a:lnTo>
                  <a:pt x="13602" y="2336"/>
                </a:lnTo>
                <a:lnTo>
                  <a:pt x="13675" y="2287"/>
                </a:lnTo>
                <a:lnTo>
                  <a:pt x="13724" y="2239"/>
                </a:lnTo>
                <a:lnTo>
                  <a:pt x="13846" y="2312"/>
                </a:lnTo>
                <a:lnTo>
                  <a:pt x="14162" y="2555"/>
                </a:lnTo>
                <a:lnTo>
                  <a:pt x="14454" y="2823"/>
                </a:lnTo>
                <a:lnTo>
                  <a:pt x="14722" y="3090"/>
                </a:lnTo>
                <a:lnTo>
                  <a:pt x="14989" y="3358"/>
                </a:lnTo>
                <a:lnTo>
                  <a:pt x="15087" y="3504"/>
                </a:lnTo>
                <a:lnTo>
                  <a:pt x="15208" y="3626"/>
                </a:lnTo>
                <a:lnTo>
                  <a:pt x="14989" y="3869"/>
                </a:lnTo>
                <a:lnTo>
                  <a:pt x="14892" y="3747"/>
                </a:lnTo>
                <a:lnTo>
                  <a:pt x="14746" y="3626"/>
                </a:lnTo>
                <a:lnTo>
                  <a:pt x="14478" y="3431"/>
                </a:lnTo>
                <a:lnTo>
                  <a:pt x="14381" y="3334"/>
                </a:lnTo>
                <a:lnTo>
                  <a:pt x="14235" y="3261"/>
                </a:lnTo>
                <a:lnTo>
                  <a:pt x="14113" y="3212"/>
                </a:lnTo>
                <a:lnTo>
                  <a:pt x="13919" y="3212"/>
                </a:lnTo>
                <a:lnTo>
                  <a:pt x="13894" y="3261"/>
                </a:lnTo>
                <a:lnTo>
                  <a:pt x="13870" y="3309"/>
                </a:lnTo>
                <a:lnTo>
                  <a:pt x="13894" y="3358"/>
                </a:lnTo>
                <a:lnTo>
                  <a:pt x="13967" y="3455"/>
                </a:lnTo>
                <a:lnTo>
                  <a:pt x="14040" y="3553"/>
                </a:lnTo>
                <a:lnTo>
                  <a:pt x="14259" y="3723"/>
                </a:lnTo>
                <a:lnTo>
                  <a:pt x="14503" y="3966"/>
                </a:lnTo>
                <a:lnTo>
                  <a:pt x="14624" y="4064"/>
                </a:lnTo>
                <a:lnTo>
                  <a:pt x="14770" y="4161"/>
                </a:lnTo>
                <a:lnTo>
                  <a:pt x="14600" y="4429"/>
                </a:lnTo>
                <a:lnTo>
                  <a:pt x="14454" y="4283"/>
                </a:lnTo>
                <a:lnTo>
                  <a:pt x="14332" y="4137"/>
                </a:lnTo>
                <a:lnTo>
                  <a:pt x="14235" y="4015"/>
                </a:lnTo>
                <a:lnTo>
                  <a:pt x="14138" y="3893"/>
                </a:lnTo>
                <a:lnTo>
                  <a:pt x="14016" y="3820"/>
                </a:lnTo>
                <a:lnTo>
                  <a:pt x="13894" y="3747"/>
                </a:lnTo>
                <a:lnTo>
                  <a:pt x="13846" y="3747"/>
                </a:lnTo>
                <a:lnTo>
                  <a:pt x="13821" y="3772"/>
                </a:lnTo>
                <a:lnTo>
                  <a:pt x="13797" y="3820"/>
                </a:lnTo>
                <a:lnTo>
                  <a:pt x="13797" y="3845"/>
                </a:lnTo>
                <a:lnTo>
                  <a:pt x="13821" y="3991"/>
                </a:lnTo>
                <a:lnTo>
                  <a:pt x="13894" y="4137"/>
                </a:lnTo>
                <a:lnTo>
                  <a:pt x="14040" y="4429"/>
                </a:lnTo>
                <a:lnTo>
                  <a:pt x="14186" y="4623"/>
                </a:lnTo>
                <a:lnTo>
                  <a:pt x="14332" y="4794"/>
                </a:lnTo>
                <a:lnTo>
                  <a:pt x="14235" y="4964"/>
                </a:lnTo>
                <a:lnTo>
                  <a:pt x="14089" y="5159"/>
                </a:lnTo>
                <a:lnTo>
                  <a:pt x="13967" y="4964"/>
                </a:lnTo>
                <a:lnTo>
                  <a:pt x="13821" y="4769"/>
                </a:lnTo>
                <a:lnTo>
                  <a:pt x="13675" y="4599"/>
                </a:lnTo>
                <a:lnTo>
                  <a:pt x="13554" y="4380"/>
                </a:lnTo>
                <a:lnTo>
                  <a:pt x="13505" y="4331"/>
                </a:lnTo>
                <a:lnTo>
                  <a:pt x="13432" y="4307"/>
                </a:lnTo>
                <a:lnTo>
                  <a:pt x="13359" y="4307"/>
                </a:lnTo>
                <a:lnTo>
                  <a:pt x="13335" y="4356"/>
                </a:lnTo>
                <a:lnTo>
                  <a:pt x="13310" y="4380"/>
                </a:lnTo>
                <a:lnTo>
                  <a:pt x="13310" y="4526"/>
                </a:lnTo>
                <a:lnTo>
                  <a:pt x="13335" y="4648"/>
                </a:lnTo>
                <a:lnTo>
                  <a:pt x="13383" y="4769"/>
                </a:lnTo>
                <a:lnTo>
                  <a:pt x="13456" y="4891"/>
                </a:lnTo>
                <a:lnTo>
                  <a:pt x="13846" y="5548"/>
                </a:lnTo>
                <a:lnTo>
                  <a:pt x="13919" y="5597"/>
                </a:lnTo>
                <a:lnTo>
                  <a:pt x="13992" y="5621"/>
                </a:lnTo>
                <a:lnTo>
                  <a:pt x="14016" y="5645"/>
                </a:lnTo>
                <a:lnTo>
                  <a:pt x="14065" y="5670"/>
                </a:lnTo>
                <a:lnTo>
                  <a:pt x="14186" y="5986"/>
                </a:lnTo>
                <a:lnTo>
                  <a:pt x="14259" y="6302"/>
                </a:lnTo>
                <a:lnTo>
                  <a:pt x="14284" y="6497"/>
                </a:lnTo>
                <a:lnTo>
                  <a:pt x="14284" y="6692"/>
                </a:lnTo>
                <a:lnTo>
                  <a:pt x="14308" y="6886"/>
                </a:lnTo>
                <a:lnTo>
                  <a:pt x="14332" y="7081"/>
                </a:lnTo>
                <a:lnTo>
                  <a:pt x="14381" y="7154"/>
                </a:lnTo>
                <a:lnTo>
                  <a:pt x="14454" y="7203"/>
                </a:lnTo>
                <a:lnTo>
                  <a:pt x="14527" y="7227"/>
                </a:lnTo>
                <a:lnTo>
                  <a:pt x="14624" y="7227"/>
                </a:lnTo>
                <a:lnTo>
                  <a:pt x="14722" y="7276"/>
                </a:lnTo>
                <a:lnTo>
                  <a:pt x="14843" y="7300"/>
                </a:lnTo>
                <a:lnTo>
                  <a:pt x="15111" y="7348"/>
                </a:lnTo>
                <a:lnTo>
                  <a:pt x="15598" y="7373"/>
                </a:lnTo>
                <a:lnTo>
                  <a:pt x="15962" y="7446"/>
                </a:lnTo>
                <a:lnTo>
                  <a:pt x="16352" y="7519"/>
                </a:lnTo>
                <a:lnTo>
                  <a:pt x="16571" y="7592"/>
                </a:lnTo>
                <a:lnTo>
                  <a:pt x="16692" y="7640"/>
                </a:lnTo>
                <a:lnTo>
                  <a:pt x="16814" y="7640"/>
                </a:lnTo>
                <a:lnTo>
                  <a:pt x="16765" y="7957"/>
                </a:lnTo>
                <a:lnTo>
                  <a:pt x="16765" y="8249"/>
                </a:lnTo>
                <a:lnTo>
                  <a:pt x="16765" y="8857"/>
                </a:lnTo>
                <a:lnTo>
                  <a:pt x="16765" y="9344"/>
                </a:lnTo>
                <a:lnTo>
                  <a:pt x="16765" y="9587"/>
                </a:lnTo>
                <a:lnTo>
                  <a:pt x="16790" y="9855"/>
                </a:lnTo>
                <a:lnTo>
                  <a:pt x="16522" y="9855"/>
                </a:lnTo>
                <a:lnTo>
                  <a:pt x="16571" y="9757"/>
                </a:lnTo>
                <a:lnTo>
                  <a:pt x="16546" y="9636"/>
                </a:lnTo>
                <a:lnTo>
                  <a:pt x="16522" y="9417"/>
                </a:lnTo>
                <a:lnTo>
                  <a:pt x="16473" y="9125"/>
                </a:lnTo>
                <a:lnTo>
                  <a:pt x="16449" y="9003"/>
                </a:lnTo>
                <a:lnTo>
                  <a:pt x="16400" y="8857"/>
                </a:lnTo>
                <a:lnTo>
                  <a:pt x="16376" y="8833"/>
                </a:lnTo>
                <a:lnTo>
                  <a:pt x="16327" y="8808"/>
                </a:lnTo>
                <a:lnTo>
                  <a:pt x="16279" y="8833"/>
                </a:lnTo>
                <a:lnTo>
                  <a:pt x="16254" y="8857"/>
                </a:lnTo>
                <a:lnTo>
                  <a:pt x="16206" y="9003"/>
                </a:lnTo>
                <a:lnTo>
                  <a:pt x="16181" y="9125"/>
                </a:lnTo>
                <a:lnTo>
                  <a:pt x="16133" y="9417"/>
                </a:lnTo>
                <a:lnTo>
                  <a:pt x="16133" y="9660"/>
                </a:lnTo>
                <a:lnTo>
                  <a:pt x="16157" y="9782"/>
                </a:lnTo>
                <a:lnTo>
                  <a:pt x="16206" y="9903"/>
                </a:lnTo>
                <a:lnTo>
                  <a:pt x="15768" y="9928"/>
                </a:lnTo>
                <a:lnTo>
                  <a:pt x="15671" y="9928"/>
                </a:lnTo>
                <a:lnTo>
                  <a:pt x="15719" y="9806"/>
                </a:lnTo>
                <a:lnTo>
                  <a:pt x="15768" y="9538"/>
                </a:lnTo>
                <a:lnTo>
                  <a:pt x="15841" y="9246"/>
                </a:lnTo>
                <a:lnTo>
                  <a:pt x="15865" y="8954"/>
                </a:lnTo>
                <a:lnTo>
                  <a:pt x="15841" y="8906"/>
                </a:lnTo>
                <a:lnTo>
                  <a:pt x="15817" y="8881"/>
                </a:lnTo>
                <a:lnTo>
                  <a:pt x="15744" y="8808"/>
                </a:lnTo>
                <a:lnTo>
                  <a:pt x="15671" y="8808"/>
                </a:lnTo>
                <a:lnTo>
                  <a:pt x="15622" y="8857"/>
                </a:lnTo>
                <a:lnTo>
                  <a:pt x="15573" y="8930"/>
                </a:lnTo>
                <a:lnTo>
                  <a:pt x="15427" y="9441"/>
                </a:lnTo>
                <a:lnTo>
                  <a:pt x="15330" y="9709"/>
                </a:lnTo>
                <a:lnTo>
                  <a:pt x="15330" y="9830"/>
                </a:lnTo>
                <a:lnTo>
                  <a:pt x="15330" y="9903"/>
                </a:lnTo>
                <a:lnTo>
                  <a:pt x="15354" y="9928"/>
                </a:lnTo>
                <a:lnTo>
                  <a:pt x="15135" y="9952"/>
                </a:lnTo>
                <a:lnTo>
                  <a:pt x="14916" y="9976"/>
                </a:lnTo>
                <a:lnTo>
                  <a:pt x="14965" y="9636"/>
                </a:lnTo>
                <a:lnTo>
                  <a:pt x="14989" y="9344"/>
                </a:lnTo>
                <a:lnTo>
                  <a:pt x="14989" y="9173"/>
                </a:lnTo>
                <a:lnTo>
                  <a:pt x="14941" y="9027"/>
                </a:lnTo>
                <a:lnTo>
                  <a:pt x="14916" y="8979"/>
                </a:lnTo>
                <a:lnTo>
                  <a:pt x="14868" y="8954"/>
                </a:lnTo>
                <a:lnTo>
                  <a:pt x="14819" y="8954"/>
                </a:lnTo>
                <a:lnTo>
                  <a:pt x="14770" y="8979"/>
                </a:lnTo>
                <a:lnTo>
                  <a:pt x="14697" y="9100"/>
                </a:lnTo>
                <a:lnTo>
                  <a:pt x="14649" y="9198"/>
                </a:lnTo>
                <a:lnTo>
                  <a:pt x="14600" y="9465"/>
                </a:lnTo>
                <a:lnTo>
                  <a:pt x="14405" y="10171"/>
                </a:lnTo>
                <a:lnTo>
                  <a:pt x="14405" y="10244"/>
                </a:lnTo>
                <a:lnTo>
                  <a:pt x="14430" y="10317"/>
                </a:lnTo>
                <a:lnTo>
                  <a:pt x="14284" y="10585"/>
                </a:lnTo>
                <a:lnTo>
                  <a:pt x="14162" y="10877"/>
                </a:lnTo>
                <a:lnTo>
                  <a:pt x="14065" y="11047"/>
                </a:lnTo>
                <a:lnTo>
                  <a:pt x="13943" y="11193"/>
                </a:lnTo>
                <a:lnTo>
                  <a:pt x="13724" y="11461"/>
                </a:lnTo>
                <a:lnTo>
                  <a:pt x="13675" y="11558"/>
                </a:lnTo>
                <a:lnTo>
                  <a:pt x="13675" y="11631"/>
                </a:lnTo>
                <a:lnTo>
                  <a:pt x="13675" y="11704"/>
                </a:lnTo>
                <a:lnTo>
                  <a:pt x="13724" y="11753"/>
                </a:lnTo>
                <a:lnTo>
                  <a:pt x="13773" y="11801"/>
                </a:lnTo>
                <a:lnTo>
                  <a:pt x="13846" y="11826"/>
                </a:lnTo>
                <a:lnTo>
                  <a:pt x="13919" y="11826"/>
                </a:lnTo>
                <a:lnTo>
                  <a:pt x="13992" y="11777"/>
                </a:lnTo>
                <a:lnTo>
                  <a:pt x="14113" y="11972"/>
                </a:lnTo>
                <a:lnTo>
                  <a:pt x="14259" y="12142"/>
                </a:lnTo>
                <a:lnTo>
                  <a:pt x="14551" y="12507"/>
                </a:lnTo>
                <a:lnTo>
                  <a:pt x="14868" y="12945"/>
                </a:lnTo>
                <a:lnTo>
                  <a:pt x="15135" y="13407"/>
                </a:lnTo>
                <a:lnTo>
                  <a:pt x="14941" y="13651"/>
                </a:lnTo>
                <a:lnTo>
                  <a:pt x="14722" y="13894"/>
                </a:lnTo>
                <a:lnTo>
                  <a:pt x="14284" y="14332"/>
                </a:lnTo>
                <a:lnTo>
                  <a:pt x="13943" y="14673"/>
                </a:lnTo>
                <a:lnTo>
                  <a:pt x="13773" y="14843"/>
                </a:lnTo>
                <a:lnTo>
                  <a:pt x="13627" y="15038"/>
                </a:lnTo>
                <a:lnTo>
                  <a:pt x="13383" y="14867"/>
                </a:lnTo>
                <a:lnTo>
                  <a:pt x="13578" y="14794"/>
                </a:lnTo>
                <a:lnTo>
                  <a:pt x="13748" y="14673"/>
                </a:lnTo>
                <a:lnTo>
                  <a:pt x="14040" y="14478"/>
                </a:lnTo>
                <a:lnTo>
                  <a:pt x="14113" y="14429"/>
                </a:lnTo>
                <a:lnTo>
                  <a:pt x="14138" y="14356"/>
                </a:lnTo>
                <a:lnTo>
                  <a:pt x="14138" y="14283"/>
                </a:lnTo>
                <a:lnTo>
                  <a:pt x="14113" y="14235"/>
                </a:lnTo>
                <a:lnTo>
                  <a:pt x="14065" y="14186"/>
                </a:lnTo>
                <a:lnTo>
                  <a:pt x="14016" y="14162"/>
                </a:lnTo>
                <a:lnTo>
                  <a:pt x="13943" y="14137"/>
                </a:lnTo>
                <a:lnTo>
                  <a:pt x="13870" y="14162"/>
                </a:lnTo>
                <a:lnTo>
                  <a:pt x="13602" y="14308"/>
                </a:lnTo>
                <a:lnTo>
                  <a:pt x="13335" y="14478"/>
                </a:lnTo>
                <a:lnTo>
                  <a:pt x="13043" y="14624"/>
                </a:lnTo>
                <a:lnTo>
                  <a:pt x="12897" y="14527"/>
                </a:lnTo>
                <a:lnTo>
                  <a:pt x="12945" y="14502"/>
                </a:lnTo>
                <a:lnTo>
                  <a:pt x="13213" y="14332"/>
                </a:lnTo>
                <a:lnTo>
                  <a:pt x="13310" y="14210"/>
                </a:lnTo>
                <a:lnTo>
                  <a:pt x="13383" y="14113"/>
                </a:lnTo>
                <a:lnTo>
                  <a:pt x="13408" y="14040"/>
                </a:lnTo>
                <a:lnTo>
                  <a:pt x="13408" y="13967"/>
                </a:lnTo>
                <a:lnTo>
                  <a:pt x="13383" y="13918"/>
                </a:lnTo>
                <a:lnTo>
                  <a:pt x="13359" y="13845"/>
                </a:lnTo>
                <a:lnTo>
                  <a:pt x="13310" y="13821"/>
                </a:lnTo>
                <a:lnTo>
                  <a:pt x="13237" y="13797"/>
                </a:lnTo>
                <a:lnTo>
                  <a:pt x="13189" y="13797"/>
                </a:lnTo>
                <a:lnTo>
                  <a:pt x="13116" y="13821"/>
                </a:lnTo>
                <a:lnTo>
                  <a:pt x="13018" y="13894"/>
                </a:lnTo>
                <a:lnTo>
                  <a:pt x="12921" y="13991"/>
                </a:lnTo>
                <a:lnTo>
                  <a:pt x="12799" y="14089"/>
                </a:lnTo>
                <a:lnTo>
                  <a:pt x="12702" y="14162"/>
                </a:lnTo>
                <a:lnTo>
                  <a:pt x="12556" y="14283"/>
                </a:lnTo>
                <a:lnTo>
                  <a:pt x="12264" y="14040"/>
                </a:lnTo>
                <a:lnTo>
                  <a:pt x="12532" y="13870"/>
                </a:lnTo>
                <a:lnTo>
                  <a:pt x="12653" y="13797"/>
                </a:lnTo>
                <a:lnTo>
                  <a:pt x="12799" y="13699"/>
                </a:lnTo>
                <a:lnTo>
                  <a:pt x="12848" y="13651"/>
                </a:lnTo>
                <a:lnTo>
                  <a:pt x="12897" y="13578"/>
                </a:lnTo>
                <a:lnTo>
                  <a:pt x="12921" y="13505"/>
                </a:lnTo>
                <a:lnTo>
                  <a:pt x="12897" y="13432"/>
                </a:lnTo>
                <a:lnTo>
                  <a:pt x="12872" y="13359"/>
                </a:lnTo>
                <a:lnTo>
                  <a:pt x="12824" y="13334"/>
                </a:lnTo>
                <a:lnTo>
                  <a:pt x="12702" y="13334"/>
                </a:lnTo>
                <a:lnTo>
                  <a:pt x="12556" y="13407"/>
                </a:lnTo>
                <a:lnTo>
                  <a:pt x="12459" y="13480"/>
                </a:lnTo>
                <a:lnTo>
                  <a:pt x="12167" y="13651"/>
                </a:lnTo>
                <a:lnTo>
                  <a:pt x="11899" y="13821"/>
                </a:lnTo>
                <a:lnTo>
                  <a:pt x="11777" y="13797"/>
                </a:lnTo>
                <a:lnTo>
                  <a:pt x="11680" y="13772"/>
                </a:lnTo>
                <a:lnTo>
                  <a:pt x="11607" y="13797"/>
                </a:lnTo>
                <a:lnTo>
                  <a:pt x="11558" y="13845"/>
                </a:lnTo>
                <a:lnTo>
                  <a:pt x="11510" y="13821"/>
                </a:lnTo>
                <a:lnTo>
                  <a:pt x="11437" y="13845"/>
                </a:lnTo>
                <a:lnTo>
                  <a:pt x="11388" y="13845"/>
                </a:lnTo>
                <a:lnTo>
                  <a:pt x="11266" y="13918"/>
                </a:lnTo>
                <a:lnTo>
                  <a:pt x="11120" y="14016"/>
                </a:lnTo>
                <a:lnTo>
                  <a:pt x="10974" y="14064"/>
                </a:lnTo>
                <a:lnTo>
                  <a:pt x="10682" y="14137"/>
                </a:lnTo>
                <a:lnTo>
                  <a:pt x="10536" y="14186"/>
                </a:lnTo>
                <a:lnTo>
                  <a:pt x="10415" y="14283"/>
                </a:lnTo>
                <a:lnTo>
                  <a:pt x="10269" y="14283"/>
                </a:lnTo>
                <a:lnTo>
                  <a:pt x="10220" y="14332"/>
                </a:lnTo>
                <a:lnTo>
                  <a:pt x="10171" y="14405"/>
                </a:lnTo>
                <a:lnTo>
                  <a:pt x="10171" y="14429"/>
                </a:lnTo>
                <a:lnTo>
                  <a:pt x="10123" y="14429"/>
                </a:lnTo>
                <a:lnTo>
                  <a:pt x="10001" y="14478"/>
                </a:lnTo>
                <a:lnTo>
                  <a:pt x="9879" y="14527"/>
                </a:lnTo>
                <a:lnTo>
                  <a:pt x="9636" y="14648"/>
                </a:lnTo>
                <a:lnTo>
                  <a:pt x="9514" y="14697"/>
                </a:lnTo>
                <a:lnTo>
                  <a:pt x="9393" y="14721"/>
                </a:lnTo>
                <a:lnTo>
                  <a:pt x="9271" y="14746"/>
                </a:lnTo>
                <a:lnTo>
                  <a:pt x="9149" y="14794"/>
                </a:lnTo>
                <a:lnTo>
                  <a:pt x="9101" y="14867"/>
                </a:lnTo>
                <a:lnTo>
                  <a:pt x="9101" y="14892"/>
                </a:lnTo>
                <a:lnTo>
                  <a:pt x="9125" y="14940"/>
                </a:lnTo>
                <a:lnTo>
                  <a:pt x="9198" y="15013"/>
                </a:lnTo>
                <a:lnTo>
                  <a:pt x="9295" y="15062"/>
                </a:lnTo>
                <a:lnTo>
                  <a:pt x="9417" y="15086"/>
                </a:lnTo>
                <a:lnTo>
                  <a:pt x="9539" y="15062"/>
                </a:lnTo>
                <a:lnTo>
                  <a:pt x="9685" y="15038"/>
                </a:lnTo>
                <a:lnTo>
                  <a:pt x="9831" y="14989"/>
                </a:lnTo>
                <a:lnTo>
                  <a:pt x="10098" y="14843"/>
                </a:lnTo>
                <a:lnTo>
                  <a:pt x="10074" y="14989"/>
                </a:lnTo>
                <a:lnTo>
                  <a:pt x="9879" y="15086"/>
                </a:lnTo>
                <a:lnTo>
                  <a:pt x="9660" y="15208"/>
                </a:lnTo>
                <a:lnTo>
                  <a:pt x="9417" y="15281"/>
                </a:lnTo>
                <a:lnTo>
                  <a:pt x="9295" y="15330"/>
                </a:lnTo>
                <a:lnTo>
                  <a:pt x="9198" y="15403"/>
                </a:lnTo>
                <a:lnTo>
                  <a:pt x="9174" y="15476"/>
                </a:lnTo>
                <a:lnTo>
                  <a:pt x="9198" y="15500"/>
                </a:lnTo>
                <a:lnTo>
                  <a:pt x="9198" y="15548"/>
                </a:lnTo>
                <a:lnTo>
                  <a:pt x="9271" y="15597"/>
                </a:lnTo>
                <a:lnTo>
                  <a:pt x="9344" y="15621"/>
                </a:lnTo>
                <a:lnTo>
                  <a:pt x="9417" y="15646"/>
                </a:lnTo>
                <a:lnTo>
                  <a:pt x="9514" y="15621"/>
                </a:lnTo>
                <a:lnTo>
                  <a:pt x="9685" y="15597"/>
                </a:lnTo>
                <a:lnTo>
                  <a:pt x="9831" y="15548"/>
                </a:lnTo>
                <a:lnTo>
                  <a:pt x="10001" y="15476"/>
                </a:lnTo>
                <a:lnTo>
                  <a:pt x="9977" y="15767"/>
                </a:lnTo>
                <a:lnTo>
                  <a:pt x="9952" y="15792"/>
                </a:lnTo>
                <a:lnTo>
                  <a:pt x="9904" y="15816"/>
                </a:lnTo>
                <a:lnTo>
                  <a:pt x="9636" y="15913"/>
                </a:lnTo>
                <a:lnTo>
                  <a:pt x="9368" y="15986"/>
                </a:lnTo>
                <a:lnTo>
                  <a:pt x="9198" y="16011"/>
                </a:lnTo>
                <a:lnTo>
                  <a:pt x="9125" y="16059"/>
                </a:lnTo>
                <a:lnTo>
                  <a:pt x="9101" y="16084"/>
                </a:lnTo>
                <a:lnTo>
                  <a:pt x="9076" y="16108"/>
                </a:lnTo>
                <a:lnTo>
                  <a:pt x="9076" y="16181"/>
                </a:lnTo>
                <a:lnTo>
                  <a:pt x="9101" y="16205"/>
                </a:lnTo>
                <a:lnTo>
                  <a:pt x="9198" y="16254"/>
                </a:lnTo>
                <a:lnTo>
                  <a:pt x="9295" y="16303"/>
                </a:lnTo>
                <a:lnTo>
                  <a:pt x="9636" y="16303"/>
                </a:lnTo>
                <a:lnTo>
                  <a:pt x="9855" y="16230"/>
                </a:lnTo>
                <a:lnTo>
                  <a:pt x="9831" y="16424"/>
                </a:lnTo>
                <a:lnTo>
                  <a:pt x="9831" y="16643"/>
                </a:lnTo>
                <a:lnTo>
                  <a:pt x="9271" y="16668"/>
                </a:lnTo>
                <a:lnTo>
                  <a:pt x="8711" y="16692"/>
                </a:lnTo>
                <a:lnTo>
                  <a:pt x="7981" y="16692"/>
                </a:lnTo>
                <a:lnTo>
                  <a:pt x="7738" y="16716"/>
                </a:lnTo>
                <a:lnTo>
                  <a:pt x="7763" y="16595"/>
                </a:lnTo>
                <a:lnTo>
                  <a:pt x="7763" y="16449"/>
                </a:lnTo>
                <a:lnTo>
                  <a:pt x="7738" y="16181"/>
                </a:lnTo>
                <a:lnTo>
                  <a:pt x="7641" y="15694"/>
                </a:lnTo>
                <a:lnTo>
                  <a:pt x="7592" y="15330"/>
                </a:lnTo>
                <a:lnTo>
                  <a:pt x="7519" y="14892"/>
                </a:lnTo>
                <a:lnTo>
                  <a:pt x="7471" y="14673"/>
                </a:lnTo>
                <a:lnTo>
                  <a:pt x="7373" y="14502"/>
                </a:lnTo>
                <a:lnTo>
                  <a:pt x="7276" y="14356"/>
                </a:lnTo>
                <a:lnTo>
                  <a:pt x="7203" y="14308"/>
                </a:lnTo>
                <a:lnTo>
                  <a:pt x="7130" y="14259"/>
                </a:lnTo>
                <a:lnTo>
                  <a:pt x="7033" y="14259"/>
                </a:lnTo>
                <a:lnTo>
                  <a:pt x="6960" y="14283"/>
                </a:lnTo>
                <a:lnTo>
                  <a:pt x="6716" y="14210"/>
                </a:lnTo>
                <a:lnTo>
                  <a:pt x="6497" y="14137"/>
                </a:lnTo>
                <a:lnTo>
                  <a:pt x="6327" y="14064"/>
                </a:lnTo>
                <a:lnTo>
                  <a:pt x="6157" y="13991"/>
                </a:lnTo>
                <a:lnTo>
                  <a:pt x="5986" y="13918"/>
                </a:lnTo>
                <a:lnTo>
                  <a:pt x="5816" y="13845"/>
                </a:lnTo>
                <a:lnTo>
                  <a:pt x="5743" y="13772"/>
                </a:lnTo>
                <a:lnTo>
                  <a:pt x="5646" y="13724"/>
                </a:lnTo>
                <a:lnTo>
                  <a:pt x="5597" y="13699"/>
                </a:lnTo>
                <a:lnTo>
                  <a:pt x="5548" y="13724"/>
                </a:lnTo>
                <a:lnTo>
                  <a:pt x="5500" y="13748"/>
                </a:lnTo>
                <a:lnTo>
                  <a:pt x="5427" y="13772"/>
                </a:lnTo>
                <a:lnTo>
                  <a:pt x="5062" y="13602"/>
                </a:lnTo>
                <a:lnTo>
                  <a:pt x="4843" y="13505"/>
                </a:lnTo>
                <a:lnTo>
                  <a:pt x="4721" y="13480"/>
                </a:lnTo>
                <a:lnTo>
                  <a:pt x="4648" y="13480"/>
                </a:lnTo>
                <a:lnTo>
                  <a:pt x="4599" y="13505"/>
                </a:lnTo>
                <a:lnTo>
                  <a:pt x="4551" y="13529"/>
                </a:lnTo>
                <a:lnTo>
                  <a:pt x="4526" y="13602"/>
                </a:lnTo>
                <a:lnTo>
                  <a:pt x="4551" y="13651"/>
                </a:lnTo>
                <a:lnTo>
                  <a:pt x="4575" y="13724"/>
                </a:lnTo>
                <a:lnTo>
                  <a:pt x="4672" y="13821"/>
                </a:lnTo>
                <a:lnTo>
                  <a:pt x="4916" y="13967"/>
                </a:lnTo>
                <a:lnTo>
                  <a:pt x="5135" y="14113"/>
                </a:lnTo>
                <a:lnTo>
                  <a:pt x="4989" y="14283"/>
                </a:lnTo>
                <a:lnTo>
                  <a:pt x="4940" y="14210"/>
                </a:lnTo>
                <a:lnTo>
                  <a:pt x="4891" y="14137"/>
                </a:lnTo>
                <a:lnTo>
                  <a:pt x="4843" y="14113"/>
                </a:lnTo>
                <a:lnTo>
                  <a:pt x="4794" y="14113"/>
                </a:lnTo>
                <a:lnTo>
                  <a:pt x="4672" y="14089"/>
                </a:lnTo>
                <a:lnTo>
                  <a:pt x="4526" y="14064"/>
                </a:lnTo>
                <a:lnTo>
                  <a:pt x="4380" y="13991"/>
                </a:lnTo>
                <a:lnTo>
                  <a:pt x="4259" y="13918"/>
                </a:lnTo>
                <a:lnTo>
                  <a:pt x="4137" y="13821"/>
                </a:lnTo>
                <a:lnTo>
                  <a:pt x="4015" y="13748"/>
                </a:lnTo>
                <a:lnTo>
                  <a:pt x="3894" y="13699"/>
                </a:lnTo>
                <a:lnTo>
                  <a:pt x="3821" y="13699"/>
                </a:lnTo>
                <a:lnTo>
                  <a:pt x="3796" y="13724"/>
                </a:lnTo>
                <a:lnTo>
                  <a:pt x="3772" y="13772"/>
                </a:lnTo>
                <a:lnTo>
                  <a:pt x="3772" y="13870"/>
                </a:lnTo>
                <a:lnTo>
                  <a:pt x="3796" y="13943"/>
                </a:lnTo>
                <a:lnTo>
                  <a:pt x="3845" y="14040"/>
                </a:lnTo>
                <a:lnTo>
                  <a:pt x="3894" y="14113"/>
                </a:lnTo>
                <a:lnTo>
                  <a:pt x="4015" y="14235"/>
                </a:lnTo>
                <a:lnTo>
                  <a:pt x="4186" y="14332"/>
                </a:lnTo>
                <a:lnTo>
                  <a:pt x="4307" y="14405"/>
                </a:lnTo>
                <a:lnTo>
                  <a:pt x="4453" y="14478"/>
                </a:lnTo>
                <a:lnTo>
                  <a:pt x="4599" y="14502"/>
                </a:lnTo>
                <a:lnTo>
                  <a:pt x="4745" y="14502"/>
                </a:lnTo>
                <a:lnTo>
                  <a:pt x="4380" y="14819"/>
                </a:lnTo>
                <a:lnTo>
                  <a:pt x="4356" y="14746"/>
                </a:lnTo>
                <a:lnTo>
                  <a:pt x="4307" y="14697"/>
                </a:lnTo>
                <a:lnTo>
                  <a:pt x="4259" y="14673"/>
                </a:lnTo>
                <a:lnTo>
                  <a:pt x="4186" y="14648"/>
                </a:lnTo>
                <a:lnTo>
                  <a:pt x="4088" y="14648"/>
                </a:lnTo>
                <a:lnTo>
                  <a:pt x="3991" y="14600"/>
                </a:lnTo>
                <a:lnTo>
                  <a:pt x="3845" y="14502"/>
                </a:lnTo>
                <a:lnTo>
                  <a:pt x="3675" y="14356"/>
                </a:lnTo>
                <a:lnTo>
                  <a:pt x="3626" y="14332"/>
                </a:lnTo>
                <a:lnTo>
                  <a:pt x="3577" y="14308"/>
                </a:lnTo>
                <a:lnTo>
                  <a:pt x="3529" y="14283"/>
                </a:lnTo>
                <a:lnTo>
                  <a:pt x="3480" y="14259"/>
                </a:lnTo>
                <a:lnTo>
                  <a:pt x="3431" y="14259"/>
                </a:lnTo>
                <a:lnTo>
                  <a:pt x="3407" y="14283"/>
                </a:lnTo>
                <a:lnTo>
                  <a:pt x="3383" y="14405"/>
                </a:lnTo>
                <a:lnTo>
                  <a:pt x="3358" y="14478"/>
                </a:lnTo>
                <a:lnTo>
                  <a:pt x="3383" y="14551"/>
                </a:lnTo>
                <a:lnTo>
                  <a:pt x="3407" y="14624"/>
                </a:lnTo>
                <a:lnTo>
                  <a:pt x="3456" y="14697"/>
                </a:lnTo>
                <a:lnTo>
                  <a:pt x="3577" y="14819"/>
                </a:lnTo>
                <a:lnTo>
                  <a:pt x="3675" y="14916"/>
                </a:lnTo>
                <a:lnTo>
                  <a:pt x="3772" y="14989"/>
                </a:lnTo>
                <a:lnTo>
                  <a:pt x="3894" y="15038"/>
                </a:lnTo>
                <a:lnTo>
                  <a:pt x="4015" y="15086"/>
                </a:lnTo>
                <a:lnTo>
                  <a:pt x="3796" y="15208"/>
                </a:lnTo>
                <a:lnTo>
                  <a:pt x="3748" y="15159"/>
                </a:lnTo>
                <a:lnTo>
                  <a:pt x="3529" y="14989"/>
                </a:lnTo>
                <a:lnTo>
                  <a:pt x="3310" y="14819"/>
                </a:lnTo>
                <a:lnTo>
                  <a:pt x="2920" y="14429"/>
                </a:lnTo>
                <a:lnTo>
                  <a:pt x="2555" y="14064"/>
                </a:lnTo>
                <a:lnTo>
                  <a:pt x="2385" y="13845"/>
                </a:lnTo>
                <a:lnTo>
                  <a:pt x="2239" y="13626"/>
                </a:lnTo>
                <a:lnTo>
                  <a:pt x="2409" y="13456"/>
                </a:lnTo>
                <a:lnTo>
                  <a:pt x="2555" y="13237"/>
                </a:lnTo>
                <a:lnTo>
                  <a:pt x="2799" y="12848"/>
                </a:lnTo>
                <a:lnTo>
                  <a:pt x="3212" y="12312"/>
                </a:lnTo>
                <a:lnTo>
                  <a:pt x="3626" y="11801"/>
                </a:lnTo>
                <a:lnTo>
                  <a:pt x="3626" y="11777"/>
                </a:lnTo>
                <a:lnTo>
                  <a:pt x="3723" y="11704"/>
                </a:lnTo>
                <a:lnTo>
                  <a:pt x="3748" y="11607"/>
                </a:lnTo>
                <a:lnTo>
                  <a:pt x="3772" y="11558"/>
                </a:lnTo>
                <a:lnTo>
                  <a:pt x="3748" y="11485"/>
                </a:lnTo>
                <a:lnTo>
                  <a:pt x="3723" y="11436"/>
                </a:lnTo>
                <a:lnTo>
                  <a:pt x="3675" y="11388"/>
                </a:lnTo>
                <a:lnTo>
                  <a:pt x="3529" y="11266"/>
                </a:lnTo>
                <a:lnTo>
                  <a:pt x="3407" y="11096"/>
                </a:lnTo>
                <a:lnTo>
                  <a:pt x="3164" y="10779"/>
                </a:lnTo>
                <a:lnTo>
                  <a:pt x="3018" y="10536"/>
                </a:lnTo>
                <a:lnTo>
                  <a:pt x="3018" y="10463"/>
                </a:lnTo>
                <a:lnTo>
                  <a:pt x="2993" y="10366"/>
                </a:lnTo>
                <a:lnTo>
                  <a:pt x="2945" y="10293"/>
                </a:lnTo>
                <a:lnTo>
                  <a:pt x="2872" y="10244"/>
                </a:lnTo>
                <a:lnTo>
                  <a:pt x="2774" y="10220"/>
                </a:lnTo>
                <a:lnTo>
                  <a:pt x="1704" y="10122"/>
                </a:lnTo>
                <a:lnTo>
                  <a:pt x="1144" y="10074"/>
                </a:lnTo>
                <a:lnTo>
                  <a:pt x="876" y="10025"/>
                </a:lnTo>
                <a:lnTo>
                  <a:pt x="633" y="9952"/>
                </a:lnTo>
                <a:lnTo>
                  <a:pt x="633" y="9830"/>
                </a:lnTo>
                <a:lnTo>
                  <a:pt x="609" y="9709"/>
                </a:lnTo>
                <a:lnTo>
                  <a:pt x="584" y="9587"/>
                </a:lnTo>
                <a:lnTo>
                  <a:pt x="560" y="9441"/>
                </a:lnTo>
                <a:lnTo>
                  <a:pt x="536" y="9052"/>
                </a:lnTo>
                <a:lnTo>
                  <a:pt x="560" y="8638"/>
                </a:lnTo>
                <a:lnTo>
                  <a:pt x="584" y="8395"/>
                </a:lnTo>
                <a:lnTo>
                  <a:pt x="609" y="8127"/>
                </a:lnTo>
                <a:lnTo>
                  <a:pt x="633" y="7835"/>
                </a:lnTo>
                <a:lnTo>
                  <a:pt x="633" y="7689"/>
                </a:lnTo>
                <a:lnTo>
                  <a:pt x="609" y="7567"/>
                </a:lnTo>
                <a:lnTo>
                  <a:pt x="803" y="7519"/>
                </a:lnTo>
                <a:lnTo>
                  <a:pt x="1217" y="7421"/>
                </a:lnTo>
                <a:lnTo>
                  <a:pt x="1095" y="7592"/>
                </a:lnTo>
                <a:lnTo>
                  <a:pt x="998" y="7762"/>
                </a:lnTo>
                <a:lnTo>
                  <a:pt x="876" y="8103"/>
                </a:lnTo>
                <a:lnTo>
                  <a:pt x="876" y="8151"/>
                </a:lnTo>
                <a:lnTo>
                  <a:pt x="876" y="8224"/>
                </a:lnTo>
                <a:lnTo>
                  <a:pt x="901" y="8273"/>
                </a:lnTo>
                <a:lnTo>
                  <a:pt x="925" y="8297"/>
                </a:lnTo>
                <a:lnTo>
                  <a:pt x="1022" y="8370"/>
                </a:lnTo>
                <a:lnTo>
                  <a:pt x="1144" y="8370"/>
                </a:lnTo>
                <a:lnTo>
                  <a:pt x="1193" y="8346"/>
                </a:lnTo>
                <a:lnTo>
                  <a:pt x="1217" y="8297"/>
                </a:lnTo>
                <a:lnTo>
                  <a:pt x="1290" y="8224"/>
                </a:lnTo>
                <a:lnTo>
                  <a:pt x="1363" y="7981"/>
                </a:lnTo>
                <a:lnTo>
                  <a:pt x="1460" y="7738"/>
                </a:lnTo>
                <a:lnTo>
                  <a:pt x="1558" y="7543"/>
                </a:lnTo>
                <a:lnTo>
                  <a:pt x="1655" y="7348"/>
                </a:lnTo>
                <a:lnTo>
                  <a:pt x="1850" y="7348"/>
                </a:lnTo>
                <a:lnTo>
                  <a:pt x="1752" y="7519"/>
                </a:lnTo>
                <a:lnTo>
                  <a:pt x="1655" y="7689"/>
                </a:lnTo>
                <a:lnTo>
                  <a:pt x="1606" y="7884"/>
                </a:lnTo>
                <a:lnTo>
                  <a:pt x="1558" y="8054"/>
                </a:lnTo>
                <a:lnTo>
                  <a:pt x="1558" y="8127"/>
                </a:lnTo>
                <a:lnTo>
                  <a:pt x="1558" y="8176"/>
                </a:lnTo>
                <a:lnTo>
                  <a:pt x="1606" y="8224"/>
                </a:lnTo>
                <a:lnTo>
                  <a:pt x="1655" y="8273"/>
                </a:lnTo>
                <a:lnTo>
                  <a:pt x="1728" y="8322"/>
                </a:lnTo>
                <a:lnTo>
                  <a:pt x="1801" y="8297"/>
                </a:lnTo>
                <a:lnTo>
                  <a:pt x="1898" y="8249"/>
                </a:lnTo>
                <a:lnTo>
                  <a:pt x="1923" y="8200"/>
                </a:lnTo>
                <a:lnTo>
                  <a:pt x="1947" y="8151"/>
                </a:lnTo>
                <a:lnTo>
                  <a:pt x="1996" y="7908"/>
                </a:lnTo>
                <a:lnTo>
                  <a:pt x="2093" y="7689"/>
                </a:lnTo>
                <a:lnTo>
                  <a:pt x="2166" y="7519"/>
                </a:lnTo>
                <a:lnTo>
                  <a:pt x="2239" y="7324"/>
                </a:lnTo>
                <a:lnTo>
                  <a:pt x="2409" y="7324"/>
                </a:lnTo>
                <a:lnTo>
                  <a:pt x="2361" y="7494"/>
                </a:lnTo>
                <a:lnTo>
                  <a:pt x="2239" y="7762"/>
                </a:lnTo>
                <a:lnTo>
                  <a:pt x="2215" y="7908"/>
                </a:lnTo>
                <a:lnTo>
                  <a:pt x="2190" y="8054"/>
                </a:lnTo>
                <a:lnTo>
                  <a:pt x="2215" y="8127"/>
                </a:lnTo>
                <a:lnTo>
                  <a:pt x="2239" y="8176"/>
                </a:lnTo>
                <a:lnTo>
                  <a:pt x="2288" y="8200"/>
                </a:lnTo>
                <a:lnTo>
                  <a:pt x="2336" y="8224"/>
                </a:lnTo>
                <a:lnTo>
                  <a:pt x="2385" y="8249"/>
                </a:lnTo>
                <a:lnTo>
                  <a:pt x="2434" y="8224"/>
                </a:lnTo>
                <a:lnTo>
                  <a:pt x="2482" y="8200"/>
                </a:lnTo>
                <a:lnTo>
                  <a:pt x="2507" y="8151"/>
                </a:lnTo>
                <a:lnTo>
                  <a:pt x="2555" y="8030"/>
                </a:lnTo>
                <a:lnTo>
                  <a:pt x="2580" y="7908"/>
                </a:lnTo>
                <a:lnTo>
                  <a:pt x="2628" y="7665"/>
                </a:lnTo>
                <a:lnTo>
                  <a:pt x="2677" y="7494"/>
                </a:lnTo>
                <a:lnTo>
                  <a:pt x="2701" y="7300"/>
                </a:lnTo>
                <a:lnTo>
                  <a:pt x="2847" y="7276"/>
                </a:lnTo>
                <a:lnTo>
                  <a:pt x="2920" y="7251"/>
                </a:lnTo>
                <a:lnTo>
                  <a:pt x="2969" y="7203"/>
                </a:lnTo>
                <a:lnTo>
                  <a:pt x="2993" y="7154"/>
                </a:lnTo>
                <a:lnTo>
                  <a:pt x="2993" y="7081"/>
                </a:lnTo>
                <a:lnTo>
                  <a:pt x="3042" y="7008"/>
                </a:lnTo>
                <a:lnTo>
                  <a:pt x="3066" y="6935"/>
                </a:lnTo>
                <a:lnTo>
                  <a:pt x="3066" y="6765"/>
                </a:lnTo>
                <a:lnTo>
                  <a:pt x="3115" y="6594"/>
                </a:lnTo>
                <a:lnTo>
                  <a:pt x="3212" y="6278"/>
                </a:lnTo>
                <a:lnTo>
                  <a:pt x="3456" y="5670"/>
                </a:lnTo>
                <a:lnTo>
                  <a:pt x="3553" y="5597"/>
                </a:lnTo>
                <a:lnTo>
                  <a:pt x="3602" y="5475"/>
                </a:lnTo>
                <a:lnTo>
                  <a:pt x="3602" y="5426"/>
                </a:lnTo>
                <a:lnTo>
                  <a:pt x="3602" y="5353"/>
                </a:lnTo>
                <a:lnTo>
                  <a:pt x="3577" y="5305"/>
                </a:lnTo>
                <a:lnTo>
                  <a:pt x="3529" y="5232"/>
                </a:lnTo>
                <a:lnTo>
                  <a:pt x="3139" y="4842"/>
                </a:lnTo>
                <a:lnTo>
                  <a:pt x="2799" y="4429"/>
                </a:lnTo>
                <a:lnTo>
                  <a:pt x="2434" y="4015"/>
                </a:lnTo>
                <a:lnTo>
                  <a:pt x="2069" y="3626"/>
                </a:lnTo>
                <a:lnTo>
                  <a:pt x="2263" y="3480"/>
                </a:lnTo>
                <a:lnTo>
                  <a:pt x="2458" y="3285"/>
                </a:lnTo>
                <a:lnTo>
                  <a:pt x="2799" y="2871"/>
                </a:lnTo>
                <a:lnTo>
                  <a:pt x="2993" y="2677"/>
                </a:lnTo>
                <a:lnTo>
                  <a:pt x="3164" y="2482"/>
                </a:lnTo>
                <a:lnTo>
                  <a:pt x="3383" y="2336"/>
                </a:lnTo>
                <a:lnTo>
                  <a:pt x="3504" y="2287"/>
                </a:lnTo>
                <a:lnTo>
                  <a:pt x="3626" y="2239"/>
                </a:lnTo>
                <a:lnTo>
                  <a:pt x="3723" y="2190"/>
                </a:lnTo>
                <a:lnTo>
                  <a:pt x="3577" y="2287"/>
                </a:lnTo>
                <a:lnTo>
                  <a:pt x="3431" y="2409"/>
                </a:lnTo>
                <a:lnTo>
                  <a:pt x="3261" y="2579"/>
                </a:lnTo>
                <a:lnTo>
                  <a:pt x="3188" y="2677"/>
                </a:lnTo>
                <a:lnTo>
                  <a:pt x="3139" y="2750"/>
                </a:lnTo>
                <a:lnTo>
                  <a:pt x="3091" y="2847"/>
                </a:lnTo>
                <a:lnTo>
                  <a:pt x="3091" y="2944"/>
                </a:lnTo>
                <a:lnTo>
                  <a:pt x="3115" y="3017"/>
                </a:lnTo>
                <a:lnTo>
                  <a:pt x="3164" y="3066"/>
                </a:lnTo>
                <a:lnTo>
                  <a:pt x="3212" y="3115"/>
                </a:lnTo>
                <a:lnTo>
                  <a:pt x="3310" y="3090"/>
                </a:lnTo>
                <a:lnTo>
                  <a:pt x="3383" y="3066"/>
                </a:lnTo>
                <a:lnTo>
                  <a:pt x="3431" y="3017"/>
                </a:lnTo>
                <a:lnTo>
                  <a:pt x="3553" y="2871"/>
                </a:lnTo>
                <a:lnTo>
                  <a:pt x="3675" y="2701"/>
                </a:lnTo>
                <a:lnTo>
                  <a:pt x="3845" y="2555"/>
                </a:lnTo>
                <a:lnTo>
                  <a:pt x="4064" y="2433"/>
                </a:lnTo>
                <a:lnTo>
                  <a:pt x="4161" y="2482"/>
                </a:lnTo>
                <a:lnTo>
                  <a:pt x="4015" y="2579"/>
                </a:lnTo>
                <a:lnTo>
                  <a:pt x="3894" y="2677"/>
                </a:lnTo>
                <a:lnTo>
                  <a:pt x="3772" y="2798"/>
                </a:lnTo>
                <a:lnTo>
                  <a:pt x="3650" y="2944"/>
                </a:lnTo>
                <a:lnTo>
                  <a:pt x="3602" y="3017"/>
                </a:lnTo>
                <a:lnTo>
                  <a:pt x="3577" y="3115"/>
                </a:lnTo>
                <a:lnTo>
                  <a:pt x="3553" y="3188"/>
                </a:lnTo>
                <a:lnTo>
                  <a:pt x="3553" y="3285"/>
                </a:lnTo>
                <a:lnTo>
                  <a:pt x="3577" y="3334"/>
                </a:lnTo>
                <a:lnTo>
                  <a:pt x="3602" y="3358"/>
                </a:lnTo>
                <a:lnTo>
                  <a:pt x="3675" y="3407"/>
                </a:lnTo>
                <a:lnTo>
                  <a:pt x="3772" y="3407"/>
                </a:lnTo>
                <a:lnTo>
                  <a:pt x="3869" y="3358"/>
                </a:lnTo>
                <a:lnTo>
                  <a:pt x="3942" y="3261"/>
                </a:lnTo>
                <a:lnTo>
                  <a:pt x="3991" y="3139"/>
                </a:lnTo>
                <a:lnTo>
                  <a:pt x="4088" y="3017"/>
                </a:lnTo>
                <a:lnTo>
                  <a:pt x="4210" y="2920"/>
                </a:lnTo>
                <a:lnTo>
                  <a:pt x="4453" y="2677"/>
                </a:lnTo>
                <a:lnTo>
                  <a:pt x="4551" y="2774"/>
                </a:lnTo>
                <a:lnTo>
                  <a:pt x="4697" y="2871"/>
                </a:lnTo>
                <a:lnTo>
                  <a:pt x="4453" y="3017"/>
                </a:lnTo>
                <a:lnTo>
                  <a:pt x="4259" y="3139"/>
                </a:lnTo>
                <a:lnTo>
                  <a:pt x="4064" y="3285"/>
                </a:lnTo>
                <a:lnTo>
                  <a:pt x="3894" y="3455"/>
                </a:lnTo>
                <a:lnTo>
                  <a:pt x="3845" y="3553"/>
                </a:lnTo>
                <a:lnTo>
                  <a:pt x="3796" y="3650"/>
                </a:lnTo>
                <a:lnTo>
                  <a:pt x="3796" y="3747"/>
                </a:lnTo>
                <a:lnTo>
                  <a:pt x="3821" y="3869"/>
                </a:lnTo>
                <a:lnTo>
                  <a:pt x="3894" y="3918"/>
                </a:lnTo>
                <a:lnTo>
                  <a:pt x="3967" y="3942"/>
                </a:lnTo>
                <a:lnTo>
                  <a:pt x="4064" y="3918"/>
                </a:lnTo>
                <a:lnTo>
                  <a:pt x="4088" y="3893"/>
                </a:lnTo>
                <a:lnTo>
                  <a:pt x="4113" y="3869"/>
                </a:lnTo>
                <a:lnTo>
                  <a:pt x="4210" y="3723"/>
                </a:lnTo>
                <a:lnTo>
                  <a:pt x="4307" y="3577"/>
                </a:lnTo>
                <a:lnTo>
                  <a:pt x="4429" y="3480"/>
                </a:lnTo>
                <a:lnTo>
                  <a:pt x="4575" y="3382"/>
                </a:lnTo>
                <a:lnTo>
                  <a:pt x="4794" y="3236"/>
                </a:lnTo>
                <a:lnTo>
                  <a:pt x="5013" y="3090"/>
                </a:lnTo>
                <a:lnTo>
                  <a:pt x="5305" y="3285"/>
                </a:lnTo>
                <a:lnTo>
                  <a:pt x="4989" y="3504"/>
                </a:lnTo>
                <a:lnTo>
                  <a:pt x="4843" y="3601"/>
                </a:lnTo>
                <a:lnTo>
                  <a:pt x="4697" y="3723"/>
                </a:lnTo>
                <a:lnTo>
                  <a:pt x="4551" y="3869"/>
                </a:lnTo>
                <a:lnTo>
                  <a:pt x="4526" y="3942"/>
                </a:lnTo>
                <a:lnTo>
                  <a:pt x="4502" y="4015"/>
                </a:lnTo>
                <a:lnTo>
                  <a:pt x="4526" y="4064"/>
                </a:lnTo>
                <a:lnTo>
                  <a:pt x="4551" y="4112"/>
                </a:lnTo>
                <a:lnTo>
                  <a:pt x="4599" y="4137"/>
                </a:lnTo>
                <a:lnTo>
                  <a:pt x="4672" y="4137"/>
                </a:lnTo>
                <a:lnTo>
                  <a:pt x="4721" y="4112"/>
                </a:lnTo>
                <a:lnTo>
                  <a:pt x="4770" y="4064"/>
                </a:lnTo>
                <a:lnTo>
                  <a:pt x="4867" y="3966"/>
                </a:lnTo>
                <a:lnTo>
                  <a:pt x="5013" y="3845"/>
                </a:lnTo>
                <a:lnTo>
                  <a:pt x="5183" y="3723"/>
                </a:lnTo>
                <a:lnTo>
                  <a:pt x="5354" y="3601"/>
                </a:lnTo>
                <a:lnTo>
                  <a:pt x="5548" y="3455"/>
                </a:lnTo>
                <a:lnTo>
                  <a:pt x="5597" y="3504"/>
                </a:lnTo>
                <a:lnTo>
                  <a:pt x="5694" y="3528"/>
                </a:lnTo>
                <a:lnTo>
                  <a:pt x="5767" y="3528"/>
                </a:lnTo>
                <a:lnTo>
                  <a:pt x="5840" y="3480"/>
                </a:lnTo>
                <a:lnTo>
                  <a:pt x="5889" y="3407"/>
                </a:lnTo>
                <a:lnTo>
                  <a:pt x="6181" y="3285"/>
                </a:lnTo>
                <a:lnTo>
                  <a:pt x="6449" y="3188"/>
                </a:lnTo>
                <a:lnTo>
                  <a:pt x="6765" y="3090"/>
                </a:lnTo>
                <a:lnTo>
                  <a:pt x="7033" y="3017"/>
                </a:lnTo>
                <a:lnTo>
                  <a:pt x="7106" y="2993"/>
                </a:lnTo>
                <a:lnTo>
                  <a:pt x="7154" y="2969"/>
                </a:lnTo>
                <a:lnTo>
                  <a:pt x="7203" y="2896"/>
                </a:lnTo>
                <a:lnTo>
                  <a:pt x="7227" y="2847"/>
                </a:lnTo>
                <a:lnTo>
                  <a:pt x="7276" y="2701"/>
                </a:lnTo>
                <a:lnTo>
                  <a:pt x="7325" y="2531"/>
                </a:lnTo>
                <a:lnTo>
                  <a:pt x="7373" y="2190"/>
                </a:lnTo>
                <a:lnTo>
                  <a:pt x="7398" y="1509"/>
                </a:lnTo>
                <a:lnTo>
                  <a:pt x="7495" y="998"/>
                </a:lnTo>
                <a:lnTo>
                  <a:pt x="7519" y="730"/>
                </a:lnTo>
                <a:lnTo>
                  <a:pt x="7519" y="608"/>
                </a:lnTo>
                <a:lnTo>
                  <a:pt x="7519" y="487"/>
                </a:lnTo>
                <a:close/>
                <a:moveTo>
                  <a:pt x="8030" y="0"/>
                </a:moveTo>
                <a:lnTo>
                  <a:pt x="7641" y="49"/>
                </a:lnTo>
                <a:lnTo>
                  <a:pt x="7471" y="73"/>
                </a:lnTo>
                <a:lnTo>
                  <a:pt x="7300" y="122"/>
                </a:lnTo>
                <a:lnTo>
                  <a:pt x="7252" y="146"/>
                </a:lnTo>
                <a:lnTo>
                  <a:pt x="7203" y="195"/>
                </a:lnTo>
                <a:lnTo>
                  <a:pt x="7179" y="243"/>
                </a:lnTo>
                <a:lnTo>
                  <a:pt x="7179" y="292"/>
                </a:lnTo>
                <a:lnTo>
                  <a:pt x="7106" y="414"/>
                </a:lnTo>
                <a:lnTo>
                  <a:pt x="7033" y="535"/>
                </a:lnTo>
                <a:lnTo>
                  <a:pt x="6984" y="681"/>
                </a:lnTo>
                <a:lnTo>
                  <a:pt x="6960" y="827"/>
                </a:lnTo>
                <a:lnTo>
                  <a:pt x="6935" y="1168"/>
                </a:lnTo>
                <a:lnTo>
                  <a:pt x="6887" y="1436"/>
                </a:lnTo>
                <a:lnTo>
                  <a:pt x="6789" y="2020"/>
                </a:lnTo>
                <a:lnTo>
                  <a:pt x="6765" y="2312"/>
                </a:lnTo>
                <a:lnTo>
                  <a:pt x="6765" y="2604"/>
                </a:lnTo>
                <a:lnTo>
                  <a:pt x="6497" y="2701"/>
                </a:lnTo>
                <a:lnTo>
                  <a:pt x="6230" y="2798"/>
                </a:lnTo>
                <a:lnTo>
                  <a:pt x="5719" y="3042"/>
                </a:lnTo>
                <a:lnTo>
                  <a:pt x="4770" y="2385"/>
                </a:lnTo>
                <a:lnTo>
                  <a:pt x="4551" y="2214"/>
                </a:lnTo>
                <a:lnTo>
                  <a:pt x="4283" y="2020"/>
                </a:lnTo>
                <a:lnTo>
                  <a:pt x="4113" y="1922"/>
                </a:lnTo>
                <a:lnTo>
                  <a:pt x="3967" y="1874"/>
                </a:lnTo>
                <a:lnTo>
                  <a:pt x="3845" y="1825"/>
                </a:lnTo>
                <a:lnTo>
                  <a:pt x="3699" y="1825"/>
                </a:lnTo>
                <a:lnTo>
                  <a:pt x="3626" y="1776"/>
                </a:lnTo>
                <a:lnTo>
                  <a:pt x="3553" y="1776"/>
                </a:lnTo>
                <a:lnTo>
                  <a:pt x="3504" y="1801"/>
                </a:lnTo>
                <a:lnTo>
                  <a:pt x="3358" y="1849"/>
                </a:lnTo>
                <a:lnTo>
                  <a:pt x="3237" y="1898"/>
                </a:lnTo>
                <a:lnTo>
                  <a:pt x="2993" y="2068"/>
                </a:lnTo>
                <a:lnTo>
                  <a:pt x="2774" y="2287"/>
                </a:lnTo>
                <a:lnTo>
                  <a:pt x="2580" y="2506"/>
                </a:lnTo>
                <a:lnTo>
                  <a:pt x="2117" y="2969"/>
                </a:lnTo>
                <a:lnTo>
                  <a:pt x="1923" y="3212"/>
                </a:lnTo>
                <a:lnTo>
                  <a:pt x="1728" y="3455"/>
                </a:lnTo>
                <a:lnTo>
                  <a:pt x="1655" y="3504"/>
                </a:lnTo>
                <a:lnTo>
                  <a:pt x="1606" y="3553"/>
                </a:lnTo>
                <a:lnTo>
                  <a:pt x="1582" y="3601"/>
                </a:lnTo>
                <a:lnTo>
                  <a:pt x="1606" y="3699"/>
                </a:lnTo>
                <a:lnTo>
                  <a:pt x="1728" y="3942"/>
                </a:lnTo>
                <a:lnTo>
                  <a:pt x="1898" y="4161"/>
                </a:lnTo>
                <a:lnTo>
                  <a:pt x="2263" y="4599"/>
                </a:lnTo>
                <a:lnTo>
                  <a:pt x="2628" y="5110"/>
                </a:lnTo>
                <a:lnTo>
                  <a:pt x="2847" y="5329"/>
                </a:lnTo>
                <a:lnTo>
                  <a:pt x="3066" y="5548"/>
                </a:lnTo>
                <a:lnTo>
                  <a:pt x="2969" y="5670"/>
                </a:lnTo>
                <a:lnTo>
                  <a:pt x="2920" y="5791"/>
                </a:lnTo>
                <a:lnTo>
                  <a:pt x="2799" y="6035"/>
                </a:lnTo>
                <a:lnTo>
                  <a:pt x="2653" y="6400"/>
                </a:lnTo>
                <a:lnTo>
                  <a:pt x="2604" y="6594"/>
                </a:lnTo>
                <a:lnTo>
                  <a:pt x="2580" y="6813"/>
                </a:lnTo>
                <a:lnTo>
                  <a:pt x="2288" y="6813"/>
                </a:lnTo>
                <a:lnTo>
                  <a:pt x="1971" y="6838"/>
                </a:lnTo>
                <a:lnTo>
                  <a:pt x="1387" y="6935"/>
                </a:lnTo>
                <a:lnTo>
                  <a:pt x="1144" y="6984"/>
                </a:lnTo>
                <a:lnTo>
                  <a:pt x="828" y="7057"/>
                </a:lnTo>
                <a:lnTo>
                  <a:pt x="682" y="7105"/>
                </a:lnTo>
                <a:lnTo>
                  <a:pt x="536" y="7178"/>
                </a:lnTo>
                <a:lnTo>
                  <a:pt x="438" y="7251"/>
                </a:lnTo>
                <a:lnTo>
                  <a:pt x="365" y="7348"/>
                </a:lnTo>
                <a:lnTo>
                  <a:pt x="292" y="7373"/>
                </a:lnTo>
                <a:lnTo>
                  <a:pt x="244" y="7397"/>
                </a:lnTo>
                <a:lnTo>
                  <a:pt x="195" y="7446"/>
                </a:lnTo>
                <a:lnTo>
                  <a:pt x="171" y="7494"/>
                </a:lnTo>
                <a:lnTo>
                  <a:pt x="122" y="7640"/>
                </a:lnTo>
                <a:lnTo>
                  <a:pt x="98" y="7932"/>
                </a:lnTo>
                <a:lnTo>
                  <a:pt x="25" y="8857"/>
                </a:lnTo>
                <a:lnTo>
                  <a:pt x="0" y="9149"/>
                </a:lnTo>
                <a:lnTo>
                  <a:pt x="25" y="9514"/>
                </a:lnTo>
                <a:lnTo>
                  <a:pt x="49" y="9709"/>
                </a:lnTo>
                <a:lnTo>
                  <a:pt x="98" y="9879"/>
                </a:lnTo>
                <a:lnTo>
                  <a:pt x="171" y="10001"/>
                </a:lnTo>
                <a:lnTo>
                  <a:pt x="219" y="10049"/>
                </a:lnTo>
                <a:lnTo>
                  <a:pt x="268" y="10098"/>
                </a:lnTo>
                <a:lnTo>
                  <a:pt x="268" y="10171"/>
                </a:lnTo>
                <a:lnTo>
                  <a:pt x="292" y="10220"/>
                </a:lnTo>
                <a:lnTo>
                  <a:pt x="317" y="10268"/>
                </a:lnTo>
                <a:lnTo>
                  <a:pt x="390" y="10317"/>
                </a:lnTo>
                <a:lnTo>
                  <a:pt x="633" y="10414"/>
                </a:lnTo>
                <a:lnTo>
                  <a:pt x="925" y="10487"/>
                </a:lnTo>
                <a:lnTo>
                  <a:pt x="1193" y="10560"/>
                </a:lnTo>
                <a:lnTo>
                  <a:pt x="1485" y="10609"/>
                </a:lnTo>
                <a:lnTo>
                  <a:pt x="2069" y="10658"/>
                </a:lnTo>
                <a:lnTo>
                  <a:pt x="2653" y="10706"/>
                </a:lnTo>
                <a:lnTo>
                  <a:pt x="2750" y="10877"/>
                </a:lnTo>
                <a:lnTo>
                  <a:pt x="2823" y="11047"/>
                </a:lnTo>
                <a:lnTo>
                  <a:pt x="3018" y="11363"/>
                </a:lnTo>
                <a:lnTo>
                  <a:pt x="3261" y="11655"/>
                </a:lnTo>
                <a:lnTo>
                  <a:pt x="3066" y="11850"/>
                </a:lnTo>
                <a:lnTo>
                  <a:pt x="2872" y="12045"/>
                </a:lnTo>
                <a:lnTo>
                  <a:pt x="2507" y="12483"/>
                </a:lnTo>
                <a:lnTo>
                  <a:pt x="2117" y="12994"/>
                </a:lnTo>
                <a:lnTo>
                  <a:pt x="1947" y="13213"/>
                </a:lnTo>
                <a:lnTo>
                  <a:pt x="1874" y="13334"/>
                </a:lnTo>
                <a:lnTo>
                  <a:pt x="1825" y="13456"/>
                </a:lnTo>
                <a:lnTo>
                  <a:pt x="1825" y="13553"/>
                </a:lnTo>
                <a:lnTo>
                  <a:pt x="1850" y="13626"/>
                </a:lnTo>
                <a:lnTo>
                  <a:pt x="1850" y="13748"/>
                </a:lnTo>
                <a:lnTo>
                  <a:pt x="1874" y="13894"/>
                </a:lnTo>
                <a:lnTo>
                  <a:pt x="1947" y="14016"/>
                </a:lnTo>
                <a:lnTo>
                  <a:pt x="2020" y="14162"/>
                </a:lnTo>
                <a:lnTo>
                  <a:pt x="2215" y="14381"/>
                </a:lnTo>
                <a:lnTo>
                  <a:pt x="2385" y="14600"/>
                </a:lnTo>
                <a:lnTo>
                  <a:pt x="2653" y="14867"/>
                </a:lnTo>
                <a:lnTo>
                  <a:pt x="2920" y="15135"/>
                </a:lnTo>
                <a:lnTo>
                  <a:pt x="3188" y="15378"/>
                </a:lnTo>
                <a:lnTo>
                  <a:pt x="3504" y="15597"/>
                </a:lnTo>
                <a:lnTo>
                  <a:pt x="3553" y="15646"/>
                </a:lnTo>
                <a:lnTo>
                  <a:pt x="3675" y="15646"/>
                </a:lnTo>
                <a:lnTo>
                  <a:pt x="3723" y="15621"/>
                </a:lnTo>
                <a:lnTo>
                  <a:pt x="3845" y="15646"/>
                </a:lnTo>
                <a:lnTo>
                  <a:pt x="3967" y="15621"/>
                </a:lnTo>
                <a:lnTo>
                  <a:pt x="4113" y="15573"/>
                </a:lnTo>
                <a:lnTo>
                  <a:pt x="4234" y="15524"/>
                </a:lnTo>
                <a:lnTo>
                  <a:pt x="4478" y="15378"/>
                </a:lnTo>
                <a:lnTo>
                  <a:pt x="4697" y="15232"/>
                </a:lnTo>
                <a:lnTo>
                  <a:pt x="4964" y="14989"/>
                </a:lnTo>
                <a:lnTo>
                  <a:pt x="5232" y="14746"/>
                </a:lnTo>
                <a:lnTo>
                  <a:pt x="5743" y="14210"/>
                </a:lnTo>
                <a:lnTo>
                  <a:pt x="5865" y="14308"/>
                </a:lnTo>
                <a:lnTo>
                  <a:pt x="5986" y="14381"/>
                </a:lnTo>
                <a:lnTo>
                  <a:pt x="6254" y="14502"/>
                </a:lnTo>
                <a:lnTo>
                  <a:pt x="6595" y="14648"/>
                </a:lnTo>
                <a:lnTo>
                  <a:pt x="6789" y="14697"/>
                </a:lnTo>
                <a:lnTo>
                  <a:pt x="6887" y="14721"/>
                </a:lnTo>
                <a:lnTo>
                  <a:pt x="6984" y="14721"/>
                </a:lnTo>
                <a:lnTo>
                  <a:pt x="7033" y="14940"/>
                </a:lnTo>
                <a:lnTo>
                  <a:pt x="7081" y="15135"/>
                </a:lnTo>
                <a:lnTo>
                  <a:pt x="7154" y="15573"/>
                </a:lnTo>
                <a:lnTo>
                  <a:pt x="7203" y="16035"/>
                </a:lnTo>
                <a:lnTo>
                  <a:pt x="7203" y="16278"/>
                </a:lnTo>
                <a:lnTo>
                  <a:pt x="7203" y="16546"/>
                </a:lnTo>
                <a:lnTo>
                  <a:pt x="7227" y="16692"/>
                </a:lnTo>
                <a:lnTo>
                  <a:pt x="7252" y="16814"/>
                </a:lnTo>
                <a:lnTo>
                  <a:pt x="7325" y="16911"/>
                </a:lnTo>
                <a:lnTo>
                  <a:pt x="7398" y="16984"/>
                </a:lnTo>
                <a:lnTo>
                  <a:pt x="7422" y="17008"/>
                </a:lnTo>
                <a:lnTo>
                  <a:pt x="7471" y="17057"/>
                </a:lnTo>
                <a:lnTo>
                  <a:pt x="7568" y="17130"/>
                </a:lnTo>
                <a:lnTo>
                  <a:pt x="7690" y="17179"/>
                </a:lnTo>
                <a:lnTo>
                  <a:pt x="7811" y="17203"/>
                </a:lnTo>
                <a:lnTo>
                  <a:pt x="7957" y="17227"/>
                </a:lnTo>
                <a:lnTo>
                  <a:pt x="8249" y="17227"/>
                </a:lnTo>
                <a:lnTo>
                  <a:pt x="8492" y="17203"/>
                </a:lnTo>
                <a:lnTo>
                  <a:pt x="9198" y="17179"/>
                </a:lnTo>
                <a:lnTo>
                  <a:pt x="9904" y="17154"/>
                </a:lnTo>
                <a:lnTo>
                  <a:pt x="10001" y="17130"/>
                </a:lnTo>
                <a:lnTo>
                  <a:pt x="10098" y="17081"/>
                </a:lnTo>
                <a:lnTo>
                  <a:pt x="10147" y="16984"/>
                </a:lnTo>
                <a:lnTo>
                  <a:pt x="10147" y="16887"/>
                </a:lnTo>
                <a:lnTo>
                  <a:pt x="10171" y="16862"/>
                </a:lnTo>
                <a:lnTo>
                  <a:pt x="10269" y="16741"/>
                </a:lnTo>
                <a:lnTo>
                  <a:pt x="10317" y="16619"/>
                </a:lnTo>
                <a:lnTo>
                  <a:pt x="10366" y="16473"/>
                </a:lnTo>
                <a:lnTo>
                  <a:pt x="10390" y="16327"/>
                </a:lnTo>
                <a:lnTo>
                  <a:pt x="10463" y="15719"/>
                </a:lnTo>
                <a:lnTo>
                  <a:pt x="10561" y="15159"/>
                </a:lnTo>
                <a:lnTo>
                  <a:pt x="10561" y="14892"/>
                </a:lnTo>
                <a:lnTo>
                  <a:pt x="10561" y="14600"/>
                </a:lnTo>
                <a:lnTo>
                  <a:pt x="10707" y="14624"/>
                </a:lnTo>
                <a:lnTo>
                  <a:pt x="10877" y="14600"/>
                </a:lnTo>
                <a:lnTo>
                  <a:pt x="11169" y="14527"/>
                </a:lnTo>
                <a:lnTo>
                  <a:pt x="11291" y="14502"/>
                </a:lnTo>
                <a:lnTo>
                  <a:pt x="11437" y="14429"/>
                </a:lnTo>
                <a:lnTo>
                  <a:pt x="11583" y="14356"/>
                </a:lnTo>
                <a:lnTo>
                  <a:pt x="11680" y="14235"/>
                </a:lnTo>
                <a:lnTo>
                  <a:pt x="11826" y="14405"/>
                </a:lnTo>
                <a:lnTo>
                  <a:pt x="11996" y="14527"/>
                </a:lnTo>
                <a:lnTo>
                  <a:pt x="12313" y="14770"/>
                </a:lnTo>
                <a:lnTo>
                  <a:pt x="12897" y="15208"/>
                </a:lnTo>
                <a:lnTo>
                  <a:pt x="13505" y="15621"/>
                </a:lnTo>
                <a:lnTo>
                  <a:pt x="13578" y="15646"/>
                </a:lnTo>
                <a:lnTo>
                  <a:pt x="13651" y="15670"/>
                </a:lnTo>
                <a:lnTo>
                  <a:pt x="13724" y="15646"/>
                </a:lnTo>
                <a:lnTo>
                  <a:pt x="13797" y="15621"/>
                </a:lnTo>
                <a:lnTo>
                  <a:pt x="13846" y="15597"/>
                </a:lnTo>
                <a:lnTo>
                  <a:pt x="13870" y="15524"/>
                </a:lnTo>
                <a:lnTo>
                  <a:pt x="13919" y="15476"/>
                </a:lnTo>
                <a:lnTo>
                  <a:pt x="13919" y="15403"/>
                </a:lnTo>
                <a:lnTo>
                  <a:pt x="14138" y="15232"/>
                </a:lnTo>
                <a:lnTo>
                  <a:pt x="14332" y="15038"/>
                </a:lnTo>
                <a:lnTo>
                  <a:pt x="14722" y="14624"/>
                </a:lnTo>
                <a:lnTo>
                  <a:pt x="15208" y="14162"/>
                </a:lnTo>
                <a:lnTo>
                  <a:pt x="15427" y="13894"/>
                </a:lnTo>
                <a:lnTo>
                  <a:pt x="15622" y="13651"/>
                </a:lnTo>
                <a:lnTo>
                  <a:pt x="15671" y="13553"/>
                </a:lnTo>
                <a:lnTo>
                  <a:pt x="15671" y="13480"/>
                </a:lnTo>
                <a:lnTo>
                  <a:pt x="15695" y="13383"/>
                </a:lnTo>
                <a:lnTo>
                  <a:pt x="15671" y="13261"/>
                </a:lnTo>
                <a:lnTo>
                  <a:pt x="15500" y="12969"/>
                </a:lnTo>
                <a:lnTo>
                  <a:pt x="15330" y="12702"/>
                </a:lnTo>
                <a:lnTo>
                  <a:pt x="14941" y="12191"/>
                </a:lnTo>
                <a:lnTo>
                  <a:pt x="14795" y="11996"/>
                </a:lnTo>
                <a:lnTo>
                  <a:pt x="14649" y="11801"/>
                </a:lnTo>
                <a:lnTo>
                  <a:pt x="14454" y="11655"/>
                </a:lnTo>
                <a:lnTo>
                  <a:pt x="14259" y="11509"/>
                </a:lnTo>
                <a:lnTo>
                  <a:pt x="14430" y="11266"/>
                </a:lnTo>
                <a:lnTo>
                  <a:pt x="14576" y="10998"/>
                </a:lnTo>
                <a:lnTo>
                  <a:pt x="14673" y="10706"/>
                </a:lnTo>
                <a:lnTo>
                  <a:pt x="14722" y="10414"/>
                </a:lnTo>
                <a:lnTo>
                  <a:pt x="14843" y="10463"/>
                </a:lnTo>
                <a:lnTo>
                  <a:pt x="14965" y="10463"/>
                </a:lnTo>
                <a:lnTo>
                  <a:pt x="15257" y="10487"/>
                </a:lnTo>
                <a:lnTo>
                  <a:pt x="15768" y="10439"/>
                </a:lnTo>
                <a:lnTo>
                  <a:pt x="16352" y="10414"/>
                </a:lnTo>
                <a:lnTo>
                  <a:pt x="16619" y="10390"/>
                </a:lnTo>
                <a:lnTo>
                  <a:pt x="16911" y="10366"/>
                </a:lnTo>
                <a:lnTo>
                  <a:pt x="16984" y="10341"/>
                </a:lnTo>
                <a:lnTo>
                  <a:pt x="17057" y="10293"/>
                </a:lnTo>
                <a:lnTo>
                  <a:pt x="17082" y="10220"/>
                </a:lnTo>
                <a:lnTo>
                  <a:pt x="17106" y="10171"/>
                </a:lnTo>
                <a:lnTo>
                  <a:pt x="17179" y="10122"/>
                </a:lnTo>
                <a:lnTo>
                  <a:pt x="17252" y="10074"/>
                </a:lnTo>
                <a:lnTo>
                  <a:pt x="17301" y="10001"/>
                </a:lnTo>
                <a:lnTo>
                  <a:pt x="17301" y="9928"/>
                </a:lnTo>
                <a:lnTo>
                  <a:pt x="17301" y="8784"/>
                </a:lnTo>
                <a:lnTo>
                  <a:pt x="17301" y="8224"/>
                </a:lnTo>
                <a:lnTo>
                  <a:pt x="17252" y="7665"/>
                </a:lnTo>
                <a:lnTo>
                  <a:pt x="17228" y="7567"/>
                </a:lnTo>
                <a:lnTo>
                  <a:pt x="17155" y="7519"/>
                </a:lnTo>
                <a:lnTo>
                  <a:pt x="17082" y="7470"/>
                </a:lnTo>
                <a:lnTo>
                  <a:pt x="17009" y="7446"/>
                </a:lnTo>
                <a:lnTo>
                  <a:pt x="16960" y="7300"/>
                </a:lnTo>
                <a:lnTo>
                  <a:pt x="16863" y="7203"/>
                </a:lnTo>
                <a:lnTo>
                  <a:pt x="16741" y="7130"/>
                </a:lnTo>
                <a:lnTo>
                  <a:pt x="16619" y="7057"/>
                </a:lnTo>
                <a:lnTo>
                  <a:pt x="16473" y="7008"/>
                </a:lnTo>
                <a:lnTo>
                  <a:pt x="16303" y="6984"/>
                </a:lnTo>
                <a:lnTo>
                  <a:pt x="16035" y="6935"/>
                </a:lnTo>
                <a:lnTo>
                  <a:pt x="15427" y="6862"/>
                </a:lnTo>
                <a:lnTo>
                  <a:pt x="15087" y="6838"/>
                </a:lnTo>
                <a:lnTo>
                  <a:pt x="14795" y="6838"/>
                </a:lnTo>
                <a:lnTo>
                  <a:pt x="14770" y="6667"/>
                </a:lnTo>
                <a:lnTo>
                  <a:pt x="14770" y="6521"/>
                </a:lnTo>
                <a:lnTo>
                  <a:pt x="14697" y="6181"/>
                </a:lnTo>
                <a:lnTo>
                  <a:pt x="14673" y="6010"/>
                </a:lnTo>
                <a:lnTo>
                  <a:pt x="14600" y="5816"/>
                </a:lnTo>
                <a:lnTo>
                  <a:pt x="14527" y="5621"/>
                </a:lnTo>
                <a:lnTo>
                  <a:pt x="14430" y="5451"/>
                </a:lnTo>
                <a:lnTo>
                  <a:pt x="14576" y="5256"/>
                </a:lnTo>
                <a:lnTo>
                  <a:pt x="14697" y="5086"/>
                </a:lnTo>
                <a:lnTo>
                  <a:pt x="15111" y="4477"/>
                </a:lnTo>
                <a:lnTo>
                  <a:pt x="15354" y="4185"/>
                </a:lnTo>
                <a:lnTo>
                  <a:pt x="15598" y="3893"/>
                </a:lnTo>
                <a:lnTo>
                  <a:pt x="15646" y="3845"/>
                </a:lnTo>
                <a:lnTo>
                  <a:pt x="15671" y="3796"/>
                </a:lnTo>
                <a:lnTo>
                  <a:pt x="15671" y="3723"/>
                </a:lnTo>
                <a:lnTo>
                  <a:pt x="15671" y="3650"/>
                </a:lnTo>
                <a:lnTo>
                  <a:pt x="15646" y="3601"/>
                </a:lnTo>
                <a:lnTo>
                  <a:pt x="15646" y="3528"/>
                </a:lnTo>
                <a:lnTo>
                  <a:pt x="15646" y="3431"/>
                </a:lnTo>
                <a:lnTo>
                  <a:pt x="15622" y="3382"/>
                </a:lnTo>
                <a:lnTo>
                  <a:pt x="15549" y="3236"/>
                </a:lnTo>
                <a:lnTo>
                  <a:pt x="15354" y="2993"/>
                </a:lnTo>
                <a:lnTo>
                  <a:pt x="15062" y="2677"/>
                </a:lnTo>
                <a:lnTo>
                  <a:pt x="14746" y="2385"/>
                </a:lnTo>
                <a:lnTo>
                  <a:pt x="14503" y="2190"/>
                </a:lnTo>
                <a:lnTo>
                  <a:pt x="14235" y="1971"/>
                </a:lnTo>
                <a:lnTo>
                  <a:pt x="14065" y="1874"/>
                </a:lnTo>
                <a:lnTo>
                  <a:pt x="13919" y="1825"/>
                </a:lnTo>
                <a:lnTo>
                  <a:pt x="13748" y="1801"/>
                </a:lnTo>
                <a:lnTo>
                  <a:pt x="13554" y="1801"/>
                </a:lnTo>
                <a:lnTo>
                  <a:pt x="13481" y="1825"/>
                </a:lnTo>
                <a:lnTo>
                  <a:pt x="13189" y="1971"/>
                </a:lnTo>
                <a:lnTo>
                  <a:pt x="12921" y="2117"/>
                </a:lnTo>
                <a:lnTo>
                  <a:pt x="12653" y="2312"/>
                </a:lnTo>
                <a:lnTo>
                  <a:pt x="12410" y="2506"/>
                </a:lnTo>
                <a:lnTo>
                  <a:pt x="12094" y="2725"/>
                </a:lnTo>
                <a:lnTo>
                  <a:pt x="11923" y="2847"/>
                </a:lnTo>
                <a:lnTo>
                  <a:pt x="11777" y="2993"/>
                </a:lnTo>
                <a:lnTo>
                  <a:pt x="11558" y="2847"/>
                </a:lnTo>
                <a:lnTo>
                  <a:pt x="11291" y="2750"/>
                </a:lnTo>
                <a:lnTo>
                  <a:pt x="11023" y="2652"/>
                </a:lnTo>
                <a:lnTo>
                  <a:pt x="10755" y="2628"/>
                </a:lnTo>
                <a:lnTo>
                  <a:pt x="10755" y="2604"/>
                </a:lnTo>
                <a:lnTo>
                  <a:pt x="10682" y="2458"/>
                </a:lnTo>
                <a:lnTo>
                  <a:pt x="10634" y="2287"/>
                </a:lnTo>
                <a:lnTo>
                  <a:pt x="10561" y="1922"/>
                </a:lnTo>
                <a:lnTo>
                  <a:pt x="10585" y="1922"/>
                </a:lnTo>
                <a:lnTo>
                  <a:pt x="10609" y="1874"/>
                </a:lnTo>
                <a:lnTo>
                  <a:pt x="10609" y="1825"/>
                </a:lnTo>
                <a:lnTo>
                  <a:pt x="10585" y="1752"/>
                </a:lnTo>
                <a:lnTo>
                  <a:pt x="10536" y="1703"/>
                </a:lnTo>
                <a:lnTo>
                  <a:pt x="10463" y="1095"/>
                </a:lnTo>
                <a:lnTo>
                  <a:pt x="10439" y="779"/>
                </a:lnTo>
                <a:lnTo>
                  <a:pt x="10366" y="487"/>
                </a:lnTo>
                <a:lnTo>
                  <a:pt x="10390" y="438"/>
                </a:lnTo>
                <a:lnTo>
                  <a:pt x="10415" y="389"/>
                </a:lnTo>
                <a:lnTo>
                  <a:pt x="10439" y="316"/>
                </a:lnTo>
                <a:lnTo>
                  <a:pt x="10415" y="268"/>
                </a:lnTo>
                <a:lnTo>
                  <a:pt x="10390" y="195"/>
                </a:lnTo>
                <a:lnTo>
                  <a:pt x="10342" y="146"/>
                </a:lnTo>
                <a:lnTo>
                  <a:pt x="10293" y="122"/>
                </a:lnTo>
                <a:lnTo>
                  <a:pt x="10196" y="97"/>
                </a:lnTo>
                <a:lnTo>
                  <a:pt x="9855" y="73"/>
                </a:lnTo>
                <a:lnTo>
                  <a:pt x="9490" y="49"/>
                </a:lnTo>
                <a:lnTo>
                  <a:pt x="8760" y="49"/>
                </a:lnTo>
                <a:lnTo>
                  <a:pt x="8395" y="24"/>
                </a:lnTo>
                <a:lnTo>
                  <a:pt x="80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9"/>
          <p:cNvSpPr/>
          <p:nvPr/>
        </p:nvSpPr>
        <p:spPr>
          <a:xfrm>
            <a:off x="4450240" y="2547566"/>
            <a:ext cx="385523" cy="311847"/>
          </a:xfrm>
          <a:custGeom>
            <a:avLst/>
            <a:gdLst/>
            <a:ahLst/>
            <a:cxnLst/>
            <a:rect l="l" t="t" r="r" b="b"/>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9"/>
          <p:cNvSpPr/>
          <p:nvPr/>
        </p:nvSpPr>
        <p:spPr>
          <a:xfrm>
            <a:off x="4982711" y="2535077"/>
            <a:ext cx="231909" cy="322660"/>
          </a:xfrm>
          <a:custGeom>
            <a:avLst/>
            <a:gdLst/>
            <a:ahLst/>
            <a:cxnLst/>
            <a:rect l="l" t="t" r="r" b="b"/>
            <a:pathLst>
              <a:path w="13554" h="18858" extrusionOk="0">
                <a:moveTo>
                  <a:pt x="7032" y="462"/>
                </a:moveTo>
                <a:lnTo>
                  <a:pt x="7300" y="487"/>
                </a:lnTo>
                <a:lnTo>
                  <a:pt x="7592" y="511"/>
                </a:lnTo>
                <a:lnTo>
                  <a:pt x="7860" y="560"/>
                </a:lnTo>
                <a:lnTo>
                  <a:pt x="8127" y="633"/>
                </a:lnTo>
                <a:lnTo>
                  <a:pt x="8395" y="706"/>
                </a:lnTo>
                <a:lnTo>
                  <a:pt x="8662" y="803"/>
                </a:lnTo>
                <a:lnTo>
                  <a:pt x="8906" y="925"/>
                </a:lnTo>
                <a:lnTo>
                  <a:pt x="9173" y="1046"/>
                </a:lnTo>
                <a:lnTo>
                  <a:pt x="9417" y="1168"/>
                </a:lnTo>
                <a:lnTo>
                  <a:pt x="9636" y="1338"/>
                </a:lnTo>
                <a:lnTo>
                  <a:pt x="9879" y="1484"/>
                </a:lnTo>
                <a:lnTo>
                  <a:pt x="10074" y="1679"/>
                </a:lnTo>
                <a:lnTo>
                  <a:pt x="10293" y="1849"/>
                </a:lnTo>
                <a:lnTo>
                  <a:pt x="10487" y="2068"/>
                </a:lnTo>
                <a:lnTo>
                  <a:pt x="10731" y="2336"/>
                </a:lnTo>
                <a:lnTo>
                  <a:pt x="10950" y="2652"/>
                </a:lnTo>
                <a:lnTo>
                  <a:pt x="11144" y="2969"/>
                </a:lnTo>
                <a:lnTo>
                  <a:pt x="11290" y="3285"/>
                </a:lnTo>
                <a:lnTo>
                  <a:pt x="11412" y="3626"/>
                </a:lnTo>
                <a:lnTo>
                  <a:pt x="11509" y="3966"/>
                </a:lnTo>
                <a:lnTo>
                  <a:pt x="11582" y="4331"/>
                </a:lnTo>
                <a:lnTo>
                  <a:pt x="11607" y="4721"/>
                </a:lnTo>
                <a:lnTo>
                  <a:pt x="11631" y="5378"/>
                </a:lnTo>
                <a:lnTo>
                  <a:pt x="11655" y="6059"/>
                </a:lnTo>
                <a:lnTo>
                  <a:pt x="11680" y="6716"/>
                </a:lnTo>
                <a:lnTo>
                  <a:pt x="11704" y="7057"/>
                </a:lnTo>
                <a:lnTo>
                  <a:pt x="11753" y="7397"/>
                </a:lnTo>
                <a:lnTo>
                  <a:pt x="10706" y="7397"/>
                </a:lnTo>
                <a:lnTo>
                  <a:pt x="10682" y="6327"/>
                </a:lnTo>
                <a:lnTo>
                  <a:pt x="10682" y="5767"/>
                </a:lnTo>
                <a:lnTo>
                  <a:pt x="10658" y="5232"/>
                </a:lnTo>
                <a:lnTo>
                  <a:pt x="10585" y="4672"/>
                </a:lnTo>
                <a:lnTo>
                  <a:pt x="10512" y="4429"/>
                </a:lnTo>
                <a:lnTo>
                  <a:pt x="10463" y="4161"/>
                </a:lnTo>
                <a:lnTo>
                  <a:pt x="10366" y="3893"/>
                </a:lnTo>
                <a:lnTo>
                  <a:pt x="10268" y="3650"/>
                </a:lnTo>
                <a:lnTo>
                  <a:pt x="10147" y="3407"/>
                </a:lnTo>
                <a:lnTo>
                  <a:pt x="10001" y="3163"/>
                </a:lnTo>
                <a:lnTo>
                  <a:pt x="9879" y="2993"/>
                </a:lnTo>
                <a:lnTo>
                  <a:pt x="9733" y="2823"/>
                </a:lnTo>
                <a:lnTo>
                  <a:pt x="9587" y="2652"/>
                </a:lnTo>
                <a:lnTo>
                  <a:pt x="9417" y="2506"/>
                </a:lnTo>
                <a:lnTo>
                  <a:pt x="9052" y="2263"/>
                </a:lnTo>
                <a:lnTo>
                  <a:pt x="8662" y="2044"/>
                </a:lnTo>
                <a:lnTo>
                  <a:pt x="8273" y="1874"/>
                </a:lnTo>
                <a:lnTo>
                  <a:pt x="7835" y="1728"/>
                </a:lnTo>
                <a:lnTo>
                  <a:pt x="7397" y="1630"/>
                </a:lnTo>
                <a:lnTo>
                  <a:pt x="6959" y="1582"/>
                </a:lnTo>
                <a:lnTo>
                  <a:pt x="6521" y="1582"/>
                </a:lnTo>
                <a:lnTo>
                  <a:pt x="6083" y="1630"/>
                </a:lnTo>
                <a:lnTo>
                  <a:pt x="5670" y="1728"/>
                </a:lnTo>
                <a:lnTo>
                  <a:pt x="5232" y="1898"/>
                </a:lnTo>
                <a:lnTo>
                  <a:pt x="4842" y="2093"/>
                </a:lnTo>
                <a:lnTo>
                  <a:pt x="4477" y="2336"/>
                </a:lnTo>
                <a:lnTo>
                  <a:pt x="4307" y="2482"/>
                </a:lnTo>
                <a:lnTo>
                  <a:pt x="4161" y="2628"/>
                </a:lnTo>
                <a:lnTo>
                  <a:pt x="4015" y="2798"/>
                </a:lnTo>
                <a:lnTo>
                  <a:pt x="3869" y="2969"/>
                </a:lnTo>
                <a:lnTo>
                  <a:pt x="3723" y="3212"/>
                </a:lnTo>
                <a:lnTo>
                  <a:pt x="3577" y="3455"/>
                </a:lnTo>
                <a:lnTo>
                  <a:pt x="3455" y="3699"/>
                </a:lnTo>
                <a:lnTo>
                  <a:pt x="3358" y="3966"/>
                </a:lnTo>
                <a:lnTo>
                  <a:pt x="3261" y="4234"/>
                </a:lnTo>
                <a:lnTo>
                  <a:pt x="3188" y="4502"/>
                </a:lnTo>
                <a:lnTo>
                  <a:pt x="3090" y="5086"/>
                </a:lnTo>
                <a:lnTo>
                  <a:pt x="3017" y="5645"/>
                </a:lnTo>
                <a:lnTo>
                  <a:pt x="2993" y="6229"/>
                </a:lnTo>
                <a:lnTo>
                  <a:pt x="2969" y="6789"/>
                </a:lnTo>
                <a:lnTo>
                  <a:pt x="2993" y="7349"/>
                </a:lnTo>
                <a:lnTo>
                  <a:pt x="2993" y="7397"/>
                </a:lnTo>
                <a:lnTo>
                  <a:pt x="2385" y="7373"/>
                </a:lnTo>
                <a:lnTo>
                  <a:pt x="1776" y="7397"/>
                </a:lnTo>
                <a:lnTo>
                  <a:pt x="1801" y="7324"/>
                </a:lnTo>
                <a:lnTo>
                  <a:pt x="1825" y="7227"/>
                </a:lnTo>
                <a:lnTo>
                  <a:pt x="1752" y="6692"/>
                </a:lnTo>
                <a:lnTo>
                  <a:pt x="1752" y="6132"/>
                </a:lnTo>
                <a:lnTo>
                  <a:pt x="1801" y="5572"/>
                </a:lnTo>
                <a:lnTo>
                  <a:pt x="1874" y="5037"/>
                </a:lnTo>
                <a:lnTo>
                  <a:pt x="1995" y="4477"/>
                </a:lnTo>
                <a:lnTo>
                  <a:pt x="2141" y="3942"/>
                </a:lnTo>
                <a:lnTo>
                  <a:pt x="2336" y="3431"/>
                </a:lnTo>
                <a:lnTo>
                  <a:pt x="2555" y="2944"/>
                </a:lnTo>
                <a:lnTo>
                  <a:pt x="2701" y="2652"/>
                </a:lnTo>
                <a:lnTo>
                  <a:pt x="2871" y="2409"/>
                </a:lnTo>
                <a:lnTo>
                  <a:pt x="3066" y="2166"/>
                </a:lnTo>
                <a:lnTo>
                  <a:pt x="3261" y="1922"/>
                </a:lnTo>
                <a:lnTo>
                  <a:pt x="3455" y="1728"/>
                </a:lnTo>
                <a:lnTo>
                  <a:pt x="3699" y="1533"/>
                </a:lnTo>
                <a:lnTo>
                  <a:pt x="3918" y="1363"/>
                </a:lnTo>
                <a:lnTo>
                  <a:pt x="4185" y="1192"/>
                </a:lnTo>
                <a:lnTo>
                  <a:pt x="4429" y="1046"/>
                </a:lnTo>
                <a:lnTo>
                  <a:pt x="4696" y="925"/>
                </a:lnTo>
                <a:lnTo>
                  <a:pt x="4988" y="803"/>
                </a:lnTo>
                <a:lnTo>
                  <a:pt x="5280" y="706"/>
                </a:lnTo>
                <a:lnTo>
                  <a:pt x="5572" y="633"/>
                </a:lnTo>
                <a:lnTo>
                  <a:pt x="5864" y="560"/>
                </a:lnTo>
                <a:lnTo>
                  <a:pt x="6156" y="511"/>
                </a:lnTo>
                <a:lnTo>
                  <a:pt x="6473" y="487"/>
                </a:lnTo>
                <a:lnTo>
                  <a:pt x="6740" y="462"/>
                </a:lnTo>
                <a:close/>
                <a:moveTo>
                  <a:pt x="6838" y="2020"/>
                </a:moveTo>
                <a:lnTo>
                  <a:pt x="7251" y="2044"/>
                </a:lnTo>
                <a:lnTo>
                  <a:pt x="7665" y="2117"/>
                </a:lnTo>
                <a:lnTo>
                  <a:pt x="8054" y="2239"/>
                </a:lnTo>
                <a:lnTo>
                  <a:pt x="8443" y="2409"/>
                </a:lnTo>
                <a:lnTo>
                  <a:pt x="8808" y="2628"/>
                </a:lnTo>
                <a:lnTo>
                  <a:pt x="9149" y="2871"/>
                </a:lnTo>
                <a:lnTo>
                  <a:pt x="9441" y="3163"/>
                </a:lnTo>
                <a:lnTo>
                  <a:pt x="9587" y="3334"/>
                </a:lnTo>
                <a:lnTo>
                  <a:pt x="9709" y="3504"/>
                </a:lnTo>
                <a:lnTo>
                  <a:pt x="9830" y="3723"/>
                </a:lnTo>
                <a:lnTo>
                  <a:pt x="9928" y="3942"/>
                </a:lnTo>
                <a:lnTo>
                  <a:pt x="10025" y="4161"/>
                </a:lnTo>
                <a:lnTo>
                  <a:pt x="10098" y="4404"/>
                </a:lnTo>
                <a:lnTo>
                  <a:pt x="10195" y="4891"/>
                </a:lnTo>
                <a:lnTo>
                  <a:pt x="10244" y="5402"/>
                </a:lnTo>
                <a:lnTo>
                  <a:pt x="10268" y="5913"/>
                </a:lnTo>
                <a:lnTo>
                  <a:pt x="10268" y="6424"/>
                </a:lnTo>
                <a:lnTo>
                  <a:pt x="10268" y="7422"/>
                </a:lnTo>
                <a:lnTo>
                  <a:pt x="6862" y="7422"/>
                </a:lnTo>
                <a:lnTo>
                  <a:pt x="5402" y="7397"/>
                </a:lnTo>
                <a:lnTo>
                  <a:pt x="3309" y="7397"/>
                </a:lnTo>
                <a:lnTo>
                  <a:pt x="3382" y="6911"/>
                </a:lnTo>
                <a:lnTo>
                  <a:pt x="3455" y="6400"/>
                </a:lnTo>
                <a:lnTo>
                  <a:pt x="3528" y="5426"/>
                </a:lnTo>
                <a:lnTo>
                  <a:pt x="3577" y="4940"/>
                </a:lnTo>
                <a:lnTo>
                  <a:pt x="3674" y="4453"/>
                </a:lnTo>
                <a:lnTo>
                  <a:pt x="3747" y="4234"/>
                </a:lnTo>
                <a:lnTo>
                  <a:pt x="3820" y="3991"/>
                </a:lnTo>
                <a:lnTo>
                  <a:pt x="3918" y="3747"/>
                </a:lnTo>
                <a:lnTo>
                  <a:pt x="4039" y="3528"/>
                </a:lnTo>
                <a:lnTo>
                  <a:pt x="4137" y="3334"/>
                </a:lnTo>
                <a:lnTo>
                  <a:pt x="4258" y="3163"/>
                </a:lnTo>
                <a:lnTo>
                  <a:pt x="4404" y="3017"/>
                </a:lnTo>
                <a:lnTo>
                  <a:pt x="4550" y="2871"/>
                </a:lnTo>
                <a:lnTo>
                  <a:pt x="4696" y="2725"/>
                </a:lnTo>
                <a:lnTo>
                  <a:pt x="4867" y="2604"/>
                </a:lnTo>
                <a:lnTo>
                  <a:pt x="5232" y="2385"/>
                </a:lnTo>
                <a:lnTo>
                  <a:pt x="5597" y="2214"/>
                </a:lnTo>
                <a:lnTo>
                  <a:pt x="6010" y="2093"/>
                </a:lnTo>
                <a:lnTo>
                  <a:pt x="6424" y="2044"/>
                </a:lnTo>
                <a:lnTo>
                  <a:pt x="6838" y="2020"/>
                </a:lnTo>
                <a:close/>
                <a:moveTo>
                  <a:pt x="6984" y="11388"/>
                </a:moveTo>
                <a:lnTo>
                  <a:pt x="6497" y="11631"/>
                </a:lnTo>
                <a:lnTo>
                  <a:pt x="6302" y="11728"/>
                </a:lnTo>
                <a:lnTo>
                  <a:pt x="6083" y="11826"/>
                </a:lnTo>
                <a:lnTo>
                  <a:pt x="6083" y="11826"/>
                </a:lnTo>
                <a:lnTo>
                  <a:pt x="6132" y="11704"/>
                </a:lnTo>
                <a:lnTo>
                  <a:pt x="6205" y="11607"/>
                </a:lnTo>
                <a:lnTo>
                  <a:pt x="6302" y="11534"/>
                </a:lnTo>
                <a:lnTo>
                  <a:pt x="6400" y="11485"/>
                </a:lnTo>
                <a:lnTo>
                  <a:pt x="6497" y="11436"/>
                </a:lnTo>
                <a:lnTo>
                  <a:pt x="6740" y="11388"/>
                </a:lnTo>
                <a:close/>
                <a:moveTo>
                  <a:pt x="7762" y="11899"/>
                </a:moveTo>
                <a:lnTo>
                  <a:pt x="7811" y="12045"/>
                </a:lnTo>
                <a:lnTo>
                  <a:pt x="7835" y="12191"/>
                </a:lnTo>
                <a:lnTo>
                  <a:pt x="7835" y="12191"/>
                </a:lnTo>
                <a:lnTo>
                  <a:pt x="7787" y="12166"/>
                </a:lnTo>
                <a:lnTo>
                  <a:pt x="7738" y="12142"/>
                </a:lnTo>
                <a:lnTo>
                  <a:pt x="7592" y="12166"/>
                </a:lnTo>
                <a:lnTo>
                  <a:pt x="7470" y="12191"/>
                </a:lnTo>
                <a:lnTo>
                  <a:pt x="7470" y="12191"/>
                </a:lnTo>
                <a:lnTo>
                  <a:pt x="7616" y="12093"/>
                </a:lnTo>
                <a:lnTo>
                  <a:pt x="7714" y="11996"/>
                </a:lnTo>
                <a:lnTo>
                  <a:pt x="7762" y="11899"/>
                </a:lnTo>
                <a:close/>
                <a:moveTo>
                  <a:pt x="7422" y="11534"/>
                </a:moveTo>
                <a:lnTo>
                  <a:pt x="7519" y="11582"/>
                </a:lnTo>
                <a:lnTo>
                  <a:pt x="7592" y="11680"/>
                </a:lnTo>
                <a:lnTo>
                  <a:pt x="7543" y="11680"/>
                </a:lnTo>
                <a:lnTo>
                  <a:pt x="7251" y="11826"/>
                </a:lnTo>
                <a:lnTo>
                  <a:pt x="6935" y="11947"/>
                </a:lnTo>
                <a:lnTo>
                  <a:pt x="6351" y="12239"/>
                </a:lnTo>
                <a:lnTo>
                  <a:pt x="6132" y="12337"/>
                </a:lnTo>
                <a:lnTo>
                  <a:pt x="5986" y="12410"/>
                </a:lnTo>
                <a:lnTo>
                  <a:pt x="5864" y="12507"/>
                </a:lnTo>
                <a:lnTo>
                  <a:pt x="5864" y="12507"/>
                </a:lnTo>
                <a:lnTo>
                  <a:pt x="5889" y="12337"/>
                </a:lnTo>
                <a:lnTo>
                  <a:pt x="5913" y="12191"/>
                </a:lnTo>
                <a:lnTo>
                  <a:pt x="6059" y="12191"/>
                </a:lnTo>
                <a:lnTo>
                  <a:pt x="6205" y="12142"/>
                </a:lnTo>
                <a:lnTo>
                  <a:pt x="6473" y="12020"/>
                </a:lnTo>
                <a:lnTo>
                  <a:pt x="6911" y="11801"/>
                </a:lnTo>
                <a:lnTo>
                  <a:pt x="7349" y="11582"/>
                </a:lnTo>
                <a:lnTo>
                  <a:pt x="7422" y="11534"/>
                </a:lnTo>
                <a:close/>
                <a:moveTo>
                  <a:pt x="5864" y="12653"/>
                </a:moveTo>
                <a:lnTo>
                  <a:pt x="5937" y="12702"/>
                </a:lnTo>
                <a:lnTo>
                  <a:pt x="6059" y="12726"/>
                </a:lnTo>
                <a:lnTo>
                  <a:pt x="6205" y="12702"/>
                </a:lnTo>
                <a:lnTo>
                  <a:pt x="6327" y="12653"/>
                </a:lnTo>
                <a:lnTo>
                  <a:pt x="6132" y="12799"/>
                </a:lnTo>
                <a:lnTo>
                  <a:pt x="6059" y="12872"/>
                </a:lnTo>
                <a:lnTo>
                  <a:pt x="5986" y="12969"/>
                </a:lnTo>
                <a:lnTo>
                  <a:pt x="5986" y="12994"/>
                </a:lnTo>
                <a:lnTo>
                  <a:pt x="5937" y="12945"/>
                </a:lnTo>
                <a:lnTo>
                  <a:pt x="5889" y="12872"/>
                </a:lnTo>
                <a:lnTo>
                  <a:pt x="5864" y="12799"/>
                </a:lnTo>
                <a:lnTo>
                  <a:pt x="5864" y="12677"/>
                </a:lnTo>
                <a:lnTo>
                  <a:pt x="5864" y="12653"/>
                </a:lnTo>
                <a:close/>
                <a:moveTo>
                  <a:pt x="7811" y="12458"/>
                </a:moveTo>
                <a:lnTo>
                  <a:pt x="7738" y="12629"/>
                </a:lnTo>
                <a:lnTo>
                  <a:pt x="7641" y="12799"/>
                </a:lnTo>
                <a:lnTo>
                  <a:pt x="7623" y="12828"/>
                </a:lnTo>
                <a:lnTo>
                  <a:pt x="7623" y="12828"/>
                </a:lnTo>
                <a:lnTo>
                  <a:pt x="7641" y="12775"/>
                </a:lnTo>
                <a:lnTo>
                  <a:pt x="7641" y="12726"/>
                </a:lnTo>
                <a:lnTo>
                  <a:pt x="7592" y="12677"/>
                </a:lnTo>
                <a:lnTo>
                  <a:pt x="7519" y="12653"/>
                </a:lnTo>
                <a:lnTo>
                  <a:pt x="7446" y="12653"/>
                </a:lnTo>
                <a:lnTo>
                  <a:pt x="7349" y="12677"/>
                </a:lnTo>
                <a:lnTo>
                  <a:pt x="7178" y="12726"/>
                </a:lnTo>
                <a:lnTo>
                  <a:pt x="6862" y="12921"/>
                </a:lnTo>
                <a:lnTo>
                  <a:pt x="6521" y="13140"/>
                </a:lnTo>
                <a:lnTo>
                  <a:pt x="6351" y="13237"/>
                </a:lnTo>
                <a:lnTo>
                  <a:pt x="6327" y="13213"/>
                </a:lnTo>
                <a:lnTo>
                  <a:pt x="6059" y="13067"/>
                </a:lnTo>
                <a:lnTo>
                  <a:pt x="6229" y="13067"/>
                </a:lnTo>
                <a:lnTo>
                  <a:pt x="6375" y="13018"/>
                </a:lnTo>
                <a:lnTo>
                  <a:pt x="6546" y="12969"/>
                </a:lnTo>
                <a:lnTo>
                  <a:pt x="6692" y="12896"/>
                </a:lnTo>
                <a:lnTo>
                  <a:pt x="6959" y="12775"/>
                </a:lnTo>
                <a:lnTo>
                  <a:pt x="7227" y="12677"/>
                </a:lnTo>
                <a:lnTo>
                  <a:pt x="7762" y="12483"/>
                </a:lnTo>
                <a:lnTo>
                  <a:pt x="7811" y="12458"/>
                </a:lnTo>
                <a:close/>
                <a:moveTo>
                  <a:pt x="7602" y="12862"/>
                </a:moveTo>
                <a:lnTo>
                  <a:pt x="7446" y="13115"/>
                </a:lnTo>
                <a:lnTo>
                  <a:pt x="7397" y="13115"/>
                </a:lnTo>
                <a:lnTo>
                  <a:pt x="7349" y="13140"/>
                </a:lnTo>
                <a:lnTo>
                  <a:pt x="7300" y="13164"/>
                </a:lnTo>
                <a:lnTo>
                  <a:pt x="7276" y="13213"/>
                </a:lnTo>
                <a:lnTo>
                  <a:pt x="7276" y="13261"/>
                </a:lnTo>
                <a:lnTo>
                  <a:pt x="7227" y="13237"/>
                </a:lnTo>
                <a:lnTo>
                  <a:pt x="7057" y="13237"/>
                </a:lnTo>
                <a:lnTo>
                  <a:pt x="6959" y="13286"/>
                </a:lnTo>
                <a:lnTo>
                  <a:pt x="6765" y="13383"/>
                </a:lnTo>
                <a:lnTo>
                  <a:pt x="6546" y="13505"/>
                </a:lnTo>
                <a:lnTo>
                  <a:pt x="6327" y="13602"/>
                </a:lnTo>
                <a:lnTo>
                  <a:pt x="6302" y="13407"/>
                </a:lnTo>
                <a:lnTo>
                  <a:pt x="6448" y="13407"/>
                </a:lnTo>
                <a:lnTo>
                  <a:pt x="6594" y="13383"/>
                </a:lnTo>
                <a:lnTo>
                  <a:pt x="6740" y="13334"/>
                </a:lnTo>
                <a:lnTo>
                  <a:pt x="6862" y="13261"/>
                </a:lnTo>
                <a:lnTo>
                  <a:pt x="7276" y="13091"/>
                </a:lnTo>
                <a:lnTo>
                  <a:pt x="7470" y="12994"/>
                </a:lnTo>
                <a:lnTo>
                  <a:pt x="7543" y="12921"/>
                </a:lnTo>
                <a:lnTo>
                  <a:pt x="7602" y="12862"/>
                </a:lnTo>
                <a:close/>
                <a:moveTo>
                  <a:pt x="7276" y="13529"/>
                </a:moveTo>
                <a:lnTo>
                  <a:pt x="7276" y="13797"/>
                </a:lnTo>
                <a:lnTo>
                  <a:pt x="7203" y="13772"/>
                </a:lnTo>
                <a:lnTo>
                  <a:pt x="7130" y="13797"/>
                </a:lnTo>
                <a:lnTo>
                  <a:pt x="6959" y="13845"/>
                </a:lnTo>
                <a:lnTo>
                  <a:pt x="6667" y="13991"/>
                </a:lnTo>
                <a:lnTo>
                  <a:pt x="6473" y="14113"/>
                </a:lnTo>
                <a:lnTo>
                  <a:pt x="6302" y="14259"/>
                </a:lnTo>
                <a:lnTo>
                  <a:pt x="6327" y="13870"/>
                </a:lnTo>
                <a:lnTo>
                  <a:pt x="6570" y="13870"/>
                </a:lnTo>
                <a:lnTo>
                  <a:pt x="6692" y="13821"/>
                </a:lnTo>
                <a:lnTo>
                  <a:pt x="6789" y="13772"/>
                </a:lnTo>
                <a:lnTo>
                  <a:pt x="7032" y="13675"/>
                </a:lnTo>
                <a:lnTo>
                  <a:pt x="7154" y="13602"/>
                </a:lnTo>
                <a:lnTo>
                  <a:pt x="7276" y="13529"/>
                </a:lnTo>
                <a:close/>
                <a:moveTo>
                  <a:pt x="7276" y="14819"/>
                </a:moveTo>
                <a:lnTo>
                  <a:pt x="7276" y="14989"/>
                </a:lnTo>
                <a:lnTo>
                  <a:pt x="6889" y="15012"/>
                </a:lnTo>
                <a:lnTo>
                  <a:pt x="6889" y="15012"/>
                </a:lnTo>
                <a:lnTo>
                  <a:pt x="7081" y="14916"/>
                </a:lnTo>
                <a:lnTo>
                  <a:pt x="7276" y="14819"/>
                </a:lnTo>
                <a:close/>
                <a:moveTo>
                  <a:pt x="7300" y="14089"/>
                </a:moveTo>
                <a:lnTo>
                  <a:pt x="7300" y="14162"/>
                </a:lnTo>
                <a:lnTo>
                  <a:pt x="7300" y="14210"/>
                </a:lnTo>
                <a:lnTo>
                  <a:pt x="7227" y="14186"/>
                </a:lnTo>
                <a:lnTo>
                  <a:pt x="7154" y="14210"/>
                </a:lnTo>
                <a:lnTo>
                  <a:pt x="6911" y="14332"/>
                </a:lnTo>
                <a:lnTo>
                  <a:pt x="6692" y="14502"/>
                </a:lnTo>
                <a:lnTo>
                  <a:pt x="6594" y="14575"/>
                </a:lnTo>
                <a:lnTo>
                  <a:pt x="6497" y="14673"/>
                </a:lnTo>
                <a:lnTo>
                  <a:pt x="6400" y="14770"/>
                </a:lnTo>
                <a:lnTo>
                  <a:pt x="6278" y="14843"/>
                </a:lnTo>
                <a:lnTo>
                  <a:pt x="6278" y="14867"/>
                </a:lnTo>
                <a:lnTo>
                  <a:pt x="6278" y="14892"/>
                </a:lnTo>
                <a:lnTo>
                  <a:pt x="6302" y="14892"/>
                </a:lnTo>
                <a:lnTo>
                  <a:pt x="6546" y="14867"/>
                </a:lnTo>
                <a:lnTo>
                  <a:pt x="6667" y="14843"/>
                </a:lnTo>
                <a:lnTo>
                  <a:pt x="6789" y="14794"/>
                </a:lnTo>
                <a:lnTo>
                  <a:pt x="7300" y="14527"/>
                </a:lnTo>
                <a:lnTo>
                  <a:pt x="7300" y="14551"/>
                </a:lnTo>
                <a:lnTo>
                  <a:pt x="7276" y="14551"/>
                </a:lnTo>
                <a:lnTo>
                  <a:pt x="7130" y="14624"/>
                </a:lnTo>
                <a:lnTo>
                  <a:pt x="7032" y="14697"/>
                </a:lnTo>
                <a:lnTo>
                  <a:pt x="6813" y="14867"/>
                </a:lnTo>
                <a:lnTo>
                  <a:pt x="6789" y="14916"/>
                </a:lnTo>
                <a:lnTo>
                  <a:pt x="6789" y="14965"/>
                </a:lnTo>
                <a:lnTo>
                  <a:pt x="6813" y="14989"/>
                </a:lnTo>
                <a:lnTo>
                  <a:pt x="6838" y="15013"/>
                </a:lnTo>
                <a:lnTo>
                  <a:pt x="6229" y="15013"/>
                </a:lnTo>
                <a:lnTo>
                  <a:pt x="6254" y="14746"/>
                </a:lnTo>
                <a:lnTo>
                  <a:pt x="6278" y="14502"/>
                </a:lnTo>
                <a:lnTo>
                  <a:pt x="6400" y="14478"/>
                </a:lnTo>
                <a:lnTo>
                  <a:pt x="6521" y="14454"/>
                </a:lnTo>
                <a:lnTo>
                  <a:pt x="6765" y="14332"/>
                </a:lnTo>
                <a:lnTo>
                  <a:pt x="7130" y="14186"/>
                </a:lnTo>
                <a:lnTo>
                  <a:pt x="7300" y="14089"/>
                </a:lnTo>
                <a:close/>
                <a:moveTo>
                  <a:pt x="6838" y="10925"/>
                </a:moveTo>
                <a:lnTo>
                  <a:pt x="6594" y="10950"/>
                </a:lnTo>
                <a:lnTo>
                  <a:pt x="6351" y="11023"/>
                </a:lnTo>
                <a:lnTo>
                  <a:pt x="6132" y="11144"/>
                </a:lnTo>
                <a:lnTo>
                  <a:pt x="5913" y="11290"/>
                </a:lnTo>
                <a:lnTo>
                  <a:pt x="5791" y="11436"/>
                </a:lnTo>
                <a:lnTo>
                  <a:pt x="5670" y="11607"/>
                </a:lnTo>
                <a:lnTo>
                  <a:pt x="5597" y="11801"/>
                </a:lnTo>
                <a:lnTo>
                  <a:pt x="5524" y="11996"/>
                </a:lnTo>
                <a:lnTo>
                  <a:pt x="5475" y="12191"/>
                </a:lnTo>
                <a:lnTo>
                  <a:pt x="5426" y="12410"/>
                </a:lnTo>
                <a:lnTo>
                  <a:pt x="5426" y="12604"/>
                </a:lnTo>
                <a:lnTo>
                  <a:pt x="5451" y="12799"/>
                </a:lnTo>
                <a:lnTo>
                  <a:pt x="5475" y="12921"/>
                </a:lnTo>
                <a:lnTo>
                  <a:pt x="5499" y="13042"/>
                </a:lnTo>
                <a:lnTo>
                  <a:pt x="5572" y="13140"/>
                </a:lnTo>
                <a:lnTo>
                  <a:pt x="5645" y="13237"/>
                </a:lnTo>
                <a:lnTo>
                  <a:pt x="5718" y="13334"/>
                </a:lnTo>
                <a:lnTo>
                  <a:pt x="5816" y="13383"/>
                </a:lnTo>
                <a:lnTo>
                  <a:pt x="5889" y="13456"/>
                </a:lnTo>
                <a:lnTo>
                  <a:pt x="6010" y="13480"/>
                </a:lnTo>
                <a:lnTo>
                  <a:pt x="5962" y="13675"/>
                </a:lnTo>
                <a:lnTo>
                  <a:pt x="5937" y="13894"/>
                </a:lnTo>
                <a:lnTo>
                  <a:pt x="5913" y="14332"/>
                </a:lnTo>
                <a:lnTo>
                  <a:pt x="5816" y="14794"/>
                </a:lnTo>
                <a:lnTo>
                  <a:pt x="5816" y="15038"/>
                </a:lnTo>
                <a:lnTo>
                  <a:pt x="5816" y="15159"/>
                </a:lnTo>
                <a:lnTo>
                  <a:pt x="5840" y="15281"/>
                </a:lnTo>
                <a:lnTo>
                  <a:pt x="5889" y="15330"/>
                </a:lnTo>
                <a:lnTo>
                  <a:pt x="5962" y="15378"/>
                </a:lnTo>
                <a:lnTo>
                  <a:pt x="6035" y="15403"/>
                </a:lnTo>
                <a:lnTo>
                  <a:pt x="6108" y="15378"/>
                </a:lnTo>
                <a:lnTo>
                  <a:pt x="6254" y="15403"/>
                </a:lnTo>
                <a:lnTo>
                  <a:pt x="6424" y="15427"/>
                </a:lnTo>
                <a:lnTo>
                  <a:pt x="6789" y="15427"/>
                </a:lnTo>
                <a:lnTo>
                  <a:pt x="7130" y="15403"/>
                </a:lnTo>
                <a:lnTo>
                  <a:pt x="7470" y="15378"/>
                </a:lnTo>
                <a:lnTo>
                  <a:pt x="7543" y="15354"/>
                </a:lnTo>
                <a:lnTo>
                  <a:pt x="7592" y="15330"/>
                </a:lnTo>
                <a:lnTo>
                  <a:pt x="7616" y="15281"/>
                </a:lnTo>
                <a:lnTo>
                  <a:pt x="7665" y="15232"/>
                </a:lnTo>
                <a:lnTo>
                  <a:pt x="7665" y="15159"/>
                </a:lnTo>
                <a:lnTo>
                  <a:pt x="7665" y="15111"/>
                </a:lnTo>
                <a:lnTo>
                  <a:pt x="7689" y="14308"/>
                </a:lnTo>
                <a:lnTo>
                  <a:pt x="7689" y="13894"/>
                </a:lnTo>
                <a:lnTo>
                  <a:pt x="7665" y="13699"/>
                </a:lnTo>
                <a:lnTo>
                  <a:pt x="7616" y="13505"/>
                </a:lnTo>
                <a:lnTo>
                  <a:pt x="7714" y="13456"/>
                </a:lnTo>
                <a:lnTo>
                  <a:pt x="7787" y="13407"/>
                </a:lnTo>
                <a:lnTo>
                  <a:pt x="7932" y="13164"/>
                </a:lnTo>
                <a:lnTo>
                  <a:pt x="8103" y="12896"/>
                </a:lnTo>
                <a:lnTo>
                  <a:pt x="8224" y="12629"/>
                </a:lnTo>
                <a:lnTo>
                  <a:pt x="8249" y="12483"/>
                </a:lnTo>
                <a:lnTo>
                  <a:pt x="8273" y="12337"/>
                </a:lnTo>
                <a:lnTo>
                  <a:pt x="8273" y="12191"/>
                </a:lnTo>
                <a:lnTo>
                  <a:pt x="8249" y="12020"/>
                </a:lnTo>
                <a:lnTo>
                  <a:pt x="8224" y="11874"/>
                </a:lnTo>
                <a:lnTo>
                  <a:pt x="8151" y="11728"/>
                </a:lnTo>
                <a:lnTo>
                  <a:pt x="8103" y="11607"/>
                </a:lnTo>
                <a:lnTo>
                  <a:pt x="8005" y="11485"/>
                </a:lnTo>
                <a:lnTo>
                  <a:pt x="7908" y="11363"/>
                </a:lnTo>
                <a:lnTo>
                  <a:pt x="7787" y="11242"/>
                </a:lnTo>
                <a:lnTo>
                  <a:pt x="7592" y="11120"/>
                </a:lnTo>
                <a:lnTo>
                  <a:pt x="7349" y="10998"/>
                </a:lnTo>
                <a:lnTo>
                  <a:pt x="7105" y="10950"/>
                </a:lnTo>
                <a:lnTo>
                  <a:pt x="6838" y="10925"/>
                </a:lnTo>
                <a:close/>
                <a:moveTo>
                  <a:pt x="12726" y="7811"/>
                </a:moveTo>
                <a:lnTo>
                  <a:pt x="12872" y="7860"/>
                </a:lnTo>
                <a:lnTo>
                  <a:pt x="12921" y="7884"/>
                </a:lnTo>
                <a:lnTo>
                  <a:pt x="12969" y="7933"/>
                </a:lnTo>
                <a:lnTo>
                  <a:pt x="12994" y="7981"/>
                </a:lnTo>
                <a:lnTo>
                  <a:pt x="13018" y="8078"/>
                </a:lnTo>
                <a:lnTo>
                  <a:pt x="13018" y="8103"/>
                </a:lnTo>
                <a:lnTo>
                  <a:pt x="12069" y="8103"/>
                </a:lnTo>
                <a:lnTo>
                  <a:pt x="11607" y="8151"/>
                </a:lnTo>
                <a:lnTo>
                  <a:pt x="11144" y="8200"/>
                </a:lnTo>
                <a:lnTo>
                  <a:pt x="10390" y="8200"/>
                </a:lnTo>
                <a:lnTo>
                  <a:pt x="10195" y="8224"/>
                </a:lnTo>
                <a:lnTo>
                  <a:pt x="10025" y="8273"/>
                </a:lnTo>
                <a:lnTo>
                  <a:pt x="9879" y="8346"/>
                </a:lnTo>
                <a:lnTo>
                  <a:pt x="9806" y="8395"/>
                </a:lnTo>
                <a:lnTo>
                  <a:pt x="9782" y="8443"/>
                </a:lnTo>
                <a:lnTo>
                  <a:pt x="9782" y="8492"/>
                </a:lnTo>
                <a:lnTo>
                  <a:pt x="9806" y="8541"/>
                </a:lnTo>
                <a:lnTo>
                  <a:pt x="9903" y="8589"/>
                </a:lnTo>
                <a:lnTo>
                  <a:pt x="11193" y="8589"/>
                </a:lnTo>
                <a:lnTo>
                  <a:pt x="11655" y="8565"/>
                </a:lnTo>
                <a:lnTo>
                  <a:pt x="12118" y="8589"/>
                </a:lnTo>
                <a:lnTo>
                  <a:pt x="12580" y="8589"/>
                </a:lnTo>
                <a:lnTo>
                  <a:pt x="12799" y="8565"/>
                </a:lnTo>
                <a:lnTo>
                  <a:pt x="13042" y="8541"/>
                </a:lnTo>
                <a:lnTo>
                  <a:pt x="13042" y="8735"/>
                </a:lnTo>
                <a:lnTo>
                  <a:pt x="13042" y="8979"/>
                </a:lnTo>
                <a:lnTo>
                  <a:pt x="12264" y="8979"/>
                </a:lnTo>
                <a:lnTo>
                  <a:pt x="11485" y="9003"/>
                </a:lnTo>
                <a:lnTo>
                  <a:pt x="11096" y="9027"/>
                </a:lnTo>
                <a:lnTo>
                  <a:pt x="10706" y="9052"/>
                </a:lnTo>
                <a:lnTo>
                  <a:pt x="10341" y="9125"/>
                </a:lnTo>
                <a:lnTo>
                  <a:pt x="10147" y="9173"/>
                </a:lnTo>
                <a:lnTo>
                  <a:pt x="9976" y="9246"/>
                </a:lnTo>
                <a:lnTo>
                  <a:pt x="9952" y="9295"/>
                </a:lnTo>
                <a:lnTo>
                  <a:pt x="9928" y="9344"/>
                </a:lnTo>
                <a:lnTo>
                  <a:pt x="9952" y="9392"/>
                </a:lnTo>
                <a:lnTo>
                  <a:pt x="10001" y="9417"/>
                </a:lnTo>
                <a:lnTo>
                  <a:pt x="10171" y="9441"/>
                </a:lnTo>
                <a:lnTo>
                  <a:pt x="10731" y="9441"/>
                </a:lnTo>
                <a:lnTo>
                  <a:pt x="11485" y="9368"/>
                </a:lnTo>
                <a:lnTo>
                  <a:pt x="12264" y="9368"/>
                </a:lnTo>
                <a:lnTo>
                  <a:pt x="13042" y="9344"/>
                </a:lnTo>
                <a:lnTo>
                  <a:pt x="13067" y="9733"/>
                </a:lnTo>
                <a:lnTo>
                  <a:pt x="12994" y="9684"/>
                </a:lnTo>
                <a:lnTo>
                  <a:pt x="12921" y="9660"/>
                </a:lnTo>
                <a:lnTo>
                  <a:pt x="12118" y="9709"/>
                </a:lnTo>
                <a:lnTo>
                  <a:pt x="11290" y="9757"/>
                </a:lnTo>
                <a:lnTo>
                  <a:pt x="10950" y="9782"/>
                </a:lnTo>
                <a:lnTo>
                  <a:pt x="10366" y="9782"/>
                </a:lnTo>
                <a:lnTo>
                  <a:pt x="10195" y="9830"/>
                </a:lnTo>
                <a:lnTo>
                  <a:pt x="10001" y="9879"/>
                </a:lnTo>
                <a:lnTo>
                  <a:pt x="9855" y="9952"/>
                </a:lnTo>
                <a:lnTo>
                  <a:pt x="9830" y="9976"/>
                </a:lnTo>
                <a:lnTo>
                  <a:pt x="9830" y="10001"/>
                </a:lnTo>
                <a:lnTo>
                  <a:pt x="9830" y="10049"/>
                </a:lnTo>
                <a:lnTo>
                  <a:pt x="9855" y="10074"/>
                </a:lnTo>
                <a:lnTo>
                  <a:pt x="10001" y="10147"/>
                </a:lnTo>
                <a:lnTo>
                  <a:pt x="10171" y="10195"/>
                </a:lnTo>
                <a:lnTo>
                  <a:pt x="10366" y="10220"/>
                </a:lnTo>
                <a:lnTo>
                  <a:pt x="10560" y="10220"/>
                </a:lnTo>
                <a:lnTo>
                  <a:pt x="10950" y="10195"/>
                </a:lnTo>
                <a:lnTo>
                  <a:pt x="11290" y="10171"/>
                </a:lnTo>
                <a:lnTo>
                  <a:pt x="12118" y="10122"/>
                </a:lnTo>
                <a:lnTo>
                  <a:pt x="12921" y="10098"/>
                </a:lnTo>
                <a:lnTo>
                  <a:pt x="13018" y="10074"/>
                </a:lnTo>
                <a:lnTo>
                  <a:pt x="13091" y="10001"/>
                </a:lnTo>
                <a:lnTo>
                  <a:pt x="13091" y="10390"/>
                </a:lnTo>
                <a:lnTo>
                  <a:pt x="13091" y="10633"/>
                </a:lnTo>
                <a:lnTo>
                  <a:pt x="12921" y="10609"/>
                </a:lnTo>
                <a:lnTo>
                  <a:pt x="12775" y="10585"/>
                </a:lnTo>
                <a:lnTo>
                  <a:pt x="12410" y="10585"/>
                </a:lnTo>
                <a:lnTo>
                  <a:pt x="12069" y="10609"/>
                </a:lnTo>
                <a:lnTo>
                  <a:pt x="11728" y="10609"/>
                </a:lnTo>
                <a:lnTo>
                  <a:pt x="11266" y="10585"/>
                </a:lnTo>
                <a:lnTo>
                  <a:pt x="10779" y="10560"/>
                </a:lnTo>
                <a:lnTo>
                  <a:pt x="10536" y="10585"/>
                </a:lnTo>
                <a:lnTo>
                  <a:pt x="10317" y="10633"/>
                </a:lnTo>
                <a:lnTo>
                  <a:pt x="10098" y="10706"/>
                </a:lnTo>
                <a:lnTo>
                  <a:pt x="9903" y="10828"/>
                </a:lnTo>
                <a:lnTo>
                  <a:pt x="9903" y="10852"/>
                </a:lnTo>
                <a:lnTo>
                  <a:pt x="9928" y="10877"/>
                </a:lnTo>
                <a:lnTo>
                  <a:pt x="10147" y="10950"/>
                </a:lnTo>
                <a:lnTo>
                  <a:pt x="10390" y="10974"/>
                </a:lnTo>
                <a:lnTo>
                  <a:pt x="10901" y="10998"/>
                </a:lnTo>
                <a:lnTo>
                  <a:pt x="11899" y="10998"/>
                </a:lnTo>
                <a:lnTo>
                  <a:pt x="12483" y="11047"/>
                </a:lnTo>
                <a:lnTo>
                  <a:pt x="12799" y="11047"/>
                </a:lnTo>
                <a:lnTo>
                  <a:pt x="13091" y="10998"/>
                </a:lnTo>
                <a:lnTo>
                  <a:pt x="13067" y="11363"/>
                </a:lnTo>
                <a:lnTo>
                  <a:pt x="12239" y="11388"/>
                </a:lnTo>
                <a:lnTo>
                  <a:pt x="11412" y="11461"/>
                </a:lnTo>
                <a:lnTo>
                  <a:pt x="11071" y="11485"/>
                </a:lnTo>
                <a:lnTo>
                  <a:pt x="10682" y="11509"/>
                </a:lnTo>
                <a:lnTo>
                  <a:pt x="10487" y="11534"/>
                </a:lnTo>
                <a:lnTo>
                  <a:pt x="10293" y="11558"/>
                </a:lnTo>
                <a:lnTo>
                  <a:pt x="10122" y="11607"/>
                </a:lnTo>
                <a:lnTo>
                  <a:pt x="9976" y="11680"/>
                </a:lnTo>
                <a:lnTo>
                  <a:pt x="9952" y="11704"/>
                </a:lnTo>
                <a:lnTo>
                  <a:pt x="9952" y="11728"/>
                </a:lnTo>
                <a:lnTo>
                  <a:pt x="9952" y="11753"/>
                </a:lnTo>
                <a:lnTo>
                  <a:pt x="9976" y="11777"/>
                </a:lnTo>
                <a:lnTo>
                  <a:pt x="10122" y="11850"/>
                </a:lnTo>
                <a:lnTo>
                  <a:pt x="10317" y="11874"/>
                </a:lnTo>
                <a:lnTo>
                  <a:pt x="10487" y="11899"/>
                </a:lnTo>
                <a:lnTo>
                  <a:pt x="10682" y="11899"/>
                </a:lnTo>
                <a:lnTo>
                  <a:pt x="11071" y="11874"/>
                </a:lnTo>
                <a:lnTo>
                  <a:pt x="11412" y="11826"/>
                </a:lnTo>
                <a:lnTo>
                  <a:pt x="12239" y="11777"/>
                </a:lnTo>
                <a:lnTo>
                  <a:pt x="13067" y="11728"/>
                </a:lnTo>
                <a:lnTo>
                  <a:pt x="13042" y="12312"/>
                </a:lnTo>
                <a:lnTo>
                  <a:pt x="12848" y="12264"/>
                </a:lnTo>
                <a:lnTo>
                  <a:pt x="12264" y="12264"/>
                </a:lnTo>
                <a:lnTo>
                  <a:pt x="11874" y="12288"/>
                </a:lnTo>
                <a:lnTo>
                  <a:pt x="11509" y="12312"/>
                </a:lnTo>
                <a:lnTo>
                  <a:pt x="11120" y="12312"/>
                </a:lnTo>
                <a:lnTo>
                  <a:pt x="10706" y="12288"/>
                </a:lnTo>
                <a:lnTo>
                  <a:pt x="10512" y="12312"/>
                </a:lnTo>
                <a:lnTo>
                  <a:pt x="10317" y="12337"/>
                </a:lnTo>
                <a:lnTo>
                  <a:pt x="10147" y="12385"/>
                </a:lnTo>
                <a:lnTo>
                  <a:pt x="9976" y="12483"/>
                </a:lnTo>
                <a:lnTo>
                  <a:pt x="9952" y="12507"/>
                </a:lnTo>
                <a:lnTo>
                  <a:pt x="9976" y="12531"/>
                </a:lnTo>
                <a:lnTo>
                  <a:pt x="10122" y="12629"/>
                </a:lnTo>
                <a:lnTo>
                  <a:pt x="10317" y="12677"/>
                </a:lnTo>
                <a:lnTo>
                  <a:pt x="10512" y="12726"/>
                </a:lnTo>
                <a:lnTo>
                  <a:pt x="11120" y="12726"/>
                </a:lnTo>
                <a:lnTo>
                  <a:pt x="11509" y="12702"/>
                </a:lnTo>
                <a:lnTo>
                  <a:pt x="12264" y="12726"/>
                </a:lnTo>
                <a:lnTo>
                  <a:pt x="12653" y="12702"/>
                </a:lnTo>
                <a:lnTo>
                  <a:pt x="12823" y="12677"/>
                </a:lnTo>
                <a:lnTo>
                  <a:pt x="13018" y="12653"/>
                </a:lnTo>
                <a:lnTo>
                  <a:pt x="12994" y="12848"/>
                </a:lnTo>
                <a:lnTo>
                  <a:pt x="12994" y="13164"/>
                </a:lnTo>
                <a:lnTo>
                  <a:pt x="12629" y="13115"/>
                </a:lnTo>
                <a:lnTo>
                  <a:pt x="12264" y="13115"/>
                </a:lnTo>
                <a:lnTo>
                  <a:pt x="11534" y="13164"/>
                </a:lnTo>
                <a:lnTo>
                  <a:pt x="11144" y="13164"/>
                </a:lnTo>
                <a:lnTo>
                  <a:pt x="10755" y="13188"/>
                </a:lnTo>
                <a:lnTo>
                  <a:pt x="10341" y="13213"/>
                </a:lnTo>
                <a:lnTo>
                  <a:pt x="10171" y="13261"/>
                </a:lnTo>
                <a:lnTo>
                  <a:pt x="9976" y="13310"/>
                </a:lnTo>
                <a:lnTo>
                  <a:pt x="9952" y="13334"/>
                </a:lnTo>
                <a:lnTo>
                  <a:pt x="9976" y="13383"/>
                </a:lnTo>
                <a:lnTo>
                  <a:pt x="10122" y="13480"/>
                </a:lnTo>
                <a:lnTo>
                  <a:pt x="10293" y="13529"/>
                </a:lnTo>
                <a:lnTo>
                  <a:pt x="10463" y="13578"/>
                </a:lnTo>
                <a:lnTo>
                  <a:pt x="11023" y="13578"/>
                </a:lnTo>
                <a:lnTo>
                  <a:pt x="11363" y="13553"/>
                </a:lnTo>
                <a:lnTo>
                  <a:pt x="12166" y="13505"/>
                </a:lnTo>
                <a:lnTo>
                  <a:pt x="12580" y="13505"/>
                </a:lnTo>
                <a:lnTo>
                  <a:pt x="12969" y="13529"/>
                </a:lnTo>
                <a:lnTo>
                  <a:pt x="12945" y="14210"/>
                </a:lnTo>
                <a:lnTo>
                  <a:pt x="12775" y="14137"/>
                </a:lnTo>
                <a:lnTo>
                  <a:pt x="12580" y="14089"/>
                </a:lnTo>
                <a:lnTo>
                  <a:pt x="12385" y="14064"/>
                </a:lnTo>
                <a:lnTo>
                  <a:pt x="11753" y="14064"/>
                </a:lnTo>
                <a:lnTo>
                  <a:pt x="11388" y="14089"/>
                </a:lnTo>
                <a:lnTo>
                  <a:pt x="10852" y="14137"/>
                </a:lnTo>
                <a:lnTo>
                  <a:pt x="10317" y="14162"/>
                </a:lnTo>
                <a:lnTo>
                  <a:pt x="10001" y="14186"/>
                </a:lnTo>
                <a:lnTo>
                  <a:pt x="9830" y="14235"/>
                </a:lnTo>
                <a:lnTo>
                  <a:pt x="9782" y="14259"/>
                </a:lnTo>
                <a:lnTo>
                  <a:pt x="9709" y="14308"/>
                </a:lnTo>
                <a:lnTo>
                  <a:pt x="9684" y="14332"/>
                </a:lnTo>
                <a:lnTo>
                  <a:pt x="9684" y="14381"/>
                </a:lnTo>
                <a:lnTo>
                  <a:pt x="9684" y="14429"/>
                </a:lnTo>
                <a:lnTo>
                  <a:pt x="9709" y="14478"/>
                </a:lnTo>
                <a:lnTo>
                  <a:pt x="9782" y="14527"/>
                </a:lnTo>
                <a:lnTo>
                  <a:pt x="9830" y="14551"/>
                </a:lnTo>
                <a:lnTo>
                  <a:pt x="10001" y="14600"/>
                </a:lnTo>
                <a:lnTo>
                  <a:pt x="10414" y="14600"/>
                </a:lnTo>
                <a:lnTo>
                  <a:pt x="10828" y="14551"/>
                </a:lnTo>
                <a:lnTo>
                  <a:pt x="11144" y="14527"/>
                </a:lnTo>
                <a:lnTo>
                  <a:pt x="11558" y="14502"/>
                </a:lnTo>
                <a:lnTo>
                  <a:pt x="11996" y="14454"/>
                </a:lnTo>
                <a:lnTo>
                  <a:pt x="12215" y="14478"/>
                </a:lnTo>
                <a:lnTo>
                  <a:pt x="12434" y="14478"/>
                </a:lnTo>
                <a:lnTo>
                  <a:pt x="12629" y="14527"/>
                </a:lnTo>
                <a:lnTo>
                  <a:pt x="12823" y="14600"/>
                </a:lnTo>
                <a:lnTo>
                  <a:pt x="12872" y="14624"/>
                </a:lnTo>
                <a:lnTo>
                  <a:pt x="12945" y="14624"/>
                </a:lnTo>
                <a:lnTo>
                  <a:pt x="12945" y="15062"/>
                </a:lnTo>
                <a:lnTo>
                  <a:pt x="12872" y="14989"/>
                </a:lnTo>
                <a:lnTo>
                  <a:pt x="12848" y="14965"/>
                </a:lnTo>
                <a:lnTo>
                  <a:pt x="12799" y="14940"/>
                </a:lnTo>
                <a:lnTo>
                  <a:pt x="12483" y="14916"/>
                </a:lnTo>
                <a:lnTo>
                  <a:pt x="12142" y="14892"/>
                </a:lnTo>
                <a:lnTo>
                  <a:pt x="11461" y="14916"/>
                </a:lnTo>
                <a:lnTo>
                  <a:pt x="10706" y="14940"/>
                </a:lnTo>
                <a:lnTo>
                  <a:pt x="10317" y="14965"/>
                </a:lnTo>
                <a:lnTo>
                  <a:pt x="9952" y="15013"/>
                </a:lnTo>
                <a:lnTo>
                  <a:pt x="9903" y="15038"/>
                </a:lnTo>
                <a:lnTo>
                  <a:pt x="9855" y="15086"/>
                </a:lnTo>
                <a:lnTo>
                  <a:pt x="9830" y="15135"/>
                </a:lnTo>
                <a:lnTo>
                  <a:pt x="9830" y="15208"/>
                </a:lnTo>
                <a:lnTo>
                  <a:pt x="9830" y="15257"/>
                </a:lnTo>
                <a:lnTo>
                  <a:pt x="9855" y="15305"/>
                </a:lnTo>
                <a:lnTo>
                  <a:pt x="9903" y="15354"/>
                </a:lnTo>
                <a:lnTo>
                  <a:pt x="9952" y="15378"/>
                </a:lnTo>
                <a:lnTo>
                  <a:pt x="10293" y="15403"/>
                </a:lnTo>
                <a:lnTo>
                  <a:pt x="10633" y="15403"/>
                </a:lnTo>
                <a:lnTo>
                  <a:pt x="11315" y="15378"/>
                </a:lnTo>
                <a:lnTo>
                  <a:pt x="12045" y="15354"/>
                </a:lnTo>
                <a:lnTo>
                  <a:pt x="12750" y="15330"/>
                </a:lnTo>
                <a:lnTo>
                  <a:pt x="12848" y="15305"/>
                </a:lnTo>
                <a:lnTo>
                  <a:pt x="12896" y="15257"/>
                </a:lnTo>
                <a:lnTo>
                  <a:pt x="12921" y="15232"/>
                </a:lnTo>
                <a:lnTo>
                  <a:pt x="12921" y="15695"/>
                </a:lnTo>
                <a:lnTo>
                  <a:pt x="12629" y="15646"/>
                </a:lnTo>
                <a:lnTo>
                  <a:pt x="12312" y="15646"/>
                </a:lnTo>
                <a:lnTo>
                  <a:pt x="11728" y="15670"/>
                </a:lnTo>
                <a:lnTo>
                  <a:pt x="11290" y="15695"/>
                </a:lnTo>
                <a:lnTo>
                  <a:pt x="10828" y="15743"/>
                </a:lnTo>
                <a:lnTo>
                  <a:pt x="10609" y="15792"/>
                </a:lnTo>
                <a:lnTo>
                  <a:pt x="10390" y="15865"/>
                </a:lnTo>
                <a:lnTo>
                  <a:pt x="10195" y="15938"/>
                </a:lnTo>
                <a:lnTo>
                  <a:pt x="10001" y="16060"/>
                </a:lnTo>
                <a:lnTo>
                  <a:pt x="9976" y="16084"/>
                </a:lnTo>
                <a:lnTo>
                  <a:pt x="9976" y="16133"/>
                </a:lnTo>
                <a:lnTo>
                  <a:pt x="9976" y="16157"/>
                </a:lnTo>
                <a:lnTo>
                  <a:pt x="10025" y="16181"/>
                </a:lnTo>
                <a:lnTo>
                  <a:pt x="10414" y="16181"/>
                </a:lnTo>
                <a:lnTo>
                  <a:pt x="10804" y="16157"/>
                </a:lnTo>
                <a:lnTo>
                  <a:pt x="11193" y="16108"/>
                </a:lnTo>
                <a:lnTo>
                  <a:pt x="11582" y="16084"/>
                </a:lnTo>
                <a:lnTo>
                  <a:pt x="12020" y="16060"/>
                </a:lnTo>
                <a:lnTo>
                  <a:pt x="12458" y="16060"/>
                </a:lnTo>
                <a:lnTo>
                  <a:pt x="12702" y="16084"/>
                </a:lnTo>
                <a:lnTo>
                  <a:pt x="12945" y="16133"/>
                </a:lnTo>
                <a:lnTo>
                  <a:pt x="12945" y="16424"/>
                </a:lnTo>
                <a:lnTo>
                  <a:pt x="12629" y="16400"/>
                </a:lnTo>
                <a:lnTo>
                  <a:pt x="12312" y="16400"/>
                </a:lnTo>
                <a:lnTo>
                  <a:pt x="11680" y="16424"/>
                </a:lnTo>
                <a:lnTo>
                  <a:pt x="11363" y="16424"/>
                </a:lnTo>
                <a:lnTo>
                  <a:pt x="10925" y="16449"/>
                </a:lnTo>
                <a:lnTo>
                  <a:pt x="10706" y="16473"/>
                </a:lnTo>
                <a:lnTo>
                  <a:pt x="10512" y="16522"/>
                </a:lnTo>
                <a:lnTo>
                  <a:pt x="10341" y="16619"/>
                </a:lnTo>
                <a:lnTo>
                  <a:pt x="10293" y="16668"/>
                </a:lnTo>
                <a:lnTo>
                  <a:pt x="10244" y="16716"/>
                </a:lnTo>
                <a:lnTo>
                  <a:pt x="10244" y="16814"/>
                </a:lnTo>
                <a:lnTo>
                  <a:pt x="10268" y="16838"/>
                </a:lnTo>
                <a:lnTo>
                  <a:pt x="10293" y="16862"/>
                </a:lnTo>
                <a:lnTo>
                  <a:pt x="10414" y="16935"/>
                </a:lnTo>
                <a:lnTo>
                  <a:pt x="10560" y="16960"/>
                </a:lnTo>
                <a:lnTo>
                  <a:pt x="10925" y="16960"/>
                </a:lnTo>
                <a:lnTo>
                  <a:pt x="11290" y="16935"/>
                </a:lnTo>
                <a:lnTo>
                  <a:pt x="11582" y="16887"/>
                </a:lnTo>
                <a:lnTo>
                  <a:pt x="12629" y="16887"/>
                </a:lnTo>
                <a:lnTo>
                  <a:pt x="12969" y="16935"/>
                </a:lnTo>
                <a:lnTo>
                  <a:pt x="12969" y="17179"/>
                </a:lnTo>
                <a:lnTo>
                  <a:pt x="12945" y="17227"/>
                </a:lnTo>
                <a:lnTo>
                  <a:pt x="12921" y="17276"/>
                </a:lnTo>
                <a:lnTo>
                  <a:pt x="12921" y="17373"/>
                </a:lnTo>
                <a:lnTo>
                  <a:pt x="12653" y="17349"/>
                </a:lnTo>
                <a:lnTo>
                  <a:pt x="12385" y="17349"/>
                </a:lnTo>
                <a:lnTo>
                  <a:pt x="11850" y="17398"/>
                </a:lnTo>
                <a:lnTo>
                  <a:pt x="11120" y="17422"/>
                </a:lnTo>
                <a:lnTo>
                  <a:pt x="10755" y="17471"/>
                </a:lnTo>
                <a:lnTo>
                  <a:pt x="10585" y="17519"/>
                </a:lnTo>
                <a:lnTo>
                  <a:pt x="10414" y="17592"/>
                </a:lnTo>
                <a:lnTo>
                  <a:pt x="10390" y="17592"/>
                </a:lnTo>
                <a:lnTo>
                  <a:pt x="10414" y="17617"/>
                </a:lnTo>
                <a:lnTo>
                  <a:pt x="10560" y="17665"/>
                </a:lnTo>
                <a:lnTo>
                  <a:pt x="10731" y="17714"/>
                </a:lnTo>
                <a:lnTo>
                  <a:pt x="11023" y="17738"/>
                </a:lnTo>
                <a:lnTo>
                  <a:pt x="12775" y="17738"/>
                </a:lnTo>
                <a:lnTo>
                  <a:pt x="12677" y="17836"/>
                </a:lnTo>
                <a:lnTo>
                  <a:pt x="12580" y="17957"/>
                </a:lnTo>
                <a:lnTo>
                  <a:pt x="12483" y="17909"/>
                </a:lnTo>
                <a:lnTo>
                  <a:pt x="12361" y="17884"/>
                </a:lnTo>
                <a:lnTo>
                  <a:pt x="11363" y="17884"/>
                </a:lnTo>
                <a:lnTo>
                  <a:pt x="11047" y="17909"/>
                </a:lnTo>
                <a:lnTo>
                  <a:pt x="10901" y="17933"/>
                </a:lnTo>
                <a:lnTo>
                  <a:pt x="10755" y="17957"/>
                </a:lnTo>
                <a:lnTo>
                  <a:pt x="10633" y="18030"/>
                </a:lnTo>
                <a:lnTo>
                  <a:pt x="10512" y="18103"/>
                </a:lnTo>
                <a:lnTo>
                  <a:pt x="10512" y="18128"/>
                </a:lnTo>
                <a:lnTo>
                  <a:pt x="10536" y="18152"/>
                </a:lnTo>
                <a:lnTo>
                  <a:pt x="10633" y="18201"/>
                </a:lnTo>
                <a:lnTo>
                  <a:pt x="10779" y="18249"/>
                </a:lnTo>
                <a:lnTo>
                  <a:pt x="10925" y="18274"/>
                </a:lnTo>
                <a:lnTo>
                  <a:pt x="11071" y="18274"/>
                </a:lnTo>
                <a:lnTo>
                  <a:pt x="11363" y="18249"/>
                </a:lnTo>
                <a:lnTo>
                  <a:pt x="11655" y="18225"/>
                </a:lnTo>
                <a:lnTo>
                  <a:pt x="11947" y="18249"/>
                </a:lnTo>
                <a:lnTo>
                  <a:pt x="11704" y="18298"/>
                </a:lnTo>
                <a:lnTo>
                  <a:pt x="11461" y="18322"/>
                </a:lnTo>
                <a:lnTo>
                  <a:pt x="10950" y="18371"/>
                </a:lnTo>
                <a:lnTo>
                  <a:pt x="10025" y="18395"/>
                </a:lnTo>
                <a:lnTo>
                  <a:pt x="9100" y="18420"/>
                </a:lnTo>
                <a:lnTo>
                  <a:pt x="8151" y="18420"/>
                </a:lnTo>
                <a:lnTo>
                  <a:pt x="7227" y="18395"/>
                </a:lnTo>
                <a:lnTo>
                  <a:pt x="6254" y="18347"/>
                </a:lnTo>
                <a:lnTo>
                  <a:pt x="5305" y="18371"/>
                </a:lnTo>
                <a:lnTo>
                  <a:pt x="3382" y="18420"/>
                </a:lnTo>
                <a:lnTo>
                  <a:pt x="2555" y="18444"/>
                </a:lnTo>
                <a:lnTo>
                  <a:pt x="2141" y="18444"/>
                </a:lnTo>
                <a:lnTo>
                  <a:pt x="1728" y="18420"/>
                </a:lnTo>
                <a:lnTo>
                  <a:pt x="1557" y="18395"/>
                </a:lnTo>
                <a:lnTo>
                  <a:pt x="1387" y="18347"/>
                </a:lnTo>
                <a:lnTo>
                  <a:pt x="1217" y="18298"/>
                </a:lnTo>
                <a:lnTo>
                  <a:pt x="1095" y="18249"/>
                </a:lnTo>
                <a:lnTo>
                  <a:pt x="949" y="18152"/>
                </a:lnTo>
                <a:lnTo>
                  <a:pt x="827" y="18079"/>
                </a:lnTo>
                <a:lnTo>
                  <a:pt x="608" y="17836"/>
                </a:lnTo>
                <a:lnTo>
                  <a:pt x="608" y="17787"/>
                </a:lnTo>
                <a:lnTo>
                  <a:pt x="633" y="17154"/>
                </a:lnTo>
                <a:lnTo>
                  <a:pt x="681" y="16497"/>
                </a:lnTo>
                <a:lnTo>
                  <a:pt x="681" y="15865"/>
                </a:lnTo>
                <a:lnTo>
                  <a:pt x="657" y="15549"/>
                </a:lnTo>
                <a:lnTo>
                  <a:pt x="633" y="15232"/>
                </a:lnTo>
                <a:lnTo>
                  <a:pt x="584" y="14892"/>
                </a:lnTo>
                <a:lnTo>
                  <a:pt x="560" y="14551"/>
                </a:lnTo>
                <a:lnTo>
                  <a:pt x="535" y="13845"/>
                </a:lnTo>
                <a:lnTo>
                  <a:pt x="560" y="13164"/>
                </a:lnTo>
                <a:lnTo>
                  <a:pt x="584" y="12483"/>
                </a:lnTo>
                <a:lnTo>
                  <a:pt x="608" y="11753"/>
                </a:lnTo>
                <a:lnTo>
                  <a:pt x="608" y="11023"/>
                </a:lnTo>
                <a:lnTo>
                  <a:pt x="608" y="9587"/>
                </a:lnTo>
                <a:lnTo>
                  <a:pt x="608" y="9052"/>
                </a:lnTo>
                <a:lnTo>
                  <a:pt x="608" y="8784"/>
                </a:lnTo>
                <a:lnTo>
                  <a:pt x="633" y="8516"/>
                </a:lnTo>
                <a:lnTo>
                  <a:pt x="657" y="8395"/>
                </a:lnTo>
                <a:lnTo>
                  <a:pt x="706" y="8297"/>
                </a:lnTo>
                <a:lnTo>
                  <a:pt x="827" y="8127"/>
                </a:lnTo>
                <a:lnTo>
                  <a:pt x="1071" y="7835"/>
                </a:lnTo>
                <a:lnTo>
                  <a:pt x="1411" y="7884"/>
                </a:lnTo>
                <a:lnTo>
                  <a:pt x="1728" y="7908"/>
                </a:lnTo>
                <a:lnTo>
                  <a:pt x="2409" y="7908"/>
                </a:lnTo>
                <a:lnTo>
                  <a:pt x="3066" y="7884"/>
                </a:lnTo>
                <a:lnTo>
                  <a:pt x="5207" y="7884"/>
                </a:lnTo>
                <a:lnTo>
                  <a:pt x="6692" y="7908"/>
                </a:lnTo>
                <a:lnTo>
                  <a:pt x="10268" y="7908"/>
                </a:lnTo>
                <a:lnTo>
                  <a:pt x="10974" y="7860"/>
                </a:lnTo>
                <a:lnTo>
                  <a:pt x="11315" y="7860"/>
                </a:lnTo>
                <a:lnTo>
                  <a:pt x="11631" y="7884"/>
                </a:lnTo>
                <a:lnTo>
                  <a:pt x="11972" y="7908"/>
                </a:lnTo>
                <a:lnTo>
                  <a:pt x="12312" y="7957"/>
                </a:lnTo>
                <a:lnTo>
                  <a:pt x="12410" y="7981"/>
                </a:lnTo>
                <a:lnTo>
                  <a:pt x="12483" y="7933"/>
                </a:lnTo>
                <a:lnTo>
                  <a:pt x="12556" y="7884"/>
                </a:lnTo>
                <a:lnTo>
                  <a:pt x="12604" y="7811"/>
                </a:lnTo>
                <a:close/>
                <a:moveTo>
                  <a:pt x="6643" y="0"/>
                </a:moveTo>
                <a:lnTo>
                  <a:pt x="6327" y="24"/>
                </a:lnTo>
                <a:lnTo>
                  <a:pt x="6010" y="49"/>
                </a:lnTo>
                <a:lnTo>
                  <a:pt x="5694" y="122"/>
                </a:lnTo>
                <a:lnTo>
                  <a:pt x="5402" y="170"/>
                </a:lnTo>
                <a:lnTo>
                  <a:pt x="5086" y="268"/>
                </a:lnTo>
                <a:lnTo>
                  <a:pt x="4794" y="365"/>
                </a:lnTo>
                <a:lnTo>
                  <a:pt x="4502" y="487"/>
                </a:lnTo>
                <a:lnTo>
                  <a:pt x="4210" y="633"/>
                </a:lnTo>
                <a:lnTo>
                  <a:pt x="3942" y="779"/>
                </a:lnTo>
                <a:lnTo>
                  <a:pt x="3674" y="949"/>
                </a:lnTo>
                <a:lnTo>
                  <a:pt x="3431" y="1144"/>
                </a:lnTo>
                <a:lnTo>
                  <a:pt x="3188" y="1338"/>
                </a:lnTo>
                <a:lnTo>
                  <a:pt x="2969" y="1557"/>
                </a:lnTo>
                <a:lnTo>
                  <a:pt x="2750" y="1776"/>
                </a:lnTo>
                <a:lnTo>
                  <a:pt x="2555" y="2044"/>
                </a:lnTo>
                <a:lnTo>
                  <a:pt x="2385" y="2287"/>
                </a:lnTo>
                <a:lnTo>
                  <a:pt x="2214" y="2579"/>
                </a:lnTo>
                <a:lnTo>
                  <a:pt x="1947" y="3090"/>
                </a:lnTo>
                <a:lnTo>
                  <a:pt x="1728" y="3674"/>
                </a:lnTo>
                <a:lnTo>
                  <a:pt x="1533" y="4283"/>
                </a:lnTo>
                <a:lnTo>
                  <a:pt x="1387" y="4891"/>
                </a:lnTo>
                <a:lnTo>
                  <a:pt x="1314" y="5524"/>
                </a:lnTo>
                <a:lnTo>
                  <a:pt x="1290" y="5840"/>
                </a:lnTo>
                <a:lnTo>
                  <a:pt x="1265" y="6156"/>
                </a:lnTo>
                <a:lnTo>
                  <a:pt x="1290" y="6448"/>
                </a:lnTo>
                <a:lnTo>
                  <a:pt x="1314" y="6765"/>
                </a:lnTo>
                <a:lnTo>
                  <a:pt x="1363" y="7057"/>
                </a:lnTo>
                <a:lnTo>
                  <a:pt x="1436" y="7349"/>
                </a:lnTo>
                <a:lnTo>
                  <a:pt x="1460" y="7422"/>
                </a:lnTo>
                <a:lnTo>
                  <a:pt x="998" y="7495"/>
                </a:lnTo>
                <a:lnTo>
                  <a:pt x="803" y="7495"/>
                </a:lnTo>
                <a:lnTo>
                  <a:pt x="730" y="7543"/>
                </a:lnTo>
                <a:lnTo>
                  <a:pt x="657" y="7568"/>
                </a:lnTo>
                <a:lnTo>
                  <a:pt x="511" y="7689"/>
                </a:lnTo>
                <a:lnTo>
                  <a:pt x="389" y="7860"/>
                </a:lnTo>
                <a:lnTo>
                  <a:pt x="292" y="8030"/>
                </a:lnTo>
                <a:lnTo>
                  <a:pt x="219" y="8200"/>
                </a:lnTo>
                <a:lnTo>
                  <a:pt x="170" y="8395"/>
                </a:lnTo>
                <a:lnTo>
                  <a:pt x="146" y="8565"/>
                </a:lnTo>
                <a:lnTo>
                  <a:pt x="97" y="8930"/>
                </a:lnTo>
                <a:lnTo>
                  <a:pt x="73" y="9319"/>
                </a:lnTo>
                <a:lnTo>
                  <a:pt x="73" y="10074"/>
                </a:lnTo>
                <a:lnTo>
                  <a:pt x="97" y="10828"/>
                </a:lnTo>
                <a:lnTo>
                  <a:pt x="97" y="11582"/>
                </a:lnTo>
                <a:lnTo>
                  <a:pt x="73" y="12361"/>
                </a:lnTo>
                <a:lnTo>
                  <a:pt x="24" y="13115"/>
                </a:lnTo>
                <a:lnTo>
                  <a:pt x="0" y="13894"/>
                </a:lnTo>
                <a:lnTo>
                  <a:pt x="0" y="14283"/>
                </a:lnTo>
                <a:lnTo>
                  <a:pt x="24" y="14673"/>
                </a:lnTo>
                <a:lnTo>
                  <a:pt x="97" y="15378"/>
                </a:lnTo>
                <a:lnTo>
                  <a:pt x="146" y="15743"/>
                </a:lnTo>
                <a:lnTo>
                  <a:pt x="146" y="16108"/>
                </a:lnTo>
                <a:lnTo>
                  <a:pt x="122" y="16935"/>
                </a:lnTo>
                <a:lnTo>
                  <a:pt x="97" y="17787"/>
                </a:lnTo>
                <a:lnTo>
                  <a:pt x="97" y="17860"/>
                </a:lnTo>
                <a:lnTo>
                  <a:pt x="146" y="17933"/>
                </a:lnTo>
                <a:lnTo>
                  <a:pt x="195" y="17982"/>
                </a:lnTo>
                <a:lnTo>
                  <a:pt x="243" y="18006"/>
                </a:lnTo>
                <a:lnTo>
                  <a:pt x="341" y="18152"/>
                </a:lnTo>
                <a:lnTo>
                  <a:pt x="438" y="18298"/>
                </a:lnTo>
                <a:lnTo>
                  <a:pt x="560" y="18420"/>
                </a:lnTo>
                <a:lnTo>
                  <a:pt x="681" y="18517"/>
                </a:lnTo>
                <a:lnTo>
                  <a:pt x="827" y="18590"/>
                </a:lnTo>
                <a:lnTo>
                  <a:pt x="973" y="18663"/>
                </a:lnTo>
                <a:lnTo>
                  <a:pt x="1314" y="18760"/>
                </a:lnTo>
                <a:lnTo>
                  <a:pt x="1655" y="18809"/>
                </a:lnTo>
                <a:lnTo>
                  <a:pt x="2020" y="18833"/>
                </a:lnTo>
                <a:lnTo>
                  <a:pt x="2677" y="18858"/>
                </a:lnTo>
                <a:lnTo>
                  <a:pt x="3869" y="18833"/>
                </a:lnTo>
                <a:lnTo>
                  <a:pt x="5037" y="18785"/>
                </a:lnTo>
                <a:lnTo>
                  <a:pt x="6813" y="18785"/>
                </a:lnTo>
                <a:lnTo>
                  <a:pt x="7422" y="18809"/>
                </a:lnTo>
                <a:lnTo>
                  <a:pt x="8443" y="18858"/>
                </a:lnTo>
                <a:lnTo>
                  <a:pt x="9465" y="18858"/>
                </a:lnTo>
                <a:lnTo>
                  <a:pt x="10487" y="18809"/>
                </a:lnTo>
                <a:lnTo>
                  <a:pt x="11509" y="18760"/>
                </a:lnTo>
                <a:lnTo>
                  <a:pt x="11801" y="18712"/>
                </a:lnTo>
                <a:lnTo>
                  <a:pt x="12069" y="18663"/>
                </a:lnTo>
                <a:lnTo>
                  <a:pt x="12337" y="18590"/>
                </a:lnTo>
                <a:lnTo>
                  <a:pt x="12556" y="18493"/>
                </a:lnTo>
                <a:lnTo>
                  <a:pt x="12775" y="18347"/>
                </a:lnTo>
                <a:lnTo>
                  <a:pt x="12969" y="18201"/>
                </a:lnTo>
                <a:lnTo>
                  <a:pt x="13115" y="17982"/>
                </a:lnTo>
                <a:lnTo>
                  <a:pt x="13237" y="17763"/>
                </a:lnTo>
                <a:lnTo>
                  <a:pt x="13286" y="17738"/>
                </a:lnTo>
                <a:lnTo>
                  <a:pt x="13310" y="17690"/>
                </a:lnTo>
                <a:lnTo>
                  <a:pt x="13334" y="17665"/>
                </a:lnTo>
                <a:lnTo>
                  <a:pt x="13334" y="17592"/>
                </a:lnTo>
                <a:lnTo>
                  <a:pt x="13334" y="17471"/>
                </a:lnTo>
                <a:lnTo>
                  <a:pt x="13359" y="17398"/>
                </a:lnTo>
                <a:lnTo>
                  <a:pt x="13359" y="17300"/>
                </a:lnTo>
                <a:lnTo>
                  <a:pt x="13310" y="17227"/>
                </a:lnTo>
                <a:lnTo>
                  <a:pt x="13310" y="16862"/>
                </a:lnTo>
                <a:lnTo>
                  <a:pt x="13334" y="16789"/>
                </a:lnTo>
                <a:lnTo>
                  <a:pt x="13359" y="16716"/>
                </a:lnTo>
                <a:lnTo>
                  <a:pt x="13334" y="16643"/>
                </a:lnTo>
                <a:lnTo>
                  <a:pt x="13310" y="16570"/>
                </a:lnTo>
                <a:lnTo>
                  <a:pt x="13286" y="16108"/>
                </a:lnTo>
                <a:lnTo>
                  <a:pt x="13334" y="16060"/>
                </a:lnTo>
                <a:lnTo>
                  <a:pt x="13359" y="15987"/>
                </a:lnTo>
                <a:lnTo>
                  <a:pt x="13359" y="15914"/>
                </a:lnTo>
                <a:lnTo>
                  <a:pt x="13310" y="15865"/>
                </a:lnTo>
                <a:lnTo>
                  <a:pt x="13359" y="14454"/>
                </a:lnTo>
                <a:lnTo>
                  <a:pt x="13432" y="13042"/>
                </a:lnTo>
                <a:lnTo>
                  <a:pt x="13480" y="11826"/>
                </a:lnTo>
                <a:lnTo>
                  <a:pt x="13529" y="10585"/>
                </a:lnTo>
                <a:lnTo>
                  <a:pt x="13553" y="10098"/>
                </a:lnTo>
                <a:lnTo>
                  <a:pt x="13553" y="9563"/>
                </a:lnTo>
                <a:lnTo>
                  <a:pt x="13529" y="9027"/>
                </a:lnTo>
                <a:lnTo>
                  <a:pt x="13505" y="8760"/>
                </a:lnTo>
                <a:lnTo>
                  <a:pt x="13456" y="8516"/>
                </a:lnTo>
                <a:lnTo>
                  <a:pt x="13432" y="8127"/>
                </a:lnTo>
                <a:lnTo>
                  <a:pt x="13383" y="7933"/>
                </a:lnTo>
                <a:lnTo>
                  <a:pt x="13334" y="7762"/>
                </a:lnTo>
                <a:lnTo>
                  <a:pt x="13261" y="7665"/>
                </a:lnTo>
                <a:lnTo>
                  <a:pt x="13188" y="7592"/>
                </a:lnTo>
                <a:lnTo>
                  <a:pt x="13091" y="7519"/>
                </a:lnTo>
                <a:lnTo>
                  <a:pt x="12969" y="7470"/>
                </a:lnTo>
                <a:lnTo>
                  <a:pt x="12848" y="7446"/>
                </a:lnTo>
                <a:lnTo>
                  <a:pt x="12726" y="7446"/>
                </a:lnTo>
                <a:lnTo>
                  <a:pt x="12604" y="7470"/>
                </a:lnTo>
                <a:lnTo>
                  <a:pt x="12483" y="7495"/>
                </a:lnTo>
                <a:lnTo>
                  <a:pt x="12434" y="7470"/>
                </a:lnTo>
                <a:lnTo>
                  <a:pt x="12239" y="7446"/>
                </a:lnTo>
                <a:lnTo>
                  <a:pt x="12239" y="7373"/>
                </a:lnTo>
                <a:lnTo>
                  <a:pt x="12166" y="6984"/>
                </a:lnTo>
                <a:lnTo>
                  <a:pt x="12118" y="6570"/>
                </a:lnTo>
                <a:lnTo>
                  <a:pt x="12093" y="6181"/>
                </a:lnTo>
                <a:lnTo>
                  <a:pt x="12093" y="5767"/>
                </a:lnTo>
                <a:lnTo>
                  <a:pt x="12093" y="4940"/>
                </a:lnTo>
                <a:lnTo>
                  <a:pt x="12069" y="4550"/>
                </a:lnTo>
                <a:lnTo>
                  <a:pt x="11996" y="4137"/>
                </a:lnTo>
                <a:lnTo>
                  <a:pt x="11923" y="3796"/>
                </a:lnTo>
                <a:lnTo>
                  <a:pt x="11826" y="3455"/>
                </a:lnTo>
                <a:lnTo>
                  <a:pt x="11704" y="3115"/>
                </a:lnTo>
                <a:lnTo>
                  <a:pt x="11558" y="2798"/>
                </a:lnTo>
                <a:lnTo>
                  <a:pt x="11388" y="2482"/>
                </a:lnTo>
                <a:lnTo>
                  <a:pt x="11193" y="2190"/>
                </a:lnTo>
                <a:lnTo>
                  <a:pt x="10974" y="1898"/>
                </a:lnTo>
                <a:lnTo>
                  <a:pt x="10731" y="1630"/>
                </a:lnTo>
                <a:lnTo>
                  <a:pt x="10512" y="1411"/>
                </a:lnTo>
                <a:lnTo>
                  <a:pt x="10293" y="1217"/>
                </a:lnTo>
                <a:lnTo>
                  <a:pt x="10049" y="1022"/>
                </a:lnTo>
                <a:lnTo>
                  <a:pt x="9806" y="852"/>
                </a:lnTo>
                <a:lnTo>
                  <a:pt x="9538" y="706"/>
                </a:lnTo>
                <a:lnTo>
                  <a:pt x="9271" y="560"/>
                </a:lnTo>
                <a:lnTo>
                  <a:pt x="9003" y="438"/>
                </a:lnTo>
                <a:lnTo>
                  <a:pt x="8711" y="341"/>
                </a:lnTo>
                <a:lnTo>
                  <a:pt x="8443" y="243"/>
                </a:lnTo>
                <a:lnTo>
                  <a:pt x="8151" y="170"/>
                </a:lnTo>
                <a:lnTo>
                  <a:pt x="7835" y="97"/>
                </a:lnTo>
                <a:lnTo>
                  <a:pt x="7543" y="49"/>
                </a:lnTo>
                <a:lnTo>
                  <a:pt x="7251" y="24"/>
                </a:lnTo>
                <a:lnTo>
                  <a:pt x="69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9"/>
          <p:cNvSpPr/>
          <p:nvPr/>
        </p:nvSpPr>
        <p:spPr>
          <a:xfrm>
            <a:off x="5444827" y="2551314"/>
            <a:ext cx="226485" cy="310170"/>
          </a:xfrm>
          <a:custGeom>
            <a:avLst/>
            <a:gdLst/>
            <a:ahLst/>
            <a:cxnLst/>
            <a:rect l="l" t="t" r="r" b="b"/>
            <a:pathLst>
              <a:path w="13237" h="18128" extrusionOk="0">
                <a:moveTo>
                  <a:pt x="7859" y="535"/>
                </a:moveTo>
                <a:lnTo>
                  <a:pt x="8030" y="560"/>
                </a:lnTo>
                <a:lnTo>
                  <a:pt x="8103" y="584"/>
                </a:lnTo>
                <a:lnTo>
                  <a:pt x="8176" y="633"/>
                </a:lnTo>
                <a:lnTo>
                  <a:pt x="8224" y="706"/>
                </a:lnTo>
                <a:lnTo>
                  <a:pt x="8273" y="779"/>
                </a:lnTo>
                <a:lnTo>
                  <a:pt x="8322" y="949"/>
                </a:lnTo>
                <a:lnTo>
                  <a:pt x="8370" y="1119"/>
                </a:lnTo>
                <a:lnTo>
                  <a:pt x="7446" y="1144"/>
                </a:lnTo>
                <a:lnTo>
                  <a:pt x="5718" y="1144"/>
                </a:lnTo>
                <a:lnTo>
                  <a:pt x="4939" y="1095"/>
                </a:lnTo>
                <a:lnTo>
                  <a:pt x="4964" y="925"/>
                </a:lnTo>
                <a:lnTo>
                  <a:pt x="5037" y="803"/>
                </a:lnTo>
                <a:lnTo>
                  <a:pt x="5085" y="754"/>
                </a:lnTo>
                <a:lnTo>
                  <a:pt x="5158" y="706"/>
                </a:lnTo>
                <a:lnTo>
                  <a:pt x="5353" y="657"/>
                </a:lnTo>
                <a:lnTo>
                  <a:pt x="5596" y="608"/>
                </a:lnTo>
                <a:lnTo>
                  <a:pt x="5864" y="584"/>
                </a:lnTo>
                <a:lnTo>
                  <a:pt x="6399" y="608"/>
                </a:lnTo>
                <a:lnTo>
                  <a:pt x="6862" y="584"/>
                </a:lnTo>
                <a:lnTo>
                  <a:pt x="7324" y="535"/>
                </a:lnTo>
                <a:close/>
                <a:moveTo>
                  <a:pt x="12750" y="2579"/>
                </a:moveTo>
                <a:lnTo>
                  <a:pt x="12702" y="2823"/>
                </a:lnTo>
                <a:lnTo>
                  <a:pt x="12020" y="2774"/>
                </a:lnTo>
                <a:lnTo>
                  <a:pt x="12750" y="2579"/>
                </a:lnTo>
                <a:close/>
                <a:moveTo>
                  <a:pt x="11728" y="1509"/>
                </a:moveTo>
                <a:lnTo>
                  <a:pt x="11534" y="1630"/>
                </a:lnTo>
                <a:lnTo>
                  <a:pt x="11363" y="1752"/>
                </a:lnTo>
                <a:lnTo>
                  <a:pt x="11266" y="1874"/>
                </a:lnTo>
                <a:lnTo>
                  <a:pt x="11242" y="1922"/>
                </a:lnTo>
                <a:lnTo>
                  <a:pt x="11266" y="1947"/>
                </a:lnTo>
                <a:lnTo>
                  <a:pt x="11315" y="1971"/>
                </a:lnTo>
                <a:lnTo>
                  <a:pt x="11388" y="1995"/>
                </a:lnTo>
                <a:lnTo>
                  <a:pt x="11509" y="1971"/>
                </a:lnTo>
                <a:lnTo>
                  <a:pt x="11631" y="1922"/>
                </a:lnTo>
                <a:lnTo>
                  <a:pt x="11753" y="1874"/>
                </a:lnTo>
                <a:lnTo>
                  <a:pt x="12410" y="1557"/>
                </a:lnTo>
                <a:lnTo>
                  <a:pt x="12483" y="1582"/>
                </a:lnTo>
                <a:lnTo>
                  <a:pt x="12556" y="1606"/>
                </a:lnTo>
                <a:lnTo>
                  <a:pt x="12264" y="1728"/>
                </a:lnTo>
                <a:lnTo>
                  <a:pt x="12020" y="1874"/>
                </a:lnTo>
                <a:lnTo>
                  <a:pt x="11874" y="1947"/>
                </a:lnTo>
                <a:lnTo>
                  <a:pt x="11607" y="2117"/>
                </a:lnTo>
                <a:lnTo>
                  <a:pt x="11485" y="2214"/>
                </a:lnTo>
                <a:lnTo>
                  <a:pt x="11412" y="2312"/>
                </a:lnTo>
                <a:lnTo>
                  <a:pt x="11363" y="2385"/>
                </a:lnTo>
                <a:lnTo>
                  <a:pt x="11363" y="2409"/>
                </a:lnTo>
                <a:lnTo>
                  <a:pt x="11363" y="2433"/>
                </a:lnTo>
                <a:lnTo>
                  <a:pt x="11436" y="2482"/>
                </a:lnTo>
                <a:lnTo>
                  <a:pt x="11534" y="2482"/>
                </a:lnTo>
                <a:lnTo>
                  <a:pt x="11631" y="2458"/>
                </a:lnTo>
                <a:lnTo>
                  <a:pt x="11728" y="2433"/>
                </a:lnTo>
                <a:lnTo>
                  <a:pt x="11923" y="2312"/>
                </a:lnTo>
                <a:lnTo>
                  <a:pt x="12045" y="2239"/>
                </a:lnTo>
                <a:lnTo>
                  <a:pt x="12410" y="2068"/>
                </a:lnTo>
                <a:lnTo>
                  <a:pt x="12775" y="1922"/>
                </a:lnTo>
                <a:lnTo>
                  <a:pt x="12775" y="2068"/>
                </a:lnTo>
                <a:lnTo>
                  <a:pt x="12799" y="2214"/>
                </a:lnTo>
                <a:lnTo>
                  <a:pt x="12483" y="2287"/>
                </a:lnTo>
                <a:lnTo>
                  <a:pt x="12215" y="2409"/>
                </a:lnTo>
                <a:lnTo>
                  <a:pt x="11947" y="2579"/>
                </a:lnTo>
                <a:lnTo>
                  <a:pt x="11704" y="2774"/>
                </a:lnTo>
                <a:lnTo>
                  <a:pt x="10828" y="2774"/>
                </a:lnTo>
                <a:lnTo>
                  <a:pt x="9952" y="2798"/>
                </a:lnTo>
                <a:lnTo>
                  <a:pt x="8322" y="2823"/>
                </a:lnTo>
                <a:lnTo>
                  <a:pt x="6716" y="2847"/>
                </a:lnTo>
                <a:lnTo>
                  <a:pt x="3358" y="2847"/>
                </a:lnTo>
                <a:lnTo>
                  <a:pt x="1728" y="2871"/>
                </a:lnTo>
                <a:lnTo>
                  <a:pt x="511" y="2871"/>
                </a:lnTo>
                <a:lnTo>
                  <a:pt x="487" y="2750"/>
                </a:lnTo>
                <a:lnTo>
                  <a:pt x="487" y="2579"/>
                </a:lnTo>
                <a:lnTo>
                  <a:pt x="487" y="2433"/>
                </a:lnTo>
                <a:lnTo>
                  <a:pt x="535" y="2287"/>
                </a:lnTo>
                <a:lnTo>
                  <a:pt x="584" y="2141"/>
                </a:lnTo>
                <a:lnTo>
                  <a:pt x="657" y="1995"/>
                </a:lnTo>
                <a:lnTo>
                  <a:pt x="730" y="1874"/>
                </a:lnTo>
                <a:lnTo>
                  <a:pt x="852" y="1801"/>
                </a:lnTo>
                <a:lnTo>
                  <a:pt x="998" y="1703"/>
                </a:lnTo>
                <a:lnTo>
                  <a:pt x="1144" y="1655"/>
                </a:lnTo>
                <a:lnTo>
                  <a:pt x="1314" y="1630"/>
                </a:lnTo>
                <a:lnTo>
                  <a:pt x="1509" y="1606"/>
                </a:lnTo>
                <a:lnTo>
                  <a:pt x="1849" y="1582"/>
                </a:lnTo>
                <a:lnTo>
                  <a:pt x="2190" y="1557"/>
                </a:lnTo>
                <a:lnTo>
                  <a:pt x="3309" y="1533"/>
                </a:lnTo>
                <a:lnTo>
                  <a:pt x="4453" y="1557"/>
                </a:lnTo>
                <a:lnTo>
                  <a:pt x="5572" y="1582"/>
                </a:lnTo>
                <a:lnTo>
                  <a:pt x="6691" y="1606"/>
                </a:lnTo>
                <a:lnTo>
                  <a:pt x="7811" y="1582"/>
                </a:lnTo>
                <a:lnTo>
                  <a:pt x="8906" y="1582"/>
                </a:lnTo>
                <a:lnTo>
                  <a:pt x="11096" y="1533"/>
                </a:lnTo>
                <a:lnTo>
                  <a:pt x="11728" y="1509"/>
                </a:lnTo>
                <a:close/>
                <a:moveTo>
                  <a:pt x="10025" y="5037"/>
                </a:moveTo>
                <a:lnTo>
                  <a:pt x="9976" y="5061"/>
                </a:lnTo>
                <a:lnTo>
                  <a:pt x="9928" y="5086"/>
                </a:lnTo>
                <a:lnTo>
                  <a:pt x="9879" y="5134"/>
                </a:lnTo>
                <a:lnTo>
                  <a:pt x="9806" y="5280"/>
                </a:lnTo>
                <a:lnTo>
                  <a:pt x="9757" y="5451"/>
                </a:lnTo>
                <a:lnTo>
                  <a:pt x="9757" y="5816"/>
                </a:lnTo>
                <a:lnTo>
                  <a:pt x="9733" y="6448"/>
                </a:lnTo>
                <a:lnTo>
                  <a:pt x="9757" y="7081"/>
                </a:lnTo>
                <a:lnTo>
                  <a:pt x="9757" y="7835"/>
                </a:lnTo>
                <a:lnTo>
                  <a:pt x="9757" y="8589"/>
                </a:lnTo>
                <a:lnTo>
                  <a:pt x="9709" y="10098"/>
                </a:lnTo>
                <a:lnTo>
                  <a:pt x="9733" y="10828"/>
                </a:lnTo>
                <a:lnTo>
                  <a:pt x="9733" y="11534"/>
                </a:lnTo>
                <a:lnTo>
                  <a:pt x="9757" y="12239"/>
                </a:lnTo>
                <a:lnTo>
                  <a:pt x="9757" y="12945"/>
                </a:lnTo>
                <a:lnTo>
                  <a:pt x="9709" y="13626"/>
                </a:lnTo>
                <a:lnTo>
                  <a:pt x="9684" y="14308"/>
                </a:lnTo>
                <a:lnTo>
                  <a:pt x="9660" y="14673"/>
                </a:lnTo>
                <a:lnTo>
                  <a:pt x="9684" y="15013"/>
                </a:lnTo>
                <a:lnTo>
                  <a:pt x="9733" y="15743"/>
                </a:lnTo>
                <a:lnTo>
                  <a:pt x="9757" y="15840"/>
                </a:lnTo>
                <a:lnTo>
                  <a:pt x="9830" y="15913"/>
                </a:lnTo>
                <a:lnTo>
                  <a:pt x="9903" y="15962"/>
                </a:lnTo>
                <a:lnTo>
                  <a:pt x="9976" y="15986"/>
                </a:lnTo>
                <a:lnTo>
                  <a:pt x="10074" y="15962"/>
                </a:lnTo>
                <a:lnTo>
                  <a:pt x="10147" y="15913"/>
                </a:lnTo>
                <a:lnTo>
                  <a:pt x="10195" y="15840"/>
                </a:lnTo>
                <a:lnTo>
                  <a:pt x="10220" y="15743"/>
                </a:lnTo>
                <a:lnTo>
                  <a:pt x="10195" y="15111"/>
                </a:lnTo>
                <a:lnTo>
                  <a:pt x="10171" y="14502"/>
                </a:lnTo>
                <a:lnTo>
                  <a:pt x="10171" y="14137"/>
                </a:lnTo>
                <a:lnTo>
                  <a:pt x="10195" y="13797"/>
                </a:lnTo>
                <a:lnTo>
                  <a:pt x="10244" y="13115"/>
                </a:lnTo>
                <a:lnTo>
                  <a:pt x="10268" y="12410"/>
                </a:lnTo>
                <a:lnTo>
                  <a:pt x="10268" y="11704"/>
                </a:lnTo>
                <a:lnTo>
                  <a:pt x="10244" y="10998"/>
                </a:lnTo>
                <a:lnTo>
                  <a:pt x="10220" y="10293"/>
                </a:lnTo>
                <a:lnTo>
                  <a:pt x="10220" y="9587"/>
                </a:lnTo>
                <a:lnTo>
                  <a:pt x="10244" y="8881"/>
                </a:lnTo>
                <a:lnTo>
                  <a:pt x="10268" y="8151"/>
                </a:lnTo>
                <a:lnTo>
                  <a:pt x="10268" y="7446"/>
                </a:lnTo>
                <a:lnTo>
                  <a:pt x="10244" y="6327"/>
                </a:lnTo>
                <a:lnTo>
                  <a:pt x="10220" y="5232"/>
                </a:lnTo>
                <a:lnTo>
                  <a:pt x="10220" y="5159"/>
                </a:lnTo>
                <a:lnTo>
                  <a:pt x="10171" y="5110"/>
                </a:lnTo>
                <a:lnTo>
                  <a:pt x="10147" y="5061"/>
                </a:lnTo>
                <a:lnTo>
                  <a:pt x="10098" y="5061"/>
                </a:lnTo>
                <a:lnTo>
                  <a:pt x="10025" y="5037"/>
                </a:lnTo>
                <a:close/>
                <a:moveTo>
                  <a:pt x="3163" y="5110"/>
                </a:moveTo>
                <a:lnTo>
                  <a:pt x="3090" y="5159"/>
                </a:lnTo>
                <a:lnTo>
                  <a:pt x="3066" y="5207"/>
                </a:lnTo>
                <a:lnTo>
                  <a:pt x="3042" y="5256"/>
                </a:lnTo>
                <a:lnTo>
                  <a:pt x="2993" y="5694"/>
                </a:lnTo>
                <a:lnTo>
                  <a:pt x="2969" y="5937"/>
                </a:lnTo>
                <a:lnTo>
                  <a:pt x="2944" y="6156"/>
                </a:lnTo>
                <a:lnTo>
                  <a:pt x="2944" y="6911"/>
                </a:lnTo>
                <a:lnTo>
                  <a:pt x="2969" y="7665"/>
                </a:lnTo>
                <a:lnTo>
                  <a:pt x="2944" y="9052"/>
                </a:lnTo>
                <a:lnTo>
                  <a:pt x="2944" y="10463"/>
                </a:lnTo>
                <a:lnTo>
                  <a:pt x="2944" y="11777"/>
                </a:lnTo>
                <a:lnTo>
                  <a:pt x="2944" y="13115"/>
                </a:lnTo>
                <a:lnTo>
                  <a:pt x="2993" y="15767"/>
                </a:lnTo>
                <a:lnTo>
                  <a:pt x="2993" y="15889"/>
                </a:lnTo>
                <a:lnTo>
                  <a:pt x="3066" y="15962"/>
                </a:lnTo>
                <a:lnTo>
                  <a:pt x="3139" y="16011"/>
                </a:lnTo>
                <a:lnTo>
                  <a:pt x="3334" y="16011"/>
                </a:lnTo>
                <a:lnTo>
                  <a:pt x="3407" y="15962"/>
                </a:lnTo>
                <a:lnTo>
                  <a:pt x="3455" y="15889"/>
                </a:lnTo>
                <a:lnTo>
                  <a:pt x="3480" y="15767"/>
                </a:lnTo>
                <a:lnTo>
                  <a:pt x="3480" y="14405"/>
                </a:lnTo>
                <a:lnTo>
                  <a:pt x="3455" y="13018"/>
                </a:lnTo>
                <a:lnTo>
                  <a:pt x="3431" y="11655"/>
                </a:lnTo>
                <a:lnTo>
                  <a:pt x="3431" y="10268"/>
                </a:lnTo>
                <a:lnTo>
                  <a:pt x="3431" y="8881"/>
                </a:lnTo>
                <a:lnTo>
                  <a:pt x="3431" y="7470"/>
                </a:lnTo>
                <a:lnTo>
                  <a:pt x="3407" y="5962"/>
                </a:lnTo>
                <a:lnTo>
                  <a:pt x="3407" y="5572"/>
                </a:lnTo>
                <a:lnTo>
                  <a:pt x="3382" y="5378"/>
                </a:lnTo>
                <a:lnTo>
                  <a:pt x="3334" y="5183"/>
                </a:lnTo>
                <a:lnTo>
                  <a:pt x="3309" y="5134"/>
                </a:lnTo>
                <a:lnTo>
                  <a:pt x="3261" y="5110"/>
                </a:lnTo>
                <a:close/>
                <a:moveTo>
                  <a:pt x="6716" y="5037"/>
                </a:moveTo>
                <a:lnTo>
                  <a:pt x="6667" y="5061"/>
                </a:lnTo>
                <a:lnTo>
                  <a:pt x="6643" y="5086"/>
                </a:lnTo>
                <a:lnTo>
                  <a:pt x="6570" y="5159"/>
                </a:lnTo>
                <a:lnTo>
                  <a:pt x="6521" y="5232"/>
                </a:lnTo>
                <a:lnTo>
                  <a:pt x="6472" y="5402"/>
                </a:lnTo>
                <a:lnTo>
                  <a:pt x="6448" y="5572"/>
                </a:lnTo>
                <a:lnTo>
                  <a:pt x="6448" y="5743"/>
                </a:lnTo>
                <a:lnTo>
                  <a:pt x="6424" y="7129"/>
                </a:lnTo>
                <a:lnTo>
                  <a:pt x="6399" y="8711"/>
                </a:lnTo>
                <a:lnTo>
                  <a:pt x="6375" y="10293"/>
                </a:lnTo>
                <a:lnTo>
                  <a:pt x="6351" y="11801"/>
                </a:lnTo>
                <a:lnTo>
                  <a:pt x="6351" y="12556"/>
                </a:lnTo>
                <a:lnTo>
                  <a:pt x="6302" y="13310"/>
                </a:lnTo>
                <a:lnTo>
                  <a:pt x="6229" y="13967"/>
                </a:lnTo>
                <a:lnTo>
                  <a:pt x="6205" y="14600"/>
                </a:lnTo>
                <a:lnTo>
                  <a:pt x="6180" y="14940"/>
                </a:lnTo>
                <a:lnTo>
                  <a:pt x="6205" y="15257"/>
                </a:lnTo>
                <a:lnTo>
                  <a:pt x="6229" y="15573"/>
                </a:lnTo>
                <a:lnTo>
                  <a:pt x="6278" y="15889"/>
                </a:lnTo>
                <a:lnTo>
                  <a:pt x="6326" y="16011"/>
                </a:lnTo>
                <a:lnTo>
                  <a:pt x="6375" y="16059"/>
                </a:lnTo>
                <a:lnTo>
                  <a:pt x="6472" y="16084"/>
                </a:lnTo>
                <a:lnTo>
                  <a:pt x="6570" y="16084"/>
                </a:lnTo>
                <a:lnTo>
                  <a:pt x="6643" y="16035"/>
                </a:lnTo>
                <a:lnTo>
                  <a:pt x="6716" y="15962"/>
                </a:lnTo>
                <a:lnTo>
                  <a:pt x="6764" y="15865"/>
                </a:lnTo>
                <a:lnTo>
                  <a:pt x="6764" y="15767"/>
                </a:lnTo>
                <a:lnTo>
                  <a:pt x="6716" y="15451"/>
                </a:lnTo>
                <a:lnTo>
                  <a:pt x="6691" y="15159"/>
                </a:lnTo>
                <a:lnTo>
                  <a:pt x="6691" y="14843"/>
                </a:lnTo>
                <a:lnTo>
                  <a:pt x="6691" y="14551"/>
                </a:lnTo>
                <a:lnTo>
                  <a:pt x="6740" y="13918"/>
                </a:lnTo>
                <a:lnTo>
                  <a:pt x="6789" y="13310"/>
                </a:lnTo>
                <a:lnTo>
                  <a:pt x="6837" y="12604"/>
                </a:lnTo>
                <a:lnTo>
                  <a:pt x="6862" y="11899"/>
                </a:lnTo>
                <a:lnTo>
                  <a:pt x="6886" y="10487"/>
                </a:lnTo>
                <a:lnTo>
                  <a:pt x="6910" y="7494"/>
                </a:lnTo>
                <a:lnTo>
                  <a:pt x="6935" y="6351"/>
                </a:lnTo>
                <a:lnTo>
                  <a:pt x="6935" y="5767"/>
                </a:lnTo>
                <a:lnTo>
                  <a:pt x="6910" y="5207"/>
                </a:lnTo>
                <a:lnTo>
                  <a:pt x="6862" y="5110"/>
                </a:lnTo>
                <a:lnTo>
                  <a:pt x="6813" y="5061"/>
                </a:lnTo>
                <a:lnTo>
                  <a:pt x="6716" y="5037"/>
                </a:lnTo>
                <a:close/>
                <a:moveTo>
                  <a:pt x="11704" y="3309"/>
                </a:moveTo>
                <a:lnTo>
                  <a:pt x="11655" y="3382"/>
                </a:lnTo>
                <a:lnTo>
                  <a:pt x="11290" y="3699"/>
                </a:lnTo>
                <a:lnTo>
                  <a:pt x="11144" y="3869"/>
                </a:lnTo>
                <a:lnTo>
                  <a:pt x="11096" y="3966"/>
                </a:lnTo>
                <a:lnTo>
                  <a:pt x="11047" y="4064"/>
                </a:lnTo>
                <a:lnTo>
                  <a:pt x="11071" y="4137"/>
                </a:lnTo>
                <a:lnTo>
                  <a:pt x="11120" y="4161"/>
                </a:lnTo>
                <a:lnTo>
                  <a:pt x="11217" y="4161"/>
                </a:lnTo>
                <a:lnTo>
                  <a:pt x="11315" y="4112"/>
                </a:lnTo>
                <a:lnTo>
                  <a:pt x="11485" y="4015"/>
                </a:lnTo>
                <a:lnTo>
                  <a:pt x="11655" y="3893"/>
                </a:lnTo>
                <a:lnTo>
                  <a:pt x="11801" y="3747"/>
                </a:lnTo>
                <a:lnTo>
                  <a:pt x="12020" y="3553"/>
                </a:lnTo>
                <a:lnTo>
                  <a:pt x="12142" y="3455"/>
                </a:lnTo>
                <a:lnTo>
                  <a:pt x="12239" y="3334"/>
                </a:lnTo>
                <a:lnTo>
                  <a:pt x="12264" y="3334"/>
                </a:lnTo>
                <a:lnTo>
                  <a:pt x="12264" y="3382"/>
                </a:lnTo>
                <a:lnTo>
                  <a:pt x="12239" y="3431"/>
                </a:lnTo>
                <a:lnTo>
                  <a:pt x="12239" y="3480"/>
                </a:lnTo>
                <a:lnTo>
                  <a:pt x="12239" y="3553"/>
                </a:lnTo>
                <a:lnTo>
                  <a:pt x="12239" y="3674"/>
                </a:lnTo>
                <a:lnTo>
                  <a:pt x="12239" y="3893"/>
                </a:lnTo>
                <a:lnTo>
                  <a:pt x="12118" y="3966"/>
                </a:lnTo>
                <a:lnTo>
                  <a:pt x="11996" y="4064"/>
                </a:lnTo>
                <a:lnTo>
                  <a:pt x="11777" y="4258"/>
                </a:lnTo>
                <a:lnTo>
                  <a:pt x="11509" y="4526"/>
                </a:lnTo>
                <a:lnTo>
                  <a:pt x="11412" y="4672"/>
                </a:lnTo>
                <a:lnTo>
                  <a:pt x="11363" y="4745"/>
                </a:lnTo>
                <a:lnTo>
                  <a:pt x="11339" y="4818"/>
                </a:lnTo>
                <a:lnTo>
                  <a:pt x="11363" y="4867"/>
                </a:lnTo>
                <a:lnTo>
                  <a:pt x="11388" y="4891"/>
                </a:lnTo>
                <a:lnTo>
                  <a:pt x="11461" y="4891"/>
                </a:lnTo>
                <a:lnTo>
                  <a:pt x="11534" y="4867"/>
                </a:lnTo>
                <a:lnTo>
                  <a:pt x="11680" y="4794"/>
                </a:lnTo>
                <a:lnTo>
                  <a:pt x="11899" y="4575"/>
                </a:lnTo>
                <a:lnTo>
                  <a:pt x="12264" y="4307"/>
                </a:lnTo>
                <a:lnTo>
                  <a:pt x="12264" y="4356"/>
                </a:lnTo>
                <a:lnTo>
                  <a:pt x="12264" y="4648"/>
                </a:lnTo>
                <a:lnTo>
                  <a:pt x="12215" y="4672"/>
                </a:lnTo>
                <a:lnTo>
                  <a:pt x="11826" y="4988"/>
                </a:lnTo>
                <a:lnTo>
                  <a:pt x="11655" y="5134"/>
                </a:lnTo>
                <a:lnTo>
                  <a:pt x="11485" y="5280"/>
                </a:lnTo>
                <a:lnTo>
                  <a:pt x="11339" y="5426"/>
                </a:lnTo>
                <a:lnTo>
                  <a:pt x="11217" y="5597"/>
                </a:lnTo>
                <a:lnTo>
                  <a:pt x="11217" y="5621"/>
                </a:lnTo>
                <a:lnTo>
                  <a:pt x="11217" y="5645"/>
                </a:lnTo>
                <a:lnTo>
                  <a:pt x="11242" y="5670"/>
                </a:lnTo>
                <a:lnTo>
                  <a:pt x="11266" y="5670"/>
                </a:lnTo>
                <a:lnTo>
                  <a:pt x="11728" y="5475"/>
                </a:lnTo>
                <a:lnTo>
                  <a:pt x="11947" y="5353"/>
                </a:lnTo>
                <a:lnTo>
                  <a:pt x="12142" y="5232"/>
                </a:lnTo>
                <a:lnTo>
                  <a:pt x="12264" y="5159"/>
                </a:lnTo>
                <a:lnTo>
                  <a:pt x="12264" y="5451"/>
                </a:lnTo>
                <a:lnTo>
                  <a:pt x="12118" y="5499"/>
                </a:lnTo>
                <a:lnTo>
                  <a:pt x="11972" y="5572"/>
                </a:lnTo>
                <a:lnTo>
                  <a:pt x="11704" y="5767"/>
                </a:lnTo>
                <a:lnTo>
                  <a:pt x="11582" y="5864"/>
                </a:lnTo>
                <a:lnTo>
                  <a:pt x="11436" y="5986"/>
                </a:lnTo>
                <a:lnTo>
                  <a:pt x="11315" y="6108"/>
                </a:lnTo>
                <a:lnTo>
                  <a:pt x="11290" y="6181"/>
                </a:lnTo>
                <a:lnTo>
                  <a:pt x="11266" y="6278"/>
                </a:lnTo>
                <a:lnTo>
                  <a:pt x="11290" y="6302"/>
                </a:lnTo>
                <a:lnTo>
                  <a:pt x="11315" y="6327"/>
                </a:lnTo>
                <a:lnTo>
                  <a:pt x="11412" y="6351"/>
                </a:lnTo>
                <a:lnTo>
                  <a:pt x="11485" y="6327"/>
                </a:lnTo>
                <a:lnTo>
                  <a:pt x="11631" y="6278"/>
                </a:lnTo>
                <a:lnTo>
                  <a:pt x="11899" y="6083"/>
                </a:lnTo>
                <a:lnTo>
                  <a:pt x="12093" y="5962"/>
                </a:lnTo>
                <a:lnTo>
                  <a:pt x="12264" y="5840"/>
                </a:lnTo>
                <a:lnTo>
                  <a:pt x="12264" y="6302"/>
                </a:lnTo>
                <a:lnTo>
                  <a:pt x="12045" y="6400"/>
                </a:lnTo>
                <a:lnTo>
                  <a:pt x="11850" y="6546"/>
                </a:lnTo>
                <a:lnTo>
                  <a:pt x="11509" y="6838"/>
                </a:lnTo>
                <a:lnTo>
                  <a:pt x="11436" y="6911"/>
                </a:lnTo>
                <a:lnTo>
                  <a:pt x="11339" y="7032"/>
                </a:lnTo>
                <a:lnTo>
                  <a:pt x="11290" y="7105"/>
                </a:lnTo>
                <a:lnTo>
                  <a:pt x="11266" y="7178"/>
                </a:lnTo>
                <a:lnTo>
                  <a:pt x="11266" y="7227"/>
                </a:lnTo>
                <a:lnTo>
                  <a:pt x="11315" y="7251"/>
                </a:lnTo>
                <a:lnTo>
                  <a:pt x="11388" y="7275"/>
                </a:lnTo>
                <a:lnTo>
                  <a:pt x="11461" y="7275"/>
                </a:lnTo>
                <a:lnTo>
                  <a:pt x="11607" y="7227"/>
                </a:lnTo>
                <a:lnTo>
                  <a:pt x="11753" y="7154"/>
                </a:lnTo>
                <a:lnTo>
                  <a:pt x="11874" y="7057"/>
                </a:lnTo>
                <a:lnTo>
                  <a:pt x="12239" y="6813"/>
                </a:lnTo>
                <a:lnTo>
                  <a:pt x="12239" y="7275"/>
                </a:lnTo>
                <a:lnTo>
                  <a:pt x="12142" y="7324"/>
                </a:lnTo>
                <a:lnTo>
                  <a:pt x="12069" y="7397"/>
                </a:lnTo>
                <a:lnTo>
                  <a:pt x="11923" y="7543"/>
                </a:lnTo>
                <a:lnTo>
                  <a:pt x="11655" y="7786"/>
                </a:lnTo>
                <a:lnTo>
                  <a:pt x="11363" y="8005"/>
                </a:lnTo>
                <a:lnTo>
                  <a:pt x="11315" y="8054"/>
                </a:lnTo>
                <a:lnTo>
                  <a:pt x="11315" y="8078"/>
                </a:lnTo>
                <a:lnTo>
                  <a:pt x="11315" y="8127"/>
                </a:lnTo>
                <a:lnTo>
                  <a:pt x="11315" y="8176"/>
                </a:lnTo>
                <a:lnTo>
                  <a:pt x="11339" y="8200"/>
                </a:lnTo>
                <a:lnTo>
                  <a:pt x="11388" y="8224"/>
                </a:lnTo>
                <a:lnTo>
                  <a:pt x="11436" y="8249"/>
                </a:lnTo>
                <a:lnTo>
                  <a:pt x="11485" y="8224"/>
                </a:lnTo>
                <a:lnTo>
                  <a:pt x="11631" y="8151"/>
                </a:lnTo>
                <a:lnTo>
                  <a:pt x="11777" y="8054"/>
                </a:lnTo>
                <a:lnTo>
                  <a:pt x="12045" y="7859"/>
                </a:lnTo>
                <a:lnTo>
                  <a:pt x="12239" y="7689"/>
                </a:lnTo>
                <a:lnTo>
                  <a:pt x="12215" y="8224"/>
                </a:lnTo>
                <a:lnTo>
                  <a:pt x="12069" y="8322"/>
                </a:lnTo>
                <a:lnTo>
                  <a:pt x="11947" y="8443"/>
                </a:lnTo>
                <a:lnTo>
                  <a:pt x="11777" y="8565"/>
                </a:lnTo>
                <a:lnTo>
                  <a:pt x="11631" y="8735"/>
                </a:lnTo>
                <a:lnTo>
                  <a:pt x="11509" y="8881"/>
                </a:lnTo>
                <a:lnTo>
                  <a:pt x="11412" y="9076"/>
                </a:lnTo>
                <a:lnTo>
                  <a:pt x="11388" y="9125"/>
                </a:lnTo>
                <a:lnTo>
                  <a:pt x="11412" y="9149"/>
                </a:lnTo>
                <a:lnTo>
                  <a:pt x="11461" y="9173"/>
                </a:lnTo>
                <a:lnTo>
                  <a:pt x="11509" y="9149"/>
                </a:lnTo>
                <a:lnTo>
                  <a:pt x="11801" y="8906"/>
                </a:lnTo>
                <a:lnTo>
                  <a:pt x="12118" y="8662"/>
                </a:lnTo>
                <a:lnTo>
                  <a:pt x="12215" y="8614"/>
                </a:lnTo>
                <a:lnTo>
                  <a:pt x="12215" y="8906"/>
                </a:lnTo>
                <a:lnTo>
                  <a:pt x="12020" y="9052"/>
                </a:lnTo>
                <a:lnTo>
                  <a:pt x="11850" y="9198"/>
                </a:lnTo>
                <a:lnTo>
                  <a:pt x="11680" y="9344"/>
                </a:lnTo>
                <a:lnTo>
                  <a:pt x="11509" y="9490"/>
                </a:lnTo>
                <a:lnTo>
                  <a:pt x="11436" y="9587"/>
                </a:lnTo>
                <a:lnTo>
                  <a:pt x="11363" y="9684"/>
                </a:lnTo>
                <a:lnTo>
                  <a:pt x="11266" y="9903"/>
                </a:lnTo>
                <a:lnTo>
                  <a:pt x="11242" y="9952"/>
                </a:lnTo>
                <a:lnTo>
                  <a:pt x="11266" y="9976"/>
                </a:lnTo>
                <a:lnTo>
                  <a:pt x="11315" y="10001"/>
                </a:lnTo>
                <a:lnTo>
                  <a:pt x="11363" y="9976"/>
                </a:lnTo>
                <a:lnTo>
                  <a:pt x="11534" y="9879"/>
                </a:lnTo>
                <a:lnTo>
                  <a:pt x="11704" y="9757"/>
                </a:lnTo>
                <a:lnTo>
                  <a:pt x="12045" y="9490"/>
                </a:lnTo>
                <a:lnTo>
                  <a:pt x="12191" y="9392"/>
                </a:lnTo>
                <a:lnTo>
                  <a:pt x="12191" y="9611"/>
                </a:lnTo>
                <a:lnTo>
                  <a:pt x="11874" y="9879"/>
                </a:lnTo>
                <a:lnTo>
                  <a:pt x="11582" y="10122"/>
                </a:lnTo>
                <a:lnTo>
                  <a:pt x="11436" y="10268"/>
                </a:lnTo>
                <a:lnTo>
                  <a:pt x="11339" y="10439"/>
                </a:lnTo>
                <a:lnTo>
                  <a:pt x="11315" y="10487"/>
                </a:lnTo>
                <a:lnTo>
                  <a:pt x="11339" y="10512"/>
                </a:lnTo>
                <a:lnTo>
                  <a:pt x="11363" y="10536"/>
                </a:lnTo>
                <a:lnTo>
                  <a:pt x="11412" y="10560"/>
                </a:lnTo>
                <a:lnTo>
                  <a:pt x="11607" y="10487"/>
                </a:lnTo>
                <a:lnTo>
                  <a:pt x="11801" y="10390"/>
                </a:lnTo>
                <a:lnTo>
                  <a:pt x="12142" y="10171"/>
                </a:lnTo>
                <a:lnTo>
                  <a:pt x="12191" y="10147"/>
                </a:lnTo>
                <a:lnTo>
                  <a:pt x="12166" y="10536"/>
                </a:lnTo>
                <a:lnTo>
                  <a:pt x="12020" y="10682"/>
                </a:lnTo>
                <a:lnTo>
                  <a:pt x="11850" y="10852"/>
                </a:lnTo>
                <a:lnTo>
                  <a:pt x="11704" y="10998"/>
                </a:lnTo>
                <a:lnTo>
                  <a:pt x="11412" y="11339"/>
                </a:lnTo>
                <a:lnTo>
                  <a:pt x="11412" y="11388"/>
                </a:lnTo>
                <a:lnTo>
                  <a:pt x="11412" y="11412"/>
                </a:lnTo>
                <a:lnTo>
                  <a:pt x="11436" y="11436"/>
                </a:lnTo>
                <a:lnTo>
                  <a:pt x="11485" y="11436"/>
                </a:lnTo>
                <a:lnTo>
                  <a:pt x="11826" y="11242"/>
                </a:lnTo>
                <a:lnTo>
                  <a:pt x="11972" y="11120"/>
                </a:lnTo>
                <a:lnTo>
                  <a:pt x="12118" y="10998"/>
                </a:lnTo>
                <a:lnTo>
                  <a:pt x="12166" y="10974"/>
                </a:lnTo>
                <a:lnTo>
                  <a:pt x="12166" y="11412"/>
                </a:lnTo>
                <a:lnTo>
                  <a:pt x="11972" y="11607"/>
                </a:lnTo>
                <a:lnTo>
                  <a:pt x="11826" y="11753"/>
                </a:lnTo>
                <a:lnTo>
                  <a:pt x="11704" y="11923"/>
                </a:lnTo>
                <a:lnTo>
                  <a:pt x="11582" y="12093"/>
                </a:lnTo>
                <a:lnTo>
                  <a:pt x="11485" y="12264"/>
                </a:lnTo>
                <a:lnTo>
                  <a:pt x="11485" y="12288"/>
                </a:lnTo>
                <a:lnTo>
                  <a:pt x="11509" y="12312"/>
                </a:lnTo>
                <a:lnTo>
                  <a:pt x="11534" y="12337"/>
                </a:lnTo>
                <a:lnTo>
                  <a:pt x="11558" y="12337"/>
                </a:lnTo>
                <a:lnTo>
                  <a:pt x="11728" y="12239"/>
                </a:lnTo>
                <a:lnTo>
                  <a:pt x="11899" y="12142"/>
                </a:lnTo>
                <a:lnTo>
                  <a:pt x="12191" y="11923"/>
                </a:lnTo>
                <a:lnTo>
                  <a:pt x="12215" y="12142"/>
                </a:lnTo>
                <a:lnTo>
                  <a:pt x="11972" y="12361"/>
                </a:lnTo>
                <a:lnTo>
                  <a:pt x="11655" y="12702"/>
                </a:lnTo>
                <a:lnTo>
                  <a:pt x="11509" y="12872"/>
                </a:lnTo>
                <a:lnTo>
                  <a:pt x="11388" y="13042"/>
                </a:lnTo>
                <a:lnTo>
                  <a:pt x="11363" y="13091"/>
                </a:lnTo>
                <a:lnTo>
                  <a:pt x="11388" y="13115"/>
                </a:lnTo>
                <a:lnTo>
                  <a:pt x="11412" y="13140"/>
                </a:lnTo>
                <a:lnTo>
                  <a:pt x="11436" y="13140"/>
                </a:lnTo>
                <a:lnTo>
                  <a:pt x="11631" y="13091"/>
                </a:lnTo>
                <a:lnTo>
                  <a:pt x="11801" y="12994"/>
                </a:lnTo>
                <a:lnTo>
                  <a:pt x="11972" y="12872"/>
                </a:lnTo>
                <a:lnTo>
                  <a:pt x="12118" y="12726"/>
                </a:lnTo>
                <a:lnTo>
                  <a:pt x="12239" y="12629"/>
                </a:lnTo>
                <a:lnTo>
                  <a:pt x="12239" y="12921"/>
                </a:lnTo>
                <a:lnTo>
                  <a:pt x="12191" y="12969"/>
                </a:lnTo>
                <a:lnTo>
                  <a:pt x="11996" y="13115"/>
                </a:lnTo>
                <a:lnTo>
                  <a:pt x="11801" y="13261"/>
                </a:lnTo>
                <a:lnTo>
                  <a:pt x="11436" y="13529"/>
                </a:lnTo>
                <a:lnTo>
                  <a:pt x="11266" y="13675"/>
                </a:lnTo>
                <a:lnTo>
                  <a:pt x="11120" y="13845"/>
                </a:lnTo>
                <a:lnTo>
                  <a:pt x="11120" y="13870"/>
                </a:lnTo>
                <a:lnTo>
                  <a:pt x="11120" y="13918"/>
                </a:lnTo>
                <a:lnTo>
                  <a:pt x="11193" y="13918"/>
                </a:lnTo>
                <a:lnTo>
                  <a:pt x="11631" y="13748"/>
                </a:lnTo>
                <a:lnTo>
                  <a:pt x="12045" y="13553"/>
                </a:lnTo>
                <a:lnTo>
                  <a:pt x="12288" y="13432"/>
                </a:lnTo>
                <a:lnTo>
                  <a:pt x="12288" y="13797"/>
                </a:lnTo>
                <a:lnTo>
                  <a:pt x="12239" y="13845"/>
                </a:lnTo>
                <a:lnTo>
                  <a:pt x="11923" y="14137"/>
                </a:lnTo>
                <a:lnTo>
                  <a:pt x="11680" y="14356"/>
                </a:lnTo>
                <a:lnTo>
                  <a:pt x="11436" y="14575"/>
                </a:lnTo>
                <a:lnTo>
                  <a:pt x="11436" y="14624"/>
                </a:lnTo>
                <a:lnTo>
                  <a:pt x="11461" y="14673"/>
                </a:lnTo>
                <a:lnTo>
                  <a:pt x="11631" y="14673"/>
                </a:lnTo>
                <a:lnTo>
                  <a:pt x="11801" y="14624"/>
                </a:lnTo>
                <a:lnTo>
                  <a:pt x="11947" y="14551"/>
                </a:lnTo>
                <a:lnTo>
                  <a:pt x="12069" y="14454"/>
                </a:lnTo>
                <a:lnTo>
                  <a:pt x="12312" y="14283"/>
                </a:lnTo>
                <a:lnTo>
                  <a:pt x="12312" y="14502"/>
                </a:lnTo>
                <a:lnTo>
                  <a:pt x="12215" y="14575"/>
                </a:lnTo>
                <a:lnTo>
                  <a:pt x="12118" y="14673"/>
                </a:lnTo>
                <a:lnTo>
                  <a:pt x="11947" y="14843"/>
                </a:lnTo>
                <a:lnTo>
                  <a:pt x="11582" y="15159"/>
                </a:lnTo>
                <a:lnTo>
                  <a:pt x="11217" y="15475"/>
                </a:lnTo>
                <a:lnTo>
                  <a:pt x="11193" y="15500"/>
                </a:lnTo>
                <a:lnTo>
                  <a:pt x="11217" y="15548"/>
                </a:lnTo>
                <a:lnTo>
                  <a:pt x="11266" y="15597"/>
                </a:lnTo>
                <a:lnTo>
                  <a:pt x="11315" y="15597"/>
                </a:lnTo>
                <a:lnTo>
                  <a:pt x="11509" y="15524"/>
                </a:lnTo>
                <a:lnTo>
                  <a:pt x="11704" y="15427"/>
                </a:lnTo>
                <a:lnTo>
                  <a:pt x="11874" y="15305"/>
                </a:lnTo>
                <a:lnTo>
                  <a:pt x="12045" y="15159"/>
                </a:lnTo>
                <a:lnTo>
                  <a:pt x="12312" y="14916"/>
                </a:lnTo>
                <a:lnTo>
                  <a:pt x="12312" y="15451"/>
                </a:lnTo>
                <a:lnTo>
                  <a:pt x="12215" y="15500"/>
                </a:lnTo>
                <a:lnTo>
                  <a:pt x="12118" y="15573"/>
                </a:lnTo>
                <a:lnTo>
                  <a:pt x="11947" y="15719"/>
                </a:lnTo>
                <a:lnTo>
                  <a:pt x="11339" y="16230"/>
                </a:lnTo>
                <a:lnTo>
                  <a:pt x="11315" y="16278"/>
                </a:lnTo>
                <a:lnTo>
                  <a:pt x="11339" y="16327"/>
                </a:lnTo>
                <a:lnTo>
                  <a:pt x="11388" y="16376"/>
                </a:lnTo>
                <a:lnTo>
                  <a:pt x="11436" y="16351"/>
                </a:lnTo>
                <a:lnTo>
                  <a:pt x="11801" y="16132"/>
                </a:lnTo>
                <a:lnTo>
                  <a:pt x="12166" y="15913"/>
                </a:lnTo>
                <a:lnTo>
                  <a:pt x="12312" y="15816"/>
                </a:lnTo>
                <a:lnTo>
                  <a:pt x="12288" y="16084"/>
                </a:lnTo>
                <a:lnTo>
                  <a:pt x="12118" y="16254"/>
                </a:lnTo>
                <a:lnTo>
                  <a:pt x="11923" y="16400"/>
                </a:lnTo>
                <a:lnTo>
                  <a:pt x="11582" y="16595"/>
                </a:lnTo>
                <a:lnTo>
                  <a:pt x="11217" y="16789"/>
                </a:lnTo>
                <a:lnTo>
                  <a:pt x="11193" y="16814"/>
                </a:lnTo>
                <a:lnTo>
                  <a:pt x="11169" y="16838"/>
                </a:lnTo>
                <a:lnTo>
                  <a:pt x="11193" y="16935"/>
                </a:lnTo>
                <a:lnTo>
                  <a:pt x="11242" y="16984"/>
                </a:lnTo>
                <a:lnTo>
                  <a:pt x="11315" y="16984"/>
                </a:lnTo>
                <a:lnTo>
                  <a:pt x="11704" y="16838"/>
                </a:lnTo>
                <a:lnTo>
                  <a:pt x="12093" y="16668"/>
                </a:lnTo>
                <a:lnTo>
                  <a:pt x="12264" y="16546"/>
                </a:lnTo>
                <a:lnTo>
                  <a:pt x="12264" y="16643"/>
                </a:lnTo>
                <a:lnTo>
                  <a:pt x="12093" y="16765"/>
                </a:lnTo>
                <a:lnTo>
                  <a:pt x="11972" y="16887"/>
                </a:lnTo>
                <a:lnTo>
                  <a:pt x="11680" y="17106"/>
                </a:lnTo>
                <a:lnTo>
                  <a:pt x="11582" y="17203"/>
                </a:lnTo>
                <a:lnTo>
                  <a:pt x="11509" y="17252"/>
                </a:lnTo>
                <a:lnTo>
                  <a:pt x="11461" y="17276"/>
                </a:lnTo>
                <a:lnTo>
                  <a:pt x="11412" y="17300"/>
                </a:lnTo>
                <a:lnTo>
                  <a:pt x="11412" y="17325"/>
                </a:lnTo>
                <a:lnTo>
                  <a:pt x="11412" y="17349"/>
                </a:lnTo>
                <a:lnTo>
                  <a:pt x="11436" y="17398"/>
                </a:lnTo>
                <a:lnTo>
                  <a:pt x="11509" y="17398"/>
                </a:lnTo>
                <a:lnTo>
                  <a:pt x="11582" y="17422"/>
                </a:lnTo>
                <a:lnTo>
                  <a:pt x="11728" y="17398"/>
                </a:lnTo>
                <a:lnTo>
                  <a:pt x="11874" y="17325"/>
                </a:lnTo>
                <a:lnTo>
                  <a:pt x="12020" y="17252"/>
                </a:lnTo>
                <a:lnTo>
                  <a:pt x="12191" y="17154"/>
                </a:lnTo>
                <a:lnTo>
                  <a:pt x="12118" y="17398"/>
                </a:lnTo>
                <a:lnTo>
                  <a:pt x="12069" y="17471"/>
                </a:lnTo>
                <a:lnTo>
                  <a:pt x="12020" y="17544"/>
                </a:lnTo>
                <a:lnTo>
                  <a:pt x="11996" y="17544"/>
                </a:lnTo>
                <a:lnTo>
                  <a:pt x="10414" y="17568"/>
                </a:lnTo>
                <a:lnTo>
                  <a:pt x="8857" y="17592"/>
                </a:lnTo>
                <a:lnTo>
                  <a:pt x="7300" y="17617"/>
                </a:lnTo>
                <a:lnTo>
                  <a:pt x="5718" y="17641"/>
                </a:lnTo>
                <a:lnTo>
                  <a:pt x="4064" y="17617"/>
                </a:lnTo>
                <a:lnTo>
                  <a:pt x="2385" y="17592"/>
                </a:lnTo>
                <a:lnTo>
                  <a:pt x="1874" y="17592"/>
                </a:lnTo>
                <a:lnTo>
                  <a:pt x="1630" y="17568"/>
                </a:lnTo>
                <a:lnTo>
                  <a:pt x="1509" y="17519"/>
                </a:lnTo>
                <a:lnTo>
                  <a:pt x="1387" y="17471"/>
                </a:lnTo>
                <a:lnTo>
                  <a:pt x="1314" y="17422"/>
                </a:lnTo>
                <a:lnTo>
                  <a:pt x="1241" y="17373"/>
                </a:lnTo>
                <a:lnTo>
                  <a:pt x="1144" y="17227"/>
                </a:lnTo>
                <a:lnTo>
                  <a:pt x="1095" y="17033"/>
                </a:lnTo>
                <a:lnTo>
                  <a:pt x="1071" y="16838"/>
                </a:lnTo>
                <a:lnTo>
                  <a:pt x="1046" y="16424"/>
                </a:lnTo>
                <a:lnTo>
                  <a:pt x="1046" y="16084"/>
                </a:lnTo>
                <a:lnTo>
                  <a:pt x="1046" y="15257"/>
                </a:lnTo>
                <a:lnTo>
                  <a:pt x="1071" y="14405"/>
                </a:lnTo>
                <a:lnTo>
                  <a:pt x="1119" y="12750"/>
                </a:lnTo>
                <a:lnTo>
                  <a:pt x="1119" y="11874"/>
                </a:lnTo>
                <a:lnTo>
                  <a:pt x="1119" y="10998"/>
                </a:lnTo>
                <a:lnTo>
                  <a:pt x="1095" y="9271"/>
                </a:lnTo>
                <a:lnTo>
                  <a:pt x="1095" y="8443"/>
                </a:lnTo>
                <a:lnTo>
                  <a:pt x="1119" y="7616"/>
                </a:lnTo>
                <a:lnTo>
                  <a:pt x="1119" y="6765"/>
                </a:lnTo>
                <a:lnTo>
                  <a:pt x="1119" y="5937"/>
                </a:lnTo>
                <a:lnTo>
                  <a:pt x="1119" y="5280"/>
                </a:lnTo>
                <a:lnTo>
                  <a:pt x="1071" y="4623"/>
                </a:lnTo>
                <a:lnTo>
                  <a:pt x="1046" y="4039"/>
                </a:lnTo>
                <a:lnTo>
                  <a:pt x="1046" y="3747"/>
                </a:lnTo>
                <a:lnTo>
                  <a:pt x="1095" y="3455"/>
                </a:lnTo>
                <a:lnTo>
                  <a:pt x="1874" y="3455"/>
                </a:lnTo>
                <a:lnTo>
                  <a:pt x="1703" y="3601"/>
                </a:lnTo>
                <a:lnTo>
                  <a:pt x="1533" y="3747"/>
                </a:lnTo>
                <a:lnTo>
                  <a:pt x="1460" y="3845"/>
                </a:lnTo>
                <a:lnTo>
                  <a:pt x="1387" y="3918"/>
                </a:lnTo>
                <a:lnTo>
                  <a:pt x="1338" y="4015"/>
                </a:lnTo>
                <a:lnTo>
                  <a:pt x="1338" y="4112"/>
                </a:lnTo>
                <a:lnTo>
                  <a:pt x="1338" y="4161"/>
                </a:lnTo>
                <a:lnTo>
                  <a:pt x="1387" y="4185"/>
                </a:lnTo>
                <a:lnTo>
                  <a:pt x="1484" y="4161"/>
                </a:lnTo>
                <a:lnTo>
                  <a:pt x="1557" y="4137"/>
                </a:lnTo>
                <a:lnTo>
                  <a:pt x="1728" y="4039"/>
                </a:lnTo>
                <a:lnTo>
                  <a:pt x="2020" y="3796"/>
                </a:lnTo>
                <a:lnTo>
                  <a:pt x="2166" y="3699"/>
                </a:lnTo>
                <a:lnTo>
                  <a:pt x="2336" y="3601"/>
                </a:lnTo>
                <a:lnTo>
                  <a:pt x="2506" y="3504"/>
                </a:lnTo>
                <a:lnTo>
                  <a:pt x="2652" y="3407"/>
                </a:lnTo>
                <a:lnTo>
                  <a:pt x="2847" y="3407"/>
                </a:lnTo>
                <a:lnTo>
                  <a:pt x="2774" y="3455"/>
                </a:lnTo>
                <a:lnTo>
                  <a:pt x="2360" y="3772"/>
                </a:lnTo>
                <a:lnTo>
                  <a:pt x="2141" y="3966"/>
                </a:lnTo>
                <a:lnTo>
                  <a:pt x="1971" y="4161"/>
                </a:lnTo>
                <a:lnTo>
                  <a:pt x="1971" y="4210"/>
                </a:lnTo>
                <a:lnTo>
                  <a:pt x="1995" y="4258"/>
                </a:lnTo>
                <a:lnTo>
                  <a:pt x="2044" y="4307"/>
                </a:lnTo>
                <a:lnTo>
                  <a:pt x="2093" y="4307"/>
                </a:lnTo>
                <a:lnTo>
                  <a:pt x="2214" y="4283"/>
                </a:lnTo>
                <a:lnTo>
                  <a:pt x="2312" y="4234"/>
                </a:lnTo>
                <a:lnTo>
                  <a:pt x="2531" y="4112"/>
                </a:lnTo>
                <a:lnTo>
                  <a:pt x="2920" y="3820"/>
                </a:lnTo>
                <a:lnTo>
                  <a:pt x="3212" y="3626"/>
                </a:lnTo>
                <a:lnTo>
                  <a:pt x="3358" y="3504"/>
                </a:lnTo>
                <a:lnTo>
                  <a:pt x="3504" y="3382"/>
                </a:lnTo>
                <a:lnTo>
                  <a:pt x="3893" y="3382"/>
                </a:lnTo>
                <a:lnTo>
                  <a:pt x="3674" y="3601"/>
                </a:lnTo>
                <a:lnTo>
                  <a:pt x="3480" y="3820"/>
                </a:lnTo>
                <a:lnTo>
                  <a:pt x="3382" y="3918"/>
                </a:lnTo>
                <a:lnTo>
                  <a:pt x="3261" y="4015"/>
                </a:lnTo>
                <a:lnTo>
                  <a:pt x="3115" y="4112"/>
                </a:lnTo>
                <a:lnTo>
                  <a:pt x="3066" y="4185"/>
                </a:lnTo>
                <a:lnTo>
                  <a:pt x="3066" y="4210"/>
                </a:lnTo>
                <a:lnTo>
                  <a:pt x="3066" y="4258"/>
                </a:lnTo>
                <a:lnTo>
                  <a:pt x="3090" y="4307"/>
                </a:lnTo>
                <a:lnTo>
                  <a:pt x="3139" y="4331"/>
                </a:lnTo>
                <a:lnTo>
                  <a:pt x="3236" y="4356"/>
                </a:lnTo>
                <a:lnTo>
                  <a:pt x="3334" y="4331"/>
                </a:lnTo>
                <a:lnTo>
                  <a:pt x="3455" y="4283"/>
                </a:lnTo>
                <a:lnTo>
                  <a:pt x="3674" y="4137"/>
                </a:lnTo>
                <a:lnTo>
                  <a:pt x="3820" y="3991"/>
                </a:lnTo>
                <a:lnTo>
                  <a:pt x="4234" y="3601"/>
                </a:lnTo>
                <a:lnTo>
                  <a:pt x="4331" y="3504"/>
                </a:lnTo>
                <a:lnTo>
                  <a:pt x="4429" y="3382"/>
                </a:lnTo>
                <a:lnTo>
                  <a:pt x="4988" y="3382"/>
                </a:lnTo>
                <a:lnTo>
                  <a:pt x="4794" y="3480"/>
                </a:lnTo>
                <a:lnTo>
                  <a:pt x="4623" y="3626"/>
                </a:lnTo>
                <a:lnTo>
                  <a:pt x="4477" y="3723"/>
                </a:lnTo>
                <a:lnTo>
                  <a:pt x="4331" y="3845"/>
                </a:lnTo>
                <a:lnTo>
                  <a:pt x="4210" y="3991"/>
                </a:lnTo>
                <a:lnTo>
                  <a:pt x="4185" y="4088"/>
                </a:lnTo>
                <a:lnTo>
                  <a:pt x="4137" y="4161"/>
                </a:lnTo>
                <a:lnTo>
                  <a:pt x="4137" y="4210"/>
                </a:lnTo>
                <a:lnTo>
                  <a:pt x="4161" y="4234"/>
                </a:lnTo>
                <a:lnTo>
                  <a:pt x="4185" y="4258"/>
                </a:lnTo>
                <a:lnTo>
                  <a:pt x="4234" y="4283"/>
                </a:lnTo>
                <a:lnTo>
                  <a:pt x="4307" y="4258"/>
                </a:lnTo>
                <a:lnTo>
                  <a:pt x="4380" y="4234"/>
                </a:lnTo>
                <a:lnTo>
                  <a:pt x="4526" y="4137"/>
                </a:lnTo>
                <a:lnTo>
                  <a:pt x="4794" y="3893"/>
                </a:lnTo>
                <a:lnTo>
                  <a:pt x="5110" y="3699"/>
                </a:lnTo>
                <a:lnTo>
                  <a:pt x="5256" y="3577"/>
                </a:lnTo>
                <a:lnTo>
                  <a:pt x="5304" y="3480"/>
                </a:lnTo>
                <a:lnTo>
                  <a:pt x="5353" y="3407"/>
                </a:lnTo>
                <a:lnTo>
                  <a:pt x="5353" y="3382"/>
                </a:lnTo>
                <a:lnTo>
                  <a:pt x="5888" y="3382"/>
                </a:lnTo>
                <a:lnTo>
                  <a:pt x="5645" y="3577"/>
                </a:lnTo>
                <a:lnTo>
                  <a:pt x="5450" y="3772"/>
                </a:lnTo>
                <a:lnTo>
                  <a:pt x="5256" y="3966"/>
                </a:lnTo>
                <a:lnTo>
                  <a:pt x="5110" y="4210"/>
                </a:lnTo>
                <a:lnTo>
                  <a:pt x="4988" y="4453"/>
                </a:lnTo>
                <a:lnTo>
                  <a:pt x="5012" y="4477"/>
                </a:lnTo>
                <a:lnTo>
                  <a:pt x="5037" y="4477"/>
                </a:lnTo>
                <a:lnTo>
                  <a:pt x="5207" y="4331"/>
                </a:lnTo>
                <a:lnTo>
                  <a:pt x="5377" y="4185"/>
                </a:lnTo>
                <a:lnTo>
                  <a:pt x="5694" y="3869"/>
                </a:lnTo>
                <a:lnTo>
                  <a:pt x="5913" y="3699"/>
                </a:lnTo>
                <a:lnTo>
                  <a:pt x="6132" y="3553"/>
                </a:lnTo>
                <a:lnTo>
                  <a:pt x="6302" y="3480"/>
                </a:lnTo>
                <a:lnTo>
                  <a:pt x="6351" y="3455"/>
                </a:lnTo>
                <a:lnTo>
                  <a:pt x="6424" y="3382"/>
                </a:lnTo>
                <a:lnTo>
                  <a:pt x="6910" y="3382"/>
                </a:lnTo>
                <a:lnTo>
                  <a:pt x="6764" y="3504"/>
                </a:lnTo>
                <a:lnTo>
                  <a:pt x="6570" y="3626"/>
                </a:lnTo>
                <a:lnTo>
                  <a:pt x="6351" y="3820"/>
                </a:lnTo>
                <a:lnTo>
                  <a:pt x="6253" y="3918"/>
                </a:lnTo>
                <a:lnTo>
                  <a:pt x="6180" y="4015"/>
                </a:lnTo>
                <a:lnTo>
                  <a:pt x="6107" y="4137"/>
                </a:lnTo>
                <a:lnTo>
                  <a:pt x="6083" y="4234"/>
                </a:lnTo>
                <a:lnTo>
                  <a:pt x="6107" y="4258"/>
                </a:lnTo>
                <a:lnTo>
                  <a:pt x="6132" y="4283"/>
                </a:lnTo>
                <a:lnTo>
                  <a:pt x="6229" y="4307"/>
                </a:lnTo>
                <a:lnTo>
                  <a:pt x="6326" y="4283"/>
                </a:lnTo>
                <a:lnTo>
                  <a:pt x="6424" y="4258"/>
                </a:lnTo>
                <a:lnTo>
                  <a:pt x="6521" y="4185"/>
                </a:lnTo>
                <a:lnTo>
                  <a:pt x="6691" y="4064"/>
                </a:lnTo>
                <a:lnTo>
                  <a:pt x="6837" y="3942"/>
                </a:lnTo>
                <a:lnTo>
                  <a:pt x="7056" y="3772"/>
                </a:lnTo>
                <a:lnTo>
                  <a:pt x="7300" y="3626"/>
                </a:lnTo>
                <a:lnTo>
                  <a:pt x="7519" y="3504"/>
                </a:lnTo>
                <a:lnTo>
                  <a:pt x="7616" y="3455"/>
                </a:lnTo>
                <a:lnTo>
                  <a:pt x="7713" y="3382"/>
                </a:lnTo>
                <a:lnTo>
                  <a:pt x="8103" y="3382"/>
                </a:lnTo>
                <a:lnTo>
                  <a:pt x="7884" y="3626"/>
                </a:lnTo>
                <a:lnTo>
                  <a:pt x="7616" y="3942"/>
                </a:lnTo>
                <a:lnTo>
                  <a:pt x="7470" y="4112"/>
                </a:lnTo>
                <a:lnTo>
                  <a:pt x="7348" y="4283"/>
                </a:lnTo>
                <a:lnTo>
                  <a:pt x="7348" y="4307"/>
                </a:lnTo>
                <a:lnTo>
                  <a:pt x="7373" y="4307"/>
                </a:lnTo>
                <a:lnTo>
                  <a:pt x="7543" y="4234"/>
                </a:lnTo>
                <a:lnTo>
                  <a:pt x="7689" y="4161"/>
                </a:lnTo>
                <a:lnTo>
                  <a:pt x="7835" y="4039"/>
                </a:lnTo>
                <a:lnTo>
                  <a:pt x="7957" y="3918"/>
                </a:lnTo>
                <a:lnTo>
                  <a:pt x="8541" y="3382"/>
                </a:lnTo>
                <a:lnTo>
                  <a:pt x="8760" y="3382"/>
                </a:lnTo>
                <a:lnTo>
                  <a:pt x="8589" y="3577"/>
                </a:lnTo>
                <a:lnTo>
                  <a:pt x="8346" y="3820"/>
                </a:lnTo>
                <a:lnTo>
                  <a:pt x="8200" y="3942"/>
                </a:lnTo>
                <a:lnTo>
                  <a:pt x="8151" y="4015"/>
                </a:lnTo>
                <a:lnTo>
                  <a:pt x="8103" y="4088"/>
                </a:lnTo>
                <a:lnTo>
                  <a:pt x="8103" y="4137"/>
                </a:lnTo>
                <a:lnTo>
                  <a:pt x="8127" y="4185"/>
                </a:lnTo>
                <a:lnTo>
                  <a:pt x="8151" y="4210"/>
                </a:lnTo>
                <a:lnTo>
                  <a:pt x="8200" y="4234"/>
                </a:lnTo>
                <a:lnTo>
                  <a:pt x="8273" y="4258"/>
                </a:lnTo>
                <a:lnTo>
                  <a:pt x="8370" y="4234"/>
                </a:lnTo>
                <a:lnTo>
                  <a:pt x="8468" y="4210"/>
                </a:lnTo>
                <a:lnTo>
                  <a:pt x="8541" y="4137"/>
                </a:lnTo>
                <a:lnTo>
                  <a:pt x="8711" y="4015"/>
                </a:lnTo>
                <a:lnTo>
                  <a:pt x="8833" y="3893"/>
                </a:lnTo>
                <a:lnTo>
                  <a:pt x="9052" y="3626"/>
                </a:lnTo>
                <a:lnTo>
                  <a:pt x="9271" y="3358"/>
                </a:lnTo>
                <a:lnTo>
                  <a:pt x="9903" y="3358"/>
                </a:lnTo>
                <a:lnTo>
                  <a:pt x="9782" y="3480"/>
                </a:lnTo>
                <a:lnTo>
                  <a:pt x="9660" y="3601"/>
                </a:lnTo>
                <a:lnTo>
                  <a:pt x="9538" y="3747"/>
                </a:lnTo>
                <a:lnTo>
                  <a:pt x="9441" y="3918"/>
                </a:lnTo>
                <a:lnTo>
                  <a:pt x="9441" y="3966"/>
                </a:lnTo>
                <a:lnTo>
                  <a:pt x="9465" y="3991"/>
                </a:lnTo>
                <a:lnTo>
                  <a:pt x="9490" y="4015"/>
                </a:lnTo>
                <a:lnTo>
                  <a:pt x="9538" y="3991"/>
                </a:lnTo>
                <a:lnTo>
                  <a:pt x="9684" y="3893"/>
                </a:lnTo>
                <a:lnTo>
                  <a:pt x="9806" y="3796"/>
                </a:lnTo>
                <a:lnTo>
                  <a:pt x="10074" y="3553"/>
                </a:lnTo>
                <a:lnTo>
                  <a:pt x="10220" y="3431"/>
                </a:lnTo>
                <a:lnTo>
                  <a:pt x="10366" y="3334"/>
                </a:lnTo>
                <a:lnTo>
                  <a:pt x="10633" y="3334"/>
                </a:lnTo>
                <a:lnTo>
                  <a:pt x="10560" y="3407"/>
                </a:lnTo>
                <a:lnTo>
                  <a:pt x="10293" y="3699"/>
                </a:lnTo>
                <a:lnTo>
                  <a:pt x="10171" y="3845"/>
                </a:lnTo>
                <a:lnTo>
                  <a:pt x="10074" y="4015"/>
                </a:lnTo>
                <a:lnTo>
                  <a:pt x="10049" y="4064"/>
                </a:lnTo>
                <a:lnTo>
                  <a:pt x="10049" y="4112"/>
                </a:lnTo>
                <a:lnTo>
                  <a:pt x="10098" y="4185"/>
                </a:lnTo>
                <a:lnTo>
                  <a:pt x="10171" y="4234"/>
                </a:lnTo>
                <a:lnTo>
                  <a:pt x="10220" y="4234"/>
                </a:lnTo>
                <a:lnTo>
                  <a:pt x="10268" y="4210"/>
                </a:lnTo>
                <a:lnTo>
                  <a:pt x="10390" y="4112"/>
                </a:lnTo>
                <a:lnTo>
                  <a:pt x="10536" y="3991"/>
                </a:lnTo>
                <a:lnTo>
                  <a:pt x="10755" y="3723"/>
                </a:lnTo>
                <a:lnTo>
                  <a:pt x="10974" y="3504"/>
                </a:lnTo>
                <a:lnTo>
                  <a:pt x="11217" y="3309"/>
                </a:lnTo>
                <a:close/>
                <a:moveTo>
                  <a:pt x="7567" y="0"/>
                </a:moveTo>
                <a:lnTo>
                  <a:pt x="7154" y="24"/>
                </a:lnTo>
                <a:lnTo>
                  <a:pt x="6716" y="73"/>
                </a:lnTo>
                <a:lnTo>
                  <a:pt x="5596" y="73"/>
                </a:lnTo>
                <a:lnTo>
                  <a:pt x="5256" y="146"/>
                </a:lnTo>
                <a:lnTo>
                  <a:pt x="5085" y="170"/>
                </a:lnTo>
                <a:lnTo>
                  <a:pt x="4915" y="243"/>
                </a:lnTo>
                <a:lnTo>
                  <a:pt x="4794" y="316"/>
                </a:lnTo>
                <a:lnTo>
                  <a:pt x="4696" y="389"/>
                </a:lnTo>
                <a:lnTo>
                  <a:pt x="4599" y="487"/>
                </a:lnTo>
                <a:lnTo>
                  <a:pt x="4526" y="584"/>
                </a:lnTo>
                <a:lnTo>
                  <a:pt x="4477" y="706"/>
                </a:lnTo>
                <a:lnTo>
                  <a:pt x="4453" y="827"/>
                </a:lnTo>
                <a:lnTo>
                  <a:pt x="4453" y="949"/>
                </a:lnTo>
                <a:lnTo>
                  <a:pt x="4453" y="1095"/>
                </a:lnTo>
                <a:lnTo>
                  <a:pt x="3699" y="1071"/>
                </a:lnTo>
                <a:lnTo>
                  <a:pt x="2920" y="1071"/>
                </a:lnTo>
                <a:lnTo>
                  <a:pt x="2141" y="1095"/>
                </a:lnTo>
                <a:lnTo>
                  <a:pt x="1387" y="1168"/>
                </a:lnTo>
                <a:lnTo>
                  <a:pt x="1022" y="1265"/>
                </a:lnTo>
                <a:lnTo>
                  <a:pt x="827" y="1314"/>
                </a:lnTo>
                <a:lnTo>
                  <a:pt x="657" y="1387"/>
                </a:lnTo>
                <a:lnTo>
                  <a:pt x="511" y="1484"/>
                </a:lnTo>
                <a:lnTo>
                  <a:pt x="365" y="1606"/>
                </a:lnTo>
                <a:lnTo>
                  <a:pt x="268" y="1752"/>
                </a:lnTo>
                <a:lnTo>
                  <a:pt x="170" y="1922"/>
                </a:lnTo>
                <a:lnTo>
                  <a:pt x="97" y="2141"/>
                </a:lnTo>
                <a:lnTo>
                  <a:pt x="73" y="2409"/>
                </a:lnTo>
                <a:lnTo>
                  <a:pt x="97" y="2677"/>
                </a:lnTo>
                <a:lnTo>
                  <a:pt x="122" y="2823"/>
                </a:lnTo>
                <a:lnTo>
                  <a:pt x="170" y="2920"/>
                </a:lnTo>
                <a:lnTo>
                  <a:pt x="122" y="2920"/>
                </a:lnTo>
                <a:lnTo>
                  <a:pt x="73" y="2944"/>
                </a:lnTo>
                <a:lnTo>
                  <a:pt x="24" y="2993"/>
                </a:lnTo>
                <a:lnTo>
                  <a:pt x="0" y="3042"/>
                </a:lnTo>
                <a:lnTo>
                  <a:pt x="0" y="3115"/>
                </a:lnTo>
                <a:lnTo>
                  <a:pt x="0" y="3163"/>
                </a:lnTo>
                <a:lnTo>
                  <a:pt x="24" y="3212"/>
                </a:lnTo>
                <a:lnTo>
                  <a:pt x="73" y="3261"/>
                </a:lnTo>
                <a:lnTo>
                  <a:pt x="122" y="3285"/>
                </a:lnTo>
                <a:lnTo>
                  <a:pt x="414" y="3358"/>
                </a:lnTo>
                <a:lnTo>
                  <a:pt x="706" y="3407"/>
                </a:lnTo>
                <a:lnTo>
                  <a:pt x="633" y="3674"/>
                </a:lnTo>
                <a:lnTo>
                  <a:pt x="584" y="3918"/>
                </a:lnTo>
                <a:lnTo>
                  <a:pt x="584" y="4210"/>
                </a:lnTo>
                <a:lnTo>
                  <a:pt x="584" y="4477"/>
                </a:lnTo>
                <a:lnTo>
                  <a:pt x="608" y="5037"/>
                </a:lnTo>
                <a:lnTo>
                  <a:pt x="633" y="5572"/>
                </a:lnTo>
                <a:lnTo>
                  <a:pt x="633" y="6497"/>
                </a:lnTo>
                <a:lnTo>
                  <a:pt x="633" y="7421"/>
                </a:lnTo>
                <a:lnTo>
                  <a:pt x="608" y="8346"/>
                </a:lnTo>
                <a:lnTo>
                  <a:pt x="608" y="9271"/>
                </a:lnTo>
                <a:lnTo>
                  <a:pt x="608" y="11096"/>
                </a:lnTo>
                <a:lnTo>
                  <a:pt x="633" y="12020"/>
                </a:lnTo>
                <a:lnTo>
                  <a:pt x="608" y="12921"/>
                </a:lnTo>
                <a:lnTo>
                  <a:pt x="560" y="14867"/>
                </a:lnTo>
                <a:lnTo>
                  <a:pt x="560" y="15840"/>
                </a:lnTo>
                <a:lnTo>
                  <a:pt x="584" y="16814"/>
                </a:lnTo>
                <a:lnTo>
                  <a:pt x="633" y="17057"/>
                </a:lnTo>
                <a:lnTo>
                  <a:pt x="681" y="17276"/>
                </a:lnTo>
                <a:lnTo>
                  <a:pt x="754" y="17471"/>
                </a:lnTo>
                <a:lnTo>
                  <a:pt x="876" y="17641"/>
                </a:lnTo>
                <a:lnTo>
                  <a:pt x="1022" y="17787"/>
                </a:lnTo>
                <a:lnTo>
                  <a:pt x="1192" y="17909"/>
                </a:lnTo>
                <a:lnTo>
                  <a:pt x="1387" y="17982"/>
                </a:lnTo>
                <a:lnTo>
                  <a:pt x="1630" y="18055"/>
                </a:lnTo>
                <a:lnTo>
                  <a:pt x="1971" y="18079"/>
                </a:lnTo>
                <a:lnTo>
                  <a:pt x="2287" y="18103"/>
                </a:lnTo>
                <a:lnTo>
                  <a:pt x="2969" y="18103"/>
                </a:lnTo>
                <a:lnTo>
                  <a:pt x="4842" y="18128"/>
                </a:lnTo>
                <a:lnTo>
                  <a:pt x="8419" y="18128"/>
                </a:lnTo>
                <a:lnTo>
                  <a:pt x="10220" y="18079"/>
                </a:lnTo>
                <a:lnTo>
                  <a:pt x="12069" y="18079"/>
                </a:lnTo>
                <a:lnTo>
                  <a:pt x="12118" y="18055"/>
                </a:lnTo>
                <a:lnTo>
                  <a:pt x="12191" y="17982"/>
                </a:lnTo>
                <a:lnTo>
                  <a:pt x="12337" y="17884"/>
                </a:lnTo>
                <a:lnTo>
                  <a:pt x="12434" y="17763"/>
                </a:lnTo>
                <a:lnTo>
                  <a:pt x="12531" y="17592"/>
                </a:lnTo>
                <a:lnTo>
                  <a:pt x="12604" y="17422"/>
                </a:lnTo>
                <a:lnTo>
                  <a:pt x="12653" y="17227"/>
                </a:lnTo>
                <a:lnTo>
                  <a:pt x="12702" y="17008"/>
                </a:lnTo>
                <a:lnTo>
                  <a:pt x="12775" y="16546"/>
                </a:lnTo>
                <a:lnTo>
                  <a:pt x="12799" y="16084"/>
                </a:lnTo>
                <a:lnTo>
                  <a:pt x="12799" y="15646"/>
                </a:lnTo>
                <a:lnTo>
                  <a:pt x="12799" y="15013"/>
                </a:lnTo>
                <a:lnTo>
                  <a:pt x="12799" y="14308"/>
                </a:lnTo>
                <a:lnTo>
                  <a:pt x="12750" y="13602"/>
                </a:lnTo>
                <a:lnTo>
                  <a:pt x="12677" y="12215"/>
                </a:lnTo>
                <a:lnTo>
                  <a:pt x="12775" y="12069"/>
                </a:lnTo>
                <a:lnTo>
                  <a:pt x="12775" y="11996"/>
                </a:lnTo>
                <a:lnTo>
                  <a:pt x="12775" y="11947"/>
                </a:lnTo>
                <a:lnTo>
                  <a:pt x="12726" y="11899"/>
                </a:lnTo>
                <a:lnTo>
                  <a:pt x="12653" y="11874"/>
                </a:lnTo>
                <a:lnTo>
                  <a:pt x="12653" y="11558"/>
                </a:lnTo>
                <a:lnTo>
                  <a:pt x="12702" y="11436"/>
                </a:lnTo>
                <a:lnTo>
                  <a:pt x="12726" y="11315"/>
                </a:lnTo>
                <a:lnTo>
                  <a:pt x="12702" y="11266"/>
                </a:lnTo>
                <a:lnTo>
                  <a:pt x="12653" y="11217"/>
                </a:lnTo>
                <a:lnTo>
                  <a:pt x="12629" y="11217"/>
                </a:lnTo>
                <a:lnTo>
                  <a:pt x="12629" y="11047"/>
                </a:lnTo>
                <a:lnTo>
                  <a:pt x="12653" y="9733"/>
                </a:lnTo>
                <a:lnTo>
                  <a:pt x="12677" y="9660"/>
                </a:lnTo>
                <a:lnTo>
                  <a:pt x="12702" y="9587"/>
                </a:lnTo>
                <a:lnTo>
                  <a:pt x="12702" y="9538"/>
                </a:lnTo>
                <a:lnTo>
                  <a:pt x="12653" y="9490"/>
                </a:lnTo>
                <a:lnTo>
                  <a:pt x="12726" y="7105"/>
                </a:lnTo>
                <a:lnTo>
                  <a:pt x="12726" y="5913"/>
                </a:lnTo>
                <a:lnTo>
                  <a:pt x="12726" y="4745"/>
                </a:lnTo>
                <a:lnTo>
                  <a:pt x="12750" y="4429"/>
                </a:lnTo>
                <a:lnTo>
                  <a:pt x="12750" y="4015"/>
                </a:lnTo>
                <a:lnTo>
                  <a:pt x="12750" y="3820"/>
                </a:lnTo>
                <a:lnTo>
                  <a:pt x="12726" y="3650"/>
                </a:lnTo>
                <a:lnTo>
                  <a:pt x="12677" y="3480"/>
                </a:lnTo>
                <a:lnTo>
                  <a:pt x="12604" y="3358"/>
                </a:lnTo>
                <a:lnTo>
                  <a:pt x="12920" y="3382"/>
                </a:lnTo>
                <a:lnTo>
                  <a:pt x="12993" y="3382"/>
                </a:lnTo>
                <a:lnTo>
                  <a:pt x="13066" y="3358"/>
                </a:lnTo>
                <a:lnTo>
                  <a:pt x="13115" y="3309"/>
                </a:lnTo>
                <a:lnTo>
                  <a:pt x="13164" y="3261"/>
                </a:lnTo>
                <a:lnTo>
                  <a:pt x="13164" y="3188"/>
                </a:lnTo>
                <a:lnTo>
                  <a:pt x="13164" y="3115"/>
                </a:lnTo>
                <a:lnTo>
                  <a:pt x="13164" y="3042"/>
                </a:lnTo>
                <a:lnTo>
                  <a:pt x="13139" y="2969"/>
                </a:lnTo>
                <a:lnTo>
                  <a:pt x="13188" y="2604"/>
                </a:lnTo>
                <a:lnTo>
                  <a:pt x="13237" y="2239"/>
                </a:lnTo>
                <a:lnTo>
                  <a:pt x="13237" y="2044"/>
                </a:lnTo>
                <a:lnTo>
                  <a:pt x="13212" y="1849"/>
                </a:lnTo>
                <a:lnTo>
                  <a:pt x="13164" y="1679"/>
                </a:lnTo>
                <a:lnTo>
                  <a:pt x="13091" y="1533"/>
                </a:lnTo>
                <a:lnTo>
                  <a:pt x="12969" y="1387"/>
                </a:lnTo>
                <a:lnTo>
                  <a:pt x="12823" y="1265"/>
                </a:lnTo>
                <a:lnTo>
                  <a:pt x="12677" y="1168"/>
                </a:lnTo>
                <a:lnTo>
                  <a:pt x="12507" y="1119"/>
                </a:lnTo>
                <a:lnTo>
                  <a:pt x="12312" y="1071"/>
                </a:lnTo>
                <a:lnTo>
                  <a:pt x="12142" y="1071"/>
                </a:lnTo>
                <a:lnTo>
                  <a:pt x="11753" y="1046"/>
                </a:lnTo>
                <a:lnTo>
                  <a:pt x="10317" y="1071"/>
                </a:lnTo>
                <a:lnTo>
                  <a:pt x="8881" y="1119"/>
                </a:lnTo>
                <a:lnTo>
                  <a:pt x="8881" y="1095"/>
                </a:lnTo>
                <a:lnTo>
                  <a:pt x="8833" y="876"/>
                </a:lnTo>
                <a:lnTo>
                  <a:pt x="8784" y="706"/>
                </a:lnTo>
                <a:lnTo>
                  <a:pt x="8711" y="535"/>
                </a:lnTo>
                <a:lnTo>
                  <a:pt x="8614" y="365"/>
                </a:lnTo>
                <a:lnTo>
                  <a:pt x="8516" y="243"/>
                </a:lnTo>
                <a:lnTo>
                  <a:pt x="8370" y="146"/>
                </a:lnTo>
                <a:lnTo>
                  <a:pt x="8200" y="73"/>
                </a:lnTo>
                <a:lnTo>
                  <a:pt x="7981" y="24"/>
                </a:lnTo>
                <a:lnTo>
                  <a:pt x="77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9"/>
          <p:cNvSpPr/>
          <p:nvPr/>
        </p:nvSpPr>
        <p:spPr>
          <a:xfrm>
            <a:off x="1265815" y="3027581"/>
            <a:ext cx="327246" cy="258977"/>
          </a:xfrm>
          <a:custGeom>
            <a:avLst/>
            <a:gdLst/>
            <a:ahLst/>
            <a:cxnLst/>
            <a:rect l="l" t="t" r="r" b="b"/>
            <a:pathLst>
              <a:path w="19126" h="15136" extrusionOk="0">
                <a:moveTo>
                  <a:pt x="8979" y="2628"/>
                </a:moveTo>
                <a:lnTo>
                  <a:pt x="8687" y="2653"/>
                </a:lnTo>
                <a:lnTo>
                  <a:pt x="8395" y="2701"/>
                </a:lnTo>
                <a:lnTo>
                  <a:pt x="7811" y="2799"/>
                </a:lnTo>
                <a:lnTo>
                  <a:pt x="7543" y="2872"/>
                </a:lnTo>
                <a:lnTo>
                  <a:pt x="7251" y="2969"/>
                </a:lnTo>
                <a:lnTo>
                  <a:pt x="7130" y="3042"/>
                </a:lnTo>
                <a:lnTo>
                  <a:pt x="7008" y="3139"/>
                </a:lnTo>
                <a:lnTo>
                  <a:pt x="6935" y="3237"/>
                </a:lnTo>
                <a:lnTo>
                  <a:pt x="6886" y="3383"/>
                </a:lnTo>
                <a:lnTo>
                  <a:pt x="6886" y="3456"/>
                </a:lnTo>
                <a:lnTo>
                  <a:pt x="6935" y="3529"/>
                </a:lnTo>
                <a:lnTo>
                  <a:pt x="7032" y="3553"/>
                </a:lnTo>
                <a:lnTo>
                  <a:pt x="7105" y="3577"/>
                </a:lnTo>
                <a:lnTo>
                  <a:pt x="7203" y="3577"/>
                </a:lnTo>
                <a:lnTo>
                  <a:pt x="7300" y="3553"/>
                </a:lnTo>
                <a:lnTo>
                  <a:pt x="7470" y="3480"/>
                </a:lnTo>
                <a:lnTo>
                  <a:pt x="7641" y="3407"/>
                </a:lnTo>
                <a:lnTo>
                  <a:pt x="7908" y="3334"/>
                </a:lnTo>
                <a:lnTo>
                  <a:pt x="8176" y="3261"/>
                </a:lnTo>
                <a:lnTo>
                  <a:pt x="8736" y="3188"/>
                </a:lnTo>
                <a:lnTo>
                  <a:pt x="9076" y="3164"/>
                </a:lnTo>
                <a:lnTo>
                  <a:pt x="9563" y="3139"/>
                </a:lnTo>
                <a:lnTo>
                  <a:pt x="9806" y="3164"/>
                </a:lnTo>
                <a:lnTo>
                  <a:pt x="10025" y="3212"/>
                </a:lnTo>
                <a:lnTo>
                  <a:pt x="10196" y="3261"/>
                </a:lnTo>
                <a:lnTo>
                  <a:pt x="10269" y="3310"/>
                </a:lnTo>
                <a:lnTo>
                  <a:pt x="10317" y="3383"/>
                </a:lnTo>
                <a:lnTo>
                  <a:pt x="10390" y="3456"/>
                </a:lnTo>
                <a:lnTo>
                  <a:pt x="10487" y="3504"/>
                </a:lnTo>
                <a:lnTo>
                  <a:pt x="10585" y="3504"/>
                </a:lnTo>
                <a:lnTo>
                  <a:pt x="10682" y="3456"/>
                </a:lnTo>
                <a:lnTo>
                  <a:pt x="10755" y="3407"/>
                </a:lnTo>
                <a:lnTo>
                  <a:pt x="10804" y="3310"/>
                </a:lnTo>
                <a:lnTo>
                  <a:pt x="10828" y="3212"/>
                </a:lnTo>
                <a:lnTo>
                  <a:pt x="10779" y="3091"/>
                </a:lnTo>
                <a:lnTo>
                  <a:pt x="10706" y="2993"/>
                </a:lnTo>
                <a:lnTo>
                  <a:pt x="10633" y="2920"/>
                </a:lnTo>
                <a:lnTo>
                  <a:pt x="10536" y="2847"/>
                </a:lnTo>
                <a:lnTo>
                  <a:pt x="10439" y="2799"/>
                </a:lnTo>
                <a:lnTo>
                  <a:pt x="10220" y="2726"/>
                </a:lnTo>
                <a:lnTo>
                  <a:pt x="9952" y="2653"/>
                </a:lnTo>
                <a:lnTo>
                  <a:pt x="9709" y="2628"/>
                </a:lnTo>
                <a:close/>
                <a:moveTo>
                  <a:pt x="13797" y="3577"/>
                </a:moveTo>
                <a:lnTo>
                  <a:pt x="13578" y="3601"/>
                </a:lnTo>
                <a:lnTo>
                  <a:pt x="13334" y="3650"/>
                </a:lnTo>
                <a:lnTo>
                  <a:pt x="13115" y="3723"/>
                </a:lnTo>
                <a:lnTo>
                  <a:pt x="13018" y="3772"/>
                </a:lnTo>
                <a:lnTo>
                  <a:pt x="12945" y="3845"/>
                </a:lnTo>
                <a:lnTo>
                  <a:pt x="12945" y="3893"/>
                </a:lnTo>
                <a:lnTo>
                  <a:pt x="12945" y="3918"/>
                </a:lnTo>
                <a:lnTo>
                  <a:pt x="13042" y="3942"/>
                </a:lnTo>
                <a:lnTo>
                  <a:pt x="13140" y="3966"/>
                </a:lnTo>
                <a:lnTo>
                  <a:pt x="13334" y="3966"/>
                </a:lnTo>
                <a:lnTo>
                  <a:pt x="13699" y="3942"/>
                </a:lnTo>
                <a:lnTo>
                  <a:pt x="13918" y="3942"/>
                </a:lnTo>
                <a:lnTo>
                  <a:pt x="14137" y="3966"/>
                </a:lnTo>
                <a:lnTo>
                  <a:pt x="14356" y="3966"/>
                </a:lnTo>
                <a:lnTo>
                  <a:pt x="14478" y="3942"/>
                </a:lnTo>
                <a:lnTo>
                  <a:pt x="14575" y="3918"/>
                </a:lnTo>
                <a:lnTo>
                  <a:pt x="14600" y="3893"/>
                </a:lnTo>
                <a:lnTo>
                  <a:pt x="14600" y="3869"/>
                </a:lnTo>
                <a:lnTo>
                  <a:pt x="14624" y="3820"/>
                </a:lnTo>
                <a:lnTo>
                  <a:pt x="14600" y="3772"/>
                </a:lnTo>
                <a:lnTo>
                  <a:pt x="14527" y="3699"/>
                </a:lnTo>
                <a:lnTo>
                  <a:pt x="14454" y="3650"/>
                </a:lnTo>
                <a:lnTo>
                  <a:pt x="14381" y="3601"/>
                </a:lnTo>
                <a:lnTo>
                  <a:pt x="14186" y="3577"/>
                </a:lnTo>
                <a:close/>
                <a:moveTo>
                  <a:pt x="3650" y="5548"/>
                </a:moveTo>
                <a:lnTo>
                  <a:pt x="3553" y="5597"/>
                </a:lnTo>
                <a:lnTo>
                  <a:pt x="3480" y="5621"/>
                </a:lnTo>
                <a:lnTo>
                  <a:pt x="3382" y="5694"/>
                </a:lnTo>
                <a:lnTo>
                  <a:pt x="3309" y="5767"/>
                </a:lnTo>
                <a:lnTo>
                  <a:pt x="3188" y="5937"/>
                </a:lnTo>
                <a:lnTo>
                  <a:pt x="3163" y="6035"/>
                </a:lnTo>
                <a:lnTo>
                  <a:pt x="3139" y="6132"/>
                </a:lnTo>
                <a:lnTo>
                  <a:pt x="3115" y="6254"/>
                </a:lnTo>
                <a:lnTo>
                  <a:pt x="3139" y="6375"/>
                </a:lnTo>
                <a:lnTo>
                  <a:pt x="3163" y="6473"/>
                </a:lnTo>
                <a:lnTo>
                  <a:pt x="3212" y="6594"/>
                </a:lnTo>
                <a:lnTo>
                  <a:pt x="3285" y="6692"/>
                </a:lnTo>
                <a:lnTo>
                  <a:pt x="3358" y="6765"/>
                </a:lnTo>
                <a:lnTo>
                  <a:pt x="3455" y="6838"/>
                </a:lnTo>
                <a:lnTo>
                  <a:pt x="3577" y="6886"/>
                </a:lnTo>
                <a:lnTo>
                  <a:pt x="3674" y="6911"/>
                </a:lnTo>
                <a:lnTo>
                  <a:pt x="3772" y="6935"/>
                </a:lnTo>
                <a:lnTo>
                  <a:pt x="3869" y="6911"/>
                </a:lnTo>
                <a:lnTo>
                  <a:pt x="3966" y="6911"/>
                </a:lnTo>
                <a:lnTo>
                  <a:pt x="4161" y="6813"/>
                </a:lnTo>
                <a:lnTo>
                  <a:pt x="4307" y="6692"/>
                </a:lnTo>
                <a:lnTo>
                  <a:pt x="4404" y="6521"/>
                </a:lnTo>
                <a:lnTo>
                  <a:pt x="4453" y="6351"/>
                </a:lnTo>
                <a:lnTo>
                  <a:pt x="4453" y="6181"/>
                </a:lnTo>
                <a:lnTo>
                  <a:pt x="4404" y="6010"/>
                </a:lnTo>
                <a:lnTo>
                  <a:pt x="4356" y="5937"/>
                </a:lnTo>
                <a:lnTo>
                  <a:pt x="4307" y="5840"/>
                </a:lnTo>
                <a:lnTo>
                  <a:pt x="4234" y="5743"/>
                </a:lnTo>
                <a:lnTo>
                  <a:pt x="4161" y="5670"/>
                </a:lnTo>
                <a:lnTo>
                  <a:pt x="4064" y="5621"/>
                </a:lnTo>
                <a:lnTo>
                  <a:pt x="3966" y="5572"/>
                </a:lnTo>
                <a:lnTo>
                  <a:pt x="3869" y="5548"/>
                </a:lnTo>
                <a:close/>
                <a:moveTo>
                  <a:pt x="17495" y="7373"/>
                </a:moveTo>
                <a:lnTo>
                  <a:pt x="17739" y="7446"/>
                </a:lnTo>
                <a:lnTo>
                  <a:pt x="17617" y="7592"/>
                </a:lnTo>
                <a:lnTo>
                  <a:pt x="17447" y="7689"/>
                </a:lnTo>
                <a:lnTo>
                  <a:pt x="17447" y="7543"/>
                </a:lnTo>
                <a:lnTo>
                  <a:pt x="17495" y="7373"/>
                </a:lnTo>
                <a:close/>
                <a:moveTo>
                  <a:pt x="5061" y="487"/>
                </a:moveTo>
                <a:lnTo>
                  <a:pt x="5256" y="560"/>
                </a:lnTo>
                <a:lnTo>
                  <a:pt x="5426" y="633"/>
                </a:lnTo>
                <a:lnTo>
                  <a:pt x="5621" y="682"/>
                </a:lnTo>
                <a:lnTo>
                  <a:pt x="5791" y="779"/>
                </a:lnTo>
                <a:lnTo>
                  <a:pt x="5913" y="852"/>
                </a:lnTo>
                <a:lnTo>
                  <a:pt x="6035" y="949"/>
                </a:lnTo>
                <a:lnTo>
                  <a:pt x="6254" y="1168"/>
                </a:lnTo>
                <a:lnTo>
                  <a:pt x="6473" y="1387"/>
                </a:lnTo>
                <a:lnTo>
                  <a:pt x="6692" y="1606"/>
                </a:lnTo>
                <a:lnTo>
                  <a:pt x="6813" y="1655"/>
                </a:lnTo>
                <a:lnTo>
                  <a:pt x="6911" y="1655"/>
                </a:lnTo>
                <a:lnTo>
                  <a:pt x="7032" y="1631"/>
                </a:lnTo>
                <a:lnTo>
                  <a:pt x="7105" y="1558"/>
                </a:lnTo>
                <a:lnTo>
                  <a:pt x="8127" y="1485"/>
                </a:lnTo>
                <a:lnTo>
                  <a:pt x="9174" y="1485"/>
                </a:lnTo>
                <a:lnTo>
                  <a:pt x="9490" y="1509"/>
                </a:lnTo>
                <a:lnTo>
                  <a:pt x="9806" y="1558"/>
                </a:lnTo>
                <a:lnTo>
                  <a:pt x="10439" y="1679"/>
                </a:lnTo>
                <a:lnTo>
                  <a:pt x="11047" y="1850"/>
                </a:lnTo>
                <a:lnTo>
                  <a:pt x="11655" y="2044"/>
                </a:lnTo>
                <a:lnTo>
                  <a:pt x="12093" y="2239"/>
                </a:lnTo>
                <a:lnTo>
                  <a:pt x="12556" y="2409"/>
                </a:lnTo>
                <a:lnTo>
                  <a:pt x="12434" y="2458"/>
                </a:lnTo>
                <a:lnTo>
                  <a:pt x="12361" y="2507"/>
                </a:lnTo>
                <a:lnTo>
                  <a:pt x="12288" y="2580"/>
                </a:lnTo>
                <a:lnTo>
                  <a:pt x="12264" y="2677"/>
                </a:lnTo>
                <a:lnTo>
                  <a:pt x="12264" y="2701"/>
                </a:lnTo>
                <a:lnTo>
                  <a:pt x="12288" y="2726"/>
                </a:lnTo>
                <a:lnTo>
                  <a:pt x="12385" y="2774"/>
                </a:lnTo>
                <a:lnTo>
                  <a:pt x="12483" y="2750"/>
                </a:lnTo>
                <a:lnTo>
                  <a:pt x="12677" y="2726"/>
                </a:lnTo>
                <a:lnTo>
                  <a:pt x="12872" y="2701"/>
                </a:lnTo>
                <a:lnTo>
                  <a:pt x="12969" y="2677"/>
                </a:lnTo>
                <a:lnTo>
                  <a:pt x="13042" y="2653"/>
                </a:lnTo>
                <a:lnTo>
                  <a:pt x="13626" y="2993"/>
                </a:lnTo>
                <a:lnTo>
                  <a:pt x="13432" y="3018"/>
                </a:lnTo>
                <a:lnTo>
                  <a:pt x="12896" y="3066"/>
                </a:lnTo>
                <a:lnTo>
                  <a:pt x="12653" y="3115"/>
                </a:lnTo>
                <a:lnTo>
                  <a:pt x="12410" y="3212"/>
                </a:lnTo>
                <a:lnTo>
                  <a:pt x="12385" y="3237"/>
                </a:lnTo>
                <a:lnTo>
                  <a:pt x="12410" y="3261"/>
                </a:lnTo>
                <a:lnTo>
                  <a:pt x="12531" y="3285"/>
                </a:lnTo>
                <a:lnTo>
                  <a:pt x="12653" y="3310"/>
                </a:lnTo>
                <a:lnTo>
                  <a:pt x="12921" y="3310"/>
                </a:lnTo>
                <a:lnTo>
                  <a:pt x="13432" y="3261"/>
                </a:lnTo>
                <a:lnTo>
                  <a:pt x="13699" y="3261"/>
                </a:lnTo>
                <a:lnTo>
                  <a:pt x="13991" y="3237"/>
                </a:lnTo>
                <a:lnTo>
                  <a:pt x="14259" y="3456"/>
                </a:lnTo>
                <a:lnTo>
                  <a:pt x="14527" y="3699"/>
                </a:lnTo>
                <a:lnTo>
                  <a:pt x="14819" y="3966"/>
                </a:lnTo>
                <a:lnTo>
                  <a:pt x="15062" y="4283"/>
                </a:lnTo>
                <a:lnTo>
                  <a:pt x="14794" y="4258"/>
                </a:lnTo>
                <a:lnTo>
                  <a:pt x="14551" y="4283"/>
                </a:lnTo>
                <a:lnTo>
                  <a:pt x="14308" y="4283"/>
                </a:lnTo>
                <a:lnTo>
                  <a:pt x="14016" y="4307"/>
                </a:lnTo>
                <a:lnTo>
                  <a:pt x="13870" y="4331"/>
                </a:lnTo>
                <a:lnTo>
                  <a:pt x="13724" y="4380"/>
                </a:lnTo>
                <a:lnTo>
                  <a:pt x="13626" y="4453"/>
                </a:lnTo>
                <a:lnTo>
                  <a:pt x="13529" y="4526"/>
                </a:lnTo>
                <a:lnTo>
                  <a:pt x="13529" y="4550"/>
                </a:lnTo>
                <a:lnTo>
                  <a:pt x="13553" y="4575"/>
                </a:lnTo>
                <a:lnTo>
                  <a:pt x="13651" y="4623"/>
                </a:lnTo>
                <a:lnTo>
                  <a:pt x="13748" y="4648"/>
                </a:lnTo>
                <a:lnTo>
                  <a:pt x="13967" y="4648"/>
                </a:lnTo>
                <a:lnTo>
                  <a:pt x="14429" y="4623"/>
                </a:lnTo>
                <a:lnTo>
                  <a:pt x="14770" y="4623"/>
                </a:lnTo>
                <a:lnTo>
                  <a:pt x="15086" y="4648"/>
                </a:lnTo>
                <a:lnTo>
                  <a:pt x="15232" y="4672"/>
                </a:lnTo>
                <a:lnTo>
                  <a:pt x="15354" y="4672"/>
                </a:lnTo>
                <a:lnTo>
                  <a:pt x="15549" y="5037"/>
                </a:lnTo>
                <a:lnTo>
                  <a:pt x="15330" y="4988"/>
                </a:lnTo>
                <a:lnTo>
                  <a:pt x="14600" y="4988"/>
                </a:lnTo>
                <a:lnTo>
                  <a:pt x="14332" y="5037"/>
                </a:lnTo>
                <a:lnTo>
                  <a:pt x="14210" y="5086"/>
                </a:lnTo>
                <a:lnTo>
                  <a:pt x="14089" y="5134"/>
                </a:lnTo>
                <a:lnTo>
                  <a:pt x="14064" y="5159"/>
                </a:lnTo>
                <a:lnTo>
                  <a:pt x="14064" y="5183"/>
                </a:lnTo>
                <a:lnTo>
                  <a:pt x="14064" y="5207"/>
                </a:lnTo>
                <a:lnTo>
                  <a:pt x="14089" y="5232"/>
                </a:lnTo>
                <a:lnTo>
                  <a:pt x="14186" y="5256"/>
                </a:lnTo>
                <a:lnTo>
                  <a:pt x="14283" y="5280"/>
                </a:lnTo>
                <a:lnTo>
                  <a:pt x="14502" y="5305"/>
                </a:lnTo>
                <a:lnTo>
                  <a:pt x="14916" y="5305"/>
                </a:lnTo>
                <a:lnTo>
                  <a:pt x="15305" y="5329"/>
                </a:lnTo>
                <a:lnTo>
                  <a:pt x="15695" y="5378"/>
                </a:lnTo>
                <a:lnTo>
                  <a:pt x="15792" y="5645"/>
                </a:lnTo>
                <a:lnTo>
                  <a:pt x="15889" y="5913"/>
                </a:lnTo>
                <a:lnTo>
                  <a:pt x="15743" y="5864"/>
                </a:lnTo>
                <a:lnTo>
                  <a:pt x="15597" y="5816"/>
                </a:lnTo>
                <a:lnTo>
                  <a:pt x="15305" y="5767"/>
                </a:lnTo>
                <a:lnTo>
                  <a:pt x="15038" y="5743"/>
                </a:lnTo>
                <a:lnTo>
                  <a:pt x="14746" y="5718"/>
                </a:lnTo>
                <a:lnTo>
                  <a:pt x="14454" y="5718"/>
                </a:lnTo>
                <a:lnTo>
                  <a:pt x="14186" y="5767"/>
                </a:lnTo>
                <a:lnTo>
                  <a:pt x="14162" y="5767"/>
                </a:lnTo>
                <a:lnTo>
                  <a:pt x="14137" y="5791"/>
                </a:lnTo>
                <a:lnTo>
                  <a:pt x="14162" y="5816"/>
                </a:lnTo>
                <a:lnTo>
                  <a:pt x="14162" y="5840"/>
                </a:lnTo>
                <a:lnTo>
                  <a:pt x="14259" y="5889"/>
                </a:lnTo>
                <a:lnTo>
                  <a:pt x="14381" y="5937"/>
                </a:lnTo>
                <a:lnTo>
                  <a:pt x="14600" y="5986"/>
                </a:lnTo>
                <a:lnTo>
                  <a:pt x="15038" y="6010"/>
                </a:lnTo>
                <a:lnTo>
                  <a:pt x="15354" y="6083"/>
                </a:lnTo>
                <a:lnTo>
                  <a:pt x="15670" y="6156"/>
                </a:lnTo>
                <a:lnTo>
                  <a:pt x="15841" y="6229"/>
                </a:lnTo>
                <a:lnTo>
                  <a:pt x="15914" y="6254"/>
                </a:lnTo>
                <a:lnTo>
                  <a:pt x="15987" y="6278"/>
                </a:lnTo>
                <a:lnTo>
                  <a:pt x="16035" y="6570"/>
                </a:lnTo>
                <a:lnTo>
                  <a:pt x="16084" y="6838"/>
                </a:lnTo>
                <a:lnTo>
                  <a:pt x="15914" y="6740"/>
                </a:lnTo>
                <a:lnTo>
                  <a:pt x="15743" y="6667"/>
                </a:lnTo>
                <a:lnTo>
                  <a:pt x="15524" y="6619"/>
                </a:lnTo>
                <a:lnTo>
                  <a:pt x="15305" y="6594"/>
                </a:lnTo>
                <a:lnTo>
                  <a:pt x="14867" y="6546"/>
                </a:lnTo>
                <a:lnTo>
                  <a:pt x="14551" y="6497"/>
                </a:lnTo>
                <a:lnTo>
                  <a:pt x="14527" y="6497"/>
                </a:lnTo>
                <a:lnTo>
                  <a:pt x="14502" y="6546"/>
                </a:lnTo>
                <a:lnTo>
                  <a:pt x="14575" y="6619"/>
                </a:lnTo>
                <a:lnTo>
                  <a:pt x="14624" y="6667"/>
                </a:lnTo>
                <a:lnTo>
                  <a:pt x="14794" y="6765"/>
                </a:lnTo>
                <a:lnTo>
                  <a:pt x="14965" y="6838"/>
                </a:lnTo>
                <a:lnTo>
                  <a:pt x="15159" y="6886"/>
                </a:lnTo>
                <a:lnTo>
                  <a:pt x="15378" y="6935"/>
                </a:lnTo>
                <a:lnTo>
                  <a:pt x="15597" y="7008"/>
                </a:lnTo>
                <a:lnTo>
                  <a:pt x="15816" y="7105"/>
                </a:lnTo>
                <a:lnTo>
                  <a:pt x="15987" y="7227"/>
                </a:lnTo>
                <a:lnTo>
                  <a:pt x="16060" y="7276"/>
                </a:lnTo>
                <a:lnTo>
                  <a:pt x="16108" y="7276"/>
                </a:lnTo>
                <a:lnTo>
                  <a:pt x="16133" y="7762"/>
                </a:lnTo>
                <a:lnTo>
                  <a:pt x="16060" y="7714"/>
                </a:lnTo>
                <a:lnTo>
                  <a:pt x="15743" y="7519"/>
                </a:lnTo>
                <a:lnTo>
                  <a:pt x="15427" y="7324"/>
                </a:lnTo>
                <a:lnTo>
                  <a:pt x="15281" y="7276"/>
                </a:lnTo>
                <a:lnTo>
                  <a:pt x="15013" y="7203"/>
                </a:lnTo>
                <a:lnTo>
                  <a:pt x="14794" y="7203"/>
                </a:lnTo>
                <a:lnTo>
                  <a:pt x="14770" y="7227"/>
                </a:lnTo>
                <a:lnTo>
                  <a:pt x="14746" y="7251"/>
                </a:lnTo>
                <a:lnTo>
                  <a:pt x="14746" y="7276"/>
                </a:lnTo>
                <a:lnTo>
                  <a:pt x="14746" y="7324"/>
                </a:lnTo>
                <a:lnTo>
                  <a:pt x="14794" y="7373"/>
                </a:lnTo>
                <a:lnTo>
                  <a:pt x="14843" y="7397"/>
                </a:lnTo>
                <a:lnTo>
                  <a:pt x="14965" y="7470"/>
                </a:lnTo>
                <a:lnTo>
                  <a:pt x="15378" y="7689"/>
                </a:lnTo>
                <a:lnTo>
                  <a:pt x="15597" y="7835"/>
                </a:lnTo>
                <a:lnTo>
                  <a:pt x="15816" y="7981"/>
                </a:lnTo>
                <a:lnTo>
                  <a:pt x="15962" y="8103"/>
                </a:lnTo>
                <a:lnTo>
                  <a:pt x="16108" y="8200"/>
                </a:lnTo>
                <a:lnTo>
                  <a:pt x="16035" y="8784"/>
                </a:lnTo>
                <a:lnTo>
                  <a:pt x="15914" y="8687"/>
                </a:lnTo>
                <a:lnTo>
                  <a:pt x="15792" y="8590"/>
                </a:lnTo>
                <a:lnTo>
                  <a:pt x="15549" y="8419"/>
                </a:lnTo>
                <a:lnTo>
                  <a:pt x="15354" y="8273"/>
                </a:lnTo>
                <a:lnTo>
                  <a:pt x="15111" y="8152"/>
                </a:lnTo>
                <a:lnTo>
                  <a:pt x="14867" y="8030"/>
                </a:lnTo>
                <a:lnTo>
                  <a:pt x="14746" y="7981"/>
                </a:lnTo>
                <a:lnTo>
                  <a:pt x="14624" y="7957"/>
                </a:lnTo>
                <a:lnTo>
                  <a:pt x="14600" y="7981"/>
                </a:lnTo>
                <a:lnTo>
                  <a:pt x="14575" y="8006"/>
                </a:lnTo>
                <a:lnTo>
                  <a:pt x="14575" y="8054"/>
                </a:lnTo>
                <a:lnTo>
                  <a:pt x="14575" y="8079"/>
                </a:lnTo>
                <a:lnTo>
                  <a:pt x="14746" y="8249"/>
                </a:lnTo>
                <a:lnTo>
                  <a:pt x="14940" y="8371"/>
                </a:lnTo>
                <a:lnTo>
                  <a:pt x="15330" y="8638"/>
                </a:lnTo>
                <a:lnTo>
                  <a:pt x="15622" y="8882"/>
                </a:lnTo>
                <a:lnTo>
                  <a:pt x="15792" y="9003"/>
                </a:lnTo>
                <a:lnTo>
                  <a:pt x="15962" y="9101"/>
                </a:lnTo>
                <a:lnTo>
                  <a:pt x="15889" y="9368"/>
                </a:lnTo>
                <a:lnTo>
                  <a:pt x="15792" y="9612"/>
                </a:lnTo>
                <a:lnTo>
                  <a:pt x="15695" y="9466"/>
                </a:lnTo>
                <a:lnTo>
                  <a:pt x="15549" y="9320"/>
                </a:lnTo>
                <a:lnTo>
                  <a:pt x="15281" y="9101"/>
                </a:lnTo>
                <a:lnTo>
                  <a:pt x="15135" y="8955"/>
                </a:lnTo>
                <a:lnTo>
                  <a:pt x="14965" y="8809"/>
                </a:lnTo>
                <a:lnTo>
                  <a:pt x="14794" y="8711"/>
                </a:lnTo>
                <a:lnTo>
                  <a:pt x="14697" y="8663"/>
                </a:lnTo>
                <a:lnTo>
                  <a:pt x="14600" y="8663"/>
                </a:lnTo>
                <a:lnTo>
                  <a:pt x="14600" y="8760"/>
                </a:lnTo>
                <a:lnTo>
                  <a:pt x="14648" y="8833"/>
                </a:lnTo>
                <a:lnTo>
                  <a:pt x="14746" y="9003"/>
                </a:lnTo>
                <a:lnTo>
                  <a:pt x="14867" y="9149"/>
                </a:lnTo>
                <a:lnTo>
                  <a:pt x="14989" y="9271"/>
                </a:lnTo>
                <a:lnTo>
                  <a:pt x="15330" y="9587"/>
                </a:lnTo>
                <a:lnTo>
                  <a:pt x="15476" y="9758"/>
                </a:lnTo>
                <a:lnTo>
                  <a:pt x="15549" y="9831"/>
                </a:lnTo>
                <a:lnTo>
                  <a:pt x="15646" y="9879"/>
                </a:lnTo>
                <a:lnTo>
                  <a:pt x="15646" y="9904"/>
                </a:lnTo>
                <a:lnTo>
                  <a:pt x="15476" y="10196"/>
                </a:lnTo>
                <a:lnTo>
                  <a:pt x="15232" y="10463"/>
                </a:lnTo>
                <a:lnTo>
                  <a:pt x="15232" y="10293"/>
                </a:lnTo>
                <a:lnTo>
                  <a:pt x="15159" y="10147"/>
                </a:lnTo>
                <a:lnTo>
                  <a:pt x="15013" y="9855"/>
                </a:lnTo>
                <a:lnTo>
                  <a:pt x="14843" y="9636"/>
                </a:lnTo>
                <a:lnTo>
                  <a:pt x="14673" y="9466"/>
                </a:lnTo>
                <a:lnTo>
                  <a:pt x="14454" y="9295"/>
                </a:lnTo>
                <a:lnTo>
                  <a:pt x="14235" y="9149"/>
                </a:lnTo>
                <a:lnTo>
                  <a:pt x="14186" y="9149"/>
                </a:lnTo>
                <a:lnTo>
                  <a:pt x="14186" y="9174"/>
                </a:lnTo>
                <a:lnTo>
                  <a:pt x="14308" y="9393"/>
                </a:lnTo>
                <a:lnTo>
                  <a:pt x="14429" y="9563"/>
                </a:lnTo>
                <a:lnTo>
                  <a:pt x="14697" y="9952"/>
                </a:lnTo>
                <a:lnTo>
                  <a:pt x="14794" y="10147"/>
                </a:lnTo>
                <a:lnTo>
                  <a:pt x="14867" y="10366"/>
                </a:lnTo>
                <a:lnTo>
                  <a:pt x="14916" y="10536"/>
                </a:lnTo>
                <a:lnTo>
                  <a:pt x="14965" y="10609"/>
                </a:lnTo>
                <a:lnTo>
                  <a:pt x="15038" y="10658"/>
                </a:lnTo>
                <a:lnTo>
                  <a:pt x="14892" y="10780"/>
                </a:lnTo>
                <a:lnTo>
                  <a:pt x="14843" y="10658"/>
                </a:lnTo>
                <a:lnTo>
                  <a:pt x="14794" y="10561"/>
                </a:lnTo>
                <a:lnTo>
                  <a:pt x="14648" y="10366"/>
                </a:lnTo>
                <a:lnTo>
                  <a:pt x="14308" y="10001"/>
                </a:lnTo>
                <a:lnTo>
                  <a:pt x="14113" y="9831"/>
                </a:lnTo>
                <a:lnTo>
                  <a:pt x="13918" y="9685"/>
                </a:lnTo>
                <a:lnTo>
                  <a:pt x="13894" y="9685"/>
                </a:lnTo>
                <a:lnTo>
                  <a:pt x="13870" y="9733"/>
                </a:lnTo>
                <a:lnTo>
                  <a:pt x="13918" y="9904"/>
                </a:lnTo>
                <a:lnTo>
                  <a:pt x="14016" y="10050"/>
                </a:lnTo>
                <a:lnTo>
                  <a:pt x="14113" y="10196"/>
                </a:lnTo>
                <a:lnTo>
                  <a:pt x="14235" y="10342"/>
                </a:lnTo>
                <a:lnTo>
                  <a:pt x="14356" y="10488"/>
                </a:lnTo>
                <a:lnTo>
                  <a:pt x="14478" y="10634"/>
                </a:lnTo>
                <a:lnTo>
                  <a:pt x="14575" y="10804"/>
                </a:lnTo>
                <a:lnTo>
                  <a:pt x="14600" y="10974"/>
                </a:lnTo>
                <a:lnTo>
                  <a:pt x="14502" y="11047"/>
                </a:lnTo>
                <a:lnTo>
                  <a:pt x="14356" y="10853"/>
                </a:lnTo>
                <a:lnTo>
                  <a:pt x="14186" y="10658"/>
                </a:lnTo>
                <a:lnTo>
                  <a:pt x="13991" y="10512"/>
                </a:lnTo>
                <a:lnTo>
                  <a:pt x="13797" y="10390"/>
                </a:lnTo>
                <a:lnTo>
                  <a:pt x="13772" y="10366"/>
                </a:lnTo>
                <a:lnTo>
                  <a:pt x="13724" y="10366"/>
                </a:lnTo>
                <a:lnTo>
                  <a:pt x="13675" y="10415"/>
                </a:lnTo>
                <a:lnTo>
                  <a:pt x="13651" y="10463"/>
                </a:lnTo>
                <a:lnTo>
                  <a:pt x="13651" y="10512"/>
                </a:lnTo>
                <a:lnTo>
                  <a:pt x="13675" y="10536"/>
                </a:lnTo>
                <a:lnTo>
                  <a:pt x="13845" y="10682"/>
                </a:lnTo>
                <a:lnTo>
                  <a:pt x="13991" y="10853"/>
                </a:lnTo>
                <a:lnTo>
                  <a:pt x="14113" y="11023"/>
                </a:lnTo>
                <a:lnTo>
                  <a:pt x="14235" y="11218"/>
                </a:lnTo>
                <a:lnTo>
                  <a:pt x="14040" y="11339"/>
                </a:lnTo>
                <a:lnTo>
                  <a:pt x="13918" y="11218"/>
                </a:lnTo>
                <a:lnTo>
                  <a:pt x="13797" y="11120"/>
                </a:lnTo>
                <a:lnTo>
                  <a:pt x="13675" y="11023"/>
                </a:lnTo>
                <a:lnTo>
                  <a:pt x="13578" y="10974"/>
                </a:lnTo>
                <a:lnTo>
                  <a:pt x="13529" y="10950"/>
                </a:lnTo>
                <a:lnTo>
                  <a:pt x="13480" y="10950"/>
                </a:lnTo>
                <a:lnTo>
                  <a:pt x="13407" y="10999"/>
                </a:lnTo>
                <a:lnTo>
                  <a:pt x="13407" y="11047"/>
                </a:lnTo>
                <a:lnTo>
                  <a:pt x="13383" y="11072"/>
                </a:lnTo>
                <a:lnTo>
                  <a:pt x="13407" y="11120"/>
                </a:lnTo>
                <a:lnTo>
                  <a:pt x="13432" y="11145"/>
                </a:lnTo>
                <a:lnTo>
                  <a:pt x="13553" y="11315"/>
                </a:lnTo>
                <a:lnTo>
                  <a:pt x="13675" y="11485"/>
                </a:lnTo>
                <a:lnTo>
                  <a:pt x="13724" y="11583"/>
                </a:lnTo>
                <a:lnTo>
                  <a:pt x="13553" y="11704"/>
                </a:lnTo>
                <a:lnTo>
                  <a:pt x="13432" y="11558"/>
                </a:lnTo>
                <a:lnTo>
                  <a:pt x="13261" y="11461"/>
                </a:lnTo>
                <a:lnTo>
                  <a:pt x="13213" y="11461"/>
                </a:lnTo>
                <a:lnTo>
                  <a:pt x="13188" y="11485"/>
                </a:lnTo>
                <a:lnTo>
                  <a:pt x="13188" y="11534"/>
                </a:lnTo>
                <a:lnTo>
                  <a:pt x="13213" y="11558"/>
                </a:lnTo>
                <a:lnTo>
                  <a:pt x="13261" y="11631"/>
                </a:lnTo>
                <a:lnTo>
                  <a:pt x="13310" y="11704"/>
                </a:lnTo>
                <a:lnTo>
                  <a:pt x="13359" y="11874"/>
                </a:lnTo>
                <a:lnTo>
                  <a:pt x="13359" y="11899"/>
                </a:lnTo>
                <a:lnTo>
                  <a:pt x="13237" y="12020"/>
                </a:lnTo>
                <a:lnTo>
                  <a:pt x="13188" y="12118"/>
                </a:lnTo>
                <a:lnTo>
                  <a:pt x="13164" y="12215"/>
                </a:lnTo>
                <a:lnTo>
                  <a:pt x="13188" y="12288"/>
                </a:lnTo>
                <a:lnTo>
                  <a:pt x="13213" y="12385"/>
                </a:lnTo>
                <a:lnTo>
                  <a:pt x="13213" y="12775"/>
                </a:lnTo>
                <a:lnTo>
                  <a:pt x="13237" y="13164"/>
                </a:lnTo>
                <a:lnTo>
                  <a:pt x="13237" y="13553"/>
                </a:lnTo>
                <a:lnTo>
                  <a:pt x="13213" y="13748"/>
                </a:lnTo>
                <a:lnTo>
                  <a:pt x="13188" y="13943"/>
                </a:lnTo>
                <a:lnTo>
                  <a:pt x="13140" y="14064"/>
                </a:lnTo>
                <a:lnTo>
                  <a:pt x="13067" y="14162"/>
                </a:lnTo>
                <a:lnTo>
                  <a:pt x="12994" y="14210"/>
                </a:lnTo>
                <a:lnTo>
                  <a:pt x="12921" y="14235"/>
                </a:lnTo>
                <a:lnTo>
                  <a:pt x="12823" y="14210"/>
                </a:lnTo>
                <a:lnTo>
                  <a:pt x="12726" y="14186"/>
                </a:lnTo>
                <a:lnTo>
                  <a:pt x="12507" y="14040"/>
                </a:lnTo>
                <a:lnTo>
                  <a:pt x="12288" y="13821"/>
                </a:lnTo>
                <a:lnTo>
                  <a:pt x="12069" y="13578"/>
                </a:lnTo>
                <a:lnTo>
                  <a:pt x="11728" y="13164"/>
                </a:lnTo>
                <a:lnTo>
                  <a:pt x="11850" y="13042"/>
                </a:lnTo>
                <a:lnTo>
                  <a:pt x="11923" y="12969"/>
                </a:lnTo>
                <a:lnTo>
                  <a:pt x="11947" y="12896"/>
                </a:lnTo>
                <a:lnTo>
                  <a:pt x="11947" y="12823"/>
                </a:lnTo>
                <a:lnTo>
                  <a:pt x="11923" y="12750"/>
                </a:lnTo>
                <a:lnTo>
                  <a:pt x="11874" y="12677"/>
                </a:lnTo>
                <a:lnTo>
                  <a:pt x="11826" y="12629"/>
                </a:lnTo>
                <a:lnTo>
                  <a:pt x="11777" y="12604"/>
                </a:lnTo>
                <a:lnTo>
                  <a:pt x="11680" y="12580"/>
                </a:lnTo>
                <a:lnTo>
                  <a:pt x="11655" y="12385"/>
                </a:lnTo>
                <a:lnTo>
                  <a:pt x="11631" y="12361"/>
                </a:lnTo>
                <a:lnTo>
                  <a:pt x="11582" y="12361"/>
                </a:lnTo>
                <a:lnTo>
                  <a:pt x="11582" y="12385"/>
                </a:lnTo>
                <a:lnTo>
                  <a:pt x="11558" y="12580"/>
                </a:lnTo>
                <a:lnTo>
                  <a:pt x="11509" y="12580"/>
                </a:lnTo>
                <a:lnTo>
                  <a:pt x="11485" y="12604"/>
                </a:lnTo>
                <a:lnTo>
                  <a:pt x="11461" y="12604"/>
                </a:lnTo>
                <a:lnTo>
                  <a:pt x="11242" y="12702"/>
                </a:lnTo>
                <a:lnTo>
                  <a:pt x="11169" y="12361"/>
                </a:lnTo>
                <a:lnTo>
                  <a:pt x="11144" y="12191"/>
                </a:lnTo>
                <a:lnTo>
                  <a:pt x="11169" y="12020"/>
                </a:lnTo>
                <a:lnTo>
                  <a:pt x="11144" y="11972"/>
                </a:lnTo>
                <a:lnTo>
                  <a:pt x="11120" y="11947"/>
                </a:lnTo>
                <a:lnTo>
                  <a:pt x="11071" y="11947"/>
                </a:lnTo>
                <a:lnTo>
                  <a:pt x="11047" y="11972"/>
                </a:lnTo>
                <a:lnTo>
                  <a:pt x="11023" y="12118"/>
                </a:lnTo>
                <a:lnTo>
                  <a:pt x="10998" y="12312"/>
                </a:lnTo>
                <a:lnTo>
                  <a:pt x="10998" y="12556"/>
                </a:lnTo>
                <a:lnTo>
                  <a:pt x="10998" y="12799"/>
                </a:lnTo>
                <a:lnTo>
                  <a:pt x="10633" y="12896"/>
                </a:lnTo>
                <a:lnTo>
                  <a:pt x="10609" y="12604"/>
                </a:lnTo>
                <a:lnTo>
                  <a:pt x="10560" y="12361"/>
                </a:lnTo>
                <a:lnTo>
                  <a:pt x="10512" y="12118"/>
                </a:lnTo>
                <a:lnTo>
                  <a:pt x="10390" y="11607"/>
                </a:lnTo>
                <a:lnTo>
                  <a:pt x="10366" y="11583"/>
                </a:lnTo>
                <a:lnTo>
                  <a:pt x="10342" y="11558"/>
                </a:lnTo>
                <a:lnTo>
                  <a:pt x="10293" y="11583"/>
                </a:lnTo>
                <a:lnTo>
                  <a:pt x="10269" y="11607"/>
                </a:lnTo>
                <a:lnTo>
                  <a:pt x="10244" y="11826"/>
                </a:lnTo>
                <a:lnTo>
                  <a:pt x="10244" y="12045"/>
                </a:lnTo>
                <a:lnTo>
                  <a:pt x="10269" y="12507"/>
                </a:lnTo>
                <a:lnTo>
                  <a:pt x="10269" y="12726"/>
                </a:lnTo>
                <a:lnTo>
                  <a:pt x="10269" y="12945"/>
                </a:lnTo>
                <a:lnTo>
                  <a:pt x="9636" y="12994"/>
                </a:lnTo>
                <a:lnTo>
                  <a:pt x="9612" y="12726"/>
                </a:lnTo>
                <a:lnTo>
                  <a:pt x="9612" y="12507"/>
                </a:lnTo>
                <a:lnTo>
                  <a:pt x="9612" y="12337"/>
                </a:lnTo>
                <a:lnTo>
                  <a:pt x="9612" y="12142"/>
                </a:lnTo>
                <a:lnTo>
                  <a:pt x="9563" y="11972"/>
                </a:lnTo>
                <a:lnTo>
                  <a:pt x="9514" y="11899"/>
                </a:lnTo>
                <a:lnTo>
                  <a:pt x="9466" y="11826"/>
                </a:lnTo>
                <a:lnTo>
                  <a:pt x="9417" y="11826"/>
                </a:lnTo>
                <a:lnTo>
                  <a:pt x="9393" y="11850"/>
                </a:lnTo>
                <a:lnTo>
                  <a:pt x="9344" y="12020"/>
                </a:lnTo>
                <a:lnTo>
                  <a:pt x="9320" y="12215"/>
                </a:lnTo>
                <a:lnTo>
                  <a:pt x="9295" y="12604"/>
                </a:lnTo>
                <a:lnTo>
                  <a:pt x="9271" y="12799"/>
                </a:lnTo>
                <a:lnTo>
                  <a:pt x="9247" y="12994"/>
                </a:lnTo>
                <a:lnTo>
                  <a:pt x="9052" y="12994"/>
                </a:lnTo>
                <a:lnTo>
                  <a:pt x="9003" y="12604"/>
                </a:lnTo>
                <a:lnTo>
                  <a:pt x="8930" y="12191"/>
                </a:lnTo>
                <a:lnTo>
                  <a:pt x="8857" y="11753"/>
                </a:lnTo>
                <a:lnTo>
                  <a:pt x="8833" y="11704"/>
                </a:lnTo>
                <a:lnTo>
                  <a:pt x="8784" y="11680"/>
                </a:lnTo>
                <a:lnTo>
                  <a:pt x="8711" y="11704"/>
                </a:lnTo>
                <a:lnTo>
                  <a:pt x="8711" y="11777"/>
                </a:lnTo>
                <a:lnTo>
                  <a:pt x="8711" y="12191"/>
                </a:lnTo>
                <a:lnTo>
                  <a:pt x="8687" y="12604"/>
                </a:lnTo>
                <a:lnTo>
                  <a:pt x="8687" y="12994"/>
                </a:lnTo>
                <a:lnTo>
                  <a:pt x="8176" y="12994"/>
                </a:lnTo>
                <a:lnTo>
                  <a:pt x="8200" y="12653"/>
                </a:lnTo>
                <a:lnTo>
                  <a:pt x="8273" y="12215"/>
                </a:lnTo>
                <a:lnTo>
                  <a:pt x="8346" y="11777"/>
                </a:lnTo>
                <a:lnTo>
                  <a:pt x="8346" y="11704"/>
                </a:lnTo>
                <a:lnTo>
                  <a:pt x="8298" y="11655"/>
                </a:lnTo>
                <a:lnTo>
                  <a:pt x="8249" y="11655"/>
                </a:lnTo>
                <a:lnTo>
                  <a:pt x="8200" y="11704"/>
                </a:lnTo>
                <a:lnTo>
                  <a:pt x="8079" y="11899"/>
                </a:lnTo>
                <a:lnTo>
                  <a:pt x="8006" y="12118"/>
                </a:lnTo>
                <a:lnTo>
                  <a:pt x="7933" y="12337"/>
                </a:lnTo>
                <a:lnTo>
                  <a:pt x="7884" y="12556"/>
                </a:lnTo>
                <a:lnTo>
                  <a:pt x="7835" y="12750"/>
                </a:lnTo>
                <a:lnTo>
                  <a:pt x="7811" y="12969"/>
                </a:lnTo>
                <a:lnTo>
                  <a:pt x="7300" y="12945"/>
                </a:lnTo>
                <a:lnTo>
                  <a:pt x="7349" y="12653"/>
                </a:lnTo>
                <a:lnTo>
                  <a:pt x="7397" y="12385"/>
                </a:lnTo>
                <a:lnTo>
                  <a:pt x="7495" y="12045"/>
                </a:lnTo>
                <a:lnTo>
                  <a:pt x="7592" y="11680"/>
                </a:lnTo>
                <a:lnTo>
                  <a:pt x="7568" y="11655"/>
                </a:lnTo>
                <a:lnTo>
                  <a:pt x="7543" y="11631"/>
                </a:lnTo>
                <a:lnTo>
                  <a:pt x="7470" y="11680"/>
                </a:lnTo>
                <a:lnTo>
                  <a:pt x="7397" y="11728"/>
                </a:lnTo>
                <a:lnTo>
                  <a:pt x="7276" y="11850"/>
                </a:lnTo>
                <a:lnTo>
                  <a:pt x="7178" y="11996"/>
                </a:lnTo>
                <a:lnTo>
                  <a:pt x="7130" y="12166"/>
                </a:lnTo>
                <a:lnTo>
                  <a:pt x="7008" y="12507"/>
                </a:lnTo>
                <a:lnTo>
                  <a:pt x="6959" y="12702"/>
                </a:lnTo>
                <a:lnTo>
                  <a:pt x="6935" y="12872"/>
                </a:lnTo>
                <a:lnTo>
                  <a:pt x="6473" y="12702"/>
                </a:lnTo>
                <a:lnTo>
                  <a:pt x="6521" y="12556"/>
                </a:lnTo>
                <a:lnTo>
                  <a:pt x="6546" y="12483"/>
                </a:lnTo>
                <a:lnTo>
                  <a:pt x="6546" y="12410"/>
                </a:lnTo>
                <a:lnTo>
                  <a:pt x="6546" y="12337"/>
                </a:lnTo>
                <a:lnTo>
                  <a:pt x="6497" y="12288"/>
                </a:lnTo>
                <a:lnTo>
                  <a:pt x="6473" y="12288"/>
                </a:lnTo>
                <a:lnTo>
                  <a:pt x="6375" y="12385"/>
                </a:lnTo>
                <a:lnTo>
                  <a:pt x="6302" y="12483"/>
                </a:lnTo>
                <a:lnTo>
                  <a:pt x="6181" y="12629"/>
                </a:lnTo>
                <a:lnTo>
                  <a:pt x="5889" y="12629"/>
                </a:lnTo>
                <a:lnTo>
                  <a:pt x="5816" y="12653"/>
                </a:lnTo>
                <a:lnTo>
                  <a:pt x="5743" y="12750"/>
                </a:lnTo>
                <a:lnTo>
                  <a:pt x="5743" y="12799"/>
                </a:lnTo>
                <a:lnTo>
                  <a:pt x="5743" y="12872"/>
                </a:lnTo>
                <a:lnTo>
                  <a:pt x="5743" y="12921"/>
                </a:lnTo>
                <a:lnTo>
                  <a:pt x="5791" y="12969"/>
                </a:lnTo>
                <a:lnTo>
                  <a:pt x="5986" y="13115"/>
                </a:lnTo>
                <a:lnTo>
                  <a:pt x="6181" y="13237"/>
                </a:lnTo>
                <a:lnTo>
                  <a:pt x="5986" y="13505"/>
                </a:lnTo>
                <a:lnTo>
                  <a:pt x="5767" y="13748"/>
                </a:lnTo>
                <a:lnTo>
                  <a:pt x="5305" y="14210"/>
                </a:lnTo>
                <a:lnTo>
                  <a:pt x="5134" y="14381"/>
                </a:lnTo>
                <a:lnTo>
                  <a:pt x="4988" y="14527"/>
                </a:lnTo>
                <a:lnTo>
                  <a:pt x="4891" y="14551"/>
                </a:lnTo>
                <a:lnTo>
                  <a:pt x="4818" y="14551"/>
                </a:lnTo>
                <a:lnTo>
                  <a:pt x="4721" y="14527"/>
                </a:lnTo>
                <a:lnTo>
                  <a:pt x="4648" y="14454"/>
                </a:lnTo>
                <a:lnTo>
                  <a:pt x="4648" y="13383"/>
                </a:lnTo>
                <a:lnTo>
                  <a:pt x="4623" y="12872"/>
                </a:lnTo>
                <a:lnTo>
                  <a:pt x="4599" y="12337"/>
                </a:lnTo>
                <a:lnTo>
                  <a:pt x="4575" y="12239"/>
                </a:lnTo>
                <a:lnTo>
                  <a:pt x="4526" y="12191"/>
                </a:lnTo>
                <a:lnTo>
                  <a:pt x="4502" y="12166"/>
                </a:lnTo>
                <a:lnTo>
                  <a:pt x="4404" y="12118"/>
                </a:lnTo>
                <a:lnTo>
                  <a:pt x="4307" y="12020"/>
                </a:lnTo>
                <a:lnTo>
                  <a:pt x="4185" y="11947"/>
                </a:lnTo>
                <a:lnTo>
                  <a:pt x="3918" y="11801"/>
                </a:lnTo>
                <a:lnTo>
                  <a:pt x="3650" y="11680"/>
                </a:lnTo>
                <a:lnTo>
                  <a:pt x="3407" y="11510"/>
                </a:lnTo>
                <a:lnTo>
                  <a:pt x="3163" y="11339"/>
                </a:lnTo>
                <a:lnTo>
                  <a:pt x="2920" y="11145"/>
                </a:lnTo>
                <a:lnTo>
                  <a:pt x="2677" y="10926"/>
                </a:lnTo>
                <a:lnTo>
                  <a:pt x="2482" y="10658"/>
                </a:lnTo>
                <a:lnTo>
                  <a:pt x="2288" y="10390"/>
                </a:lnTo>
                <a:lnTo>
                  <a:pt x="2117" y="10098"/>
                </a:lnTo>
                <a:lnTo>
                  <a:pt x="1947" y="9758"/>
                </a:lnTo>
                <a:lnTo>
                  <a:pt x="1850" y="9587"/>
                </a:lnTo>
                <a:lnTo>
                  <a:pt x="1752" y="9441"/>
                </a:lnTo>
                <a:lnTo>
                  <a:pt x="1704" y="9028"/>
                </a:lnTo>
                <a:lnTo>
                  <a:pt x="1655" y="8614"/>
                </a:lnTo>
                <a:lnTo>
                  <a:pt x="1655" y="8517"/>
                </a:lnTo>
                <a:lnTo>
                  <a:pt x="1631" y="8371"/>
                </a:lnTo>
                <a:lnTo>
                  <a:pt x="1582" y="8249"/>
                </a:lnTo>
                <a:lnTo>
                  <a:pt x="1533" y="8225"/>
                </a:lnTo>
                <a:lnTo>
                  <a:pt x="1485" y="8225"/>
                </a:lnTo>
                <a:lnTo>
                  <a:pt x="1412" y="8249"/>
                </a:lnTo>
                <a:lnTo>
                  <a:pt x="1363" y="8322"/>
                </a:lnTo>
                <a:lnTo>
                  <a:pt x="1339" y="8371"/>
                </a:lnTo>
                <a:lnTo>
                  <a:pt x="1314" y="8444"/>
                </a:lnTo>
                <a:lnTo>
                  <a:pt x="1290" y="8614"/>
                </a:lnTo>
                <a:lnTo>
                  <a:pt x="1266" y="8760"/>
                </a:lnTo>
                <a:lnTo>
                  <a:pt x="1266" y="8906"/>
                </a:lnTo>
                <a:lnTo>
                  <a:pt x="1266" y="9076"/>
                </a:lnTo>
                <a:lnTo>
                  <a:pt x="1120" y="9101"/>
                </a:lnTo>
                <a:lnTo>
                  <a:pt x="998" y="9149"/>
                </a:lnTo>
                <a:lnTo>
                  <a:pt x="828" y="9003"/>
                </a:lnTo>
                <a:lnTo>
                  <a:pt x="755" y="8906"/>
                </a:lnTo>
                <a:lnTo>
                  <a:pt x="682" y="8809"/>
                </a:lnTo>
                <a:lnTo>
                  <a:pt x="584" y="8565"/>
                </a:lnTo>
                <a:lnTo>
                  <a:pt x="511" y="8322"/>
                </a:lnTo>
                <a:lnTo>
                  <a:pt x="463" y="8079"/>
                </a:lnTo>
                <a:lnTo>
                  <a:pt x="438" y="7811"/>
                </a:lnTo>
                <a:lnTo>
                  <a:pt x="438" y="7592"/>
                </a:lnTo>
                <a:lnTo>
                  <a:pt x="438" y="7373"/>
                </a:lnTo>
                <a:lnTo>
                  <a:pt x="487" y="7154"/>
                </a:lnTo>
                <a:lnTo>
                  <a:pt x="536" y="6911"/>
                </a:lnTo>
                <a:lnTo>
                  <a:pt x="609" y="6740"/>
                </a:lnTo>
                <a:lnTo>
                  <a:pt x="706" y="6570"/>
                </a:lnTo>
                <a:lnTo>
                  <a:pt x="925" y="6302"/>
                </a:lnTo>
                <a:lnTo>
                  <a:pt x="998" y="6302"/>
                </a:lnTo>
                <a:lnTo>
                  <a:pt x="1290" y="6327"/>
                </a:lnTo>
                <a:lnTo>
                  <a:pt x="1436" y="6302"/>
                </a:lnTo>
                <a:lnTo>
                  <a:pt x="1533" y="6327"/>
                </a:lnTo>
                <a:lnTo>
                  <a:pt x="1631" y="6327"/>
                </a:lnTo>
                <a:lnTo>
                  <a:pt x="1728" y="6254"/>
                </a:lnTo>
                <a:lnTo>
                  <a:pt x="1752" y="6205"/>
                </a:lnTo>
                <a:lnTo>
                  <a:pt x="1777" y="6156"/>
                </a:lnTo>
                <a:lnTo>
                  <a:pt x="1874" y="5840"/>
                </a:lnTo>
                <a:lnTo>
                  <a:pt x="1971" y="5548"/>
                </a:lnTo>
                <a:lnTo>
                  <a:pt x="2093" y="5280"/>
                </a:lnTo>
                <a:lnTo>
                  <a:pt x="2239" y="5013"/>
                </a:lnTo>
                <a:lnTo>
                  <a:pt x="2409" y="4769"/>
                </a:lnTo>
                <a:lnTo>
                  <a:pt x="2604" y="4526"/>
                </a:lnTo>
                <a:lnTo>
                  <a:pt x="3017" y="4039"/>
                </a:lnTo>
                <a:lnTo>
                  <a:pt x="3407" y="3601"/>
                </a:lnTo>
                <a:lnTo>
                  <a:pt x="3820" y="3164"/>
                </a:lnTo>
                <a:lnTo>
                  <a:pt x="4137" y="2872"/>
                </a:lnTo>
                <a:lnTo>
                  <a:pt x="4283" y="2726"/>
                </a:lnTo>
                <a:lnTo>
                  <a:pt x="4429" y="2555"/>
                </a:lnTo>
                <a:lnTo>
                  <a:pt x="4502" y="2555"/>
                </a:lnTo>
                <a:lnTo>
                  <a:pt x="4550" y="2507"/>
                </a:lnTo>
                <a:lnTo>
                  <a:pt x="4599" y="2361"/>
                </a:lnTo>
                <a:lnTo>
                  <a:pt x="4599" y="2215"/>
                </a:lnTo>
                <a:lnTo>
                  <a:pt x="4599" y="2069"/>
                </a:lnTo>
                <a:lnTo>
                  <a:pt x="4623" y="1923"/>
                </a:lnTo>
                <a:lnTo>
                  <a:pt x="4672" y="1631"/>
                </a:lnTo>
                <a:lnTo>
                  <a:pt x="4745" y="1339"/>
                </a:lnTo>
                <a:lnTo>
                  <a:pt x="4891" y="901"/>
                </a:lnTo>
                <a:lnTo>
                  <a:pt x="5061" y="487"/>
                </a:lnTo>
                <a:close/>
                <a:moveTo>
                  <a:pt x="4915" y="0"/>
                </a:moveTo>
                <a:lnTo>
                  <a:pt x="4842" y="25"/>
                </a:lnTo>
                <a:lnTo>
                  <a:pt x="4794" y="49"/>
                </a:lnTo>
                <a:lnTo>
                  <a:pt x="4696" y="146"/>
                </a:lnTo>
                <a:lnTo>
                  <a:pt x="4599" y="268"/>
                </a:lnTo>
                <a:lnTo>
                  <a:pt x="4526" y="414"/>
                </a:lnTo>
                <a:lnTo>
                  <a:pt x="4453" y="584"/>
                </a:lnTo>
                <a:lnTo>
                  <a:pt x="4356" y="925"/>
                </a:lnTo>
                <a:lnTo>
                  <a:pt x="4283" y="1217"/>
                </a:lnTo>
                <a:lnTo>
                  <a:pt x="4210" y="1436"/>
                </a:lnTo>
                <a:lnTo>
                  <a:pt x="4137" y="1728"/>
                </a:lnTo>
                <a:lnTo>
                  <a:pt x="4112" y="2020"/>
                </a:lnTo>
                <a:lnTo>
                  <a:pt x="4112" y="2166"/>
                </a:lnTo>
                <a:lnTo>
                  <a:pt x="4137" y="2288"/>
                </a:lnTo>
                <a:lnTo>
                  <a:pt x="3893" y="2385"/>
                </a:lnTo>
                <a:lnTo>
                  <a:pt x="3674" y="2531"/>
                </a:lnTo>
                <a:lnTo>
                  <a:pt x="3455" y="2726"/>
                </a:lnTo>
                <a:lnTo>
                  <a:pt x="3236" y="2945"/>
                </a:lnTo>
                <a:lnTo>
                  <a:pt x="2871" y="3383"/>
                </a:lnTo>
                <a:lnTo>
                  <a:pt x="2531" y="3772"/>
                </a:lnTo>
                <a:lnTo>
                  <a:pt x="2142" y="4210"/>
                </a:lnTo>
                <a:lnTo>
                  <a:pt x="1923" y="4453"/>
                </a:lnTo>
                <a:lnTo>
                  <a:pt x="1752" y="4721"/>
                </a:lnTo>
                <a:lnTo>
                  <a:pt x="1582" y="4988"/>
                </a:lnTo>
                <a:lnTo>
                  <a:pt x="1436" y="5280"/>
                </a:lnTo>
                <a:lnTo>
                  <a:pt x="1339" y="5572"/>
                </a:lnTo>
                <a:lnTo>
                  <a:pt x="1290" y="5864"/>
                </a:lnTo>
                <a:lnTo>
                  <a:pt x="925" y="5864"/>
                </a:lnTo>
                <a:lnTo>
                  <a:pt x="755" y="5889"/>
                </a:lnTo>
                <a:lnTo>
                  <a:pt x="633" y="5937"/>
                </a:lnTo>
                <a:lnTo>
                  <a:pt x="536" y="5986"/>
                </a:lnTo>
                <a:lnTo>
                  <a:pt x="438" y="6083"/>
                </a:lnTo>
                <a:lnTo>
                  <a:pt x="341" y="6181"/>
                </a:lnTo>
                <a:lnTo>
                  <a:pt x="268" y="6302"/>
                </a:lnTo>
                <a:lnTo>
                  <a:pt x="219" y="6424"/>
                </a:lnTo>
                <a:lnTo>
                  <a:pt x="122" y="6716"/>
                </a:lnTo>
                <a:lnTo>
                  <a:pt x="49" y="7032"/>
                </a:lnTo>
                <a:lnTo>
                  <a:pt x="25" y="7324"/>
                </a:lnTo>
                <a:lnTo>
                  <a:pt x="0" y="7592"/>
                </a:lnTo>
                <a:lnTo>
                  <a:pt x="0" y="7811"/>
                </a:lnTo>
                <a:lnTo>
                  <a:pt x="25" y="8054"/>
                </a:lnTo>
                <a:lnTo>
                  <a:pt x="49" y="8322"/>
                </a:lnTo>
                <a:lnTo>
                  <a:pt x="122" y="8638"/>
                </a:lnTo>
                <a:lnTo>
                  <a:pt x="219" y="8930"/>
                </a:lnTo>
                <a:lnTo>
                  <a:pt x="365" y="9198"/>
                </a:lnTo>
                <a:lnTo>
                  <a:pt x="438" y="9320"/>
                </a:lnTo>
                <a:lnTo>
                  <a:pt x="536" y="9417"/>
                </a:lnTo>
                <a:lnTo>
                  <a:pt x="633" y="9514"/>
                </a:lnTo>
                <a:lnTo>
                  <a:pt x="730" y="9563"/>
                </a:lnTo>
                <a:lnTo>
                  <a:pt x="852" y="9612"/>
                </a:lnTo>
                <a:lnTo>
                  <a:pt x="1047" y="9612"/>
                </a:lnTo>
                <a:lnTo>
                  <a:pt x="1095" y="9587"/>
                </a:lnTo>
                <a:lnTo>
                  <a:pt x="1314" y="9587"/>
                </a:lnTo>
                <a:lnTo>
                  <a:pt x="1339" y="9612"/>
                </a:lnTo>
                <a:lnTo>
                  <a:pt x="1387" y="9758"/>
                </a:lnTo>
                <a:lnTo>
                  <a:pt x="1436" y="9928"/>
                </a:lnTo>
                <a:lnTo>
                  <a:pt x="1582" y="10220"/>
                </a:lnTo>
                <a:lnTo>
                  <a:pt x="1752" y="10512"/>
                </a:lnTo>
                <a:lnTo>
                  <a:pt x="1923" y="10804"/>
                </a:lnTo>
                <a:lnTo>
                  <a:pt x="2117" y="11072"/>
                </a:lnTo>
                <a:lnTo>
                  <a:pt x="2312" y="11315"/>
                </a:lnTo>
                <a:lnTo>
                  <a:pt x="2531" y="11510"/>
                </a:lnTo>
                <a:lnTo>
                  <a:pt x="2750" y="11704"/>
                </a:lnTo>
                <a:lnTo>
                  <a:pt x="3236" y="12045"/>
                </a:lnTo>
                <a:lnTo>
                  <a:pt x="3455" y="12191"/>
                </a:lnTo>
                <a:lnTo>
                  <a:pt x="3674" y="12288"/>
                </a:lnTo>
                <a:lnTo>
                  <a:pt x="3918" y="12385"/>
                </a:lnTo>
                <a:lnTo>
                  <a:pt x="4137" y="12507"/>
                </a:lnTo>
                <a:lnTo>
                  <a:pt x="4161" y="12531"/>
                </a:lnTo>
                <a:lnTo>
                  <a:pt x="4112" y="13067"/>
                </a:lnTo>
                <a:lnTo>
                  <a:pt x="4112" y="13626"/>
                </a:lnTo>
                <a:lnTo>
                  <a:pt x="4112" y="14746"/>
                </a:lnTo>
                <a:lnTo>
                  <a:pt x="4137" y="14819"/>
                </a:lnTo>
                <a:lnTo>
                  <a:pt x="4161" y="14867"/>
                </a:lnTo>
                <a:lnTo>
                  <a:pt x="4185" y="14916"/>
                </a:lnTo>
                <a:lnTo>
                  <a:pt x="4234" y="14965"/>
                </a:lnTo>
                <a:lnTo>
                  <a:pt x="4331" y="14989"/>
                </a:lnTo>
                <a:lnTo>
                  <a:pt x="4453" y="14989"/>
                </a:lnTo>
                <a:lnTo>
                  <a:pt x="4550" y="15062"/>
                </a:lnTo>
                <a:lnTo>
                  <a:pt x="4648" y="15111"/>
                </a:lnTo>
                <a:lnTo>
                  <a:pt x="4769" y="15135"/>
                </a:lnTo>
                <a:lnTo>
                  <a:pt x="4891" y="15111"/>
                </a:lnTo>
                <a:lnTo>
                  <a:pt x="4988" y="15086"/>
                </a:lnTo>
                <a:lnTo>
                  <a:pt x="5110" y="15038"/>
                </a:lnTo>
                <a:lnTo>
                  <a:pt x="5305" y="14940"/>
                </a:lnTo>
                <a:lnTo>
                  <a:pt x="5548" y="14721"/>
                </a:lnTo>
                <a:lnTo>
                  <a:pt x="5791" y="14502"/>
                </a:lnTo>
                <a:lnTo>
                  <a:pt x="6229" y="14040"/>
                </a:lnTo>
                <a:lnTo>
                  <a:pt x="6497" y="13748"/>
                </a:lnTo>
                <a:lnTo>
                  <a:pt x="6619" y="13602"/>
                </a:lnTo>
                <a:lnTo>
                  <a:pt x="6716" y="13432"/>
                </a:lnTo>
                <a:lnTo>
                  <a:pt x="6984" y="13505"/>
                </a:lnTo>
                <a:lnTo>
                  <a:pt x="7227" y="13529"/>
                </a:lnTo>
                <a:lnTo>
                  <a:pt x="7762" y="13578"/>
                </a:lnTo>
                <a:lnTo>
                  <a:pt x="8273" y="13578"/>
                </a:lnTo>
                <a:lnTo>
                  <a:pt x="8760" y="13602"/>
                </a:lnTo>
                <a:lnTo>
                  <a:pt x="9198" y="13578"/>
                </a:lnTo>
                <a:lnTo>
                  <a:pt x="9660" y="13578"/>
                </a:lnTo>
                <a:lnTo>
                  <a:pt x="10098" y="13529"/>
                </a:lnTo>
                <a:lnTo>
                  <a:pt x="10560" y="13480"/>
                </a:lnTo>
                <a:lnTo>
                  <a:pt x="10925" y="13407"/>
                </a:lnTo>
                <a:lnTo>
                  <a:pt x="11315" y="13334"/>
                </a:lnTo>
                <a:lnTo>
                  <a:pt x="11363" y="13480"/>
                </a:lnTo>
                <a:lnTo>
                  <a:pt x="11436" y="13626"/>
                </a:lnTo>
                <a:lnTo>
                  <a:pt x="11607" y="13943"/>
                </a:lnTo>
                <a:lnTo>
                  <a:pt x="11850" y="14210"/>
                </a:lnTo>
                <a:lnTo>
                  <a:pt x="11972" y="14356"/>
                </a:lnTo>
                <a:lnTo>
                  <a:pt x="12118" y="14478"/>
                </a:lnTo>
                <a:lnTo>
                  <a:pt x="12264" y="14575"/>
                </a:lnTo>
                <a:lnTo>
                  <a:pt x="12410" y="14673"/>
                </a:lnTo>
                <a:lnTo>
                  <a:pt x="12580" y="14721"/>
                </a:lnTo>
                <a:lnTo>
                  <a:pt x="12726" y="14770"/>
                </a:lnTo>
                <a:lnTo>
                  <a:pt x="12896" y="14794"/>
                </a:lnTo>
                <a:lnTo>
                  <a:pt x="13042" y="14770"/>
                </a:lnTo>
                <a:lnTo>
                  <a:pt x="13213" y="14721"/>
                </a:lnTo>
                <a:lnTo>
                  <a:pt x="13359" y="14624"/>
                </a:lnTo>
                <a:lnTo>
                  <a:pt x="13480" y="14527"/>
                </a:lnTo>
                <a:lnTo>
                  <a:pt x="13578" y="14405"/>
                </a:lnTo>
                <a:lnTo>
                  <a:pt x="13651" y="14283"/>
                </a:lnTo>
                <a:lnTo>
                  <a:pt x="13724" y="14162"/>
                </a:lnTo>
                <a:lnTo>
                  <a:pt x="13748" y="14016"/>
                </a:lnTo>
                <a:lnTo>
                  <a:pt x="13772" y="13845"/>
                </a:lnTo>
                <a:lnTo>
                  <a:pt x="13797" y="13529"/>
                </a:lnTo>
                <a:lnTo>
                  <a:pt x="13772" y="13213"/>
                </a:lnTo>
                <a:lnTo>
                  <a:pt x="13748" y="12872"/>
                </a:lnTo>
                <a:lnTo>
                  <a:pt x="13748" y="12580"/>
                </a:lnTo>
                <a:lnTo>
                  <a:pt x="13748" y="12288"/>
                </a:lnTo>
                <a:lnTo>
                  <a:pt x="13943" y="12118"/>
                </a:lnTo>
                <a:lnTo>
                  <a:pt x="14137" y="11947"/>
                </a:lnTo>
                <a:lnTo>
                  <a:pt x="14551" y="11655"/>
                </a:lnTo>
                <a:lnTo>
                  <a:pt x="14989" y="11388"/>
                </a:lnTo>
                <a:lnTo>
                  <a:pt x="15403" y="11072"/>
                </a:lnTo>
                <a:lnTo>
                  <a:pt x="15622" y="10877"/>
                </a:lnTo>
                <a:lnTo>
                  <a:pt x="15816" y="10634"/>
                </a:lnTo>
                <a:lnTo>
                  <a:pt x="15987" y="10390"/>
                </a:lnTo>
                <a:lnTo>
                  <a:pt x="16133" y="10123"/>
                </a:lnTo>
                <a:lnTo>
                  <a:pt x="16254" y="9855"/>
                </a:lnTo>
                <a:lnTo>
                  <a:pt x="16376" y="9563"/>
                </a:lnTo>
                <a:lnTo>
                  <a:pt x="16449" y="9271"/>
                </a:lnTo>
                <a:lnTo>
                  <a:pt x="16522" y="8979"/>
                </a:lnTo>
                <a:lnTo>
                  <a:pt x="16595" y="8614"/>
                </a:lnTo>
                <a:lnTo>
                  <a:pt x="16619" y="8249"/>
                </a:lnTo>
                <a:lnTo>
                  <a:pt x="16765" y="8273"/>
                </a:lnTo>
                <a:lnTo>
                  <a:pt x="16911" y="8298"/>
                </a:lnTo>
                <a:lnTo>
                  <a:pt x="17057" y="8273"/>
                </a:lnTo>
                <a:lnTo>
                  <a:pt x="17203" y="8249"/>
                </a:lnTo>
                <a:lnTo>
                  <a:pt x="17228" y="8273"/>
                </a:lnTo>
                <a:lnTo>
                  <a:pt x="17325" y="8346"/>
                </a:lnTo>
                <a:lnTo>
                  <a:pt x="17422" y="8444"/>
                </a:lnTo>
                <a:lnTo>
                  <a:pt x="17641" y="8565"/>
                </a:lnTo>
                <a:lnTo>
                  <a:pt x="17885" y="8663"/>
                </a:lnTo>
                <a:lnTo>
                  <a:pt x="18128" y="8687"/>
                </a:lnTo>
                <a:lnTo>
                  <a:pt x="18395" y="8663"/>
                </a:lnTo>
                <a:lnTo>
                  <a:pt x="18639" y="8614"/>
                </a:lnTo>
                <a:lnTo>
                  <a:pt x="18858" y="8492"/>
                </a:lnTo>
                <a:lnTo>
                  <a:pt x="18979" y="8419"/>
                </a:lnTo>
                <a:lnTo>
                  <a:pt x="19077" y="8346"/>
                </a:lnTo>
                <a:lnTo>
                  <a:pt x="19125" y="8249"/>
                </a:lnTo>
                <a:lnTo>
                  <a:pt x="19125" y="8176"/>
                </a:lnTo>
                <a:lnTo>
                  <a:pt x="19101" y="8079"/>
                </a:lnTo>
                <a:lnTo>
                  <a:pt x="19052" y="8006"/>
                </a:lnTo>
                <a:lnTo>
                  <a:pt x="18979" y="7957"/>
                </a:lnTo>
                <a:lnTo>
                  <a:pt x="18833" y="7957"/>
                </a:lnTo>
                <a:lnTo>
                  <a:pt x="18736" y="8006"/>
                </a:lnTo>
                <a:lnTo>
                  <a:pt x="18639" y="8103"/>
                </a:lnTo>
                <a:lnTo>
                  <a:pt x="18517" y="8176"/>
                </a:lnTo>
                <a:lnTo>
                  <a:pt x="18371" y="8200"/>
                </a:lnTo>
                <a:lnTo>
                  <a:pt x="18225" y="8225"/>
                </a:lnTo>
                <a:lnTo>
                  <a:pt x="18079" y="8200"/>
                </a:lnTo>
                <a:lnTo>
                  <a:pt x="17933" y="8176"/>
                </a:lnTo>
                <a:lnTo>
                  <a:pt x="17787" y="8127"/>
                </a:lnTo>
                <a:lnTo>
                  <a:pt x="17666" y="8054"/>
                </a:lnTo>
                <a:lnTo>
                  <a:pt x="17885" y="7933"/>
                </a:lnTo>
                <a:lnTo>
                  <a:pt x="18031" y="7835"/>
                </a:lnTo>
                <a:lnTo>
                  <a:pt x="18104" y="7738"/>
                </a:lnTo>
                <a:lnTo>
                  <a:pt x="18152" y="7641"/>
                </a:lnTo>
                <a:lnTo>
                  <a:pt x="18201" y="7543"/>
                </a:lnTo>
                <a:lnTo>
                  <a:pt x="18225" y="7446"/>
                </a:lnTo>
                <a:lnTo>
                  <a:pt x="18250" y="7349"/>
                </a:lnTo>
                <a:lnTo>
                  <a:pt x="18225" y="7251"/>
                </a:lnTo>
                <a:lnTo>
                  <a:pt x="18201" y="7154"/>
                </a:lnTo>
                <a:lnTo>
                  <a:pt x="18177" y="7057"/>
                </a:lnTo>
                <a:lnTo>
                  <a:pt x="18128" y="6984"/>
                </a:lnTo>
                <a:lnTo>
                  <a:pt x="18055" y="6911"/>
                </a:lnTo>
                <a:lnTo>
                  <a:pt x="18006" y="6862"/>
                </a:lnTo>
                <a:lnTo>
                  <a:pt x="17909" y="6813"/>
                </a:lnTo>
                <a:lnTo>
                  <a:pt x="17812" y="6789"/>
                </a:lnTo>
                <a:lnTo>
                  <a:pt x="17714" y="6789"/>
                </a:lnTo>
                <a:lnTo>
                  <a:pt x="17593" y="6813"/>
                </a:lnTo>
                <a:lnTo>
                  <a:pt x="17495" y="6838"/>
                </a:lnTo>
                <a:lnTo>
                  <a:pt x="17349" y="6911"/>
                </a:lnTo>
                <a:lnTo>
                  <a:pt x="17228" y="7008"/>
                </a:lnTo>
                <a:lnTo>
                  <a:pt x="17130" y="7105"/>
                </a:lnTo>
                <a:lnTo>
                  <a:pt x="17082" y="7227"/>
                </a:lnTo>
                <a:lnTo>
                  <a:pt x="17033" y="7373"/>
                </a:lnTo>
                <a:lnTo>
                  <a:pt x="17009" y="7519"/>
                </a:lnTo>
                <a:lnTo>
                  <a:pt x="17009" y="7665"/>
                </a:lnTo>
                <a:lnTo>
                  <a:pt x="17033" y="7811"/>
                </a:lnTo>
                <a:lnTo>
                  <a:pt x="16644" y="7835"/>
                </a:lnTo>
                <a:lnTo>
                  <a:pt x="16644" y="7397"/>
                </a:lnTo>
                <a:lnTo>
                  <a:pt x="16619" y="6935"/>
                </a:lnTo>
                <a:lnTo>
                  <a:pt x="16546" y="6497"/>
                </a:lnTo>
                <a:lnTo>
                  <a:pt x="16449" y="6059"/>
                </a:lnTo>
                <a:lnTo>
                  <a:pt x="16327" y="5621"/>
                </a:lnTo>
                <a:lnTo>
                  <a:pt x="16157" y="5207"/>
                </a:lnTo>
                <a:lnTo>
                  <a:pt x="15987" y="4794"/>
                </a:lnTo>
                <a:lnTo>
                  <a:pt x="15768" y="4404"/>
                </a:lnTo>
                <a:lnTo>
                  <a:pt x="15597" y="4161"/>
                </a:lnTo>
                <a:lnTo>
                  <a:pt x="15427" y="3918"/>
                </a:lnTo>
                <a:lnTo>
                  <a:pt x="15232" y="3699"/>
                </a:lnTo>
                <a:lnTo>
                  <a:pt x="15038" y="3480"/>
                </a:lnTo>
                <a:lnTo>
                  <a:pt x="14843" y="3285"/>
                </a:lnTo>
                <a:lnTo>
                  <a:pt x="14624" y="3091"/>
                </a:lnTo>
                <a:lnTo>
                  <a:pt x="14162" y="2750"/>
                </a:lnTo>
                <a:lnTo>
                  <a:pt x="13675" y="2434"/>
                </a:lnTo>
                <a:lnTo>
                  <a:pt x="13164" y="2166"/>
                </a:lnTo>
                <a:lnTo>
                  <a:pt x="12629" y="1923"/>
                </a:lnTo>
                <a:lnTo>
                  <a:pt x="12093" y="1704"/>
                </a:lnTo>
                <a:lnTo>
                  <a:pt x="11461" y="1460"/>
                </a:lnTo>
                <a:lnTo>
                  <a:pt x="10804" y="1266"/>
                </a:lnTo>
                <a:lnTo>
                  <a:pt x="10147" y="1120"/>
                </a:lnTo>
                <a:lnTo>
                  <a:pt x="9466" y="1022"/>
                </a:lnTo>
                <a:lnTo>
                  <a:pt x="8882" y="974"/>
                </a:lnTo>
                <a:lnTo>
                  <a:pt x="8249" y="974"/>
                </a:lnTo>
                <a:lnTo>
                  <a:pt x="7933" y="998"/>
                </a:lnTo>
                <a:lnTo>
                  <a:pt x="7641" y="1047"/>
                </a:lnTo>
                <a:lnTo>
                  <a:pt x="7349" y="1120"/>
                </a:lnTo>
                <a:lnTo>
                  <a:pt x="7057" y="1217"/>
                </a:lnTo>
                <a:lnTo>
                  <a:pt x="6570" y="755"/>
                </a:lnTo>
                <a:lnTo>
                  <a:pt x="6327" y="536"/>
                </a:lnTo>
                <a:lnTo>
                  <a:pt x="6059" y="317"/>
                </a:lnTo>
                <a:lnTo>
                  <a:pt x="5816" y="195"/>
                </a:lnTo>
                <a:lnTo>
                  <a:pt x="5548" y="98"/>
                </a:lnTo>
                <a:lnTo>
                  <a:pt x="5280" y="25"/>
                </a:lnTo>
                <a:lnTo>
                  <a:pt x="5013" y="25"/>
                </a:lnTo>
                <a:lnTo>
                  <a:pt x="49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9"/>
          <p:cNvSpPr/>
          <p:nvPr/>
        </p:nvSpPr>
        <p:spPr>
          <a:xfrm>
            <a:off x="1722507" y="3046727"/>
            <a:ext cx="318930" cy="216510"/>
          </a:xfrm>
          <a:custGeom>
            <a:avLst/>
            <a:gdLst/>
            <a:ahLst/>
            <a:cxnLst/>
            <a:rect l="l" t="t" r="r" b="b"/>
            <a:pathLst>
              <a:path w="18640" h="12654" extrusionOk="0">
                <a:moveTo>
                  <a:pt x="11486" y="512"/>
                </a:moveTo>
                <a:lnTo>
                  <a:pt x="14089" y="536"/>
                </a:lnTo>
                <a:lnTo>
                  <a:pt x="16206" y="585"/>
                </a:lnTo>
                <a:lnTo>
                  <a:pt x="17106" y="585"/>
                </a:lnTo>
                <a:lnTo>
                  <a:pt x="17374" y="633"/>
                </a:lnTo>
                <a:lnTo>
                  <a:pt x="17617" y="706"/>
                </a:lnTo>
                <a:lnTo>
                  <a:pt x="17715" y="755"/>
                </a:lnTo>
                <a:lnTo>
                  <a:pt x="17812" y="828"/>
                </a:lnTo>
                <a:lnTo>
                  <a:pt x="17885" y="925"/>
                </a:lnTo>
                <a:lnTo>
                  <a:pt x="17958" y="1047"/>
                </a:lnTo>
                <a:lnTo>
                  <a:pt x="17982" y="1169"/>
                </a:lnTo>
                <a:lnTo>
                  <a:pt x="18007" y="1315"/>
                </a:lnTo>
                <a:lnTo>
                  <a:pt x="17982" y="1607"/>
                </a:lnTo>
                <a:lnTo>
                  <a:pt x="17958" y="1753"/>
                </a:lnTo>
                <a:lnTo>
                  <a:pt x="17958" y="1923"/>
                </a:lnTo>
                <a:lnTo>
                  <a:pt x="17958" y="2264"/>
                </a:lnTo>
                <a:lnTo>
                  <a:pt x="18007" y="2604"/>
                </a:lnTo>
                <a:lnTo>
                  <a:pt x="18031" y="2945"/>
                </a:lnTo>
                <a:lnTo>
                  <a:pt x="18031" y="3115"/>
                </a:lnTo>
                <a:lnTo>
                  <a:pt x="17520" y="3164"/>
                </a:lnTo>
                <a:lnTo>
                  <a:pt x="17009" y="3188"/>
                </a:lnTo>
                <a:lnTo>
                  <a:pt x="15963" y="3212"/>
                </a:lnTo>
                <a:lnTo>
                  <a:pt x="14917" y="3188"/>
                </a:lnTo>
                <a:lnTo>
                  <a:pt x="13870" y="3164"/>
                </a:lnTo>
                <a:lnTo>
                  <a:pt x="12751" y="3139"/>
                </a:lnTo>
                <a:lnTo>
                  <a:pt x="11607" y="3115"/>
                </a:lnTo>
                <a:lnTo>
                  <a:pt x="11023" y="3139"/>
                </a:lnTo>
                <a:lnTo>
                  <a:pt x="10439" y="3188"/>
                </a:lnTo>
                <a:lnTo>
                  <a:pt x="9855" y="3237"/>
                </a:lnTo>
                <a:lnTo>
                  <a:pt x="9271" y="3261"/>
                </a:lnTo>
                <a:lnTo>
                  <a:pt x="8712" y="3261"/>
                </a:lnTo>
                <a:lnTo>
                  <a:pt x="8152" y="3237"/>
                </a:lnTo>
                <a:lnTo>
                  <a:pt x="7057" y="3164"/>
                </a:lnTo>
                <a:lnTo>
                  <a:pt x="5938" y="3091"/>
                </a:lnTo>
                <a:lnTo>
                  <a:pt x="5403" y="3091"/>
                </a:lnTo>
                <a:lnTo>
                  <a:pt x="4843" y="3066"/>
                </a:lnTo>
                <a:lnTo>
                  <a:pt x="3651" y="3091"/>
                </a:lnTo>
                <a:lnTo>
                  <a:pt x="2483" y="3139"/>
                </a:lnTo>
                <a:lnTo>
                  <a:pt x="1412" y="3164"/>
                </a:lnTo>
                <a:lnTo>
                  <a:pt x="950" y="3164"/>
                </a:lnTo>
                <a:lnTo>
                  <a:pt x="731" y="3188"/>
                </a:lnTo>
                <a:lnTo>
                  <a:pt x="487" y="3212"/>
                </a:lnTo>
                <a:lnTo>
                  <a:pt x="487" y="3212"/>
                </a:lnTo>
                <a:lnTo>
                  <a:pt x="512" y="2799"/>
                </a:lnTo>
                <a:lnTo>
                  <a:pt x="560" y="2410"/>
                </a:lnTo>
                <a:lnTo>
                  <a:pt x="633" y="1996"/>
                </a:lnTo>
                <a:lnTo>
                  <a:pt x="731" y="1607"/>
                </a:lnTo>
                <a:lnTo>
                  <a:pt x="828" y="1363"/>
                </a:lnTo>
                <a:lnTo>
                  <a:pt x="925" y="1169"/>
                </a:lnTo>
                <a:lnTo>
                  <a:pt x="1071" y="998"/>
                </a:lnTo>
                <a:lnTo>
                  <a:pt x="1217" y="852"/>
                </a:lnTo>
                <a:lnTo>
                  <a:pt x="1388" y="731"/>
                </a:lnTo>
                <a:lnTo>
                  <a:pt x="1582" y="658"/>
                </a:lnTo>
                <a:lnTo>
                  <a:pt x="1777" y="585"/>
                </a:lnTo>
                <a:lnTo>
                  <a:pt x="1996" y="512"/>
                </a:lnTo>
                <a:lnTo>
                  <a:pt x="2118" y="560"/>
                </a:lnTo>
                <a:lnTo>
                  <a:pt x="2239" y="560"/>
                </a:lnTo>
                <a:lnTo>
                  <a:pt x="2483" y="585"/>
                </a:lnTo>
                <a:lnTo>
                  <a:pt x="2969" y="536"/>
                </a:lnTo>
                <a:lnTo>
                  <a:pt x="4016" y="512"/>
                </a:lnTo>
                <a:lnTo>
                  <a:pt x="5062" y="512"/>
                </a:lnTo>
                <a:lnTo>
                  <a:pt x="6084" y="536"/>
                </a:lnTo>
                <a:lnTo>
                  <a:pt x="7106" y="560"/>
                </a:lnTo>
                <a:lnTo>
                  <a:pt x="8128" y="585"/>
                </a:lnTo>
                <a:lnTo>
                  <a:pt x="8639" y="585"/>
                </a:lnTo>
                <a:lnTo>
                  <a:pt x="9150" y="560"/>
                </a:lnTo>
                <a:lnTo>
                  <a:pt x="10220" y="512"/>
                </a:lnTo>
                <a:close/>
                <a:moveTo>
                  <a:pt x="487" y="3650"/>
                </a:moveTo>
                <a:lnTo>
                  <a:pt x="560" y="3675"/>
                </a:lnTo>
                <a:lnTo>
                  <a:pt x="512" y="3748"/>
                </a:lnTo>
                <a:lnTo>
                  <a:pt x="487" y="3772"/>
                </a:lnTo>
                <a:lnTo>
                  <a:pt x="487" y="3650"/>
                </a:lnTo>
                <a:close/>
                <a:moveTo>
                  <a:pt x="10147" y="3748"/>
                </a:moveTo>
                <a:lnTo>
                  <a:pt x="9782" y="4137"/>
                </a:lnTo>
                <a:lnTo>
                  <a:pt x="9612" y="4356"/>
                </a:lnTo>
                <a:lnTo>
                  <a:pt x="9466" y="4575"/>
                </a:lnTo>
                <a:lnTo>
                  <a:pt x="9344" y="4745"/>
                </a:lnTo>
                <a:lnTo>
                  <a:pt x="9344" y="4745"/>
                </a:lnTo>
                <a:lnTo>
                  <a:pt x="9515" y="4356"/>
                </a:lnTo>
                <a:lnTo>
                  <a:pt x="9685" y="3967"/>
                </a:lnTo>
                <a:lnTo>
                  <a:pt x="9782" y="3796"/>
                </a:lnTo>
                <a:lnTo>
                  <a:pt x="9807" y="3772"/>
                </a:lnTo>
                <a:lnTo>
                  <a:pt x="10147" y="3748"/>
                </a:lnTo>
                <a:close/>
                <a:moveTo>
                  <a:pt x="1509" y="3699"/>
                </a:moveTo>
                <a:lnTo>
                  <a:pt x="1339" y="3845"/>
                </a:lnTo>
                <a:lnTo>
                  <a:pt x="1217" y="3991"/>
                </a:lnTo>
                <a:lnTo>
                  <a:pt x="950" y="4332"/>
                </a:lnTo>
                <a:lnTo>
                  <a:pt x="731" y="4648"/>
                </a:lnTo>
                <a:lnTo>
                  <a:pt x="512" y="4989"/>
                </a:lnTo>
                <a:lnTo>
                  <a:pt x="512" y="4697"/>
                </a:lnTo>
                <a:lnTo>
                  <a:pt x="633" y="4380"/>
                </a:lnTo>
                <a:lnTo>
                  <a:pt x="779" y="4040"/>
                </a:lnTo>
                <a:lnTo>
                  <a:pt x="877" y="3869"/>
                </a:lnTo>
                <a:lnTo>
                  <a:pt x="998" y="3723"/>
                </a:lnTo>
                <a:lnTo>
                  <a:pt x="1509" y="3699"/>
                </a:lnTo>
                <a:close/>
                <a:moveTo>
                  <a:pt x="15452" y="3723"/>
                </a:moveTo>
                <a:lnTo>
                  <a:pt x="15111" y="4186"/>
                </a:lnTo>
                <a:lnTo>
                  <a:pt x="14746" y="4648"/>
                </a:lnTo>
                <a:lnTo>
                  <a:pt x="14454" y="5013"/>
                </a:lnTo>
                <a:lnTo>
                  <a:pt x="14333" y="5208"/>
                </a:lnTo>
                <a:lnTo>
                  <a:pt x="14235" y="5402"/>
                </a:lnTo>
                <a:lnTo>
                  <a:pt x="13846" y="5402"/>
                </a:lnTo>
                <a:lnTo>
                  <a:pt x="13919" y="5305"/>
                </a:lnTo>
                <a:lnTo>
                  <a:pt x="13992" y="5159"/>
                </a:lnTo>
                <a:lnTo>
                  <a:pt x="14089" y="4964"/>
                </a:lnTo>
                <a:lnTo>
                  <a:pt x="14479" y="4356"/>
                </a:lnTo>
                <a:lnTo>
                  <a:pt x="14673" y="4040"/>
                </a:lnTo>
                <a:lnTo>
                  <a:pt x="14722" y="3869"/>
                </a:lnTo>
                <a:lnTo>
                  <a:pt x="14771" y="3723"/>
                </a:lnTo>
                <a:close/>
                <a:moveTo>
                  <a:pt x="14503" y="3699"/>
                </a:moveTo>
                <a:lnTo>
                  <a:pt x="14187" y="4161"/>
                </a:lnTo>
                <a:lnTo>
                  <a:pt x="13919" y="4599"/>
                </a:lnTo>
                <a:lnTo>
                  <a:pt x="13651" y="4989"/>
                </a:lnTo>
                <a:lnTo>
                  <a:pt x="13530" y="5183"/>
                </a:lnTo>
                <a:lnTo>
                  <a:pt x="13505" y="5281"/>
                </a:lnTo>
                <a:lnTo>
                  <a:pt x="13481" y="5402"/>
                </a:lnTo>
                <a:lnTo>
                  <a:pt x="13481" y="5427"/>
                </a:lnTo>
                <a:lnTo>
                  <a:pt x="13019" y="5427"/>
                </a:lnTo>
                <a:lnTo>
                  <a:pt x="13116" y="5183"/>
                </a:lnTo>
                <a:lnTo>
                  <a:pt x="13238" y="4940"/>
                </a:lnTo>
                <a:lnTo>
                  <a:pt x="13432" y="4648"/>
                </a:lnTo>
                <a:lnTo>
                  <a:pt x="13627" y="4332"/>
                </a:lnTo>
                <a:lnTo>
                  <a:pt x="13822" y="4015"/>
                </a:lnTo>
                <a:lnTo>
                  <a:pt x="13968" y="3699"/>
                </a:lnTo>
                <a:close/>
                <a:moveTo>
                  <a:pt x="16255" y="3723"/>
                </a:moveTo>
                <a:lnTo>
                  <a:pt x="15914" y="4210"/>
                </a:lnTo>
                <a:lnTo>
                  <a:pt x="15573" y="4672"/>
                </a:lnTo>
                <a:lnTo>
                  <a:pt x="15282" y="5037"/>
                </a:lnTo>
                <a:lnTo>
                  <a:pt x="15160" y="5208"/>
                </a:lnTo>
                <a:lnTo>
                  <a:pt x="15111" y="5329"/>
                </a:lnTo>
                <a:lnTo>
                  <a:pt x="15087" y="5427"/>
                </a:lnTo>
                <a:lnTo>
                  <a:pt x="14722" y="5427"/>
                </a:lnTo>
                <a:lnTo>
                  <a:pt x="14795" y="5329"/>
                </a:lnTo>
                <a:lnTo>
                  <a:pt x="15257" y="4697"/>
                </a:lnTo>
                <a:lnTo>
                  <a:pt x="15403" y="4478"/>
                </a:lnTo>
                <a:lnTo>
                  <a:pt x="15525" y="4234"/>
                </a:lnTo>
                <a:lnTo>
                  <a:pt x="15622" y="3991"/>
                </a:lnTo>
                <a:lnTo>
                  <a:pt x="15646" y="3845"/>
                </a:lnTo>
                <a:lnTo>
                  <a:pt x="15671" y="3723"/>
                </a:lnTo>
                <a:close/>
                <a:moveTo>
                  <a:pt x="3748" y="3626"/>
                </a:moveTo>
                <a:lnTo>
                  <a:pt x="3602" y="3772"/>
                </a:lnTo>
                <a:lnTo>
                  <a:pt x="3480" y="3967"/>
                </a:lnTo>
                <a:lnTo>
                  <a:pt x="3286" y="4307"/>
                </a:lnTo>
                <a:lnTo>
                  <a:pt x="3091" y="4599"/>
                </a:lnTo>
                <a:lnTo>
                  <a:pt x="2872" y="4867"/>
                </a:lnTo>
                <a:lnTo>
                  <a:pt x="2677" y="5159"/>
                </a:lnTo>
                <a:lnTo>
                  <a:pt x="2580" y="5305"/>
                </a:lnTo>
                <a:lnTo>
                  <a:pt x="2507" y="5451"/>
                </a:lnTo>
                <a:lnTo>
                  <a:pt x="2191" y="5451"/>
                </a:lnTo>
                <a:lnTo>
                  <a:pt x="2312" y="5305"/>
                </a:lnTo>
                <a:lnTo>
                  <a:pt x="2410" y="5135"/>
                </a:lnTo>
                <a:lnTo>
                  <a:pt x="2604" y="4867"/>
                </a:lnTo>
                <a:lnTo>
                  <a:pt x="2799" y="4599"/>
                </a:lnTo>
                <a:lnTo>
                  <a:pt x="2945" y="4307"/>
                </a:lnTo>
                <a:lnTo>
                  <a:pt x="3091" y="4040"/>
                </a:lnTo>
                <a:lnTo>
                  <a:pt x="3213" y="3748"/>
                </a:lnTo>
                <a:lnTo>
                  <a:pt x="3213" y="3699"/>
                </a:lnTo>
                <a:lnTo>
                  <a:pt x="3164" y="3675"/>
                </a:lnTo>
                <a:lnTo>
                  <a:pt x="3115" y="3650"/>
                </a:lnTo>
                <a:lnTo>
                  <a:pt x="3091" y="3699"/>
                </a:lnTo>
                <a:lnTo>
                  <a:pt x="2872" y="3942"/>
                </a:lnTo>
                <a:lnTo>
                  <a:pt x="2653" y="4210"/>
                </a:lnTo>
                <a:lnTo>
                  <a:pt x="2434" y="4453"/>
                </a:lnTo>
                <a:lnTo>
                  <a:pt x="2215" y="4721"/>
                </a:lnTo>
                <a:lnTo>
                  <a:pt x="1947" y="5062"/>
                </a:lnTo>
                <a:lnTo>
                  <a:pt x="1826" y="5232"/>
                </a:lnTo>
                <a:lnTo>
                  <a:pt x="1777" y="5329"/>
                </a:lnTo>
                <a:lnTo>
                  <a:pt x="1753" y="5427"/>
                </a:lnTo>
                <a:lnTo>
                  <a:pt x="1388" y="5427"/>
                </a:lnTo>
                <a:lnTo>
                  <a:pt x="1461" y="5305"/>
                </a:lnTo>
                <a:lnTo>
                  <a:pt x="1534" y="5159"/>
                </a:lnTo>
                <a:lnTo>
                  <a:pt x="1631" y="5013"/>
                </a:lnTo>
                <a:lnTo>
                  <a:pt x="1728" y="4867"/>
                </a:lnTo>
                <a:lnTo>
                  <a:pt x="1972" y="4575"/>
                </a:lnTo>
                <a:lnTo>
                  <a:pt x="2142" y="4356"/>
                </a:lnTo>
                <a:lnTo>
                  <a:pt x="2288" y="4137"/>
                </a:lnTo>
                <a:lnTo>
                  <a:pt x="2410" y="3894"/>
                </a:lnTo>
                <a:lnTo>
                  <a:pt x="2507" y="3650"/>
                </a:lnTo>
                <a:lnTo>
                  <a:pt x="3748" y="3626"/>
                </a:lnTo>
                <a:close/>
                <a:moveTo>
                  <a:pt x="4551" y="3602"/>
                </a:moveTo>
                <a:lnTo>
                  <a:pt x="4356" y="3796"/>
                </a:lnTo>
                <a:lnTo>
                  <a:pt x="4186" y="4015"/>
                </a:lnTo>
                <a:lnTo>
                  <a:pt x="3894" y="4478"/>
                </a:lnTo>
                <a:lnTo>
                  <a:pt x="3699" y="4697"/>
                </a:lnTo>
                <a:lnTo>
                  <a:pt x="3505" y="4940"/>
                </a:lnTo>
                <a:lnTo>
                  <a:pt x="3407" y="5062"/>
                </a:lnTo>
                <a:lnTo>
                  <a:pt x="3334" y="5183"/>
                </a:lnTo>
                <a:lnTo>
                  <a:pt x="3286" y="5329"/>
                </a:lnTo>
                <a:lnTo>
                  <a:pt x="3261" y="5451"/>
                </a:lnTo>
                <a:lnTo>
                  <a:pt x="2921" y="5451"/>
                </a:lnTo>
                <a:lnTo>
                  <a:pt x="3067" y="5281"/>
                </a:lnTo>
                <a:lnTo>
                  <a:pt x="3213" y="5062"/>
                </a:lnTo>
                <a:lnTo>
                  <a:pt x="3432" y="4672"/>
                </a:lnTo>
                <a:lnTo>
                  <a:pt x="3724" y="4161"/>
                </a:lnTo>
                <a:lnTo>
                  <a:pt x="4016" y="3602"/>
                </a:lnTo>
                <a:close/>
                <a:moveTo>
                  <a:pt x="13140" y="3675"/>
                </a:moveTo>
                <a:lnTo>
                  <a:pt x="13724" y="3699"/>
                </a:lnTo>
                <a:lnTo>
                  <a:pt x="13505" y="3894"/>
                </a:lnTo>
                <a:lnTo>
                  <a:pt x="13335" y="4137"/>
                </a:lnTo>
                <a:lnTo>
                  <a:pt x="12994" y="4624"/>
                </a:lnTo>
                <a:lnTo>
                  <a:pt x="12751" y="5013"/>
                </a:lnTo>
                <a:lnTo>
                  <a:pt x="12605" y="5232"/>
                </a:lnTo>
                <a:lnTo>
                  <a:pt x="12483" y="5451"/>
                </a:lnTo>
                <a:lnTo>
                  <a:pt x="12313" y="5451"/>
                </a:lnTo>
                <a:lnTo>
                  <a:pt x="12459" y="5256"/>
                </a:lnTo>
                <a:lnTo>
                  <a:pt x="12556" y="5037"/>
                </a:lnTo>
                <a:lnTo>
                  <a:pt x="12775" y="4624"/>
                </a:lnTo>
                <a:lnTo>
                  <a:pt x="12873" y="4405"/>
                </a:lnTo>
                <a:lnTo>
                  <a:pt x="12946" y="4161"/>
                </a:lnTo>
                <a:lnTo>
                  <a:pt x="13043" y="3918"/>
                </a:lnTo>
                <a:lnTo>
                  <a:pt x="13140" y="3675"/>
                </a:lnTo>
                <a:close/>
                <a:moveTo>
                  <a:pt x="16912" y="3723"/>
                </a:moveTo>
                <a:lnTo>
                  <a:pt x="16547" y="4283"/>
                </a:lnTo>
                <a:lnTo>
                  <a:pt x="16328" y="4575"/>
                </a:lnTo>
                <a:lnTo>
                  <a:pt x="16109" y="4818"/>
                </a:lnTo>
                <a:lnTo>
                  <a:pt x="15841" y="5086"/>
                </a:lnTo>
                <a:lnTo>
                  <a:pt x="15695" y="5281"/>
                </a:lnTo>
                <a:lnTo>
                  <a:pt x="15573" y="5451"/>
                </a:lnTo>
                <a:lnTo>
                  <a:pt x="15501" y="5451"/>
                </a:lnTo>
                <a:lnTo>
                  <a:pt x="15695" y="5135"/>
                </a:lnTo>
                <a:lnTo>
                  <a:pt x="15914" y="4843"/>
                </a:lnTo>
                <a:lnTo>
                  <a:pt x="16084" y="4575"/>
                </a:lnTo>
                <a:lnTo>
                  <a:pt x="16230" y="4307"/>
                </a:lnTo>
                <a:lnTo>
                  <a:pt x="16474" y="3723"/>
                </a:lnTo>
                <a:close/>
                <a:moveTo>
                  <a:pt x="12921" y="3650"/>
                </a:moveTo>
                <a:lnTo>
                  <a:pt x="12800" y="3821"/>
                </a:lnTo>
                <a:lnTo>
                  <a:pt x="12702" y="3991"/>
                </a:lnTo>
                <a:lnTo>
                  <a:pt x="12532" y="4332"/>
                </a:lnTo>
                <a:lnTo>
                  <a:pt x="12362" y="4599"/>
                </a:lnTo>
                <a:lnTo>
                  <a:pt x="12167" y="4891"/>
                </a:lnTo>
                <a:lnTo>
                  <a:pt x="11997" y="5159"/>
                </a:lnTo>
                <a:lnTo>
                  <a:pt x="11948" y="5305"/>
                </a:lnTo>
                <a:lnTo>
                  <a:pt x="11899" y="5451"/>
                </a:lnTo>
                <a:lnTo>
                  <a:pt x="11583" y="5475"/>
                </a:lnTo>
                <a:lnTo>
                  <a:pt x="11583" y="5475"/>
                </a:lnTo>
                <a:lnTo>
                  <a:pt x="11729" y="5232"/>
                </a:lnTo>
                <a:lnTo>
                  <a:pt x="11826" y="4964"/>
                </a:lnTo>
                <a:lnTo>
                  <a:pt x="12045" y="4453"/>
                </a:lnTo>
                <a:lnTo>
                  <a:pt x="12216" y="4064"/>
                </a:lnTo>
                <a:lnTo>
                  <a:pt x="12289" y="3869"/>
                </a:lnTo>
                <a:lnTo>
                  <a:pt x="12337" y="3650"/>
                </a:lnTo>
                <a:close/>
                <a:moveTo>
                  <a:pt x="4746" y="3602"/>
                </a:moveTo>
                <a:lnTo>
                  <a:pt x="5792" y="3626"/>
                </a:lnTo>
                <a:lnTo>
                  <a:pt x="6814" y="3675"/>
                </a:lnTo>
                <a:lnTo>
                  <a:pt x="6571" y="3845"/>
                </a:lnTo>
                <a:lnTo>
                  <a:pt x="6352" y="4064"/>
                </a:lnTo>
                <a:lnTo>
                  <a:pt x="6157" y="4283"/>
                </a:lnTo>
                <a:lnTo>
                  <a:pt x="5987" y="4526"/>
                </a:lnTo>
                <a:lnTo>
                  <a:pt x="5573" y="5135"/>
                </a:lnTo>
                <a:lnTo>
                  <a:pt x="5427" y="5305"/>
                </a:lnTo>
                <a:lnTo>
                  <a:pt x="5403" y="5402"/>
                </a:lnTo>
                <a:lnTo>
                  <a:pt x="5378" y="5500"/>
                </a:lnTo>
                <a:lnTo>
                  <a:pt x="5013" y="5500"/>
                </a:lnTo>
                <a:lnTo>
                  <a:pt x="5232" y="5232"/>
                </a:lnTo>
                <a:lnTo>
                  <a:pt x="5427" y="4940"/>
                </a:lnTo>
                <a:lnTo>
                  <a:pt x="6206" y="3748"/>
                </a:lnTo>
                <a:lnTo>
                  <a:pt x="6230" y="3699"/>
                </a:lnTo>
                <a:lnTo>
                  <a:pt x="6206" y="3675"/>
                </a:lnTo>
                <a:lnTo>
                  <a:pt x="6108" y="3675"/>
                </a:lnTo>
                <a:lnTo>
                  <a:pt x="5865" y="3894"/>
                </a:lnTo>
                <a:lnTo>
                  <a:pt x="5646" y="4113"/>
                </a:lnTo>
                <a:lnTo>
                  <a:pt x="5427" y="4356"/>
                </a:lnTo>
                <a:lnTo>
                  <a:pt x="5208" y="4599"/>
                </a:lnTo>
                <a:lnTo>
                  <a:pt x="4892" y="5013"/>
                </a:lnTo>
                <a:lnTo>
                  <a:pt x="4770" y="5256"/>
                </a:lnTo>
                <a:lnTo>
                  <a:pt x="4648" y="5500"/>
                </a:lnTo>
                <a:lnTo>
                  <a:pt x="4429" y="5475"/>
                </a:lnTo>
                <a:lnTo>
                  <a:pt x="4746" y="5037"/>
                </a:lnTo>
                <a:lnTo>
                  <a:pt x="4989" y="4745"/>
                </a:lnTo>
                <a:lnTo>
                  <a:pt x="5208" y="4405"/>
                </a:lnTo>
                <a:lnTo>
                  <a:pt x="5403" y="4088"/>
                </a:lnTo>
                <a:lnTo>
                  <a:pt x="5476" y="3894"/>
                </a:lnTo>
                <a:lnTo>
                  <a:pt x="5549" y="3723"/>
                </a:lnTo>
                <a:lnTo>
                  <a:pt x="5549" y="3675"/>
                </a:lnTo>
                <a:lnTo>
                  <a:pt x="5500" y="3650"/>
                </a:lnTo>
                <a:lnTo>
                  <a:pt x="5476" y="3626"/>
                </a:lnTo>
                <a:lnTo>
                  <a:pt x="5427" y="3650"/>
                </a:lnTo>
                <a:lnTo>
                  <a:pt x="5159" y="3918"/>
                </a:lnTo>
                <a:lnTo>
                  <a:pt x="4916" y="4210"/>
                </a:lnTo>
                <a:lnTo>
                  <a:pt x="4429" y="4794"/>
                </a:lnTo>
                <a:lnTo>
                  <a:pt x="4162" y="5110"/>
                </a:lnTo>
                <a:lnTo>
                  <a:pt x="4016" y="5281"/>
                </a:lnTo>
                <a:lnTo>
                  <a:pt x="3894" y="5475"/>
                </a:lnTo>
                <a:lnTo>
                  <a:pt x="3529" y="5451"/>
                </a:lnTo>
                <a:lnTo>
                  <a:pt x="3821" y="5086"/>
                </a:lnTo>
                <a:lnTo>
                  <a:pt x="4064" y="4721"/>
                </a:lnTo>
                <a:lnTo>
                  <a:pt x="4405" y="4161"/>
                </a:lnTo>
                <a:lnTo>
                  <a:pt x="4575" y="3869"/>
                </a:lnTo>
                <a:lnTo>
                  <a:pt x="4746" y="3602"/>
                </a:lnTo>
                <a:close/>
                <a:moveTo>
                  <a:pt x="11997" y="3650"/>
                </a:moveTo>
                <a:lnTo>
                  <a:pt x="11875" y="3869"/>
                </a:lnTo>
                <a:lnTo>
                  <a:pt x="11778" y="4088"/>
                </a:lnTo>
                <a:lnTo>
                  <a:pt x="11559" y="4551"/>
                </a:lnTo>
                <a:lnTo>
                  <a:pt x="11315" y="4989"/>
                </a:lnTo>
                <a:lnTo>
                  <a:pt x="11218" y="5232"/>
                </a:lnTo>
                <a:lnTo>
                  <a:pt x="11194" y="5378"/>
                </a:lnTo>
                <a:lnTo>
                  <a:pt x="11169" y="5500"/>
                </a:lnTo>
                <a:lnTo>
                  <a:pt x="10756" y="5500"/>
                </a:lnTo>
                <a:lnTo>
                  <a:pt x="10950" y="5256"/>
                </a:lnTo>
                <a:lnTo>
                  <a:pt x="11121" y="4989"/>
                </a:lnTo>
                <a:lnTo>
                  <a:pt x="11291" y="4672"/>
                </a:lnTo>
                <a:lnTo>
                  <a:pt x="11437" y="4332"/>
                </a:lnTo>
                <a:lnTo>
                  <a:pt x="11705" y="3650"/>
                </a:lnTo>
                <a:close/>
                <a:moveTo>
                  <a:pt x="17593" y="3699"/>
                </a:moveTo>
                <a:lnTo>
                  <a:pt x="17471" y="3894"/>
                </a:lnTo>
                <a:lnTo>
                  <a:pt x="17325" y="4088"/>
                </a:lnTo>
                <a:lnTo>
                  <a:pt x="17082" y="4502"/>
                </a:lnTo>
                <a:lnTo>
                  <a:pt x="16887" y="4745"/>
                </a:lnTo>
                <a:lnTo>
                  <a:pt x="16668" y="4989"/>
                </a:lnTo>
                <a:lnTo>
                  <a:pt x="16474" y="5232"/>
                </a:lnTo>
                <a:lnTo>
                  <a:pt x="16376" y="5378"/>
                </a:lnTo>
                <a:lnTo>
                  <a:pt x="16303" y="5500"/>
                </a:lnTo>
                <a:lnTo>
                  <a:pt x="16133" y="5475"/>
                </a:lnTo>
                <a:lnTo>
                  <a:pt x="16620" y="4867"/>
                </a:lnTo>
                <a:lnTo>
                  <a:pt x="16790" y="4599"/>
                </a:lnTo>
                <a:lnTo>
                  <a:pt x="16936" y="4307"/>
                </a:lnTo>
                <a:lnTo>
                  <a:pt x="17033" y="4015"/>
                </a:lnTo>
                <a:lnTo>
                  <a:pt x="17131" y="3723"/>
                </a:lnTo>
                <a:lnTo>
                  <a:pt x="17593" y="3699"/>
                </a:lnTo>
                <a:close/>
                <a:moveTo>
                  <a:pt x="2337" y="3650"/>
                </a:moveTo>
                <a:lnTo>
                  <a:pt x="1947" y="4064"/>
                </a:lnTo>
                <a:lnTo>
                  <a:pt x="1558" y="4478"/>
                </a:lnTo>
                <a:lnTo>
                  <a:pt x="1363" y="4697"/>
                </a:lnTo>
                <a:lnTo>
                  <a:pt x="1193" y="4940"/>
                </a:lnTo>
                <a:lnTo>
                  <a:pt x="1096" y="5062"/>
                </a:lnTo>
                <a:lnTo>
                  <a:pt x="1047" y="5183"/>
                </a:lnTo>
                <a:lnTo>
                  <a:pt x="1023" y="5329"/>
                </a:lnTo>
                <a:lnTo>
                  <a:pt x="1023" y="5451"/>
                </a:lnTo>
                <a:lnTo>
                  <a:pt x="804" y="5475"/>
                </a:lnTo>
                <a:lnTo>
                  <a:pt x="609" y="5524"/>
                </a:lnTo>
                <a:lnTo>
                  <a:pt x="609" y="5524"/>
                </a:lnTo>
                <a:lnTo>
                  <a:pt x="682" y="5451"/>
                </a:lnTo>
                <a:lnTo>
                  <a:pt x="755" y="5354"/>
                </a:lnTo>
                <a:lnTo>
                  <a:pt x="901" y="5135"/>
                </a:lnTo>
                <a:lnTo>
                  <a:pt x="1023" y="4891"/>
                </a:lnTo>
                <a:lnTo>
                  <a:pt x="1120" y="4697"/>
                </a:lnTo>
                <a:lnTo>
                  <a:pt x="1485" y="4186"/>
                </a:lnTo>
                <a:lnTo>
                  <a:pt x="1874" y="3675"/>
                </a:lnTo>
                <a:lnTo>
                  <a:pt x="2288" y="3650"/>
                </a:lnTo>
                <a:close/>
                <a:moveTo>
                  <a:pt x="11510" y="3650"/>
                </a:moveTo>
                <a:lnTo>
                  <a:pt x="11291" y="3967"/>
                </a:lnTo>
                <a:lnTo>
                  <a:pt x="11096" y="4283"/>
                </a:lnTo>
                <a:lnTo>
                  <a:pt x="10902" y="4599"/>
                </a:lnTo>
                <a:lnTo>
                  <a:pt x="10707" y="4891"/>
                </a:lnTo>
                <a:lnTo>
                  <a:pt x="10464" y="5208"/>
                </a:lnTo>
                <a:lnTo>
                  <a:pt x="10366" y="5354"/>
                </a:lnTo>
                <a:lnTo>
                  <a:pt x="10269" y="5524"/>
                </a:lnTo>
                <a:lnTo>
                  <a:pt x="10001" y="5524"/>
                </a:lnTo>
                <a:lnTo>
                  <a:pt x="10269" y="5208"/>
                </a:lnTo>
                <a:lnTo>
                  <a:pt x="10488" y="4891"/>
                </a:lnTo>
                <a:lnTo>
                  <a:pt x="10683" y="4599"/>
                </a:lnTo>
                <a:lnTo>
                  <a:pt x="10853" y="4307"/>
                </a:lnTo>
                <a:lnTo>
                  <a:pt x="11023" y="3991"/>
                </a:lnTo>
                <a:lnTo>
                  <a:pt x="11145" y="3675"/>
                </a:lnTo>
                <a:lnTo>
                  <a:pt x="11437" y="3650"/>
                </a:lnTo>
                <a:close/>
                <a:moveTo>
                  <a:pt x="6936" y="3699"/>
                </a:moveTo>
                <a:lnTo>
                  <a:pt x="7325" y="3723"/>
                </a:lnTo>
                <a:lnTo>
                  <a:pt x="7057" y="4015"/>
                </a:lnTo>
                <a:lnTo>
                  <a:pt x="6814" y="4356"/>
                </a:lnTo>
                <a:lnTo>
                  <a:pt x="6619" y="4599"/>
                </a:lnTo>
                <a:lnTo>
                  <a:pt x="6400" y="4867"/>
                </a:lnTo>
                <a:lnTo>
                  <a:pt x="6327" y="5013"/>
                </a:lnTo>
                <a:lnTo>
                  <a:pt x="6254" y="5159"/>
                </a:lnTo>
                <a:lnTo>
                  <a:pt x="6206" y="5329"/>
                </a:lnTo>
                <a:lnTo>
                  <a:pt x="6206" y="5475"/>
                </a:lnTo>
                <a:lnTo>
                  <a:pt x="6206" y="5500"/>
                </a:lnTo>
                <a:lnTo>
                  <a:pt x="6230" y="5548"/>
                </a:lnTo>
                <a:lnTo>
                  <a:pt x="5768" y="5524"/>
                </a:lnTo>
                <a:lnTo>
                  <a:pt x="5889" y="5378"/>
                </a:lnTo>
                <a:lnTo>
                  <a:pt x="5987" y="5208"/>
                </a:lnTo>
                <a:lnTo>
                  <a:pt x="6157" y="4916"/>
                </a:lnTo>
                <a:lnTo>
                  <a:pt x="6546" y="4332"/>
                </a:lnTo>
                <a:lnTo>
                  <a:pt x="6936" y="3723"/>
                </a:lnTo>
                <a:lnTo>
                  <a:pt x="6936" y="3699"/>
                </a:lnTo>
                <a:close/>
                <a:moveTo>
                  <a:pt x="7568" y="3723"/>
                </a:moveTo>
                <a:lnTo>
                  <a:pt x="8103" y="3748"/>
                </a:lnTo>
                <a:lnTo>
                  <a:pt x="7933" y="3991"/>
                </a:lnTo>
                <a:lnTo>
                  <a:pt x="7763" y="4234"/>
                </a:lnTo>
                <a:lnTo>
                  <a:pt x="7592" y="4478"/>
                </a:lnTo>
                <a:lnTo>
                  <a:pt x="7422" y="4721"/>
                </a:lnTo>
                <a:lnTo>
                  <a:pt x="7057" y="5110"/>
                </a:lnTo>
                <a:lnTo>
                  <a:pt x="6887" y="5329"/>
                </a:lnTo>
                <a:lnTo>
                  <a:pt x="6838" y="5427"/>
                </a:lnTo>
                <a:lnTo>
                  <a:pt x="6814" y="5548"/>
                </a:lnTo>
                <a:lnTo>
                  <a:pt x="6327" y="5548"/>
                </a:lnTo>
                <a:lnTo>
                  <a:pt x="6449" y="5451"/>
                </a:lnTo>
                <a:lnTo>
                  <a:pt x="6546" y="5354"/>
                </a:lnTo>
                <a:lnTo>
                  <a:pt x="6717" y="5110"/>
                </a:lnTo>
                <a:lnTo>
                  <a:pt x="7009" y="4624"/>
                </a:lnTo>
                <a:lnTo>
                  <a:pt x="7325" y="4186"/>
                </a:lnTo>
                <a:lnTo>
                  <a:pt x="7447" y="3967"/>
                </a:lnTo>
                <a:lnTo>
                  <a:pt x="7568" y="3723"/>
                </a:lnTo>
                <a:close/>
                <a:moveTo>
                  <a:pt x="10902" y="3675"/>
                </a:moveTo>
                <a:lnTo>
                  <a:pt x="10172" y="4721"/>
                </a:lnTo>
                <a:lnTo>
                  <a:pt x="10026" y="4916"/>
                </a:lnTo>
                <a:lnTo>
                  <a:pt x="9855" y="5110"/>
                </a:lnTo>
                <a:lnTo>
                  <a:pt x="9709" y="5329"/>
                </a:lnTo>
                <a:lnTo>
                  <a:pt x="9661" y="5427"/>
                </a:lnTo>
                <a:lnTo>
                  <a:pt x="9612" y="5548"/>
                </a:lnTo>
                <a:lnTo>
                  <a:pt x="9320" y="5548"/>
                </a:lnTo>
                <a:lnTo>
                  <a:pt x="9515" y="5208"/>
                </a:lnTo>
                <a:lnTo>
                  <a:pt x="9661" y="4867"/>
                </a:lnTo>
                <a:lnTo>
                  <a:pt x="10026" y="4307"/>
                </a:lnTo>
                <a:lnTo>
                  <a:pt x="10391" y="3723"/>
                </a:lnTo>
                <a:lnTo>
                  <a:pt x="10902" y="3675"/>
                </a:lnTo>
                <a:close/>
                <a:moveTo>
                  <a:pt x="9150" y="5062"/>
                </a:moveTo>
                <a:lnTo>
                  <a:pt x="9004" y="5305"/>
                </a:lnTo>
                <a:lnTo>
                  <a:pt x="8979" y="5427"/>
                </a:lnTo>
                <a:lnTo>
                  <a:pt x="8931" y="5548"/>
                </a:lnTo>
                <a:lnTo>
                  <a:pt x="8736" y="5573"/>
                </a:lnTo>
                <a:lnTo>
                  <a:pt x="8736" y="5573"/>
                </a:lnTo>
                <a:lnTo>
                  <a:pt x="8955" y="5281"/>
                </a:lnTo>
                <a:lnTo>
                  <a:pt x="9150" y="5062"/>
                </a:lnTo>
                <a:close/>
                <a:moveTo>
                  <a:pt x="8785" y="3772"/>
                </a:moveTo>
                <a:lnTo>
                  <a:pt x="8663" y="3918"/>
                </a:lnTo>
                <a:lnTo>
                  <a:pt x="8541" y="4064"/>
                </a:lnTo>
                <a:lnTo>
                  <a:pt x="8322" y="4380"/>
                </a:lnTo>
                <a:lnTo>
                  <a:pt x="8103" y="4672"/>
                </a:lnTo>
                <a:lnTo>
                  <a:pt x="7884" y="4940"/>
                </a:lnTo>
                <a:lnTo>
                  <a:pt x="7690" y="5256"/>
                </a:lnTo>
                <a:lnTo>
                  <a:pt x="7617" y="5402"/>
                </a:lnTo>
                <a:lnTo>
                  <a:pt x="7544" y="5573"/>
                </a:lnTo>
                <a:lnTo>
                  <a:pt x="7228" y="5573"/>
                </a:lnTo>
                <a:lnTo>
                  <a:pt x="7374" y="5402"/>
                </a:lnTo>
                <a:lnTo>
                  <a:pt x="7495" y="5256"/>
                </a:lnTo>
                <a:lnTo>
                  <a:pt x="7714" y="4940"/>
                </a:lnTo>
                <a:lnTo>
                  <a:pt x="7909" y="4672"/>
                </a:lnTo>
                <a:lnTo>
                  <a:pt x="8079" y="4380"/>
                </a:lnTo>
                <a:lnTo>
                  <a:pt x="8225" y="4088"/>
                </a:lnTo>
                <a:lnTo>
                  <a:pt x="8347" y="3772"/>
                </a:lnTo>
                <a:close/>
                <a:moveTo>
                  <a:pt x="9515" y="3772"/>
                </a:moveTo>
                <a:lnTo>
                  <a:pt x="9490" y="3821"/>
                </a:lnTo>
                <a:lnTo>
                  <a:pt x="9393" y="3918"/>
                </a:lnTo>
                <a:lnTo>
                  <a:pt x="9320" y="4040"/>
                </a:lnTo>
                <a:lnTo>
                  <a:pt x="9150" y="4332"/>
                </a:lnTo>
                <a:lnTo>
                  <a:pt x="9028" y="4624"/>
                </a:lnTo>
                <a:lnTo>
                  <a:pt x="8833" y="4843"/>
                </a:lnTo>
                <a:lnTo>
                  <a:pt x="8614" y="5086"/>
                </a:lnTo>
                <a:lnTo>
                  <a:pt x="8541" y="5183"/>
                </a:lnTo>
                <a:lnTo>
                  <a:pt x="8444" y="5305"/>
                </a:lnTo>
                <a:lnTo>
                  <a:pt x="8395" y="5427"/>
                </a:lnTo>
                <a:lnTo>
                  <a:pt x="8347" y="5573"/>
                </a:lnTo>
                <a:lnTo>
                  <a:pt x="7884" y="5573"/>
                </a:lnTo>
                <a:lnTo>
                  <a:pt x="8055" y="5378"/>
                </a:lnTo>
                <a:lnTo>
                  <a:pt x="8201" y="5183"/>
                </a:lnTo>
                <a:lnTo>
                  <a:pt x="8444" y="4794"/>
                </a:lnTo>
                <a:lnTo>
                  <a:pt x="8614" y="4551"/>
                </a:lnTo>
                <a:lnTo>
                  <a:pt x="8760" y="4307"/>
                </a:lnTo>
                <a:lnTo>
                  <a:pt x="9028" y="3796"/>
                </a:lnTo>
                <a:lnTo>
                  <a:pt x="9271" y="3796"/>
                </a:lnTo>
                <a:lnTo>
                  <a:pt x="9515" y="3772"/>
                </a:lnTo>
                <a:close/>
                <a:moveTo>
                  <a:pt x="18031" y="3650"/>
                </a:moveTo>
                <a:lnTo>
                  <a:pt x="18031" y="4015"/>
                </a:lnTo>
                <a:lnTo>
                  <a:pt x="17934" y="4186"/>
                </a:lnTo>
                <a:lnTo>
                  <a:pt x="17836" y="4380"/>
                </a:lnTo>
                <a:lnTo>
                  <a:pt x="17642" y="4745"/>
                </a:lnTo>
                <a:lnTo>
                  <a:pt x="17350" y="5159"/>
                </a:lnTo>
                <a:lnTo>
                  <a:pt x="17228" y="5354"/>
                </a:lnTo>
                <a:lnTo>
                  <a:pt x="17131" y="5573"/>
                </a:lnTo>
                <a:lnTo>
                  <a:pt x="16766" y="5548"/>
                </a:lnTo>
                <a:lnTo>
                  <a:pt x="16912" y="5378"/>
                </a:lnTo>
                <a:lnTo>
                  <a:pt x="17058" y="5183"/>
                </a:lnTo>
                <a:lnTo>
                  <a:pt x="17325" y="4818"/>
                </a:lnTo>
                <a:lnTo>
                  <a:pt x="17471" y="4551"/>
                </a:lnTo>
                <a:lnTo>
                  <a:pt x="17569" y="4259"/>
                </a:lnTo>
                <a:lnTo>
                  <a:pt x="17739" y="3699"/>
                </a:lnTo>
                <a:lnTo>
                  <a:pt x="18031" y="3650"/>
                </a:lnTo>
                <a:close/>
                <a:moveTo>
                  <a:pt x="18007" y="4818"/>
                </a:moveTo>
                <a:lnTo>
                  <a:pt x="18007" y="5597"/>
                </a:lnTo>
                <a:lnTo>
                  <a:pt x="17544" y="5597"/>
                </a:lnTo>
                <a:lnTo>
                  <a:pt x="17642" y="5378"/>
                </a:lnTo>
                <a:lnTo>
                  <a:pt x="17812" y="5110"/>
                </a:lnTo>
                <a:lnTo>
                  <a:pt x="18007" y="4818"/>
                </a:lnTo>
                <a:close/>
                <a:moveTo>
                  <a:pt x="560" y="5913"/>
                </a:moveTo>
                <a:lnTo>
                  <a:pt x="537" y="5960"/>
                </a:lnTo>
                <a:lnTo>
                  <a:pt x="537" y="5960"/>
                </a:lnTo>
                <a:lnTo>
                  <a:pt x="536" y="5938"/>
                </a:lnTo>
                <a:lnTo>
                  <a:pt x="560" y="5913"/>
                </a:lnTo>
                <a:close/>
                <a:moveTo>
                  <a:pt x="4673" y="6692"/>
                </a:moveTo>
                <a:lnTo>
                  <a:pt x="4600" y="6716"/>
                </a:lnTo>
                <a:lnTo>
                  <a:pt x="4527" y="6765"/>
                </a:lnTo>
                <a:lnTo>
                  <a:pt x="4405" y="6838"/>
                </a:lnTo>
                <a:lnTo>
                  <a:pt x="4283" y="6911"/>
                </a:lnTo>
                <a:lnTo>
                  <a:pt x="4089" y="6984"/>
                </a:lnTo>
                <a:lnTo>
                  <a:pt x="4016" y="7008"/>
                </a:lnTo>
                <a:lnTo>
                  <a:pt x="4016" y="6935"/>
                </a:lnTo>
                <a:lnTo>
                  <a:pt x="3991" y="6862"/>
                </a:lnTo>
                <a:lnTo>
                  <a:pt x="3967" y="6789"/>
                </a:lnTo>
                <a:lnTo>
                  <a:pt x="3918" y="6741"/>
                </a:lnTo>
                <a:lnTo>
                  <a:pt x="3870" y="6716"/>
                </a:lnTo>
                <a:lnTo>
                  <a:pt x="3797" y="6716"/>
                </a:lnTo>
                <a:lnTo>
                  <a:pt x="3724" y="6741"/>
                </a:lnTo>
                <a:lnTo>
                  <a:pt x="3675" y="6789"/>
                </a:lnTo>
                <a:lnTo>
                  <a:pt x="3578" y="6887"/>
                </a:lnTo>
                <a:lnTo>
                  <a:pt x="3456" y="6984"/>
                </a:lnTo>
                <a:lnTo>
                  <a:pt x="3213" y="7130"/>
                </a:lnTo>
                <a:lnTo>
                  <a:pt x="3042" y="7227"/>
                </a:lnTo>
                <a:lnTo>
                  <a:pt x="2848" y="7252"/>
                </a:lnTo>
                <a:lnTo>
                  <a:pt x="2799" y="7252"/>
                </a:lnTo>
                <a:lnTo>
                  <a:pt x="2799" y="7227"/>
                </a:lnTo>
                <a:lnTo>
                  <a:pt x="2799" y="7106"/>
                </a:lnTo>
                <a:lnTo>
                  <a:pt x="2848" y="6984"/>
                </a:lnTo>
                <a:lnTo>
                  <a:pt x="2896" y="6887"/>
                </a:lnTo>
                <a:lnTo>
                  <a:pt x="2896" y="6838"/>
                </a:lnTo>
                <a:lnTo>
                  <a:pt x="2872" y="6789"/>
                </a:lnTo>
                <a:lnTo>
                  <a:pt x="2823" y="6741"/>
                </a:lnTo>
                <a:lnTo>
                  <a:pt x="2775" y="6741"/>
                </a:lnTo>
                <a:lnTo>
                  <a:pt x="2702" y="6765"/>
                </a:lnTo>
                <a:lnTo>
                  <a:pt x="2629" y="6789"/>
                </a:lnTo>
                <a:lnTo>
                  <a:pt x="2531" y="6887"/>
                </a:lnTo>
                <a:lnTo>
                  <a:pt x="2458" y="7008"/>
                </a:lnTo>
                <a:lnTo>
                  <a:pt x="2434" y="7130"/>
                </a:lnTo>
                <a:lnTo>
                  <a:pt x="2434" y="7276"/>
                </a:lnTo>
                <a:lnTo>
                  <a:pt x="2483" y="7422"/>
                </a:lnTo>
                <a:lnTo>
                  <a:pt x="2556" y="7519"/>
                </a:lnTo>
                <a:lnTo>
                  <a:pt x="2677" y="7617"/>
                </a:lnTo>
                <a:lnTo>
                  <a:pt x="2799" y="7641"/>
                </a:lnTo>
                <a:lnTo>
                  <a:pt x="2921" y="7665"/>
                </a:lnTo>
                <a:lnTo>
                  <a:pt x="3042" y="7641"/>
                </a:lnTo>
                <a:lnTo>
                  <a:pt x="3188" y="7617"/>
                </a:lnTo>
                <a:lnTo>
                  <a:pt x="3432" y="7495"/>
                </a:lnTo>
                <a:lnTo>
                  <a:pt x="3675" y="7349"/>
                </a:lnTo>
                <a:lnTo>
                  <a:pt x="3748" y="7373"/>
                </a:lnTo>
                <a:lnTo>
                  <a:pt x="3845" y="7398"/>
                </a:lnTo>
                <a:lnTo>
                  <a:pt x="4040" y="7398"/>
                </a:lnTo>
                <a:lnTo>
                  <a:pt x="4259" y="7349"/>
                </a:lnTo>
                <a:lnTo>
                  <a:pt x="4478" y="7276"/>
                </a:lnTo>
                <a:lnTo>
                  <a:pt x="4551" y="7373"/>
                </a:lnTo>
                <a:lnTo>
                  <a:pt x="4673" y="7446"/>
                </a:lnTo>
                <a:lnTo>
                  <a:pt x="4819" y="7495"/>
                </a:lnTo>
                <a:lnTo>
                  <a:pt x="4989" y="7519"/>
                </a:lnTo>
                <a:lnTo>
                  <a:pt x="5159" y="7519"/>
                </a:lnTo>
                <a:lnTo>
                  <a:pt x="5354" y="7495"/>
                </a:lnTo>
                <a:lnTo>
                  <a:pt x="5524" y="7446"/>
                </a:lnTo>
                <a:lnTo>
                  <a:pt x="5695" y="7373"/>
                </a:lnTo>
                <a:lnTo>
                  <a:pt x="5792" y="7446"/>
                </a:lnTo>
                <a:lnTo>
                  <a:pt x="5914" y="7495"/>
                </a:lnTo>
                <a:lnTo>
                  <a:pt x="6060" y="7519"/>
                </a:lnTo>
                <a:lnTo>
                  <a:pt x="6230" y="7519"/>
                </a:lnTo>
                <a:lnTo>
                  <a:pt x="6400" y="7495"/>
                </a:lnTo>
                <a:lnTo>
                  <a:pt x="6571" y="7422"/>
                </a:lnTo>
                <a:lnTo>
                  <a:pt x="6741" y="7373"/>
                </a:lnTo>
                <a:lnTo>
                  <a:pt x="6911" y="7276"/>
                </a:lnTo>
                <a:lnTo>
                  <a:pt x="7009" y="7373"/>
                </a:lnTo>
                <a:lnTo>
                  <a:pt x="7106" y="7422"/>
                </a:lnTo>
                <a:lnTo>
                  <a:pt x="7252" y="7446"/>
                </a:lnTo>
                <a:lnTo>
                  <a:pt x="7544" y="7446"/>
                </a:lnTo>
                <a:lnTo>
                  <a:pt x="7690" y="7398"/>
                </a:lnTo>
                <a:lnTo>
                  <a:pt x="7982" y="7300"/>
                </a:lnTo>
                <a:lnTo>
                  <a:pt x="8055" y="7398"/>
                </a:lnTo>
                <a:lnTo>
                  <a:pt x="8152" y="7471"/>
                </a:lnTo>
                <a:lnTo>
                  <a:pt x="8249" y="7519"/>
                </a:lnTo>
                <a:lnTo>
                  <a:pt x="8347" y="7544"/>
                </a:lnTo>
                <a:lnTo>
                  <a:pt x="8468" y="7519"/>
                </a:lnTo>
                <a:lnTo>
                  <a:pt x="8566" y="7471"/>
                </a:lnTo>
                <a:lnTo>
                  <a:pt x="8687" y="7422"/>
                </a:lnTo>
                <a:lnTo>
                  <a:pt x="8785" y="7325"/>
                </a:lnTo>
                <a:lnTo>
                  <a:pt x="8906" y="7373"/>
                </a:lnTo>
                <a:lnTo>
                  <a:pt x="9077" y="7422"/>
                </a:lnTo>
                <a:lnTo>
                  <a:pt x="9223" y="7446"/>
                </a:lnTo>
                <a:lnTo>
                  <a:pt x="9369" y="7471"/>
                </a:lnTo>
                <a:lnTo>
                  <a:pt x="9539" y="7446"/>
                </a:lnTo>
                <a:lnTo>
                  <a:pt x="9685" y="7422"/>
                </a:lnTo>
                <a:lnTo>
                  <a:pt x="9807" y="7373"/>
                </a:lnTo>
                <a:lnTo>
                  <a:pt x="9928" y="7276"/>
                </a:lnTo>
                <a:lnTo>
                  <a:pt x="9977" y="7227"/>
                </a:lnTo>
                <a:lnTo>
                  <a:pt x="9977" y="7154"/>
                </a:lnTo>
                <a:lnTo>
                  <a:pt x="9928" y="7081"/>
                </a:lnTo>
                <a:lnTo>
                  <a:pt x="9880" y="7033"/>
                </a:lnTo>
                <a:lnTo>
                  <a:pt x="9734" y="7008"/>
                </a:lnTo>
                <a:lnTo>
                  <a:pt x="9101" y="7008"/>
                </a:lnTo>
                <a:lnTo>
                  <a:pt x="8979" y="6960"/>
                </a:lnTo>
                <a:lnTo>
                  <a:pt x="8858" y="6887"/>
                </a:lnTo>
                <a:lnTo>
                  <a:pt x="8785" y="6838"/>
                </a:lnTo>
                <a:lnTo>
                  <a:pt x="8687" y="6814"/>
                </a:lnTo>
                <a:lnTo>
                  <a:pt x="8590" y="6862"/>
                </a:lnTo>
                <a:lnTo>
                  <a:pt x="8541" y="6935"/>
                </a:lnTo>
                <a:lnTo>
                  <a:pt x="8493" y="7008"/>
                </a:lnTo>
                <a:lnTo>
                  <a:pt x="8468" y="7033"/>
                </a:lnTo>
                <a:lnTo>
                  <a:pt x="8395" y="7033"/>
                </a:lnTo>
                <a:lnTo>
                  <a:pt x="8322" y="6984"/>
                </a:lnTo>
                <a:lnTo>
                  <a:pt x="8274" y="6887"/>
                </a:lnTo>
                <a:lnTo>
                  <a:pt x="8201" y="6789"/>
                </a:lnTo>
                <a:lnTo>
                  <a:pt x="8152" y="6765"/>
                </a:lnTo>
                <a:lnTo>
                  <a:pt x="8055" y="6765"/>
                </a:lnTo>
                <a:lnTo>
                  <a:pt x="8006" y="6789"/>
                </a:lnTo>
                <a:lnTo>
                  <a:pt x="7836" y="6887"/>
                </a:lnTo>
                <a:lnTo>
                  <a:pt x="7568" y="7008"/>
                </a:lnTo>
                <a:lnTo>
                  <a:pt x="7447" y="7033"/>
                </a:lnTo>
                <a:lnTo>
                  <a:pt x="7349" y="7033"/>
                </a:lnTo>
                <a:lnTo>
                  <a:pt x="7301" y="7008"/>
                </a:lnTo>
                <a:lnTo>
                  <a:pt x="7276" y="6984"/>
                </a:lnTo>
                <a:lnTo>
                  <a:pt x="7252" y="6960"/>
                </a:lnTo>
                <a:lnTo>
                  <a:pt x="7252" y="6911"/>
                </a:lnTo>
                <a:lnTo>
                  <a:pt x="7228" y="6838"/>
                </a:lnTo>
                <a:lnTo>
                  <a:pt x="7203" y="6765"/>
                </a:lnTo>
                <a:lnTo>
                  <a:pt x="7155" y="6741"/>
                </a:lnTo>
                <a:lnTo>
                  <a:pt x="7106" y="6716"/>
                </a:lnTo>
                <a:lnTo>
                  <a:pt x="6960" y="6716"/>
                </a:lnTo>
                <a:lnTo>
                  <a:pt x="6887" y="6741"/>
                </a:lnTo>
                <a:lnTo>
                  <a:pt x="6838" y="6814"/>
                </a:lnTo>
                <a:lnTo>
                  <a:pt x="6790" y="6862"/>
                </a:lnTo>
                <a:lnTo>
                  <a:pt x="6668" y="6935"/>
                </a:lnTo>
                <a:lnTo>
                  <a:pt x="6522" y="7008"/>
                </a:lnTo>
                <a:lnTo>
                  <a:pt x="6376" y="7057"/>
                </a:lnTo>
                <a:lnTo>
                  <a:pt x="6254" y="7106"/>
                </a:lnTo>
                <a:lnTo>
                  <a:pt x="6133" y="7106"/>
                </a:lnTo>
                <a:lnTo>
                  <a:pt x="6108" y="7081"/>
                </a:lnTo>
                <a:lnTo>
                  <a:pt x="6084" y="7057"/>
                </a:lnTo>
                <a:lnTo>
                  <a:pt x="6060" y="7033"/>
                </a:lnTo>
                <a:lnTo>
                  <a:pt x="6084" y="6960"/>
                </a:lnTo>
                <a:lnTo>
                  <a:pt x="6084" y="6887"/>
                </a:lnTo>
                <a:lnTo>
                  <a:pt x="6060" y="6814"/>
                </a:lnTo>
                <a:lnTo>
                  <a:pt x="6011" y="6741"/>
                </a:lnTo>
                <a:lnTo>
                  <a:pt x="5938" y="6716"/>
                </a:lnTo>
                <a:lnTo>
                  <a:pt x="5865" y="6692"/>
                </a:lnTo>
                <a:lnTo>
                  <a:pt x="5792" y="6692"/>
                </a:lnTo>
                <a:lnTo>
                  <a:pt x="5719" y="6741"/>
                </a:lnTo>
                <a:lnTo>
                  <a:pt x="5670" y="6789"/>
                </a:lnTo>
                <a:lnTo>
                  <a:pt x="5597" y="6911"/>
                </a:lnTo>
                <a:lnTo>
                  <a:pt x="5500" y="6984"/>
                </a:lnTo>
                <a:lnTo>
                  <a:pt x="5403" y="7057"/>
                </a:lnTo>
                <a:lnTo>
                  <a:pt x="5281" y="7106"/>
                </a:lnTo>
                <a:lnTo>
                  <a:pt x="5038" y="7106"/>
                </a:lnTo>
                <a:lnTo>
                  <a:pt x="4892" y="7081"/>
                </a:lnTo>
                <a:lnTo>
                  <a:pt x="4867" y="7057"/>
                </a:lnTo>
                <a:lnTo>
                  <a:pt x="4867" y="7008"/>
                </a:lnTo>
                <a:lnTo>
                  <a:pt x="4892" y="6935"/>
                </a:lnTo>
                <a:lnTo>
                  <a:pt x="4867" y="6862"/>
                </a:lnTo>
                <a:lnTo>
                  <a:pt x="4843" y="6789"/>
                </a:lnTo>
                <a:lnTo>
                  <a:pt x="4794" y="6741"/>
                </a:lnTo>
                <a:lnTo>
                  <a:pt x="4746" y="6716"/>
                </a:lnTo>
                <a:lnTo>
                  <a:pt x="4673" y="6692"/>
                </a:lnTo>
                <a:close/>
                <a:moveTo>
                  <a:pt x="14649" y="7690"/>
                </a:moveTo>
                <a:lnTo>
                  <a:pt x="14941" y="7714"/>
                </a:lnTo>
                <a:lnTo>
                  <a:pt x="15233" y="7763"/>
                </a:lnTo>
                <a:lnTo>
                  <a:pt x="15501" y="7860"/>
                </a:lnTo>
                <a:lnTo>
                  <a:pt x="15598" y="7909"/>
                </a:lnTo>
                <a:lnTo>
                  <a:pt x="15695" y="8006"/>
                </a:lnTo>
                <a:lnTo>
                  <a:pt x="15768" y="8103"/>
                </a:lnTo>
                <a:lnTo>
                  <a:pt x="15817" y="8225"/>
                </a:lnTo>
                <a:lnTo>
                  <a:pt x="15865" y="8347"/>
                </a:lnTo>
                <a:lnTo>
                  <a:pt x="15865" y="8468"/>
                </a:lnTo>
                <a:lnTo>
                  <a:pt x="15841" y="8590"/>
                </a:lnTo>
                <a:lnTo>
                  <a:pt x="15792" y="8712"/>
                </a:lnTo>
                <a:lnTo>
                  <a:pt x="15719" y="8785"/>
                </a:lnTo>
                <a:lnTo>
                  <a:pt x="15622" y="8858"/>
                </a:lnTo>
                <a:lnTo>
                  <a:pt x="15428" y="8955"/>
                </a:lnTo>
                <a:lnTo>
                  <a:pt x="15209" y="9004"/>
                </a:lnTo>
                <a:lnTo>
                  <a:pt x="14990" y="9052"/>
                </a:lnTo>
                <a:lnTo>
                  <a:pt x="14600" y="9077"/>
                </a:lnTo>
                <a:lnTo>
                  <a:pt x="14406" y="9077"/>
                </a:lnTo>
                <a:lnTo>
                  <a:pt x="14211" y="9028"/>
                </a:lnTo>
                <a:lnTo>
                  <a:pt x="14041" y="8979"/>
                </a:lnTo>
                <a:lnTo>
                  <a:pt x="13870" y="8882"/>
                </a:lnTo>
                <a:lnTo>
                  <a:pt x="13822" y="8809"/>
                </a:lnTo>
                <a:lnTo>
                  <a:pt x="13773" y="8736"/>
                </a:lnTo>
                <a:lnTo>
                  <a:pt x="13724" y="8639"/>
                </a:lnTo>
                <a:lnTo>
                  <a:pt x="13700" y="8541"/>
                </a:lnTo>
                <a:lnTo>
                  <a:pt x="13651" y="8347"/>
                </a:lnTo>
                <a:lnTo>
                  <a:pt x="13651" y="8128"/>
                </a:lnTo>
                <a:lnTo>
                  <a:pt x="13676" y="8006"/>
                </a:lnTo>
                <a:lnTo>
                  <a:pt x="13700" y="7909"/>
                </a:lnTo>
                <a:lnTo>
                  <a:pt x="13749" y="7811"/>
                </a:lnTo>
                <a:lnTo>
                  <a:pt x="13822" y="7738"/>
                </a:lnTo>
                <a:lnTo>
                  <a:pt x="13870" y="7714"/>
                </a:lnTo>
                <a:lnTo>
                  <a:pt x="14381" y="7714"/>
                </a:lnTo>
                <a:lnTo>
                  <a:pt x="14649" y="7690"/>
                </a:lnTo>
                <a:close/>
                <a:moveTo>
                  <a:pt x="5451" y="8493"/>
                </a:moveTo>
                <a:lnTo>
                  <a:pt x="5403" y="8517"/>
                </a:lnTo>
                <a:lnTo>
                  <a:pt x="5354" y="8541"/>
                </a:lnTo>
                <a:lnTo>
                  <a:pt x="5232" y="8663"/>
                </a:lnTo>
                <a:lnTo>
                  <a:pt x="5062" y="8785"/>
                </a:lnTo>
                <a:lnTo>
                  <a:pt x="4965" y="8833"/>
                </a:lnTo>
                <a:lnTo>
                  <a:pt x="4892" y="8858"/>
                </a:lnTo>
                <a:lnTo>
                  <a:pt x="4843" y="8833"/>
                </a:lnTo>
                <a:lnTo>
                  <a:pt x="4843" y="8760"/>
                </a:lnTo>
                <a:lnTo>
                  <a:pt x="4819" y="8687"/>
                </a:lnTo>
                <a:lnTo>
                  <a:pt x="4794" y="8639"/>
                </a:lnTo>
                <a:lnTo>
                  <a:pt x="4746" y="8590"/>
                </a:lnTo>
                <a:lnTo>
                  <a:pt x="4697" y="8566"/>
                </a:lnTo>
                <a:lnTo>
                  <a:pt x="4600" y="8566"/>
                </a:lnTo>
                <a:lnTo>
                  <a:pt x="4527" y="8590"/>
                </a:lnTo>
                <a:lnTo>
                  <a:pt x="4478" y="8614"/>
                </a:lnTo>
                <a:lnTo>
                  <a:pt x="4332" y="8712"/>
                </a:lnTo>
                <a:lnTo>
                  <a:pt x="4162" y="8785"/>
                </a:lnTo>
                <a:lnTo>
                  <a:pt x="4064" y="8809"/>
                </a:lnTo>
                <a:lnTo>
                  <a:pt x="3967" y="8809"/>
                </a:lnTo>
                <a:lnTo>
                  <a:pt x="3894" y="8785"/>
                </a:lnTo>
                <a:lnTo>
                  <a:pt x="3845" y="8712"/>
                </a:lnTo>
                <a:lnTo>
                  <a:pt x="3797" y="8614"/>
                </a:lnTo>
                <a:lnTo>
                  <a:pt x="3724" y="8566"/>
                </a:lnTo>
                <a:lnTo>
                  <a:pt x="3651" y="8566"/>
                </a:lnTo>
                <a:lnTo>
                  <a:pt x="3553" y="8590"/>
                </a:lnTo>
                <a:lnTo>
                  <a:pt x="3359" y="8687"/>
                </a:lnTo>
                <a:lnTo>
                  <a:pt x="3140" y="8736"/>
                </a:lnTo>
                <a:lnTo>
                  <a:pt x="2896" y="8809"/>
                </a:lnTo>
                <a:lnTo>
                  <a:pt x="2775" y="8809"/>
                </a:lnTo>
                <a:lnTo>
                  <a:pt x="2799" y="8663"/>
                </a:lnTo>
                <a:lnTo>
                  <a:pt x="2799" y="8639"/>
                </a:lnTo>
                <a:lnTo>
                  <a:pt x="2775" y="8639"/>
                </a:lnTo>
                <a:lnTo>
                  <a:pt x="2677" y="8663"/>
                </a:lnTo>
                <a:lnTo>
                  <a:pt x="2604" y="8736"/>
                </a:lnTo>
                <a:lnTo>
                  <a:pt x="2556" y="8809"/>
                </a:lnTo>
                <a:lnTo>
                  <a:pt x="2507" y="8882"/>
                </a:lnTo>
                <a:lnTo>
                  <a:pt x="2483" y="8955"/>
                </a:lnTo>
                <a:lnTo>
                  <a:pt x="2507" y="9028"/>
                </a:lnTo>
                <a:lnTo>
                  <a:pt x="2556" y="9101"/>
                </a:lnTo>
                <a:lnTo>
                  <a:pt x="2653" y="9150"/>
                </a:lnTo>
                <a:lnTo>
                  <a:pt x="2750" y="9174"/>
                </a:lnTo>
                <a:lnTo>
                  <a:pt x="2872" y="9198"/>
                </a:lnTo>
                <a:lnTo>
                  <a:pt x="3115" y="9174"/>
                </a:lnTo>
                <a:lnTo>
                  <a:pt x="3359" y="9125"/>
                </a:lnTo>
                <a:lnTo>
                  <a:pt x="3578" y="9028"/>
                </a:lnTo>
                <a:lnTo>
                  <a:pt x="3675" y="9101"/>
                </a:lnTo>
                <a:lnTo>
                  <a:pt x="3772" y="9174"/>
                </a:lnTo>
                <a:lnTo>
                  <a:pt x="3894" y="9198"/>
                </a:lnTo>
                <a:lnTo>
                  <a:pt x="3991" y="9223"/>
                </a:lnTo>
                <a:lnTo>
                  <a:pt x="4113" y="9198"/>
                </a:lnTo>
                <a:lnTo>
                  <a:pt x="4235" y="9174"/>
                </a:lnTo>
                <a:lnTo>
                  <a:pt x="4502" y="9077"/>
                </a:lnTo>
                <a:lnTo>
                  <a:pt x="4575" y="9174"/>
                </a:lnTo>
                <a:lnTo>
                  <a:pt x="4673" y="9247"/>
                </a:lnTo>
                <a:lnTo>
                  <a:pt x="4770" y="9271"/>
                </a:lnTo>
                <a:lnTo>
                  <a:pt x="4916" y="9271"/>
                </a:lnTo>
                <a:lnTo>
                  <a:pt x="5038" y="9247"/>
                </a:lnTo>
                <a:lnTo>
                  <a:pt x="5184" y="9174"/>
                </a:lnTo>
                <a:lnTo>
                  <a:pt x="5305" y="9101"/>
                </a:lnTo>
                <a:lnTo>
                  <a:pt x="5427" y="9028"/>
                </a:lnTo>
                <a:lnTo>
                  <a:pt x="5524" y="9125"/>
                </a:lnTo>
                <a:lnTo>
                  <a:pt x="5646" y="9198"/>
                </a:lnTo>
                <a:lnTo>
                  <a:pt x="5768" y="9223"/>
                </a:lnTo>
                <a:lnTo>
                  <a:pt x="5914" y="9247"/>
                </a:lnTo>
                <a:lnTo>
                  <a:pt x="6060" y="9247"/>
                </a:lnTo>
                <a:lnTo>
                  <a:pt x="6181" y="9223"/>
                </a:lnTo>
                <a:lnTo>
                  <a:pt x="6327" y="9174"/>
                </a:lnTo>
                <a:lnTo>
                  <a:pt x="6473" y="9125"/>
                </a:lnTo>
                <a:lnTo>
                  <a:pt x="6546" y="9198"/>
                </a:lnTo>
                <a:lnTo>
                  <a:pt x="6644" y="9247"/>
                </a:lnTo>
                <a:lnTo>
                  <a:pt x="6741" y="9271"/>
                </a:lnTo>
                <a:lnTo>
                  <a:pt x="6838" y="9296"/>
                </a:lnTo>
                <a:lnTo>
                  <a:pt x="6960" y="9271"/>
                </a:lnTo>
                <a:lnTo>
                  <a:pt x="7057" y="9247"/>
                </a:lnTo>
                <a:lnTo>
                  <a:pt x="7155" y="9223"/>
                </a:lnTo>
                <a:lnTo>
                  <a:pt x="7252" y="9150"/>
                </a:lnTo>
                <a:lnTo>
                  <a:pt x="7325" y="9174"/>
                </a:lnTo>
                <a:lnTo>
                  <a:pt x="7398" y="9150"/>
                </a:lnTo>
                <a:lnTo>
                  <a:pt x="7447" y="9125"/>
                </a:lnTo>
                <a:lnTo>
                  <a:pt x="7471" y="9077"/>
                </a:lnTo>
                <a:lnTo>
                  <a:pt x="7520" y="9028"/>
                </a:lnTo>
                <a:lnTo>
                  <a:pt x="7520" y="8979"/>
                </a:lnTo>
                <a:lnTo>
                  <a:pt x="7495" y="8906"/>
                </a:lnTo>
                <a:lnTo>
                  <a:pt x="7471" y="8833"/>
                </a:lnTo>
                <a:lnTo>
                  <a:pt x="7398" y="8760"/>
                </a:lnTo>
                <a:lnTo>
                  <a:pt x="7325" y="8712"/>
                </a:lnTo>
                <a:lnTo>
                  <a:pt x="7179" y="8712"/>
                </a:lnTo>
                <a:lnTo>
                  <a:pt x="7106" y="8760"/>
                </a:lnTo>
                <a:lnTo>
                  <a:pt x="7009" y="8858"/>
                </a:lnTo>
                <a:lnTo>
                  <a:pt x="6960" y="8882"/>
                </a:lnTo>
                <a:lnTo>
                  <a:pt x="6911" y="8882"/>
                </a:lnTo>
                <a:lnTo>
                  <a:pt x="6814" y="8858"/>
                </a:lnTo>
                <a:lnTo>
                  <a:pt x="6692" y="8760"/>
                </a:lnTo>
                <a:lnTo>
                  <a:pt x="6619" y="8687"/>
                </a:lnTo>
                <a:lnTo>
                  <a:pt x="6546" y="8663"/>
                </a:lnTo>
                <a:lnTo>
                  <a:pt x="6473" y="8663"/>
                </a:lnTo>
                <a:lnTo>
                  <a:pt x="6376" y="8712"/>
                </a:lnTo>
                <a:lnTo>
                  <a:pt x="6303" y="8760"/>
                </a:lnTo>
                <a:lnTo>
                  <a:pt x="6206" y="8809"/>
                </a:lnTo>
                <a:lnTo>
                  <a:pt x="6084" y="8858"/>
                </a:lnTo>
                <a:lnTo>
                  <a:pt x="5889" y="8858"/>
                </a:lnTo>
                <a:lnTo>
                  <a:pt x="5792" y="8809"/>
                </a:lnTo>
                <a:lnTo>
                  <a:pt x="5743" y="8736"/>
                </a:lnTo>
                <a:lnTo>
                  <a:pt x="5695" y="8639"/>
                </a:lnTo>
                <a:lnTo>
                  <a:pt x="5670" y="8590"/>
                </a:lnTo>
                <a:lnTo>
                  <a:pt x="5646" y="8541"/>
                </a:lnTo>
                <a:lnTo>
                  <a:pt x="5549" y="8493"/>
                </a:lnTo>
                <a:close/>
                <a:moveTo>
                  <a:pt x="13943" y="7276"/>
                </a:moveTo>
                <a:lnTo>
                  <a:pt x="13773" y="7325"/>
                </a:lnTo>
                <a:lnTo>
                  <a:pt x="13603" y="7373"/>
                </a:lnTo>
                <a:lnTo>
                  <a:pt x="13578" y="7398"/>
                </a:lnTo>
                <a:lnTo>
                  <a:pt x="13554" y="7422"/>
                </a:lnTo>
                <a:lnTo>
                  <a:pt x="13432" y="7544"/>
                </a:lnTo>
                <a:lnTo>
                  <a:pt x="13359" y="7714"/>
                </a:lnTo>
                <a:lnTo>
                  <a:pt x="13286" y="7884"/>
                </a:lnTo>
                <a:lnTo>
                  <a:pt x="13262" y="8079"/>
                </a:lnTo>
                <a:lnTo>
                  <a:pt x="13262" y="8298"/>
                </a:lnTo>
                <a:lnTo>
                  <a:pt x="13262" y="8493"/>
                </a:lnTo>
                <a:lnTo>
                  <a:pt x="13286" y="8663"/>
                </a:lnTo>
                <a:lnTo>
                  <a:pt x="13311" y="8809"/>
                </a:lnTo>
                <a:lnTo>
                  <a:pt x="13359" y="8955"/>
                </a:lnTo>
                <a:lnTo>
                  <a:pt x="13432" y="9077"/>
                </a:lnTo>
                <a:lnTo>
                  <a:pt x="13530" y="9174"/>
                </a:lnTo>
                <a:lnTo>
                  <a:pt x="13627" y="9247"/>
                </a:lnTo>
                <a:lnTo>
                  <a:pt x="13724" y="9320"/>
                </a:lnTo>
                <a:lnTo>
                  <a:pt x="13846" y="9393"/>
                </a:lnTo>
                <a:lnTo>
                  <a:pt x="14114" y="9466"/>
                </a:lnTo>
                <a:lnTo>
                  <a:pt x="14406" y="9490"/>
                </a:lnTo>
                <a:lnTo>
                  <a:pt x="14698" y="9515"/>
                </a:lnTo>
                <a:lnTo>
                  <a:pt x="14965" y="9490"/>
                </a:lnTo>
                <a:lnTo>
                  <a:pt x="15233" y="9442"/>
                </a:lnTo>
                <a:lnTo>
                  <a:pt x="15501" y="9369"/>
                </a:lnTo>
                <a:lnTo>
                  <a:pt x="15744" y="9247"/>
                </a:lnTo>
                <a:lnTo>
                  <a:pt x="15938" y="9101"/>
                </a:lnTo>
                <a:lnTo>
                  <a:pt x="16036" y="9004"/>
                </a:lnTo>
                <a:lnTo>
                  <a:pt x="16109" y="8906"/>
                </a:lnTo>
                <a:lnTo>
                  <a:pt x="16157" y="8809"/>
                </a:lnTo>
                <a:lnTo>
                  <a:pt x="16206" y="8687"/>
                </a:lnTo>
                <a:lnTo>
                  <a:pt x="16230" y="8566"/>
                </a:lnTo>
                <a:lnTo>
                  <a:pt x="16230" y="8444"/>
                </a:lnTo>
                <a:lnTo>
                  <a:pt x="16230" y="8322"/>
                </a:lnTo>
                <a:lnTo>
                  <a:pt x="16206" y="8176"/>
                </a:lnTo>
                <a:lnTo>
                  <a:pt x="16157" y="8030"/>
                </a:lnTo>
                <a:lnTo>
                  <a:pt x="16109" y="7909"/>
                </a:lnTo>
                <a:lnTo>
                  <a:pt x="16011" y="7763"/>
                </a:lnTo>
                <a:lnTo>
                  <a:pt x="15890" y="7665"/>
                </a:lnTo>
                <a:lnTo>
                  <a:pt x="15768" y="7568"/>
                </a:lnTo>
                <a:lnTo>
                  <a:pt x="15622" y="7495"/>
                </a:lnTo>
                <a:lnTo>
                  <a:pt x="15476" y="7422"/>
                </a:lnTo>
                <a:lnTo>
                  <a:pt x="15330" y="7398"/>
                </a:lnTo>
                <a:lnTo>
                  <a:pt x="15014" y="7325"/>
                </a:lnTo>
                <a:lnTo>
                  <a:pt x="14673" y="7300"/>
                </a:lnTo>
                <a:lnTo>
                  <a:pt x="14308" y="7276"/>
                </a:lnTo>
                <a:close/>
                <a:moveTo>
                  <a:pt x="15038" y="5889"/>
                </a:moveTo>
                <a:lnTo>
                  <a:pt x="15549" y="5913"/>
                </a:lnTo>
                <a:lnTo>
                  <a:pt x="16084" y="5962"/>
                </a:lnTo>
                <a:lnTo>
                  <a:pt x="16620" y="6011"/>
                </a:lnTo>
                <a:lnTo>
                  <a:pt x="17131" y="6059"/>
                </a:lnTo>
                <a:lnTo>
                  <a:pt x="17179" y="6084"/>
                </a:lnTo>
                <a:lnTo>
                  <a:pt x="17301" y="6084"/>
                </a:lnTo>
                <a:lnTo>
                  <a:pt x="17350" y="6059"/>
                </a:lnTo>
                <a:lnTo>
                  <a:pt x="18031" y="6059"/>
                </a:lnTo>
                <a:lnTo>
                  <a:pt x="18080" y="7130"/>
                </a:lnTo>
                <a:lnTo>
                  <a:pt x="18080" y="7665"/>
                </a:lnTo>
                <a:lnTo>
                  <a:pt x="18055" y="8201"/>
                </a:lnTo>
                <a:lnTo>
                  <a:pt x="17958" y="9369"/>
                </a:lnTo>
                <a:lnTo>
                  <a:pt x="17885" y="9928"/>
                </a:lnTo>
                <a:lnTo>
                  <a:pt x="17788" y="10512"/>
                </a:lnTo>
                <a:lnTo>
                  <a:pt x="17715" y="10780"/>
                </a:lnTo>
                <a:lnTo>
                  <a:pt x="17617" y="11047"/>
                </a:lnTo>
                <a:lnTo>
                  <a:pt x="17496" y="11291"/>
                </a:lnTo>
                <a:lnTo>
                  <a:pt x="17350" y="11534"/>
                </a:lnTo>
                <a:lnTo>
                  <a:pt x="17204" y="11680"/>
                </a:lnTo>
                <a:lnTo>
                  <a:pt x="17058" y="11826"/>
                </a:lnTo>
                <a:lnTo>
                  <a:pt x="16912" y="11923"/>
                </a:lnTo>
                <a:lnTo>
                  <a:pt x="16741" y="12021"/>
                </a:lnTo>
                <a:lnTo>
                  <a:pt x="16644" y="11996"/>
                </a:lnTo>
                <a:lnTo>
                  <a:pt x="16547" y="12021"/>
                </a:lnTo>
                <a:lnTo>
                  <a:pt x="16352" y="12069"/>
                </a:lnTo>
                <a:lnTo>
                  <a:pt x="16133" y="12118"/>
                </a:lnTo>
                <a:lnTo>
                  <a:pt x="15914" y="12142"/>
                </a:lnTo>
                <a:lnTo>
                  <a:pt x="15282" y="12142"/>
                </a:lnTo>
                <a:lnTo>
                  <a:pt x="14844" y="12118"/>
                </a:lnTo>
                <a:lnTo>
                  <a:pt x="14333" y="12069"/>
                </a:lnTo>
                <a:lnTo>
                  <a:pt x="10366" y="12069"/>
                </a:lnTo>
                <a:lnTo>
                  <a:pt x="7982" y="12094"/>
                </a:lnTo>
                <a:lnTo>
                  <a:pt x="5695" y="12069"/>
                </a:lnTo>
                <a:lnTo>
                  <a:pt x="2896" y="12069"/>
                </a:lnTo>
                <a:lnTo>
                  <a:pt x="2337" y="12045"/>
                </a:lnTo>
                <a:lnTo>
                  <a:pt x="2069" y="11996"/>
                </a:lnTo>
                <a:lnTo>
                  <a:pt x="1801" y="11948"/>
                </a:lnTo>
                <a:lnTo>
                  <a:pt x="1558" y="11875"/>
                </a:lnTo>
                <a:lnTo>
                  <a:pt x="1315" y="11753"/>
                </a:lnTo>
                <a:lnTo>
                  <a:pt x="1193" y="11656"/>
                </a:lnTo>
                <a:lnTo>
                  <a:pt x="1071" y="11558"/>
                </a:lnTo>
                <a:lnTo>
                  <a:pt x="974" y="11437"/>
                </a:lnTo>
                <a:lnTo>
                  <a:pt x="877" y="11315"/>
                </a:lnTo>
                <a:lnTo>
                  <a:pt x="755" y="11023"/>
                </a:lnTo>
                <a:lnTo>
                  <a:pt x="658" y="10707"/>
                </a:lnTo>
                <a:lnTo>
                  <a:pt x="682" y="10634"/>
                </a:lnTo>
                <a:lnTo>
                  <a:pt x="658" y="10536"/>
                </a:lnTo>
                <a:lnTo>
                  <a:pt x="609" y="10342"/>
                </a:lnTo>
                <a:lnTo>
                  <a:pt x="585" y="10123"/>
                </a:lnTo>
                <a:lnTo>
                  <a:pt x="560" y="9709"/>
                </a:lnTo>
                <a:lnTo>
                  <a:pt x="560" y="9296"/>
                </a:lnTo>
                <a:lnTo>
                  <a:pt x="585" y="8882"/>
                </a:lnTo>
                <a:lnTo>
                  <a:pt x="609" y="8395"/>
                </a:lnTo>
                <a:lnTo>
                  <a:pt x="609" y="7909"/>
                </a:lnTo>
                <a:lnTo>
                  <a:pt x="585" y="6960"/>
                </a:lnTo>
                <a:lnTo>
                  <a:pt x="537" y="5963"/>
                </a:lnTo>
                <a:lnTo>
                  <a:pt x="537" y="5963"/>
                </a:lnTo>
                <a:lnTo>
                  <a:pt x="560" y="5986"/>
                </a:lnTo>
                <a:lnTo>
                  <a:pt x="731" y="5962"/>
                </a:lnTo>
                <a:lnTo>
                  <a:pt x="1315" y="5913"/>
                </a:lnTo>
                <a:lnTo>
                  <a:pt x="3067" y="5913"/>
                </a:lnTo>
                <a:lnTo>
                  <a:pt x="4892" y="5962"/>
                </a:lnTo>
                <a:lnTo>
                  <a:pt x="6741" y="6011"/>
                </a:lnTo>
                <a:lnTo>
                  <a:pt x="7909" y="6035"/>
                </a:lnTo>
                <a:lnTo>
                  <a:pt x="9101" y="6035"/>
                </a:lnTo>
                <a:lnTo>
                  <a:pt x="10269" y="5986"/>
                </a:lnTo>
                <a:lnTo>
                  <a:pt x="11437" y="5938"/>
                </a:lnTo>
                <a:lnTo>
                  <a:pt x="12410" y="5913"/>
                </a:lnTo>
                <a:lnTo>
                  <a:pt x="12435" y="5938"/>
                </a:lnTo>
                <a:lnTo>
                  <a:pt x="12459" y="5962"/>
                </a:lnTo>
                <a:lnTo>
                  <a:pt x="12508" y="5986"/>
                </a:lnTo>
                <a:lnTo>
                  <a:pt x="12532" y="5986"/>
                </a:lnTo>
                <a:lnTo>
                  <a:pt x="12654" y="5913"/>
                </a:lnTo>
                <a:lnTo>
                  <a:pt x="13846" y="5889"/>
                </a:lnTo>
                <a:close/>
                <a:moveTo>
                  <a:pt x="5062" y="1"/>
                </a:moveTo>
                <a:lnTo>
                  <a:pt x="4210" y="25"/>
                </a:lnTo>
                <a:lnTo>
                  <a:pt x="3359" y="49"/>
                </a:lnTo>
                <a:lnTo>
                  <a:pt x="2507" y="98"/>
                </a:lnTo>
                <a:lnTo>
                  <a:pt x="2458" y="74"/>
                </a:lnTo>
                <a:lnTo>
                  <a:pt x="2118" y="49"/>
                </a:lnTo>
                <a:lnTo>
                  <a:pt x="1801" y="49"/>
                </a:lnTo>
                <a:lnTo>
                  <a:pt x="1534" y="122"/>
                </a:lnTo>
                <a:lnTo>
                  <a:pt x="1290" y="220"/>
                </a:lnTo>
                <a:lnTo>
                  <a:pt x="1071" y="366"/>
                </a:lnTo>
                <a:lnTo>
                  <a:pt x="852" y="536"/>
                </a:lnTo>
                <a:lnTo>
                  <a:pt x="682" y="731"/>
                </a:lnTo>
                <a:lnTo>
                  <a:pt x="536" y="974"/>
                </a:lnTo>
                <a:lnTo>
                  <a:pt x="414" y="1217"/>
                </a:lnTo>
                <a:lnTo>
                  <a:pt x="317" y="1485"/>
                </a:lnTo>
                <a:lnTo>
                  <a:pt x="220" y="1777"/>
                </a:lnTo>
                <a:lnTo>
                  <a:pt x="147" y="2069"/>
                </a:lnTo>
                <a:lnTo>
                  <a:pt x="98" y="2361"/>
                </a:lnTo>
                <a:lnTo>
                  <a:pt x="49" y="2653"/>
                </a:lnTo>
                <a:lnTo>
                  <a:pt x="25" y="3212"/>
                </a:lnTo>
                <a:lnTo>
                  <a:pt x="1" y="3991"/>
                </a:lnTo>
                <a:lnTo>
                  <a:pt x="1" y="4794"/>
                </a:lnTo>
                <a:lnTo>
                  <a:pt x="1" y="4818"/>
                </a:lnTo>
                <a:lnTo>
                  <a:pt x="1" y="4891"/>
                </a:lnTo>
                <a:lnTo>
                  <a:pt x="25" y="4940"/>
                </a:lnTo>
                <a:lnTo>
                  <a:pt x="49" y="6376"/>
                </a:lnTo>
                <a:lnTo>
                  <a:pt x="98" y="7544"/>
                </a:lnTo>
                <a:lnTo>
                  <a:pt x="98" y="8128"/>
                </a:lnTo>
                <a:lnTo>
                  <a:pt x="98" y="8712"/>
                </a:lnTo>
                <a:lnTo>
                  <a:pt x="49" y="9198"/>
                </a:lnTo>
                <a:lnTo>
                  <a:pt x="49" y="9709"/>
                </a:lnTo>
                <a:lnTo>
                  <a:pt x="74" y="10196"/>
                </a:lnTo>
                <a:lnTo>
                  <a:pt x="98" y="10439"/>
                </a:lnTo>
                <a:lnTo>
                  <a:pt x="171" y="10682"/>
                </a:lnTo>
                <a:lnTo>
                  <a:pt x="171" y="10707"/>
                </a:lnTo>
                <a:lnTo>
                  <a:pt x="220" y="10999"/>
                </a:lnTo>
                <a:lnTo>
                  <a:pt x="293" y="11291"/>
                </a:lnTo>
                <a:lnTo>
                  <a:pt x="414" y="11558"/>
                </a:lnTo>
                <a:lnTo>
                  <a:pt x="487" y="11704"/>
                </a:lnTo>
                <a:lnTo>
                  <a:pt x="585" y="11826"/>
                </a:lnTo>
                <a:lnTo>
                  <a:pt x="731" y="11972"/>
                </a:lnTo>
                <a:lnTo>
                  <a:pt x="877" y="12094"/>
                </a:lnTo>
                <a:lnTo>
                  <a:pt x="1023" y="12191"/>
                </a:lnTo>
                <a:lnTo>
                  <a:pt x="1193" y="12288"/>
                </a:lnTo>
                <a:lnTo>
                  <a:pt x="1363" y="12337"/>
                </a:lnTo>
                <a:lnTo>
                  <a:pt x="1558" y="12386"/>
                </a:lnTo>
                <a:lnTo>
                  <a:pt x="1947" y="12459"/>
                </a:lnTo>
                <a:lnTo>
                  <a:pt x="2580" y="12507"/>
                </a:lnTo>
                <a:lnTo>
                  <a:pt x="3237" y="12532"/>
                </a:lnTo>
                <a:lnTo>
                  <a:pt x="4527" y="12507"/>
                </a:lnTo>
                <a:lnTo>
                  <a:pt x="5865" y="12532"/>
                </a:lnTo>
                <a:lnTo>
                  <a:pt x="7203" y="12556"/>
                </a:lnTo>
                <a:lnTo>
                  <a:pt x="13773" y="12556"/>
                </a:lnTo>
                <a:lnTo>
                  <a:pt x="14381" y="12580"/>
                </a:lnTo>
                <a:lnTo>
                  <a:pt x="14990" y="12605"/>
                </a:lnTo>
                <a:lnTo>
                  <a:pt x="15330" y="12629"/>
                </a:lnTo>
                <a:lnTo>
                  <a:pt x="15671" y="12653"/>
                </a:lnTo>
                <a:lnTo>
                  <a:pt x="16036" y="12653"/>
                </a:lnTo>
                <a:lnTo>
                  <a:pt x="16206" y="12629"/>
                </a:lnTo>
                <a:lnTo>
                  <a:pt x="16376" y="12580"/>
                </a:lnTo>
                <a:lnTo>
                  <a:pt x="16449" y="12605"/>
                </a:lnTo>
                <a:lnTo>
                  <a:pt x="16595" y="12605"/>
                </a:lnTo>
                <a:lnTo>
                  <a:pt x="16741" y="12580"/>
                </a:lnTo>
                <a:lnTo>
                  <a:pt x="16985" y="12507"/>
                </a:lnTo>
                <a:lnTo>
                  <a:pt x="17228" y="12386"/>
                </a:lnTo>
                <a:lnTo>
                  <a:pt x="17447" y="12215"/>
                </a:lnTo>
                <a:lnTo>
                  <a:pt x="17642" y="12021"/>
                </a:lnTo>
                <a:lnTo>
                  <a:pt x="17812" y="11802"/>
                </a:lnTo>
                <a:lnTo>
                  <a:pt x="17982" y="11583"/>
                </a:lnTo>
                <a:lnTo>
                  <a:pt x="18104" y="11364"/>
                </a:lnTo>
                <a:lnTo>
                  <a:pt x="18201" y="11096"/>
                </a:lnTo>
                <a:lnTo>
                  <a:pt x="18299" y="10804"/>
                </a:lnTo>
                <a:lnTo>
                  <a:pt x="18347" y="10512"/>
                </a:lnTo>
                <a:lnTo>
                  <a:pt x="18420" y="10245"/>
                </a:lnTo>
                <a:lnTo>
                  <a:pt x="18469" y="9661"/>
                </a:lnTo>
                <a:lnTo>
                  <a:pt x="18542" y="9077"/>
                </a:lnTo>
                <a:lnTo>
                  <a:pt x="18591" y="8371"/>
                </a:lnTo>
                <a:lnTo>
                  <a:pt x="18615" y="8030"/>
                </a:lnTo>
                <a:lnTo>
                  <a:pt x="18639" y="7665"/>
                </a:lnTo>
                <a:lnTo>
                  <a:pt x="18639" y="7179"/>
                </a:lnTo>
                <a:lnTo>
                  <a:pt x="18615" y="6692"/>
                </a:lnTo>
                <a:lnTo>
                  <a:pt x="18566" y="5719"/>
                </a:lnTo>
                <a:lnTo>
                  <a:pt x="18542" y="5208"/>
                </a:lnTo>
                <a:lnTo>
                  <a:pt x="18542" y="4697"/>
                </a:lnTo>
                <a:lnTo>
                  <a:pt x="18566" y="3675"/>
                </a:lnTo>
                <a:lnTo>
                  <a:pt x="18566" y="2750"/>
                </a:lnTo>
                <a:lnTo>
                  <a:pt x="18518" y="1680"/>
                </a:lnTo>
                <a:lnTo>
                  <a:pt x="18493" y="1582"/>
                </a:lnTo>
                <a:lnTo>
                  <a:pt x="18493" y="1436"/>
                </a:lnTo>
                <a:lnTo>
                  <a:pt x="18493" y="1242"/>
                </a:lnTo>
                <a:lnTo>
                  <a:pt x="18445" y="1047"/>
                </a:lnTo>
                <a:lnTo>
                  <a:pt x="18396" y="852"/>
                </a:lnTo>
                <a:lnTo>
                  <a:pt x="18299" y="682"/>
                </a:lnTo>
                <a:lnTo>
                  <a:pt x="18201" y="560"/>
                </a:lnTo>
                <a:lnTo>
                  <a:pt x="18080" y="439"/>
                </a:lnTo>
                <a:lnTo>
                  <a:pt x="17909" y="341"/>
                </a:lnTo>
                <a:lnTo>
                  <a:pt x="17739" y="268"/>
                </a:lnTo>
                <a:lnTo>
                  <a:pt x="17569" y="195"/>
                </a:lnTo>
                <a:lnTo>
                  <a:pt x="17398" y="171"/>
                </a:lnTo>
                <a:lnTo>
                  <a:pt x="17204" y="171"/>
                </a:lnTo>
                <a:lnTo>
                  <a:pt x="17033" y="195"/>
                </a:lnTo>
                <a:lnTo>
                  <a:pt x="16985" y="171"/>
                </a:lnTo>
                <a:lnTo>
                  <a:pt x="16912" y="171"/>
                </a:lnTo>
                <a:lnTo>
                  <a:pt x="15963" y="147"/>
                </a:lnTo>
                <a:lnTo>
                  <a:pt x="15014" y="122"/>
                </a:lnTo>
                <a:lnTo>
                  <a:pt x="13116" y="74"/>
                </a:lnTo>
                <a:lnTo>
                  <a:pt x="11218" y="25"/>
                </a:lnTo>
                <a:lnTo>
                  <a:pt x="10293" y="25"/>
                </a:lnTo>
                <a:lnTo>
                  <a:pt x="9344" y="49"/>
                </a:lnTo>
                <a:lnTo>
                  <a:pt x="8493" y="74"/>
                </a:lnTo>
                <a:lnTo>
                  <a:pt x="7641" y="74"/>
                </a:lnTo>
                <a:lnTo>
                  <a:pt x="5914" y="25"/>
                </a:lnTo>
                <a:lnTo>
                  <a:pt x="50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9"/>
          <p:cNvSpPr/>
          <p:nvPr/>
        </p:nvSpPr>
        <p:spPr>
          <a:xfrm>
            <a:off x="2191707" y="3037573"/>
            <a:ext cx="302676" cy="236494"/>
          </a:xfrm>
          <a:custGeom>
            <a:avLst/>
            <a:gdLst/>
            <a:ahLst/>
            <a:cxnLst/>
            <a:rect l="l" t="t" r="r" b="b"/>
            <a:pathLst>
              <a:path w="17690" h="13822" extrusionOk="0">
                <a:moveTo>
                  <a:pt x="4867" y="2166"/>
                </a:moveTo>
                <a:lnTo>
                  <a:pt x="5694" y="2215"/>
                </a:lnTo>
                <a:lnTo>
                  <a:pt x="6497" y="2263"/>
                </a:lnTo>
                <a:lnTo>
                  <a:pt x="7568" y="2288"/>
                </a:lnTo>
                <a:lnTo>
                  <a:pt x="8638" y="2312"/>
                </a:lnTo>
                <a:lnTo>
                  <a:pt x="10755" y="2312"/>
                </a:lnTo>
                <a:lnTo>
                  <a:pt x="11826" y="2361"/>
                </a:lnTo>
                <a:lnTo>
                  <a:pt x="12896" y="2434"/>
                </a:lnTo>
                <a:lnTo>
                  <a:pt x="13967" y="2507"/>
                </a:lnTo>
                <a:lnTo>
                  <a:pt x="15013" y="2555"/>
                </a:lnTo>
                <a:lnTo>
                  <a:pt x="15841" y="2531"/>
                </a:lnTo>
                <a:lnTo>
                  <a:pt x="16644" y="2531"/>
                </a:lnTo>
                <a:lnTo>
                  <a:pt x="16838" y="2555"/>
                </a:lnTo>
                <a:lnTo>
                  <a:pt x="17033" y="2604"/>
                </a:lnTo>
                <a:lnTo>
                  <a:pt x="17106" y="2628"/>
                </a:lnTo>
                <a:lnTo>
                  <a:pt x="17179" y="2701"/>
                </a:lnTo>
                <a:lnTo>
                  <a:pt x="17228" y="2774"/>
                </a:lnTo>
                <a:lnTo>
                  <a:pt x="17252" y="2872"/>
                </a:lnTo>
                <a:lnTo>
                  <a:pt x="17252" y="2872"/>
                </a:lnTo>
                <a:lnTo>
                  <a:pt x="16863" y="2799"/>
                </a:lnTo>
                <a:lnTo>
                  <a:pt x="16473" y="2774"/>
                </a:lnTo>
                <a:lnTo>
                  <a:pt x="16084" y="2750"/>
                </a:lnTo>
                <a:lnTo>
                  <a:pt x="15695" y="2726"/>
                </a:lnTo>
                <a:lnTo>
                  <a:pt x="14892" y="2726"/>
                </a:lnTo>
                <a:lnTo>
                  <a:pt x="14113" y="2750"/>
                </a:lnTo>
                <a:lnTo>
                  <a:pt x="12239" y="2750"/>
                </a:lnTo>
                <a:lnTo>
                  <a:pt x="10390" y="2726"/>
                </a:lnTo>
                <a:lnTo>
                  <a:pt x="9466" y="2677"/>
                </a:lnTo>
                <a:lnTo>
                  <a:pt x="8541" y="2653"/>
                </a:lnTo>
                <a:lnTo>
                  <a:pt x="7641" y="2604"/>
                </a:lnTo>
                <a:lnTo>
                  <a:pt x="6716" y="2580"/>
                </a:lnTo>
                <a:lnTo>
                  <a:pt x="5207" y="2555"/>
                </a:lnTo>
                <a:lnTo>
                  <a:pt x="5013" y="2555"/>
                </a:lnTo>
                <a:lnTo>
                  <a:pt x="4818" y="2580"/>
                </a:lnTo>
                <a:lnTo>
                  <a:pt x="4648" y="2628"/>
                </a:lnTo>
                <a:lnTo>
                  <a:pt x="4477" y="2701"/>
                </a:lnTo>
                <a:lnTo>
                  <a:pt x="4356" y="2239"/>
                </a:lnTo>
                <a:lnTo>
                  <a:pt x="4380" y="2215"/>
                </a:lnTo>
                <a:lnTo>
                  <a:pt x="4404" y="2215"/>
                </a:lnTo>
                <a:lnTo>
                  <a:pt x="4550" y="2166"/>
                </a:lnTo>
                <a:close/>
                <a:moveTo>
                  <a:pt x="15330" y="3163"/>
                </a:moveTo>
                <a:lnTo>
                  <a:pt x="16230" y="3188"/>
                </a:lnTo>
                <a:lnTo>
                  <a:pt x="16035" y="3577"/>
                </a:lnTo>
                <a:lnTo>
                  <a:pt x="15524" y="3577"/>
                </a:lnTo>
                <a:lnTo>
                  <a:pt x="15135" y="3601"/>
                </a:lnTo>
                <a:lnTo>
                  <a:pt x="15232" y="3334"/>
                </a:lnTo>
                <a:lnTo>
                  <a:pt x="15330" y="3163"/>
                </a:lnTo>
                <a:close/>
                <a:moveTo>
                  <a:pt x="16425" y="3212"/>
                </a:moveTo>
                <a:lnTo>
                  <a:pt x="17179" y="3261"/>
                </a:lnTo>
                <a:lnTo>
                  <a:pt x="17155" y="3285"/>
                </a:lnTo>
                <a:lnTo>
                  <a:pt x="17106" y="3382"/>
                </a:lnTo>
                <a:lnTo>
                  <a:pt x="16984" y="3577"/>
                </a:lnTo>
                <a:lnTo>
                  <a:pt x="16522" y="3601"/>
                </a:lnTo>
                <a:lnTo>
                  <a:pt x="16352" y="3577"/>
                </a:lnTo>
                <a:lnTo>
                  <a:pt x="16400" y="3382"/>
                </a:lnTo>
                <a:lnTo>
                  <a:pt x="16425" y="3212"/>
                </a:lnTo>
                <a:close/>
                <a:moveTo>
                  <a:pt x="15038" y="3139"/>
                </a:moveTo>
                <a:lnTo>
                  <a:pt x="14940" y="3334"/>
                </a:lnTo>
                <a:lnTo>
                  <a:pt x="14843" y="3504"/>
                </a:lnTo>
                <a:lnTo>
                  <a:pt x="14794" y="3601"/>
                </a:lnTo>
                <a:lnTo>
                  <a:pt x="13894" y="3650"/>
                </a:lnTo>
                <a:lnTo>
                  <a:pt x="13943" y="3407"/>
                </a:lnTo>
                <a:lnTo>
                  <a:pt x="13943" y="3139"/>
                </a:lnTo>
                <a:close/>
                <a:moveTo>
                  <a:pt x="14575" y="4064"/>
                </a:moveTo>
                <a:lnTo>
                  <a:pt x="14308" y="4623"/>
                </a:lnTo>
                <a:lnTo>
                  <a:pt x="13602" y="4623"/>
                </a:lnTo>
                <a:lnTo>
                  <a:pt x="13724" y="4356"/>
                </a:lnTo>
                <a:lnTo>
                  <a:pt x="13797" y="4064"/>
                </a:lnTo>
                <a:close/>
                <a:moveTo>
                  <a:pt x="15524" y="3991"/>
                </a:moveTo>
                <a:lnTo>
                  <a:pt x="15816" y="4015"/>
                </a:lnTo>
                <a:lnTo>
                  <a:pt x="15670" y="4283"/>
                </a:lnTo>
                <a:lnTo>
                  <a:pt x="15451" y="4648"/>
                </a:lnTo>
                <a:lnTo>
                  <a:pt x="14916" y="4648"/>
                </a:lnTo>
                <a:lnTo>
                  <a:pt x="14673" y="4623"/>
                </a:lnTo>
                <a:lnTo>
                  <a:pt x="14965" y="4039"/>
                </a:lnTo>
                <a:lnTo>
                  <a:pt x="15524" y="3991"/>
                </a:lnTo>
                <a:close/>
                <a:moveTo>
                  <a:pt x="16741" y="4039"/>
                </a:moveTo>
                <a:lnTo>
                  <a:pt x="16425" y="4648"/>
                </a:lnTo>
                <a:lnTo>
                  <a:pt x="15816" y="4648"/>
                </a:lnTo>
                <a:lnTo>
                  <a:pt x="16011" y="4307"/>
                </a:lnTo>
                <a:lnTo>
                  <a:pt x="16157" y="4039"/>
                </a:lnTo>
                <a:lnTo>
                  <a:pt x="16449" y="4064"/>
                </a:lnTo>
                <a:lnTo>
                  <a:pt x="16741" y="4039"/>
                </a:lnTo>
                <a:close/>
                <a:moveTo>
                  <a:pt x="14916" y="4988"/>
                </a:moveTo>
                <a:lnTo>
                  <a:pt x="15208" y="5013"/>
                </a:lnTo>
                <a:lnTo>
                  <a:pt x="14965" y="5426"/>
                </a:lnTo>
                <a:lnTo>
                  <a:pt x="14259" y="5426"/>
                </a:lnTo>
                <a:lnTo>
                  <a:pt x="14502" y="4988"/>
                </a:lnTo>
                <a:close/>
                <a:moveTo>
                  <a:pt x="13480" y="4964"/>
                </a:moveTo>
                <a:lnTo>
                  <a:pt x="14113" y="4988"/>
                </a:lnTo>
                <a:lnTo>
                  <a:pt x="13918" y="5378"/>
                </a:lnTo>
                <a:lnTo>
                  <a:pt x="13894" y="5426"/>
                </a:lnTo>
                <a:lnTo>
                  <a:pt x="13578" y="5426"/>
                </a:lnTo>
                <a:lnTo>
                  <a:pt x="13261" y="5451"/>
                </a:lnTo>
                <a:lnTo>
                  <a:pt x="13261" y="5451"/>
                </a:lnTo>
                <a:lnTo>
                  <a:pt x="13480" y="4964"/>
                </a:lnTo>
                <a:close/>
                <a:moveTo>
                  <a:pt x="16206" y="5037"/>
                </a:moveTo>
                <a:lnTo>
                  <a:pt x="15987" y="5451"/>
                </a:lnTo>
                <a:lnTo>
                  <a:pt x="15670" y="5402"/>
                </a:lnTo>
                <a:lnTo>
                  <a:pt x="15354" y="5402"/>
                </a:lnTo>
                <a:lnTo>
                  <a:pt x="15573" y="5037"/>
                </a:lnTo>
                <a:close/>
                <a:moveTo>
                  <a:pt x="15135" y="5816"/>
                </a:moveTo>
                <a:lnTo>
                  <a:pt x="15768" y="5840"/>
                </a:lnTo>
                <a:lnTo>
                  <a:pt x="15549" y="6278"/>
                </a:lnTo>
                <a:lnTo>
                  <a:pt x="15208" y="6278"/>
                </a:lnTo>
                <a:lnTo>
                  <a:pt x="14892" y="6327"/>
                </a:lnTo>
                <a:lnTo>
                  <a:pt x="15135" y="5816"/>
                </a:lnTo>
                <a:close/>
                <a:moveTo>
                  <a:pt x="14259" y="5791"/>
                </a:moveTo>
                <a:lnTo>
                  <a:pt x="14770" y="5816"/>
                </a:lnTo>
                <a:lnTo>
                  <a:pt x="14478" y="6351"/>
                </a:lnTo>
                <a:lnTo>
                  <a:pt x="13845" y="6351"/>
                </a:lnTo>
                <a:lnTo>
                  <a:pt x="13943" y="6083"/>
                </a:lnTo>
                <a:lnTo>
                  <a:pt x="14064" y="5840"/>
                </a:lnTo>
                <a:lnTo>
                  <a:pt x="14089" y="5791"/>
                </a:lnTo>
                <a:close/>
                <a:moveTo>
                  <a:pt x="13164" y="5694"/>
                </a:moveTo>
                <a:lnTo>
                  <a:pt x="13432" y="5743"/>
                </a:lnTo>
                <a:lnTo>
                  <a:pt x="13724" y="5767"/>
                </a:lnTo>
                <a:lnTo>
                  <a:pt x="13456" y="6327"/>
                </a:lnTo>
                <a:lnTo>
                  <a:pt x="13188" y="6351"/>
                </a:lnTo>
                <a:lnTo>
                  <a:pt x="12896" y="6400"/>
                </a:lnTo>
                <a:lnTo>
                  <a:pt x="13164" y="5694"/>
                </a:lnTo>
                <a:close/>
                <a:moveTo>
                  <a:pt x="15378" y="6594"/>
                </a:moveTo>
                <a:lnTo>
                  <a:pt x="15257" y="6838"/>
                </a:lnTo>
                <a:lnTo>
                  <a:pt x="15159" y="6862"/>
                </a:lnTo>
                <a:lnTo>
                  <a:pt x="14892" y="6911"/>
                </a:lnTo>
                <a:lnTo>
                  <a:pt x="14624" y="6935"/>
                </a:lnTo>
                <a:lnTo>
                  <a:pt x="14600" y="6935"/>
                </a:lnTo>
                <a:lnTo>
                  <a:pt x="14746" y="6643"/>
                </a:lnTo>
                <a:lnTo>
                  <a:pt x="15208" y="6594"/>
                </a:lnTo>
                <a:close/>
                <a:moveTo>
                  <a:pt x="15038" y="7349"/>
                </a:moveTo>
                <a:lnTo>
                  <a:pt x="14916" y="7592"/>
                </a:lnTo>
                <a:lnTo>
                  <a:pt x="14794" y="7811"/>
                </a:lnTo>
                <a:lnTo>
                  <a:pt x="14162" y="7811"/>
                </a:lnTo>
                <a:lnTo>
                  <a:pt x="14356" y="7397"/>
                </a:lnTo>
                <a:lnTo>
                  <a:pt x="14697" y="7397"/>
                </a:lnTo>
                <a:lnTo>
                  <a:pt x="15038" y="7349"/>
                </a:lnTo>
                <a:close/>
                <a:moveTo>
                  <a:pt x="14040" y="8030"/>
                </a:moveTo>
                <a:lnTo>
                  <a:pt x="14283" y="8079"/>
                </a:lnTo>
                <a:lnTo>
                  <a:pt x="14575" y="8103"/>
                </a:lnTo>
                <a:lnTo>
                  <a:pt x="14405" y="8273"/>
                </a:lnTo>
                <a:lnTo>
                  <a:pt x="14210" y="8395"/>
                </a:lnTo>
                <a:lnTo>
                  <a:pt x="14016" y="8492"/>
                </a:lnTo>
                <a:lnTo>
                  <a:pt x="13772" y="8565"/>
                </a:lnTo>
                <a:lnTo>
                  <a:pt x="14040" y="8030"/>
                </a:lnTo>
                <a:close/>
                <a:moveTo>
                  <a:pt x="13748" y="6619"/>
                </a:moveTo>
                <a:lnTo>
                  <a:pt x="14332" y="6643"/>
                </a:lnTo>
                <a:lnTo>
                  <a:pt x="14162" y="6935"/>
                </a:lnTo>
                <a:lnTo>
                  <a:pt x="13967" y="6935"/>
                </a:lnTo>
                <a:lnTo>
                  <a:pt x="13772" y="6959"/>
                </a:lnTo>
                <a:lnTo>
                  <a:pt x="13724" y="6984"/>
                </a:lnTo>
                <a:lnTo>
                  <a:pt x="13699" y="7008"/>
                </a:lnTo>
                <a:lnTo>
                  <a:pt x="13675" y="7057"/>
                </a:lnTo>
                <a:lnTo>
                  <a:pt x="13675" y="7130"/>
                </a:lnTo>
                <a:lnTo>
                  <a:pt x="13724" y="7203"/>
                </a:lnTo>
                <a:lnTo>
                  <a:pt x="13845" y="7276"/>
                </a:lnTo>
                <a:lnTo>
                  <a:pt x="13967" y="7324"/>
                </a:lnTo>
                <a:lnTo>
                  <a:pt x="13724" y="7811"/>
                </a:lnTo>
                <a:lnTo>
                  <a:pt x="13456" y="7811"/>
                </a:lnTo>
                <a:lnTo>
                  <a:pt x="13432" y="7835"/>
                </a:lnTo>
                <a:lnTo>
                  <a:pt x="13456" y="7860"/>
                </a:lnTo>
                <a:lnTo>
                  <a:pt x="13480" y="7884"/>
                </a:lnTo>
                <a:lnTo>
                  <a:pt x="13651" y="7933"/>
                </a:lnTo>
                <a:lnTo>
                  <a:pt x="13310" y="8614"/>
                </a:lnTo>
                <a:lnTo>
                  <a:pt x="12896" y="8638"/>
                </a:lnTo>
                <a:lnTo>
                  <a:pt x="12872" y="8638"/>
                </a:lnTo>
                <a:lnTo>
                  <a:pt x="13018" y="8419"/>
                </a:lnTo>
                <a:lnTo>
                  <a:pt x="13140" y="8176"/>
                </a:lnTo>
                <a:lnTo>
                  <a:pt x="13359" y="7665"/>
                </a:lnTo>
                <a:lnTo>
                  <a:pt x="13553" y="7130"/>
                </a:lnTo>
                <a:lnTo>
                  <a:pt x="13748" y="6619"/>
                </a:lnTo>
                <a:close/>
                <a:moveTo>
                  <a:pt x="12872" y="6473"/>
                </a:moveTo>
                <a:lnTo>
                  <a:pt x="13359" y="6570"/>
                </a:lnTo>
                <a:lnTo>
                  <a:pt x="12945" y="7616"/>
                </a:lnTo>
                <a:lnTo>
                  <a:pt x="12702" y="8152"/>
                </a:lnTo>
                <a:lnTo>
                  <a:pt x="12434" y="8638"/>
                </a:lnTo>
                <a:lnTo>
                  <a:pt x="12434" y="8687"/>
                </a:lnTo>
                <a:lnTo>
                  <a:pt x="12166" y="8687"/>
                </a:lnTo>
                <a:lnTo>
                  <a:pt x="12264" y="8395"/>
                </a:lnTo>
                <a:lnTo>
                  <a:pt x="12507" y="7641"/>
                </a:lnTo>
                <a:lnTo>
                  <a:pt x="12750" y="6886"/>
                </a:lnTo>
                <a:lnTo>
                  <a:pt x="12872" y="6473"/>
                </a:lnTo>
                <a:close/>
                <a:moveTo>
                  <a:pt x="13821" y="3115"/>
                </a:moveTo>
                <a:lnTo>
                  <a:pt x="13578" y="3674"/>
                </a:lnTo>
                <a:lnTo>
                  <a:pt x="12921" y="3650"/>
                </a:lnTo>
                <a:lnTo>
                  <a:pt x="12872" y="3674"/>
                </a:lnTo>
                <a:lnTo>
                  <a:pt x="12823" y="3723"/>
                </a:lnTo>
                <a:lnTo>
                  <a:pt x="12823" y="3796"/>
                </a:lnTo>
                <a:lnTo>
                  <a:pt x="12872" y="3820"/>
                </a:lnTo>
                <a:lnTo>
                  <a:pt x="13140" y="3942"/>
                </a:lnTo>
                <a:lnTo>
                  <a:pt x="13432" y="4015"/>
                </a:lnTo>
                <a:lnTo>
                  <a:pt x="13164" y="4672"/>
                </a:lnTo>
                <a:lnTo>
                  <a:pt x="12872" y="4696"/>
                </a:lnTo>
                <a:lnTo>
                  <a:pt x="12823" y="4745"/>
                </a:lnTo>
                <a:lnTo>
                  <a:pt x="12799" y="4794"/>
                </a:lnTo>
                <a:lnTo>
                  <a:pt x="12823" y="4842"/>
                </a:lnTo>
                <a:lnTo>
                  <a:pt x="12872" y="4867"/>
                </a:lnTo>
                <a:lnTo>
                  <a:pt x="13042" y="4891"/>
                </a:lnTo>
                <a:lnTo>
                  <a:pt x="12750" y="5670"/>
                </a:lnTo>
                <a:lnTo>
                  <a:pt x="12483" y="6448"/>
                </a:lnTo>
                <a:lnTo>
                  <a:pt x="12045" y="7860"/>
                </a:lnTo>
                <a:lnTo>
                  <a:pt x="11826" y="8444"/>
                </a:lnTo>
                <a:lnTo>
                  <a:pt x="11753" y="8638"/>
                </a:lnTo>
                <a:lnTo>
                  <a:pt x="11704" y="8711"/>
                </a:lnTo>
                <a:lnTo>
                  <a:pt x="11777" y="8663"/>
                </a:lnTo>
                <a:lnTo>
                  <a:pt x="11729" y="8736"/>
                </a:lnTo>
                <a:lnTo>
                  <a:pt x="10999" y="8784"/>
                </a:lnTo>
                <a:lnTo>
                  <a:pt x="11120" y="8517"/>
                </a:lnTo>
                <a:lnTo>
                  <a:pt x="11218" y="8225"/>
                </a:lnTo>
                <a:lnTo>
                  <a:pt x="11364" y="7689"/>
                </a:lnTo>
                <a:lnTo>
                  <a:pt x="11607" y="6789"/>
                </a:lnTo>
                <a:lnTo>
                  <a:pt x="11753" y="6351"/>
                </a:lnTo>
                <a:lnTo>
                  <a:pt x="11899" y="5889"/>
                </a:lnTo>
                <a:lnTo>
                  <a:pt x="12118" y="5207"/>
                </a:lnTo>
                <a:lnTo>
                  <a:pt x="12337" y="4502"/>
                </a:lnTo>
                <a:lnTo>
                  <a:pt x="12556" y="3820"/>
                </a:lnTo>
                <a:lnTo>
                  <a:pt x="12799" y="3115"/>
                </a:lnTo>
                <a:close/>
                <a:moveTo>
                  <a:pt x="12434" y="3115"/>
                </a:moveTo>
                <a:lnTo>
                  <a:pt x="12288" y="3382"/>
                </a:lnTo>
                <a:lnTo>
                  <a:pt x="12142" y="3674"/>
                </a:lnTo>
                <a:lnTo>
                  <a:pt x="12045" y="3991"/>
                </a:lnTo>
                <a:lnTo>
                  <a:pt x="11948" y="4307"/>
                </a:lnTo>
                <a:lnTo>
                  <a:pt x="11777" y="4964"/>
                </a:lnTo>
                <a:lnTo>
                  <a:pt x="11607" y="5572"/>
                </a:lnTo>
                <a:lnTo>
                  <a:pt x="10536" y="8809"/>
                </a:lnTo>
                <a:lnTo>
                  <a:pt x="10342" y="8833"/>
                </a:lnTo>
                <a:lnTo>
                  <a:pt x="10488" y="8249"/>
                </a:lnTo>
                <a:lnTo>
                  <a:pt x="10585" y="7665"/>
                </a:lnTo>
                <a:lnTo>
                  <a:pt x="10950" y="6132"/>
                </a:lnTo>
                <a:lnTo>
                  <a:pt x="11120" y="5402"/>
                </a:lnTo>
                <a:lnTo>
                  <a:pt x="11315" y="4648"/>
                </a:lnTo>
                <a:lnTo>
                  <a:pt x="11388" y="4258"/>
                </a:lnTo>
                <a:lnTo>
                  <a:pt x="11437" y="3869"/>
                </a:lnTo>
                <a:lnTo>
                  <a:pt x="11485" y="3480"/>
                </a:lnTo>
                <a:lnTo>
                  <a:pt x="11485" y="3115"/>
                </a:lnTo>
                <a:close/>
                <a:moveTo>
                  <a:pt x="11169" y="3090"/>
                </a:moveTo>
                <a:lnTo>
                  <a:pt x="11072" y="3455"/>
                </a:lnTo>
                <a:lnTo>
                  <a:pt x="10974" y="3820"/>
                </a:lnTo>
                <a:lnTo>
                  <a:pt x="10804" y="4550"/>
                </a:lnTo>
                <a:lnTo>
                  <a:pt x="10658" y="5305"/>
                </a:lnTo>
                <a:lnTo>
                  <a:pt x="10512" y="6035"/>
                </a:lnTo>
                <a:lnTo>
                  <a:pt x="10342" y="6716"/>
                </a:lnTo>
                <a:lnTo>
                  <a:pt x="10147" y="7422"/>
                </a:lnTo>
                <a:lnTo>
                  <a:pt x="9977" y="8152"/>
                </a:lnTo>
                <a:lnTo>
                  <a:pt x="9904" y="8517"/>
                </a:lnTo>
                <a:lnTo>
                  <a:pt x="9855" y="8857"/>
                </a:lnTo>
                <a:lnTo>
                  <a:pt x="9490" y="8906"/>
                </a:lnTo>
                <a:lnTo>
                  <a:pt x="9539" y="8687"/>
                </a:lnTo>
                <a:lnTo>
                  <a:pt x="9539" y="8468"/>
                </a:lnTo>
                <a:lnTo>
                  <a:pt x="9514" y="8054"/>
                </a:lnTo>
                <a:lnTo>
                  <a:pt x="9539" y="7616"/>
                </a:lnTo>
                <a:lnTo>
                  <a:pt x="9563" y="7178"/>
                </a:lnTo>
                <a:lnTo>
                  <a:pt x="9685" y="6327"/>
                </a:lnTo>
                <a:lnTo>
                  <a:pt x="9758" y="5816"/>
                </a:lnTo>
                <a:lnTo>
                  <a:pt x="9855" y="5353"/>
                </a:lnTo>
                <a:lnTo>
                  <a:pt x="9977" y="4867"/>
                </a:lnTo>
                <a:lnTo>
                  <a:pt x="10098" y="4380"/>
                </a:lnTo>
                <a:lnTo>
                  <a:pt x="10171" y="4088"/>
                </a:lnTo>
                <a:lnTo>
                  <a:pt x="10244" y="3747"/>
                </a:lnTo>
                <a:lnTo>
                  <a:pt x="10293" y="3407"/>
                </a:lnTo>
                <a:lnTo>
                  <a:pt x="10293" y="3236"/>
                </a:lnTo>
                <a:lnTo>
                  <a:pt x="10269" y="3090"/>
                </a:lnTo>
                <a:close/>
                <a:moveTo>
                  <a:pt x="9149" y="3042"/>
                </a:moveTo>
                <a:lnTo>
                  <a:pt x="9952" y="3066"/>
                </a:lnTo>
                <a:lnTo>
                  <a:pt x="9879" y="3382"/>
                </a:lnTo>
                <a:lnTo>
                  <a:pt x="9831" y="3674"/>
                </a:lnTo>
                <a:lnTo>
                  <a:pt x="9782" y="3991"/>
                </a:lnTo>
                <a:lnTo>
                  <a:pt x="9709" y="4283"/>
                </a:lnTo>
                <a:lnTo>
                  <a:pt x="9490" y="5110"/>
                </a:lnTo>
                <a:lnTo>
                  <a:pt x="9393" y="5548"/>
                </a:lnTo>
                <a:lnTo>
                  <a:pt x="9320" y="5962"/>
                </a:lnTo>
                <a:lnTo>
                  <a:pt x="9222" y="6789"/>
                </a:lnTo>
                <a:lnTo>
                  <a:pt x="9125" y="7592"/>
                </a:lnTo>
                <a:lnTo>
                  <a:pt x="9125" y="7738"/>
                </a:lnTo>
                <a:lnTo>
                  <a:pt x="9125" y="7908"/>
                </a:lnTo>
                <a:lnTo>
                  <a:pt x="9149" y="8273"/>
                </a:lnTo>
                <a:lnTo>
                  <a:pt x="9149" y="8614"/>
                </a:lnTo>
                <a:lnTo>
                  <a:pt x="9125" y="8784"/>
                </a:lnTo>
                <a:lnTo>
                  <a:pt x="9076" y="8930"/>
                </a:lnTo>
                <a:lnTo>
                  <a:pt x="9052" y="8955"/>
                </a:lnTo>
                <a:lnTo>
                  <a:pt x="8906" y="8955"/>
                </a:lnTo>
                <a:lnTo>
                  <a:pt x="8517" y="9003"/>
                </a:lnTo>
                <a:lnTo>
                  <a:pt x="8638" y="8273"/>
                </a:lnTo>
                <a:lnTo>
                  <a:pt x="8736" y="7519"/>
                </a:lnTo>
                <a:lnTo>
                  <a:pt x="8857" y="6035"/>
                </a:lnTo>
                <a:lnTo>
                  <a:pt x="8955" y="5280"/>
                </a:lnTo>
                <a:lnTo>
                  <a:pt x="9052" y="4550"/>
                </a:lnTo>
                <a:lnTo>
                  <a:pt x="9149" y="3796"/>
                </a:lnTo>
                <a:lnTo>
                  <a:pt x="9149" y="3407"/>
                </a:lnTo>
                <a:lnTo>
                  <a:pt x="9149" y="3042"/>
                </a:lnTo>
                <a:close/>
                <a:moveTo>
                  <a:pt x="8006" y="2993"/>
                </a:moveTo>
                <a:lnTo>
                  <a:pt x="8809" y="3017"/>
                </a:lnTo>
                <a:lnTo>
                  <a:pt x="8784" y="3139"/>
                </a:lnTo>
                <a:lnTo>
                  <a:pt x="8784" y="3261"/>
                </a:lnTo>
                <a:lnTo>
                  <a:pt x="8784" y="3504"/>
                </a:lnTo>
                <a:lnTo>
                  <a:pt x="8784" y="3747"/>
                </a:lnTo>
                <a:lnTo>
                  <a:pt x="8760" y="3991"/>
                </a:lnTo>
                <a:lnTo>
                  <a:pt x="8687" y="4502"/>
                </a:lnTo>
                <a:lnTo>
                  <a:pt x="8590" y="4988"/>
                </a:lnTo>
                <a:lnTo>
                  <a:pt x="8517" y="5475"/>
                </a:lnTo>
                <a:lnTo>
                  <a:pt x="8395" y="6375"/>
                </a:lnTo>
                <a:lnTo>
                  <a:pt x="8298" y="7251"/>
                </a:lnTo>
                <a:lnTo>
                  <a:pt x="8200" y="8152"/>
                </a:lnTo>
                <a:lnTo>
                  <a:pt x="8079" y="9028"/>
                </a:lnTo>
                <a:lnTo>
                  <a:pt x="7957" y="9028"/>
                </a:lnTo>
                <a:lnTo>
                  <a:pt x="7981" y="8273"/>
                </a:lnTo>
                <a:lnTo>
                  <a:pt x="8006" y="7495"/>
                </a:lnTo>
                <a:lnTo>
                  <a:pt x="8103" y="5962"/>
                </a:lnTo>
                <a:lnTo>
                  <a:pt x="8127" y="5572"/>
                </a:lnTo>
                <a:lnTo>
                  <a:pt x="8103" y="5159"/>
                </a:lnTo>
                <a:lnTo>
                  <a:pt x="8054" y="4380"/>
                </a:lnTo>
                <a:lnTo>
                  <a:pt x="8030" y="3674"/>
                </a:lnTo>
                <a:lnTo>
                  <a:pt x="8030" y="3334"/>
                </a:lnTo>
                <a:lnTo>
                  <a:pt x="8006" y="2993"/>
                </a:lnTo>
                <a:close/>
                <a:moveTo>
                  <a:pt x="6959" y="2945"/>
                </a:moveTo>
                <a:lnTo>
                  <a:pt x="7081" y="2969"/>
                </a:lnTo>
                <a:lnTo>
                  <a:pt x="7714" y="2969"/>
                </a:lnTo>
                <a:lnTo>
                  <a:pt x="7641" y="3285"/>
                </a:lnTo>
                <a:lnTo>
                  <a:pt x="7592" y="3626"/>
                </a:lnTo>
                <a:lnTo>
                  <a:pt x="7592" y="3966"/>
                </a:lnTo>
                <a:lnTo>
                  <a:pt x="7616" y="4307"/>
                </a:lnTo>
                <a:lnTo>
                  <a:pt x="7665" y="5013"/>
                </a:lnTo>
                <a:lnTo>
                  <a:pt x="7689" y="5329"/>
                </a:lnTo>
                <a:lnTo>
                  <a:pt x="7689" y="5670"/>
                </a:lnTo>
                <a:lnTo>
                  <a:pt x="7665" y="6497"/>
                </a:lnTo>
                <a:lnTo>
                  <a:pt x="7592" y="7349"/>
                </a:lnTo>
                <a:lnTo>
                  <a:pt x="7543" y="8200"/>
                </a:lnTo>
                <a:lnTo>
                  <a:pt x="7543" y="8638"/>
                </a:lnTo>
                <a:lnTo>
                  <a:pt x="7543" y="9052"/>
                </a:lnTo>
                <a:lnTo>
                  <a:pt x="7081" y="9052"/>
                </a:lnTo>
                <a:lnTo>
                  <a:pt x="7130" y="8614"/>
                </a:lnTo>
                <a:lnTo>
                  <a:pt x="7178" y="8152"/>
                </a:lnTo>
                <a:lnTo>
                  <a:pt x="7178" y="7689"/>
                </a:lnTo>
                <a:lnTo>
                  <a:pt x="7178" y="7227"/>
                </a:lnTo>
                <a:lnTo>
                  <a:pt x="7154" y="6302"/>
                </a:lnTo>
                <a:lnTo>
                  <a:pt x="7081" y="5402"/>
                </a:lnTo>
                <a:lnTo>
                  <a:pt x="7008" y="4648"/>
                </a:lnTo>
                <a:lnTo>
                  <a:pt x="6935" y="3893"/>
                </a:lnTo>
                <a:lnTo>
                  <a:pt x="6935" y="3674"/>
                </a:lnTo>
                <a:lnTo>
                  <a:pt x="6959" y="3431"/>
                </a:lnTo>
                <a:lnTo>
                  <a:pt x="6959" y="3188"/>
                </a:lnTo>
                <a:lnTo>
                  <a:pt x="6959" y="2945"/>
                </a:lnTo>
                <a:close/>
                <a:moveTo>
                  <a:pt x="6570" y="2945"/>
                </a:moveTo>
                <a:lnTo>
                  <a:pt x="6546" y="3163"/>
                </a:lnTo>
                <a:lnTo>
                  <a:pt x="6521" y="3382"/>
                </a:lnTo>
                <a:lnTo>
                  <a:pt x="6497" y="3796"/>
                </a:lnTo>
                <a:lnTo>
                  <a:pt x="6521" y="4210"/>
                </a:lnTo>
                <a:lnTo>
                  <a:pt x="6619" y="5061"/>
                </a:lnTo>
                <a:lnTo>
                  <a:pt x="6716" y="6059"/>
                </a:lnTo>
                <a:lnTo>
                  <a:pt x="6740" y="6546"/>
                </a:lnTo>
                <a:lnTo>
                  <a:pt x="6765" y="7057"/>
                </a:lnTo>
                <a:lnTo>
                  <a:pt x="6765" y="7568"/>
                </a:lnTo>
                <a:lnTo>
                  <a:pt x="6765" y="8079"/>
                </a:lnTo>
                <a:lnTo>
                  <a:pt x="6716" y="8590"/>
                </a:lnTo>
                <a:lnTo>
                  <a:pt x="6643" y="9076"/>
                </a:lnTo>
                <a:lnTo>
                  <a:pt x="6473" y="9076"/>
                </a:lnTo>
                <a:lnTo>
                  <a:pt x="6473" y="8979"/>
                </a:lnTo>
                <a:lnTo>
                  <a:pt x="6448" y="8882"/>
                </a:lnTo>
                <a:lnTo>
                  <a:pt x="6400" y="8711"/>
                </a:lnTo>
                <a:lnTo>
                  <a:pt x="6351" y="8298"/>
                </a:lnTo>
                <a:lnTo>
                  <a:pt x="6302" y="7884"/>
                </a:lnTo>
                <a:lnTo>
                  <a:pt x="6229" y="7081"/>
                </a:lnTo>
                <a:lnTo>
                  <a:pt x="6181" y="6424"/>
                </a:lnTo>
                <a:lnTo>
                  <a:pt x="6108" y="5767"/>
                </a:lnTo>
                <a:lnTo>
                  <a:pt x="5913" y="4137"/>
                </a:lnTo>
                <a:lnTo>
                  <a:pt x="5864" y="3820"/>
                </a:lnTo>
                <a:lnTo>
                  <a:pt x="5816" y="3528"/>
                </a:lnTo>
                <a:lnTo>
                  <a:pt x="5743" y="3212"/>
                </a:lnTo>
                <a:lnTo>
                  <a:pt x="5645" y="2945"/>
                </a:lnTo>
                <a:close/>
                <a:moveTo>
                  <a:pt x="5013" y="2920"/>
                </a:moveTo>
                <a:lnTo>
                  <a:pt x="5475" y="2945"/>
                </a:lnTo>
                <a:lnTo>
                  <a:pt x="5451" y="3236"/>
                </a:lnTo>
                <a:lnTo>
                  <a:pt x="5475" y="3528"/>
                </a:lnTo>
                <a:lnTo>
                  <a:pt x="5524" y="4137"/>
                </a:lnTo>
                <a:lnTo>
                  <a:pt x="5718" y="5767"/>
                </a:lnTo>
                <a:lnTo>
                  <a:pt x="5791" y="6424"/>
                </a:lnTo>
                <a:lnTo>
                  <a:pt x="5840" y="7081"/>
                </a:lnTo>
                <a:lnTo>
                  <a:pt x="5889" y="7860"/>
                </a:lnTo>
                <a:lnTo>
                  <a:pt x="5986" y="8663"/>
                </a:lnTo>
                <a:lnTo>
                  <a:pt x="6010" y="8857"/>
                </a:lnTo>
                <a:lnTo>
                  <a:pt x="6035" y="9003"/>
                </a:lnTo>
                <a:lnTo>
                  <a:pt x="6083" y="9125"/>
                </a:lnTo>
                <a:lnTo>
                  <a:pt x="5913" y="9149"/>
                </a:lnTo>
                <a:lnTo>
                  <a:pt x="5962" y="9052"/>
                </a:lnTo>
                <a:lnTo>
                  <a:pt x="5962" y="8906"/>
                </a:lnTo>
                <a:lnTo>
                  <a:pt x="5864" y="8395"/>
                </a:lnTo>
                <a:lnTo>
                  <a:pt x="5718" y="7860"/>
                </a:lnTo>
                <a:lnTo>
                  <a:pt x="5572" y="7349"/>
                </a:lnTo>
                <a:lnTo>
                  <a:pt x="5451" y="6838"/>
                </a:lnTo>
                <a:lnTo>
                  <a:pt x="5207" y="5670"/>
                </a:lnTo>
                <a:lnTo>
                  <a:pt x="5086" y="5110"/>
                </a:lnTo>
                <a:lnTo>
                  <a:pt x="4940" y="4550"/>
                </a:lnTo>
                <a:lnTo>
                  <a:pt x="4721" y="3723"/>
                </a:lnTo>
                <a:lnTo>
                  <a:pt x="4526" y="2920"/>
                </a:lnTo>
                <a:close/>
                <a:moveTo>
                  <a:pt x="5572" y="9612"/>
                </a:moveTo>
                <a:lnTo>
                  <a:pt x="5791" y="9660"/>
                </a:lnTo>
                <a:lnTo>
                  <a:pt x="5621" y="9904"/>
                </a:lnTo>
                <a:lnTo>
                  <a:pt x="5499" y="10147"/>
                </a:lnTo>
                <a:lnTo>
                  <a:pt x="5426" y="10293"/>
                </a:lnTo>
                <a:lnTo>
                  <a:pt x="5378" y="10439"/>
                </a:lnTo>
                <a:lnTo>
                  <a:pt x="5329" y="10609"/>
                </a:lnTo>
                <a:lnTo>
                  <a:pt x="5353" y="10755"/>
                </a:lnTo>
                <a:lnTo>
                  <a:pt x="5378" y="10804"/>
                </a:lnTo>
                <a:lnTo>
                  <a:pt x="5402" y="10853"/>
                </a:lnTo>
                <a:lnTo>
                  <a:pt x="5402" y="10926"/>
                </a:lnTo>
                <a:lnTo>
                  <a:pt x="5426" y="10999"/>
                </a:lnTo>
                <a:lnTo>
                  <a:pt x="5451" y="11120"/>
                </a:lnTo>
                <a:lnTo>
                  <a:pt x="5499" y="11217"/>
                </a:lnTo>
                <a:lnTo>
                  <a:pt x="5305" y="11242"/>
                </a:lnTo>
                <a:lnTo>
                  <a:pt x="5110" y="11290"/>
                </a:lnTo>
                <a:lnTo>
                  <a:pt x="4988" y="11193"/>
                </a:lnTo>
                <a:lnTo>
                  <a:pt x="4940" y="11144"/>
                </a:lnTo>
                <a:lnTo>
                  <a:pt x="4867" y="11071"/>
                </a:lnTo>
                <a:lnTo>
                  <a:pt x="5037" y="10853"/>
                </a:lnTo>
                <a:lnTo>
                  <a:pt x="5159" y="10585"/>
                </a:lnTo>
                <a:lnTo>
                  <a:pt x="5353" y="10074"/>
                </a:lnTo>
                <a:lnTo>
                  <a:pt x="5451" y="9831"/>
                </a:lnTo>
                <a:lnTo>
                  <a:pt x="5572" y="9612"/>
                </a:lnTo>
                <a:close/>
                <a:moveTo>
                  <a:pt x="14016" y="11193"/>
                </a:moveTo>
                <a:lnTo>
                  <a:pt x="14040" y="11290"/>
                </a:lnTo>
                <a:lnTo>
                  <a:pt x="13845" y="11290"/>
                </a:lnTo>
                <a:lnTo>
                  <a:pt x="13724" y="11315"/>
                </a:lnTo>
                <a:lnTo>
                  <a:pt x="13651" y="11217"/>
                </a:lnTo>
                <a:lnTo>
                  <a:pt x="13772" y="11217"/>
                </a:lnTo>
                <a:lnTo>
                  <a:pt x="14016" y="11193"/>
                </a:lnTo>
                <a:close/>
                <a:moveTo>
                  <a:pt x="5864" y="10950"/>
                </a:moveTo>
                <a:lnTo>
                  <a:pt x="6083" y="11023"/>
                </a:lnTo>
                <a:lnTo>
                  <a:pt x="6302" y="11047"/>
                </a:lnTo>
                <a:lnTo>
                  <a:pt x="6692" y="11071"/>
                </a:lnTo>
                <a:lnTo>
                  <a:pt x="7397" y="11096"/>
                </a:lnTo>
                <a:lnTo>
                  <a:pt x="8079" y="11120"/>
                </a:lnTo>
                <a:lnTo>
                  <a:pt x="9490" y="11120"/>
                </a:lnTo>
                <a:lnTo>
                  <a:pt x="10877" y="11169"/>
                </a:lnTo>
                <a:lnTo>
                  <a:pt x="12288" y="11217"/>
                </a:lnTo>
                <a:lnTo>
                  <a:pt x="13188" y="11217"/>
                </a:lnTo>
                <a:lnTo>
                  <a:pt x="13261" y="11315"/>
                </a:lnTo>
                <a:lnTo>
                  <a:pt x="13310" y="11388"/>
                </a:lnTo>
                <a:lnTo>
                  <a:pt x="12872" y="11339"/>
                </a:lnTo>
                <a:lnTo>
                  <a:pt x="12434" y="11315"/>
                </a:lnTo>
                <a:lnTo>
                  <a:pt x="11534" y="11315"/>
                </a:lnTo>
                <a:lnTo>
                  <a:pt x="10634" y="11363"/>
                </a:lnTo>
                <a:lnTo>
                  <a:pt x="9733" y="11363"/>
                </a:lnTo>
                <a:lnTo>
                  <a:pt x="9247" y="11339"/>
                </a:lnTo>
                <a:lnTo>
                  <a:pt x="8736" y="11290"/>
                </a:lnTo>
                <a:lnTo>
                  <a:pt x="8225" y="11242"/>
                </a:lnTo>
                <a:lnTo>
                  <a:pt x="7738" y="11193"/>
                </a:lnTo>
                <a:lnTo>
                  <a:pt x="6862" y="11120"/>
                </a:lnTo>
                <a:lnTo>
                  <a:pt x="6424" y="11120"/>
                </a:lnTo>
                <a:lnTo>
                  <a:pt x="6205" y="11144"/>
                </a:lnTo>
                <a:lnTo>
                  <a:pt x="6010" y="11193"/>
                </a:lnTo>
                <a:lnTo>
                  <a:pt x="5986" y="11169"/>
                </a:lnTo>
                <a:lnTo>
                  <a:pt x="5864" y="10950"/>
                </a:lnTo>
                <a:close/>
                <a:moveTo>
                  <a:pt x="5572" y="12191"/>
                </a:moveTo>
                <a:lnTo>
                  <a:pt x="5499" y="12215"/>
                </a:lnTo>
                <a:lnTo>
                  <a:pt x="5402" y="12264"/>
                </a:lnTo>
                <a:lnTo>
                  <a:pt x="5329" y="12312"/>
                </a:lnTo>
                <a:lnTo>
                  <a:pt x="5256" y="12361"/>
                </a:lnTo>
                <a:lnTo>
                  <a:pt x="5232" y="12434"/>
                </a:lnTo>
                <a:lnTo>
                  <a:pt x="5183" y="12507"/>
                </a:lnTo>
                <a:lnTo>
                  <a:pt x="5183" y="12580"/>
                </a:lnTo>
                <a:lnTo>
                  <a:pt x="5207" y="12629"/>
                </a:lnTo>
                <a:lnTo>
                  <a:pt x="5232" y="12726"/>
                </a:lnTo>
                <a:lnTo>
                  <a:pt x="5305" y="12799"/>
                </a:lnTo>
                <a:lnTo>
                  <a:pt x="5378" y="12823"/>
                </a:lnTo>
                <a:lnTo>
                  <a:pt x="5475" y="12848"/>
                </a:lnTo>
                <a:lnTo>
                  <a:pt x="5572" y="12823"/>
                </a:lnTo>
                <a:lnTo>
                  <a:pt x="5670" y="12799"/>
                </a:lnTo>
                <a:lnTo>
                  <a:pt x="5767" y="12750"/>
                </a:lnTo>
                <a:lnTo>
                  <a:pt x="5840" y="12653"/>
                </a:lnTo>
                <a:lnTo>
                  <a:pt x="5864" y="12580"/>
                </a:lnTo>
                <a:lnTo>
                  <a:pt x="5889" y="12483"/>
                </a:lnTo>
                <a:lnTo>
                  <a:pt x="5864" y="12410"/>
                </a:lnTo>
                <a:lnTo>
                  <a:pt x="5816" y="12312"/>
                </a:lnTo>
                <a:lnTo>
                  <a:pt x="5743" y="12264"/>
                </a:lnTo>
                <a:lnTo>
                  <a:pt x="5670" y="12215"/>
                </a:lnTo>
                <a:lnTo>
                  <a:pt x="5572" y="12191"/>
                </a:lnTo>
                <a:close/>
                <a:moveTo>
                  <a:pt x="14040" y="12239"/>
                </a:moveTo>
                <a:lnTo>
                  <a:pt x="13967" y="12264"/>
                </a:lnTo>
                <a:lnTo>
                  <a:pt x="13918" y="12288"/>
                </a:lnTo>
                <a:lnTo>
                  <a:pt x="13797" y="12361"/>
                </a:lnTo>
                <a:lnTo>
                  <a:pt x="13724" y="12458"/>
                </a:lnTo>
                <a:lnTo>
                  <a:pt x="13699" y="12531"/>
                </a:lnTo>
                <a:lnTo>
                  <a:pt x="13675" y="12604"/>
                </a:lnTo>
                <a:lnTo>
                  <a:pt x="13699" y="12677"/>
                </a:lnTo>
                <a:lnTo>
                  <a:pt x="13724" y="12750"/>
                </a:lnTo>
                <a:lnTo>
                  <a:pt x="13797" y="12872"/>
                </a:lnTo>
                <a:lnTo>
                  <a:pt x="13918" y="12945"/>
                </a:lnTo>
                <a:lnTo>
                  <a:pt x="13967" y="12969"/>
                </a:lnTo>
                <a:lnTo>
                  <a:pt x="14113" y="12969"/>
                </a:lnTo>
                <a:lnTo>
                  <a:pt x="14186" y="12945"/>
                </a:lnTo>
                <a:lnTo>
                  <a:pt x="14308" y="12872"/>
                </a:lnTo>
                <a:lnTo>
                  <a:pt x="14381" y="12750"/>
                </a:lnTo>
                <a:lnTo>
                  <a:pt x="14405" y="12677"/>
                </a:lnTo>
                <a:lnTo>
                  <a:pt x="14405" y="12604"/>
                </a:lnTo>
                <a:lnTo>
                  <a:pt x="14405" y="12531"/>
                </a:lnTo>
                <a:lnTo>
                  <a:pt x="14381" y="12458"/>
                </a:lnTo>
                <a:lnTo>
                  <a:pt x="14308" y="12361"/>
                </a:lnTo>
                <a:lnTo>
                  <a:pt x="14186" y="12288"/>
                </a:lnTo>
                <a:lnTo>
                  <a:pt x="14113" y="12264"/>
                </a:lnTo>
                <a:lnTo>
                  <a:pt x="14040" y="12239"/>
                </a:lnTo>
                <a:close/>
                <a:moveTo>
                  <a:pt x="14089" y="11753"/>
                </a:moveTo>
                <a:lnTo>
                  <a:pt x="14235" y="11777"/>
                </a:lnTo>
                <a:lnTo>
                  <a:pt x="14381" y="11801"/>
                </a:lnTo>
                <a:lnTo>
                  <a:pt x="14502" y="11874"/>
                </a:lnTo>
                <a:lnTo>
                  <a:pt x="14600" y="11972"/>
                </a:lnTo>
                <a:lnTo>
                  <a:pt x="14673" y="12093"/>
                </a:lnTo>
                <a:lnTo>
                  <a:pt x="14746" y="12215"/>
                </a:lnTo>
                <a:lnTo>
                  <a:pt x="14770" y="12385"/>
                </a:lnTo>
                <a:lnTo>
                  <a:pt x="14794" y="12580"/>
                </a:lnTo>
                <a:lnTo>
                  <a:pt x="14770" y="12750"/>
                </a:lnTo>
                <a:lnTo>
                  <a:pt x="14721" y="12896"/>
                </a:lnTo>
                <a:lnTo>
                  <a:pt x="14648" y="13042"/>
                </a:lnTo>
                <a:lnTo>
                  <a:pt x="14551" y="13164"/>
                </a:lnTo>
                <a:lnTo>
                  <a:pt x="14405" y="13261"/>
                </a:lnTo>
                <a:lnTo>
                  <a:pt x="14259" y="13334"/>
                </a:lnTo>
                <a:lnTo>
                  <a:pt x="14089" y="13383"/>
                </a:lnTo>
                <a:lnTo>
                  <a:pt x="13870" y="13383"/>
                </a:lnTo>
                <a:lnTo>
                  <a:pt x="13651" y="13334"/>
                </a:lnTo>
                <a:lnTo>
                  <a:pt x="13480" y="13261"/>
                </a:lnTo>
                <a:lnTo>
                  <a:pt x="13334" y="13164"/>
                </a:lnTo>
                <a:lnTo>
                  <a:pt x="13237" y="13018"/>
                </a:lnTo>
                <a:lnTo>
                  <a:pt x="13164" y="12848"/>
                </a:lnTo>
                <a:lnTo>
                  <a:pt x="13164" y="12653"/>
                </a:lnTo>
                <a:lnTo>
                  <a:pt x="13213" y="12434"/>
                </a:lnTo>
                <a:lnTo>
                  <a:pt x="13286" y="12264"/>
                </a:lnTo>
                <a:lnTo>
                  <a:pt x="13359" y="12118"/>
                </a:lnTo>
                <a:lnTo>
                  <a:pt x="13480" y="11972"/>
                </a:lnTo>
                <a:lnTo>
                  <a:pt x="13602" y="11850"/>
                </a:lnTo>
                <a:lnTo>
                  <a:pt x="13602" y="11826"/>
                </a:lnTo>
                <a:lnTo>
                  <a:pt x="13675" y="11850"/>
                </a:lnTo>
                <a:lnTo>
                  <a:pt x="13748" y="11850"/>
                </a:lnTo>
                <a:lnTo>
                  <a:pt x="13797" y="11826"/>
                </a:lnTo>
                <a:lnTo>
                  <a:pt x="13845" y="11777"/>
                </a:lnTo>
                <a:lnTo>
                  <a:pt x="13918" y="11777"/>
                </a:lnTo>
                <a:lnTo>
                  <a:pt x="14089" y="11753"/>
                </a:lnTo>
                <a:close/>
                <a:moveTo>
                  <a:pt x="5475" y="11631"/>
                </a:moveTo>
                <a:lnTo>
                  <a:pt x="5524" y="11704"/>
                </a:lnTo>
                <a:lnTo>
                  <a:pt x="5597" y="11728"/>
                </a:lnTo>
                <a:lnTo>
                  <a:pt x="5645" y="11753"/>
                </a:lnTo>
                <a:lnTo>
                  <a:pt x="5743" y="11753"/>
                </a:lnTo>
                <a:lnTo>
                  <a:pt x="5840" y="11728"/>
                </a:lnTo>
                <a:lnTo>
                  <a:pt x="5937" y="11753"/>
                </a:lnTo>
                <a:lnTo>
                  <a:pt x="6010" y="11801"/>
                </a:lnTo>
                <a:lnTo>
                  <a:pt x="6083" y="11874"/>
                </a:lnTo>
                <a:lnTo>
                  <a:pt x="6132" y="11972"/>
                </a:lnTo>
                <a:lnTo>
                  <a:pt x="6181" y="12093"/>
                </a:lnTo>
                <a:lnTo>
                  <a:pt x="6229" y="12361"/>
                </a:lnTo>
                <a:lnTo>
                  <a:pt x="6229" y="12653"/>
                </a:lnTo>
                <a:lnTo>
                  <a:pt x="6181" y="12945"/>
                </a:lnTo>
                <a:lnTo>
                  <a:pt x="6132" y="13067"/>
                </a:lnTo>
                <a:lnTo>
                  <a:pt x="6083" y="13164"/>
                </a:lnTo>
                <a:lnTo>
                  <a:pt x="6010" y="13261"/>
                </a:lnTo>
                <a:lnTo>
                  <a:pt x="5937" y="13310"/>
                </a:lnTo>
                <a:lnTo>
                  <a:pt x="5840" y="13359"/>
                </a:lnTo>
                <a:lnTo>
                  <a:pt x="5743" y="13383"/>
                </a:lnTo>
                <a:lnTo>
                  <a:pt x="5645" y="13407"/>
                </a:lnTo>
                <a:lnTo>
                  <a:pt x="5548" y="13407"/>
                </a:lnTo>
                <a:lnTo>
                  <a:pt x="5353" y="13359"/>
                </a:lnTo>
                <a:lnTo>
                  <a:pt x="5159" y="13286"/>
                </a:lnTo>
                <a:lnTo>
                  <a:pt x="5013" y="13140"/>
                </a:lnTo>
                <a:lnTo>
                  <a:pt x="4867" y="12994"/>
                </a:lnTo>
                <a:lnTo>
                  <a:pt x="4769" y="12823"/>
                </a:lnTo>
                <a:lnTo>
                  <a:pt x="4721" y="12629"/>
                </a:lnTo>
                <a:lnTo>
                  <a:pt x="4721" y="12434"/>
                </a:lnTo>
                <a:lnTo>
                  <a:pt x="4745" y="12264"/>
                </a:lnTo>
                <a:lnTo>
                  <a:pt x="4818" y="12118"/>
                </a:lnTo>
                <a:lnTo>
                  <a:pt x="4915" y="11972"/>
                </a:lnTo>
                <a:lnTo>
                  <a:pt x="5037" y="11850"/>
                </a:lnTo>
                <a:lnTo>
                  <a:pt x="5159" y="11753"/>
                </a:lnTo>
                <a:lnTo>
                  <a:pt x="5329" y="11680"/>
                </a:lnTo>
                <a:lnTo>
                  <a:pt x="5475" y="11631"/>
                </a:lnTo>
                <a:close/>
                <a:moveTo>
                  <a:pt x="706" y="0"/>
                </a:moveTo>
                <a:lnTo>
                  <a:pt x="511" y="25"/>
                </a:lnTo>
                <a:lnTo>
                  <a:pt x="317" y="49"/>
                </a:lnTo>
                <a:lnTo>
                  <a:pt x="146" y="122"/>
                </a:lnTo>
                <a:lnTo>
                  <a:pt x="73" y="171"/>
                </a:lnTo>
                <a:lnTo>
                  <a:pt x="25" y="268"/>
                </a:lnTo>
                <a:lnTo>
                  <a:pt x="0" y="341"/>
                </a:lnTo>
                <a:lnTo>
                  <a:pt x="25" y="438"/>
                </a:lnTo>
                <a:lnTo>
                  <a:pt x="49" y="536"/>
                </a:lnTo>
                <a:lnTo>
                  <a:pt x="122" y="609"/>
                </a:lnTo>
                <a:lnTo>
                  <a:pt x="195" y="633"/>
                </a:lnTo>
                <a:lnTo>
                  <a:pt x="292" y="657"/>
                </a:lnTo>
                <a:lnTo>
                  <a:pt x="657" y="657"/>
                </a:lnTo>
                <a:lnTo>
                  <a:pt x="1047" y="682"/>
                </a:lnTo>
                <a:lnTo>
                  <a:pt x="1412" y="730"/>
                </a:lnTo>
                <a:lnTo>
                  <a:pt x="1777" y="755"/>
                </a:lnTo>
                <a:lnTo>
                  <a:pt x="3188" y="828"/>
                </a:lnTo>
                <a:lnTo>
                  <a:pt x="3212" y="998"/>
                </a:lnTo>
                <a:lnTo>
                  <a:pt x="3237" y="1144"/>
                </a:lnTo>
                <a:lnTo>
                  <a:pt x="3358" y="1460"/>
                </a:lnTo>
                <a:lnTo>
                  <a:pt x="3480" y="1777"/>
                </a:lnTo>
                <a:lnTo>
                  <a:pt x="3602" y="2069"/>
                </a:lnTo>
                <a:lnTo>
                  <a:pt x="3772" y="2701"/>
                </a:lnTo>
                <a:lnTo>
                  <a:pt x="3918" y="3309"/>
                </a:lnTo>
                <a:lnTo>
                  <a:pt x="4210" y="4550"/>
                </a:lnTo>
                <a:lnTo>
                  <a:pt x="5329" y="9076"/>
                </a:lnTo>
                <a:lnTo>
                  <a:pt x="5329" y="9101"/>
                </a:lnTo>
                <a:lnTo>
                  <a:pt x="5159" y="9344"/>
                </a:lnTo>
                <a:lnTo>
                  <a:pt x="5037" y="9563"/>
                </a:lnTo>
                <a:lnTo>
                  <a:pt x="4842" y="9928"/>
                </a:lnTo>
                <a:lnTo>
                  <a:pt x="4696" y="10317"/>
                </a:lnTo>
                <a:lnTo>
                  <a:pt x="4526" y="10634"/>
                </a:lnTo>
                <a:lnTo>
                  <a:pt x="4453" y="10780"/>
                </a:lnTo>
                <a:lnTo>
                  <a:pt x="4380" y="10950"/>
                </a:lnTo>
                <a:lnTo>
                  <a:pt x="4356" y="10999"/>
                </a:lnTo>
                <a:lnTo>
                  <a:pt x="4380" y="11047"/>
                </a:lnTo>
                <a:lnTo>
                  <a:pt x="4404" y="11144"/>
                </a:lnTo>
                <a:lnTo>
                  <a:pt x="4429" y="11217"/>
                </a:lnTo>
                <a:lnTo>
                  <a:pt x="4453" y="11315"/>
                </a:lnTo>
                <a:lnTo>
                  <a:pt x="4526" y="11412"/>
                </a:lnTo>
                <a:lnTo>
                  <a:pt x="4672" y="11607"/>
                </a:lnTo>
                <a:lnTo>
                  <a:pt x="4502" y="11801"/>
                </a:lnTo>
                <a:lnTo>
                  <a:pt x="4380" y="12045"/>
                </a:lnTo>
                <a:lnTo>
                  <a:pt x="4307" y="12288"/>
                </a:lnTo>
                <a:lnTo>
                  <a:pt x="4283" y="12556"/>
                </a:lnTo>
                <a:lnTo>
                  <a:pt x="4283" y="12726"/>
                </a:lnTo>
                <a:lnTo>
                  <a:pt x="4307" y="12872"/>
                </a:lnTo>
                <a:lnTo>
                  <a:pt x="4356" y="13018"/>
                </a:lnTo>
                <a:lnTo>
                  <a:pt x="4429" y="13140"/>
                </a:lnTo>
                <a:lnTo>
                  <a:pt x="4502" y="13261"/>
                </a:lnTo>
                <a:lnTo>
                  <a:pt x="4575" y="13383"/>
                </a:lnTo>
                <a:lnTo>
                  <a:pt x="4696" y="13480"/>
                </a:lnTo>
                <a:lnTo>
                  <a:pt x="4818" y="13578"/>
                </a:lnTo>
                <a:lnTo>
                  <a:pt x="4940" y="13651"/>
                </a:lnTo>
                <a:lnTo>
                  <a:pt x="5061" y="13724"/>
                </a:lnTo>
                <a:lnTo>
                  <a:pt x="5207" y="13772"/>
                </a:lnTo>
                <a:lnTo>
                  <a:pt x="5353" y="13797"/>
                </a:lnTo>
                <a:lnTo>
                  <a:pt x="5499" y="13821"/>
                </a:lnTo>
                <a:lnTo>
                  <a:pt x="5791" y="13821"/>
                </a:lnTo>
                <a:lnTo>
                  <a:pt x="5937" y="13797"/>
                </a:lnTo>
                <a:lnTo>
                  <a:pt x="6108" y="13748"/>
                </a:lnTo>
                <a:lnTo>
                  <a:pt x="6254" y="13675"/>
                </a:lnTo>
                <a:lnTo>
                  <a:pt x="6375" y="13553"/>
                </a:lnTo>
                <a:lnTo>
                  <a:pt x="6473" y="13432"/>
                </a:lnTo>
                <a:lnTo>
                  <a:pt x="6570" y="13286"/>
                </a:lnTo>
                <a:lnTo>
                  <a:pt x="6619" y="13140"/>
                </a:lnTo>
                <a:lnTo>
                  <a:pt x="6667" y="12969"/>
                </a:lnTo>
                <a:lnTo>
                  <a:pt x="6692" y="12799"/>
                </a:lnTo>
                <a:lnTo>
                  <a:pt x="6692" y="12629"/>
                </a:lnTo>
                <a:lnTo>
                  <a:pt x="6692" y="12434"/>
                </a:lnTo>
                <a:lnTo>
                  <a:pt x="6667" y="12264"/>
                </a:lnTo>
                <a:lnTo>
                  <a:pt x="6619" y="12093"/>
                </a:lnTo>
                <a:lnTo>
                  <a:pt x="6570" y="11923"/>
                </a:lnTo>
                <a:lnTo>
                  <a:pt x="6497" y="11777"/>
                </a:lnTo>
                <a:lnTo>
                  <a:pt x="6424" y="11631"/>
                </a:lnTo>
                <a:lnTo>
                  <a:pt x="6327" y="11509"/>
                </a:lnTo>
                <a:lnTo>
                  <a:pt x="6862" y="11534"/>
                </a:lnTo>
                <a:lnTo>
                  <a:pt x="7373" y="11534"/>
                </a:lnTo>
                <a:lnTo>
                  <a:pt x="8371" y="11631"/>
                </a:lnTo>
                <a:lnTo>
                  <a:pt x="9368" y="11728"/>
                </a:lnTo>
                <a:lnTo>
                  <a:pt x="9831" y="11753"/>
                </a:lnTo>
                <a:lnTo>
                  <a:pt x="10293" y="11753"/>
                </a:lnTo>
                <a:lnTo>
                  <a:pt x="11218" y="11704"/>
                </a:lnTo>
                <a:lnTo>
                  <a:pt x="11704" y="11680"/>
                </a:lnTo>
                <a:lnTo>
                  <a:pt x="12166" y="11680"/>
                </a:lnTo>
                <a:lnTo>
                  <a:pt x="12629" y="11704"/>
                </a:lnTo>
                <a:lnTo>
                  <a:pt x="13091" y="11753"/>
                </a:lnTo>
                <a:lnTo>
                  <a:pt x="12921" y="11996"/>
                </a:lnTo>
                <a:lnTo>
                  <a:pt x="12799" y="12264"/>
                </a:lnTo>
                <a:lnTo>
                  <a:pt x="12750" y="12434"/>
                </a:lnTo>
                <a:lnTo>
                  <a:pt x="12702" y="12580"/>
                </a:lnTo>
                <a:lnTo>
                  <a:pt x="12702" y="12726"/>
                </a:lnTo>
                <a:lnTo>
                  <a:pt x="12702" y="12872"/>
                </a:lnTo>
                <a:lnTo>
                  <a:pt x="12750" y="13018"/>
                </a:lnTo>
                <a:lnTo>
                  <a:pt x="12799" y="13140"/>
                </a:lnTo>
                <a:lnTo>
                  <a:pt x="12848" y="13261"/>
                </a:lnTo>
                <a:lnTo>
                  <a:pt x="12945" y="13383"/>
                </a:lnTo>
                <a:lnTo>
                  <a:pt x="13042" y="13480"/>
                </a:lnTo>
                <a:lnTo>
                  <a:pt x="13140" y="13553"/>
                </a:lnTo>
                <a:lnTo>
                  <a:pt x="13261" y="13626"/>
                </a:lnTo>
                <a:lnTo>
                  <a:pt x="13407" y="13699"/>
                </a:lnTo>
                <a:lnTo>
                  <a:pt x="13553" y="13748"/>
                </a:lnTo>
                <a:lnTo>
                  <a:pt x="13699" y="13797"/>
                </a:lnTo>
                <a:lnTo>
                  <a:pt x="13845" y="13821"/>
                </a:lnTo>
                <a:lnTo>
                  <a:pt x="14016" y="13821"/>
                </a:lnTo>
                <a:lnTo>
                  <a:pt x="14283" y="13797"/>
                </a:lnTo>
                <a:lnTo>
                  <a:pt x="14502" y="13748"/>
                </a:lnTo>
                <a:lnTo>
                  <a:pt x="14697" y="13651"/>
                </a:lnTo>
                <a:lnTo>
                  <a:pt x="14867" y="13505"/>
                </a:lnTo>
                <a:lnTo>
                  <a:pt x="14989" y="13359"/>
                </a:lnTo>
                <a:lnTo>
                  <a:pt x="15086" y="13164"/>
                </a:lnTo>
                <a:lnTo>
                  <a:pt x="15159" y="12969"/>
                </a:lnTo>
                <a:lnTo>
                  <a:pt x="15208" y="12750"/>
                </a:lnTo>
                <a:lnTo>
                  <a:pt x="15208" y="12531"/>
                </a:lnTo>
                <a:lnTo>
                  <a:pt x="15184" y="12337"/>
                </a:lnTo>
                <a:lnTo>
                  <a:pt x="15159" y="12118"/>
                </a:lnTo>
                <a:lnTo>
                  <a:pt x="15086" y="11923"/>
                </a:lnTo>
                <a:lnTo>
                  <a:pt x="14989" y="11728"/>
                </a:lnTo>
                <a:lnTo>
                  <a:pt x="14867" y="11582"/>
                </a:lnTo>
                <a:lnTo>
                  <a:pt x="14721" y="11436"/>
                </a:lnTo>
                <a:lnTo>
                  <a:pt x="14551" y="11339"/>
                </a:lnTo>
                <a:lnTo>
                  <a:pt x="14405" y="11144"/>
                </a:lnTo>
                <a:lnTo>
                  <a:pt x="14648" y="11120"/>
                </a:lnTo>
                <a:lnTo>
                  <a:pt x="14989" y="11120"/>
                </a:lnTo>
                <a:lnTo>
                  <a:pt x="15062" y="11071"/>
                </a:lnTo>
                <a:lnTo>
                  <a:pt x="15086" y="10999"/>
                </a:lnTo>
                <a:lnTo>
                  <a:pt x="15111" y="10926"/>
                </a:lnTo>
                <a:lnTo>
                  <a:pt x="15086" y="10853"/>
                </a:lnTo>
                <a:lnTo>
                  <a:pt x="15062" y="10780"/>
                </a:lnTo>
                <a:lnTo>
                  <a:pt x="14989" y="10707"/>
                </a:lnTo>
                <a:lnTo>
                  <a:pt x="14892" y="10682"/>
                </a:lnTo>
                <a:lnTo>
                  <a:pt x="14648" y="10682"/>
                </a:lnTo>
                <a:lnTo>
                  <a:pt x="14429" y="10707"/>
                </a:lnTo>
                <a:lnTo>
                  <a:pt x="13967" y="10780"/>
                </a:lnTo>
                <a:lnTo>
                  <a:pt x="12653" y="10780"/>
                </a:lnTo>
                <a:lnTo>
                  <a:pt x="11339" y="10755"/>
                </a:lnTo>
                <a:lnTo>
                  <a:pt x="10050" y="10707"/>
                </a:lnTo>
                <a:lnTo>
                  <a:pt x="8760" y="10707"/>
                </a:lnTo>
                <a:lnTo>
                  <a:pt x="7495" y="10731"/>
                </a:lnTo>
                <a:lnTo>
                  <a:pt x="7081" y="10707"/>
                </a:lnTo>
                <a:lnTo>
                  <a:pt x="6643" y="10682"/>
                </a:lnTo>
                <a:lnTo>
                  <a:pt x="6229" y="10634"/>
                </a:lnTo>
                <a:lnTo>
                  <a:pt x="5816" y="10634"/>
                </a:lnTo>
                <a:lnTo>
                  <a:pt x="5864" y="10439"/>
                </a:lnTo>
                <a:lnTo>
                  <a:pt x="5913" y="10269"/>
                </a:lnTo>
                <a:lnTo>
                  <a:pt x="6035" y="9977"/>
                </a:lnTo>
                <a:lnTo>
                  <a:pt x="6059" y="9831"/>
                </a:lnTo>
                <a:lnTo>
                  <a:pt x="6083" y="9709"/>
                </a:lnTo>
                <a:lnTo>
                  <a:pt x="6400" y="9709"/>
                </a:lnTo>
                <a:lnTo>
                  <a:pt x="6716" y="9685"/>
                </a:lnTo>
                <a:lnTo>
                  <a:pt x="7300" y="9660"/>
                </a:lnTo>
                <a:lnTo>
                  <a:pt x="7860" y="9636"/>
                </a:lnTo>
                <a:lnTo>
                  <a:pt x="8395" y="9612"/>
                </a:lnTo>
                <a:lnTo>
                  <a:pt x="9466" y="9514"/>
                </a:lnTo>
                <a:lnTo>
                  <a:pt x="10512" y="9417"/>
                </a:lnTo>
                <a:lnTo>
                  <a:pt x="11558" y="9368"/>
                </a:lnTo>
                <a:lnTo>
                  <a:pt x="12604" y="9295"/>
                </a:lnTo>
                <a:lnTo>
                  <a:pt x="13140" y="9247"/>
                </a:lnTo>
                <a:lnTo>
                  <a:pt x="13651" y="9174"/>
                </a:lnTo>
                <a:lnTo>
                  <a:pt x="13991" y="9125"/>
                </a:lnTo>
                <a:lnTo>
                  <a:pt x="14332" y="9003"/>
                </a:lnTo>
                <a:lnTo>
                  <a:pt x="14624" y="8833"/>
                </a:lnTo>
                <a:lnTo>
                  <a:pt x="14916" y="8614"/>
                </a:lnTo>
                <a:lnTo>
                  <a:pt x="15062" y="8492"/>
                </a:lnTo>
                <a:lnTo>
                  <a:pt x="15159" y="8322"/>
                </a:lnTo>
                <a:lnTo>
                  <a:pt x="15257" y="8152"/>
                </a:lnTo>
                <a:lnTo>
                  <a:pt x="15354" y="7957"/>
                </a:lnTo>
                <a:lnTo>
                  <a:pt x="15500" y="7592"/>
                </a:lnTo>
                <a:lnTo>
                  <a:pt x="15646" y="7227"/>
                </a:lnTo>
                <a:lnTo>
                  <a:pt x="15914" y="6546"/>
                </a:lnTo>
                <a:lnTo>
                  <a:pt x="15987" y="6546"/>
                </a:lnTo>
                <a:lnTo>
                  <a:pt x="16011" y="6521"/>
                </a:lnTo>
                <a:lnTo>
                  <a:pt x="16035" y="6497"/>
                </a:lnTo>
                <a:lnTo>
                  <a:pt x="16035" y="6473"/>
                </a:lnTo>
                <a:lnTo>
                  <a:pt x="16011" y="6424"/>
                </a:lnTo>
                <a:lnTo>
                  <a:pt x="15987" y="6424"/>
                </a:lnTo>
                <a:lnTo>
                  <a:pt x="16303" y="5816"/>
                </a:lnTo>
                <a:lnTo>
                  <a:pt x="16327" y="5767"/>
                </a:lnTo>
                <a:lnTo>
                  <a:pt x="16352" y="5743"/>
                </a:lnTo>
                <a:lnTo>
                  <a:pt x="16376" y="5670"/>
                </a:lnTo>
                <a:lnTo>
                  <a:pt x="17009" y="4550"/>
                </a:lnTo>
                <a:lnTo>
                  <a:pt x="17325" y="3991"/>
                </a:lnTo>
                <a:lnTo>
                  <a:pt x="17641" y="3431"/>
                </a:lnTo>
                <a:lnTo>
                  <a:pt x="17666" y="3334"/>
                </a:lnTo>
                <a:lnTo>
                  <a:pt x="17641" y="3236"/>
                </a:lnTo>
                <a:lnTo>
                  <a:pt x="17690" y="2945"/>
                </a:lnTo>
                <a:lnTo>
                  <a:pt x="17690" y="2799"/>
                </a:lnTo>
                <a:lnTo>
                  <a:pt x="17690" y="2677"/>
                </a:lnTo>
                <a:lnTo>
                  <a:pt x="17641" y="2555"/>
                </a:lnTo>
                <a:lnTo>
                  <a:pt x="17568" y="2458"/>
                </a:lnTo>
                <a:lnTo>
                  <a:pt x="17495" y="2361"/>
                </a:lnTo>
                <a:lnTo>
                  <a:pt x="17398" y="2288"/>
                </a:lnTo>
                <a:lnTo>
                  <a:pt x="17301" y="2215"/>
                </a:lnTo>
                <a:lnTo>
                  <a:pt x="17155" y="2166"/>
                </a:lnTo>
                <a:lnTo>
                  <a:pt x="16984" y="2117"/>
                </a:lnTo>
                <a:lnTo>
                  <a:pt x="16790" y="2069"/>
                </a:lnTo>
                <a:lnTo>
                  <a:pt x="16376" y="2069"/>
                </a:lnTo>
                <a:lnTo>
                  <a:pt x="15597" y="2093"/>
                </a:lnTo>
                <a:lnTo>
                  <a:pt x="14283" y="2093"/>
                </a:lnTo>
                <a:lnTo>
                  <a:pt x="13651" y="2069"/>
                </a:lnTo>
                <a:lnTo>
                  <a:pt x="12994" y="2020"/>
                </a:lnTo>
                <a:lnTo>
                  <a:pt x="11753" y="1923"/>
                </a:lnTo>
                <a:lnTo>
                  <a:pt x="10488" y="1898"/>
                </a:lnTo>
                <a:lnTo>
                  <a:pt x="9222" y="1874"/>
                </a:lnTo>
                <a:lnTo>
                  <a:pt x="7981" y="1874"/>
                </a:lnTo>
                <a:lnTo>
                  <a:pt x="7032" y="1850"/>
                </a:lnTo>
                <a:lnTo>
                  <a:pt x="6083" y="1825"/>
                </a:lnTo>
                <a:lnTo>
                  <a:pt x="5159" y="1801"/>
                </a:lnTo>
                <a:lnTo>
                  <a:pt x="4210" y="1801"/>
                </a:lnTo>
                <a:lnTo>
                  <a:pt x="4112" y="1509"/>
                </a:lnTo>
                <a:lnTo>
                  <a:pt x="3991" y="1241"/>
                </a:lnTo>
                <a:lnTo>
                  <a:pt x="3942" y="998"/>
                </a:lnTo>
                <a:lnTo>
                  <a:pt x="3845" y="633"/>
                </a:lnTo>
                <a:lnTo>
                  <a:pt x="3796" y="463"/>
                </a:lnTo>
                <a:lnTo>
                  <a:pt x="3723" y="292"/>
                </a:lnTo>
                <a:lnTo>
                  <a:pt x="3650" y="195"/>
                </a:lnTo>
                <a:lnTo>
                  <a:pt x="3577" y="146"/>
                </a:lnTo>
                <a:lnTo>
                  <a:pt x="3529" y="146"/>
                </a:lnTo>
                <a:lnTo>
                  <a:pt x="2604" y="122"/>
                </a:lnTo>
                <a:lnTo>
                  <a:pt x="1655" y="73"/>
                </a:lnTo>
                <a:lnTo>
                  <a:pt x="9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9"/>
          <p:cNvSpPr/>
          <p:nvPr/>
        </p:nvSpPr>
        <p:spPr>
          <a:xfrm>
            <a:off x="2649648" y="3031328"/>
            <a:ext cx="304780" cy="247736"/>
          </a:xfrm>
          <a:custGeom>
            <a:avLst/>
            <a:gdLst/>
            <a:ahLst/>
            <a:cxnLst/>
            <a:rect l="l" t="t" r="r" b="b"/>
            <a:pathLst>
              <a:path w="17813" h="14479" extrusionOk="0">
                <a:moveTo>
                  <a:pt x="9904" y="1387"/>
                </a:moveTo>
                <a:lnTo>
                  <a:pt x="10074" y="1412"/>
                </a:lnTo>
                <a:lnTo>
                  <a:pt x="10245" y="1460"/>
                </a:lnTo>
                <a:lnTo>
                  <a:pt x="10391" y="1509"/>
                </a:lnTo>
                <a:lnTo>
                  <a:pt x="10464" y="1558"/>
                </a:lnTo>
                <a:lnTo>
                  <a:pt x="10537" y="1631"/>
                </a:lnTo>
                <a:lnTo>
                  <a:pt x="10610" y="1777"/>
                </a:lnTo>
                <a:lnTo>
                  <a:pt x="9880" y="1728"/>
                </a:lnTo>
                <a:lnTo>
                  <a:pt x="9150" y="1704"/>
                </a:lnTo>
                <a:lnTo>
                  <a:pt x="7057" y="1728"/>
                </a:lnTo>
                <a:lnTo>
                  <a:pt x="7082" y="1606"/>
                </a:lnTo>
                <a:lnTo>
                  <a:pt x="7179" y="1509"/>
                </a:lnTo>
                <a:lnTo>
                  <a:pt x="7276" y="1436"/>
                </a:lnTo>
                <a:lnTo>
                  <a:pt x="7422" y="1412"/>
                </a:lnTo>
                <a:lnTo>
                  <a:pt x="7568" y="1387"/>
                </a:lnTo>
                <a:lnTo>
                  <a:pt x="7714" y="1387"/>
                </a:lnTo>
                <a:lnTo>
                  <a:pt x="7982" y="1412"/>
                </a:lnTo>
                <a:lnTo>
                  <a:pt x="8980" y="1412"/>
                </a:lnTo>
                <a:lnTo>
                  <a:pt x="9344" y="1387"/>
                </a:lnTo>
                <a:close/>
                <a:moveTo>
                  <a:pt x="9393" y="414"/>
                </a:moveTo>
                <a:lnTo>
                  <a:pt x="9880" y="463"/>
                </a:lnTo>
                <a:lnTo>
                  <a:pt x="10123" y="511"/>
                </a:lnTo>
                <a:lnTo>
                  <a:pt x="10342" y="560"/>
                </a:lnTo>
                <a:lnTo>
                  <a:pt x="10561" y="633"/>
                </a:lnTo>
                <a:lnTo>
                  <a:pt x="10756" y="730"/>
                </a:lnTo>
                <a:lnTo>
                  <a:pt x="10926" y="852"/>
                </a:lnTo>
                <a:lnTo>
                  <a:pt x="11072" y="974"/>
                </a:lnTo>
                <a:lnTo>
                  <a:pt x="11194" y="1144"/>
                </a:lnTo>
                <a:lnTo>
                  <a:pt x="11291" y="1339"/>
                </a:lnTo>
                <a:lnTo>
                  <a:pt x="11364" y="1558"/>
                </a:lnTo>
                <a:lnTo>
                  <a:pt x="11364" y="1825"/>
                </a:lnTo>
                <a:lnTo>
                  <a:pt x="10999" y="1801"/>
                </a:lnTo>
                <a:lnTo>
                  <a:pt x="10999" y="1679"/>
                </a:lnTo>
                <a:lnTo>
                  <a:pt x="10975" y="1582"/>
                </a:lnTo>
                <a:lnTo>
                  <a:pt x="10926" y="1485"/>
                </a:lnTo>
                <a:lnTo>
                  <a:pt x="10877" y="1387"/>
                </a:lnTo>
                <a:lnTo>
                  <a:pt x="10707" y="1217"/>
                </a:lnTo>
                <a:lnTo>
                  <a:pt x="10537" y="1095"/>
                </a:lnTo>
                <a:lnTo>
                  <a:pt x="10293" y="1022"/>
                </a:lnTo>
                <a:lnTo>
                  <a:pt x="10050" y="974"/>
                </a:lnTo>
                <a:lnTo>
                  <a:pt x="9807" y="949"/>
                </a:lnTo>
                <a:lnTo>
                  <a:pt x="9539" y="925"/>
                </a:lnTo>
                <a:lnTo>
                  <a:pt x="9004" y="974"/>
                </a:lnTo>
                <a:lnTo>
                  <a:pt x="8493" y="998"/>
                </a:lnTo>
                <a:lnTo>
                  <a:pt x="8152" y="998"/>
                </a:lnTo>
                <a:lnTo>
                  <a:pt x="7787" y="974"/>
                </a:lnTo>
                <a:lnTo>
                  <a:pt x="7593" y="974"/>
                </a:lnTo>
                <a:lnTo>
                  <a:pt x="7422" y="998"/>
                </a:lnTo>
                <a:lnTo>
                  <a:pt x="7252" y="1047"/>
                </a:lnTo>
                <a:lnTo>
                  <a:pt x="7082" y="1095"/>
                </a:lnTo>
                <a:lnTo>
                  <a:pt x="6911" y="1217"/>
                </a:lnTo>
                <a:lnTo>
                  <a:pt x="6790" y="1363"/>
                </a:lnTo>
                <a:lnTo>
                  <a:pt x="6741" y="1460"/>
                </a:lnTo>
                <a:lnTo>
                  <a:pt x="6692" y="1558"/>
                </a:lnTo>
                <a:lnTo>
                  <a:pt x="6692" y="1631"/>
                </a:lnTo>
                <a:lnTo>
                  <a:pt x="6692" y="1728"/>
                </a:lnTo>
                <a:lnTo>
                  <a:pt x="6181" y="1728"/>
                </a:lnTo>
                <a:lnTo>
                  <a:pt x="6206" y="1436"/>
                </a:lnTo>
                <a:lnTo>
                  <a:pt x="6230" y="1290"/>
                </a:lnTo>
                <a:lnTo>
                  <a:pt x="6303" y="1168"/>
                </a:lnTo>
                <a:lnTo>
                  <a:pt x="6425" y="998"/>
                </a:lnTo>
                <a:lnTo>
                  <a:pt x="6571" y="876"/>
                </a:lnTo>
                <a:lnTo>
                  <a:pt x="6765" y="779"/>
                </a:lnTo>
                <a:lnTo>
                  <a:pt x="6936" y="706"/>
                </a:lnTo>
                <a:lnTo>
                  <a:pt x="7301" y="584"/>
                </a:lnTo>
                <a:lnTo>
                  <a:pt x="7690" y="487"/>
                </a:lnTo>
                <a:lnTo>
                  <a:pt x="8079" y="438"/>
                </a:lnTo>
                <a:lnTo>
                  <a:pt x="8493" y="414"/>
                </a:lnTo>
                <a:close/>
                <a:moveTo>
                  <a:pt x="17131" y="2336"/>
                </a:moveTo>
                <a:lnTo>
                  <a:pt x="17179" y="2604"/>
                </a:lnTo>
                <a:lnTo>
                  <a:pt x="16839" y="2945"/>
                </a:lnTo>
                <a:lnTo>
                  <a:pt x="16790" y="2482"/>
                </a:lnTo>
                <a:lnTo>
                  <a:pt x="16936" y="2336"/>
                </a:lnTo>
                <a:close/>
                <a:moveTo>
                  <a:pt x="17179" y="2969"/>
                </a:moveTo>
                <a:lnTo>
                  <a:pt x="17155" y="3431"/>
                </a:lnTo>
                <a:lnTo>
                  <a:pt x="16888" y="3577"/>
                </a:lnTo>
                <a:lnTo>
                  <a:pt x="16888" y="3455"/>
                </a:lnTo>
                <a:lnTo>
                  <a:pt x="16863" y="3310"/>
                </a:lnTo>
                <a:lnTo>
                  <a:pt x="17009" y="3188"/>
                </a:lnTo>
                <a:lnTo>
                  <a:pt x="17131" y="3042"/>
                </a:lnTo>
                <a:lnTo>
                  <a:pt x="17179" y="2969"/>
                </a:lnTo>
                <a:close/>
                <a:moveTo>
                  <a:pt x="17155" y="3626"/>
                </a:moveTo>
                <a:lnTo>
                  <a:pt x="17155" y="4064"/>
                </a:lnTo>
                <a:lnTo>
                  <a:pt x="16936" y="4234"/>
                </a:lnTo>
                <a:lnTo>
                  <a:pt x="16912" y="3869"/>
                </a:lnTo>
                <a:lnTo>
                  <a:pt x="17033" y="3747"/>
                </a:lnTo>
                <a:lnTo>
                  <a:pt x="17155" y="3626"/>
                </a:lnTo>
                <a:close/>
                <a:moveTo>
                  <a:pt x="17155" y="4258"/>
                </a:moveTo>
                <a:lnTo>
                  <a:pt x="17179" y="4599"/>
                </a:lnTo>
                <a:lnTo>
                  <a:pt x="16912" y="4769"/>
                </a:lnTo>
                <a:lnTo>
                  <a:pt x="16936" y="4526"/>
                </a:lnTo>
                <a:lnTo>
                  <a:pt x="17155" y="4258"/>
                </a:lnTo>
                <a:close/>
                <a:moveTo>
                  <a:pt x="1509" y="2093"/>
                </a:moveTo>
                <a:lnTo>
                  <a:pt x="2045" y="2117"/>
                </a:lnTo>
                <a:lnTo>
                  <a:pt x="4332" y="2190"/>
                </a:lnTo>
                <a:lnTo>
                  <a:pt x="5524" y="2239"/>
                </a:lnTo>
                <a:lnTo>
                  <a:pt x="6741" y="2239"/>
                </a:lnTo>
                <a:lnTo>
                  <a:pt x="9150" y="2215"/>
                </a:lnTo>
                <a:lnTo>
                  <a:pt x="9734" y="2215"/>
                </a:lnTo>
                <a:lnTo>
                  <a:pt x="10293" y="2239"/>
                </a:lnTo>
                <a:lnTo>
                  <a:pt x="11437" y="2312"/>
                </a:lnTo>
                <a:lnTo>
                  <a:pt x="12581" y="2385"/>
                </a:lnTo>
                <a:lnTo>
                  <a:pt x="13165" y="2409"/>
                </a:lnTo>
                <a:lnTo>
                  <a:pt x="13724" y="2409"/>
                </a:lnTo>
                <a:lnTo>
                  <a:pt x="14819" y="2361"/>
                </a:lnTo>
                <a:lnTo>
                  <a:pt x="15379" y="2361"/>
                </a:lnTo>
                <a:lnTo>
                  <a:pt x="15914" y="2336"/>
                </a:lnTo>
                <a:lnTo>
                  <a:pt x="16450" y="2361"/>
                </a:lnTo>
                <a:lnTo>
                  <a:pt x="16304" y="2458"/>
                </a:lnTo>
                <a:lnTo>
                  <a:pt x="16133" y="2555"/>
                </a:lnTo>
                <a:lnTo>
                  <a:pt x="15987" y="2653"/>
                </a:lnTo>
                <a:lnTo>
                  <a:pt x="15914" y="2726"/>
                </a:lnTo>
                <a:lnTo>
                  <a:pt x="15841" y="2799"/>
                </a:lnTo>
                <a:lnTo>
                  <a:pt x="15817" y="2872"/>
                </a:lnTo>
                <a:lnTo>
                  <a:pt x="15793" y="2969"/>
                </a:lnTo>
                <a:lnTo>
                  <a:pt x="15817" y="3018"/>
                </a:lnTo>
                <a:lnTo>
                  <a:pt x="15866" y="3042"/>
                </a:lnTo>
                <a:lnTo>
                  <a:pt x="15963" y="3042"/>
                </a:lnTo>
                <a:lnTo>
                  <a:pt x="16036" y="3018"/>
                </a:lnTo>
                <a:lnTo>
                  <a:pt x="16206" y="2920"/>
                </a:lnTo>
                <a:lnTo>
                  <a:pt x="16523" y="2677"/>
                </a:lnTo>
                <a:lnTo>
                  <a:pt x="16571" y="2653"/>
                </a:lnTo>
                <a:lnTo>
                  <a:pt x="16644" y="3091"/>
                </a:lnTo>
                <a:lnTo>
                  <a:pt x="16596" y="3139"/>
                </a:lnTo>
                <a:lnTo>
                  <a:pt x="16133" y="3407"/>
                </a:lnTo>
                <a:lnTo>
                  <a:pt x="15939" y="3577"/>
                </a:lnTo>
                <a:lnTo>
                  <a:pt x="15866" y="3674"/>
                </a:lnTo>
                <a:lnTo>
                  <a:pt x="15793" y="3772"/>
                </a:lnTo>
                <a:lnTo>
                  <a:pt x="15793" y="3820"/>
                </a:lnTo>
                <a:lnTo>
                  <a:pt x="15793" y="3869"/>
                </a:lnTo>
                <a:lnTo>
                  <a:pt x="15841" y="3893"/>
                </a:lnTo>
                <a:lnTo>
                  <a:pt x="15890" y="3893"/>
                </a:lnTo>
                <a:lnTo>
                  <a:pt x="16085" y="3820"/>
                </a:lnTo>
                <a:lnTo>
                  <a:pt x="16304" y="3723"/>
                </a:lnTo>
                <a:lnTo>
                  <a:pt x="16498" y="3601"/>
                </a:lnTo>
                <a:lnTo>
                  <a:pt x="16669" y="3455"/>
                </a:lnTo>
                <a:lnTo>
                  <a:pt x="16693" y="3699"/>
                </a:lnTo>
                <a:lnTo>
                  <a:pt x="16158" y="4039"/>
                </a:lnTo>
                <a:lnTo>
                  <a:pt x="15963" y="4185"/>
                </a:lnTo>
                <a:lnTo>
                  <a:pt x="15744" y="4356"/>
                </a:lnTo>
                <a:lnTo>
                  <a:pt x="15647" y="4453"/>
                </a:lnTo>
                <a:lnTo>
                  <a:pt x="15574" y="4575"/>
                </a:lnTo>
                <a:lnTo>
                  <a:pt x="15525" y="4672"/>
                </a:lnTo>
                <a:lnTo>
                  <a:pt x="15525" y="4794"/>
                </a:lnTo>
                <a:lnTo>
                  <a:pt x="15549" y="4818"/>
                </a:lnTo>
                <a:lnTo>
                  <a:pt x="15574" y="4842"/>
                </a:lnTo>
                <a:lnTo>
                  <a:pt x="15647" y="4867"/>
                </a:lnTo>
                <a:lnTo>
                  <a:pt x="15744" y="4818"/>
                </a:lnTo>
                <a:lnTo>
                  <a:pt x="15841" y="4769"/>
                </a:lnTo>
                <a:lnTo>
                  <a:pt x="15987" y="4599"/>
                </a:lnTo>
                <a:lnTo>
                  <a:pt x="16255" y="4356"/>
                </a:lnTo>
                <a:lnTo>
                  <a:pt x="16547" y="4137"/>
                </a:lnTo>
                <a:lnTo>
                  <a:pt x="16693" y="4039"/>
                </a:lnTo>
                <a:lnTo>
                  <a:pt x="16693" y="4404"/>
                </a:lnTo>
                <a:lnTo>
                  <a:pt x="16255" y="4672"/>
                </a:lnTo>
                <a:lnTo>
                  <a:pt x="16036" y="4818"/>
                </a:lnTo>
                <a:lnTo>
                  <a:pt x="15841" y="4964"/>
                </a:lnTo>
                <a:lnTo>
                  <a:pt x="15647" y="5134"/>
                </a:lnTo>
                <a:lnTo>
                  <a:pt x="15574" y="5232"/>
                </a:lnTo>
                <a:lnTo>
                  <a:pt x="15525" y="5329"/>
                </a:lnTo>
                <a:lnTo>
                  <a:pt x="15525" y="5378"/>
                </a:lnTo>
                <a:lnTo>
                  <a:pt x="15549" y="5402"/>
                </a:lnTo>
                <a:lnTo>
                  <a:pt x="15574" y="5426"/>
                </a:lnTo>
                <a:lnTo>
                  <a:pt x="15622" y="5426"/>
                </a:lnTo>
                <a:lnTo>
                  <a:pt x="15744" y="5378"/>
                </a:lnTo>
                <a:lnTo>
                  <a:pt x="15866" y="5329"/>
                </a:lnTo>
                <a:lnTo>
                  <a:pt x="16109" y="5159"/>
                </a:lnTo>
                <a:lnTo>
                  <a:pt x="16571" y="4818"/>
                </a:lnTo>
                <a:lnTo>
                  <a:pt x="16669" y="4745"/>
                </a:lnTo>
                <a:lnTo>
                  <a:pt x="16669" y="4745"/>
                </a:lnTo>
                <a:lnTo>
                  <a:pt x="16644" y="4964"/>
                </a:lnTo>
                <a:lnTo>
                  <a:pt x="16328" y="5207"/>
                </a:lnTo>
                <a:lnTo>
                  <a:pt x="16133" y="5378"/>
                </a:lnTo>
                <a:lnTo>
                  <a:pt x="15914" y="5572"/>
                </a:lnTo>
                <a:lnTo>
                  <a:pt x="15817" y="5694"/>
                </a:lnTo>
                <a:lnTo>
                  <a:pt x="15744" y="5791"/>
                </a:lnTo>
                <a:lnTo>
                  <a:pt x="15695" y="5913"/>
                </a:lnTo>
                <a:lnTo>
                  <a:pt x="15720" y="6035"/>
                </a:lnTo>
                <a:lnTo>
                  <a:pt x="15403" y="6083"/>
                </a:lnTo>
                <a:lnTo>
                  <a:pt x="15136" y="6108"/>
                </a:lnTo>
                <a:lnTo>
                  <a:pt x="14089" y="6108"/>
                </a:lnTo>
                <a:lnTo>
                  <a:pt x="13554" y="6059"/>
                </a:lnTo>
                <a:lnTo>
                  <a:pt x="13019" y="6059"/>
                </a:lnTo>
                <a:lnTo>
                  <a:pt x="11340" y="6108"/>
                </a:lnTo>
                <a:lnTo>
                  <a:pt x="10318" y="6108"/>
                </a:lnTo>
                <a:lnTo>
                  <a:pt x="10001" y="6156"/>
                </a:lnTo>
                <a:lnTo>
                  <a:pt x="9928" y="5962"/>
                </a:lnTo>
                <a:lnTo>
                  <a:pt x="9831" y="5791"/>
                </a:lnTo>
                <a:lnTo>
                  <a:pt x="9709" y="5670"/>
                </a:lnTo>
                <a:lnTo>
                  <a:pt x="9539" y="5548"/>
                </a:lnTo>
                <a:lnTo>
                  <a:pt x="9417" y="5499"/>
                </a:lnTo>
                <a:lnTo>
                  <a:pt x="9296" y="5475"/>
                </a:lnTo>
                <a:lnTo>
                  <a:pt x="9028" y="5426"/>
                </a:lnTo>
                <a:lnTo>
                  <a:pt x="8882" y="5451"/>
                </a:lnTo>
                <a:lnTo>
                  <a:pt x="8761" y="5451"/>
                </a:lnTo>
                <a:lnTo>
                  <a:pt x="8615" y="5499"/>
                </a:lnTo>
                <a:lnTo>
                  <a:pt x="8517" y="5548"/>
                </a:lnTo>
                <a:lnTo>
                  <a:pt x="8420" y="5572"/>
                </a:lnTo>
                <a:lnTo>
                  <a:pt x="8323" y="5597"/>
                </a:lnTo>
                <a:lnTo>
                  <a:pt x="8225" y="5645"/>
                </a:lnTo>
                <a:lnTo>
                  <a:pt x="8128" y="5718"/>
                </a:lnTo>
                <a:lnTo>
                  <a:pt x="8055" y="5816"/>
                </a:lnTo>
                <a:lnTo>
                  <a:pt x="7982" y="5913"/>
                </a:lnTo>
                <a:lnTo>
                  <a:pt x="7933" y="6059"/>
                </a:lnTo>
                <a:lnTo>
                  <a:pt x="7885" y="6205"/>
                </a:lnTo>
                <a:lnTo>
                  <a:pt x="7568" y="6229"/>
                </a:lnTo>
                <a:lnTo>
                  <a:pt x="7228" y="6229"/>
                </a:lnTo>
                <a:lnTo>
                  <a:pt x="6546" y="6205"/>
                </a:lnTo>
                <a:lnTo>
                  <a:pt x="5865" y="6181"/>
                </a:lnTo>
                <a:lnTo>
                  <a:pt x="5524" y="6156"/>
                </a:lnTo>
                <a:lnTo>
                  <a:pt x="5208" y="6181"/>
                </a:lnTo>
                <a:lnTo>
                  <a:pt x="4551" y="6205"/>
                </a:lnTo>
                <a:lnTo>
                  <a:pt x="3918" y="6205"/>
                </a:lnTo>
                <a:lnTo>
                  <a:pt x="3310" y="6181"/>
                </a:lnTo>
                <a:lnTo>
                  <a:pt x="2994" y="6156"/>
                </a:lnTo>
                <a:lnTo>
                  <a:pt x="2677" y="6108"/>
                </a:lnTo>
                <a:lnTo>
                  <a:pt x="2385" y="6035"/>
                </a:lnTo>
                <a:lnTo>
                  <a:pt x="2118" y="5962"/>
                </a:lnTo>
                <a:lnTo>
                  <a:pt x="1850" y="5840"/>
                </a:lnTo>
                <a:lnTo>
                  <a:pt x="1631" y="5718"/>
                </a:lnTo>
                <a:lnTo>
                  <a:pt x="1412" y="5548"/>
                </a:lnTo>
                <a:lnTo>
                  <a:pt x="1242" y="5329"/>
                </a:lnTo>
                <a:lnTo>
                  <a:pt x="1096" y="5110"/>
                </a:lnTo>
                <a:lnTo>
                  <a:pt x="974" y="4818"/>
                </a:lnTo>
                <a:lnTo>
                  <a:pt x="901" y="4477"/>
                </a:lnTo>
                <a:lnTo>
                  <a:pt x="877" y="4137"/>
                </a:lnTo>
                <a:lnTo>
                  <a:pt x="901" y="3796"/>
                </a:lnTo>
                <a:lnTo>
                  <a:pt x="926" y="3455"/>
                </a:lnTo>
                <a:lnTo>
                  <a:pt x="974" y="2774"/>
                </a:lnTo>
                <a:lnTo>
                  <a:pt x="974" y="2434"/>
                </a:lnTo>
                <a:lnTo>
                  <a:pt x="950" y="2093"/>
                </a:lnTo>
                <a:close/>
                <a:moveTo>
                  <a:pt x="17155" y="5767"/>
                </a:moveTo>
                <a:lnTo>
                  <a:pt x="17106" y="5864"/>
                </a:lnTo>
                <a:lnTo>
                  <a:pt x="17033" y="5986"/>
                </a:lnTo>
                <a:lnTo>
                  <a:pt x="16961" y="6083"/>
                </a:lnTo>
                <a:lnTo>
                  <a:pt x="16863" y="6181"/>
                </a:lnTo>
                <a:lnTo>
                  <a:pt x="16717" y="6302"/>
                </a:lnTo>
                <a:lnTo>
                  <a:pt x="16523" y="6400"/>
                </a:lnTo>
                <a:lnTo>
                  <a:pt x="16523" y="6400"/>
                </a:lnTo>
                <a:lnTo>
                  <a:pt x="16669" y="6229"/>
                </a:lnTo>
                <a:lnTo>
                  <a:pt x="17155" y="5767"/>
                </a:lnTo>
                <a:close/>
                <a:moveTo>
                  <a:pt x="877" y="2093"/>
                </a:moveTo>
                <a:lnTo>
                  <a:pt x="804" y="2434"/>
                </a:lnTo>
                <a:lnTo>
                  <a:pt x="755" y="2799"/>
                </a:lnTo>
                <a:lnTo>
                  <a:pt x="707" y="3164"/>
                </a:lnTo>
                <a:lnTo>
                  <a:pt x="682" y="3553"/>
                </a:lnTo>
                <a:lnTo>
                  <a:pt x="682" y="3918"/>
                </a:lnTo>
                <a:lnTo>
                  <a:pt x="707" y="4283"/>
                </a:lnTo>
                <a:lnTo>
                  <a:pt x="780" y="4648"/>
                </a:lnTo>
                <a:lnTo>
                  <a:pt x="853" y="4988"/>
                </a:lnTo>
                <a:lnTo>
                  <a:pt x="950" y="5232"/>
                </a:lnTo>
                <a:lnTo>
                  <a:pt x="1072" y="5426"/>
                </a:lnTo>
                <a:lnTo>
                  <a:pt x="1242" y="5621"/>
                </a:lnTo>
                <a:lnTo>
                  <a:pt x="1412" y="5767"/>
                </a:lnTo>
                <a:lnTo>
                  <a:pt x="1607" y="5913"/>
                </a:lnTo>
                <a:lnTo>
                  <a:pt x="1801" y="6035"/>
                </a:lnTo>
                <a:lnTo>
                  <a:pt x="2045" y="6132"/>
                </a:lnTo>
                <a:lnTo>
                  <a:pt x="2264" y="6205"/>
                </a:lnTo>
                <a:lnTo>
                  <a:pt x="2580" y="6302"/>
                </a:lnTo>
                <a:lnTo>
                  <a:pt x="2896" y="6351"/>
                </a:lnTo>
                <a:lnTo>
                  <a:pt x="3213" y="6351"/>
                </a:lnTo>
                <a:lnTo>
                  <a:pt x="3553" y="6375"/>
                </a:lnTo>
                <a:lnTo>
                  <a:pt x="4210" y="6327"/>
                </a:lnTo>
                <a:lnTo>
                  <a:pt x="4843" y="6302"/>
                </a:lnTo>
                <a:lnTo>
                  <a:pt x="5695" y="6254"/>
                </a:lnTo>
                <a:lnTo>
                  <a:pt x="6108" y="6254"/>
                </a:lnTo>
                <a:lnTo>
                  <a:pt x="6546" y="6278"/>
                </a:lnTo>
                <a:lnTo>
                  <a:pt x="7203" y="6327"/>
                </a:lnTo>
                <a:lnTo>
                  <a:pt x="7544" y="6327"/>
                </a:lnTo>
                <a:lnTo>
                  <a:pt x="7860" y="6302"/>
                </a:lnTo>
                <a:lnTo>
                  <a:pt x="7836" y="6521"/>
                </a:lnTo>
                <a:lnTo>
                  <a:pt x="7812" y="6521"/>
                </a:lnTo>
                <a:lnTo>
                  <a:pt x="6133" y="6546"/>
                </a:lnTo>
                <a:lnTo>
                  <a:pt x="4454" y="6570"/>
                </a:lnTo>
                <a:lnTo>
                  <a:pt x="2921" y="6546"/>
                </a:lnTo>
                <a:lnTo>
                  <a:pt x="2142" y="6546"/>
                </a:lnTo>
                <a:lnTo>
                  <a:pt x="1753" y="6521"/>
                </a:lnTo>
                <a:lnTo>
                  <a:pt x="1388" y="6473"/>
                </a:lnTo>
                <a:lnTo>
                  <a:pt x="1242" y="6424"/>
                </a:lnTo>
                <a:lnTo>
                  <a:pt x="1096" y="6351"/>
                </a:lnTo>
                <a:lnTo>
                  <a:pt x="974" y="6254"/>
                </a:lnTo>
                <a:lnTo>
                  <a:pt x="877" y="6132"/>
                </a:lnTo>
                <a:lnTo>
                  <a:pt x="780" y="6010"/>
                </a:lnTo>
                <a:lnTo>
                  <a:pt x="731" y="5864"/>
                </a:lnTo>
                <a:lnTo>
                  <a:pt x="609" y="5548"/>
                </a:lnTo>
                <a:lnTo>
                  <a:pt x="536" y="5207"/>
                </a:lnTo>
                <a:lnTo>
                  <a:pt x="512" y="4867"/>
                </a:lnTo>
                <a:lnTo>
                  <a:pt x="488" y="4234"/>
                </a:lnTo>
                <a:lnTo>
                  <a:pt x="463" y="3577"/>
                </a:lnTo>
                <a:lnTo>
                  <a:pt x="488" y="2896"/>
                </a:lnTo>
                <a:lnTo>
                  <a:pt x="488" y="2531"/>
                </a:lnTo>
                <a:lnTo>
                  <a:pt x="463" y="2312"/>
                </a:lnTo>
                <a:lnTo>
                  <a:pt x="439" y="2142"/>
                </a:lnTo>
                <a:lnTo>
                  <a:pt x="877" y="2093"/>
                </a:lnTo>
                <a:close/>
                <a:moveTo>
                  <a:pt x="17179" y="4842"/>
                </a:moveTo>
                <a:lnTo>
                  <a:pt x="17204" y="4964"/>
                </a:lnTo>
                <a:lnTo>
                  <a:pt x="17204" y="5183"/>
                </a:lnTo>
                <a:lnTo>
                  <a:pt x="17204" y="5378"/>
                </a:lnTo>
                <a:lnTo>
                  <a:pt x="16888" y="5597"/>
                </a:lnTo>
                <a:lnTo>
                  <a:pt x="16571" y="5864"/>
                </a:lnTo>
                <a:lnTo>
                  <a:pt x="16401" y="5986"/>
                </a:lnTo>
                <a:lnTo>
                  <a:pt x="16206" y="6132"/>
                </a:lnTo>
                <a:lnTo>
                  <a:pt x="16133" y="6229"/>
                </a:lnTo>
                <a:lnTo>
                  <a:pt x="16060" y="6327"/>
                </a:lnTo>
                <a:lnTo>
                  <a:pt x="16012" y="6424"/>
                </a:lnTo>
                <a:lnTo>
                  <a:pt x="15987" y="6521"/>
                </a:lnTo>
                <a:lnTo>
                  <a:pt x="15744" y="6546"/>
                </a:lnTo>
                <a:lnTo>
                  <a:pt x="15209" y="6570"/>
                </a:lnTo>
                <a:lnTo>
                  <a:pt x="14673" y="6546"/>
                </a:lnTo>
                <a:lnTo>
                  <a:pt x="14138" y="6521"/>
                </a:lnTo>
                <a:lnTo>
                  <a:pt x="13603" y="6521"/>
                </a:lnTo>
                <a:lnTo>
                  <a:pt x="11778" y="6546"/>
                </a:lnTo>
                <a:lnTo>
                  <a:pt x="10488" y="6546"/>
                </a:lnTo>
                <a:lnTo>
                  <a:pt x="10269" y="6570"/>
                </a:lnTo>
                <a:lnTo>
                  <a:pt x="10074" y="6619"/>
                </a:lnTo>
                <a:lnTo>
                  <a:pt x="10050" y="6327"/>
                </a:lnTo>
                <a:lnTo>
                  <a:pt x="10415" y="6351"/>
                </a:lnTo>
                <a:lnTo>
                  <a:pt x="10780" y="6327"/>
                </a:lnTo>
                <a:lnTo>
                  <a:pt x="11510" y="6302"/>
                </a:lnTo>
                <a:lnTo>
                  <a:pt x="12459" y="6254"/>
                </a:lnTo>
                <a:lnTo>
                  <a:pt x="13384" y="6254"/>
                </a:lnTo>
                <a:lnTo>
                  <a:pt x="13968" y="6278"/>
                </a:lnTo>
                <a:lnTo>
                  <a:pt x="14552" y="6302"/>
                </a:lnTo>
                <a:lnTo>
                  <a:pt x="15428" y="6302"/>
                </a:lnTo>
                <a:lnTo>
                  <a:pt x="15720" y="6254"/>
                </a:lnTo>
                <a:lnTo>
                  <a:pt x="15963" y="6205"/>
                </a:lnTo>
                <a:lnTo>
                  <a:pt x="16158" y="6132"/>
                </a:lnTo>
                <a:lnTo>
                  <a:pt x="16328" y="6010"/>
                </a:lnTo>
                <a:lnTo>
                  <a:pt x="16450" y="5889"/>
                </a:lnTo>
                <a:lnTo>
                  <a:pt x="16571" y="5743"/>
                </a:lnTo>
                <a:lnTo>
                  <a:pt x="16669" y="5572"/>
                </a:lnTo>
                <a:lnTo>
                  <a:pt x="16766" y="5402"/>
                </a:lnTo>
                <a:lnTo>
                  <a:pt x="16815" y="5207"/>
                </a:lnTo>
                <a:lnTo>
                  <a:pt x="17179" y="4842"/>
                </a:lnTo>
                <a:close/>
                <a:moveTo>
                  <a:pt x="9174" y="5937"/>
                </a:moveTo>
                <a:lnTo>
                  <a:pt x="9296" y="5986"/>
                </a:lnTo>
                <a:lnTo>
                  <a:pt x="9417" y="6059"/>
                </a:lnTo>
                <a:lnTo>
                  <a:pt x="9515" y="6181"/>
                </a:lnTo>
                <a:lnTo>
                  <a:pt x="9588" y="6351"/>
                </a:lnTo>
                <a:lnTo>
                  <a:pt x="9612" y="6521"/>
                </a:lnTo>
                <a:lnTo>
                  <a:pt x="9612" y="6692"/>
                </a:lnTo>
                <a:lnTo>
                  <a:pt x="9612" y="6911"/>
                </a:lnTo>
                <a:lnTo>
                  <a:pt x="9588" y="7105"/>
                </a:lnTo>
                <a:lnTo>
                  <a:pt x="9515" y="7300"/>
                </a:lnTo>
                <a:lnTo>
                  <a:pt x="9442" y="7470"/>
                </a:lnTo>
                <a:lnTo>
                  <a:pt x="9320" y="7592"/>
                </a:lnTo>
                <a:lnTo>
                  <a:pt x="9247" y="7665"/>
                </a:lnTo>
                <a:lnTo>
                  <a:pt x="9174" y="7689"/>
                </a:lnTo>
                <a:lnTo>
                  <a:pt x="9077" y="7714"/>
                </a:lnTo>
                <a:lnTo>
                  <a:pt x="8834" y="7714"/>
                </a:lnTo>
                <a:lnTo>
                  <a:pt x="8736" y="7689"/>
                </a:lnTo>
                <a:lnTo>
                  <a:pt x="8615" y="7641"/>
                </a:lnTo>
                <a:lnTo>
                  <a:pt x="8517" y="7568"/>
                </a:lnTo>
                <a:lnTo>
                  <a:pt x="8444" y="7495"/>
                </a:lnTo>
                <a:lnTo>
                  <a:pt x="8371" y="7422"/>
                </a:lnTo>
                <a:lnTo>
                  <a:pt x="8323" y="7349"/>
                </a:lnTo>
                <a:lnTo>
                  <a:pt x="8298" y="7251"/>
                </a:lnTo>
                <a:lnTo>
                  <a:pt x="8274" y="7057"/>
                </a:lnTo>
                <a:lnTo>
                  <a:pt x="8250" y="6862"/>
                </a:lnTo>
                <a:lnTo>
                  <a:pt x="8274" y="6692"/>
                </a:lnTo>
                <a:lnTo>
                  <a:pt x="8323" y="6302"/>
                </a:lnTo>
                <a:lnTo>
                  <a:pt x="8371" y="6108"/>
                </a:lnTo>
                <a:lnTo>
                  <a:pt x="8396" y="6035"/>
                </a:lnTo>
                <a:lnTo>
                  <a:pt x="8444" y="5962"/>
                </a:lnTo>
                <a:lnTo>
                  <a:pt x="8542" y="5986"/>
                </a:lnTo>
                <a:lnTo>
                  <a:pt x="8858" y="5937"/>
                </a:lnTo>
                <a:close/>
                <a:moveTo>
                  <a:pt x="8493" y="0"/>
                </a:moveTo>
                <a:lnTo>
                  <a:pt x="7958" y="49"/>
                </a:lnTo>
                <a:lnTo>
                  <a:pt x="7422" y="122"/>
                </a:lnTo>
                <a:lnTo>
                  <a:pt x="7179" y="195"/>
                </a:lnTo>
                <a:lnTo>
                  <a:pt x="6936" y="268"/>
                </a:lnTo>
                <a:lnTo>
                  <a:pt x="6692" y="365"/>
                </a:lnTo>
                <a:lnTo>
                  <a:pt x="6449" y="487"/>
                </a:lnTo>
                <a:lnTo>
                  <a:pt x="6303" y="584"/>
                </a:lnTo>
                <a:lnTo>
                  <a:pt x="6157" y="706"/>
                </a:lnTo>
                <a:lnTo>
                  <a:pt x="6035" y="852"/>
                </a:lnTo>
                <a:lnTo>
                  <a:pt x="5938" y="1022"/>
                </a:lnTo>
                <a:lnTo>
                  <a:pt x="5841" y="1193"/>
                </a:lnTo>
                <a:lnTo>
                  <a:pt x="5792" y="1387"/>
                </a:lnTo>
                <a:lnTo>
                  <a:pt x="5792" y="1558"/>
                </a:lnTo>
                <a:lnTo>
                  <a:pt x="5841" y="1728"/>
                </a:lnTo>
                <a:lnTo>
                  <a:pt x="4332" y="1704"/>
                </a:lnTo>
                <a:lnTo>
                  <a:pt x="3188" y="1655"/>
                </a:lnTo>
                <a:lnTo>
                  <a:pt x="2045" y="1606"/>
                </a:lnTo>
                <a:lnTo>
                  <a:pt x="853" y="1606"/>
                </a:lnTo>
                <a:lnTo>
                  <a:pt x="609" y="1631"/>
                </a:lnTo>
                <a:lnTo>
                  <a:pt x="366" y="1679"/>
                </a:lnTo>
                <a:lnTo>
                  <a:pt x="147" y="1752"/>
                </a:lnTo>
                <a:lnTo>
                  <a:pt x="74" y="1801"/>
                </a:lnTo>
                <a:lnTo>
                  <a:pt x="50" y="1825"/>
                </a:lnTo>
                <a:lnTo>
                  <a:pt x="1" y="1923"/>
                </a:lnTo>
                <a:lnTo>
                  <a:pt x="1" y="2020"/>
                </a:lnTo>
                <a:lnTo>
                  <a:pt x="50" y="2117"/>
                </a:lnTo>
                <a:lnTo>
                  <a:pt x="25" y="2336"/>
                </a:lnTo>
                <a:lnTo>
                  <a:pt x="25" y="2580"/>
                </a:lnTo>
                <a:lnTo>
                  <a:pt x="25" y="3042"/>
                </a:lnTo>
                <a:lnTo>
                  <a:pt x="1" y="3869"/>
                </a:lnTo>
                <a:lnTo>
                  <a:pt x="1" y="4258"/>
                </a:lnTo>
                <a:lnTo>
                  <a:pt x="25" y="4672"/>
                </a:lnTo>
                <a:lnTo>
                  <a:pt x="50" y="4988"/>
                </a:lnTo>
                <a:lnTo>
                  <a:pt x="98" y="5329"/>
                </a:lnTo>
                <a:lnTo>
                  <a:pt x="171" y="5645"/>
                </a:lnTo>
                <a:lnTo>
                  <a:pt x="269" y="5962"/>
                </a:lnTo>
                <a:lnTo>
                  <a:pt x="220" y="6010"/>
                </a:lnTo>
                <a:lnTo>
                  <a:pt x="220" y="6083"/>
                </a:lnTo>
                <a:lnTo>
                  <a:pt x="171" y="7251"/>
                </a:lnTo>
                <a:lnTo>
                  <a:pt x="147" y="8419"/>
                </a:lnTo>
                <a:lnTo>
                  <a:pt x="147" y="10731"/>
                </a:lnTo>
                <a:lnTo>
                  <a:pt x="147" y="11169"/>
                </a:lnTo>
                <a:lnTo>
                  <a:pt x="123" y="11582"/>
                </a:lnTo>
                <a:lnTo>
                  <a:pt x="50" y="12410"/>
                </a:lnTo>
                <a:lnTo>
                  <a:pt x="25" y="12775"/>
                </a:lnTo>
                <a:lnTo>
                  <a:pt x="25" y="13140"/>
                </a:lnTo>
                <a:lnTo>
                  <a:pt x="50" y="13310"/>
                </a:lnTo>
                <a:lnTo>
                  <a:pt x="98" y="13505"/>
                </a:lnTo>
                <a:lnTo>
                  <a:pt x="147" y="13675"/>
                </a:lnTo>
                <a:lnTo>
                  <a:pt x="220" y="13845"/>
                </a:lnTo>
                <a:lnTo>
                  <a:pt x="317" y="13991"/>
                </a:lnTo>
                <a:lnTo>
                  <a:pt x="415" y="14113"/>
                </a:lnTo>
                <a:lnTo>
                  <a:pt x="561" y="14210"/>
                </a:lnTo>
                <a:lnTo>
                  <a:pt x="707" y="14283"/>
                </a:lnTo>
                <a:lnTo>
                  <a:pt x="877" y="14356"/>
                </a:lnTo>
                <a:lnTo>
                  <a:pt x="1047" y="14405"/>
                </a:lnTo>
                <a:lnTo>
                  <a:pt x="1412" y="14454"/>
                </a:lnTo>
                <a:lnTo>
                  <a:pt x="1801" y="14478"/>
                </a:lnTo>
                <a:lnTo>
                  <a:pt x="2191" y="14454"/>
                </a:lnTo>
                <a:lnTo>
                  <a:pt x="2848" y="14405"/>
                </a:lnTo>
                <a:lnTo>
                  <a:pt x="3894" y="14332"/>
                </a:lnTo>
                <a:lnTo>
                  <a:pt x="4940" y="14308"/>
                </a:lnTo>
                <a:lnTo>
                  <a:pt x="7009" y="14235"/>
                </a:lnTo>
                <a:lnTo>
                  <a:pt x="9369" y="14210"/>
                </a:lnTo>
                <a:lnTo>
                  <a:pt x="11729" y="14235"/>
                </a:lnTo>
                <a:lnTo>
                  <a:pt x="12824" y="14283"/>
                </a:lnTo>
                <a:lnTo>
                  <a:pt x="13919" y="14332"/>
                </a:lnTo>
                <a:lnTo>
                  <a:pt x="15014" y="14356"/>
                </a:lnTo>
                <a:lnTo>
                  <a:pt x="16279" y="14356"/>
                </a:lnTo>
                <a:lnTo>
                  <a:pt x="16450" y="14332"/>
                </a:lnTo>
                <a:lnTo>
                  <a:pt x="16620" y="14283"/>
                </a:lnTo>
                <a:lnTo>
                  <a:pt x="16766" y="14235"/>
                </a:lnTo>
                <a:lnTo>
                  <a:pt x="16888" y="14162"/>
                </a:lnTo>
                <a:lnTo>
                  <a:pt x="17009" y="14089"/>
                </a:lnTo>
                <a:lnTo>
                  <a:pt x="17131" y="14016"/>
                </a:lnTo>
                <a:lnTo>
                  <a:pt x="17228" y="13918"/>
                </a:lnTo>
                <a:lnTo>
                  <a:pt x="17398" y="13675"/>
                </a:lnTo>
                <a:lnTo>
                  <a:pt x="17544" y="13407"/>
                </a:lnTo>
                <a:lnTo>
                  <a:pt x="17642" y="13091"/>
                </a:lnTo>
                <a:lnTo>
                  <a:pt x="17690" y="12750"/>
                </a:lnTo>
                <a:lnTo>
                  <a:pt x="17739" y="12337"/>
                </a:lnTo>
                <a:lnTo>
                  <a:pt x="17763" y="11631"/>
                </a:lnTo>
                <a:lnTo>
                  <a:pt x="17812" y="9733"/>
                </a:lnTo>
                <a:lnTo>
                  <a:pt x="17812" y="8760"/>
                </a:lnTo>
                <a:lnTo>
                  <a:pt x="17812" y="7860"/>
                </a:lnTo>
                <a:lnTo>
                  <a:pt x="17763" y="7154"/>
                </a:lnTo>
                <a:lnTo>
                  <a:pt x="17739" y="6911"/>
                </a:lnTo>
                <a:lnTo>
                  <a:pt x="17715" y="6765"/>
                </a:lnTo>
                <a:lnTo>
                  <a:pt x="17690" y="6692"/>
                </a:lnTo>
                <a:lnTo>
                  <a:pt x="17642" y="6643"/>
                </a:lnTo>
                <a:lnTo>
                  <a:pt x="17569" y="6619"/>
                </a:lnTo>
                <a:lnTo>
                  <a:pt x="17520" y="6619"/>
                </a:lnTo>
                <a:lnTo>
                  <a:pt x="17447" y="6643"/>
                </a:lnTo>
                <a:lnTo>
                  <a:pt x="17398" y="6667"/>
                </a:lnTo>
                <a:lnTo>
                  <a:pt x="17350" y="6692"/>
                </a:lnTo>
                <a:lnTo>
                  <a:pt x="17325" y="6740"/>
                </a:lnTo>
                <a:lnTo>
                  <a:pt x="17228" y="6765"/>
                </a:lnTo>
                <a:lnTo>
                  <a:pt x="17155" y="6813"/>
                </a:lnTo>
                <a:lnTo>
                  <a:pt x="16985" y="6959"/>
                </a:lnTo>
                <a:lnTo>
                  <a:pt x="16839" y="7130"/>
                </a:lnTo>
                <a:lnTo>
                  <a:pt x="16717" y="7276"/>
                </a:lnTo>
                <a:lnTo>
                  <a:pt x="16547" y="7495"/>
                </a:lnTo>
                <a:lnTo>
                  <a:pt x="16401" y="7762"/>
                </a:lnTo>
                <a:lnTo>
                  <a:pt x="16328" y="7908"/>
                </a:lnTo>
                <a:lnTo>
                  <a:pt x="16255" y="8054"/>
                </a:lnTo>
                <a:lnTo>
                  <a:pt x="16231" y="8176"/>
                </a:lnTo>
                <a:lnTo>
                  <a:pt x="16206" y="8322"/>
                </a:lnTo>
                <a:lnTo>
                  <a:pt x="16231" y="8371"/>
                </a:lnTo>
                <a:lnTo>
                  <a:pt x="16255" y="8395"/>
                </a:lnTo>
                <a:lnTo>
                  <a:pt x="16304" y="8395"/>
                </a:lnTo>
                <a:lnTo>
                  <a:pt x="16401" y="8346"/>
                </a:lnTo>
                <a:lnTo>
                  <a:pt x="16498" y="8273"/>
                </a:lnTo>
                <a:lnTo>
                  <a:pt x="16644" y="8103"/>
                </a:lnTo>
                <a:lnTo>
                  <a:pt x="16766" y="7884"/>
                </a:lnTo>
                <a:lnTo>
                  <a:pt x="16888" y="7689"/>
                </a:lnTo>
                <a:lnTo>
                  <a:pt x="17106" y="7373"/>
                </a:lnTo>
                <a:lnTo>
                  <a:pt x="17350" y="7057"/>
                </a:lnTo>
                <a:lnTo>
                  <a:pt x="17398" y="7762"/>
                </a:lnTo>
                <a:lnTo>
                  <a:pt x="17301" y="7787"/>
                </a:lnTo>
                <a:lnTo>
                  <a:pt x="17179" y="7811"/>
                </a:lnTo>
                <a:lnTo>
                  <a:pt x="17082" y="7884"/>
                </a:lnTo>
                <a:lnTo>
                  <a:pt x="16985" y="7957"/>
                </a:lnTo>
                <a:lnTo>
                  <a:pt x="16790" y="8152"/>
                </a:lnTo>
                <a:lnTo>
                  <a:pt x="16669" y="8322"/>
                </a:lnTo>
                <a:lnTo>
                  <a:pt x="16450" y="8590"/>
                </a:lnTo>
                <a:lnTo>
                  <a:pt x="16231" y="8882"/>
                </a:lnTo>
                <a:lnTo>
                  <a:pt x="16109" y="9101"/>
                </a:lnTo>
                <a:lnTo>
                  <a:pt x="16060" y="9198"/>
                </a:lnTo>
                <a:lnTo>
                  <a:pt x="16036" y="9271"/>
                </a:lnTo>
                <a:lnTo>
                  <a:pt x="16060" y="9320"/>
                </a:lnTo>
                <a:lnTo>
                  <a:pt x="16060" y="9393"/>
                </a:lnTo>
                <a:lnTo>
                  <a:pt x="16109" y="9417"/>
                </a:lnTo>
                <a:lnTo>
                  <a:pt x="16182" y="9417"/>
                </a:lnTo>
                <a:lnTo>
                  <a:pt x="16255" y="9368"/>
                </a:lnTo>
                <a:lnTo>
                  <a:pt x="16352" y="9271"/>
                </a:lnTo>
                <a:lnTo>
                  <a:pt x="16523" y="9028"/>
                </a:lnTo>
                <a:lnTo>
                  <a:pt x="16620" y="8882"/>
                </a:lnTo>
                <a:lnTo>
                  <a:pt x="16815" y="8638"/>
                </a:lnTo>
                <a:lnTo>
                  <a:pt x="16985" y="8419"/>
                </a:lnTo>
                <a:lnTo>
                  <a:pt x="17204" y="8200"/>
                </a:lnTo>
                <a:lnTo>
                  <a:pt x="17398" y="8006"/>
                </a:lnTo>
                <a:lnTo>
                  <a:pt x="17423" y="8468"/>
                </a:lnTo>
                <a:lnTo>
                  <a:pt x="17252" y="8565"/>
                </a:lnTo>
                <a:lnTo>
                  <a:pt x="17106" y="8687"/>
                </a:lnTo>
                <a:lnTo>
                  <a:pt x="16839" y="8955"/>
                </a:lnTo>
                <a:lnTo>
                  <a:pt x="16669" y="9149"/>
                </a:lnTo>
                <a:lnTo>
                  <a:pt x="16498" y="9368"/>
                </a:lnTo>
                <a:lnTo>
                  <a:pt x="16352" y="9587"/>
                </a:lnTo>
                <a:lnTo>
                  <a:pt x="16304" y="9709"/>
                </a:lnTo>
                <a:lnTo>
                  <a:pt x="16255" y="9831"/>
                </a:lnTo>
                <a:lnTo>
                  <a:pt x="16255" y="9879"/>
                </a:lnTo>
                <a:lnTo>
                  <a:pt x="16279" y="9904"/>
                </a:lnTo>
                <a:lnTo>
                  <a:pt x="16304" y="9928"/>
                </a:lnTo>
                <a:lnTo>
                  <a:pt x="16352" y="9928"/>
                </a:lnTo>
                <a:lnTo>
                  <a:pt x="16450" y="9879"/>
                </a:lnTo>
                <a:lnTo>
                  <a:pt x="16547" y="9806"/>
                </a:lnTo>
                <a:lnTo>
                  <a:pt x="16693" y="9660"/>
                </a:lnTo>
                <a:lnTo>
                  <a:pt x="16839" y="9514"/>
                </a:lnTo>
                <a:lnTo>
                  <a:pt x="16961" y="9320"/>
                </a:lnTo>
                <a:lnTo>
                  <a:pt x="17423" y="8784"/>
                </a:lnTo>
                <a:lnTo>
                  <a:pt x="17423" y="9076"/>
                </a:lnTo>
                <a:lnTo>
                  <a:pt x="17423" y="9101"/>
                </a:lnTo>
                <a:lnTo>
                  <a:pt x="17082" y="9441"/>
                </a:lnTo>
                <a:lnTo>
                  <a:pt x="16742" y="9806"/>
                </a:lnTo>
                <a:lnTo>
                  <a:pt x="16425" y="10123"/>
                </a:lnTo>
                <a:lnTo>
                  <a:pt x="16304" y="10293"/>
                </a:lnTo>
                <a:lnTo>
                  <a:pt x="16255" y="10366"/>
                </a:lnTo>
                <a:lnTo>
                  <a:pt x="16206" y="10463"/>
                </a:lnTo>
                <a:lnTo>
                  <a:pt x="16206" y="10512"/>
                </a:lnTo>
                <a:lnTo>
                  <a:pt x="16231" y="10536"/>
                </a:lnTo>
                <a:lnTo>
                  <a:pt x="16255" y="10561"/>
                </a:lnTo>
                <a:lnTo>
                  <a:pt x="16304" y="10561"/>
                </a:lnTo>
                <a:lnTo>
                  <a:pt x="16401" y="10512"/>
                </a:lnTo>
                <a:lnTo>
                  <a:pt x="16474" y="10463"/>
                </a:lnTo>
                <a:lnTo>
                  <a:pt x="16620" y="10293"/>
                </a:lnTo>
                <a:lnTo>
                  <a:pt x="16888" y="9977"/>
                </a:lnTo>
                <a:lnTo>
                  <a:pt x="17155" y="9612"/>
                </a:lnTo>
                <a:lnTo>
                  <a:pt x="17423" y="9222"/>
                </a:lnTo>
                <a:lnTo>
                  <a:pt x="17423" y="9928"/>
                </a:lnTo>
                <a:lnTo>
                  <a:pt x="17398" y="9928"/>
                </a:lnTo>
                <a:lnTo>
                  <a:pt x="16961" y="10293"/>
                </a:lnTo>
                <a:lnTo>
                  <a:pt x="16766" y="10488"/>
                </a:lnTo>
                <a:lnTo>
                  <a:pt x="16547" y="10682"/>
                </a:lnTo>
                <a:lnTo>
                  <a:pt x="16377" y="10853"/>
                </a:lnTo>
                <a:lnTo>
                  <a:pt x="16231" y="11047"/>
                </a:lnTo>
                <a:lnTo>
                  <a:pt x="16158" y="11145"/>
                </a:lnTo>
                <a:lnTo>
                  <a:pt x="16109" y="11266"/>
                </a:lnTo>
                <a:lnTo>
                  <a:pt x="16085" y="11388"/>
                </a:lnTo>
                <a:lnTo>
                  <a:pt x="16085" y="11485"/>
                </a:lnTo>
                <a:lnTo>
                  <a:pt x="16133" y="11534"/>
                </a:lnTo>
                <a:lnTo>
                  <a:pt x="16206" y="11558"/>
                </a:lnTo>
                <a:lnTo>
                  <a:pt x="16304" y="11509"/>
                </a:lnTo>
                <a:lnTo>
                  <a:pt x="16377" y="11461"/>
                </a:lnTo>
                <a:lnTo>
                  <a:pt x="16547" y="11291"/>
                </a:lnTo>
                <a:lnTo>
                  <a:pt x="16669" y="11096"/>
                </a:lnTo>
                <a:lnTo>
                  <a:pt x="16790" y="10926"/>
                </a:lnTo>
                <a:lnTo>
                  <a:pt x="17423" y="10196"/>
                </a:lnTo>
                <a:lnTo>
                  <a:pt x="17423" y="10755"/>
                </a:lnTo>
                <a:lnTo>
                  <a:pt x="17033" y="11096"/>
                </a:lnTo>
                <a:lnTo>
                  <a:pt x="16669" y="11436"/>
                </a:lnTo>
                <a:lnTo>
                  <a:pt x="16498" y="11607"/>
                </a:lnTo>
                <a:lnTo>
                  <a:pt x="16352" y="11777"/>
                </a:lnTo>
                <a:lnTo>
                  <a:pt x="16231" y="11972"/>
                </a:lnTo>
                <a:lnTo>
                  <a:pt x="16182" y="12093"/>
                </a:lnTo>
                <a:lnTo>
                  <a:pt x="16158" y="12191"/>
                </a:lnTo>
                <a:lnTo>
                  <a:pt x="16158" y="12239"/>
                </a:lnTo>
                <a:lnTo>
                  <a:pt x="16182" y="12288"/>
                </a:lnTo>
                <a:lnTo>
                  <a:pt x="16279" y="12288"/>
                </a:lnTo>
                <a:lnTo>
                  <a:pt x="16352" y="12239"/>
                </a:lnTo>
                <a:lnTo>
                  <a:pt x="16450" y="12166"/>
                </a:lnTo>
                <a:lnTo>
                  <a:pt x="16596" y="11996"/>
                </a:lnTo>
                <a:lnTo>
                  <a:pt x="16888" y="11655"/>
                </a:lnTo>
                <a:lnTo>
                  <a:pt x="17423" y="10999"/>
                </a:lnTo>
                <a:lnTo>
                  <a:pt x="17398" y="11485"/>
                </a:lnTo>
                <a:lnTo>
                  <a:pt x="17301" y="11582"/>
                </a:lnTo>
                <a:lnTo>
                  <a:pt x="17204" y="11680"/>
                </a:lnTo>
                <a:lnTo>
                  <a:pt x="17009" y="11899"/>
                </a:lnTo>
                <a:lnTo>
                  <a:pt x="16863" y="12045"/>
                </a:lnTo>
                <a:lnTo>
                  <a:pt x="16693" y="12191"/>
                </a:lnTo>
                <a:lnTo>
                  <a:pt x="16328" y="12410"/>
                </a:lnTo>
                <a:lnTo>
                  <a:pt x="16158" y="12556"/>
                </a:lnTo>
                <a:lnTo>
                  <a:pt x="15914" y="12750"/>
                </a:lnTo>
                <a:lnTo>
                  <a:pt x="15817" y="12848"/>
                </a:lnTo>
                <a:lnTo>
                  <a:pt x="15768" y="12969"/>
                </a:lnTo>
                <a:lnTo>
                  <a:pt x="15744" y="13018"/>
                </a:lnTo>
                <a:lnTo>
                  <a:pt x="15744" y="13067"/>
                </a:lnTo>
                <a:lnTo>
                  <a:pt x="15768" y="13115"/>
                </a:lnTo>
                <a:lnTo>
                  <a:pt x="15817" y="13164"/>
                </a:lnTo>
                <a:lnTo>
                  <a:pt x="15866" y="13213"/>
                </a:lnTo>
                <a:lnTo>
                  <a:pt x="15939" y="13188"/>
                </a:lnTo>
                <a:lnTo>
                  <a:pt x="16012" y="13164"/>
                </a:lnTo>
                <a:lnTo>
                  <a:pt x="16085" y="13140"/>
                </a:lnTo>
                <a:lnTo>
                  <a:pt x="16377" y="12872"/>
                </a:lnTo>
                <a:lnTo>
                  <a:pt x="16693" y="12653"/>
                </a:lnTo>
                <a:lnTo>
                  <a:pt x="17058" y="12361"/>
                </a:lnTo>
                <a:lnTo>
                  <a:pt x="17228" y="12191"/>
                </a:lnTo>
                <a:lnTo>
                  <a:pt x="17398" y="12020"/>
                </a:lnTo>
                <a:lnTo>
                  <a:pt x="17374" y="12312"/>
                </a:lnTo>
                <a:lnTo>
                  <a:pt x="17228" y="12385"/>
                </a:lnTo>
                <a:lnTo>
                  <a:pt x="17082" y="12507"/>
                </a:lnTo>
                <a:lnTo>
                  <a:pt x="16815" y="12726"/>
                </a:lnTo>
                <a:lnTo>
                  <a:pt x="16620" y="12921"/>
                </a:lnTo>
                <a:lnTo>
                  <a:pt x="16401" y="13115"/>
                </a:lnTo>
                <a:lnTo>
                  <a:pt x="16182" y="13359"/>
                </a:lnTo>
                <a:lnTo>
                  <a:pt x="16109" y="13456"/>
                </a:lnTo>
                <a:lnTo>
                  <a:pt x="16036" y="13578"/>
                </a:lnTo>
                <a:lnTo>
                  <a:pt x="16036" y="13626"/>
                </a:lnTo>
                <a:lnTo>
                  <a:pt x="16036" y="13675"/>
                </a:lnTo>
                <a:lnTo>
                  <a:pt x="16085" y="13699"/>
                </a:lnTo>
                <a:lnTo>
                  <a:pt x="16133" y="13699"/>
                </a:lnTo>
                <a:lnTo>
                  <a:pt x="16255" y="13651"/>
                </a:lnTo>
                <a:lnTo>
                  <a:pt x="16352" y="13602"/>
                </a:lnTo>
                <a:lnTo>
                  <a:pt x="16547" y="13432"/>
                </a:lnTo>
                <a:lnTo>
                  <a:pt x="16888" y="13067"/>
                </a:lnTo>
                <a:lnTo>
                  <a:pt x="17301" y="12677"/>
                </a:lnTo>
                <a:lnTo>
                  <a:pt x="17350" y="12629"/>
                </a:lnTo>
                <a:lnTo>
                  <a:pt x="17350" y="12629"/>
                </a:lnTo>
                <a:lnTo>
                  <a:pt x="17301" y="12969"/>
                </a:lnTo>
                <a:lnTo>
                  <a:pt x="17204" y="13286"/>
                </a:lnTo>
                <a:lnTo>
                  <a:pt x="17131" y="13456"/>
                </a:lnTo>
                <a:lnTo>
                  <a:pt x="17033" y="13578"/>
                </a:lnTo>
                <a:lnTo>
                  <a:pt x="16936" y="13699"/>
                </a:lnTo>
                <a:lnTo>
                  <a:pt x="16815" y="13797"/>
                </a:lnTo>
                <a:lnTo>
                  <a:pt x="16669" y="13894"/>
                </a:lnTo>
                <a:lnTo>
                  <a:pt x="16474" y="13967"/>
                </a:lnTo>
                <a:lnTo>
                  <a:pt x="16279" y="13991"/>
                </a:lnTo>
                <a:lnTo>
                  <a:pt x="15671" y="13991"/>
                </a:lnTo>
                <a:lnTo>
                  <a:pt x="15282" y="13943"/>
                </a:lnTo>
                <a:lnTo>
                  <a:pt x="14162" y="13894"/>
                </a:lnTo>
                <a:lnTo>
                  <a:pt x="13043" y="13821"/>
                </a:lnTo>
                <a:lnTo>
                  <a:pt x="11924" y="13797"/>
                </a:lnTo>
                <a:lnTo>
                  <a:pt x="10780" y="13772"/>
                </a:lnTo>
                <a:lnTo>
                  <a:pt x="8517" y="13772"/>
                </a:lnTo>
                <a:lnTo>
                  <a:pt x="6279" y="13797"/>
                </a:lnTo>
                <a:lnTo>
                  <a:pt x="4016" y="13870"/>
                </a:lnTo>
                <a:lnTo>
                  <a:pt x="3651" y="13894"/>
                </a:lnTo>
                <a:lnTo>
                  <a:pt x="3237" y="13943"/>
                </a:lnTo>
                <a:lnTo>
                  <a:pt x="2410" y="14016"/>
                </a:lnTo>
                <a:lnTo>
                  <a:pt x="1996" y="14040"/>
                </a:lnTo>
                <a:lnTo>
                  <a:pt x="1582" y="14016"/>
                </a:lnTo>
                <a:lnTo>
                  <a:pt x="1193" y="13943"/>
                </a:lnTo>
                <a:lnTo>
                  <a:pt x="1023" y="13894"/>
                </a:lnTo>
                <a:lnTo>
                  <a:pt x="828" y="13821"/>
                </a:lnTo>
                <a:lnTo>
                  <a:pt x="755" y="13772"/>
                </a:lnTo>
                <a:lnTo>
                  <a:pt x="682" y="13699"/>
                </a:lnTo>
                <a:lnTo>
                  <a:pt x="609" y="13626"/>
                </a:lnTo>
                <a:lnTo>
                  <a:pt x="561" y="13529"/>
                </a:lnTo>
                <a:lnTo>
                  <a:pt x="512" y="13334"/>
                </a:lnTo>
                <a:lnTo>
                  <a:pt x="488" y="13115"/>
                </a:lnTo>
                <a:lnTo>
                  <a:pt x="463" y="12896"/>
                </a:lnTo>
                <a:lnTo>
                  <a:pt x="488" y="12677"/>
                </a:lnTo>
                <a:lnTo>
                  <a:pt x="536" y="12288"/>
                </a:lnTo>
                <a:lnTo>
                  <a:pt x="585" y="11412"/>
                </a:lnTo>
                <a:lnTo>
                  <a:pt x="609" y="10561"/>
                </a:lnTo>
                <a:lnTo>
                  <a:pt x="609" y="9563"/>
                </a:lnTo>
                <a:lnTo>
                  <a:pt x="634" y="8565"/>
                </a:lnTo>
                <a:lnTo>
                  <a:pt x="634" y="7543"/>
                </a:lnTo>
                <a:lnTo>
                  <a:pt x="609" y="6546"/>
                </a:lnTo>
                <a:lnTo>
                  <a:pt x="731" y="6667"/>
                </a:lnTo>
                <a:lnTo>
                  <a:pt x="853" y="6765"/>
                </a:lnTo>
                <a:lnTo>
                  <a:pt x="999" y="6862"/>
                </a:lnTo>
                <a:lnTo>
                  <a:pt x="1144" y="6911"/>
                </a:lnTo>
                <a:lnTo>
                  <a:pt x="1315" y="6959"/>
                </a:lnTo>
                <a:lnTo>
                  <a:pt x="1485" y="6984"/>
                </a:lnTo>
                <a:lnTo>
                  <a:pt x="1290" y="7154"/>
                </a:lnTo>
                <a:lnTo>
                  <a:pt x="1193" y="7227"/>
                </a:lnTo>
                <a:lnTo>
                  <a:pt x="1096" y="7324"/>
                </a:lnTo>
                <a:lnTo>
                  <a:pt x="1047" y="7373"/>
                </a:lnTo>
                <a:lnTo>
                  <a:pt x="1023" y="7446"/>
                </a:lnTo>
                <a:lnTo>
                  <a:pt x="1047" y="7495"/>
                </a:lnTo>
                <a:lnTo>
                  <a:pt x="1096" y="7543"/>
                </a:lnTo>
                <a:lnTo>
                  <a:pt x="1169" y="7592"/>
                </a:lnTo>
                <a:lnTo>
                  <a:pt x="1217" y="7592"/>
                </a:lnTo>
                <a:lnTo>
                  <a:pt x="1242" y="7568"/>
                </a:lnTo>
                <a:lnTo>
                  <a:pt x="1363" y="7470"/>
                </a:lnTo>
                <a:lnTo>
                  <a:pt x="1509" y="7349"/>
                </a:lnTo>
                <a:lnTo>
                  <a:pt x="1704" y="7154"/>
                </a:lnTo>
                <a:lnTo>
                  <a:pt x="1826" y="7008"/>
                </a:lnTo>
                <a:lnTo>
                  <a:pt x="2020" y="7032"/>
                </a:lnTo>
                <a:lnTo>
                  <a:pt x="2264" y="7032"/>
                </a:lnTo>
                <a:lnTo>
                  <a:pt x="2093" y="7154"/>
                </a:lnTo>
                <a:lnTo>
                  <a:pt x="1850" y="7349"/>
                </a:lnTo>
                <a:lnTo>
                  <a:pt x="1753" y="7446"/>
                </a:lnTo>
                <a:lnTo>
                  <a:pt x="1680" y="7543"/>
                </a:lnTo>
                <a:lnTo>
                  <a:pt x="1655" y="7641"/>
                </a:lnTo>
                <a:lnTo>
                  <a:pt x="1680" y="7714"/>
                </a:lnTo>
                <a:lnTo>
                  <a:pt x="1753" y="7738"/>
                </a:lnTo>
                <a:lnTo>
                  <a:pt x="1850" y="7714"/>
                </a:lnTo>
                <a:lnTo>
                  <a:pt x="1947" y="7665"/>
                </a:lnTo>
                <a:lnTo>
                  <a:pt x="2045" y="7568"/>
                </a:lnTo>
                <a:lnTo>
                  <a:pt x="2239" y="7373"/>
                </a:lnTo>
                <a:lnTo>
                  <a:pt x="2410" y="7203"/>
                </a:lnTo>
                <a:lnTo>
                  <a:pt x="2580" y="7032"/>
                </a:lnTo>
                <a:lnTo>
                  <a:pt x="2775" y="7032"/>
                </a:lnTo>
                <a:lnTo>
                  <a:pt x="2726" y="7081"/>
                </a:lnTo>
                <a:lnTo>
                  <a:pt x="2483" y="7276"/>
                </a:lnTo>
                <a:lnTo>
                  <a:pt x="2361" y="7397"/>
                </a:lnTo>
                <a:lnTo>
                  <a:pt x="2288" y="7519"/>
                </a:lnTo>
                <a:lnTo>
                  <a:pt x="2264" y="7568"/>
                </a:lnTo>
                <a:lnTo>
                  <a:pt x="2264" y="7641"/>
                </a:lnTo>
                <a:lnTo>
                  <a:pt x="2288" y="7689"/>
                </a:lnTo>
                <a:lnTo>
                  <a:pt x="2312" y="7738"/>
                </a:lnTo>
                <a:lnTo>
                  <a:pt x="2361" y="7762"/>
                </a:lnTo>
                <a:lnTo>
                  <a:pt x="2410" y="7787"/>
                </a:lnTo>
                <a:lnTo>
                  <a:pt x="2458" y="7787"/>
                </a:lnTo>
                <a:lnTo>
                  <a:pt x="2531" y="7762"/>
                </a:lnTo>
                <a:lnTo>
                  <a:pt x="2653" y="7665"/>
                </a:lnTo>
                <a:lnTo>
                  <a:pt x="2848" y="7470"/>
                </a:lnTo>
                <a:lnTo>
                  <a:pt x="3042" y="7251"/>
                </a:lnTo>
                <a:lnTo>
                  <a:pt x="3140" y="7154"/>
                </a:lnTo>
                <a:lnTo>
                  <a:pt x="3188" y="7057"/>
                </a:lnTo>
                <a:lnTo>
                  <a:pt x="3505" y="7057"/>
                </a:lnTo>
                <a:lnTo>
                  <a:pt x="3261" y="7203"/>
                </a:lnTo>
                <a:lnTo>
                  <a:pt x="3067" y="7349"/>
                </a:lnTo>
                <a:lnTo>
                  <a:pt x="2969" y="7446"/>
                </a:lnTo>
                <a:lnTo>
                  <a:pt x="2921" y="7543"/>
                </a:lnTo>
                <a:lnTo>
                  <a:pt x="2896" y="7616"/>
                </a:lnTo>
                <a:lnTo>
                  <a:pt x="2896" y="7665"/>
                </a:lnTo>
                <a:lnTo>
                  <a:pt x="2921" y="7714"/>
                </a:lnTo>
                <a:lnTo>
                  <a:pt x="2945" y="7738"/>
                </a:lnTo>
                <a:lnTo>
                  <a:pt x="2994" y="7762"/>
                </a:lnTo>
                <a:lnTo>
                  <a:pt x="3042" y="7787"/>
                </a:lnTo>
                <a:lnTo>
                  <a:pt x="3091" y="7762"/>
                </a:lnTo>
                <a:lnTo>
                  <a:pt x="3164" y="7738"/>
                </a:lnTo>
                <a:lnTo>
                  <a:pt x="3310" y="7568"/>
                </a:lnTo>
                <a:lnTo>
                  <a:pt x="3456" y="7397"/>
                </a:lnTo>
                <a:lnTo>
                  <a:pt x="3748" y="7057"/>
                </a:lnTo>
                <a:lnTo>
                  <a:pt x="4186" y="7057"/>
                </a:lnTo>
                <a:lnTo>
                  <a:pt x="4040" y="7154"/>
                </a:lnTo>
                <a:lnTo>
                  <a:pt x="3870" y="7324"/>
                </a:lnTo>
                <a:lnTo>
                  <a:pt x="3724" y="7495"/>
                </a:lnTo>
                <a:lnTo>
                  <a:pt x="3699" y="7568"/>
                </a:lnTo>
                <a:lnTo>
                  <a:pt x="3699" y="7616"/>
                </a:lnTo>
                <a:lnTo>
                  <a:pt x="3724" y="7665"/>
                </a:lnTo>
                <a:lnTo>
                  <a:pt x="3772" y="7714"/>
                </a:lnTo>
                <a:lnTo>
                  <a:pt x="3845" y="7738"/>
                </a:lnTo>
                <a:lnTo>
                  <a:pt x="3894" y="7738"/>
                </a:lnTo>
                <a:lnTo>
                  <a:pt x="3967" y="7714"/>
                </a:lnTo>
                <a:lnTo>
                  <a:pt x="4016" y="7665"/>
                </a:lnTo>
                <a:lnTo>
                  <a:pt x="4137" y="7495"/>
                </a:lnTo>
                <a:lnTo>
                  <a:pt x="4259" y="7324"/>
                </a:lnTo>
                <a:lnTo>
                  <a:pt x="4332" y="7203"/>
                </a:lnTo>
                <a:lnTo>
                  <a:pt x="4381" y="7057"/>
                </a:lnTo>
                <a:lnTo>
                  <a:pt x="4624" y="7057"/>
                </a:lnTo>
                <a:lnTo>
                  <a:pt x="4502" y="7154"/>
                </a:lnTo>
                <a:lnTo>
                  <a:pt x="4405" y="7300"/>
                </a:lnTo>
                <a:lnTo>
                  <a:pt x="4332" y="7422"/>
                </a:lnTo>
                <a:lnTo>
                  <a:pt x="4259" y="7543"/>
                </a:lnTo>
                <a:lnTo>
                  <a:pt x="4259" y="7616"/>
                </a:lnTo>
                <a:lnTo>
                  <a:pt x="4283" y="7665"/>
                </a:lnTo>
                <a:lnTo>
                  <a:pt x="4308" y="7714"/>
                </a:lnTo>
                <a:lnTo>
                  <a:pt x="4356" y="7762"/>
                </a:lnTo>
                <a:lnTo>
                  <a:pt x="4405" y="7787"/>
                </a:lnTo>
                <a:lnTo>
                  <a:pt x="4454" y="7787"/>
                </a:lnTo>
                <a:lnTo>
                  <a:pt x="4527" y="7762"/>
                </a:lnTo>
                <a:lnTo>
                  <a:pt x="4575" y="7738"/>
                </a:lnTo>
                <a:lnTo>
                  <a:pt x="4600" y="7689"/>
                </a:lnTo>
                <a:lnTo>
                  <a:pt x="4746" y="7495"/>
                </a:lnTo>
                <a:lnTo>
                  <a:pt x="4867" y="7300"/>
                </a:lnTo>
                <a:lnTo>
                  <a:pt x="4965" y="7178"/>
                </a:lnTo>
                <a:lnTo>
                  <a:pt x="5038" y="7032"/>
                </a:lnTo>
                <a:lnTo>
                  <a:pt x="5354" y="7032"/>
                </a:lnTo>
                <a:lnTo>
                  <a:pt x="5208" y="7178"/>
                </a:lnTo>
                <a:lnTo>
                  <a:pt x="5062" y="7373"/>
                </a:lnTo>
                <a:lnTo>
                  <a:pt x="4989" y="7470"/>
                </a:lnTo>
                <a:lnTo>
                  <a:pt x="4940" y="7592"/>
                </a:lnTo>
                <a:lnTo>
                  <a:pt x="4940" y="7641"/>
                </a:lnTo>
                <a:lnTo>
                  <a:pt x="4940" y="7665"/>
                </a:lnTo>
                <a:lnTo>
                  <a:pt x="4989" y="7762"/>
                </a:lnTo>
                <a:lnTo>
                  <a:pt x="5086" y="7787"/>
                </a:lnTo>
                <a:lnTo>
                  <a:pt x="5135" y="7787"/>
                </a:lnTo>
                <a:lnTo>
                  <a:pt x="5159" y="7762"/>
                </a:lnTo>
                <a:lnTo>
                  <a:pt x="5257" y="7689"/>
                </a:lnTo>
                <a:lnTo>
                  <a:pt x="5330" y="7616"/>
                </a:lnTo>
                <a:lnTo>
                  <a:pt x="5451" y="7422"/>
                </a:lnTo>
                <a:lnTo>
                  <a:pt x="5670" y="7032"/>
                </a:lnTo>
                <a:lnTo>
                  <a:pt x="6011" y="7032"/>
                </a:lnTo>
                <a:lnTo>
                  <a:pt x="5889" y="7130"/>
                </a:lnTo>
                <a:lnTo>
                  <a:pt x="5719" y="7300"/>
                </a:lnTo>
                <a:lnTo>
                  <a:pt x="5573" y="7495"/>
                </a:lnTo>
                <a:lnTo>
                  <a:pt x="5549" y="7568"/>
                </a:lnTo>
                <a:lnTo>
                  <a:pt x="5573" y="7616"/>
                </a:lnTo>
                <a:lnTo>
                  <a:pt x="5597" y="7665"/>
                </a:lnTo>
                <a:lnTo>
                  <a:pt x="5646" y="7714"/>
                </a:lnTo>
                <a:lnTo>
                  <a:pt x="5695" y="7738"/>
                </a:lnTo>
                <a:lnTo>
                  <a:pt x="5743" y="7738"/>
                </a:lnTo>
                <a:lnTo>
                  <a:pt x="5816" y="7714"/>
                </a:lnTo>
                <a:lnTo>
                  <a:pt x="5865" y="7665"/>
                </a:lnTo>
                <a:lnTo>
                  <a:pt x="6060" y="7349"/>
                </a:lnTo>
                <a:lnTo>
                  <a:pt x="6157" y="7178"/>
                </a:lnTo>
                <a:lnTo>
                  <a:pt x="6230" y="7032"/>
                </a:lnTo>
                <a:lnTo>
                  <a:pt x="6936" y="7008"/>
                </a:lnTo>
                <a:lnTo>
                  <a:pt x="6936" y="7008"/>
                </a:lnTo>
                <a:lnTo>
                  <a:pt x="6765" y="7154"/>
                </a:lnTo>
                <a:lnTo>
                  <a:pt x="6619" y="7276"/>
                </a:lnTo>
                <a:lnTo>
                  <a:pt x="6449" y="7422"/>
                </a:lnTo>
                <a:lnTo>
                  <a:pt x="6303" y="7592"/>
                </a:lnTo>
                <a:lnTo>
                  <a:pt x="6279" y="7641"/>
                </a:lnTo>
                <a:lnTo>
                  <a:pt x="6254" y="7714"/>
                </a:lnTo>
                <a:lnTo>
                  <a:pt x="6279" y="7762"/>
                </a:lnTo>
                <a:lnTo>
                  <a:pt x="6303" y="7811"/>
                </a:lnTo>
                <a:lnTo>
                  <a:pt x="6352" y="7835"/>
                </a:lnTo>
                <a:lnTo>
                  <a:pt x="6400" y="7860"/>
                </a:lnTo>
                <a:lnTo>
                  <a:pt x="6473" y="7835"/>
                </a:lnTo>
                <a:lnTo>
                  <a:pt x="6522" y="7811"/>
                </a:lnTo>
                <a:lnTo>
                  <a:pt x="6790" y="7470"/>
                </a:lnTo>
                <a:lnTo>
                  <a:pt x="6911" y="7251"/>
                </a:lnTo>
                <a:lnTo>
                  <a:pt x="7009" y="7032"/>
                </a:lnTo>
                <a:lnTo>
                  <a:pt x="7009" y="7008"/>
                </a:lnTo>
                <a:lnTo>
                  <a:pt x="7398" y="7008"/>
                </a:lnTo>
                <a:lnTo>
                  <a:pt x="7252" y="7130"/>
                </a:lnTo>
                <a:lnTo>
                  <a:pt x="7106" y="7276"/>
                </a:lnTo>
                <a:lnTo>
                  <a:pt x="6984" y="7446"/>
                </a:lnTo>
                <a:lnTo>
                  <a:pt x="6887" y="7616"/>
                </a:lnTo>
                <a:lnTo>
                  <a:pt x="6863" y="7689"/>
                </a:lnTo>
                <a:lnTo>
                  <a:pt x="6887" y="7738"/>
                </a:lnTo>
                <a:lnTo>
                  <a:pt x="6911" y="7787"/>
                </a:lnTo>
                <a:lnTo>
                  <a:pt x="6960" y="7835"/>
                </a:lnTo>
                <a:lnTo>
                  <a:pt x="7009" y="7860"/>
                </a:lnTo>
                <a:lnTo>
                  <a:pt x="7057" y="7860"/>
                </a:lnTo>
                <a:lnTo>
                  <a:pt x="7130" y="7835"/>
                </a:lnTo>
                <a:lnTo>
                  <a:pt x="7179" y="7787"/>
                </a:lnTo>
                <a:lnTo>
                  <a:pt x="7398" y="7397"/>
                </a:lnTo>
                <a:lnTo>
                  <a:pt x="7617" y="7008"/>
                </a:lnTo>
                <a:lnTo>
                  <a:pt x="7812" y="7008"/>
                </a:lnTo>
                <a:lnTo>
                  <a:pt x="7812" y="7081"/>
                </a:lnTo>
                <a:lnTo>
                  <a:pt x="7690" y="7251"/>
                </a:lnTo>
                <a:lnTo>
                  <a:pt x="7568" y="7446"/>
                </a:lnTo>
                <a:lnTo>
                  <a:pt x="7520" y="7568"/>
                </a:lnTo>
                <a:lnTo>
                  <a:pt x="7471" y="7665"/>
                </a:lnTo>
                <a:lnTo>
                  <a:pt x="7471" y="7762"/>
                </a:lnTo>
                <a:lnTo>
                  <a:pt x="7495" y="7811"/>
                </a:lnTo>
                <a:lnTo>
                  <a:pt x="7544" y="7860"/>
                </a:lnTo>
                <a:lnTo>
                  <a:pt x="7593" y="7884"/>
                </a:lnTo>
                <a:lnTo>
                  <a:pt x="7666" y="7908"/>
                </a:lnTo>
                <a:lnTo>
                  <a:pt x="7739" y="7884"/>
                </a:lnTo>
                <a:lnTo>
                  <a:pt x="7787" y="7835"/>
                </a:lnTo>
                <a:lnTo>
                  <a:pt x="7836" y="7762"/>
                </a:lnTo>
                <a:lnTo>
                  <a:pt x="7933" y="7519"/>
                </a:lnTo>
                <a:lnTo>
                  <a:pt x="8031" y="7665"/>
                </a:lnTo>
                <a:lnTo>
                  <a:pt x="8152" y="7835"/>
                </a:lnTo>
                <a:lnTo>
                  <a:pt x="8274" y="7957"/>
                </a:lnTo>
                <a:lnTo>
                  <a:pt x="8444" y="8054"/>
                </a:lnTo>
                <a:lnTo>
                  <a:pt x="8615" y="8127"/>
                </a:lnTo>
                <a:lnTo>
                  <a:pt x="8785" y="8176"/>
                </a:lnTo>
                <a:lnTo>
                  <a:pt x="9004" y="8200"/>
                </a:lnTo>
                <a:lnTo>
                  <a:pt x="9198" y="8152"/>
                </a:lnTo>
                <a:lnTo>
                  <a:pt x="9393" y="8079"/>
                </a:lnTo>
                <a:lnTo>
                  <a:pt x="9563" y="7981"/>
                </a:lnTo>
                <a:lnTo>
                  <a:pt x="9709" y="7860"/>
                </a:lnTo>
                <a:lnTo>
                  <a:pt x="9807" y="7714"/>
                </a:lnTo>
                <a:lnTo>
                  <a:pt x="9904" y="7543"/>
                </a:lnTo>
                <a:lnTo>
                  <a:pt x="9977" y="7373"/>
                </a:lnTo>
                <a:lnTo>
                  <a:pt x="10026" y="7178"/>
                </a:lnTo>
                <a:lnTo>
                  <a:pt x="10050" y="6984"/>
                </a:lnTo>
                <a:lnTo>
                  <a:pt x="10415" y="7032"/>
                </a:lnTo>
                <a:lnTo>
                  <a:pt x="10293" y="7130"/>
                </a:lnTo>
                <a:lnTo>
                  <a:pt x="10172" y="7227"/>
                </a:lnTo>
                <a:lnTo>
                  <a:pt x="10026" y="7397"/>
                </a:lnTo>
                <a:lnTo>
                  <a:pt x="9928" y="7616"/>
                </a:lnTo>
                <a:lnTo>
                  <a:pt x="9904" y="7665"/>
                </a:lnTo>
                <a:lnTo>
                  <a:pt x="9928" y="7738"/>
                </a:lnTo>
                <a:lnTo>
                  <a:pt x="9977" y="7762"/>
                </a:lnTo>
                <a:lnTo>
                  <a:pt x="10026" y="7811"/>
                </a:lnTo>
                <a:lnTo>
                  <a:pt x="10099" y="7811"/>
                </a:lnTo>
                <a:lnTo>
                  <a:pt x="10147" y="7787"/>
                </a:lnTo>
                <a:lnTo>
                  <a:pt x="10220" y="7762"/>
                </a:lnTo>
                <a:lnTo>
                  <a:pt x="10245" y="7689"/>
                </a:lnTo>
                <a:lnTo>
                  <a:pt x="10342" y="7519"/>
                </a:lnTo>
                <a:lnTo>
                  <a:pt x="10439" y="7349"/>
                </a:lnTo>
                <a:lnTo>
                  <a:pt x="10488" y="7203"/>
                </a:lnTo>
                <a:lnTo>
                  <a:pt x="10512" y="7057"/>
                </a:lnTo>
                <a:lnTo>
                  <a:pt x="11048" y="7057"/>
                </a:lnTo>
                <a:lnTo>
                  <a:pt x="10926" y="7178"/>
                </a:lnTo>
                <a:lnTo>
                  <a:pt x="10829" y="7300"/>
                </a:lnTo>
                <a:lnTo>
                  <a:pt x="10756" y="7446"/>
                </a:lnTo>
                <a:lnTo>
                  <a:pt x="10683" y="7592"/>
                </a:lnTo>
                <a:lnTo>
                  <a:pt x="10683" y="7641"/>
                </a:lnTo>
                <a:lnTo>
                  <a:pt x="10683" y="7665"/>
                </a:lnTo>
                <a:lnTo>
                  <a:pt x="10707" y="7714"/>
                </a:lnTo>
                <a:lnTo>
                  <a:pt x="10756" y="7714"/>
                </a:lnTo>
                <a:lnTo>
                  <a:pt x="10829" y="7738"/>
                </a:lnTo>
                <a:lnTo>
                  <a:pt x="10877" y="7714"/>
                </a:lnTo>
                <a:lnTo>
                  <a:pt x="10902" y="7689"/>
                </a:lnTo>
                <a:lnTo>
                  <a:pt x="10999" y="7543"/>
                </a:lnTo>
                <a:lnTo>
                  <a:pt x="11096" y="7373"/>
                </a:lnTo>
                <a:lnTo>
                  <a:pt x="11267" y="7057"/>
                </a:lnTo>
                <a:lnTo>
                  <a:pt x="11534" y="7032"/>
                </a:lnTo>
                <a:lnTo>
                  <a:pt x="11340" y="7300"/>
                </a:lnTo>
                <a:lnTo>
                  <a:pt x="11242" y="7446"/>
                </a:lnTo>
                <a:lnTo>
                  <a:pt x="11169" y="7592"/>
                </a:lnTo>
                <a:lnTo>
                  <a:pt x="11169" y="7665"/>
                </a:lnTo>
                <a:lnTo>
                  <a:pt x="11194" y="7714"/>
                </a:lnTo>
                <a:lnTo>
                  <a:pt x="11218" y="7762"/>
                </a:lnTo>
                <a:lnTo>
                  <a:pt x="11267" y="7787"/>
                </a:lnTo>
                <a:lnTo>
                  <a:pt x="11388" y="7787"/>
                </a:lnTo>
                <a:lnTo>
                  <a:pt x="11437" y="7762"/>
                </a:lnTo>
                <a:lnTo>
                  <a:pt x="11461" y="7714"/>
                </a:lnTo>
                <a:lnTo>
                  <a:pt x="11632" y="7373"/>
                </a:lnTo>
                <a:lnTo>
                  <a:pt x="11778" y="7032"/>
                </a:lnTo>
                <a:lnTo>
                  <a:pt x="12191" y="7032"/>
                </a:lnTo>
                <a:lnTo>
                  <a:pt x="12021" y="7227"/>
                </a:lnTo>
                <a:lnTo>
                  <a:pt x="11948" y="7349"/>
                </a:lnTo>
                <a:lnTo>
                  <a:pt x="11875" y="7470"/>
                </a:lnTo>
                <a:lnTo>
                  <a:pt x="11851" y="7592"/>
                </a:lnTo>
                <a:lnTo>
                  <a:pt x="11851" y="7641"/>
                </a:lnTo>
                <a:lnTo>
                  <a:pt x="11875" y="7714"/>
                </a:lnTo>
                <a:lnTo>
                  <a:pt x="11924" y="7738"/>
                </a:lnTo>
                <a:lnTo>
                  <a:pt x="11972" y="7762"/>
                </a:lnTo>
                <a:lnTo>
                  <a:pt x="12021" y="7738"/>
                </a:lnTo>
                <a:lnTo>
                  <a:pt x="12070" y="7689"/>
                </a:lnTo>
                <a:lnTo>
                  <a:pt x="12143" y="7592"/>
                </a:lnTo>
                <a:lnTo>
                  <a:pt x="12240" y="7349"/>
                </a:lnTo>
                <a:lnTo>
                  <a:pt x="12386" y="7032"/>
                </a:lnTo>
                <a:lnTo>
                  <a:pt x="12775" y="7008"/>
                </a:lnTo>
                <a:lnTo>
                  <a:pt x="12654" y="7130"/>
                </a:lnTo>
                <a:lnTo>
                  <a:pt x="12556" y="7276"/>
                </a:lnTo>
                <a:lnTo>
                  <a:pt x="12459" y="7397"/>
                </a:lnTo>
                <a:lnTo>
                  <a:pt x="12386" y="7568"/>
                </a:lnTo>
                <a:lnTo>
                  <a:pt x="12386" y="7616"/>
                </a:lnTo>
                <a:lnTo>
                  <a:pt x="12410" y="7665"/>
                </a:lnTo>
                <a:lnTo>
                  <a:pt x="12435" y="7689"/>
                </a:lnTo>
                <a:lnTo>
                  <a:pt x="12483" y="7714"/>
                </a:lnTo>
                <a:lnTo>
                  <a:pt x="12581" y="7714"/>
                </a:lnTo>
                <a:lnTo>
                  <a:pt x="12605" y="7689"/>
                </a:lnTo>
                <a:lnTo>
                  <a:pt x="12654" y="7641"/>
                </a:lnTo>
                <a:lnTo>
                  <a:pt x="12702" y="7470"/>
                </a:lnTo>
                <a:lnTo>
                  <a:pt x="12775" y="7300"/>
                </a:lnTo>
                <a:lnTo>
                  <a:pt x="12970" y="7008"/>
                </a:lnTo>
                <a:lnTo>
                  <a:pt x="13384" y="7008"/>
                </a:lnTo>
                <a:lnTo>
                  <a:pt x="13165" y="7276"/>
                </a:lnTo>
                <a:lnTo>
                  <a:pt x="12994" y="7568"/>
                </a:lnTo>
                <a:lnTo>
                  <a:pt x="12970" y="7641"/>
                </a:lnTo>
                <a:lnTo>
                  <a:pt x="12994" y="7714"/>
                </a:lnTo>
                <a:lnTo>
                  <a:pt x="13043" y="7762"/>
                </a:lnTo>
                <a:lnTo>
                  <a:pt x="13116" y="7787"/>
                </a:lnTo>
                <a:lnTo>
                  <a:pt x="13189" y="7762"/>
                </a:lnTo>
                <a:lnTo>
                  <a:pt x="13238" y="7714"/>
                </a:lnTo>
                <a:lnTo>
                  <a:pt x="13408" y="7373"/>
                </a:lnTo>
                <a:lnTo>
                  <a:pt x="13578" y="7008"/>
                </a:lnTo>
                <a:lnTo>
                  <a:pt x="13919" y="7008"/>
                </a:lnTo>
                <a:lnTo>
                  <a:pt x="13676" y="7300"/>
                </a:lnTo>
                <a:lnTo>
                  <a:pt x="13457" y="7592"/>
                </a:lnTo>
                <a:lnTo>
                  <a:pt x="13432" y="7665"/>
                </a:lnTo>
                <a:lnTo>
                  <a:pt x="13432" y="7714"/>
                </a:lnTo>
                <a:lnTo>
                  <a:pt x="13457" y="7738"/>
                </a:lnTo>
                <a:lnTo>
                  <a:pt x="13505" y="7787"/>
                </a:lnTo>
                <a:lnTo>
                  <a:pt x="13554" y="7811"/>
                </a:lnTo>
                <a:lnTo>
                  <a:pt x="13603" y="7811"/>
                </a:lnTo>
                <a:lnTo>
                  <a:pt x="13651" y="7787"/>
                </a:lnTo>
                <a:lnTo>
                  <a:pt x="13700" y="7738"/>
                </a:lnTo>
                <a:lnTo>
                  <a:pt x="13943" y="7397"/>
                </a:lnTo>
                <a:lnTo>
                  <a:pt x="14041" y="7203"/>
                </a:lnTo>
                <a:lnTo>
                  <a:pt x="14089" y="7008"/>
                </a:lnTo>
                <a:lnTo>
                  <a:pt x="14357" y="7032"/>
                </a:lnTo>
                <a:lnTo>
                  <a:pt x="14211" y="7178"/>
                </a:lnTo>
                <a:lnTo>
                  <a:pt x="14065" y="7349"/>
                </a:lnTo>
                <a:lnTo>
                  <a:pt x="13943" y="7519"/>
                </a:lnTo>
                <a:lnTo>
                  <a:pt x="13846" y="7714"/>
                </a:lnTo>
                <a:lnTo>
                  <a:pt x="13846" y="7787"/>
                </a:lnTo>
                <a:lnTo>
                  <a:pt x="13846" y="7860"/>
                </a:lnTo>
                <a:lnTo>
                  <a:pt x="13895" y="7884"/>
                </a:lnTo>
                <a:lnTo>
                  <a:pt x="13943" y="7908"/>
                </a:lnTo>
                <a:lnTo>
                  <a:pt x="14016" y="7933"/>
                </a:lnTo>
                <a:lnTo>
                  <a:pt x="14065" y="7908"/>
                </a:lnTo>
                <a:lnTo>
                  <a:pt x="14138" y="7860"/>
                </a:lnTo>
                <a:lnTo>
                  <a:pt x="14162" y="7811"/>
                </a:lnTo>
                <a:lnTo>
                  <a:pt x="14260" y="7616"/>
                </a:lnTo>
                <a:lnTo>
                  <a:pt x="14357" y="7446"/>
                </a:lnTo>
                <a:lnTo>
                  <a:pt x="14576" y="7105"/>
                </a:lnTo>
                <a:lnTo>
                  <a:pt x="14576" y="7081"/>
                </a:lnTo>
                <a:lnTo>
                  <a:pt x="14576" y="7032"/>
                </a:lnTo>
                <a:lnTo>
                  <a:pt x="15014" y="7057"/>
                </a:lnTo>
                <a:lnTo>
                  <a:pt x="14795" y="7203"/>
                </a:lnTo>
                <a:lnTo>
                  <a:pt x="14625" y="7397"/>
                </a:lnTo>
                <a:lnTo>
                  <a:pt x="14552" y="7495"/>
                </a:lnTo>
                <a:lnTo>
                  <a:pt x="14479" y="7616"/>
                </a:lnTo>
                <a:lnTo>
                  <a:pt x="14454" y="7738"/>
                </a:lnTo>
                <a:lnTo>
                  <a:pt x="14430" y="7860"/>
                </a:lnTo>
                <a:lnTo>
                  <a:pt x="14430" y="7908"/>
                </a:lnTo>
                <a:lnTo>
                  <a:pt x="14454" y="7957"/>
                </a:lnTo>
                <a:lnTo>
                  <a:pt x="14503" y="7981"/>
                </a:lnTo>
                <a:lnTo>
                  <a:pt x="14552" y="8006"/>
                </a:lnTo>
                <a:lnTo>
                  <a:pt x="14649" y="8006"/>
                </a:lnTo>
                <a:lnTo>
                  <a:pt x="14673" y="7981"/>
                </a:lnTo>
                <a:lnTo>
                  <a:pt x="14722" y="7933"/>
                </a:lnTo>
                <a:lnTo>
                  <a:pt x="14819" y="7689"/>
                </a:lnTo>
                <a:lnTo>
                  <a:pt x="14941" y="7470"/>
                </a:lnTo>
                <a:lnTo>
                  <a:pt x="15160" y="7057"/>
                </a:lnTo>
                <a:lnTo>
                  <a:pt x="15720" y="7032"/>
                </a:lnTo>
                <a:lnTo>
                  <a:pt x="15622" y="7130"/>
                </a:lnTo>
                <a:lnTo>
                  <a:pt x="15476" y="7251"/>
                </a:lnTo>
                <a:lnTo>
                  <a:pt x="15379" y="7397"/>
                </a:lnTo>
                <a:lnTo>
                  <a:pt x="15282" y="7543"/>
                </a:lnTo>
                <a:lnTo>
                  <a:pt x="15209" y="7714"/>
                </a:lnTo>
                <a:lnTo>
                  <a:pt x="15184" y="7787"/>
                </a:lnTo>
                <a:lnTo>
                  <a:pt x="15209" y="7860"/>
                </a:lnTo>
                <a:lnTo>
                  <a:pt x="15257" y="7908"/>
                </a:lnTo>
                <a:lnTo>
                  <a:pt x="15330" y="7933"/>
                </a:lnTo>
                <a:lnTo>
                  <a:pt x="15403" y="7957"/>
                </a:lnTo>
                <a:lnTo>
                  <a:pt x="15452" y="7957"/>
                </a:lnTo>
                <a:lnTo>
                  <a:pt x="15525" y="7933"/>
                </a:lnTo>
                <a:lnTo>
                  <a:pt x="15574" y="7860"/>
                </a:lnTo>
                <a:lnTo>
                  <a:pt x="15647" y="7714"/>
                </a:lnTo>
                <a:lnTo>
                  <a:pt x="15744" y="7568"/>
                </a:lnTo>
                <a:lnTo>
                  <a:pt x="15963" y="7300"/>
                </a:lnTo>
                <a:lnTo>
                  <a:pt x="16060" y="7154"/>
                </a:lnTo>
                <a:lnTo>
                  <a:pt x="16133" y="7081"/>
                </a:lnTo>
                <a:lnTo>
                  <a:pt x="16158" y="6984"/>
                </a:lnTo>
                <a:lnTo>
                  <a:pt x="16450" y="6935"/>
                </a:lnTo>
                <a:lnTo>
                  <a:pt x="16693" y="6838"/>
                </a:lnTo>
                <a:lnTo>
                  <a:pt x="16474" y="7008"/>
                </a:lnTo>
                <a:lnTo>
                  <a:pt x="16279" y="7178"/>
                </a:lnTo>
                <a:lnTo>
                  <a:pt x="16158" y="7300"/>
                </a:lnTo>
                <a:lnTo>
                  <a:pt x="16036" y="7446"/>
                </a:lnTo>
                <a:lnTo>
                  <a:pt x="15939" y="7592"/>
                </a:lnTo>
                <a:lnTo>
                  <a:pt x="15866" y="7762"/>
                </a:lnTo>
                <a:lnTo>
                  <a:pt x="15866" y="7835"/>
                </a:lnTo>
                <a:lnTo>
                  <a:pt x="15890" y="7884"/>
                </a:lnTo>
                <a:lnTo>
                  <a:pt x="15914" y="7933"/>
                </a:lnTo>
                <a:lnTo>
                  <a:pt x="15963" y="7957"/>
                </a:lnTo>
                <a:lnTo>
                  <a:pt x="16085" y="7957"/>
                </a:lnTo>
                <a:lnTo>
                  <a:pt x="16133" y="7933"/>
                </a:lnTo>
                <a:lnTo>
                  <a:pt x="16182" y="7884"/>
                </a:lnTo>
                <a:lnTo>
                  <a:pt x="16352" y="7616"/>
                </a:lnTo>
                <a:lnTo>
                  <a:pt x="16547" y="7373"/>
                </a:lnTo>
                <a:lnTo>
                  <a:pt x="16766" y="7105"/>
                </a:lnTo>
                <a:lnTo>
                  <a:pt x="16863" y="6984"/>
                </a:lnTo>
                <a:lnTo>
                  <a:pt x="16936" y="6838"/>
                </a:lnTo>
                <a:lnTo>
                  <a:pt x="16961" y="6813"/>
                </a:lnTo>
                <a:lnTo>
                  <a:pt x="16936" y="6789"/>
                </a:lnTo>
                <a:lnTo>
                  <a:pt x="16912" y="6740"/>
                </a:lnTo>
                <a:lnTo>
                  <a:pt x="17082" y="6643"/>
                </a:lnTo>
                <a:lnTo>
                  <a:pt x="17252" y="6497"/>
                </a:lnTo>
                <a:lnTo>
                  <a:pt x="17374" y="6327"/>
                </a:lnTo>
                <a:lnTo>
                  <a:pt x="17496" y="6156"/>
                </a:lnTo>
                <a:lnTo>
                  <a:pt x="17593" y="5962"/>
                </a:lnTo>
                <a:lnTo>
                  <a:pt x="17642" y="5743"/>
                </a:lnTo>
                <a:lnTo>
                  <a:pt x="17690" y="5499"/>
                </a:lnTo>
                <a:lnTo>
                  <a:pt x="17690" y="5256"/>
                </a:lnTo>
                <a:lnTo>
                  <a:pt x="17690" y="4842"/>
                </a:lnTo>
                <a:lnTo>
                  <a:pt x="17666" y="4429"/>
                </a:lnTo>
                <a:lnTo>
                  <a:pt x="17642" y="3991"/>
                </a:lnTo>
                <a:lnTo>
                  <a:pt x="17642" y="3577"/>
                </a:lnTo>
                <a:lnTo>
                  <a:pt x="17690" y="2945"/>
                </a:lnTo>
                <a:lnTo>
                  <a:pt x="17690" y="2628"/>
                </a:lnTo>
                <a:lnTo>
                  <a:pt x="17642" y="2312"/>
                </a:lnTo>
                <a:lnTo>
                  <a:pt x="17690" y="2239"/>
                </a:lnTo>
                <a:lnTo>
                  <a:pt x="17739" y="2166"/>
                </a:lnTo>
                <a:lnTo>
                  <a:pt x="17763" y="2069"/>
                </a:lnTo>
                <a:lnTo>
                  <a:pt x="17715" y="1971"/>
                </a:lnTo>
                <a:lnTo>
                  <a:pt x="17666" y="1898"/>
                </a:lnTo>
                <a:lnTo>
                  <a:pt x="17569" y="1850"/>
                </a:lnTo>
                <a:lnTo>
                  <a:pt x="17423" y="1825"/>
                </a:lnTo>
                <a:lnTo>
                  <a:pt x="17252" y="1801"/>
                </a:lnTo>
                <a:lnTo>
                  <a:pt x="16912" y="1801"/>
                </a:lnTo>
                <a:lnTo>
                  <a:pt x="16571" y="1825"/>
                </a:lnTo>
                <a:lnTo>
                  <a:pt x="16279" y="1850"/>
                </a:lnTo>
                <a:lnTo>
                  <a:pt x="14649" y="1850"/>
                </a:lnTo>
                <a:lnTo>
                  <a:pt x="14089" y="1874"/>
                </a:lnTo>
                <a:lnTo>
                  <a:pt x="13530" y="1923"/>
                </a:lnTo>
                <a:lnTo>
                  <a:pt x="12946" y="1898"/>
                </a:lnTo>
                <a:lnTo>
                  <a:pt x="12362" y="1898"/>
                </a:lnTo>
                <a:lnTo>
                  <a:pt x="11802" y="1850"/>
                </a:lnTo>
                <a:lnTo>
                  <a:pt x="11778" y="1533"/>
                </a:lnTo>
                <a:lnTo>
                  <a:pt x="11729" y="1266"/>
                </a:lnTo>
                <a:lnTo>
                  <a:pt x="11632" y="1022"/>
                </a:lnTo>
                <a:lnTo>
                  <a:pt x="11486" y="803"/>
                </a:lnTo>
                <a:lnTo>
                  <a:pt x="11315" y="633"/>
                </a:lnTo>
                <a:lnTo>
                  <a:pt x="11121" y="463"/>
                </a:lnTo>
                <a:lnTo>
                  <a:pt x="10902" y="341"/>
                </a:lnTo>
                <a:lnTo>
                  <a:pt x="10658" y="244"/>
                </a:lnTo>
                <a:lnTo>
                  <a:pt x="10415" y="171"/>
                </a:lnTo>
                <a:lnTo>
                  <a:pt x="10147" y="98"/>
                </a:lnTo>
                <a:lnTo>
                  <a:pt x="9855" y="49"/>
                </a:lnTo>
                <a:lnTo>
                  <a:pt x="9588" y="25"/>
                </a:lnTo>
                <a:lnTo>
                  <a:pt x="90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9"/>
          <p:cNvSpPr/>
          <p:nvPr/>
        </p:nvSpPr>
        <p:spPr>
          <a:xfrm>
            <a:off x="3125931" y="3011344"/>
            <a:ext cx="275197" cy="277695"/>
          </a:xfrm>
          <a:custGeom>
            <a:avLst/>
            <a:gdLst/>
            <a:ahLst/>
            <a:cxnLst/>
            <a:rect l="l" t="t" r="r" b="b"/>
            <a:pathLst>
              <a:path w="16084" h="16230" extrusionOk="0">
                <a:moveTo>
                  <a:pt x="9538" y="1095"/>
                </a:moveTo>
                <a:lnTo>
                  <a:pt x="9441" y="1120"/>
                </a:lnTo>
                <a:lnTo>
                  <a:pt x="9344" y="1144"/>
                </a:lnTo>
                <a:lnTo>
                  <a:pt x="9246" y="1217"/>
                </a:lnTo>
                <a:lnTo>
                  <a:pt x="9198" y="1290"/>
                </a:lnTo>
                <a:lnTo>
                  <a:pt x="9149" y="1412"/>
                </a:lnTo>
                <a:lnTo>
                  <a:pt x="9149" y="1509"/>
                </a:lnTo>
                <a:lnTo>
                  <a:pt x="9149" y="1606"/>
                </a:lnTo>
                <a:lnTo>
                  <a:pt x="9198" y="1704"/>
                </a:lnTo>
                <a:lnTo>
                  <a:pt x="9246" y="1801"/>
                </a:lnTo>
                <a:lnTo>
                  <a:pt x="9344" y="1850"/>
                </a:lnTo>
                <a:lnTo>
                  <a:pt x="9441" y="1898"/>
                </a:lnTo>
                <a:lnTo>
                  <a:pt x="9514" y="1923"/>
                </a:lnTo>
                <a:lnTo>
                  <a:pt x="9563" y="1923"/>
                </a:lnTo>
                <a:lnTo>
                  <a:pt x="9709" y="1898"/>
                </a:lnTo>
                <a:lnTo>
                  <a:pt x="9830" y="1825"/>
                </a:lnTo>
                <a:lnTo>
                  <a:pt x="9903" y="1704"/>
                </a:lnTo>
                <a:lnTo>
                  <a:pt x="9952" y="1606"/>
                </a:lnTo>
                <a:lnTo>
                  <a:pt x="9976" y="1485"/>
                </a:lnTo>
                <a:lnTo>
                  <a:pt x="9952" y="1363"/>
                </a:lnTo>
                <a:lnTo>
                  <a:pt x="9879" y="1266"/>
                </a:lnTo>
                <a:lnTo>
                  <a:pt x="9782" y="1168"/>
                </a:lnTo>
                <a:lnTo>
                  <a:pt x="9660" y="1120"/>
                </a:lnTo>
                <a:lnTo>
                  <a:pt x="9538" y="1095"/>
                </a:lnTo>
                <a:close/>
                <a:moveTo>
                  <a:pt x="10804" y="1582"/>
                </a:moveTo>
                <a:lnTo>
                  <a:pt x="10731" y="1606"/>
                </a:lnTo>
                <a:lnTo>
                  <a:pt x="10658" y="1631"/>
                </a:lnTo>
                <a:lnTo>
                  <a:pt x="10585" y="1655"/>
                </a:lnTo>
                <a:lnTo>
                  <a:pt x="10512" y="1704"/>
                </a:lnTo>
                <a:lnTo>
                  <a:pt x="10463" y="1777"/>
                </a:lnTo>
                <a:lnTo>
                  <a:pt x="10439" y="1850"/>
                </a:lnTo>
                <a:lnTo>
                  <a:pt x="10414" y="1923"/>
                </a:lnTo>
                <a:lnTo>
                  <a:pt x="10390" y="1996"/>
                </a:lnTo>
                <a:lnTo>
                  <a:pt x="10414" y="2069"/>
                </a:lnTo>
                <a:lnTo>
                  <a:pt x="10439" y="2142"/>
                </a:lnTo>
                <a:lnTo>
                  <a:pt x="10463" y="2215"/>
                </a:lnTo>
                <a:lnTo>
                  <a:pt x="10512" y="2288"/>
                </a:lnTo>
                <a:lnTo>
                  <a:pt x="10585" y="2336"/>
                </a:lnTo>
                <a:lnTo>
                  <a:pt x="10658" y="2361"/>
                </a:lnTo>
                <a:lnTo>
                  <a:pt x="10731" y="2385"/>
                </a:lnTo>
                <a:lnTo>
                  <a:pt x="10804" y="2409"/>
                </a:lnTo>
                <a:lnTo>
                  <a:pt x="10877" y="2385"/>
                </a:lnTo>
                <a:lnTo>
                  <a:pt x="10950" y="2361"/>
                </a:lnTo>
                <a:lnTo>
                  <a:pt x="11023" y="2336"/>
                </a:lnTo>
                <a:lnTo>
                  <a:pt x="11096" y="2288"/>
                </a:lnTo>
                <a:lnTo>
                  <a:pt x="11144" y="2215"/>
                </a:lnTo>
                <a:lnTo>
                  <a:pt x="11169" y="2142"/>
                </a:lnTo>
                <a:lnTo>
                  <a:pt x="11193" y="2069"/>
                </a:lnTo>
                <a:lnTo>
                  <a:pt x="11217" y="1996"/>
                </a:lnTo>
                <a:lnTo>
                  <a:pt x="11193" y="1923"/>
                </a:lnTo>
                <a:lnTo>
                  <a:pt x="11169" y="1850"/>
                </a:lnTo>
                <a:lnTo>
                  <a:pt x="11144" y="1777"/>
                </a:lnTo>
                <a:lnTo>
                  <a:pt x="11096" y="1704"/>
                </a:lnTo>
                <a:lnTo>
                  <a:pt x="11023" y="1655"/>
                </a:lnTo>
                <a:lnTo>
                  <a:pt x="10950" y="1631"/>
                </a:lnTo>
                <a:lnTo>
                  <a:pt x="10877" y="1606"/>
                </a:lnTo>
                <a:lnTo>
                  <a:pt x="10804" y="1582"/>
                </a:lnTo>
                <a:close/>
                <a:moveTo>
                  <a:pt x="11899" y="2166"/>
                </a:moveTo>
                <a:lnTo>
                  <a:pt x="11826" y="2190"/>
                </a:lnTo>
                <a:lnTo>
                  <a:pt x="11728" y="2215"/>
                </a:lnTo>
                <a:lnTo>
                  <a:pt x="11655" y="2239"/>
                </a:lnTo>
                <a:lnTo>
                  <a:pt x="11607" y="2288"/>
                </a:lnTo>
                <a:lnTo>
                  <a:pt x="11558" y="2361"/>
                </a:lnTo>
                <a:lnTo>
                  <a:pt x="11534" y="2434"/>
                </a:lnTo>
                <a:lnTo>
                  <a:pt x="11509" y="2580"/>
                </a:lnTo>
                <a:lnTo>
                  <a:pt x="11534" y="2726"/>
                </a:lnTo>
                <a:lnTo>
                  <a:pt x="11558" y="2799"/>
                </a:lnTo>
                <a:lnTo>
                  <a:pt x="11607" y="2872"/>
                </a:lnTo>
                <a:lnTo>
                  <a:pt x="11655" y="2920"/>
                </a:lnTo>
                <a:lnTo>
                  <a:pt x="11728" y="2945"/>
                </a:lnTo>
                <a:lnTo>
                  <a:pt x="11826" y="2969"/>
                </a:lnTo>
                <a:lnTo>
                  <a:pt x="11899" y="2993"/>
                </a:lnTo>
                <a:lnTo>
                  <a:pt x="11996" y="2969"/>
                </a:lnTo>
                <a:lnTo>
                  <a:pt x="12069" y="2945"/>
                </a:lnTo>
                <a:lnTo>
                  <a:pt x="12142" y="2920"/>
                </a:lnTo>
                <a:lnTo>
                  <a:pt x="12215" y="2872"/>
                </a:lnTo>
                <a:lnTo>
                  <a:pt x="12239" y="2799"/>
                </a:lnTo>
                <a:lnTo>
                  <a:pt x="12288" y="2726"/>
                </a:lnTo>
                <a:lnTo>
                  <a:pt x="12312" y="2580"/>
                </a:lnTo>
                <a:lnTo>
                  <a:pt x="12288" y="2434"/>
                </a:lnTo>
                <a:lnTo>
                  <a:pt x="12239" y="2361"/>
                </a:lnTo>
                <a:lnTo>
                  <a:pt x="12215" y="2288"/>
                </a:lnTo>
                <a:lnTo>
                  <a:pt x="12142" y="2239"/>
                </a:lnTo>
                <a:lnTo>
                  <a:pt x="12069" y="2215"/>
                </a:lnTo>
                <a:lnTo>
                  <a:pt x="11996" y="2190"/>
                </a:lnTo>
                <a:lnTo>
                  <a:pt x="11899" y="2166"/>
                </a:lnTo>
                <a:close/>
                <a:moveTo>
                  <a:pt x="9757" y="2409"/>
                </a:moveTo>
                <a:lnTo>
                  <a:pt x="9660" y="2434"/>
                </a:lnTo>
                <a:lnTo>
                  <a:pt x="9563" y="2458"/>
                </a:lnTo>
                <a:lnTo>
                  <a:pt x="9490" y="2507"/>
                </a:lnTo>
                <a:lnTo>
                  <a:pt x="9417" y="2580"/>
                </a:lnTo>
                <a:lnTo>
                  <a:pt x="9368" y="2653"/>
                </a:lnTo>
                <a:lnTo>
                  <a:pt x="9344" y="2750"/>
                </a:lnTo>
                <a:lnTo>
                  <a:pt x="9319" y="2847"/>
                </a:lnTo>
                <a:lnTo>
                  <a:pt x="9344" y="2945"/>
                </a:lnTo>
                <a:lnTo>
                  <a:pt x="9392" y="3042"/>
                </a:lnTo>
                <a:lnTo>
                  <a:pt x="9465" y="3139"/>
                </a:lnTo>
                <a:lnTo>
                  <a:pt x="9538" y="3188"/>
                </a:lnTo>
                <a:lnTo>
                  <a:pt x="9636" y="3237"/>
                </a:lnTo>
                <a:lnTo>
                  <a:pt x="9757" y="3261"/>
                </a:lnTo>
                <a:lnTo>
                  <a:pt x="9855" y="3237"/>
                </a:lnTo>
                <a:lnTo>
                  <a:pt x="9976" y="3188"/>
                </a:lnTo>
                <a:lnTo>
                  <a:pt x="10049" y="3139"/>
                </a:lnTo>
                <a:lnTo>
                  <a:pt x="10074" y="3115"/>
                </a:lnTo>
                <a:lnTo>
                  <a:pt x="10122" y="3066"/>
                </a:lnTo>
                <a:lnTo>
                  <a:pt x="10171" y="2969"/>
                </a:lnTo>
                <a:lnTo>
                  <a:pt x="10220" y="2847"/>
                </a:lnTo>
                <a:lnTo>
                  <a:pt x="10220" y="2774"/>
                </a:lnTo>
                <a:lnTo>
                  <a:pt x="10220" y="2701"/>
                </a:lnTo>
                <a:lnTo>
                  <a:pt x="10171" y="2628"/>
                </a:lnTo>
                <a:lnTo>
                  <a:pt x="10147" y="2555"/>
                </a:lnTo>
                <a:lnTo>
                  <a:pt x="10074" y="2507"/>
                </a:lnTo>
                <a:lnTo>
                  <a:pt x="10001" y="2458"/>
                </a:lnTo>
                <a:lnTo>
                  <a:pt x="9879" y="2434"/>
                </a:lnTo>
                <a:lnTo>
                  <a:pt x="9757" y="2409"/>
                </a:lnTo>
                <a:close/>
                <a:moveTo>
                  <a:pt x="10950" y="2750"/>
                </a:moveTo>
                <a:lnTo>
                  <a:pt x="10877" y="2774"/>
                </a:lnTo>
                <a:lnTo>
                  <a:pt x="10804" y="2823"/>
                </a:lnTo>
                <a:lnTo>
                  <a:pt x="10755" y="2872"/>
                </a:lnTo>
                <a:lnTo>
                  <a:pt x="10706" y="2920"/>
                </a:lnTo>
                <a:lnTo>
                  <a:pt x="10658" y="2993"/>
                </a:lnTo>
                <a:lnTo>
                  <a:pt x="10633" y="3066"/>
                </a:lnTo>
                <a:lnTo>
                  <a:pt x="10633" y="3139"/>
                </a:lnTo>
                <a:lnTo>
                  <a:pt x="10633" y="3212"/>
                </a:lnTo>
                <a:lnTo>
                  <a:pt x="10658" y="3285"/>
                </a:lnTo>
                <a:lnTo>
                  <a:pt x="10706" y="3358"/>
                </a:lnTo>
                <a:lnTo>
                  <a:pt x="10755" y="3407"/>
                </a:lnTo>
                <a:lnTo>
                  <a:pt x="10804" y="3456"/>
                </a:lnTo>
                <a:lnTo>
                  <a:pt x="10877" y="3504"/>
                </a:lnTo>
                <a:lnTo>
                  <a:pt x="10950" y="3529"/>
                </a:lnTo>
                <a:lnTo>
                  <a:pt x="11120" y="3529"/>
                </a:lnTo>
                <a:lnTo>
                  <a:pt x="11193" y="3504"/>
                </a:lnTo>
                <a:lnTo>
                  <a:pt x="11242" y="3456"/>
                </a:lnTo>
                <a:lnTo>
                  <a:pt x="11315" y="3407"/>
                </a:lnTo>
                <a:lnTo>
                  <a:pt x="11363" y="3358"/>
                </a:lnTo>
                <a:lnTo>
                  <a:pt x="11388" y="3285"/>
                </a:lnTo>
                <a:lnTo>
                  <a:pt x="11412" y="3212"/>
                </a:lnTo>
                <a:lnTo>
                  <a:pt x="11436" y="3139"/>
                </a:lnTo>
                <a:lnTo>
                  <a:pt x="11412" y="3066"/>
                </a:lnTo>
                <a:lnTo>
                  <a:pt x="11388" y="2993"/>
                </a:lnTo>
                <a:lnTo>
                  <a:pt x="11363" y="2920"/>
                </a:lnTo>
                <a:lnTo>
                  <a:pt x="11315" y="2872"/>
                </a:lnTo>
                <a:lnTo>
                  <a:pt x="11242" y="2823"/>
                </a:lnTo>
                <a:lnTo>
                  <a:pt x="11193" y="2774"/>
                </a:lnTo>
                <a:lnTo>
                  <a:pt x="11120" y="2750"/>
                </a:lnTo>
                <a:close/>
                <a:moveTo>
                  <a:pt x="9855" y="3626"/>
                </a:moveTo>
                <a:lnTo>
                  <a:pt x="9757" y="3650"/>
                </a:lnTo>
                <a:lnTo>
                  <a:pt x="9709" y="3699"/>
                </a:lnTo>
                <a:lnTo>
                  <a:pt x="9636" y="3748"/>
                </a:lnTo>
                <a:lnTo>
                  <a:pt x="9587" y="3796"/>
                </a:lnTo>
                <a:lnTo>
                  <a:pt x="9563" y="3869"/>
                </a:lnTo>
                <a:lnTo>
                  <a:pt x="9538" y="3942"/>
                </a:lnTo>
                <a:lnTo>
                  <a:pt x="9514" y="4040"/>
                </a:lnTo>
                <a:lnTo>
                  <a:pt x="9538" y="4113"/>
                </a:lnTo>
                <a:lnTo>
                  <a:pt x="9563" y="4186"/>
                </a:lnTo>
                <a:lnTo>
                  <a:pt x="9587" y="4259"/>
                </a:lnTo>
                <a:lnTo>
                  <a:pt x="9636" y="4307"/>
                </a:lnTo>
                <a:lnTo>
                  <a:pt x="9709" y="4356"/>
                </a:lnTo>
                <a:lnTo>
                  <a:pt x="9757" y="4405"/>
                </a:lnTo>
                <a:lnTo>
                  <a:pt x="9855" y="4429"/>
                </a:lnTo>
                <a:lnTo>
                  <a:pt x="10001" y="4429"/>
                </a:lnTo>
                <a:lnTo>
                  <a:pt x="10074" y="4405"/>
                </a:lnTo>
                <a:lnTo>
                  <a:pt x="10147" y="4356"/>
                </a:lnTo>
                <a:lnTo>
                  <a:pt x="10220" y="4307"/>
                </a:lnTo>
                <a:lnTo>
                  <a:pt x="10268" y="4259"/>
                </a:lnTo>
                <a:lnTo>
                  <a:pt x="10293" y="4186"/>
                </a:lnTo>
                <a:lnTo>
                  <a:pt x="10317" y="4113"/>
                </a:lnTo>
                <a:lnTo>
                  <a:pt x="10341" y="4040"/>
                </a:lnTo>
                <a:lnTo>
                  <a:pt x="10317" y="3942"/>
                </a:lnTo>
                <a:lnTo>
                  <a:pt x="10293" y="3869"/>
                </a:lnTo>
                <a:lnTo>
                  <a:pt x="10268" y="3796"/>
                </a:lnTo>
                <a:lnTo>
                  <a:pt x="10220" y="3748"/>
                </a:lnTo>
                <a:lnTo>
                  <a:pt x="10147" y="3699"/>
                </a:lnTo>
                <a:lnTo>
                  <a:pt x="10074" y="3650"/>
                </a:lnTo>
                <a:lnTo>
                  <a:pt x="10001" y="3626"/>
                </a:lnTo>
                <a:close/>
                <a:moveTo>
                  <a:pt x="8784" y="341"/>
                </a:moveTo>
                <a:lnTo>
                  <a:pt x="8881" y="390"/>
                </a:lnTo>
                <a:lnTo>
                  <a:pt x="9003" y="414"/>
                </a:lnTo>
                <a:lnTo>
                  <a:pt x="9271" y="438"/>
                </a:lnTo>
                <a:lnTo>
                  <a:pt x="9538" y="463"/>
                </a:lnTo>
                <a:lnTo>
                  <a:pt x="9782" y="511"/>
                </a:lnTo>
                <a:lnTo>
                  <a:pt x="10171" y="584"/>
                </a:lnTo>
                <a:lnTo>
                  <a:pt x="10512" y="706"/>
                </a:lnTo>
                <a:lnTo>
                  <a:pt x="10877" y="852"/>
                </a:lnTo>
                <a:lnTo>
                  <a:pt x="11217" y="1022"/>
                </a:lnTo>
                <a:lnTo>
                  <a:pt x="11582" y="1217"/>
                </a:lnTo>
                <a:lnTo>
                  <a:pt x="11899" y="1460"/>
                </a:lnTo>
                <a:lnTo>
                  <a:pt x="12191" y="1704"/>
                </a:lnTo>
                <a:lnTo>
                  <a:pt x="12483" y="1971"/>
                </a:lnTo>
                <a:lnTo>
                  <a:pt x="12726" y="2263"/>
                </a:lnTo>
                <a:lnTo>
                  <a:pt x="12994" y="2555"/>
                </a:lnTo>
                <a:lnTo>
                  <a:pt x="13480" y="3188"/>
                </a:lnTo>
                <a:lnTo>
                  <a:pt x="13261" y="3358"/>
                </a:lnTo>
                <a:lnTo>
                  <a:pt x="13042" y="3529"/>
                </a:lnTo>
                <a:lnTo>
                  <a:pt x="12556" y="3821"/>
                </a:lnTo>
                <a:lnTo>
                  <a:pt x="12580" y="3723"/>
                </a:lnTo>
                <a:lnTo>
                  <a:pt x="12580" y="3626"/>
                </a:lnTo>
                <a:lnTo>
                  <a:pt x="12556" y="3553"/>
                </a:lnTo>
                <a:lnTo>
                  <a:pt x="12507" y="3480"/>
                </a:lnTo>
                <a:lnTo>
                  <a:pt x="12458" y="3431"/>
                </a:lnTo>
                <a:lnTo>
                  <a:pt x="12410" y="3383"/>
                </a:lnTo>
                <a:lnTo>
                  <a:pt x="12337" y="3334"/>
                </a:lnTo>
                <a:lnTo>
                  <a:pt x="12239" y="3310"/>
                </a:lnTo>
                <a:lnTo>
                  <a:pt x="12093" y="3310"/>
                </a:lnTo>
                <a:lnTo>
                  <a:pt x="11996" y="3334"/>
                </a:lnTo>
                <a:lnTo>
                  <a:pt x="11923" y="3383"/>
                </a:lnTo>
                <a:lnTo>
                  <a:pt x="11874" y="3431"/>
                </a:lnTo>
                <a:lnTo>
                  <a:pt x="11826" y="3480"/>
                </a:lnTo>
                <a:lnTo>
                  <a:pt x="11777" y="3553"/>
                </a:lnTo>
                <a:lnTo>
                  <a:pt x="11753" y="3626"/>
                </a:lnTo>
                <a:lnTo>
                  <a:pt x="11753" y="3723"/>
                </a:lnTo>
                <a:lnTo>
                  <a:pt x="11777" y="3845"/>
                </a:lnTo>
                <a:lnTo>
                  <a:pt x="11826" y="3967"/>
                </a:lnTo>
                <a:lnTo>
                  <a:pt x="11923" y="4064"/>
                </a:lnTo>
                <a:lnTo>
                  <a:pt x="12045" y="4113"/>
                </a:lnTo>
                <a:lnTo>
                  <a:pt x="11388" y="4453"/>
                </a:lnTo>
                <a:lnTo>
                  <a:pt x="11412" y="4380"/>
                </a:lnTo>
                <a:lnTo>
                  <a:pt x="11412" y="4283"/>
                </a:lnTo>
                <a:lnTo>
                  <a:pt x="11388" y="4210"/>
                </a:lnTo>
                <a:lnTo>
                  <a:pt x="11363" y="4137"/>
                </a:lnTo>
                <a:lnTo>
                  <a:pt x="11266" y="4040"/>
                </a:lnTo>
                <a:lnTo>
                  <a:pt x="11169" y="3967"/>
                </a:lnTo>
                <a:lnTo>
                  <a:pt x="11023" y="3942"/>
                </a:lnTo>
                <a:lnTo>
                  <a:pt x="10901" y="3942"/>
                </a:lnTo>
                <a:lnTo>
                  <a:pt x="10804" y="3991"/>
                </a:lnTo>
                <a:lnTo>
                  <a:pt x="10706" y="4040"/>
                </a:lnTo>
                <a:lnTo>
                  <a:pt x="10682" y="4088"/>
                </a:lnTo>
                <a:lnTo>
                  <a:pt x="10658" y="4113"/>
                </a:lnTo>
                <a:lnTo>
                  <a:pt x="10633" y="4161"/>
                </a:lnTo>
                <a:lnTo>
                  <a:pt x="10585" y="4259"/>
                </a:lnTo>
                <a:lnTo>
                  <a:pt x="10585" y="4332"/>
                </a:lnTo>
                <a:lnTo>
                  <a:pt x="10585" y="4405"/>
                </a:lnTo>
                <a:lnTo>
                  <a:pt x="10609" y="4526"/>
                </a:lnTo>
                <a:lnTo>
                  <a:pt x="10706" y="4623"/>
                </a:lnTo>
                <a:lnTo>
                  <a:pt x="10779" y="4696"/>
                </a:lnTo>
                <a:lnTo>
                  <a:pt x="10901" y="4745"/>
                </a:lnTo>
                <a:lnTo>
                  <a:pt x="10463" y="5037"/>
                </a:lnTo>
                <a:lnTo>
                  <a:pt x="10049" y="5329"/>
                </a:lnTo>
                <a:lnTo>
                  <a:pt x="10074" y="5207"/>
                </a:lnTo>
                <a:lnTo>
                  <a:pt x="10049" y="5110"/>
                </a:lnTo>
                <a:lnTo>
                  <a:pt x="10025" y="5013"/>
                </a:lnTo>
                <a:lnTo>
                  <a:pt x="9952" y="4915"/>
                </a:lnTo>
                <a:lnTo>
                  <a:pt x="9879" y="4867"/>
                </a:lnTo>
                <a:lnTo>
                  <a:pt x="9782" y="4818"/>
                </a:lnTo>
                <a:lnTo>
                  <a:pt x="9587" y="4818"/>
                </a:lnTo>
                <a:lnTo>
                  <a:pt x="9490" y="4842"/>
                </a:lnTo>
                <a:lnTo>
                  <a:pt x="9417" y="4891"/>
                </a:lnTo>
                <a:lnTo>
                  <a:pt x="9344" y="4964"/>
                </a:lnTo>
                <a:lnTo>
                  <a:pt x="9295" y="5037"/>
                </a:lnTo>
                <a:lnTo>
                  <a:pt x="9271" y="5110"/>
                </a:lnTo>
                <a:lnTo>
                  <a:pt x="9246" y="5207"/>
                </a:lnTo>
                <a:lnTo>
                  <a:pt x="9246" y="5232"/>
                </a:lnTo>
                <a:lnTo>
                  <a:pt x="9271" y="5378"/>
                </a:lnTo>
                <a:lnTo>
                  <a:pt x="9344" y="5475"/>
                </a:lnTo>
                <a:lnTo>
                  <a:pt x="9417" y="5572"/>
                </a:lnTo>
                <a:lnTo>
                  <a:pt x="9538" y="5621"/>
                </a:lnTo>
                <a:lnTo>
                  <a:pt x="9611" y="5645"/>
                </a:lnTo>
                <a:lnTo>
                  <a:pt x="9246" y="5864"/>
                </a:lnTo>
                <a:lnTo>
                  <a:pt x="8881" y="6059"/>
                </a:lnTo>
                <a:lnTo>
                  <a:pt x="8906" y="5791"/>
                </a:lnTo>
                <a:lnTo>
                  <a:pt x="8881" y="5524"/>
                </a:lnTo>
                <a:lnTo>
                  <a:pt x="8857" y="4988"/>
                </a:lnTo>
                <a:lnTo>
                  <a:pt x="8857" y="4721"/>
                </a:lnTo>
                <a:lnTo>
                  <a:pt x="8906" y="4721"/>
                </a:lnTo>
                <a:lnTo>
                  <a:pt x="8954" y="4696"/>
                </a:lnTo>
                <a:lnTo>
                  <a:pt x="9003" y="4648"/>
                </a:lnTo>
                <a:lnTo>
                  <a:pt x="9052" y="4599"/>
                </a:lnTo>
                <a:lnTo>
                  <a:pt x="9076" y="4502"/>
                </a:lnTo>
                <a:lnTo>
                  <a:pt x="9076" y="4405"/>
                </a:lnTo>
                <a:lnTo>
                  <a:pt x="9027" y="4332"/>
                </a:lnTo>
                <a:lnTo>
                  <a:pt x="8979" y="4283"/>
                </a:lnTo>
                <a:lnTo>
                  <a:pt x="8930" y="4234"/>
                </a:lnTo>
                <a:lnTo>
                  <a:pt x="8857" y="4234"/>
                </a:lnTo>
                <a:lnTo>
                  <a:pt x="8857" y="3748"/>
                </a:lnTo>
                <a:lnTo>
                  <a:pt x="8979" y="3748"/>
                </a:lnTo>
                <a:lnTo>
                  <a:pt x="9076" y="3699"/>
                </a:lnTo>
                <a:lnTo>
                  <a:pt x="9149" y="3626"/>
                </a:lnTo>
                <a:lnTo>
                  <a:pt x="9198" y="3529"/>
                </a:lnTo>
                <a:lnTo>
                  <a:pt x="9198" y="3431"/>
                </a:lnTo>
                <a:lnTo>
                  <a:pt x="9173" y="3334"/>
                </a:lnTo>
                <a:lnTo>
                  <a:pt x="9125" y="3237"/>
                </a:lnTo>
                <a:lnTo>
                  <a:pt x="9052" y="3188"/>
                </a:lnTo>
                <a:lnTo>
                  <a:pt x="8979" y="3139"/>
                </a:lnTo>
                <a:lnTo>
                  <a:pt x="8881" y="3139"/>
                </a:lnTo>
                <a:lnTo>
                  <a:pt x="8881" y="2726"/>
                </a:lnTo>
                <a:lnTo>
                  <a:pt x="8833" y="2288"/>
                </a:lnTo>
                <a:lnTo>
                  <a:pt x="8906" y="2312"/>
                </a:lnTo>
                <a:lnTo>
                  <a:pt x="8979" y="2312"/>
                </a:lnTo>
                <a:lnTo>
                  <a:pt x="9027" y="2288"/>
                </a:lnTo>
                <a:lnTo>
                  <a:pt x="9100" y="2263"/>
                </a:lnTo>
                <a:lnTo>
                  <a:pt x="9125" y="2190"/>
                </a:lnTo>
                <a:lnTo>
                  <a:pt x="9149" y="2117"/>
                </a:lnTo>
                <a:lnTo>
                  <a:pt x="9149" y="2044"/>
                </a:lnTo>
                <a:lnTo>
                  <a:pt x="9125" y="1971"/>
                </a:lnTo>
                <a:lnTo>
                  <a:pt x="9076" y="1923"/>
                </a:lnTo>
                <a:lnTo>
                  <a:pt x="9027" y="1874"/>
                </a:lnTo>
                <a:lnTo>
                  <a:pt x="8979" y="1850"/>
                </a:lnTo>
                <a:lnTo>
                  <a:pt x="8833" y="1850"/>
                </a:lnTo>
                <a:lnTo>
                  <a:pt x="8784" y="1874"/>
                </a:lnTo>
                <a:lnTo>
                  <a:pt x="8760" y="1655"/>
                </a:lnTo>
                <a:lnTo>
                  <a:pt x="8735" y="1314"/>
                </a:lnTo>
                <a:lnTo>
                  <a:pt x="8735" y="998"/>
                </a:lnTo>
                <a:lnTo>
                  <a:pt x="8784" y="341"/>
                </a:lnTo>
                <a:close/>
                <a:moveTo>
                  <a:pt x="8638" y="0"/>
                </a:moveTo>
                <a:lnTo>
                  <a:pt x="8565" y="25"/>
                </a:lnTo>
                <a:lnTo>
                  <a:pt x="8516" y="73"/>
                </a:lnTo>
                <a:lnTo>
                  <a:pt x="8443" y="219"/>
                </a:lnTo>
                <a:lnTo>
                  <a:pt x="8395" y="365"/>
                </a:lnTo>
                <a:lnTo>
                  <a:pt x="8346" y="511"/>
                </a:lnTo>
                <a:lnTo>
                  <a:pt x="8346" y="682"/>
                </a:lnTo>
                <a:lnTo>
                  <a:pt x="8322" y="1022"/>
                </a:lnTo>
                <a:lnTo>
                  <a:pt x="8346" y="1339"/>
                </a:lnTo>
                <a:lnTo>
                  <a:pt x="8395" y="2117"/>
                </a:lnTo>
                <a:lnTo>
                  <a:pt x="8443" y="2896"/>
                </a:lnTo>
                <a:lnTo>
                  <a:pt x="8443" y="3334"/>
                </a:lnTo>
                <a:lnTo>
                  <a:pt x="8443" y="3772"/>
                </a:lnTo>
                <a:lnTo>
                  <a:pt x="8395" y="4648"/>
                </a:lnTo>
                <a:lnTo>
                  <a:pt x="8419" y="5475"/>
                </a:lnTo>
                <a:lnTo>
                  <a:pt x="8443" y="5889"/>
                </a:lnTo>
                <a:lnTo>
                  <a:pt x="8419" y="6302"/>
                </a:lnTo>
                <a:lnTo>
                  <a:pt x="8370" y="6400"/>
                </a:lnTo>
                <a:lnTo>
                  <a:pt x="8395" y="6473"/>
                </a:lnTo>
                <a:lnTo>
                  <a:pt x="8443" y="6546"/>
                </a:lnTo>
                <a:lnTo>
                  <a:pt x="8468" y="6570"/>
                </a:lnTo>
                <a:lnTo>
                  <a:pt x="8541" y="6570"/>
                </a:lnTo>
                <a:lnTo>
                  <a:pt x="8589" y="6594"/>
                </a:lnTo>
                <a:lnTo>
                  <a:pt x="8662" y="6594"/>
                </a:lnTo>
                <a:lnTo>
                  <a:pt x="8735" y="6570"/>
                </a:lnTo>
                <a:lnTo>
                  <a:pt x="8784" y="6521"/>
                </a:lnTo>
                <a:lnTo>
                  <a:pt x="8979" y="6473"/>
                </a:lnTo>
                <a:lnTo>
                  <a:pt x="9149" y="6424"/>
                </a:lnTo>
                <a:lnTo>
                  <a:pt x="9490" y="6254"/>
                </a:lnTo>
                <a:lnTo>
                  <a:pt x="9806" y="6059"/>
                </a:lnTo>
                <a:lnTo>
                  <a:pt x="10122" y="5840"/>
                </a:lnTo>
                <a:lnTo>
                  <a:pt x="10731" y="5378"/>
                </a:lnTo>
                <a:lnTo>
                  <a:pt x="11023" y="5159"/>
                </a:lnTo>
                <a:lnTo>
                  <a:pt x="11339" y="4964"/>
                </a:lnTo>
                <a:lnTo>
                  <a:pt x="11996" y="4599"/>
                </a:lnTo>
                <a:lnTo>
                  <a:pt x="12702" y="4234"/>
                </a:lnTo>
                <a:lnTo>
                  <a:pt x="13018" y="4040"/>
                </a:lnTo>
                <a:lnTo>
                  <a:pt x="13358" y="3821"/>
                </a:lnTo>
                <a:lnTo>
                  <a:pt x="13650" y="3577"/>
                </a:lnTo>
                <a:lnTo>
                  <a:pt x="13942" y="3310"/>
                </a:lnTo>
                <a:lnTo>
                  <a:pt x="13967" y="3261"/>
                </a:lnTo>
                <a:lnTo>
                  <a:pt x="13991" y="3188"/>
                </a:lnTo>
                <a:lnTo>
                  <a:pt x="13991" y="3139"/>
                </a:lnTo>
                <a:lnTo>
                  <a:pt x="13967" y="3091"/>
                </a:lnTo>
                <a:lnTo>
                  <a:pt x="13894" y="2993"/>
                </a:lnTo>
                <a:lnTo>
                  <a:pt x="13845" y="2969"/>
                </a:lnTo>
                <a:lnTo>
                  <a:pt x="13796" y="2945"/>
                </a:lnTo>
                <a:lnTo>
                  <a:pt x="13602" y="2604"/>
                </a:lnTo>
                <a:lnTo>
                  <a:pt x="13358" y="2288"/>
                </a:lnTo>
                <a:lnTo>
                  <a:pt x="13115" y="1996"/>
                </a:lnTo>
                <a:lnTo>
                  <a:pt x="12823" y="1704"/>
                </a:lnTo>
                <a:lnTo>
                  <a:pt x="12507" y="1436"/>
                </a:lnTo>
                <a:lnTo>
                  <a:pt x="12191" y="1168"/>
                </a:lnTo>
                <a:lnTo>
                  <a:pt x="11874" y="949"/>
                </a:lnTo>
                <a:lnTo>
                  <a:pt x="11558" y="755"/>
                </a:lnTo>
                <a:lnTo>
                  <a:pt x="11193" y="560"/>
                </a:lnTo>
                <a:lnTo>
                  <a:pt x="10804" y="390"/>
                </a:lnTo>
                <a:lnTo>
                  <a:pt x="10439" y="268"/>
                </a:lnTo>
                <a:lnTo>
                  <a:pt x="10025" y="146"/>
                </a:lnTo>
                <a:lnTo>
                  <a:pt x="9733" y="73"/>
                </a:lnTo>
                <a:lnTo>
                  <a:pt x="9392" y="25"/>
                </a:lnTo>
                <a:lnTo>
                  <a:pt x="9222" y="0"/>
                </a:lnTo>
                <a:lnTo>
                  <a:pt x="9052" y="0"/>
                </a:lnTo>
                <a:lnTo>
                  <a:pt x="8906" y="49"/>
                </a:lnTo>
                <a:lnTo>
                  <a:pt x="8760" y="98"/>
                </a:lnTo>
                <a:lnTo>
                  <a:pt x="8711" y="25"/>
                </a:lnTo>
                <a:lnTo>
                  <a:pt x="8638" y="0"/>
                </a:lnTo>
                <a:close/>
                <a:moveTo>
                  <a:pt x="11169" y="6278"/>
                </a:moveTo>
                <a:lnTo>
                  <a:pt x="11144" y="6521"/>
                </a:lnTo>
                <a:lnTo>
                  <a:pt x="11144" y="6765"/>
                </a:lnTo>
                <a:lnTo>
                  <a:pt x="11144" y="7300"/>
                </a:lnTo>
                <a:lnTo>
                  <a:pt x="10147" y="7276"/>
                </a:lnTo>
                <a:lnTo>
                  <a:pt x="9855" y="7251"/>
                </a:lnTo>
                <a:lnTo>
                  <a:pt x="10195" y="7032"/>
                </a:lnTo>
                <a:lnTo>
                  <a:pt x="10536" y="6789"/>
                </a:lnTo>
                <a:lnTo>
                  <a:pt x="11169" y="6278"/>
                </a:lnTo>
                <a:close/>
                <a:moveTo>
                  <a:pt x="11826" y="5767"/>
                </a:moveTo>
                <a:lnTo>
                  <a:pt x="11801" y="6010"/>
                </a:lnTo>
                <a:lnTo>
                  <a:pt x="11801" y="6229"/>
                </a:lnTo>
                <a:lnTo>
                  <a:pt x="11753" y="6765"/>
                </a:lnTo>
                <a:lnTo>
                  <a:pt x="11753" y="7057"/>
                </a:lnTo>
                <a:lnTo>
                  <a:pt x="11753" y="7324"/>
                </a:lnTo>
                <a:lnTo>
                  <a:pt x="11436" y="7324"/>
                </a:lnTo>
                <a:lnTo>
                  <a:pt x="11436" y="7081"/>
                </a:lnTo>
                <a:lnTo>
                  <a:pt x="11388" y="6838"/>
                </a:lnTo>
                <a:lnTo>
                  <a:pt x="11363" y="6497"/>
                </a:lnTo>
                <a:lnTo>
                  <a:pt x="11315" y="6327"/>
                </a:lnTo>
                <a:lnTo>
                  <a:pt x="11266" y="6181"/>
                </a:lnTo>
                <a:lnTo>
                  <a:pt x="11461" y="6035"/>
                </a:lnTo>
                <a:lnTo>
                  <a:pt x="11826" y="5767"/>
                </a:lnTo>
                <a:close/>
                <a:moveTo>
                  <a:pt x="12507" y="5329"/>
                </a:moveTo>
                <a:lnTo>
                  <a:pt x="12507" y="5743"/>
                </a:lnTo>
                <a:lnTo>
                  <a:pt x="12507" y="6132"/>
                </a:lnTo>
                <a:lnTo>
                  <a:pt x="12458" y="6716"/>
                </a:lnTo>
                <a:lnTo>
                  <a:pt x="12434" y="7324"/>
                </a:lnTo>
                <a:lnTo>
                  <a:pt x="12166" y="7324"/>
                </a:lnTo>
                <a:lnTo>
                  <a:pt x="12166" y="7008"/>
                </a:lnTo>
                <a:lnTo>
                  <a:pt x="12166" y="6716"/>
                </a:lnTo>
                <a:lnTo>
                  <a:pt x="12166" y="6108"/>
                </a:lnTo>
                <a:lnTo>
                  <a:pt x="12166" y="5840"/>
                </a:lnTo>
                <a:lnTo>
                  <a:pt x="12142" y="5718"/>
                </a:lnTo>
                <a:lnTo>
                  <a:pt x="12118" y="5572"/>
                </a:lnTo>
                <a:lnTo>
                  <a:pt x="12507" y="5329"/>
                </a:lnTo>
                <a:close/>
                <a:moveTo>
                  <a:pt x="13261" y="4915"/>
                </a:moveTo>
                <a:lnTo>
                  <a:pt x="13285" y="5159"/>
                </a:lnTo>
                <a:lnTo>
                  <a:pt x="13310" y="5426"/>
                </a:lnTo>
                <a:lnTo>
                  <a:pt x="13358" y="5937"/>
                </a:lnTo>
                <a:lnTo>
                  <a:pt x="13383" y="6643"/>
                </a:lnTo>
                <a:lnTo>
                  <a:pt x="13407" y="6984"/>
                </a:lnTo>
                <a:lnTo>
                  <a:pt x="13456" y="7324"/>
                </a:lnTo>
                <a:lnTo>
                  <a:pt x="12945" y="7324"/>
                </a:lnTo>
                <a:lnTo>
                  <a:pt x="12921" y="7251"/>
                </a:lnTo>
                <a:lnTo>
                  <a:pt x="12872" y="7203"/>
                </a:lnTo>
                <a:lnTo>
                  <a:pt x="12872" y="6667"/>
                </a:lnTo>
                <a:lnTo>
                  <a:pt x="12896" y="6132"/>
                </a:lnTo>
                <a:lnTo>
                  <a:pt x="12921" y="5913"/>
                </a:lnTo>
                <a:lnTo>
                  <a:pt x="12896" y="5645"/>
                </a:lnTo>
                <a:lnTo>
                  <a:pt x="12872" y="5402"/>
                </a:lnTo>
                <a:lnTo>
                  <a:pt x="12823" y="5280"/>
                </a:lnTo>
                <a:lnTo>
                  <a:pt x="12775" y="5183"/>
                </a:lnTo>
                <a:lnTo>
                  <a:pt x="13261" y="4915"/>
                </a:lnTo>
                <a:close/>
                <a:moveTo>
                  <a:pt x="14088" y="4502"/>
                </a:moveTo>
                <a:lnTo>
                  <a:pt x="14040" y="4672"/>
                </a:lnTo>
                <a:lnTo>
                  <a:pt x="14015" y="4842"/>
                </a:lnTo>
                <a:lnTo>
                  <a:pt x="14015" y="5037"/>
                </a:lnTo>
                <a:lnTo>
                  <a:pt x="14040" y="5232"/>
                </a:lnTo>
                <a:lnTo>
                  <a:pt x="14064" y="5597"/>
                </a:lnTo>
                <a:lnTo>
                  <a:pt x="14088" y="5937"/>
                </a:lnTo>
                <a:lnTo>
                  <a:pt x="14088" y="6278"/>
                </a:lnTo>
                <a:lnTo>
                  <a:pt x="14064" y="6643"/>
                </a:lnTo>
                <a:lnTo>
                  <a:pt x="14064" y="6984"/>
                </a:lnTo>
                <a:lnTo>
                  <a:pt x="14088" y="7154"/>
                </a:lnTo>
                <a:lnTo>
                  <a:pt x="14113" y="7324"/>
                </a:lnTo>
                <a:lnTo>
                  <a:pt x="13748" y="7324"/>
                </a:lnTo>
                <a:lnTo>
                  <a:pt x="13796" y="6984"/>
                </a:lnTo>
                <a:lnTo>
                  <a:pt x="13796" y="6619"/>
                </a:lnTo>
                <a:lnTo>
                  <a:pt x="13748" y="5937"/>
                </a:lnTo>
                <a:lnTo>
                  <a:pt x="13723" y="5645"/>
                </a:lnTo>
                <a:lnTo>
                  <a:pt x="13699" y="5353"/>
                </a:lnTo>
                <a:lnTo>
                  <a:pt x="13650" y="5037"/>
                </a:lnTo>
                <a:lnTo>
                  <a:pt x="13553" y="4769"/>
                </a:lnTo>
                <a:lnTo>
                  <a:pt x="14088" y="4502"/>
                </a:lnTo>
                <a:close/>
                <a:moveTo>
                  <a:pt x="14964" y="4113"/>
                </a:moveTo>
                <a:lnTo>
                  <a:pt x="14940" y="4137"/>
                </a:lnTo>
                <a:lnTo>
                  <a:pt x="14891" y="4526"/>
                </a:lnTo>
                <a:lnTo>
                  <a:pt x="14891" y="4915"/>
                </a:lnTo>
                <a:lnTo>
                  <a:pt x="14891" y="5694"/>
                </a:lnTo>
                <a:lnTo>
                  <a:pt x="14867" y="6083"/>
                </a:lnTo>
                <a:lnTo>
                  <a:pt x="14843" y="6497"/>
                </a:lnTo>
                <a:lnTo>
                  <a:pt x="14818" y="6911"/>
                </a:lnTo>
                <a:lnTo>
                  <a:pt x="14818" y="7324"/>
                </a:lnTo>
                <a:lnTo>
                  <a:pt x="14551" y="7324"/>
                </a:lnTo>
                <a:lnTo>
                  <a:pt x="14551" y="7300"/>
                </a:lnTo>
                <a:lnTo>
                  <a:pt x="14502" y="7130"/>
                </a:lnTo>
                <a:lnTo>
                  <a:pt x="14502" y="6959"/>
                </a:lnTo>
                <a:lnTo>
                  <a:pt x="14502" y="6619"/>
                </a:lnTo>
                <a:lnTo>
                  <a:pt x="14526" y="5937"/>
                </a:lnTo>
                <a:lnTo>
                  <a:pt x="14526" y="5718"/>
                </a:lnTo>
                <a:lnTo>
                  <a:pt x="14502" y="5524"/>
                </a:lnTo>
                <a:lnTo>
                  <a:pt x="14453" y="5086"/>
                </a:lnTo>
                <a:lnTo>
                  <a:pt x="14429" y="4721"/>
                </a:lnTo>
                <a:lnTo>
                  <a:pt x="14429" y="4550"/>
                </a:lnTo>
                <a:lnTo>
                  <a:pt x="14356" y="4380"/>
                </a:lnTo>
                <a:lnTo>
                  <a:pt x="14964" y="4113"/>
                </a:lnTo>
                <a:close/>
                <a:moveTo>
                  <a:pt x="15329" y="5013"/>
                </a:moveTo>
                <a:lnTo>
                  <a:pt x="15354" y="5134"/>
                </a:lnTo>
                <a:lnTo>
                  <a:pt x="15500" y="5670"/>
                </a:lnTo>
                <a:lnTo>
                  <a:pt x="15597" y="6229"/>
                </a:lnTo>
                <a:lnTo>
                  <a:pt x="15621" y="6497"/>
                </a:lnTo>
                <a:lnTo>
                  <a:pt x="15621" y="6765"/>
                </a:lnTo>
                <a:lnTo>
                  <a:pt x="15597" y="7057"/>
                </a:lnTo>
                <a:lnTo>
                  <a:pt x="15573" y="7324"/>
                </a:lnTo>
                <a:lnTo>
                  <a:pt x="15402" y="7300"/>
                </a:lnTo>
                <a:lnTo>
                  <a:pt x="15208" y="7300"/>
                </a:lnTo>
                <a:lnTo>
                  <a:pt x="15256" y="7130"/>
                </a:lnTo>
                <a:lnTo>
                  <a:pt x="15281" y="6959"/>
                </a:lnTo>
                <a:lnTo>
                  <a:pt x="15305" y="6594"/>
                </a:lnTo>
                <a:lnTo>
                  <a:pt x="15329" y="5864"/>
                </a:lnTo>
                <a:lnTo>
                  <a:pt x="15329" y="5013"/>
                </a:lnTo>
                <a:close/>
                <a:moveTo>
                  <a:pt x="14940" y="3529"/>
                </a:moveTo>
                <a:lnTo>
                  <a:pt x="14891" y="3553"/>
                </a:lnTo>
                <a:lnTo>
                  <a:pt x="14843" y="3553"/>
                </a:lnTo>
                <a:lnTo>
                  <a:pt x="14843" y="3602"/>
                </a:lnTo>
                <a:lnTo>
                  <a:pt x="14794" y="3626"/>
                </a:lnTo>
                <a:lnTo>
                  <a:pt x="13918" y="4015"/>
                </a:lnTo>
                <a:lnTo>
                  <a:pt x="13067" y="4453"/>
                </a:lnTo>
                <a:lnTo>
                  <a:pt x="12239" y="4915"/>
                </a:lnTo>
                <a:lnTo>
                  <a:pt x="11826" y="5159"/>
                </a:lnTo>
                <a:lnTo>
                  <a:pt x="11436" y="5426"/>
                </a:lnTo>
                <a:lnTo>
                  <a:pt x="11071" y="5694"/>
                </a:lnTo>
                <a:lnTo>
                  <a:pt x="10706" y="5962"/>
                </a:lnTo>
                <a:lnTo>
                  <a:pt x="10001" y="6521"/>
                </a:lnTo>
                <a:lnTo>
                  <a:pt x="9636" y="6765"/>
                </a:lnTo>
                <a:lnTo>
                  <a:pt x="9246" y="7008"/>
                </a:lnTo>
                <a:lnTo>
                  <a:pt x="8833" y="7178"/>
                </a:lnTo>
                <a:lnTo>
                  <a:pt x="8638" y="7276"/>
                </a:lnTo>
                <a:lnTo>
                  <a:pt x="8419" y="7324"/>
                </a:lnTo>
                <a:lnTo>
                  <a:pt x="8346" y="7349"/>
                </a:lnTo>
                <a:lnTo>
                  <a:pt x="8297" y="7397"/>
                </a:lnTo>
                <a:lnTo>
                  <a:pt x="8273" y="7446"/>
                </a:lnTo>
                <a:lnTo>
                  <a:pt x="8249" y="7519"/>
                </a:lnTo>
                <a:lnTo>
                  <a:pt x="8249" y="7568"/>
                </a:lnTo>
                <a:lnTo>
                  <a:pt x="8273" y="7641"/>
                </a:lnTo>
                <a:lnTo>
                  <a:pt x="8297" y="7689"/>
                </a:lnTo>
                <a:lnTo>
                  <a:pt x="8346" y="7738"/>
                </a:lnTo>
                <a:lnTo>
                  <a:pt x="8468" y="7787"/>
                </a:lnTo>
                <a:lnTo>
                  <a:pt x="8614" y="7762"/>
                </a:lnTo>
                <a:lnTo>
                  <a:pt x="8687" y="7738"/>
                </a:lnTo>
                <a:lnTo>
                  <a:pt x="8833" y="7714"/>
                </a:lnTo>
                <a:lnTo>
                  <a:pt x="8979" y="7738"/>
                </a:lnTo>
                <a:lnTo>
                  <a:pt x="9149" y="7714"/>
                </a:lnTo>
                <a:lnTo>
                  <a:pt x="9660" y="7738"/>
                </a:lnTo>
                <a:lnTo>
                  <a:pt x="10147" y="7762"/>
                </a:lnTo>
                <a:lnTo>
                  <a:pt x="11169" y="7811"/>
                </a:lnTo>
                <a:lnTo>
                  <a:pt x="12166" y="7835"/>
                </a:lnTo>
                <a:lnTo>
                  <a:pt x="13164" y="7811"/>
                </a:lnTo>
                <a:lnTo>
                  <a:pt x="14186" y="7835"/>
                </a:lnTo>
                <a:lnTo>
                  <a:pt x="14599" y="7860"/>
                </a:lnTo>
                <a:lnTo>
                  <a:pt x="15086" y="7908"/>
                </a:lnTo>
                <a:lnTo>
                  <a:pt x="15329" y="7908"/>
                </a:lnTo>
                <a:lnTo>
                  <a:pt x="15548" y="7884"/>
                </a:lnTo>
                <a:lnTo>
                  <a:pt x="15767" y="7860"/>
                </a:lnTo>
                <a:lnTo>
                  <a:pt x="15962" y="7787"/>
                </a:lnTo>
                <a:lnTo>
                  <a:pt x="16011" y="7738"/>
                </a:lnTo>
                <a:lnTo>
                  <a:pt x="16059" y="7665"/>
                </a:lnTo>
                <a:lnTo>
                  <a:pt x="16059" y="7592"/>
                </a:lnTo>
                <a:lnTo>
                  <a:pt x="16035" y="7519"/>
                </a:lnTo>
                <a:lnTo>
                  <a:pt x="16084" y="6959"/>
                </a:lnTo>
                <a:lnTo>
                  <a:pt x="16084" y="6424"/>
                </a:lnTo>
                <a:lnTo>
                  <a:pt x="16011" y="5864"/>
                </a:lnTo>
                <a:lnTo>
                  <a:pt x="15913" y="5329"/>
                </a:lnTo>
                <a:lnTo>
                  <a:pt x="15792" y="4867"/>
                </a:lnTo>
                <a:lnTo>
                  <a:pt x="15694" y="4575"/>
                </a:lnTo>
                <a:lnTo>
                  <a:pt x="15597" y="4307"/>
                </a:lnTo>
                <a:lnTo>
                  <a:pt x="15451" y="4040"/>
                </a:lnTo>
                <a:lnTo>
                  <a:pt x="15305" y="3821"/>
                </a:lnTo>
                <a:lnTo>
                  <a:pt x="15232" y="3723"/>
                </a:lnTo>
                <a:lnTo>
                  <a:pt x="15135" y="3650"/>
                </a:lnTo>
                <a:lnTo>
                  <a:pt x="15037" y="3577"/>
                </a:lnTo>
                <a:lnTo>
                  <a:pt x="14940" y="3529"/>
                </a:lnTo>
                <a:close/>
                <a:moveTo>
                  <a:pt x="7324" y="1168"/>
                </a:moveTo>
                <a:lnTo>
                  <a:pt x="7300" y="1363"/>
                </a:lnTo>
                <a:lnTo>
                  <a:pt x="7275" y="1582"/>
                </a:lnTo>
                <a:lnTo>
                  <a:pt x="7300" y="1971"/>
                </a:lnTo>
                <a:lnTo>
                  <a:pt x="7348" y="2653"/>
                </a:lnTo>
                <a:lnTo>
                  <a:pt x="7373" y="2993"/>
                </a:lnTo>
                <a:lnTo>
                  <a:pt x="7397" y="3334"/>
                </a:lnTo>
                <a:lnTo>
                  <a:pt x="7397" y="4794"/>
                </a:lnTo>
                <a:lnTo>
                  <a:pt x="7397" y="6254"/>
                </a:lnTo>
                <a:lnTo>
                  <a:pt x="7397" y="6789"/>
                </a:lnTo>
                <a:lnTo>
                  <a:pt x="7373" y="7324"/>
                </a:lnTo>
                <a:lnTo>
                  <a:pt x="7397" y="7884"/>
                </a:lnTo>
                <a:lnTo>
                  <a:pt x="7446" y="8127"/>
                </a:lnTo>
                <a:lnTo>
                  <a:pt x="7494" y="8395"/>
                </a:lnTo>
                <a:lnTo>
                  <a:pt x="7470" y="8444"/>
                </a:lnTo>
                <a:lnTo>
                  <a:pt x="7519" y="8492"/>
                </a:lnTo>
                <a:lnTo>
                  <a:pt x="7567" y="8565"/>
                </a:lnTo>
                <a:lnTo>
                  <a:pt x="7640" y="8614"/>
                </a:lnTo>
                <a:lnTo>
                  <a:pt x="7786" y="8614"/>
                </a:lnTo>
                <a:lnTo>
                  <a:pt x="8078" y="8663"/>
                </a:lnTo>
                <a:lnTo>
                  <a:pt x="9003" y="8663"/>
                </a:lnTo>
                <a:lnTo>
                  <a:pt x="9952" y="8736"/>
                </a:lnTo>
                <a:lnTo>
                  <a:pt x="10414" y="8760"/>
                </a:lnTo>
                <a:lnTo>
                  <a:pt x="10901" y="8784"/>
                </a:lnTo>
                <a:lnTo>
                  <a:pt x="11899" y="8760"/>
                </a:lnTo>
                <a:lnTo>
                  <a:pt x="12872" y="8736"/>
                </a:lnTo>
                <a:lnTo>
                  <a:pt x="13869" y="8711"/>
                </a:lnTo>
                <a:lnTo>
                  <a:pt x="14867" y="8736"/>
                </a:lnTo>
                <a:lnTo>
                  <a:pt x="14794" y="9052"/>
                </a:lnTo>
                <a:lnTo>
                  <a:pt x="14721" y="9368"/>
                </a:lnTo>
                <a:lnTo>
                  <a:pt x="14697" y="9685"/>
                </a:lnTo>
                <a:lnTo>
                  <a:pt x="14672" y="10025"/>
                </a:lnTo>
                <a:lnTo>
                  <a:pt x="14648" y="10293"/>
                </a:lnTo>
                <a:lnTo>
                  <a:pt x="14599" y="10536"/>
                </a:lnTo>
                <a:lnTo>
                  <a:pt x="14526" y="10780"/>
                </a:lnTo>
                <a:lnTo>
                  <a:pt x="14453" y="11023"/>
                </a:lnTo>
                <a:lnTo>
                  <a:pt x="14356" y="11266"/>
                </a:lnTo>
                <a:lnTo>
                  <a:pt x="14234" y="11485"/>
                </a:lnTo>
                <a:lnTo>
                  <a:pt x="13967" y="11923"/>
                </a:lnTo>
                <a:lnTo>
                  <a:pt x="13699" y="12337"/>
                </a:lnTo>
                <a:lnTo>
                  <a:pt x="13383" y="12750"/>
                </a:lnTo>
                <a:lnTo>
                  <a:pt x="12775" y="13529"/>
                </a:lnTo>
                <a:lnTo>
                  <a:pt x="12580" y="13748"/>
                </a:lnTo>
                <a:lnTo>
                  <a:pt x="12385" y="13943"/>
                </a:lnTo>
                <a:lnTo>
                  <a:pt x="12166" y="14113"/>
                </a:lnTo>
                <a:lnTo>
                  <a:pt x="11947" y="14283"/>
                </a:lnTo>
                <a:lnTo>
                  <a:pt x="11485" y="14575"/>
                </a:lnTo>
                <a:lnTo>
                  <a:pt x="10998" y="14819"/>
                </a:lnTo>
                <a:lnTo>
                  <a:pt x="10536" y="15062"/>
                </a:lnTo>
                <a:lnTo>
                  <a:pt x="10074" y="15257"/>
                </a:lnTo>
                <a:lnTo>
                  <a:pt x="9587" y="15403"/>
                </a:lnTo>
                <a:lnTo>
                  <a:pt x="9100" y="15549"/>
                </a:lnTo>
                <a:lnTo>
                  <a:pt x="8614" y="15646"/>
                </a:lnTo>
                <a:lnTo>
                  <a:pt x="8127" y="15695"/>
                </a:lnTo>
                <a:lnTo>
                  <a:pt x="7616" y="15719"/>
                </a:lnTo>
                <a:lnTo>
                  <a:pt x="7105" y="15695"/>
                </a:lnTo>
                <a:lnTo>
                  <a:pt x="6618" y="15622"/>
                </a:lnTo>
                <a:lnTo>
                  <a:pt x="6132" y="15524"/>
                </a:lnTo>
                <a:lnTo>
                  <a:pt x="5669" y="15378"/>
                </a:lnTo>
                <a:lnTo>
                  <a:pt x="5207" y="15184"/>
                </a:lnTo>
                <a:lnTo>
                  <a:pt x="4745" y="14989"/>
                </a:lnTo>
                <a:lnTo>
                  <a:pt x="4331" y="14746"/>
                </a:lnTo>
                <a:lnTo>
                  <a:pt x="3893" y="14502"/>
                </a:lnTo>
                <a:lnTo>
                  <a:pt x="3504" y="14235"/>
                </a:lnTo>
                <a:lnTo>
                  <a:pt x="3090" y="13943"/>
                </a:lnTo>
                <a:lnTo>
                  <a:pt x="2725" y="13626"/>
                </a:lnTo>
                <a:lnTo>
                  <a:pt x="2360" y="13310"/>
                </a:lnTo>
                <a:lnTo>
                  <a:pt x="2020" y="12945"/>
                </a:lnTo>
                <a:lnTo>
                  <a:pt x="1728" y="12580"/>
                </a:lnTo>
                <a:lnTo>
                  <a:pt x="1436" y="12191"/>
                </a:lnTo>
                <a:lnTo>
                  <a:pt x="1192" y="11777"/>
                </a:lnTo>
                <a:lnTo>
                  <a:pt x="973" y="11339"/>
                </a:lnTo>
                <a:lnTo>
                  <a:pt x="803" y="10901"/>
                </a:lnTo>
                <a:lnTo>
                  <a:pt x="657" y="10463"/>
                </a:lnTo>
                <a:lnTo>
                  <a:pt x="560" y="10001"/>
                </a:lnTo>
                <a:lnTo>
                  <a:pt x="487" y="9539"/>
                </a:lnTo>
                <a:lnTo>
                  <a:pt x="462" y="9076"/>
                </a:lnTo>
                <a:lnTo>
                  <a:pt x="438" y="8614"/>
                </a:lnTo>
                <a:lnTo>
                  <a:pt x="462" y="8152"/>
                </a:lnTo>
                <a:lnTo>
                  <a:pt x="511" y="7689"/>
                </a:lnTo>
                <a:lnTo>
                  <a:pt x="560" y="7251"/>
                </a:lnTo>
                <a:lnTo>
                  <a:pt x="633" y="6789"/>
                </a:lnTo>
                <a:lnTo>
                  <a:pt x="754" y="6327"/>
                </a:lnTo>
                <a:lnTo>
                  <a:pt x="876" y="5864"/>
                </a:lnTo>
                <a:lnTo>
                  <a:pt x="1022" y="5426"/>
                </a:lnTo>
                <a:lnTo>
                  <a:pt x="1192" y="4988"/>
                </a:lnTo>
                <a:lnTo>
                  <a:pt x="1411" y="4575"/>
                </a:lnTo>
                <a:lnTo>
                  <a:pt x="1655" y="4210"/>
                </a:lnTo>
                <a:lnTo>
                  <a:pt x="1947" y="3821"/>
                </a:lnTo>
                <a:lnTo>
                  <a:pt x="2263" y="3456"/>
                </a:lnTo>
                <a:lnTo>
                  <a:pt x="2604" y="3139"/>
                </a:lnTo>
                <a:lnTo>
                  <a:pt x="2969" y="2823"/>
                </a:lnTo>
                <a:lnTo>
                  <a:pt x="3358" y="2531"/>
                </a:lnTo>
                <a:lnTo>
                  <a:pt x="3772" y="2263"/>
                </a:lnTo>
                <a:lnTo>
                  <a:pt x="4185" y="1996"/>
                </a:lnTo>
                <a:lnTo>
                  <a:pt x="4575" y="1752"/>
                </a:lnTo>
                <a:lnTo>
                  <a:pt x="4891" y="1582"/>
                </a:lnTo>
                <a:lnTo>
                  <a:pt x="5231" y="1460"/>
                </a:lnTo>
                <a:lnTo>
                  <a:pt x="5572" y="1387"/>
                </a:lnTo>
                <a:lnTo>
                  <a:pt x="5913" y="1314"/>
                </a:lnTo>
                <a:lnTo>
                  <a:pt x="6253" y="1266"/>
                </a:lnTo>
                <a:lnTo>
                  <a:pt x="6618" y="1217"/>
                </a:lnTo>
                <a:lnTo>
                  <a:pt x="7324" y="1168"/>
                </a:lnTo>
                <a:close/>
                <a:moveTo>
                  <a:pt x="7592" y="755"/>
                </a:moveTo>
                <a:lnTo>
                  <a:pt x="7519" y="779"/>
                </a:lnTo>
                <a:lnTo>
                  <a:pt x="7470" y="828"/>
                </a:lnTo>
                <a:lnTo>
                  <a:pt x="7008" y="803"/>
                </a:lnTo>
                <a:lnTo>
                  <a:pt x="6545" y="828"/>
                </a:lnTo>
                <a:lnTo>
                  <a:pt x="6107" y="876"/>
                </a:lnTo>
                <a:lnTo>
                  <a:pt x="5669" y="974"/>
                </a:lnTo>
                <a:lnTo>
                  <a:pt x="5231" y="1095"/>
                </a:lnTo>
                <a:lnTo>
                  <a:pt x="4818" y="1241"/>
                </a:lnTo>
                <a:lnTo>
                  <a:pt x="4404" y="1412"/>
                </a:lnTo>
                <a:lnTo>
                  <a:pt x="3991" y="1606"/>
                </a:lnTo>
                <a:lnTo>
                  <a:pt x="3601" y="1850"/>
                </a:lnTo>
                <a:lnTo>
                  <a:pt x="3212" y="2093"/>
                </a:lnTo>
                <a:lnTo>
                  <a:pt x="2847" y="2361"/>
                </a:lnTo>
                <a:lnTo>
                  <a:pt x="2506" y="2653"/>
                </a:lnTo>
                <a:lnTo>
                  <a:pt x="2166" y="2969"/>
                </a:lnTo>
                <a:lnTo>
                  <a:pt x="1849" y="3285"/>
                </a:lnTo>
                <a:lnTo>
                  <a:pt x="1557" y="3626"/>
                </a:lnTo>
                <a:lnTo>
                  <a:pt x="1265" y="3991"/>
                </a:lnTo>
                <a:lnTo>
                  <a:pt x="1046" y="4332"/>
                </a:lnTo>
                <a:lnTo>
                  <a:pt x="852" y="4721"/>
                </a:lnTo>
                <a:lnTo>
                  <a:pt x="681" y="5110"/>
                </a:lnTo>
                <a:lnTo>
                  <a:pt x="535" y="5524"/>
                </a:lnTo>
                <a:lnTo>
                  <a:pt x="414" y="5962"/>
                </a:lnTo>
                <a:lnTo>
                  <a:pt x="292" y="6375"/>
                </a:lnTo>
                <a:lnTo>
                  <a:pt x="146" y="7203"/>
                </a:lnTo>
                <a:lnTo>
                  <a:pt x="73" y="7641"/>
                </a:lnTo>
                <a:lnTo>
                  <a:pt x="24" y="8054"/>
                </a:lnTo>
                <a:lnTo>
                  <a:pt x="0" y="8468"/>
                </a:lnTo>
                <a:lnTo>
                  <a:pt x="0" y="8906"/>
                </a:lnTo>
                <a:lnTo>
                  <a:pt x="24" y="9320"/>
                </a:lnTo>
                <a:lnTo>
                  <a:pt x="73" y="9733"/>
                </a:lnTo>
                <a:lnTo>
                  <a:pt x="122" y="10171"/>
                </a:lnTo>
                <a:lnTo>
                  <a:pt x="219" y="10585"/>
                </a:lnTo>
                <a:lnTo>
                  <a:pt x="341" y="11023"/>
                </a:lnTo>
                <a:lnTo>
                  <a:pt x="487" y="11437"/>
                </a:lnTo>
                <a:lnTo>
                  <a:pt x="681" y="11826"/>
                </a:lnTo>
                <a:lnTo>
                  <a:pt x="900" y="12215"/>
                </a:lnTo>
                <a:lnTo>
                  <a:pt x="1119" y="12604"/>
                </a:lnTo>
                <a:lnTo>
                  <a:pt x="1387" y="12969"/>
                </a:lnTo>
                <a:lnTo>
                  <a:pt x="1679" y="13310"/>
                </a:lnTo>
                <a:lnTo>
                  <a:pt x="1995" y="13626"/>
                </a:lnTo>
                <a:lnTo>
                  <a:pt x="2312" y="13943"/>
                </a:lnTo>
                <a:lnTo>
                  <a:pt x="2652" y="14235"/>
                </a:lnTo>
                <a:lnTo>
                  <a:pt x="3017" y="14527"/>
                </a:lnTo>
                <a:lnTo>
                  <a:pt x="3382" y="14770"/>
                </a:lnTo>
                <a:lnTo>
                  <a:pt x="3772" y="15013"/>
                </a:lnTo>
                <a:lnTo>
                  <a:pt x="4161" y="15232"/>
                </a:lnTo>
                <a:lnTo>
                  <a:pt x="4550" y="15451"/>
                </a:lnTo>
                <a:lnTo>
                  <a:pt x="4964" y="15622"/>
                </a:lnTo>
                <a:lnTo>
                  <a:pt x="5377" y="15792"/>
                </a:lnTo>
                <a:lnTo>
                  <a:pt x="5791" y="15938"/>
                </a:lnTo>
                <a:lnTo>
                  <a:pt x="6229" y="16060"/>
                </a:lnTo>
                <a:lnTo>
                  <a:pt x="6667" y="16133"/>
                </a:lnTo>
                <a:lnTo>
                  <a:pt x="7105" y="16206"/>
                </a:lnTo>
                <a:lnTo>
                  <a:pt x="7543" y="16230"/>
                </a:lnTo>
                <a:lnTo>
                  <a:pt x="8005" y="16230"/>
                </a:lnTo>
                <a:lnTo>
                  <a:pt x="8443" y="16206"/>
                </a:lnTo>
                <a:lnTo>
                  <a:pt x="8906" y="16157"/>
                </a:lnTo>
                <a:lnTo>
                  <a:pt x="9368" y="16035"/>
                </a:lnTo>
                <a:lnTo>
                  <a:pt x="9830" y="15914"/>
                </a:lnTo>
                <a:lnTo>
                  <a:pt x="10293" y="15743"/>
                </a:lnTo>
                <a:lnTo>
                  <a:pt x="10731" y="15573"/>
                </a:lnTo>
                <a:lnTo>
                  <a:pt x="11169" y="15354"/>
                </a:lnTo>
                <a:lnTo>
                  <a:pt x="11582" y="15135"/>
                </a:lnTo>
                <a:lnTo>
                  <a:pt x="11996" y="14892"/>
                </a:lnTo>
                <a:lnTo>
                  <a:pt x="12385" y="14624"/>
                </a:lnTo>
                <a:lnTo>
                  <a:pt x="12750" y="14332"/>
                </a:lnTo>
                <a:lnTo>
                  <a:pt x="13091" y="13991"/>
                </a:lnTo>
                <a:lnTo>
                  <a:pt x="13407" y="13626"/>
                </a:lnTo>
                <a:lnTo>
                  <a:pt x="13699" y="13237"/>
                </a:lnTo>
                <a:lnTo>
                  <a:pt x="13991" y="12848"/>
                </a:lnTo>
                <a:lnTo>
                  <a:pt x="14502" y="12069"/>
                </a:lnTo>
                <a:lnTo>
                  <a:pt x="14721" y="11680"/>
                </a:lnTo>
                <a:lnTo>
                  <a:pt x="14916" y="11291"/>
                </a:lnTo>
                <a:lnTo>
                  <a:pt x="15037" y="10877"/>
                </a:lnTo>
                <a:lnTo>
                  <a:pt x="15086" y="10658"/>
                </a:lnTo>
                <a:lnTo>
                  <a:pt x="15135" y="10439"/>
                </a:lnTo>
                <a:lnTo>
                  <a:pt x="15208" y="9563"/>
                </a:lnTo>
                <a:lnTo>
                  <a:pt x="15281" y="9149"/>
                </a:lnTo>
                <a:lnTo>
                  <a:pt x="15329" y="8930"/>
                </a:lnTo>
                <a:lnTo>
                  <a:pt x="15378" y="8711"/>
                </a:lnTo>
                <a:lnTo>
                  <a:pt x="15402" y="8687"/>
                </a:lnTo>
                <a:lnTo>
                  <a:pt x="15427" y="8638"/>
                </a:lnTo>
                <a:lnTo>
                  <a:pt x="15451" y="8565"/>
                </a:lnTo>
                <a:lnTo>
                  <a:pt x="15451" y="8492"/>
                </a:lnTo>
                <a:lnTo>
                  <a:pt x="15451" y="8419"/>
                </a:lnTo>
                <a:lnTo>
                  <a:pt x="15402" y="8371"/>
                </a:lnTo>
                <a:lnTo>
                  <a:pt x="15378" y="8322"/>
                </a:lnTo>
                <a:lnTo>
                  <a:pt x="15305" y="8273"/>
                </a:lnTo>
                <a:lnTo>
                  <a:pt x="15232" y="8249"/>
                </a:lnTo>
                <a:lnTo>
                  <a:pt x="14672" y="8225"/>
                </a:lnTo>
                <a:lnTo>
                  <a:pt x="14137" y="8225"/>
                </a:lnTo>
                <a:lnTo>
                  <a:pt x="13067" y="8249"/>
                </a:lnTo>
                <a:lnTo>
                  <a:pt x="11972" y="8273"/>
                </a:lnTo>
                <a:lnTo>
                  <a:pt x="10901" y="8298"/>
                </a:lnTo>
                <a:lnTo>
                  <a:pt x="10414" y="8273"/>
                </a:lnTo>
                <a:lnTo>
                  <a:pt x="9952" y="8249"/>
                </a:lnTo>
                <a:lnTo>
                  <a:pt x="9003" y="8200"/>
                </a:lnTo>
                <a:lnTo>
                  <a:pt x="8492" y="8152"/>
                </a:lnTo>
                <a:lnTo>
                  <a:pt x="8224" y="8127"/>
                </a:lnTo>
                <a:lnTo>
                  <a:pt x="7957" y="8152"/>
                </a:lnTo>
                <a:lnTo>
                  <a:pt x="7957" y="7738"/>
                </a:lnTo>
                <a:lnTo>
                  <a:pt x="7932" y="7300"/>
                </a:lnTo>
                <a:lnTo>
                  <a:pt x="7884" y="6448"/>
                </a:lnTo>
                <a:lnTo>
                  <a:pt x="7859" y="5086"/>
                </a:lnTo>
                <a:lnTo>
                  <a:pt x="7835" y="3699"/>
                </a:lnTo>
                <a:lnTo>
                  <a:pt x="7835" y="3042"/>
                </a:lnTo>
                <a:lnTo>
                  <a:pt x="7786" y="2385"/>
                </a:lnTo>
                <a:lnTo>
                  <a:pt x="7738" y="2093"/>
                </a:lnTo>
                <a:lnTo>
                  <a:pt x="7713" y="1728"/>
                </a:lnTo>
                <a:lnTo>
                  <a:pt x="7713" y="1533"/>
                </a:lnTo>
                <a:lnTo>
                  <a:pt x="7713" y="1363"/>
                </a:lnTo>
                <a:lnTo>
                  <a:pt x="7738" y="1193"/>
                </a:lnTo>
                <a:lnTo>
                  <a:pt x="7786" y="1071"/>
                </a:lnTo>
                <a:lnTo>
                  <a:pt x="7811" y="998"/>
                </a:lnTo>
                <a:lnTo>
                  <a:pt x="7811" y="925"/>
                </a:lnTo>
                <a:lnTo>
                  <a:pt x="7786" y="852"/>
                </a:lnTo>
                <a:lnTo>
                  <a:pt x="7738" y="803"/>
                </a:lnTo>
                <a:lnTo>
                  <a:pt x="7665" y="779"/>
                </a:lnTo>
                <a:lnTo>
                  <a:pt x="7592" y="75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9"/>
          <p:cNvSpPr/>
          <p:nvPr/>
        </p:nvSpPr>
        <p:spPr>
          <a:xfrm>
            <a:off x="3560980" y="3046316"/>
            <a:ext cx="311008" cy="229000"/>
          </a:xfrm>
          <a:custGeom>
            <a:avLst/>
            <a:gdLst/>
            <a:ahLst/>
            <a:cxnLst/>
            <a:rect l="l" t="t" r="r" b="b"/>
            <a:pathLst>
              <a:path w="18177" h="13384" extrusionOk="0">
                <a:moveTo>
                  <a:pt x="10877" y="4039"/>
                </a:moveTo>
                <a:lnTo>
                  <a:pt x="10755" y="4064"/>
                </a:lnTo>
                <a:lnTo>
                  <a:pt x="10707" y="4088"/>
                </a:lnTo>
                <a:lnTo>
                  <a:pt x="10634" y="4112"/>
                </a:lnTo>
                <a:lnTo>
                  <a:pt x="10609" y="4185"/>
                </a:lnTo>
                <a:lnTo>
                  <a:pt x="10561" y="4258"/>
                </a:lnTo>
                <a:lnTo>
                  <a:pt x="10536" y="4331"/>
                </a:lnTo>
                <a:lnTo>
                  <a:pt x="10536" y="4429"/>
                </a:lnTo>
                <a:lnTo>
                  <a:pt x="10561" y="4575"/>
                </a:lnTo>
                <a:lnTo>
                  <a:pt x="10585" y="4623"/>
                </a:lnTo>
                <a:lnTo>
                  <a:pt x="10634" y="4696"/>
                </a:lnTo>
                <a:lnTo>
                  <a:pt x="10707" y="4745"/>
                </a:lnTo>
                <a:lnTo>
                  <a:pt x="10780" y="4769"/>
                </a:lnTo>
                <a:lnTo>
                  <a:pt x="10828" y="4794"/>
                </a:lnTo>
                <a:lnTo>
                  <a:pt x="10999" y="4794"/>
                </a:lnTo>
                <a:lnTo>
                  <a:pt x="11047" y="4769"/>
                </a:lnTo>
                <a:lnTo>
                  <a:pt x="11169" y="4696"/>
                </a:lnTo>
                <a:lnTo>
                  <a:pt x="11266" y="4575"/>
                </a:lnTo>
                <a:lnTo>
                  <a:pt x="11291" y="4502"/>
                </a:lnTo>
                <a:lnTo>
                  <a:pt x="11291" y="4429"/>
                </a:lnTo>
                <a:lnTo>
                  <a:pt x="11291" y="4356"/>
                </a:lnTo>
                <a:lnTo>
                  <a:pt x="11266" y="4283"/>
                </a:lnTo>
                <a:lnTo>
                  <a:pt x="11169" y="4161"/>
                </a:lnTo>
                <a:lnTo>
                  <a:pt x="11120" y="4088"/>
                </a:lnTo>
                <a:lnTo>
                  <a:pt x="11047" y="4064"/>
                </a:lnTo>
                <a:lnTo>
                  <a:pt x="10950" y="4039"/>
                </a:lnTo>
                <a:close/>
                <a:moveTo>
                  <a:pt x="12361" y="3942"/>
                </a:moveTo>
                <a:lnTo>
                  <a:pt x="12288" y="3966"/>
                </a:lnTo>
                <a:lnTo>
                  <a:pt x="12215" y="4015"/>
                </a:lnTo>
                <a:lnTo>
                  <a:pt x="12142" y="4064"/>
                </a:lnTo>
                <a:lnTo>
                  <a:pt x="12093" y="4137"/>
                </a:lnTo>
                <a:lnTo>
                  <a:pt x="12045" y="4210"/>
                </a:lnTo>
                <a:lnTo>
                  <a:pt x="12020" y="4307"/>
                </a:lnTo>
                <a:lnTo>
                  <a:pt x="11996" y="4380"/>
                </a:lnTo>
                <a:lnTo>
                  <a:pt x="12020" y="4477"/>
                </a:lnTo>
                <a:lnTo>
                  <a:pt x="12045" y="4550"/>
                </a:lnTo>
                <a:lnTo>
                  <a:pt x="12093" y="4623"/>
                </a:lnTo>
                <a:lnTo>
                  <a:pt x="12142" y="4696"/>
                </a:lnTo>
                <a:lnTo>
                  <a:pt x="12215" y="4745"/>
                </a:lnTo>
                <a:lnTo>
                  <a:pt x="12288" y="4794"/>
                </a:lnTo>
                <a:lnTo>
                  <a:pt x="12361" y="4818"/>
                </a:lnTo>
                <a:lnTo>
                  <a:pt x="12531" y="4818"/>
                </a:lnTo>
                <a:lnTo>
                  <a:pt x="12629" y="4794"/>
                </a:lnTo>
                <a:lnTo>
                  <a:pt x="12702" y="4745"/>
                </a:lnTo>
                <a:lnTo>
                  <a:pt x="12750" y="4696"/>
                </a:lnTo>
                <a:lnTo>
                  <a:pt x="12823" y="4623"/>
                </a:lnTo>
                <a:lnTo>
                  <a:pt x="12848" y="4550"/>
                </a:lnTo>
                <a:lnTo>
                  <a:pt x="12872" y="4477"/>
                </a:lnTo>
                <a:lnTo>
                  <a:pt x="12896" y="4380"/>
                </a:lnTo>
                <a:lnTo>
                  <a:pt x="12872" y="4307"/>
                </a:lnTo>
                <a:lnTo>
                  <a:pt x="12848" y="4210"/>
                </a:lnTo>
                <a:lnTo>
                  <a:pt x="12823" y="4137"/>
                </a:lnTo>
                <a:lnTo>
                  <a:pt x="12750" y="4064"/>
                </a:lnTo>
                <a:lnTo>
                  <a:pt x="12702" y="4015"/>
                </a:lnTo>
                <a:lnTo>
                  <a:pt x="12629" y="3966"/>
                </a:lnTo>
                <a:lnTo>
                  <a:pt x="12531" y="3942"/>
                </a:lnTo>
                <a:close/>
                <a:moveTo>
                  <a:pt x="11534" y="5013"/>
                </a:moveTo>
                <a:lnTo>
                  <a:pt x="11412" y="5061"/>
                </a:lnTo>
                <a:lnTo>
                  <a:pt x="11315" y="5110"/>
                </a:lnTo>
                <a:lnTo>
                  <a:pt x="11242" y="5232"/>
                </a:lnTo>
                <a:lnTo>
                  <a:pt x="11218" y="5353"/>
                </a:lnTo>
                <a:lnTo>
                  <a:pt x="11242" y="5475"/>
                </a:lnTo>
                <a:lnTo>
                  <a:pt x="11315" y="5572"/>
                </a:lnTo>
                <a:lnTo>
                  <a:pt x="11412" y="5645"/>
                </a:lnTo>
                <a:lnTo>
                  <a:pt x="11534" y="5670"/>
                </a:lnTo>
                <a:lnTo>
                  <a:pt x="11655" y="5645"/>
                </a:lnTo>
                <a:lnTo>
                  <a:pt x="11753" y="5572"/>
                </a:lnTo>
                <a:lnTo>
                  <a:pt x="11826" y="5475"/>
                </a:lnTo>
                <a:lnTo>
                  <a:pt x="11850" y="5353"/>
                </a:lnTo>
                <a:lnTo>
                  <a:pt x="11826" y="5232"/>
                </a:lnTo>
                <a:lnTo>
                  <a:pt x="11753" y="5110"/>
                </a:lnTo>
                <a:lnTo>
                  <a:pt x="11655" y="5061"/>
                </a:lnTo>
                <a:lnTo>
                  <a:pt x="11534" y="5013"/>
                </a:lnTo>
                <a:close/>
                <a:moveTo>
                  <a:pt x="12312" y="5889"/>
                </a:moveTo>
                <a:lnTo>
                  <a:pt x="12239" y="5913"/>
                </a:lnTo>
                <a:lnTo>
                  <a:pt x="12166" y="5937"/>
                </a:lnTo>
                <a:lnTo>
                  <a:pt x="12093" y="5986"/>
                </a:lnTo>
                <a:lnTo>
                  <a:pt x="12045" y="6059"/>
                </a:lnTo>
                <a:lnTo>
                  <a:pt x="12020" y="6132"/>
                </a:lnTo>
                <a:lnTo>
                  <a:pt x="11996" y="6205"/>
                </a:lnTo>
                <a:lnTo>
                  <a:pt x="11996" y="6278"/>
                </a:lnTo>
                <a:lnTo>
                  <a:pt x="11996" y="6351"/>
                </a:lnTo>
                <a:lnTo>
                  <a:pt x="12020" y="6424"/>
                </a:lnTo>
                <a:lnTo>
                  <a:pt x="12045" y="6497"/>
                </a:lnTo>
                <a:lnTo>
                  <a:pt x="12093" y="6570"/>
                </a:lnTo>
                <a:lnTo>
                  <a:pt x="12166" y="6619"/>
                </a:lnTo>
                <a:lnTo>
                  <a:pt x="12239" y="6643"/>
                </a:lnTo>
                <a:lnTo>
                  <a:pt x="12312" y="6667"/>
                </a:lnTo>
                <a:lnTo>
                  <a:pt x="12458" y="6667"/>
                </a:lnTo>
                <a:lnTo>
                  <a:pt x="12531" y="6643"/>
                </a:lnTo>
                <a:lnTo>
                  <a:pt x="12604" y="6619"/>
                </a:lnTo>
                <a:lnTo>
                  <a:pt x="12677" y="6570"/>
                </a:lnTo>
                <a:lnTo>
                  <a:pt x="12726" y="6497"/>
                </a:lnTo>
                <a:lnTo>
                  <a:pt x="12750" y="6424"/>
                </a:lnTo>
                <a:lnTo>
                  <a:pt x="12775" y="6351"/>
                </a:lnTo>
                <a:lnTo>
                  <a:pt x="12799" y="6278"/>
                </a:lnTo>
                <a:lnTo>
                  <a:pt x="12775" y="6205"/>
                </a:lnTo>
                <a:lnTo>
                  <a:pt x="12750" y="6132"/>
                </a:lnTo>
                <a:lnTo>
                  <a:pt x="12726" y="6059"/>
                </a:lnTo>
                <a:lnTo>
                  <a:pt x="12677" y="5986"/>
                </a:lnTo>
                <a:lnTo>
                  <a:pt x="12604" y="5937"/>
                </a:lnTo>
                <a:lnTo>
                  <a:pt x="12531" y="5913"/>
                </a:lnTo>
                <a:lnTo>
                  <a:pt x="12458" y="5889"/>
                </a:lnTo>
                <a:close/>
                <a:moveTo>
                  <a:pt x="10950" y="5889"/>
                </a:moveTo>
                <a:lnTo>
                  <a:pt x="10853" y="5913"/>
                </a:lnTo>
                <a:lnTo>
                  <a:pt x="10780" y="5937"/>
                </a:lnTo>
                <a:lnTo>
                  <a:pt x="10707" y="5986"/>
                </a:lnTo>
                <a:lnTo>
                  <a:pt x="10634" y="6035"/>
                </a:lnTo>
                <a:lnTo>
                  <a:pt x="10585" y="6108"/>
                </a:lnTo>
                <a:lnTo>
                  <a:pt x="10536" y="6181"/>
                </a:lnTo>
                <a:lnTo>
                  <a:pt x="10512" y="6254"/>
                </a:lnTo>
                <a:lnTo>
                  <a:pt x="10488" y="6351"/>
                </a:lnTo>
                <a:lnTo>
                  <a:pt x="10512" y="6424"/>
                </a:lnTo>
                <a:lnTo>
                  <a:pt x="10536" y="6521"/>
                </a:lnTo>
                <a:lnTo>
                  <a:pt x="10585" y="6594"/>
                </a:lnTo>
                <a:lnTo>
                  <a:pt x="10634" y="6643"/>
                </a:lnTo>
                <a:lnTo>
                  <a:pt x="10707" y="6716"/>
                </a:lnTo>
                <a:lnTo>
                  <a:pt x="10780" y="6740"/>
                </a:lnTo>
                <a:lnTo>
                  <a:pt x="10853" y="6765"/>
                </a:lnTo>
                <a:lnTo>
                  <a:pt x="10950" y="6789"/>
                </a:lnTo>
                <a:lnTo>
                  <a:pt x="11023" y="6765"/>
                </a:lnTo>
                <a:lnTo>
                  <a:pt x="11120" y="6740"/>
                </a:lnTo>
                <a:lnTo>
                  <a:pt x="11193" y="6716"/>
                </a:lnTo>
                <a:lnTo>
                  <a:pt x="11242" y="6643"/>
                </a:lnTo>
                <a:lnTo>
                  <a:pt x="11315" y="6594"/>
                </a:lnTo>
                <a:lnTo>
                  <a:pt x="11339" y="6521"/>
                </a:lnTo>
                <a:lnTo>
                  <a:pt x="11364" y="6424"/>
                </a:lnTo>
                <a:lnTo>
                  <a:pt x="11388" y="6351"/>
                </a:lnTo>
                <a:lnTo>
                  <a:pt x="11364" y="6254"/>
                </a:lnTo>
                <a:lnTo>
                  <a:pt x="11339" y="6181"/>
                </a:lnTo>
                <a:lnTo>
                  <a:pt x="11315" y="6108"/>
                </a:lnTo>
                <a:lnTo>
                  <a:pt x="11242" y="6035"/>
                </a:lnTo>
                <a:lnTo>
                  <a:pt x="11193" y="5986"/>
                </a:lnTo>
                <a:lnTo>
                  <a:pt x="11120" y="5937"/>
                </a:lnTo>
                <a:lnTo>
                  <a:pt x="11023" y="5913"/>
                </a:lnTo>
                <a:lnTo>
                  <a:pt x="10950" y="5889"/>
                </a:lnTo>
                <a:close/>
                <a:moveTo>
                  <a:pt x="2799" y="6351"/>
                </a:moveTo>
                <a:lnTo>
                  <a:pt x="2628" y="6546"/>
                </a:lnTo>
                <a:lnTo>
                  <a:pt x="2507" y="6692"/>
                </a:lnTo>
                <a:lnTo>
                  <a:pt x="2166" y="7057"/>
                </a:lnTo>
                <a:lnTo>
                  <a:pt x="2117" y="6740"/>
                </a:lnTo>
                <a:lnTo>
                  <a:pt x="2093" y="6570"/>
                </a:lnTo>
                <a:lnTo>
                  <a:pt x="2044" y="6424"/>
                </a:lnTo>
                <a:lnTo>
                  <a:pt x="2799" y="6351"/>
                </a:lnTo>
                <a:close/>
                <a:moveTo>
                  <a:pt x="11558" y="6813"/>
                </a:moveTo>
                <a:lnTo>
                  <a:pt x="11461" y="6838"/>
                </a:lnTo>
                <a:lnTo>
                  <a:pt x="11388" y="6862"/>
                </a:lnTo>
                <a:lnTo>
                  <a:pt x="11315" y="6911"/>
                </a:lnTo>
                <a:lnTo>
                  <a:pt x="11242" y="6959"/>
                </a:lnTo>
                <a:lnTo>
                  <a:pt x="11169" y="7032"/>
                </a:lnTo>
                <a:lnTo>
                  <a:pt x="11145" y="7105"/>
                </a:lnTo>
                <a:lnTo>
                  <a:pt x="11120" y="7203"/>
                </a:lnTo>
                <a:lnTo>
                  <a:pt x="11096" y="7276"/>
                </a:lnTo>
                <a:lnTo>
                  <a:pt x="11120" y="7373"/>
                </a:lnTo>
                <a:lnTo>
                  <a:pt x="11145" y="7470"/>
                </a:lnTo>
                <a:lnTo>
                  <a:pt x="11169" y="7543"/>
                </a:lnTo>
                <a:lnTo>
                  <a:pt x="11242" y="7616"/>
                </a:lnTo>
                <a:lnTo>
                  <a:pt x="11315" y="7665"/>
                </a:lnTo>
                <a:lnTo>
                  <a:pt x="11388" y="7714"/>
                </a:lnTo>
                <a:lnTo>
                  <a:pt x="11461" y="7738"/>
                </a:lnTo>
                <a:lnTo>
                  <a:pt x="11655" y="7738"/>
                </a:lnTo>
                <a:lnTo>
                  <a:pt x="11728" y="7714"/>
                </a:lnTo>
                <a:lnTo>
                  <a:pt x="11801" y="7665"/>
                </a:lnTo>
                <a:lnTo>
                  <a:pt x="11874" y="7616"/>
                </a:lnTo>
                <a:lnTo>
                  <a:pt x="11947" y="7543"/>
                </a:lnTo>
                <a:lnTo>
                  <a:pt x="11972" y="7470"/>
                </a:lnTo>
                <a:lnTo>
                  <a:pt x="11996" y="7373"/>
                </a:lnTo>
                <a:lnTo>
                  <a:pt x="12020" y="7276"/>
                </a:lnTo>
                <a:lnTo>
                  <a:pt x="11996" y="7203"/>
                </a:lnTo>
                <a:lnTo>
                  <a:pt x="11972" y="7105"/>
                </a:lnTo>
                <a:lnTo>
                  <a:pt x="11947" y="7032"/>
                </a:lnTo>
                <a:lnTo>
                  <a:pt x="11874" y="6959"/>
                </a:lnTo>
                <a:lnTo>
                  <a:pt x="11801" y="6911"/>
                </a:lnTo>
                <a:lnTo>
                  <a:pt x="11728" y="6862"/>
                </a:lnTo>
                <a:lnTo>
                  <a:pt x="11655" y="6838"/>
                </a:lnTo>
                <a:lnTo>
                  <a:pt x="11558" y="6813"/>
                </a:lnTo>
                <a:close/>
                <a:moveTo>
                  <a:pt x="3918" y="6327"/>
                </a:moveTo>
                <a:lnTo>
                  <a:pt x="3845" y="6375"/>
                </a:lnTo>
                <a:lnTo>
                  <a:pt x="3553" y="6667"/>
                </a:lnTo>
                <a:lnTo>
                  <a:pt x="3285" y="6959"/>
                </a:lnTo>
                <a:lnTo>
                  <a:pt x="2726" y="7592"/>
                </a:lnTo>
                <a:lnTo>
                  <a:pt x="2434" y="7908"/>
                </a:lnTo>
                <a:lnTo>
                  <a:pt x="2263" y="8103"/>
                </a:lnTo>
                <a:lnTo>
                  <a:pt x="2117" y="8298"/>
                </a:lnTo>
                <a:lnTo>
                  <a:pt x="2166" y="7543"/>
                </a:lnTo>
                <a:lnTo>
                  <a:pt x="2239" y="7519"/>
                </a:lnTo>
                <a:lnTo>
                  <a:pt x="2312" y="7470"/>
                </a:lnTo>
                <a:lnTo>
                  <a:pt x="2482" y="7349"/>
                </a:lnTo>
                <a:lnTo>
                  <a:pt x="2726" y="7081"/>
                </a:lnTo>
                <a:lnTo>
                  <a:pt x="3066" y="6716"/>
                </a:lnTo>
                <a:lnTo>
                  <a:pt x="3212" y="6594"/>
                </a:lnTo>
                <a:lnTo>
                  <a:pt x="3310" y="6448"/>
                </a:lnTo>
                <a:lnTo>
                  <a:pt x="3358" y="6400"/>
                </a:lnTo>
                <a:lnTo>
                  <a:pt x="3358" y="6327"/>
                </a:lnTo>
                <a:close/>
                <a:moveTo>
                  <a:pt x="12312" y="7860"/>
                </a:moveTo>
                <a:lnTo>
                  <a:pt x="12239" y="7884"/>
                </a:lnTo>
                <a:lnTo>
                  <a:pt x="12166" y="7908"/>
                </a:lnTo>
                <a:lnTo>
                  <a:pt x="12093" y="7957"/>
                </a:lnTo>
                <a:lnTo>
                  <a:pt x="12045" y="8006"/>
                </a:lnTo>
                <a:lnTo>
                  <a:pt x="11996" y="8079"/>
                </a:lnTo>
                <a:lnTo>
                  <a:pt x="11972" y="8152"/>
                </a:lnTo>
                <a:lnTo>
                  <a:pt x="11947" y="8273"/>
                </a:lnTo>
                <a:lnTo>
                  <a:pt x="11972" y="8395"/>
                </a:lnTo>
                <a:lnTo>
                  <a:pt x="12045" y="8517"/>
                </a:lnTo>
                <a:lnTo>
                  <a:pt x="12142" y="8590"/>
                </a:lnTo>
                <a:lnTo>
                  <a:pt x="12215" y="8638"/>
                </a:lnTo>
                <a:lnTo>
                  <a:pt x="12458" y="8638"/>
                </a:lnTo>
                <a:lnTo>
                  <a:pt x="12556" y="8590"/>
                </a:lnTo>
                <a:lnTo>
                  <a:pt x="12629" y="8541"/>
                </a:lnTo>
                <a:lnTo>
                  <a:pt x="12653" y="8517"/>
                </a:lnTo>
                <a:lnTo>
                  <a:pt x="12726" y="8444"/>
                </a:lnTo>
                <a:lnTo>
                  <a:pt x="12750" y="8346"/>
                </a:lnTo>
                <a:lnTo>
                  <a:pt x="12775" y="8225"/>
                </a:lnTo>
                <a:lnTo>
                  <a:pt x="12726" y="8103"/>
                </a:lnTo>
                <a:lnTo>
                  <a:pt x="12653" y="7981"/>
                </a:lnTo>
                <a:lnTo>
                  <a:pt x="12556" y="7908"/>
                </a:lnTo>
                <a:lnTo>
                  <a:pt x="12483" y="7860"/>
                </a:lnTo>
                <a:close/>
                <a:moveTo>
                  <a:pt x="10974" y="7981"/>
                </a:moveTo>
                <a:lnTo>
                  <a:pt x="10877" y="8006"/>
                </a:lnTo>
                <a:lnTo>
                  <a:pt x="10804" y="8030"/>
                </a:lnTo>
                <a:lnTo>
                  <a:pt x="10682" y="8127"/>
                </a:lnTo>
                <a:lnTo>
                  <a:pt x="10609" y="8225"/>
                </a:lnTo>
                <a:lnTo>
                  <a:pt x="10561" y="8346"/>
                </a:lnTo>
                <a:lnTo>
                  <a:pt x="10585" y="8492"/>
                </a:lnTo>
                <a:lnTo>
                  <a:pt x="10609" y="8590"/>
                </a:lnTo>
                <a:lnTo>
                  <a:pt x="10682" y="8663"/>
                </a:lnTo>
                <a:lnTo>
                  <a:pt x="10755" y="8711"/>
                </a:lnTo>
                <a:lnTo>
                  <a:pt x="10853" y="8736"/>
                </a:lnTo>
                <a:lnTo>
                  <a:pt x="10853" y="8760"/>
                </a:lnTo>
                <a:lnTo>
                  <a:pt x="10999" y="8760"/>
                </a:lnTo>
                <a:lnTo>
                  <a:pt x="11145" y="8736"/>
                </a:lnTo>
                <a:lnTo>
                  <a:pt x="11218" y="8711"/>
                </a:lnTo>
                <a:lnTo>
                  <a:pt x="11266" y="8638"/>
                </a:lnTo>
                <a:lnTo>
                  <a:pt x="11339" y="8565"/>
                </a:lnTo>
                <a:lnTo>
                  <a:pt x="11364" y="8468"/>
                </a:lnTo>
                <a:lnTo>
                  <a:pt x="11388" y="8371"/>
                </a:lnTo>
                <a:lnTo>
                  <a:pt x="11364" y="8273"/>
                </a:lnTo>
                <a:lnTo>
                  <a:pt x="11339" y="8176"/>
                </a:lnTo>
                <a:lnTo>
                  <a:pt x="11291" y="8127"/>
                </a:lnTo>
                <a:lnTo>
                  <a:pt x="11218" y="8054"/>
                </a:lnTo>
                <a:lnTo>
                  <a:pt x="11145" y="8006"/>
                </a:lnTo>
                <a:lnTo>
                  <a:pt x="11047" y="7981"/>
                </a:lnTo>
                <a:close/>
                <a:moveTo>
                  <a:pt x="11704" y="8882"/>
                </a:moveTo>
                <a:lnTo>
                  <a:pt x="11631" y="8906"/>
                </a:lnTo>
                <a:lnTo>
                  <a:pt x="11558" y="8930"/>
                </a:lnTo>
                <a:lnTo>
                  <a:pt x="11485" y="8955"/>
                </a:lnTo>
                <a:lnTo>
                  <a:pt x="11437" y="9003"/>
                </a:lnTo>
                <a:lnTo>
                  <a:pt x="11364" y="9101"/>
                </a:lnTo>
                <a:lnTo>
                  <a:pt x="11339" y="9198"/>
                </a:lnTo>
                <a:lnTo>
                  <a:pt x="11315" y="9295"/>
                </a:lnTo>
                <a:lnTo>
                  <a:pt x="11315" y="9393"/>
                </a:lnTo>
                <a:lnTo>
                  <a:pt x="11364" y="9490"/>
                </a:lnTo>
                <a:lnTo>
                  <a:pt x="11437" y="9587"/>
                </a:lnTo>
                <a:lnTo>
                  <a:pt x="11510" y="9636"/>
                </a:lnTo>
                <a:lnTo>
                  <a:pt x="11607" y="9685"/>
                </a:lnTo>
                <a:lnTo>
                  <a:pt x="11850" y="9685"/>
                </a:lnTo>
                <a:lnTo>
                  <a:pt x="11899" y="9636"/>
                </a:lnTo>
                <a:lnTo>
                  <a:pt x="11996" y="9587"/>
                </a:lnTo>
                <a:lnTo>
                  <a:pt x="12045" y="9514"/>
                </a:lnTo>
                <a:lnTo>
                  <a:pt x="12093" y="9393"/>
                </a:lnTo>
                <a:lnTo>
                  <a:pt x="12093" y="9295"/>
                </a:lnTo>
                <a:lnTo>
                  <a:pt x="12093" y="9222"/>
                </a:lnTo>
                <a:lnTo>
                  <a:pt x="12069" y="9125"/>
                </a:lnTo>
                <a:lnTo>
                  <a:pt x="11996" y="9003"/>
                </a:lnTo>
                <a:lnTo>
                  <a:pt x="11923" y="8955"/>
                </a:lnTo>
                <a:lnTo>
                  <a:pt x="11850" y="8930"/>
                </a:lnTo>
                <a:lnTo>
                  <a:pt x="11777" y="8906"/>
                </a:lnTo>
                <a:lnTo>
                  <a:pt x="11704" y="8882"/>
                </a:lnTo>
                <a:close/>
                <a:moveTo>
                  <a:pt x="4112" y="6327"/>
                </a:moveTo>
                <a:lnTo>
                  <a:pt x="4745" y="6375"/>
                </a:lnTo>
                <a:lnTo>
                  <a:pt x="4721" y="6619"/>
                </a:lnTo>
                <a:lnTo>
                  <a:pt x="4721" y="6886"/>
                </a:lnTo>
                <a:lnTo>
                  <a:pt x="4648" y="6886"/>
                </a:lnTo>
                <a:lnTo>
                  <a:pt x="4477" y="6959"/>
                </a:lnTo>
                <a:lnTo>
                  <a:pt x="4380" y="7081"/>
                </a:lnTo>
                <a:lnTo>
                  <a:pt x="4161" y="7349"/>
                </a:lnTo>
                <a:lnTo>
                  <a:pt x="3431" y="8249"/>
                </a:lnTo>
                <a:lnTo>
                  <a:pt x="3091" y="8590"/>
                </a:lnTo>
                <a:lnTo>
                  <a:pt x="2750" y="8955"/>
                </a:lnTo>
                <a:lnTo>
                  <a:pt x="2409" y="9344"/>
                </a:lnTo>
                <a:lnTo>
                  <a:pt x="2239" y="9539"/>
                </a:lnTo>
                <a:lnTo>
                  <a:pt x="2117" y="9733"/>
                </a:lnTo>
                <a:lnTo>
                  <a:pt x="2117" y="8736"/>
                </a:lnTo>
                <a:lnTo>
                  <a:pt x="2239" y="8687"/>
                </a:lnTo>
                <a:lnTo>
                  <a:pt x="2385" y="8614"/>
                </a:lnTo>
                <a:lnTo>
                  <a:pt x="2507" y="8517"/>
                </a:lnTo>
                <a:lnTo>
                  <a:pt x="2628" y="8371"/>
                </a:lnTo>
                <a:lnTo>
                  <a:pt x="2823" y="8127"/>
                </a:lnTo>
                <a:lnTo>
                  <a:pt x="3018" y="7884"/>
                </a:lnTo>
                <a:lnTo>
                  <a:pt x="3577" y="7276"/>
                </a:lnTo>
                <a:lnTo>
                  <a:pt x="3869" y="6959"/>
                </a:lnTo>
                <a:lnTo>
                  <a:pt x="4161" y="6667"/>
                </a:lnTo>
                <a:lnTo>
                  <a:pt x="4210" y="6619"/>
                </a:lnTo>
                <a:lnTo>
                  <a:pt x="4234" y="6570"/>
                </a:lnTo>
                <a:lnTo>
                  <a:pt x="4234" y="6521"/>
                </a:lnTo>
                <a:lnTo>
                  <a:pt x="4210" y="6448"/>
                </a:lnTo>
                <a:lnTo>
                  <a:pt x="4185" y="6375"/>
                </a:lnTo>
                <a:lnTo>
                  <a:pt x="4112" y="6327"/>
                </a:lnTo>
                <a:close/>
                <a:moveTo>
                  <a:pt x="12239" y="9709"/>
                </a:moveTo>
                <a:lnTo>
                  <a:pt x="12166" y="9733"/>
                </a:lnTo>
                <a:lnTo>
                  <a:pt x="12093" y="9782"/>
                </a:lnTo>
                <a:lnTo>
                  <a:pt x="12020" y="9831"/>
                </a:lnTo>
                <a:lnTo>
                  <a:pt x="11972" y="9879"/>
                </a:lnTo>
                <a:lnTo>
                  <a:pt x="11947" y="9952"/>
                </a:lnTo>
                <a:lnTo>
                  <a:pt x="11923" y="10025"/>
                </a:lnTo>
                <a:lnTo>
                  <a:pt x="11923" y="10098"/>
                </a:lnTo>
                <a:lnTo>
                  <a:pt x="11923" y="10196"/>
                </a:lnTo>
                <a:lnTo>
                  <a:pt x="11947" y="10269"/>
                </a:lnTo>
                <a:lnTo>
                  <a:pt x="11972" y="10342"/>
                </a:lnTo>
                <a:lnTo>
                  <a:pt x="12020" y="10390"/>
                </a:lnTo>
                <a:lnTo>
                  <a:pt x="12093" y="10439"/>
                </a:lnTo>
                <a:lnTo>
                  <a:pt x="12166" y="10488"/>
                </a:lnTo>
                <a:lnTo>
                  <a:pt x="12239" y="10512"/>
                </a:lnTo>
                <a:lnTo>
                  <a:pt x="12385" y="10512"/>
                </a:lnTo>
                <a:lnTo>
                  <a:pt x="12483" y="10488"/>
                </a:lnTo>
                <a:lnTo>
                  <a:pt x="12531" y="10439"/>
                </a:lnTo>
                <a:lnTo>
                  <a:pt x="12604" y="10390"/>
                </a:lnTo>
                <a:lnTo>
                  <a:pt x="12653" y="10342"/>
                </a:lnTo>
                <a:lnTo>
                  <a:pt x="12677" y="10269"/>
                </a:lnTo>
                <a:lnTo>
                  <a:pt x="12702" y="10196"/>
                </a:lnTo>
                <a:lnTo>
                  <a:pt x="12726" y="10098"/>
                </a:lnTo>
                <a:lnTo>
                  <a:pt x="12702" y="10025"/>
                </a:lnTo>
                <a:lnTo>
                  <a:pt x="12677" y="9952"/>
                </a:lnTo>
                <a:lnTo>
                  <a:pt x="12653" y="9879"/>
                </a:lnTo>
                <a:lnTo>
                  <a:pt x="12604" y="9831"/>
                </a:lnTo>
                <a:lnTo>
                  <a:pt x="12531" y="9782"/>
                </a:lnTo>
                <a:lnTo>
                  <a:pt x="12483" y="9733"/>
                </a:lnTo>
                <a:lnTo>
                  <a:pt x="12385" y="9709"/>
                </a:lnTo>
                <a:close/>
                <a:moveTo>
                  <a:pt x="10950" y="9831"/>
                </a:moveTo>
                <a:lnTo>
                  <a:pt x="10853" y="9855"/>
                </a:lnTo>
                <a:lnTo>
                  <a:pt x="10755" y="9879"/>
                </a:lnTo>
                <a:lnTo>
                  <a:pt x="10658" y="9952"/>
                </a:lnTo>
                <a:lnTo>
                  <a:pt x="10609" y="10025"/>
                </a:lnTo>
                <a:lnTo>
                  <a:pt x="10561" y="10123"/>
                </a:lnTo>
                <a:lnTo>
                  <a:pt x="10561" y="10220"/>
                </a:lnTo>
                <a:lnTo>
                  <a:pt x="10561" y="10342"/>
                </a:lnTo>
                <a:lnTo>
                  <a:pt x="10585" y="10415"/>
                </a:lnTo>
                <a:lnTo>
                  <a:pt x="10634" y="10463"/>
                </a:lnTo>
                <a:lnTo>
                  <a:pt x="10755" y="10560"/>
                </a:lnTo>
                <a:lnTo>
                  <a:pt x="10828" y="10609"/>
                </a:lnTo>
                <a:lnTo>
                  <a:pt x="10950" y="10633"/>
                </a:lnTo>
                <a:lnTo>
                  <a:pt x="11047" y="10609"/>
                </a:lnTo>
                <a:lnTo>
                  <a:pt x="11145" y="10560"/>
                </a:lnTo>
                <a:lnTo>
                  <a:pt x="11266" y="10463"/>
                </a:lnTo>
                <a:lnTo>
                  <a:pt x="11291" y="10415"/>
                </a:lnTo>
                <a:lnTo>
                  <a:pt x="11315" y="10342"/>
                </a:lnTo>
                <a:lnTo>
                  <a:pt x="11339" y="10220"/>
                </a:lnTo>
                <a:lnTo>
                  <a:pt x="11315" y="10123"/>
                </a:lnTo>
                <a:lnTo>
                  <a:pt x="11291" y="10025"/>
                </a:lnTo>
                <a:lnTo>
                  <a:pt x="11218" y="9952"/>
                </a:lnTo>
                <a:lnTo>
                  <a:pt x="11145" y="9879"/>
                </a:lnTo>
                <a:lnTo>
                  <a:pt x="11047" y="9855"/>
                </a:lnTo>
                <a:lnTo>
                  <a:pt x="10950" y="9831"/>
                </a:lnTo>
                <a:close/>
                <a:moveTo>
                  <a:pt x="4696" y="7373"/>
                </a:moveTo>
                <a:lnTo>
                  <a:pt x="4672" y="8079"/>
                </a:lnTo>
                <a:lnTo>
                  <a:pt x="4575" y="8127"/>
                </a:lnTo>
                <a:lnTo>
                  <a:pt x="4477" y="8176"/>
                </a:lnTo>
                <a:lnTo>
                  <a:pt x="4404" y="8273"/>
                </a:lnTo>
                <a:lnTo>
                  <a:pt x="4331" y="8346"/>
                </a:lnTo>
                <a:lnTo>
                  <a:pt x="4088" y="8760"/>
                </a:lnTo>
                <a:lnTo>
                  <a:pt x="3723" y="9320"/>
                </a:lnTo>
                <a:lnTo>
                  <a:pt x="3529" y="9587"/>
                </a:lnTo>
                <a:lnTo>
                  <a:pt x="3310" y="9855"/>
                </a:lnTo>
                <a:lnTo>
                  <a:pt x="3139" y="9977"/>
                </a:lnTo>
                <a:lnTo>
                  <a:pt x="2969" y="10098"/>
                </a:lnTo>
                <a:lnTo>
                  <a:pt x="2604" y="10390"/>
                </a:lnTo>
                <a:lnTo>
                  <a:pt x="2434" y="10560"/>
                </a:lnTo>
                <a:lnTo>
                  <a:pt x="2263" y="10706"/>
                </a:lnTo>
                <a:lnTo>
                  <a:pt x="2142" y="10901"/>
                </a:lnTo>
                <a:lnTo>
                  <a:pt x="2069" y="11071"/>
                </a:lnTo>
                <a:lnTo>
                  <a:pt x="2117" y="10536"/>
                </a:lnTo>
                <a:lnTo>
                  <a:pt x="2117" y="10001"/>
                </a:lnTo>
                <a:lnTo>
                  <a:pt x="2336" y="9904"/>
                </a:lnTo>
                <a:lnTo>
                  <a:pt x="2555" y="9782"/>
                </a:lnTo>
                <a:lnTo>
                  <a:pt x="2750" y="9612"/>
                </a:lnTo>
                <a:lnTo>
                  <a:pt x="2945" y="9441"/>
                </a:lnTo>
                <a:lnTo>
                  <a:pt x="3310" y="9052"/>
                </a:lnTo>
                <a:lnTo>
                  <a:pt x="3626" y="8687"/>
                </a:lnTo>
                <a:lnTo>
                  <a:pt x="4015" y="8249"/>
                </a:lnTo>
                <a:lnTo>
                  <a:pt x="4380" y="7787"/>
                </a:lnTo>
                <a:lnTo>
                  <a:pt x="4550" y="7592"/>
                </a:lnTo>
                <a:lnTo>
                  <a:pt x="4696" y="7373"/>
                </a:lnTo>
                <a:close/>
                <a:moveTo>
                  <a:pt x="17033" y="6254"/>
                </a:moveTo>
                <a:lnTo>
                  <a:pt x="17009" y="6473"/>
                </a:lnTo>
                <a:lnTo>
                  <a:pt x="17009" y="6692"/>
                </a:lnTo>
                <a:lnTo>
                  <a:pt x="17033" y="7154"/>
                </a:lnTo>
                <a:lnTo>
                  <a:pt x="17009" y="7884"/>
                </a:lnTo>
                <a:lnTo>
                  <a:pt x="16984" y="8614"/>
                </a:lnTo>
                <a:lnTo>
                  <a:pt x="16936" y="9247"/>
                </a:lnTo>
                <a:lnTo>
                  <a:pt x="16911" y="9879"/>
                </a:lnTo>
                <a:lnTo>
                  <a:pt x="16911" y="10488"/>
                </a:lnTo>
                <a:lnTo>
                  <a:pt x="16936" y="11120"/>
                </a:lnTo>
                <a:lnTo>
                  <a:pt x="16376" y="11193"/>
                </a:lnTo>
                <a:lnTo>
                  <a:pt x="16425" y="10488"/>
                </a:lnTo>
                <a:lnTo>
                  <a:pt x="16449" y="9758"/>
                </a:lnTo>
                <a:lnTo>
                  <a:pt x="16473" y="8298"/>
                </a:lnTo>
                <a:lnTo>
                  <a:pt x="16473" y="7592"/>
                </a:lnTo>
                <a:lnTo>
                  <a:pt x="16449" y="6886"/>
                </a:lnTo>
                <a:lnTo>
                  <a:pt x="16449" y="6594"/>
                </a:lnTo>
                <a:lnTo>
                  <a:pt x="16425" y="6448"/>
                </a:lnTo>
                <a:lnTo>
                  <a:pt x="16400" y="6302"/>
                </a:lnTo>
                <a:lnTo>
                  <a:pt x="16717" y="6278"/>
                </a:lnTo>
                <a:lnTo>
                  <a:pt x="17033" y="6254"/>
                </a:lnTo>
                <a:close/>
                <a:moveTo>
                  <a:pt x="10147" y="3334"/>
                </a:moveTo>
                <a:lnTo>
                  <a:pt x="10415" y="3407"/>
                </a:lnTo>
                <a:lnTo>
                  <a:pt x="10682" y="3431"/>
                </a:lnTo>
                <a:lnTo>
                  <a:pt x="10950" y="3407"/>
                </a:lnTo>
                <a:lnTo>
                  <a:pt x="11242" y="3407"/>
                </a:lnTo>
                <a:lnTo>
                  <a:pt x="11218" y="3455"/>
                </a:lnTo>
                <a:lnTo>
                  <a:pt x="11218" y="3528"/>
                </a:lnTo>
                <a:lnTo>
                  <a:pt x="11242" y="3626"/>
                </a:lnTo>
                <a:lnTo>
                  <a:pt x="11266" y="3699"/>
                </a:lnTo>
                <a:lnTo>
                  <a:pt x="11315" y="3772"/>
                </a:lnTo>
                <a:lnTo>
                  <a:pt x="11388" y="3820"/>
                </a:lnTo>
                <a:lnTo>
                  <a:pt x="11485" y="3869"/>
                </a:lnTo>
                <a:lnTo>
                  <a:pt x="11607" y="3869"/>
                </a:lnTo>
                <a:lnTo>
                  <a:pt x="11704" y="3820"/>
                </a:lnTo>
                <a:lnTo>
                  <a:pt x="11801" y="3772"/>
                </a:lnTo>
                <a:lnTo>
                  <a:pt x="11850" y="3723"/>
                </a:lnTo>
                <a:lnTo>
                  <a:pt x="11874" y="3650"/>
                </a:lnTo>
                <a:lnTo>
                  <a:pt x="11899" y="3528"/>
                </a:lnTo>
                <a:lnTo>
                  <a:pt x="11874" y="3431"/>
                </a:lnTo>
                <a:lnTo>
                  <a:pt x="11874" y="3382"/>
                </a:lnTo>
                <a:lnTo>
                  <a:pt x="12823" y="3382"/>
                </a:lnTo>
                <a:lnTo>
                  <a:pt x="12823" y="3626"/>
                </a:lnTo>
                <a:lnTo>
                  <a:pt x="12848" y="3820"/>
                </a:lnTo>
                <a:lnTo>
                  <a:pt x="12896" y="4380"/>
                </a:lnTo>
                <a:lnTo>
                  <a:pt x="12969" y="4940"/>
                </a:lnTo>
                <a:lnTo>
                  <a:pt x="12994" y="5499"/>
                </a:lnTo>
                <a:lnTo>
                  <a:pt x="12994" y="6059"/>
                </a:lnTo>
                <a:lnTo>
                  <a:pt x="12945" y="7397"/>
                </a:lnTo>
                <a:lnTo>
                  <a:pt x="12896" y="8711"/>
                </a:lnTo>
                <a:lnTo>
                  <a:pt x="12896" y="9320"/>
                </a:lnTo>
                <a:lnTo>
                  <a:pt x="12896" y="9928"/>
                </a:lnTo>
                <a:lnTo>
                  <a:pt x="12896" y="11120"/>
                </a:lnTo>
                <a:lnTo>
                  <a:pt x="12458" y="11096"/>
                </a:lnTo>
                <a:lnTo>
                  <a:pt x="12020" y="11096"/>
                </a:lnTo>
                <a:lnTo>
                  <a:pt x="12020" y="11023"/>
                </a:lnTo>
                <a:lnTo>
                  <a:pt x="12020" y="10925"/>
                </a:lnTo>
                <a:lnTo>
                  <a:pt x="11996" y="10852"/>
                </a:lnTo>
                <a:lnTo>
                  <a:pt x="11947" y="10779"/>
                </a:lnTo>
                <a:lnTo>
                  <a:pt x="11899" y="10731"/>
                </a:lnTo>
                <a:lnTo>
                  <a:pt x="11850" y="10682"/>
                </a:lnTo>
                <a:lnTo>
                  <a:pt x="11777" y="10633"/>
                </a:lnTo>
                <a:lnTo>
                  <a:pt x="11704" y="10609"/>
                </a:lnTo>
                <a:lnTo>
                  <a:pt x="11534" y="10609"/>
                </a:lnTo>
                <a:lnTo>
                  <a:pt x="11461" y="10633"/>
                </a:lnTo>
                <a:lnTo>
                  <a:pt x="11388" y="10682"/>
                </a:lnTo>
                <a:lnTo>
                  <a:pt x="11339" y="10731"/>
                </a:lnTo>
                <a:lnTo>
                  <a:pt x="11291" y="10779"/>
                </a:lnTo>
                <a:lnTo>
                  <a:pt x="11242" y="10852"/>
                </a:lnTo>
                <a:lnTo>
                  <a:pt x="11218" y="10925"/>
                </a:lnTo>
                <a:lnTo>
                  <a:pt x="11218" y="11023"/>
                </a:lnTo>
                <a:lnTo>
                  <a:pt x="11242" y="11120"/>
                </a:lnTo>
                <a:lnTo>
                  <a:pt x="10853" y="11144"/>
                </a:lnTo>
                <a:lnTo>
                  <a:pt x="10463" y="11217"/>
                </a:lnTo>
                <a:lnTo>
                  <a:pt x="10415" y="10852"/>
                </a:lnTo>
                <a:lnTo>
                  <a:pt x="10366" y="10488"/>
                </a:lnTo>
                <a:lnTo>
                  <a:pt x="10342" y="9758"/>
                </a:lnTo>
                <a:lnTo>
                  <a:pt x="10317" y="8322"/>
                </a:lnTo>
                <a:lnTo>
                  <a:pt x="10317" y="7251"/>
                </a:lnTo>
                <a:lnTo>
                  <a:pt x="10293" y="6716"/>
                </a:lnTo>
                <a:lnTo>
                  <a:pt x="10269" y="6205"/>
                </a:lnTo>
                <a:lnTo>
                  <a:pt x="10171" y="4502"/>
                </a:lnTo>
                <a:lnTo>
                  <a:pt x="10147" y="3699"/>
                </a:lnTo>
                <a:lnTo>
                  <a:pt x="10147" y="3334"/>
                </a:lnTo>
                <a:close/>
                <a:moveTo>
                  <a:pt x="16035" y="6302"/>
                </a:moveTo>
                <a:lnTo>
                  <a:pt x="16035" y="6448"/>
                </a:lnTo>
                <a:lnTo>
                  <a:pt x="16035" y="6594"/>
                </a:lnTo>
                <a:lnTo>
                  <a:pt x="16060" y="6886"/>
                </a:lnTo>
                <a:lnTo>
                  <a:pt x="16060" y="7592"/>
                </a:lnTo>
                <a:lnTo>
                  <a:pt x="16035" y="8298"/>
                </a:lnTo>
                <a:lnTo>
                  <a:pt x="16011" y="9028"/>
                </a:lnTo>
                <a:lnTo>
                  <a:pt x="15962" y="9758"/>
                </a:lnTo>
                <a:lnTo>
                  <a:pt x="15938" y="10488"/>
                </a:lnTo>
                <a:lnTo>
                  <a:pt x="15938" y="10852"/>
                </a:lnTo>
                <a:lnTo>
                  <a:pt x="15962" y="11217"/>
                </a:lnTo>
                <a:lnTo>
                  <a:pt x="15719" y="11217"/>
                </a:lnTo>
                <a:lnTo>
                  <a:pt x="15743" y="11169"/>
                </a:lnTo>
                <a:lnTo>
                  <a:pt x="15768" y="10852"/>
                </a:lnTo>
                <a:lnTo>
                  <a:pt x="15768" y="10536"/>
                </a:lnTo>
                <a:lnTo>
                  <a:pt x="15743" y="10220"/>
                </a:lnTo>
                <a:lnTo>
                  <a:pt x="15743" y="9904"/>
                </a:lnTo>
                <a:lnTo>
                  <a:pt x="15743" y="9198"/>
                </a:lnTo>
                <a:lnTo>
                  <a:pt x="15743" y="8517"/>
                </a:lnTo>
                <a:lnTo>
                  <a:pt x="15695" y="7884"/>
                </a:lnTo>
                <a:lnTo>
                  <a:pt x="15622" y="7251"/>
                </a:lnTo>
                <a:lnTo>
                  <a:pt x="15622" y="7008"/>
                </a:lnTo>
                <a:lnTo>
                  <a:pt x="15622" y="6765"/>
                </a:lnTo>
                <a:lnTo>
                  <a:pt x="15670" y="6302"/>
                </a:lnTo>
                <a:close/>
                <a:moveTo>
                  <a:pt x="15354" y="6302"/>
                </a:moveTo>
                <a:lnTo>
                  <a:pt x="15281" y="6546"/>
                </a:lnTo>
                <a:lnTo>
                  <a:pt x="15257" y="6813"/>
                </a:lnTo>
                <a:lnTo>
                  <a:pt x="15232" y="7081"/>
                </a:lnTo>
                <a:lnTo>
                  <a:pt x="15232" y="7349"/>
                </a:lnTo>
                <a:lnTo>
                  <a:pt x="15305" y="7884"/>
                </a:lnTo>
                <a:lnTo>
                  <a:pt x="15354" y="8395"/>
                </a:lnTo>
                <a:lnTo>
                  <a:pt x="15354" y="8760"/>
                </a:lnTo>
                <a:lnTo>
                  <a:pt x="15354" y="9149"/>
                </a:lnTo>
                <a:lnTo>
                  <a:pt x="15330" y="9904"/>
                </a:lnTo>
                <a:lnTo>
                  <a:pt x="15305" y="10220"/>
                </a:lnTo>
                <a:lnTo>
                  <a:pt x="15305" y="10585"/>
                </a:lnTo>
                <a:lnTo>
                  <a:pt x="15330" y="10925"/>
                </a:lnTo>
                <a:lnTo>
                  <a:pt x="15378" y="11071"/>
                </a:lnTo>
                <a:lnTo>
                  <a:pt x="15427" y="11242"/>
                </a:lnTo>
                <a:lnTo>
                  <a:pt x="15208" y="11242"/>
                </a:lnTo>
                <a:lnTo>
                  <a:pt x="15232" y="11193"/>
                </a:lnTo>
                <a:lnTo>
                  <a:pt x="15232" y="11120"/>
                </a:lnTo>
                <a:lnTo>
                  <a:pt x="15184" y="10755"/>
                </a:lnTo>
                <a:lnTo>
                  <a:pt x="15135" y="10366"/>
                </a:lnTo>
                <a:lnTo>
                  <a:pt x="15086" y="9636"/>
                </a:lnTo>
                <a:lnTo>
                  <a:pt x="15062" y="8882"/>
                </a:lnTo>
                <a:lnTo>
                  <a:pt x="15013" y="8127"/>
                </a:lnTo>
                <a:lnTo>
                  <a:pt x="14989" y="7543"/>
                </a:lnTo>
                <a:lnTo>
                  <a:pt x="14989" y="6959"/>
                </a:lnTo>
                <a:lnTo>
                  <a:pt x="14989" y="6789"/>
                </a:lnTo>
                <a:lnTo>
                  <a:pt x="15013" y="6619"/>
                </a:lnTo>
                <a:lnTo>
                  <a:pt x="15038" y="6473"/>
                </a:lnTo>
                <a:lnTo>
                  <a:pt x="15038" y="6302"/>
                </a:lnTo>
                <a:close/>
                <a:moveTo>
                  <a:pt x="4575" y="10633"/>
                </a:moveTo>
                <a:lnTo>
                  <a:pt x="4575" y="10950"/>
                </a:lnTo>
                <a:lnTo>
                  <a:pt x="4599" y="11290"/>
                </a:lnTo>
                <a:lnTo>
                  <a:pt x="4429" y="11242"/>
                </a:lnTo>
                <a:lnTo>
                  <a:pt x="4258" y="11217"/>
                </a:lnTo>
                <a:lnTo>
                  <a:pt x="3893" y="11217"/>
                </a:lnTo>
                <a:lnTo>
                  <a:pt x="4088" y="11047"/>
                </a:lnTo>
                <a:lnTo>
                  <a:pt x="4283" y="10852"/>
                </a:lnTo>
                <a:lnTo>
                  <a:pt x="4575" y="10633"/>
                </a:lnTo>
                <a:close/>
                <a:moveTo>
                  <a:pt x="4648" y="8711"/>
                </a:moveTo>
                <a:lnTo>
                  <a:pt x="4648" y="8882"/>
                </a:lnTo>
                <a:lnTo>
                  <a:pt x="4599" y="9952"/>
                </a:lnTo>
                <a:lnTo>
                  <a:pt x="4550" y="9952"/>
                </a:lnTo>
                <a:lnTo>
                  <a:pt x="4477" y="10001"/>
                </a:lnTo>
                <a:lnTo>
                  <a:pt x="4404" y="10074"/>
                </a:lnTo>
                <a:lnTo>
                  <a:pt x="4283" y="10196"/>
                </a:lnTo>
                <a:lnTo>
                  <a:pt x="3942" y="10536"/>
                </a:lnTo>
                <a:lnTo>
                  <a:pt x="3626" y="10828"/>
                </a:lnTo>
                <a:lnTo>
                  <a:pt x="3480" y="10974"/>
                </a:lnTo>
                <a:lnTo>
                  <a:pt x="3358" y="11169"/>
                </a:lnTo>
                <a:lnTo>
                  <a:pt x="3334" y="11242"/>
                </a:lnTo>
                <a:lnTo>
                  <a:pt x="3237" y="11242"/>
                </a:lnTo>
                <a:lnTo>
                  <a:pt x="2653" y="11266"/>
                </a:lnTo>
                <a:lnTo>
                  <a:pt x="2044" y="11315"/>
                </a:lnTo>
                <a:lnTo>
                  <a:pt x="2044" y="11315"/>
                </a:lnTo>
                <a:lnTo>
                  <a:pt x="2069" y="11144"/>
                </a:lnTo>
                <a:lnTo>
                  <a:pt x="2093" y="11193"/>
                </a:lnTo>
                <a:lnTo>
                  <a:pt x="2142" y="11217"/>
                </a:lnTo>
                <a:lnTo>
                  <a:pt x="2190" y="11242"/>
                </a:lnTo>
                <a:lnTo>
                  <a:pt x="2239" y="11217"/>
                </a:lnTo>
                <a:lnTo>
                  <a:pt x="2409" y="11120"/>
                </a:lnTo>
                <a:lnTo>
                  <a:pt x="2555" y="11023"/>
                </a:lnTo>
                <a:lnTo>
                  <a:pt x="2823" y="10779"/>
                </a:lnTo>
                <a:lnTo>
                  <a:pt x="3261" y="10415"/>
                </a:lnTo>
                <a:lnTo>
                  <a:pt x="3650" y="10050"/>
                </a:lnTo>
                <a:lnTo>
                  <a:pt x="3845" y="9831"/>
                </a:lnTo>
                <a:lnTo>
                  <a:pt x="4039" y="9612"/>
                </a:lnTo>
                <a:lnTo>
                  <a:pt x="4356" y="9125"/>
                </a:lnTo>
                <a:lnTo>
                  <a:pt x="4648" y="8711"/>
                </a:lnTo>
                <a:close/>
                <a:moveTo>
                  <a:pt x="6035" y="536"/>
                </a:moveTo>
                <a:lnTo>
                  <a:pt x="6327" y="560"/>
                </a:lnTo>
                <a:lnTo>
                  <a:pt x="6619" y="584"/>
                </a:lnTo>
                <a:lnTo>
                  <a:pt x="7203" y="584"/>
                </a:lnTo>
                <a:lnTo>
                  <a:pt x="7592" y="609"/>
                </a:lnTo>
                <a:lnTo>
                  <a:pt x="8346" y="609"/>
                </a:lnTo>
                <a:lnTo>
                  <a:pt x="8736" y="560"/>
                </a:lnTo>
                <a:lnTo>
                  <a:pt x="8663" y="803"/>
                </a:lnTo>
                <a:lnTo>
                  <a:pt x="8638" y="1047"/>
                </a:lnTo>
                <a:lnTo>
                  <a:pt x="8638" y="1436"/>
                </a:lnTo>
                <a:lnTo>
                  <a:pt x="8638" y="1971"/>
                </a:lnTo>
                <a:lnTo>
                  <a:pt x="8687" y="2531"/>
                </a:lnTo>
                <a:lnTo>
                  <a:pt x="8711" y="3066"/>
                </a:lnTo>
                <a:lnTo>
                  <a:pt x="8711" y="3626"/>
                </a:lnTo>
                <a:lnTo>
                  <a:pt x="8687" y="4575"/>
                </a:lnTo>
                <a:lnTo>
                  <a:pt x="8711" y="5499"/>
                </a:lnTo>
                <a:lnTo>
                  <a:pt x="8760" y="7373"/>
                </a:lnTo>
                <a:lnTo>
                  <a:pt x="8833" y="9271"/>
                </a:lnTo>
                <a:lnTo>
                  <a:pt x="8857" y="11144"/>
                </a:lnTo>
                <a:lnTo>
                  <a:pt x="7178" y="11144"/>
                </a:lnTo>
                <a:lnTo>
                  <a:pt x="6911" y="11169"/>
                </a:lnTo>
                <a:lnTo>
                  <a:pt x="6643" y="11169"/>
                </a:lnTo>
                <a:lnTo>
                  <a:pt x="6400" y="11217"/>
                </a:lnTo>
                <a:lnTo>
                  <a:pt x="6156" y="11315"/>
                </a:lnTo>
                <a:lnTo>
                  <a:pt x="6132" y="11023"/>
                </a:lnTo>
                <a:lnTo>
                  <a:pt x="6132" y="10731"/>
                </a:lnTo>
                <a:lnTo>
                  <a:pt x="6132" y="10147"/>
                </a:lnTo>
                <a:lnTo>
                  <a:pt x="6059" y="8711"/>
                </a:lnTo>
                <a:lnTo>
                  <a:pt x="6035" y="7933"/>
                </a:lnTo>
                <a:lnTo>
                  <a:pt x="6035" y="7178"/>
                </a:lnTo>
                <a:lnTo>
                  <a:pt x="6083" y="6424"/>
                </a:lnTo>
                <a:lnTo>
                  <a:pt x="6132" y="5645"/>
                </a:lnTo>
                <a:lnTo>
                  <a:pt x="6229" y="4210"/>
                </a:lnTo>
                <a:lnTo>
                  <a:pt x="6254" y="3480"/>
                </a:lnTo>
                <a:lnTo>
                  <a:pt x="6254" y="3115"/>
                </a:lnTo>
                <a:lnTo>
                  <a:pt x="6229" y="2750"/>
                </a:lnTo>
                <a:lnTo>
                  <a:pt x="6035" y="1485"/>
                </a:lnTo>
                <a:lnTo>
                  <a:pt x="6035" y="1241"/>
                </a:lnTo>
                <a:lnTo>
                  <a:pt x="6035" y="1022"/>
                </a:lnTo>
                <a:lnTo>
                  <a:pt x="6035" y="536"/>
                </a:lnTo>
                <a:close/>
                <a:moveTo>
                  <a:pt x="14721" y="6327"/>
                </a:moveTo>
                <a:lnTo>
                  <a:pt x="14624" y="6497"/>
                </a:lnTo>
                <a:lnTo>
                  <a:pt x="14600" y="6716"/>
                </a:lnTo>
                <a:lnTo>
                  <a:pt x="14575" y="6959"/>
                </a:lnTo>
                <a:lnTo>
                  <a:pt x="14551" y="7203"/>
                </a:lnTo>
                <a:lnTo>
                  <a:pt x="14575" y="7665"/>
                </a:lnTo>
                <a:lnTo>
                  <a:pt x="14600" y="8006"/>
                </a:lnTo>
                <a:lnTo>
                  <a:pt x="14673" y="9612"/>
                </a:lnTo>
                <a:lnTo>
                  <a:pt x="14721" y="10439"/>
                </a:lnTo>
                <a:lnTo>
                  <a:pt x="14770" y="10828"/>
                </a:lnTo>
                <a:lnTo>
                  <a:pt x="14843" y="11242"/>
                </a:lnTo>
                <a:lnTo>
                  <a:pt x="14843" y="11266"/>
                </a:lnTo>
                <a:lnTo>
                  <a:pt x="14600" y="11290"/>
                </a:lnTo>
                <a:lnTo>
                  <a:pt x="14381" y="11339"/>
                </a:lnTo>
                <a:lnTo>
                  <a:pt x="14454" y="10755"/>
                </a:lnTo>
                <a:lnTo>
                  <a:pt x="14502" y="10171"/>
                </a:lnTo>
                <a:lnTo>
                  <a:pt x="14502" y="9587"/>
                </a:lnTo>
                <a:lnTo>
                  <a:pt x="14478" y="9003"/>
                </a:lnTo>
                <a:lnTo>
                  <a:pt x="14429" y="7689"/>
                </a:lnTo>
                <a:lnTo>
                  <a:pt x="14405" y="7008"/>
                </a:lnTo>
                <a:lnTo>
                  <a:pt x="14356" y="6375"/>
                </a:lnTo>
                <a:lnTo>
                  <a:pt x="14721" y="6327"/>
                </a:lnTo>
                <a:close/>
                <a:moveTo>
                  <a:pt x="12361" y="2871"/>
                </a:moveTo>
                <a:lnTo>
                  <a:pt x="11680" y="2920"/>
                </a:lnTo>
                <a:lnTo>
                  <a:pt x="10901" y="2944"/>
                </a:lnTo>
                <a:lnTo>
                  <a:pt x="10512" y="2944"/>
                </a:lnTo>
                <a:lnTo>
                  <a:pt x="10147" y="2993"/>
                </a:lnTo>
                <a:lnTo>
                  <a:pt x="10074" y="3042"/>
                </a:lnTo>
                <a:lnTo>
                  <a:pt x="10025" y="3090"/>
                </a:lnTo>
                <a:lnTo>
                  <a:pt x="10001" y="3090"/>
                </a:lnTo>
                <a:lnTo>
                  <a:pt x="9904" y="3139"/>
                </a:lnTo>
                <a:lnTo>
                  <a:pt x="9831" y="3212"/>
                </a:lnTo>
                <a:lnTo>
                  <a:pt x="9806" y="3334"/>
                </a:lnTo>
                <a:lnTo>
                  <a:pt x="9782" y="3455"/>
                </a:lnTo>
                <a:lnTo>
                  <a:pt x="9758" y="3723"/>
                </a:lnTo>
                <a:lnTo>
                  <a:pt x="9782" y="3918"/>
                </a:lnTo>
                <a:lnTo>
                  <a:pt x="9782" y="4429"/>
                </a:lnTo>
                <a:lnTo>
                  <a:pt x="9806" y="4940"/>
                </a:lnTo>
                <a:lnTo>
                  <a:pt x="9855" y="5937"/>
                </a:lnTo>
                <a:lnTo>
                  <a:pt x="9879" y="7032"/>
                </a:lnTo>
                <a:lnTo>
                  <a:pt x="9904" y="8127"/>
                </a:lnTo>
                <a:lnTo>
                  <a:pt x="9928" y="9758"/>
                </a:lnTo>
                <a:lnTo>
                  <a:pt x="9952" y="10560"/>
                </a:lnTo>
                <a:lnTo>
                  <a:pt x="10001" y="10974"/>
                </a:lnTo>
                <a:lnTo>
                  <a:pt x="10050" y="11363"/>
                </a:lnTo>
                <a:lnTo>
                  <a:pt x="10025" y="11388"/>
                </a:lnTo>
                <a:lnTo>
                  <a:pt x="10001" y="11436"/>
                </a:lnTo>
                <a:lnTo>
                  <a:pt x="10001" y="11534"/>
                </a:lnTo>
                <a:lnTo>
                  <a:pt x="10025" y="11631"/>
                </a:lnTo>
                <a:lnTo>
                  <a:pt x="10074" y="11655"/>
                </a:lnTo>
                <a:lnTo>
                  <a:pt x="10123" y="11680"/>
                </a:lnTo>
                <a:lnTo>
                  <a:pt x="10171" y="11680"/>
                </a:lnTo>
                <a:lnTo>
                  <a:pt x="10244" y="11704"/>
                </a:lnTo>
                <a:lnTo>
                  <a:pt x="10317" y="11704"/>
                </a:lnTo>
                <a:lnTo>
                  <a:pt x="10585" y="11728"/>
                </a:lnTo>
                <a:lnTo>
                  <a:pt x="10853" y="11704"/>
                </a:lnTo>
                <a:lnTo>
                  <a:pt x="11364" y="11655"/>
                </a:lnTo>
                <a:lnTo>
                  <a:pt x="12142" y="11631"/>
                </a:lnTo>
                <a:lnTo>
                  <a:pt x="12921" y="11607"/>
                </a:lnTo>
                <a:lnTo>
                  <a:pt x="12969" y="11655"/>
                </a:lnTo>
                <a:lnTo>
                  <a:pt x="13042" y="11680"/>
                </a:lnTo>
                <a:lnTo>
                  <a:pt x="13091" y="11704"/>
                </a:lnTo>
                <a:lnTo>
                  <a:pt x="13164" y="11680"/>
                </a:lnTo>
                <a:lnTo>
                  <a:pt x="13237" y="11655"/>
                </a:lnTo>
                <a:lnTo>
                  <a:pt x="13286" y="11607"/>
                </a:lnTo>
                <a:lnTo>
                  <a:pt x="13334" y="11558"/>
                </a:lnTo>
                <a:lnTo>
                  <a:pt x="13359" y="11461"/>
                </a:lnTo>
                <a:lnTo>
                  <a:pt x="13383" y="10877"/>
                </a:lnTo>
                <a:lnTo>
                  <a:pt x="13383" y="10293"/>
                </a:lnTo>
                <a:lnTo>
                  <a:pt x="13359" y="9685"/>
                </a:lnTo>
                <a:lnTo>
                  <a:pt x="13359" y="9101"/>
                </a:lnTo>
                <a:lnTo>
                  <a:pt x="13432" y="6619"/>
                </a:lnTo>
                <a:lnTo>
                  <a:pt x="13432" y="6059"/>
                </a:lnTo>
                <a:lnTo>
                  <a:pt x="13432" y="5524"/>
                </a:lnTo>
                <a:lnTo>
                  <a:pt x="13407" y="4964"/>
                </a:lnTo>
                <a:lnTo>
                  <a:pt x="13334" y="4404"/>
                </a:lnTo>
                <a:lnTo>
                  <a:pt x="13213" y="3723"/>
                </a:lnTo>
                <a:lnTo>
                  <a:pt x="13188" y="3480"/>
                </a:lnTo>
                <a:lnTo>
                  <a:pt x="13188" y="3212"/>
                </a:lnTo>
                <a:lnTo>
                  <a:pt x="13213" y="3139"/>
                </a:lnTo>
                <a:lnTo>
                  <a:pt x="13188" y="3042"/>
                </a:lnTo>
                <a:lnTo>
                  <a:pt x="13140" y="2969"/>
                </a:lnTo>
                <a:lnTo>
                  <a:pt x="13042" y="2920"/>
                </a:lnTo>
                <a:lnTo>
                  <a:pt x="12896" y="2871"/>
                </a:lnTo>
                <a:close/>
                <a:moveTo>
                  <a:pt x="3188" y="5816"/>
                </a:moveTo>
                <a:lnTo>
                  <a:pt x="2823" y="5840"/>
                </a:lnTo>
                <a:lnTo>
                  <a:pt x="2458" y="5864"/>
                </a:lnTo>
                <a:lnTo>
                  <a:pt x="2093" y="5937"/>
                </a:lnTo>
                <a:lnTo>
                  <a:pt x="1923" y="5986"/>
                </a:lnTo>
                <a:lnTo>
                  <a:pt x="1752" y="6035"/>
                </a:lnTo>
                <a:lnTo>
                  <a:pt x="1679" y="6059"/>
                </a:lnTo>
                <a:lnTo>
                  <a:pt x="1631" y="6083"/>
                </a:lnTo>
                <a:lnTo>
                  <a:pt x="1631" y="6108"/>
                </a:lnTo>
                <a:lnTo>
                  <a:pt x="1582" y="6181"/>
                </a:lnTo>
                <a:lnTo>
                  <a:pt x="1582" y="6278"/>
                </a:lnTo>
                <a:lnTo>
                  <a:pt x="1606" y="6351"/>
                </a:lnTo>
                <a:lnTo>
                  <a:pt x="1655" y="6400"/>
                </a:lnTo>
                <a:lnTo>
                  <a:pt x="1704" y="7032"/>
                </a:lnTo>
                <a:lnTo>
                  <a:pt x="1704" y="7665"/>
                </a:lnTo>
                <a:lnTo>
                  <a:pt x="1704" y="8930"/>
                </a:lnTo>
                <a:lnTo>
                  <a:pt x="1606" y="11461"/>
                </a:lnTo>
                <a:lnTo>
                  <a:pt x="1631" y="11558"/>
                </a:lnTo>
                <a:lnTo>
                  <a:pt x="1655" y="11631"/>
                </a:lnTo>
                <a:lnTo>
                  <a:pt x="1728" y="11655"/>
                </a:lnTo>
                <a:lnTo>
                  <a:pt x="1801" y="11680"/>
                </a:lnTo>
                <a:lnTo>
                  <a:pt x="1947" y="11728"/>
                </a:lnTo>
                <a:lnTo>
                  <a:pt x="2117" y="11753"/>
                </a:lnTo>
                <a:lnTo>
                  <a:pt x="2434" y="11753"/>
                </a:lnTo>
                <a:lnTo>
                  <a:pt x="2750" y="11728"/>
                </a:lnTo>
                <a:lnTo>
                  <a:pt x="3066" y="11704"/>
                </a:lnTo>
                <a:lnTo>
                  <a:pt x="3942" y="11704"/>
                </a:lnTo>
                <a:lnTo>
                  <a:pt x="4356" y="11728"/>
                </a:lnTo>
                <a:lnTo>
                  <a:pt x="4575" y="11728"/>
                </a:lnTo>
                <a:lnTo>
                  <a:pt x="4794" y="11704"/>
                </a:lnTo>
                <a:lnTo>
                  <a:pt x="4891" y="11680"/>
                </a:lnTo>
                <a:lnTo>
                  <a:pt x="4964" y="11655"/>
                </a:lnTo>
                <a:lnTo>
                  <a:pt x="5013" y="11582"/>
                </a:lnTo>
                <a:lnTo>
                  <a:pt x="5013" y="11509"/>
                </a:lnTo>
                <a:lnTo>
                  <a:pt x="4988" y="11169"/>
                </a:lnTo>
                <a:lnTo>
                  <a:pt x="4964" y="10852"/>
                </a:lnTo>
                <a:lnTo>
                  <a:pt x="4988" y="10196"/>
                </a:lnTo>
                <a:lnTo>
                  <a:pt x="5037" y="8882"/>
                </a:lnTo>
                <a:lnTo>
                  <a:pt x="5086" y="7178"/>
                </a:lnTo>
                <a:lnTo>
                  <a:pt x="5110" y="6692"/>
                </a:lnTo>
                <a:lnTo>
                  <a:pt x="5110" y="6448"/>
                </a:lnTo>
                <a:lnTo>
                  <a:pt x="5086" y="6205"/>
                </a:lnTo>
                <a:lnTo>
                  <a:pt x="5061" y="6132"/>
                </a:lnTo>
                <a:lnTo>
                  <a:pt x="5037" y="6035"/>
                </a:lnTo>
                <a:lnTo>
                  <a:pt x="4988" y="5962"/>
                </a:lnTo>
                <a:lnTo>
                  <a:pt x="4915" y="5889"/>
                </a:lnTo>
                <a:lnTo>
                  <a:pt x="4818" y="5864"/>
                </a:lnTo>
                <a:lnTo>
                  <a:pt x="3991" y="5816"/>
                </a:lnTo>
                <a:close/>
                <a:moveTo>
                  <a:pt x="5889" y="25"/>
                </a:moveTo>
                <a:lnTo>
                  <a:pt x="5816" y="49"/>
                </a:lnTo>
                <a:lnTo>
                  <a:pt x="5743" y="98"/>
                </a:lnTo>
                <a:lnTo>
                  <a:pt x="5670" y="219"/>
                </a:lnTo>
                <a:lnTo>
                  <a:pt x="5621" y="341"/>
                </a:lnTo>
                <a:lnTo>
                  <a:pt x="5548" y="609"/>
                </a:lnTo>
                <a:lnTo>
                  <a:pt x="5524" y="901"/>
                </a:lnTo>
                <a:lnTo>
                  <a:pt x="5524" y="1193"/>
                </a:lnTo>
                <a:lnTo>
                  <a:pt x="5548" y="1509"/>
                </a:lnTo>
                <a:lnTo>
                  <a:pt x="5572" y="1801"/>
                </a:lnTo>
                <a:lnTo>
                  <a:pt x="5670" y="2361"/>
                </a:lnTo>
                <a:lnTo>
                  <a:pt x="5718" y="2750"/>
                </a:lnTo>
                <a:lnTo>
                  <a:pt x="5743" y="3139"/>
                </a:lnTo>
                <a:lnTo>
                  <a:pt x="5743" y="3528"/>
                </a:lnTo>
                <a:lnTo>
                  <a:pt x="5718" y="3918"/>
                </a:lnTo>
                <a:lnTo>
                  <a:pt x="5694" y="4672"/>
                </a:lnTo>
                <a:lnTo>
                  <a:pt x="5621" y="5475"/>
                </a:lnTo>
                <a:lnTo>
                  <a:pt x="5572" y="6278"/>
                </a:lnTo>
                <a:lnTo>
                  <a:pt x="5548" y="7081"/>
                </a:lnTo>
                <a:lnTo>
                  <a:pt x="5524" y="7908"/>
                </a:lnTo>
                <a:lnTo>
                  <a:pt x="5548" y="8711"/>
                </a:lnTo>
                <a:lnTo>
                  <a:pt x="5645" y="10293"/>
                </a:lnTo>
                <a:lnTo>
                  <a:pt x="5645" y="10925"/>
                </a:lnTo>
                <a:lnTo>
                  <a:pt x="5670" y="11242"/>
                </a:lnTo>
                <a:lnTo>
                  <a:pt x="5718" y="11558"/>
                </a:lnTo>
                <a:lnTo>
                  <a:pt x="5743" y="11631"/>
                </a:lnTo>
                <a:lnTo>
                  <a:pt x="5767" y="11680"/>
                </a:lnTo>
                <a:lnTo>
                  <a:pt x="5816" y="11728"/>
                </a:lnTo>
                <a:lnTo>
                  <a:pt x="5986" y="11728"/>
                </a:lnTo>
                <a:lnTo>
                  <a:pt x="6108" y="11680"/>
                </a:lnTo>
                <a:lnTo>
                  <a:pt x="6351" y="11728"/>
                </a:lnTo>
                <a:lnTo>
                  <a:pt x="6619" y="11753"/>
                </a:lnTo>
                <a:lnTo>
                  <a:pt x="8030" y="11753"/>
                </a:lnTo>
                <a:lnTo>
                  <a:pt x="8857" y="11728"/>
                </a:lnTo>
                <a:lnTo>
                  <a:pt x="8955" y="11704"/>
                </a:lnTo>
                <a:lnTo>
                  <a:pt x="9028" y="11680"/>
                </a:lnTo>
                <a:lnTo>
                  <a:pt x="9149" y="11680"/>
                </a:lnTo>
                <a:lnTo>
                  <a:pt x="9271" y="11655"/>
                </a:lnTo>
                <a:lnTo>
                  <a:pt x="9320" y="11607"/>
                </a:lnTo>
                <a:lnTo>
                  <a:pt x="9344" y="11582"/>
                </a:lnTo>
                <a:lnTo>
                  <a:pt x="9368" y="11509"/>
                </a:lnTo>
                <a:lnTo>
                  <a:pt x="9393" y="11436"/>
                </a:lnTo>
                <a:lnTo>
                  <a:pt x="9368" y="9563"/>
                </a:lnTo>
                <a:lnTo>
                  <a:pt x="9295" y="7714"/>
                </a:lnTo>
                <a:lnTo>
                  <a:pt x="9222" y="5840"/>
                </a:lnTo>
                <a:lnTo>
                  <a:pt x="9198" y="4915"/>
                </a:lnTo>
                <a:lnTo>
                  <a:pt x="9198" y="3991"/>
                </a:lnTo>
                <a:lnTo>
                  <a:pt x="9198" y="3431"/>
                </a:lnTo>
                <a:lnTo>
                  <a:pt x="9174" y="2871"/>
                </a:lnTo>
                <a:lnTo>
                  <a:pt x="9125" y="2312"/>
                </a:lnTo>
                <a:lnTo>
                  <a:pt x="9076" y="1752"/>
                </a:lnTo>
                <a:lnTo>
                  <a:pt x="9052" y="1266"/>
                </a:lnTo>
                <a:lnTo>
                  <a:pt x="9052" y="803"/>
                </a:lnTo>
                <a:lnTo>
                  <a:pt x="9076" y="609"/>
                </a:lnTo>
                <a:lnTo>
                  <a:pt x="9076" y="487"/>
                </a:lnTo>
                <a:lnTo>
                  <a:pt x="9076" y="463"/>
                </a:lnTo>
                <a:lnTo>
                  <a:pt x="9052" y="414"/>
                </a:lnTo>
                <a:lnTo>
                  <a:pt x="9076" y="341"/>
                </a:lnTo>
                <a:lnTo>
                  <a:pt x="9076" y="268"/>
                </a:lnTo>
                <a:lnTo>
                  <a:pt x="9052" y="195"/>
                </a:lnTo>
                <a:lnTo>
                  <a:pt x="9003" y="146"/>
                </a:lnTo>
                <a:lnTo>
                  <a:pt x="8955" y="73"/>
                </a:lnTo>
                <a:lnTo>
                  <a:pt x="8906" y="25"/>
                </a:lnTo>
                <a:lnTo>
                  <a:pt x="8736" y="25"/>
                </a:lnTo>
                <a:lnTo>
                  <a:pt x="8298" y="73"/>
                </a:lnTo>
                <a:lnTo>
                  <a:pt x="7884" y="73"/>
                </a:lnTo>
                <a:lnTo>
                  <a:pt x="7032" y="49"/>
                </a:lnTo>
                <a:lnTo>
                  <a:pt x="6521" y="49"/>
                </a:lnTo>
                <a:lnTo>
                  <a:pt x="6278" y="73"/>
                </a:lnTo>
                <a:lnTo>
                  <a:pt x="6010" y="98"/>
                </a:lnTo>
                <a:lnTo>
                  <a:pt x="5962" y="49"/>
                </a:lnTo>
                <a:lnTo>
                  <a:pt x="5889" y="25"/>
                </a:lnTo>
                <a:close/>
                <a:moveTo>
                  <a:pt x="16619" y="5791"/>
                </a:moveTo>
                <a:lnTo>
                  <a:pt x="16108" y="5816"/>
                </a:lnTo>
                <a:lnTo>
                  <a:pt x="15622" y="5864"/>
                </a:lnTo>
                <a:lnTo>
                  <a:pt x="15111" y="5889"/>
                </a:lnTo>
                <a:lnTo>
                  <a:pt x="14697" y="5889"/>
                </a:lnTo>
                <a:lnTo>
                  <a:pt x="14478" y="5937"/>
                </a:lnTo>
                <a:lnTo>
                  <a:pt x="14283" y="6010"/>
                </a:lnTo>
                <a:lnTo>
                  <a:pt x="14210" y="5937"/>
                </a:lnTo>
                <a:lnTo>
                  <a:pt x="14113" y="5913"/>
                </a:lnTo>
                <a:lnTo>
                  <a:pt x="14089" y="5913"/>
                </a:lnTo>
                <a:lnTo>
                  <a:pt x="14040" y="5937"/>
                </a:lnTo>
                <a:lnTo>
                  <a:pt x="14016" y="5986"/>
                </a:lnTo>
                <a:lnTo>
                  <a:pt x="13991" y="6035"/>
                </a:lnTo>
                <a:lnTo>
                  <a:pt x="13943" y="6351"/>
                </a:lnTo>
                <a:lnTo>
                  <a:pt x="13918" y="6667"/>
                </a:lnTo>
                <a:lnTo>
                  <a:pt x="13918" y="7008"/>
                </a:lnTo>
                <a:lnTo>
                  <a:pt x="13918" y="7324"/>
                </a:lnTo>
                <a:lnTo>
                  <a:pt x="13967" y="7981"/>
                </a:lnTo>
                <a:lnTo>
                  <a:pt x="14016" y="8614"/>
                </a:lnTo>
                <a:lnTo>
                  <a:pt x="14040" y="9344"/>
                </a:lnTo>
                <a:lnTo>
                  <a:pt x="14040" y="10050"/>
                </a:lnTo>
                <a:lnTo>
                  <a:pt x="14016" y="10755"/>
                </a:lnTo>
                <a:lnTo>
                  <a:pt x="13967" y="11120"/>
                </a:lnTo>
                <a:lnTo>
                  <a:pt x="13894" y="11461"/>
                </a:lnTo>
                <a:lnTo>
                  <a:pt x="13894" y="11558"/>
                </a:lnTo>
                <a:lnTo>
                  <a:pt x="13918" y="11631"/>
                </a:lnTo>
                <a:lnTo>
                  <a:pt x="13967" y="11704"/>
                </a:lnTo>
                <a:lnTo>
                  <a:pt x="14040" y="11728"/>
                </a:lnTo>
                <a:lnTo>
                  <a:pt x="14089" y="11753"/>
                </a:lnTo>
                <a:lnTo>
                  <a:pt x="14235" y="11753"/>
                </a:lnTo>
                <a:lnTo>
                  <a:pt x="14308" y="11704"/>
                </a:lnTo>
                <a:lnTo>
                  <a:pt x="14624" y="11728"/>
                </a:lnTo>
                <a:lnTo>
                  <a:pt x="15597" y="11728"/>
                </a:lnTo>
                <a:lnTo>
                  <a:pt x="16327" y="11704"/>
                </a:lnTo>
                <a:lnTo>
                  <a:pt x="16668" y="11655"/>
                </a:lnTo>
                <a:lnTo>
                  <a:pt x="17033" y="11607"/>
                </a:lnTo>
                <a:lnTo>
                  <a:pt x="17082" y="11655"/>
                </a:lnTo>
                <a:lnTo>
                  <a:pt x="17130" y="11680"/>
                </a:lnTo>
                <a:lnTo>
                  <a:pt x="17203" y="11704"/>
                </a:lnTo>
                <a:lnTo>
                  <a:pt x="17276" y="11704"/>
                </a:lnTo>
                <a:lnTo>
                  <a:pt x="17349" y="11680"/>
                </a:lnTo>
                <a:lnTo>
                  <a:pt x="17398" y="11631"/>
                </a:lnTo>
                <a:lnTo>
                  <a:pt x="17422" y="11582"/>
                </a:lnTo>
                <a:lnTo>
                  <a:pt x="17422" y="11509"/>
                </a:lnTo>
                <a:lnTo>
                  <a:pt x="17374" y="11144"/>
                </a:lnTo>
                <a:lnTo>
                  <a:pt x="17349" y="10779"/>
                </a:lnTo>
                <a:lnTo>
                  <a:pt x="17349" y="10050"/>
                </a:lnTo>
                <a:lnTo>
                  <a:pt x="17349" y="9344"/>
                </a:lnTo>
                <a:lnTo>
                  <a:pt x="17398" y="8614"/>
                </a:lnTo>
                <a:lnTo>
                  <a:pt x="17422" y="7884"/>
                </a:lnTo>
                <a:lnTo>
                  <a:pt x="17447" y="7154"/>
                </a:lnTo>
                <a:lnTo>
                  <a:pt x="17447" y="6911"/>
                </a:lnTo>
                <a:lnTo>
                  <a:pt x="17422" y="6643"/>
                </a:lnTo>
                <a:lnTo>
                  <a:pt x="17398" y="6375"/>
                </a:lnTo>
                <a:lnTo>
                  <a:pt x="17349" y="6254"/>
                </a:lnTo>
                <a:lnTo>
                  <a:pt x="17301" y="6156"/>
                </a:lnTo>
                <a:lnTo>
                  <a:pt x="17325" y="6083"/>
                </a:lnTo>
                <a:lnTo>
                  <a:pt x="17325" y="6035"/>
                </a:lnTo>
                <a:lnTo>
                  <a:pt x="17301" y="5937"/>
                </a:lnTo>
                <a:lnTo>
                  <a:pt x="17228" y="5840"/>
                </a:lnTo>
                <a:lnTo>
                  <a:pt x="17179" y="5816"/>
                </a:lnTo>
                <a:lnTo>
                  <a:pt x="17106" y="5791"/>
                </a:lnTo>
                <a:close/>
                <a:moveTo>
                  <a:pt x="195" y="0"/>
                </a:moveTo>
                <a:lnTo>
                  <a:pt x="146" y="49"/>
                </a:lnTo>
                <a:lnTo>
                  <a:pt x="98" y="73"/>
                </a:lnTo>
                <a:lnTo>
                  <a:pt x="49" y="195"/>
                </a:lnTo>
                <a:lnTo>
                  <a:pt x="25" y="317"/>
                </a:lnTo>
                <a:lnTo>
                  <a:pt x="0" y="438"/>
                </a:lnTo>
                <a:lnTo>
                  <a:pt x="0" y="584"/>
                </a:lnTo>
                <a:lnTo>
                  <a:pt x="49" y="876"/>
                </a:lnTo>
                <a:lnTo>
                  <a:pt x="73" y="1120"/>
                </a:lnTo>
                <a:lnTo>
                  <a:pt x="49" y="1947"/>
                </a:lnTo>
                <a:lnTo>
                  <a:pt x="49" y="2774"/>
                </a:lnTo>
                <a:lnTo>
                  <a:pt x="49" y="3601"/>
                </a:lnTo>
                <a:lnTo>
                  <a:pt x="49" y="4429"/>
                </a:lnTo>
                <a:lnTo>
                  <a:pt x="0" y="6108"/>
                </a:lnTo>
                <a:lnTo>
                  <a:pt x="0" y="6984"/>
                </a:lnTo>
                <a:lnTo>
                  <a:pt x="25" y="7860"/>
                </a:lnTo>
                <a:lnTo>
                  <a:pt x="73" y="9587"/>
                </a:lnTo>
                <a:lnTo>
                  <a:pt x="146" y="11315"/>
                </a:lnTo>
                <a:lnTo>
                  <a:pt x="171" y="12191"/>
                </a:lnTo>
                <a:lnTo>
                  <a:pt x="195" y="13067"/>
                </a:lnTo>
                <a:lnTo>
                  <a:pt x="219" y="13188"/>
                </a:lnTo>
                <a:lnTo>
                  <a:pt x="292" y="13261"/>
                </a:lnTo>
                <a:lnTo>
                  <a:pt x="341" y="13310"/>
                </a:lnTo>
                <a:lnTo>
                  <a:pt x="390" y="13310"/>
                </a:lnTo>
                <a:lnTo>
                  <a:pt x="901" y="13383"/>
                </a:lnTo>
                <a:lnTo>
                  <a:pt x="1923" y="13383"/>
                </a:lnTo>
                <a:lnTo>
                  <a:pt x="2409" y="13334"/>
                </a:lnTo>
                <a:lnTo>
                  <a:pt x="3431" y="13261"/>
                </a:lnTo>
                <a:lnTo>
                  <a:pt x="3942" y="13213"/>
                </a:lnTo>
                <a:lnTo>
                  <a:pt x="4453" y="13188"/>
                </a:lnTo>
                <a:lnTo>
                  <a:pt x="10050" y="13188"/>
                </a:lnTo>
                <a:lnTo>
                  <a:pt x="11169" y="13164"/>
                </a:lnTo>
                <a:lnTo>
                  <a:pt x="13432" y="13091"/>
                </a:lnTo>
                <a:lnTo>
                  <a:pt x="14575" y="13067"/>
                </a:lnTo>
                <a:lnTo>
                  <a:pt x="16765" y="13067"/>
                </a:lnTo>
                <a:lnTo>
                  <a:pt x="17301" y="13091"/>
                </a:lnTo>
                <a:lnTo>
                  <a:pt x="17544" y="13140"/>
                </a:lnTo>
                <a:lnTo>
                  <a:pt x="17812" y="13164"/>
                </a:lnTo>
                <a:lnTo>
                  <a:pt x="17933" y="13164"/>
                </a:lnTo>
                <a:lnTo>
                  <a:pt x="18031" y="13115"/>
                </a:lnTo>
                <a:lnTo>
                  <a:pt x="18104" y="13042"/>
                </a:lnTo>
                <a:lnTo>
                  <a:pt x="18152" y="12945"/>
                </a:lnTo>
                <a:lnTo>
                  <a:pt x="18177" y="12848"/>
                </a:lnTo>
                <a:lnTo>
                  <a:pt x="18152" y="12750"/>
                </a:lnTo>
                <a:lnTo>
                  <a:pt x="18079" y="12677"/>
                </a:lnTo>
                <a:lnTo>
                  <a:pt x="17958" y="12629"/>
                </a:lnTo>
                <a:lnTo>
                  <a:pt x="17495" y="12556"/>
                </a:lnTo>
                <a:lnTo>
                  <a:pt x="17033" y="12531"/>
                </a:lnTo>
                <a:lnTo>
                  <a:pt x="16084" y="12507"/>
                </a:lnTo>
                <a:lnTo>
                  <a:pt x="14940" y="12483"/>
                </a:lnTo>
                <a:lnTo>
                  <a:pt x="13821" y="12507"/>
                </a:lnTo>
                <a:lnTo>
                  <a:pt x="11558" y="12580"/>
                </a:lnTo>
                <a:lnTo>
                  <a:pt x="10415" y="12604"/>
                </a:lnTo>
                <a:lnTo>
                  <a:pt x="9271" y="12629"/>
                </a:lnTo>
                <a:lnTo>
                  <a:pt x="7057" y="12604"/>
                </a:lnTo>
                <a:lnTo>
                  <a:pt x="5937" y="12604"/>
                </a:lnTo>
                <a:lnTo>
                  <a:pt x="4818" y="12629"/>
                </a:lnTo>
                <a:lnTo>
                  <a:pt x="3796" y="12677"/>
                </a:lnTo>
                <a:lnTo>
                  <a:pt x="2774" y="12726"/>
                </a:lnTo>
                <a:lnTo>
                  <a:pt x="1752" y="12799"/>
                </a:lnTo>
                <a:lnTo>
                  <a:pt x="730" y="12848"/>
                </a:lnTo>
                <a:lnTo>
                  <a:pt x="682" y="11169"/>
                </a:lnTo>
                <a:lnTo>
                  <a:pt x="609" y="9490"/>
                </a:lnTo>
                <a:lnTo>
                  <a:pt x="560" y="7787"/>
                </a:lnTo>
                <a:lnTo>
                  <a:pt x="536" y="6959"/>
                </a:lnTo>
                <a:lnTo>
                  <a:pt x="560" y="6108"/>
                </a:lnTo>
                <a:lnTo>
                  <a:pt x="584" y="4356"/>
                </a:lnTo>
                <a:lnTo>
                  <a:pt x="560" y="2579"/>
                </a:lnTo>
                <a:lnTo>
                  <a:pt x="584" y="1752"/>
                </a:lnTo>
                <a:lnTo>
                  <a:pt x="584" y="1363"/>
                </a:lnTo>
                <a:lnTo>
                  <a:pt x="584" y="949"/>
                </a:lnTo>
                <a:lnTo>
                  <a:pt x="560" y="706"/>
                </a:lnTo>
                <a:lnTo>
                  <a:pt x="536" y="438"/>
                </a:lnTo>
                <a:lnTo>
                  <a:pt x="511" y="317"/>
                </a:lnTo>
                <a:lnTo>
                  <a:pt x="463" y="219"/>
                </a:lnTo>
                <a:lnTo>
                  <a:pt x="390" y="98"/>
                </a:lnTo>
                <a:lnTo>
                  <a:pt x="317" y="25"/>
                </a:lnTo>
                <a:lnTo>
                  <a:pt x="2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9"/>
          <p:cNvSpPr/>
          <p:nvPr/>
        </p:nvSpPr>
        <p:spPr>
          <a:xfrm>
            <a:off x="4021847" y="3046316"/>
            <a:ext cx="310598" cy="229000"/>
          </a:xfrm>
          <a:custGeom>
            <a:avLst/>
            <a:gdLst/>
            <a:ahLst/>
            <a:cxnLst/>
            <a:rect l="l" t="t" r="r" b="b"/>
            <a:pathLst>
              <a:path w="18153" h="13384" extrusionOk="0">
                <a:moveTo>
                  <a:pt x="15865" y="1752"/>
                </a:moveTo>
                <a:lnTo>
                  <a:pt x="15962" y="1801"/>
                </a:lnTo>
                <a:lnTo>
                  <a:pt x="16230" y="1801"/>
                </a:lnTo>
                <a:lnTo>
                  <a:pt x="16279" y="1825"/>
                </a:lnTo>
                <a:lnTo>
                  <a:pt x="16303" y="1850"/>
                </a:lnTo>
                <a:lnTo>
                  <a:pt x="16327" y="1923"/>
                </a:lnTo>
                <a:lnTo>
                  <a:pt x="16303" y="1971"/>
                </a:lnTo>
                <a:lnTo>
                  <a:pt x="16279" y="2117"/>
                </a:lnTo>
                <a:lnTo>
                  <a:pt x="16230" y="2190"/>
                </a:lnTo>
                <a:lnTo>
                  <a:pt x="16157" y="2288"/>
                </a:lnTo>
                <a:lnTo>
                  <a:pt x="16084" y="2336"/>
                </a:lnTo>
                <a:lnTo>
                  <a:pt x="16011" y="2361"/>
                </a:lnTo>
                <a:lnTo>
                  <a:pt x="15938" y="2336"/>
                </a:lnTo>
                <a:lnTo>
                  <a:pt x="15865" y="2239"/>
                </a:lnTo>
                <a:lnTo>
                  <a:pt x="15792" y="2142"/>
                </a:lnTo>
                <a:lnTo>
                  <a:pt x="15768" y="2020"/>
                </a:lnTo>
                <a:lnTo>
                  <a:pt x="15768" y="1923"/>
                </a:lnTo>
                <a:lnTo>
                  <a:pt x="15841" y="1801"/>
                </a:lnTo>
                <a:lnTo>
                  <a:pt x="15865" y="1752"/>
                </a:lnTo>
                <a:close/>
                <a:moveTo>
                  <a:pt x="10925" y="4015"/>
                </a:moveTo>
                <a:lnTo>
                  <a:pt x="11023" y="4039"/>
                </a:lnTo>
                <a:lnTo>
                  <a:pt x="11071" y="4064"/>
                </a:lnTo>
                <a:lnTo>
                  <a:pt x="11096" y="4064"/>
                </a:lnTo>
                <a:lnTo>
                  <a:pt x="11096" y="4088"/>
                </a:lnTo>
                <a:lnTo>
                  <a:pt x="11120" y="4112"/>
                </a:lnTo>
                <a:lnTo>
                  <a:pt x="11120" y="4137"/>
                </a:lnTo>
                <a:lnTo>
                  <a:pt x="11120" y="4185"/>
                </a:lnTo>
                <a:lnTo>
                  <a:pt x="11120" y="4210"/>
                </a:lnTo>
                <a:lnTo>
                  <a:pt x="11096" y="4283"/>
                </a:lnTo>
                <a:lnTo>
                  <a:pt x="11023" y="4380"/>
                </a:lnTo>
                <a:lnTo>
                  <a:pt x="10998" y="4429"/>
                </a:lnTo>
                <a:lnTo>
                  <a:pt x="10950" y="4477"/>
                </a:lnTo>
                <a:lnTo>
                  <a:pt x="10901" y="4477"/>
                </a:lnTo>
                <a:lnTo>
                  <a:pt x="10901" y="4453"/>
                </a:lnTo>
                <a:lnTo>
                  <a:pt x="10877" y="4453"/>
                </a:lnTo>
                <a:lnTo>
                  <a:pt x="10828" y="4380"/>
                </a:lnTo>
                <a:lnTo>
                  <a:pt x="10779" y="4307"/>
                </a:lnTo>
                <a:lnTo>
                  <a:pt x="10779" y="4234"/>
                </a:lnTo>
                <a:lnTo>
                  <a:pt x="10779" y="4137"/>
                </a:lnTo>
                <a:lnTo>
                  <a:pt x="10828" y="4064"/>
                </a:lnTo>
                <a:lnTo>
                  <a:pt x="10901" y="4015"/>
                </a:lnTo>
                <a:close/>
                <a:moveTo>
                  <a:pt x="12507" y="5159"/>
                </a:moveTo>
                <a:lnTo>
                  <a:pt x="12580" y="5183"/>
                </a:lnTo>
                <a:lnTo>
                  <a:pt x="12629" y="5256"/>
                </a:lnTo>
                <a:lnTo>
                  <a:pt x="12677" y="5329"/>
                </a:lnTo>
                <a:lnTo>
                  <a:pt x="12677" y="5451"/>
                </a:lnTo>
                <a:lnTo>
                  <a:pt x="12653" y="5548"/>
                </a:lnTo>
                <a:lnTo>
                  <a:pt x="12604" y="5645"/>
                </a:lnTo>
                <a:lnTo>
                  <a:pt x="12556" y="5743"/>
                </a:lnTo>
                <a:lnTo>
                  <a:pt x="12507" y="5767"/>
                </a:lnTo>
                <a:lnTo>
                  <a:pt x="12458" y="5791"/>
                </a:lnTo>
                <a:lnTo>
                  <a:pt x="12337" y="5767"/>
                </a:lnTo>
                <a:lnTo>
                  <a:pt x="12239" y="5718"/>
                </a:lnTo>
                <a:lnTo>
                  <a:pt x="12166" y="5645"/>
                </a:lnTo>
                <a:lnTo>
                  <a:pt x="12142" y="5572"/>
                </a:lnTo>
                <a:lnTo>
                  <a:pt x="12142" y="5499"/>
                </a:lnTo>
                <a:lnTo>
                  <a:pt x="12166" y="5426"/>
                </a:lnTo>
                <a:lnTo>
                  <a:pt x="12191" y="5353"/>
                </a:lnTo>
                <a:lnTo>
                  <a:pt x="12264" y="5329"/>
                </a:lnTo>
                <a:lnTo>
                  <a:pt x="12312" y="5305"/>
                </a:lnTo>
                <a:lnTo>
                  <a:pt x="12337" y="5256"/>
                </a:lnTo>
                <a:lnTo>
                  <a:pt x="12361" y="5183"/>
                </a:lnTo>
                <a:lnTo>
                  <a:pt x="12410" y="5159"/>
                </a:lnTo>
                <a:close/>
                <a:moveTo>
                  <a:pt x="5499" y="6229"/>
                </a:moveTo>
                <a:lnTo>
                  <a:pt x="5597" y="6302"/>
                </a:lnTo>
                <a:lnTo>
                  <a:pt x="5694" y="6351"/>
                </a:lnTo>
                <a:lnTo>
                  <a:pt x="5743" y="6424"/>
                </a:lnTo>
                <a:lnTo>
                  <a:pt x="5767" y="6546"/>
                </a:lnTo>
                <a:lnTo>
                  <a:pt x="5743" y="6643"/>
                </a:lnTo>
                <a:lnTo>
                  <a:pt x="5670" y="6740"/>
                </a:lnTo>
                <a:lnTo>
                  <a:pt x="5621" y="6813"/>
                </a:lnTo>
                <a:lnTo>
                  <a:pt x="5524" y="6838"/>
                </a:lnTo>
                <a:lnTo>
                  <a:pt x="5475" y="6862"/>
                </a:lnTo>
                <a:lnTo>
                  <a:pt x="5426" y="6862"/>
                </a:lnTo>
                <a:lnTo>
                  <a:pt x="5329" y="6789"/>
                </a:lnTo>
                <a:lnTo>
                  <a:pt x="5280" y="6716"/>
                </a:lnTo>
                <a:lnTo>
                  <a:pt x="5280" y="6643"/>
                </a:lnTo>
                <a:lnTo>
                  <a:pt x="5280" y="6594"/>
                </a:lnTo>
                <a:lnTo>
                  <a:pt x="5305" y="6497"/>
                </a:lnTo>
                <a:lnTo>
                  <a:pt x="5353" y="6400"/>
                </a:lnTo>
                <a:lnTo>
                  <a:pt x="5475" y="6254"/>
                </a:lnTo>
                <a:lnTo>
                  <a:pt x="5499" y="6229"/>
                </a:lnTo>
                <a:close/>
                <a:moveTo>
                  <a:pt x="7568" y="7470"/>
                </a:moveTo>
                <a:lnTo>
                  <a:pt x="7616" y="7519"/>
                </a:lnTo>
                <a:lnTo>
                  <a:pt x="7689" y="7519"/>
                </a:lnTo>
                <a:lnTo>
                  <a:pt x="7835" y="7543"/>
                </a:lnTo>
                <a:lnTo>
                  <a:pt x="7908" y="7568"/>
                </a:lnTo>
                <a:lnTo>
                  <a:pt x="7957" y="7592"/>
                </a:lnTo>
                <a:lnTo>
                  <a:pt x="7957" y="7616"/>
                </a:lnTo>
                <a:lnTo>
                  <a:pt x="7957" y="7641"/>
                </a:lnTo>
                <a:lnTo>
                  <a:pt x="7957" y="7665"/>
                </a:lnTo>
                <a:lnTo>
                  <a:pt x="7908" y="7714"/>
                </a:lnTo>
                <a:lnTo>
                  <a:pt x="7908" y="7738"/>
                </a:lnTo>
                <a:lnTo>
                  <a:pt x="7811" y="7811"/>
                </a:lnTo>
                <a:lnTo>
                  <a:pt x="7787" y="7835"/>
                </a:lnTo>
                <a:lnTo>
                  <a:pt x="7714" y="7884"/>
                </a:lnTo>
                <a:lnTo>
                  <a:pt x="7641" y="7884"/>
                </a:lnTo>
                <a:lnTo>
                  <a:pt x="7641" y="7908"/>
                </a:lnTo>
                <a:lnTo>
                  <a:pt x="7592" y="7908"/>
                </a:lnTo>
                <a:lnTo>
                  <a:pt x="7543" y="7884"/>
                </a:lnTo>
                <a:lnTo>
                  <a:pt x="7519" y="7884"/>
                </a:lnTo>
                <a:lnTo>
                  <a:pt x="7495" y="7860"/>
                </a:lnTo>
                <a:lnTo>
                  <a:pt x="7495" y="7835"/>
                </a:lnTo>
                <a:lnTo>
                  <a:pt x="7470" y="7811"/>
                </a:lnTo>
                <a:lnTo>
                  <a:pt x="7422" y="7689"/>
                </a:lnTo>
                <a:lnTo>
                  <a:pt x="7397" y="7616"/>
                </a:lnTo>
                <a:lnTo>
                  <a:pt x="7422" y="7543"/>
                </a:lnTo>
                <a:lnTo>
                  <a:pt x="7495" y="7519"/>
                </a:lnTo>
                <a:lnTo>
                  <a:pt x="7568" y="7470"/>
                </a:lnTo>
                <a:close/>
                <a:moveTo>
                  <a:pt x="16011" y="1363"/>
                </a:moveTo>
                <a:lnTo>
                  <a:pt x="15889" y="1387"/>
                </a:lnTo>
                <a:lnTo>
                  <a:pt x="15768" y="1436"/>
                </a:lnTo>
                <a:lnTo>
                  <a:pt x="15646" y="1509"/>
                </a:lnTo>
                <a:lnTo>
                  <a:pt x="15573" y="1582"/>
                </a:lnTo>
                <a:lnTo>
                  <a:pt x="15500" y="1655"/>
                </a:lnTo>
                <a:lnTo>
                  <a:pt x="15476" y="1752"/>
                </a:lnTo>
                <a:lnTo>
                  <a:pt x="15427" y="1825"/>
                </a:lnTo>
                <a:lnTo>
                  <a:pt x="15403" y="2020"/>
                </a:lnTo>
                <a:lnTo>
                  <a:pt x="15451" y="2215"/>
                </a:lnTo>
                <a:lnTo>
                  <a:pt x="15500" y="2361"/>
                </a:lnTo>
                <a:lnTo>
                  <a:pt x="15330" y="2458"/>
                </a:lnTo>
                <a:lnTo>
                  <a:pt x="15159" y="2579"/>
                </a:lnTo>
                <a:lnTo>
                  <a:pt x="14989" y="2725"/>
                </a:lnTo>
                <a:lnTo>
                  <a:pt x="14843" y="2896"/>
                </a:lnTo>
                <a:lnTo>
                  <a:pt x="14283" y="3528"/>
                </a:lnTo>
                <a:lnTo>
                  <a:pt x="13918" y="3893"/>
                </a:lnTo>
                <a:lnTo>
                  <a:pt x="13529" y="4234"/>
                </a:lnTo>
                <a:lnTo>
                  <a:pt x="13140" y="4599"/>
                </a:lnTo>
                <a:lnTo>
                  <a:pt x="12775" y="4964"/>
                </a:lnTo>
                <a:lnTo>
                  <a:pt x="12677" y="4891"/>
                </a:lnTo>
                <a:lnTo>
                  <a:pt x="12556" y="4842"/>
                </a:lnTo>
                <a:lnTo>
                  <a:pt x="12507" y="4842"/>
                </a:lnTo>
                <a:lnTo>
                  <a:pt x="12434" y="4818"/>
                </a:lnTo>
                <a:lnTo>
                  <a:pt x="12264" y="4818"/>
                </a:lnTo>
                <a:lnTo>
                  <a:pt x="12191" y="4867"/>
                </a:lnTo>
                <a:lnTo>
                  <a:pt x="12020" y="4696"/>
                </a:lnTo>
                <a:lnTo>
                  <a:pt x="11826" y="4502"/>
                </a:lnTo>
                <a:lnTo>
                  <a:pt x="11655" y="4331"/>
                </a:lnTo>
                <a:lnTo>
                  <a:pt x="11582" y="4307"/>
                </a:lnTo>
                <a:lnTo>
                  <a:pt x="11582" y="4161"/>
                </a:lnTo>
                <a:lnTo>
                  <a:pt x="11582" y="4039"/>
                </a:lnTo>
                <a:lnTo>
                  <a:pt x="11534" y="3918"/>
                </a:lnTo>
                <a:lnTo>
                  <a:pt x="11485" y="3820"/>
                </a:lnTo>
                <a:lnTo>
                  <a:pt x="11388" y="3723"/>
                </a:lnTo>
                <a:lnTo>
                  <a:pt x="11242" y="3626"/>
                </a:lnTo>
                <a:lnTo>
                  <a:pt x="11169" y="3577"/>
                </a:lnTo>
                <a:lnTo>
                  <a:pt x="11120" y="3528"/>
                </a:lnTo>
                <a:lnTo>
                  <a:pt x="11047" y="3504"/>
                </a:lnTo>
                <a:lnTo>
                  <a:pt x="10974" y="3504"/>
                </a:lnTo>
                <a:lnTo>
                  <a:pt x="10828" y="3528"/>
                </a:lnTo>
                <a:lnTo>
                  <a:pt x="10682" y="3601"/>
                </a:lnTo>
                <a:lnTo>
                  <a:pt x="10536" y="3723"/>
                </a:lnTo>
                <a:lnTo>
                  <a:pt x="10439" y="3869"/>
                </a:lnTo>
                <a:lnTo>
                  <a:pt x="10341" y="4039"/>
                </a:lnTo>
                <a:lnTo>
                  <a:pt x="10317" y="4234"/>
                </a:lnTo>
                <a:lnTo>
                  <a:pt x="10317" y="4380"/>
                </a:lnTo>
                <a:lnTo>
                  <a:pt x="10171" y="4477"/>
                </a:lnTo>
                <a:lnTo>
                  <a:pt x="10025" y="4575"/>
                </a:lnTo>
                <a:lnTo>
                  <a:pt x="9879" y="4721"/>
                </a:lnTo>
                <a:lnTo>
                  <a:pt x="9733" y="4867"/>
                </a:lnTo>
                <a:lnTo>
                  <a:pt x="9490" y="5159"/>
                </a:lnTo>
                <a:lnTo>
                  <a:pt x="9319" y="5402"/>
                </a:lnTo>
                <a:lnTo>
                  <a:pt x="8954" y="5864"/>
                </a:lnTo>
                <a:lnTo>
                  <a:pt x="8614" y="6375"/>
                </a:lnTo>
                <a:lnTo>
                  <a:pt x="8298" y="6789"/>
                </a:lnTo>
                <a:lnTo>
                  <a:pt x="8152" y="7008"/>
                </a:lnTo>
                <a:lnTo>
                  <a:pt x="8030" y="7227"/>
                </a:lnTo>
                <a:lnTo>
                  <a:pt x="7908" y="7203"/>
                </a:lnTo>
                <a:lnTo>
                  <a:pt x="7787" y="7178"/>
                </a:lnTo>
                <a:lnTo>
                  <a:pt x="7738" y="7154"/>
                </a:lnTo>
                <a:lnTo>
                  <a:pt x="7616" y="7130"/>
                </a:lnTo>
                <a:lnTo>
                  <a:pt x="7470" y="7130"/>
                </a:lnTo>
                <a:lnTo>
                  <a:pt x="7349" y="7178"/>
                </a:lnTo>
                <a:lnTo>
                  <a:pt x="7227" y="7251"/>
                </a:lnTo>
                <a:lnTo>
                  <a:pt x="7178" y="7203"/>
                </a:lnTo>
                <a:lnTo>
                  <a:pt x="6935" y="7081"/>
                </a:lnTo>
                <a:lnTo>
                  <a:pt x="6692" y="6935"/>
                </a:lnTo>
                <a:lnTo>
                  <a:pt x="6448" y="6765"/>
                </a:lnTo>
                <a:lnTo>
                  <a:pt x="6327" y="6716"/>
                </a:lnTo>
                <a:lnTo>
                  <a:pt x="6205" y="6667"/>
                </a:lnTo>
                <a:lnTo>
                  <a:pt x="6229" y="6546"/>
                </a:lnTo>
                <a:lnTo>
                  <a:pt x="6205" y="6424"/>
                </a:lnTo>
                <a:lnTo>
                  <a:pt x="6181" y="6278"/>
                </a:lnTo>
                <a:lnTo>
                  <a:pt x="6132" y="6181"/>
                </a:lnTo>
                <a:lnTo>
                  <a:pt x="6059" y="6059"/>
                </a:lnTo>
                <a:lnTo>
                  <a:pt x="5986" y="5962"/>
                </a:lnTo>
                <a:lnTo>
                  <a:pt x="5889" y="5889"/>
                </a:lnTo>
                <a:lnTo>
                  <a:pt x="5767" y="5840"/>
                </a:lnTo>
                <a:lnTo>
                  <a:pt x="5694" y="5816"/>
                </a:lnTo>
                <a:lnTo>
                  <a:pt x="5621" y="5791"/>
                </a:lnTo>
                <a:lnTo>
                  <a:pt x="5475" y="5791"/>
                </a:lnTo>
                <a:lnTo>
                  <a:pt x="5329" y="5840"/>
                </a:lnTo>
                <a:lnTo>
                  <a:pt x="5207" y="5913"/>
                </a:lnTo>
                <a:lnTo>
                  <a:pt x="5086" y="6010"/>
                </a:lnTo>
                <a:lnTo>
                  <a:pt x="4964" y="6156"/>
                </a:lnTo>
                <a:lnTo>
                  <a:pt x="4891" y="6302"/>
                </a:lnTo>
                <a:lnTo>
                  <a:pt x="4818" y="6473"/>
                </a:lnTo>
                <a:lnTo>
                  <a:pt x="4818" y="6570"/>
                </a:lnTo>
                <a:lnTo>
                  <a:pt x="4818" y="6692"/>
                </a:lnTo>
                <a:lnTo>
                  <a:pt x="4769" y="6716"/>
                </a:lnTo>
                <a:lnTo>
                  <a:pt x="3918" y="7714"/>
                </a:lnTo>
                <a:lnTo>
                  <a:pt x="3504" y="8225"/>
                </a:lnTo>
                <a:lnTo>
                  <a:pt x="3090" y="8760"/>
                </a:lnTo>
                <a:lnTo>
                  <a:pt x="2677" y="9271"/>
                </a:lnTo>
                <a:lnTo>
                  <a:pt x="2214" y="9782"/>
                </a:lnTo>
                <a:lnTo>
                  <a:pt x="2044" y="9952"/>
                </a:lnTo>
                <a:lnTo>
                  <a:pt x="1874" y="10147"/>
                </a:lnTo>
                <a:lnTo>
                  <a:pt x="1801" y="10244"/>
                </a:lnTo>
                <a:lnTo>
                  <a:pt x="1752" y="10366"/>
                </a:lnTo>
                <a:lnTo>
                  <a:pt x="1703" y="10488"/>
                </a:lnTo>
                <a:lnTo>
                  <a:pt x="1703" y="10609"/>
                </a:lnTo>
                <a:lnTo>
                  <a:pt x="1728" y="10682"/>
                </a:lnTo>
                <a:lnTo>
                  <a:pt x="1776" y="10731"/>
                </a:lnTo>
                <a:lnTo>
                  <a:pt x="1849" y="10755"/>
                </a:lnTo>
                <a:lnTo>
                  <a:pt x="1922" y="10731"/>
                </a:lnTo>
                <a:lnTo>
                  <a:pt x="2020" y="10682"/>
                </a:lnTo>
                <a:lnTo>
                  <a:pt x="2117" y="10633"/>
                </a:lnTo>
                <a:lnTo>
                  <a:pt x="2263" y="10463"/>
                </a:lnTo>
                <a:lnTo>
                  <a:pt x="2579" y="10123"/>
                </a:lnTo>
                <a:lnTo>
                  <a:pt x="2969" y="9733"/>
                </a:lnTo>
                <a:lnTo>
                  <a:pt x="3163" y="9514"/>
                </a:lnTo>
                <a:lnTo>
                  <a:pt x="3334" y="9295"/>
                </a:lnTo>
                <a:lnTo>
                  <a:pt x="3747" y="8760"/>
                </a:lnTo>
                <a:lnTo>
                  <a:pt x="4185" y="8225"/>
                </a:lnTo>
                <a:lnTo>
                  <a:pt x="4648" y="7714"/>
                </a:lnTo>
                <a:lnTo>
                  <a:pt x="5086" y="7203"/>
                </a:lnTo>
                <a:lnTo>
                  <a:pt x="5159" y="7251"/>
                </a:lnTo>
                <a:lnTo>
                  <a:pt x="5280" y="7300"/>
                </a:lnTo>
                <a:lnTo>
                  <a:pt x="5378" y="7324"/>
                </a:lnTo>
                <a:lnTo>
                  <a:pt x="5499" y="7324"/>
                </a:lnTo>
                <a:lnTo>
                  <a:pt x="5645" y="7300"/>
                </a:lnTo>
                <a:lnTo>
                  <a:pt x="5791" y="7251"/>
                </a:lnTo>
                <a:lnTo>
                  <a:pt x="5913" y="7154"/>
                </a:lnTo>
                <a:lnTo>
                  <a:pt x="6010" y="7057"/>
                </a:lnTo>
                <a:lnTo>
                  <a:pt x="6205" y="7178"/>
                </a:lnTo>
                <a:lnTo>
                  <a:pt x="6400" y="7300"/>
                </a:lnTo>
                <a:lnTo>
                  <a:pt x="6716" y="7519"/>
                </a:lnTo>
                <a:lnTo>
                  <a:pt x="6862" y="7616"/>
                </a:lnTo>
                <a:lnTo>
                  <a:pt x="7032" y="7689"/>
                </a:lnTo>
                <a:lnTo>
                  <a:pt x="7057" y="7811"/>
                </a:lnTo>
                <a:lnTo>
                  <a:pt x="7105" y="7933"/>
                </a:lnTo>
                <a:lnTo>
                  <a:pt x="7154" y="8030"/>
                </a:lnTo>
                <a:lnTo>
                  <a:pt x="7227" y="8127"/>
                </a:lnTo>
                <a:lnTo>
                  <a:pt x="7324" y="8176"/>
                </a:lnTo>
                <a:lnTo>
                  <a:pt x="7397" y="8225"/>
                </a:lnTo>
                <a:lnTo>
                  <a:pt x="7495" y="8273"/>
                </a:lnTo>
                <a:lnTo>
                  <a:pt x="7714" y="8273"/>
                </a:lnTo>
                <a:lnTo>
                  <a:pt x="7835" y="8225"/>
                </a:lnTo>
                <a:lnTo>
                  <a:pt x="8006" y="8127"/>
                </a:lnTo>
                <a:lnTo>
                  <a:pt x="8152" y="8006"/>
                </a:lnTo>
                <a:lnTo>
                  <a:pt x="8225" y="7908"/>
                </a:lnTo>
                <a:lnTo>
                  <a:pt x="8273" y="7835"/>
                </a:lnTo>
                <a:lnTo>
                  <a:pt x="8298" y="7738"/>
                </a:lnTo>
                <a:lnTo>
                  <a:pt x="8322" y="7641"/>
                </a:lnTo>
                <a:lnTo>
                  <a:pt x="8322" y="7543"/>
                </a:lnTo>
                <a:lnTo>
                  <a:pt x="8298" y="7470"/>
                </a:lnTo>
                <a:lnTo>
                  <a:pt x="8468" y="7300"/>
                </a:lnTo>
                <a:lnTo>
                  <a:pt x="8614" y="7130"/>
                </a:lnTo>
                <a:lnTo>
                  <a:pt x="8906" y="6740"/>
                </a:lnTo>
                <a:lnTo>
                  <a:pt x="9173" y="6327"/>
                </a:lnTo>
                <a:lnTo>
                  <a:pt x="9417" y="5962"/>
                </a:lnTo>
                <a:lnTo>
                  <a:pt x="9782" y="5499"/>
                </a:lnTo>
                <a:lnTo>
                  <a:pt x="10195" y="5086"/>
                </a:lnTo>
                <a:lnTo>
                  <a:pt x="10268" y="5013"/>
                </a:lnTo>
                <a:lnTo>
                  <a:pt x="10366" y="4940"/>
                </a:lnTo>
                <a:lnTo>
                  <a:pt x="10585" y="4818"/>
                </a:lnTo>
                <a:lnTo>
                  <a:pt x="10706" y="4891"/>
                </a:lnTo>
                <a:lnTo>
                  <a:pt x="10828" y="4915"/>
                </a:lnTo>
                <a:lnTo>
                  <a:pt x="10950" y="4940"/>
                </a:lnTo>
                <a:lnTo>
                  <a:pt x="11096" y="4915"/>
                </a:lnTo>
                <a:lnTo>
                  <a:pt x="11193" y="4867"/>
                </a:lnTo>
                <a:lnTo>
                  <a:pt x="11266" y="4794"/>
                </a:lnTo>
                <a:lnTo>
                  <a:pt x="11363" y="4721"/>
                </a:lnTo>
                <a:lnTo>
                  <a:pt x="11436" y="4648"/>
                </a:lnTo>
                <a:lnTo>
                  <a:pt x="11704" y="4964"/>
                </a:lnTo>
                <a:lnTo>
                  <a:pt x="11874" y="5183"/>
                </a:lnTo>
                <a:lnTo>
                  <a:pt x="11801" y="5305"/>
                </a:lnTo>
                <a:lnTo>
                  <a:pt x="11777" y="5426"/>
                </a:lnTo>
                <a:lnTo>
                  <a:pt x="11753" y="5548"/>
                </a:lnTo>
                <a:lnTo>
                  <a:pt x="11777" y="5694"/>
                </a:lnTo>
                <a:lnTo>
                  <a:pt x="11826" y="5816"/>
                </a:lnTo>
                <a:lnTo>
                  <a:pt x="11899" y="5913"/>
                </a:lnTo>
                <a:lnTo>
                  <a:pt x="12020" y="6010"/>
                </a:lnTo>
                <a:lnTo>
                  <a:pt x="12142" y="6059"/>
                </a:lnTo>
                <a:lnTo>
                  <a:pt x="12264" y="6108"/>
                </a:lnTo>
                <a:lnTo>
                  <a:pt x="12410" y="6108"/>
                </a:lnTo>
                <a:lnTo>
                  <a:pt x="12531" y="6083"/>
                </a:lnTo>
                <a:lnTo>
                  <a:pt x="12653" y="6035"/>
                </a:lnTo>
                <a:lnTo>
                  <a:pt x="12726" y="5986"/>
                </a:lnTo>
                <a:lnTo>
                  <a:pt x="12799" y="5913"/>
                </a:lnTo>
                <a:lnTo>
                  <a:pt x="12872" y="5840"/>
                </a:lnTo>
                <a:lnTo>
                  <a:pt x="12921" y="5743"/>
                </a:lnTo>
                <a:lnTo>
                  <a:pt x="12969" y="5548"/>
                </a:lnTo>
                <a:lnTo>
                  <a:pt x="12969" y="5329"/>
                </a:lnTo>
                <a:lnTo>
                  <a:pt x="12969" y="5280"/>
                </a:lnTo>
                <a:lnTo>
                  <a:pt x="13042" y="5256"/>
                </a:lnTo>
                <a:lnTo>
                  <a:pt x="13383" y="4915"/>
                </a:lnTo>
                <a:lnTo>
                  <a:pt x="13748" y="4575"/>
                </a:lnTo>
                <a:lnTo>
                  <a:pt x="14454" y="3942"/>
                </a:lnTo>
                <a:lnTo>
                  <a:pt x="15111" y="3309"/>
                </a:lnTo>
                <a:lnTo>
                  <a:pt x="15768" y="2677"/>
                </a:lnTo>
                <a:lnTo>
                  <a:pt x="15792" y="2652"/>
                </a:lnTo>
                <a:lnTo>
                  <a:pt x="15914" y="2701"/>
                </a:lnTo>
                <a:lnTo>
                  <a:pt x="16157" y="2701"/>
                </a:lnTo>
                <a:lnTo>
                  <a:pt x="16279" y="2652"/>
                </a:lnTo>
                <a:lnTo>
                  <a:pt x="16376" y="2579"/>
                </a:lnTo>
                <a:lnTo>
                  <a:pt x="16449" y="2506"/>
                </a:lnTo>
                <a:lnTo>
                  <a:pt x="16522" y="2409"/>
                </a:lnTo>
                <a:lnTo>
                  <a:pt x="16595" y="2312"/>
                </a:lnTo>
                <a:lnTo>
                  <a:pt x="16643" y="2215"/>
                </a:lnTo>
                <a:lnTo>
                  <a:pt x="16668" y="2093"/>
                </a:lnTo>
                <a:lnTo>
                  <a:pt x="16692" y="1996"/>
                </a:lnTo>
                <a:lnTo>
                  <a:pt x="16692" y="1874"/>
                </a:lnTo>
                <a:lnTo>
                  <a:pt x="16668" y="1777"/>
                </a:lnTo>
                <a:lnTo>
                  <a:pt x="16643" y="1679"/>
                </a:lnTo>
                <a:lnTo>
                  <a:pt x="16570" y="1606"/>
                </a:lnTo>
                <a:lnTo>
                  <a:pt x="16522" y="1533"/>
                </a:lnTo>
                <a:lnTo>
                  <a:pt x="16424" y="1460"/>
                </a:lnTo>
                <a:lnTo>
                  <a:pt x="16352" y="1436"/>
                </a:lnTo>
                <a:lnTo>
                  <a:pt x="16254" y="1412"/>
                </a:lnTo>
                <a:lnTo>
                  <a:pt x="16157" y="1387"/>
                </a:lnTo>
                <a:lnTo>
                  <a:pt x="16011" y="1363"/>
                </a:lnTo>
                <a:close/>
                <a:moveTo>
                  <a:pt x="195" y="0"/>
                </a:moveTo>
                <a:lnTo>
                  <a:pt x="146" y="49"/>
                </a:lnTo>
                <a:lnTo>
                  <a:pt x="98" y="73"/>
                </a:lnTo>
                <a:lnTo>
                  <a:pt x="49" y="195"/>
                </a:lnTo>
                <a:lnTo>
                  <a:pt x="0" y="317"/>
                </a:lnTo>
                <a:lnTo>
                  <a:pt x="0" y="438"/>
                </a:lnTo>
                <a:lnTo>
                  <a:pt x="0" y="584"/>
                </a:lnTo>
                <a:lnTo>
                  <a:pt x="25" y="876"/>
                </a:lnTo>
                <a:lnTo>
                  <a:pt x="49" y="1120"/>
                </a:lnTo>
                <a:lnTo>
                  <a:pt x="49" y="1947"/>
                </a:lnTo>
                <a:lnTo>
                  <a:pt x="25" y="2774"/>
                </a:lnTo>
                <a:lnTo>
                  <a:pt x="49" y="3601"/>
                </a:lnTo>
                <a:lnTo>
                  <a:pt x="25" y="4429"/>
                </a:lnTo>
                <a:lnTo>
                  <a:pt x="0" y="6108"/>
                </a:lnTo>
                <a:lnTo>
                  <a:pt x="0" y="6984"/>
                </a:lnTo>
                <a:lnTo>
                  <a:pt x="0" y="7860"/>
                </a:lnTo>
                <a:lnTo>
                  <a:pt x="73" y="9587"/>
                </a:lnTo>
                <a:lnTo>
                  <a:pt x="146" y="11315"/>
                </a:lnTo>
                <a:lnTo>
                  <a:pt x="171" y="12191"/>
                </a:lnTo>
                <a:lnTo>
                  <a:pt x="171" y="13067"/>
                </a:lnTo>
                <a:lnTo>
                  <a:pt x="195" y="13188"/>
                </a:lnTo>
                <a:lnTo>
                  <a:pt x="268" y="13261"/>
                </a:lnTo>
                <a:lnTo>
                  <a:pt x="317" y="13310"/>
                </a:lnTo>
                <a:lnTo>
                  <a:pt x="390" y="13310"/>
                </a:lnTo>
                <a:lnTo>
                  <a:pt x="900" y="13383"/>
                </a:lnTo>
                <a:lnTo>
                  <a:pt x="1898" y="13383"/>
                </a:lnTo>
                <a:lnTo>
                  <a:pt x="2409" y="13334"/>
                </a:lnTo>
                <a:lnTo>
                  <a:pt x="3431" y="13261"/>
                </a:lnTo>
                <a:lnTo>
                  <a:pt x="3942" y="13213"/>
                </a:lnTo>
                <a:lnTo>
                  <a:pt x="4453" y="13188"/>
                </a:lnTo>
                <a:lnTo>
                  <a:pt x="10025" y="13188"/>
                </a:lnTo>
                <a:lnTo>
                  <a:pt x="11169" y="13164"/>
                </a:lnTo>
                <a:lnTo>
                  <a:pt x="13432" y="13091"/>
                </a:lnTo>
                <a:lnTo>
                  <a:pt x="14575" y="13067"/>
                </a:lnTo>
                <a:lnTo>
                  <a:pt x="16741" y="13067"/>
                </a:lnTo>
                <a:lnTo>
                  <a:pt x="17276" y="13091"/>
                </a:lnTo>
                <a:lnTo>
                  <a:pt x="17544" y="13140"/>
                </a:lnTo>
                <a:lnTo>
                  <a:pt x="17811" y="13164"/>
                </a:lnTo>
                <a:lnTo>
                  <a:pt x="17933" y="13164"/>
                </a:lnTo>
                <a:lnTo>
                  <a:pt x="18030" y="13115"/>
                </a:lnTo>
                <a:lnTo>
                  <a:pt x="18103" y="13042"/>
                </a:lnTo>
                <a:lnTo>
                  <a:pt x="18152" y="12945"/>
                </a:lnTo>
                <a:lnTo>
                  <a:pt x="18152" y="12848"/>
                </a:lnTo>
                <a:lnTo>
                  <a:pt x="18128" y="12750"/>
                </a:lnTo>
                <a:lnTo>
                  <a:pt x="18055" y="12677"/>
                </a:lnTo>
                <a:lnTo>
                  <a:pt x="17957" y="12629"/>
                </a:lnTo>
                <a:lnTo>
                  <a:pt x="17495" y="12556"/>
                </a:lnTo>
                <a:lnTo>
                  <a:pt x="17008" y="12531"/>
                </a:lnTo>
                <a:lnTo>
                  <a:pt x="16084" y="12507"/>
                </a:lnTo>
                <a:lnTo>
                  <a:pt x="14940" y="12483"/>
                </a:lnTo>
                <a:lnTo>
                  <a:pt x="13821" y="12507"/>
                </a:lnTo>
                <a:lnTo>
                  <a:pt x="11534" y="12580"/>
                </a:lnTo>
                <a:lnTo>
                  <a:pt x="10414" y="12604"/>
                </a:lnTo>
                <a:lnTo>
                  <a:pt x="9271" y="12629"/>
                </a:lnTo>
                <a:lnTo>
                  <a:pt x="7032" y="12604"/>
                </a:lnTo>
                <a:lnTo>
                  <a:pt x="5913" y="12604"/>
                </a:lnTo>
                <a:lnTo>
                  <a:pt x="4818" y="12629"/>
                </a:lnTo>
                <a:lnTo>
                  <a:pt x="3796" y="12677"/>
                </a:lnTo>
                <a:lnTo>
                  <a:pt x="2774" y="12726"/>
                </a:lnTo>
                <a:lnTo>
                  <a:pt x="1752" y="12799"/>
                </a:lnTo>
                <a:lnTo>
                  <a:pt x="730" y="12848"/>
                </a:lnTo>
                <a:lnTo>
                  <a:pt x="681" y="11169"/>
                </a:lnTo>
                <a:lnTo>
                  <a:pt x="608" y="9490"/>
                </a:lnTo>
                <a:lnTo>
                  <a:pt x="535" y="7787"/>
                </a:lnTo>
                <a:lnTo>
                  <a:pt x="535" y="6959"/>
                </a:lnTo>
                <a:lnTo>
                  <a:pt x="535" y="6108"/>
                </a:lnTo>
                <a:lnTo>
                  <a:pt x="560" y="4356"/>
                </a:lnTo>
                <a:lnTo>
                  <a:pt x="560" y="2579"/>
                </a:lnTo>
                <a:lnTo>
                  <a:pt x="560" y="1752"/>
                </a:lnTo>
                <a:lnTo>
                  <a:pt x="584" y="1363"/>
                </a:lnTo>
                <a:lnTo>
                  <a:pt x="584" y="949"/>
                </a:lnTo>
                <a:lnTo>
                  <a:pt x="560" y="706"/>
                </a:lnTo>
                <a:lnTo>
                  <a:pt x="535" y="438"/>
                </a:lnTo>
                <a:lnTo>
                  <a:pt x="511" y="317"/>
                </a:lnTo>
                <a:lnTo>
                  <a:pt x="463" y="219"/>
                </a:lnTo>
                <a:lnTo>
                  <a:pt x="390" y="98"/>
                </a:lnTo>
                <a:lnTo>
                  <a:pt x="317" y="25"/>
                </a:lnTo>
                <a:lnTo>
                  <a:pt x="2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9"/>
          <p:cNvSpPr/>
          <p:nvPr/>
        </p:nvSpPr>
        <p:spPr>
          <a:xfrm>
            <a:off x="4490208" y="3023834"/>
            <a:ext cx="299339" cy="262296"/>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9"/>
          <p:cNvSpPr/>
          <p:nvPr/>
        </p:nvSpPr>
        <p:spPr>
          <a:xfrm>
            <a:off x="4934821" y="2992198"/>
            <a:ext cx="328512" cy="330993"/>
          </a:xfrm>
          <a:custGeom>
            <a:avLst/>
            <a:gdLst/>
            <a:ahLst/>
            <a:cxnLst/>
            <a:rect l="l" t="t" r="r" b="b"/>
            <a:pathLst>
              <a:path w="19200" h="19345" extrusionOk="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9"/>
          <p:cNvSpPr/>
          <p:nvPr/>
        </p:nvSpPr>
        <p:spPr>
          <a:xfrm>
            <a:off x="5418598" y="3010933"/>
            <a:ext cx="281442" cy="285189"/>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9"/>
          <p:cNvSpPr/>
          <p:nvPr/>
        </p:nvSpPr>
        <p:spPr>
          <a:xfrm>
            <a:off x="1261229" y="3458884"/>
            <a:ext cx="320590" cy="312257"/>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9"/>
          <p:cNvSpPr/>
          <p:nvPr/>
        </p:nvSpPr>
        <p:spPr>
          <a:xfrm>
            <a:off x="1707108" y="3509255"/>
            <a:ext cx="341824" cy="209016"/>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9"/>
          <p:cNvSpPr/>
          <p:nvPr/>
        </p:nvSpPr>
        <p:spPr>
          <a:xfrm>
            <a:off x="2247484" y="3437650"/>
            <a:ext cx="200700" cy="342234"/>
          </a:xfrm>
          <a:custGeom>
            <a:avLst/>
            <a:gdLst/>
            <a:ahLst/>
            <a:cxnLst/>
            <a:rect l="l" t="t" r="r" b="b"/>
            <a:pathLst>
              <a:path w="11730" h="20002" extrusionOk="0">
                <a:moveTo>
                  <a:pt x="6425" y="414"/>
                </a:moveTo>
                <a:lnTo>
                  <a:pt x="6571" y="439"/>
                </a:lnTo>
                <a:lnTo>
                  <a:pt x="6692" y="487"/>
                </a:lnTo>
                <a:lnTo>
                  <a:pt x="6814" y="560"/>
                </a:lnTo>
                <a:lnTo>
                  <a:pt x="6936" y="633"/>
                </a:lnTo>
                <a:lnTo>
                  <a:pt x="7033" y="731"/>
                </a:lnTo>
                <a:lnTo>
                  <a:pt x="7130" y="828"/>
                </a:lnTo>
                <a:lnTo>
                  <a:pt x="7179" y="950"/>
                </a:lnTo>
                <a:lnTo>
                  <a:pt x="7228" y="1096"/>
                </a:lnTo>
                <a:lnTo>
                  <a:pt x="7252" y="1242"/>
                </a:lnTo>
                <a:lnTo>
                  <a:pt x="7276" y="1534"/>
                </a:lnTo>
                <a:lnTo>
                  <a:pt x="7228" y="1801"/>
                </a:lnTo>
                <a:lnTo>
                  <a:pt x="7155" y="2093"/>
                </a:lnTo>
                <a:lnTo>
                  <a:pt x="7033" y="2385"/>
                </a:lnTo>
                <a:lnTo>
                  <a:pt x="6790" y="2945"/>
                </a:lnTo>
                <a:lnTo>
                  <a:pt x="6522" y="3480"/>
                </a:lnTo>
                <a:lnTo>
                  <a:pt x="6303" y="3456"/>
                </a:lnTo>
                <a:lnTo>
                  <a:pt x="5938" y="3456"/>
                </a:lnTo>
                <a:lnTo>
                  <a:pt x="5646" y="2629"/>
                </a:lnTo>
                <a:lnTo>
                  <a:pt x="5427" y="2069"/>
                </a:lnTo>
                <a:lnTo>
                  <a:pt x="5305" y="1826"/>
                </a:lnTo>
                <a:lnTo>
                  <a:pt x="5208" y="1631"/>
                </a:lnTo>
                <a:lnTo>
                  <a:pt x="5184" y="1388"/>
                </a:lnTo>
                <a:lnTo>
                  <a:pt x="5208" y="1266"/>
                </a:lnTo>
                <a:lnTo>
                  <a:pt x="5232" y="1169"/>
                </a:lnTo>
                <a:lnTo>
                  <a:pt x="5281" y="1047"/>
                </a:lnTo>
                <a:lnTo>
                  <a:pt x="5330" y="925"/>
                </a:lnTo>
                <a:lnTo>
                  <a:pt x="5403" y="828"/>
                </a:lnTo>
                <a:lnTo>
                  <a:pt x="5500" y="731"/>
                </a:lnTo>
                <a:lnTo>
                  <a:pt x="5622" y="633"/>
                </a:lnTo>
                <a:lnTo>
                  <a:pt x="5743" y="536"/>
                </a:lnTo>
                <a:lnTo>
                  <a:pt x="5865" y="487"/>
                </a:lnTo>
                <a:lnTo>
                  <a:pt x="6011" y="439"/>
                </a:lnTo>
                <a:lnTo>
                  <a:pt x="6157" y="414"/>
                </a:lnTo>
                <a:close/>
                <a:moveTo>
                  <a:pt x="9052" y="1339"/>
                </a:moveTo>
                <a:lnTo>
                  <a:pt x="9198" y="1388"/>
                </a:lnTo>
                <a:lnTo>
                  <a:pt x="9344" y="1436"/>
                </a:lnTo>
                <a:lnTo>
                  <a:pt x="9490" y="1534"/>
                </a:lnTo>
                <a:lnTo>
                  <a:pt x="9588" y="1631"/>
                </a:lnTo>
                <a:lnTo>
                  <a:pt x="9709" y="1753"/>
                </a:lnTo>
                <a:lnTo>
                  <a:pt x="9782" y="1874"/>
                </a:lnTo>
                <a:lnTo>
                  <a:pt x="9855" y="2020"/>
                </a:lnTo>
                <a:lnTo>
                  <a:pt x="9904" y="2166"/>
                </a:lnTo>
                <a:lnTo>
                  <a:pt x="9928" y="2312"/>
                </a:lnTo>
                <a:lnTo>
                  <a:pt x="9928" y="2483"/>
                </a:lnTo>
                <a:lnTo>
                  <a:pt x="9928" y="2629"/>
                </a:lnTo>
                <a:lnTo>
                  <a:pt x="9904" y="2775"/>
                </a:lnTo>
                <a:lnTo>
                  <a:pt x="9831" y="2945"/>
                </a:lnTo>
                <a:lnTo>
                  <a:pt x="9758" y="3067"/>
                </a:lnTo>
                <a:lnTo>
                  <a:pt x="9661" y="3213"/>
                </a:lnTo>
                <a:lnTo>
                  <a:pt x="9442" y="3383"/>
                </a:lnTo>
                <a:lnTo>
                  <a:pt x="9198" y="3553"/>
                </a:lnTo>
                <a:lnTo>
                  <a:pt x="8931" y="3675"/>
                </a:lnTo>
                <a:lnTo>
                  <a:pt x="8615" y="3796"/>
                </a:lnTo>
                <a:lnTo>
                  <a:pt x="8323" y="3869"/>
                </a:lnTo>
                <a:lnTo>
                  <a:pt x="8006" y="3967"/>
                </a:lnTo>
                <a:lnTo>
                  <a:pt x="7447" y="4088"/>
                </a:lnTo>
                <a:lnTo>
                  <a:pt x="7349" y="3942"/>
                </a:lnTo>
                <a:lnTo>
                  <a:pt x="7228" y="3821"/>
                </a:lnTo>
                <a:lnTo>
                  <a:pt x="7106" y="3724"/>
                </a:lnTo>
                <a:lnTo>
                  <a:pt x="6960" y="3626"/>
                </a:lnTo>
                <a:lnTo>
                  <a:pt x="7228" y="3091"/>
                </a:lnTo>
                <a:lnTo>
                  <a:pt x="7447" y="2531"/>
                </a:lnTo>
                <a:lnTo>
                  <a:pt x="7568" y="2288"/>
                </a:lnTo>
                <a:lnTo>
                  <a:pt x="7690" y="2069"/>
                </a:lnTo>
                <a:lnTo>
                  <a:pt x="7836" y="1874"/>
                </a:lnTo>
                <a:lnTo>
                  <a:pt x="7982" y="1704"/>
                </a:lnTo>
                <a:lnTo>
                  <a:pt x="8177" y="1558"/>
                </a:lnTo>
                <a:lnTo>
                  <a:pt x="8371" y="1436"/>
                </a:lnTo>
                <a:lnTo>
                  <a:pt x="8590" y="1363"/>
                </a:lnTo>
                <a:lnTo>
                  <a:pt x="8858" y="1339"/>
                </a:lnTo>
                <a:close/>
                <a:moveTo>
                  <a:pt x="3991" y="1242"/>
                </a:moveTo>
                <a:lnTo>
                  <a:pt x="4162" y="1266"/>
                </a:lnTo>
                <a:lnTo>
                  <a:pt x="4308" y="1315"/>
                </a:lnTo>
                <a:lnTo>
                  <a:pt x="4454" y="1412"/>
                </a:lnTo>
                <a:lnTo>
                  <a:pt x="4575" y="1534"/>
                </a:lnTo>
                <a:lnTo>
                  <a:pt x="4697" y="1704"/>
                </a:lnTo>
                <a:lnTo>
                  <a:pt x="4819" y="1874"/>
                </a:lnTo>
                <a:lnTo>
                  <a:pt x="4916" y="2312"/>
                </a:lnTo>
                <a:lnTo>
                  <a:pt x="5086" y="2775"/>
                </a:lnTo>
                <a:lnTo>
                  <a:pt x="5184" y="2994"/>
                </a:lnTo>
                <a:lnTo>
                  <a:pt x="5305" y="3213"/>
                </a:lnTo>
                <a:lnTo>
                  <a:pt x="5427" y="3407"/>
                </a:lnTo>
                <a:lnTo>
                  <a:pt x="5573" y="3578"/>
                </a:lnTo>
                <a:lnTo>
                  <a:pt x="5476" y="3626"/>
                </a:lnTo>
                <a:lnTo>
                  <a:pt x="5305" y="3724"/>
                </a:lnTo>
                <a:lnTo>
                  <a:pt x="5135" y="3845"/>
                </a:lnTo>
                <a:lnTo>
                  <a:pt x="5013" y="4015"/>
                </a:lnTo>
                <a:lnTo>
                  <a:pt x="4892" y="4186"/>
                </a:lnTo>
                <a:lnTo>
                  <a:pt x="4794" y="4113"/>
                </a:lnTo>
                <a:lnTo>
                  <a:pt x="4697" y="4040"/>
                </a:lnTo>
                <a:lnTo>
                  <a:pt x="4478" y="3894"/>
                </a:lnTo>
                <a:lnTo>
                  <a:pt x="4016" y="3699"/>
                </a:lnTo>
                <a:lnTo>
                  <a:pt x="3578" y="3432"/>
                </a:lnTo>
                <a:lnTo>
                  <a:pt x="3213" y="3213"/>
                </a:lnTo>
                <a:lnTo>
                  <a:pt x="3115" y="3164"/>
                </a:lnTo>
                <a:lnTo>
                  <a:pt x="3018" y="3091"/>
                </a:lnTo>
                <a:lnTo>
                  <a:pt x="2969" y="2994"/>
                </a:lnTo>
                <a:lnTo>
                  <a:pt x="2921" y="2896"/>
                </a:lnTo>
                <a:lnTo>
                  <a:pt x="2921" y="2799"/>
                </a:lnTo>
                <a:lnTo>
                  <a:pt x="2921" y="2677"/>
                </a:lnTo>
                <a:lnTo>
                  <a:pt x="2969" y="2434"/>
                </a:lnTo>
                <a:lnTo>
                  <a:pt x="3067" y="2118"/>
                </a:lnTo>
                <a:lnTo>
                  <a:pt x="3213" y="1826"/>
                </a:lnTo>
                <a:lnTo>
                  <a:pt x="3310" y="1680"/>
                </a:lnTo>
                <a:lnTo>
                  <a:pt x="3432" y="1558"/>
                </a:lnTo>
                <a:lnTo>
                  <a:pt x="3529" y="1436"/>
                </a:lnTo>
                <a:lnTo>
                  <a:pt x="3675" y="1339"/>
                </a:lnTo>
                <a:lnTo>
                  <a:pt x="3845" y="1266"/>
                </a:lnTo>
                <a:lnTo>
                  <a:pt x="3991" y="1242"/>
                </a:lnTo>
                <a:close/>
                <a:moveTo>
                  <a:pt x="6157" y="3967"/>
                </a:moveTo>
                <a:lnTo>
                  <a:pt x="6181" y="4015"/>
                </a:lnTo>
                <a:lnTo>
                  <a:pt x="6084" y="4088"/>
                </a:lnTo>
                <a:lnTo>
                  <a:pt x="5962" y="4161"/>
                </a:lnTo>
                <a:lnTo>
                  <a:pt x="5768" y="4380"/>
                </a:lnTo>
                <a:lnTo>
                  <a:pt x="5597" y="4624"/>
                </a:lnTo>
                <a:lnTo>
                  <a:pt x="5451" y="4843"/>
                </a:lnTo>
                <a:lnTo>
                  <a:pt x="5305" y="5110"/>
                </a:lnTo>
                <a:lnTo>
                  <a:pt x="5281" y="4989"/>
                </a:lnTo>
                <a:lnTo>
                  <a:pt x="5281" y="4867"/>
                </a:lnTo>
                <a:lnTo>
                  <a:pt x="5281" y="4745"/>
                </a:lnTo>
                <a:lnTo>
                  <a:pt x="5330" y="4624"/>
                </a:lnTo>
                <a:lnTo>
                  <a:pt x="5378" y="4526"/>
                </a:lnTo>
                <a:lnTo>
                  <a:pt x="5524" y="4307"/>
                </a:lnTo>
                <a:lnTo>
                  <a:pt x="5695" y="4137"/>
                </a:lnTo>
                <a:lnTo>
                  <a:pt x="5816" y="4064"/>
                </a:lnTo>
                <a:lnTo>
                  <a:pt x="5914" y="4015"/>
                </a:lnTo>
                <a:lnTo>
                  <a:pt x="6035" y="3991"/>
                </a:lnTo>
                <a:lnTo>
                  <a:pt x="6157" y="3967"/>
                </a:lnTo>
                <a:close/>
                <a:moveTo>
                  <a:pt x="6425" y="4064"/>
                </a:moveTo>
                <a:lnTo>
                  <a:pt x="6595" y="4113"/>
                </a:lnTo>
                <a:lnTo>
                  <a:pt x="6741" y="4186"/>
                </a:lnTo>
                <a:lnTo>
                  <a:pt x="6571" y="4307"/>
                </a:lnTo>
                <a:lnTo>
                  <a:pt x="6400" y="4453"/>
                </a:lnTo>
                <a:lnTo>
                  <a:pt x="6254" y="4624"/>
                </a:lnTo>
                <a:lnTo>
                  <a:pt x="6108" y="4794"/>
                </a:lnTo>
                <a:lnTo>
                  <a:pt x="5987" y="4964"/>
                </a:lnTo>
                <a:lnTo>
                  <a:pt x="5841" y="5208"/>
                </a:lnTo>
                <a:lnTo>
                  <a:pt x="5743" y="5427"/>
                </a:lnTo>
                <a:lnTo>
                  <a:pt x="5695" y="5548"/>
                </a:lnTo>
                <a:lnTo>
                  <a:pt x="5670" y="5670"/>
                </a:lnTo>
                <a:lnTo>
                  <a:pt x="5573" y="5597"/>
                </a:lnTo>
                <a:lnTo>
                  <a:pt x="5500" y="5500"/>
                </a:lnTo>
                <a:lnTo>
                  <a:pt x="5549" y="5281"/>
                </a:lnTo>
                <a:lnTo>
                  <a:pt x="5646" y="5062"/>
                </a:lnTo>
                <a:lnTo>
                  <a:pt x="5768" y="4867"/>
                </a:lnTo>
                <a:lnTo>
                  <a:pt x="5914" y="4672"/>
                </a:lnTo>
                <a:lnTo>
                  <a:pt x="6157" y="4405"/>
                </a:lnTo>
                <a:lnTo>
                  <a:pt x="6303" y="4210"/>
                </a:lnTo>
                <a:lnTo>
                  <a:pt x="6425" y="4064"/>
                </a:lnTo>
                <a:close/>
                <a:moveTo>
                  <a:pt x="7009" y="4551"/>
                </a:moveTo>
                <a:lnTo>
                  <a:pt x="7033" y="4721"/>
                </a:lnTo>
                <a:lnTo>
                  <a:pt x="7009" y="4891"/>
                </a:lnTo>
                <a:lnTo>
                  <a:pt x="6960" y="5062"/>
                </a:lnTo>
                <a:lnTo>
                  <a:pt x="6887" y="5232"/>
                </a:lnTo>
                <a:lnTo>
                  <a:pt x="6790" y="5378"/>
                </a:lnTo>
                <a:lnTo>
                  <a:pt x="6644" y="5524"/>
                </a:lnTo>
                <a:lnTo>
                  <a:pt x="6498" y="5646"/>
                </a:lnTo>
                <a:lnTo>
                  <a:pt x="6327" y="5743"/>
                </a:lnTo>
                <a:lnTo>
                  <a:pt x="6376" y="5597"/>
                </a:lnTo>
                <a:lnTo>
                  <a:pt x="6692" y="4989"/>
                </a:lnTo>
                <a:lnTo>
                  <a:pt x="7009" y="4551"/>
                </a:lnTo>
                <a:close/>
                <a:moveTo>
                  <a:pt x="6814" y="4234"/>
                </a:moveTo>
                <a:lnTo>
                  <a:pt x="6911" y="4332"/>
                </a:lnTo>
                <a:lnTo>
                  <a:pt x="6790" y="4453"/>
                </a:lnTo>
                <a:lnTo>
                  <a:pt x="6692" y="4575"/>
                </a:lnTo>
                <a:lnTo>
                  <a:pt x="6571" y="4745"/>
                </a:lnTo>
                <a:lnTo>
                  <a:pt x="6376" y="5086"/>
                </a:lnTo>
                <a:lnTo>
                  <a:pt x="6206" y="5427"/>
                </a:lnTo>
                <a:lnTo>
                  <a:pt x="6108" y="5597"/>
                </a:lnTo>
                <a:lnTo>
                  <a:pt x="6011" y="5792"/>
                </a:lnTo>
                <a:lnTo>
                  <a:pt x="5865" y="5767"/>
                </a:lnTo>
                <a:lnTo>
                  <a:pt x="5962" y="5597"/>
                </a:lnTo>
                <a:lnTo>
                  <a:pt x="6035" y="5427"/>
                </a:lnTo>
                <a:lnTo>
                  <a:pt x="6108" y="5256"/>
                </a:lnTo>
                <a:lnTo>
                  <a:pt x="6181" y="5086"/>
                </a:lnTo>
                <a:lnTo>
                  <a:pt x="6303" y="4843"/>
                </a:lnTo>
                <a:lnTo>
                  <a:pt x="6473" y="4624"/>
                </a:lnTo>
                <a:lnTo>
                  <a:pt x="6619" y="4429"/>
                </a:lnTo>
                <a:lnTo>
                  <a:pt x="6814" y="4234"/>
                </a:lnTo>
                <a:close/>
                <a:moveTo>
                  <a:pt x="2848" y="3821"/>
                </a:moveTo>
                <a:lnTo>
                  <a:pt x="3067" y="3845"/>
                </a:lnTo>
                <a:lnTo>
                  <a:pt x="3310" y="3894"/>
                </a:lnTo>
                <a:lnTo>
                  <a:pt x="3456" y="3942"/>
                </a:lnTo>
                <a:lnTo>
                  <a:pt x="3626" y="4040"/>
                </a:lnTo>
                <a:lnTo>
                  <a:pt x="4016" y="4234"/>
                </a:lnTo>
                <a:lnTo>
                  <a:pt x="4210" y="4332"/>
                </a:lnTo>
                <a:lnTo>
                  <a:pt x="4405" y="4405"/>
                </a:lnTo>
                <a:lnTo>
                  <a:pt x="4575" y="4453"/>
                </a:lnTo>
                <a:lnTo>
                  <a:pt x="4770" y="4478"/>
                </a:lnTo>
                <a:lnTo>
                  <a:pt x="4697" y="4745"/>
                </a:lnTo>
                <a:lnTo>
                  <a:pt x="4697" y="4891"/>
                </a:lnTo>
                <a:lnTo>
                  <a:pt x="4697" y="5062"/>
                </a:lnTo>
                <a:lnTo>
                  <a:pt x="4527" y="5086"/>
                </a:lnTo>
                <a:lnTo>
                  <a:pt x="4356" y="5135"/>
                </a:lnTo>
                <a:lnTo>
                  <a:pt x="4186" y="5183"/>
                </a:lnTo>
                <a:lnTo>
                  <a:pt x="4040" y="5281"/>
                </a:lnTo>
                <a:lnTo>
                  <a:pt x="3724" y="5451"/>
                </a:lnTo>
                <a:lnTo>
                  <a:pt x="3432" y="5646"/>
                </a:lnTo>
                <a:lnTo>
                  <a:pt x="2896" y="5986"/>
                </a:lnTo>
                <a:lnTo>
                  <a:pt x="2604" y="6011"/>
                </a:lnTo>
                <a:lnTo>
                  <a:pt x="2312" y="6035"/>
                </a:lnTo>
                <a:lnTo>
                  <a:pt x="2191" y="6035"/>
                </a:lnTo>
                <a:lnTo>
                  <a:pt x="2069" y="5986"/>
                </a:lnTo>
                <a:lnTo>
                  <a:pt x="1947" y="5889"/>
                </a:lnTo>
                <a:lnTo>
                  <a:pt x="1826" y="5767"/>
                </a:lnTo>
                <a:lnTo>
                  <a:pt x="1753" y="5621"/>
                </a:lnTo>
                <a:lnTo>
                  <a:pt x="1680" y="5451"/>
                </a:lnTo>
                <a:lnTo>
                  <a:pt x="1655" y="5305"/>
                </a:lnTo>
                <a:lnTo>
                  <a:pt x="1631" y="5135"/>
                </a:lnTo>
                <a:lnTo>
                  <a:pt x="1631" y="4964"/>
                </a:lnTo>
                <a:lnTo>
                  <a:pt x="1655" y="4794"/>
                </a:lnTo>
                <a:lnTo>
                  <a:pt x="1704" y="4624"/>
                </a:lnTo>
                <a:lnTo>
                  <a:pt x="1753" y="4478"/>
                </a:lnTo>
                <a:lnTo>
                  <a:pt x="1874" y="4259"/>
                </a:lnTo>
                <a:lnTo>
                  <a:pt x="2020" y="4113"/>
                </a:lnTo>
                <a:lnTo>
                  <a:pt x="2215" y="3991"/>
                </a:lnTo>
                <a:lnTo>
                  <a:pt x="2410" y="3894"/>
                </a:lnTo>
                <a:lnTo>
                  <a:pt x="2629" y="3845"/>
                </a:lnTo>
                <a:lnTo>
                  <a:pt x="2848" y="3821"/>
                </a:lnTo>
                <a:close/>
                <a:moveTo>
                  <a:pt x="10220" y="3869"/>
                </a:moveTo>
                <a:lnTo>
                  <a:pt x="10488" y="3918"/>
                </a:lnTo>
                <a:lnTo>
                  <a:pt x="10658" y="3991"/>
                </a:lnTo>
                <a:lnTo>
                  <a:pt x="10756" y="4088"/>
                </a:lnTo>
                <a:lnTo>
                  <a:pt x="10853" y="4234"/>
                </a:lnTo>
                <a:lnTo>
                  <a:pt x="10902" y="4380"/>
                </a:lnTo>
                <a:lnTo>
                  <a:pt x="10950" y="4551"/>
                </a:lnTo>
                <a:lnTo>
                  <a:pt x="10975" y="4697"/>
                </a:lnTo>
                <a:lnTo>
                  <a:pt x="10975" y="5013"/>
                </a:lnTo>
                <a:lnTo>
                  <a:pt x="10950" y="5183"/>
                </a:lnTo>
                <a:lnTo>
                  <a:pt x="10902" y="5354"/>
                </a:lnTo>
                <a:lnTo>
                  <a:pt x="10853" y="5548"/>
                </a:lnTo>
                <a:lnTo>
                  <a:pt x="10780" y="5694"/>
                </a:lnTo>
                <a:lnTo>
                  <a:pt x="10683" y="5865"/>
                </a:lnTo>
                <a:lnTo>
                  <a:pt x="10561" y="6011"/>
                </a:lnTo>
                <a:lnTo>
                  <a:pt x="10439" y="6108"/>
                </a:lnTo>
                <a:lnTo>
                  <a:pt x="10293" y="6205"/>
                </a:lnTo>
                <a:lnTo>
                  <a:pt x="10123" y="6230"/>
                </a:lnTo>
                <a:lnTo>
                  <a:pt x="9953" y="6254"/>
                </a:lnTo>
                <a:lnTo>
                  <a:pt x="9782" y="6230"/>
                </a:lnTo>
                <a:lnTo>
                  <a:pt x="9612" y="6181"/>
                </a:lnTo>
                <a:lnTo>
                  <a:pt x="9344" y="6035"/>
                </a:lnTo>
                <a:lnTo>
                  <a:pt x="9052" y="5889"/>
                </a:lnTo>
                <a:lnTo>
                  <a:pt x="8833" y="5792"/>
                </a:lnTo>
                <a:lnTo>
                  <a:pt x="8590" y="5646"/>
                </a:lnTo>
                <a:lnTo>
                  <a:pt x="8347" y="5475"/>
                </a:lnTo>
                <a:lnTo>
                  <a:pt x="8104" y="5305"/>
                </a:lnTo>
                <a:lnTo>
                  <a:pt x="7860" y="5183"/>
                </a:lnTo>
                <a:lnTo>
                  <a:pt x="7714" y="5135"/>
                </a:lnTo>
                <a:lnTo>
                  <a:pt x="7593" y="5110"/>
                </a:lnTo>
                <a:lnTo>
                  <a:pt x="7617" y="5062"/>
                </a:lnTo>
                <a:lnTo>
                  <a:pt x="7641" y="4867"/>
                </a:lnTo>
                <a:lnTo>
                  <a:pt x="7641" y="4672"/>
                </a:lnTo>
                <a:lnTo>
                  <a:pt x="7812" y="4502"/>
                </a:lnTo>
                <a:lnTo>
                  <a:pt x="8225" y="4405"/>
                </a:lnTo>
                <a:lnTo>
                  <a:pt x="8639" y="4283"/>
                </a:lnTo>
                <a:lnTo>
                  <a:pt x="9052" y="4137"/>
                </a:lnTo>
                <a:lnTo>
                  <a:pt x="9417" y="3967"/>
                </a:lnTo>
                <a:lnTo>
                  <a:pt x="9685" y="3894"/>
                </a:lnTo>
                <a:lnTo>
                  <a:pt x="9953" y="3869"/>
                </a:lnTo>
                <a:close/>
                <a:moveTo>
                  <a:pt x="7349" y="5646"/>
                </a:moveTo>
                <a:lnTo>
                  <a:pt x="7617" y="5767"/>
                </a:lnTo>
                <a:lnTo>
                  <a:pt x="7885" y="5913"/>
                </a:lnTo>
                <a:lnTo>
                  <a:pt x="8152" y="6059"/>
                </a:lnTo>
                <a:lnTo>
                  <a:pt x="8444" y="6205"/>
                </a:lnTo>
                <a:lnTo>
                  <a:pt x="8542" y="6278"/>
                </a:lnTo>
                <a:lnTo>
                  <a:pt x="8882" y="6424"/>
                </a:lnTo>
                <a:lnTo>
                  <a:pt x="9198" y="6546"/>
                </a:lnTo>
                <a:lnTo>
                  <a:pt x="9369" y="6643"/>
                </a:lnTo>
                <a:lnTo>
                  <a:pt x="9515" y="6741"/>
                </a:lnTo>
                <a:lnTo>
                  <a:pt x="9612" y="6838"/>
                </a:lnTo>
                <a:lnTo>
                  <a:pt x="9709" y="6984"/>
                </a:lnTo>
                <a:lnTo>
                  <a:pt x="9782" y="7106"/>
                </a:lnTo>
                <a:lnTo>
                  <a:pt x="9855" y="7252"/>
                </a:lnTo>
                <a:lnTo>
                  <a:pt x="9880" y="7398"/>
                </a:lnTo>
                <a:lnTo>
                  <a:pt x="9880" y="7568"/>
                </a:lnTo>
                <a:lnTo>
                  <a:pt x="9855" y="7738"/>
                </a:lnTo>
                <a:lnTo>
                  <a:pt x="9807" y="7860"/>
                </a:lnTo>
                <a:lnTo>
                  <a:pt x="9734" y="7957"/>
                </a:lnTo>
                <a:lnTo>
                  <a:pt x="9636" y="8055"/>
                </a:lnTo>
                <a:lnTo>
                  <a:pt x="9539" y="8152"/>
                </a:lnTo>
                <a:lnTo>
                  <a:pt x="9296" y="8274"/>
                </a:lnTo>
                <a:lnTo>
                  <a:pt x="9052" y="8347"/>
                </a:lnTo>
                <a:lnTo>
                  <a:pt x="8931" y="8371"/>
                </a:lnTo>
                <a:lnTo>
                  <a:pt x="8809" y="8395"/>
                </a:lnTo>
                <a:lnTo>
                  <a:pt x="8688" y="8371"/>
                </a:lnTo>
                <a:lnTo>
                  <a:pt x="8590" y="8371"/>
                </a:lnTo>
                <a:lnTo>
                  <a:pt x="8396" y="8298"/>
                </a:lnTo>
                <a:lnTo>
                  <a:pt x="8201" y="8176"/>
                </a:lnTo>
                <a:lnTo>
                  <a:pt x="8055" y="8006"/>
                </a:lnTo>
                <a:lnTo>
                  <a:pt x="7909" y="7836"/>
                </a:lnTo>
                <a:lnTo>
                  <a:pt x="7787" y="7641"/>
                </a:lnTo>
                <a:lnTo>
                  <a:pt x="7666" y="7446"/>
                </a:lnTo>
                <a:lnTo>
                  <a:pt x="7568" y="7227"/>
                </a:lnTo>
                <a:lnTo>
                  <a:pt x="7495" y="6984"/>
                </a:lnTo>
                <a:lnTo>
                  <a:pt x="7349" y="6546"/>
                </a:lnTo>
                <a:lnTo>
                  <a:pt x="7276" y="6205"/>
                </a:lnTo>
                <a:lnTo>
                  <a:pt x="7228" y="6035"/>
                </a:lnTo>
                <a:lnTo>
                  <a:pt x="7155" y="5889"/>
                </a:lnTo>
                <a:lnTo>
                  <a:pt x="7349" y="5646"/>
                </a:lnTo>
                <a:close/>
                <a:moveTo>
                  <a:pt x="4721" y="5256"/>
                </a:moveTo>
                <a:lnTo>
                  <a:pt x="4819" y="5475"/>
                </a:lnTo>
                <a:lnTo>
                  <a:pt x="4916" y="5719"/>
                </a:lnTo>
                <a:lnTo>
                  <a:pt x="5062" y="5913"/>
                </a:lnTo>
                <a:lnTo>
                  <a:pt x="5257" y="6084"/>
                </a:lnTo>
                <a:lnTo>
                  <a:pt x="5184" y="6351"/>
                </a:lnTo>
                <a:lnTo>
                  <a:pt x="5159" y="6668"/>
                </a:lnTo>
                <a:lnTo>
                  <a:pt x="5135" y="6935"/>
                </a:lnTo>
                <a:lnTo>
                  <a:pt x="5013" y="7325"/>
                </a:lnTo>
                <a:lnTo>
                  <a:pt x="4916" y="7690"/>
                </a:lnTo>
                <a:lnTo>
                  <a:pt x="4867" y="7787"/>
                </a:lnTo>
                <a:lnTo>
                  <a:pt x="4721" y="8030"/>
                </a:lnTo>
                <a:lnTo>
                  <a:pt x="4527" y="8225"/>
                </a:lnTo>
                <a:lnTo>
                  <a:pt x="4308" y="8395"/>
                </a:lnTo>
                <a:lnTo>
                  <a:pt x="4064" y="8493"/>
                </a:lnTo>
                <a:lnTo>
                  <a:pt x="3943" y="8541"/>
                </a:lnTo>
                <a:lnTo>
                  <a:pt x="3797" y="8566"/>
                </a:lnTo>
                <a:lnTo>
                  <a:pt x="3553" y="8566"/>
                </a:lnTo>
                <a:lnTo>
                  <a:pt x="3407" y="8541"/>
                </a:lnTo>
                <a:lnTo>
                  <a:pt x="3286" y="8493"/>
                </a:lnTo>
                <a:lnTo>
                  <a:pt x="3164" y="8420"/>
                </a:lnTo>
                <a:lnTo>
                  <a:pt x="3067" y="8322"/>
                </a:lnTo>
                <a:lnTo>
                  <a:pt x="2969" y="8225"/>
                </a:lnTo>
                <a:lnTo>
                  <a:pt x="2872" y="8128"/>
                </a:lnTo>
                <a:lnTo>
                  <a:pt x="2750" y="7884"/>
                </a:lnTo>
                <a:lnTo>
                  <a:pt x="2677" y="7641"/>
                </a:lnTo>
                <a:lnTo>
                  <a:pt x="2677" y="7398"/>
                </a:lnTo>
                <a:lnTo>
                  <a:pt x="2702" y="7154"/>
                </a:lnTo>
                <a:lnTo>
                  <a:pt x="2775" y="6911"/>
                </a:lnTo>
                <a:lnTo>
                  <a:pt x="2896" y="6692"/>
                </a:lnTo>
                <a:lnTo>
                  <a:pt x="3091" y="6497"/>
                </a:lnTo>
                <a:lnTo>
                  <a:pt x="3261" y="6327"/>
                </a:lnTo>
                <a:lnTo>
                  <a:pt x="3480" y="6157"/>
                </a:lnTo>
                <a:lnTo>
                  <a:pt x="3894" y="5865"/>
                </a:lnTo>
                <a:lnTo>
                  <a:pt x="4332" y="5573"/>
                </a:lnTo>
                <a:lnTo>
                  <a:pt x="4721" y="5256"/>
                </a:lnTo>
                <a:close/>
                <a:moveTo>
                  <a:pt x="6619" y="6278"/>
                </a:moveTo>
                <a:lnTo>
                  <a:pt x="6741" y="6522"/>
                </a:lnTo>
                <a:lnTo>
                  <a:pt x="6838" y="6789"/>
                </a:lnTo>
                <a:lnTo>
                  <a:pt x="6984" y="7252"/>
                </a:lnTo>
                <a:lnTo>
                  <a:pt x="7130" y="7690"/>
                </a:lnTo>
                <a:lnTo>
                  <a:pt x="7325" y="8201"/>
                </a:lnTo>
                <a:lnTo>
                  <a:pt x="7398" y="8444"/>
                </a:lnTo>
                <a:lnTo>
                  <a:pt x="7422" y="8712"/>
                </a:lnTo>
                <a:lnTo>
                  <a:pt x="7422" y="8906"/>
                </a:lnTo>
                <a:lnTo>
                  <a:pt x="7349" y="9052"/>
                </a:lnTo>
                <a:lnTo>
                  <a:pt x="7276" y="9174"/>
                </a:lnTo>
                <a:lnTo>
                  <a:pt x="7155" y="9296"/>
                </a:lnTo>
                <a:lnTo>
                  <a:pt x="7009" y="9369"/>
                </a:lnTo>
                <a:lnTo>
                  <a:pt x="6863" y="9417"/>
                </a:lnTo>
                <a:lnTo>
                  <a:pt x="6692" y="9442"/>
                </a:lnTo>
                <a:lnTo>
                  <a:pt x="6522" y="9442"/>
                </a:lnTo>
                <a:lnTo>
                  <a:pt x="6279" y="9417"/>
                </a:lnTo>
                <a:lnTo>
                  <a:pt x="6060" y="9369"/>
                </a:lnTo>
                <a:lnTo>
                  <a:pt x="5841" y="9296"/>
                </a:lnTo>
                <a:lnTo>
                  <a:pt x="5622" y="9174"/>
                </a:lnTo>
                <a:lnTo>
                  <a:pt x="5500" y="9077"/>
                </a:lnTo>
                <a:lnTo>
                  <a:pt x="5378" y="8979"/>
                </a:lnTo>
                <a:lnTo>
                  <a:pt x="5305" y="8858"/>
                </a:lnTo>
                <a:lnTo>
                  <a:pt x="5257" y="8736"/>
                </a:lnTo>
                <a:lnTo>
                  <a:pt x="5232" y="8590"/>
                </a:lnTo>
                <a:lnTo>
                  <a:pt x="5232" y="8444"/>
                </a:lnTo>
                <a:lnTo>
                  <a:pt x="5257" y="8128"/>
                </a:lnTo>
                <a:lnTo>
                  <a:pt x="5354" y="7957"/>
                </a:lnTo>
                <a:lnTo>
                  <a:pt x="5451" y="7763"/>
                </a:lnTo>
                <a:lnTo>
                  <a:pt x="5500" y="7568"/>
                </a:lnTo>
                <a:lnTo>
                  <a:pt x="5549" y="7398"/>
                </a:lnTo>
                <a:lnTo>
                  <a:pt x="5622" y="7008"/>
                </a:lnTo>
                <a:lnTo>
                  <a:pt x="5695" y="6741"/>
                </a:lnTo>
                <a:lnTo>
                  <a:pt x="5841" y="6376"/>
                </a:lnTo>
                <a:lnTo>
                  <a:pt x="6011" y="6400"/>
                </a:lnTo>
                <a:lnTo>
                  <a:pt x="6181" y="6400"/>
                </a:lnTo>
                <a:lnTo>
                  <a:pt x="6400" y="6351"/>
                </a:lnTo>
                <a:lnTo>
                  <a:pt x="6619" y="6278"/>
                </a:lnTo>
                <a:close/>
                <a:moveTo>
                  <a:pt x="11194" y="9734"/>
                </a:moveTo>
                <a:lnTo>
                  <a:pt x="11194" y="9782"/>
                </a:lnTo>
                <a:lnTo>
                  <a:pt x="10999" y="10512"/>
                </a:lnTo>
                <a:lnTo>
                  <a:pt x="10756" y="11461"/>
                </a:lnTo>
                <a:lnTo>
                  <a:pt x="10634" y="11923"/>
                </a:lnTo>
                <a:lnTo>
                  <a:pt x="10488" y="12361"/>
                </a:lnTo>
                <a:lnTo>
                  <a:pt x="10366" y="12653"/>
                </a:lnTo>
                <a:lnTo>
                  <a:pt x="10220" y="12897"/>
                </a:lnTo>
                <a:lnTo>
                  <a:pt x="10050" y="13116"/>
                </a:lnTo>
                <a:lnTo>
                  <a:pt x="9831" y="13335"/>
                </a:lnTo>
                <a:lnTo>
                  <a:pt x="9612" y="13529"/>
                </a:lnTo>
                <a:lnTo>
                  <a:pt x="9369" y="13675"/>
                </a:lnTo>
                <a:lnTo>
                  <a:pt x="9101" y="13821"/>
                </a:lnTo>
                <a:lnTo>
                  <a:pt x="8833" y="13943"/>
                </a:lnTo>
                <a:lnTo>
                  <a:pt x="8615" y="14016"/>
                </a:lnTo>
                <a:lnTo>
                  <a:pt x="8371" y="14040"/>
                </a:lnTo>
                <a:lnTo>
                  <a:pt x="8128" y="14040"/>
                </a:lnTo>
                <a:lnTo>
                  <a:pt x="7885" y="14016"/>
                </a:lnTo>
                <a:lnTo>
                  <a:pt x="7812" y="13992"/>
                </a:lnTo>
                <a:lnTo>
                  <a:pt x="8055" y="13846"/>
                </a:lnTo>
                <a:lnTo>
                  <a:pt x="8298" y="13675"/>
                </a:lnTo>
                <a:lnTo>
                  <a:pt x="8688" y="13359"/>
                </a:lnTo>
                <a:lnTo>
                  <a:pt x="8906" y="13140"/>
                </a:lnTo>
                <a:lnTo>
                  <a:pt x="9150" y="12897"/>
                </a:lnTo>
                <a:lnTo>
                  <a:pt x="9393" y="12629"/>
                </a:lnTo>
                <a:lnTo>
                  <a:pt x="9612" y="12313"/>
                </a:lnTo>
                <a:lnTo>
                  <a:pt x="9807" y="12021"/>
                </a:lnTo>
                <a:lnTo>
                  <a:pt x="9953" y="11680"/>
                </a:lnTo>
                <a:lnTo>
                  <a:pt x="10074" y="11364"/>
                </a:lnTo>
                <a:lnTo>
                  <a:pt x="10099" y="11194"/>
                </a:lnTo>
                <a:lnTo>
                  <a:pt x="10099" y="11048"/>
                </a:lnTo>
                <a:lnTo>
                  <a:pt x="10099" y="10975"/>
                </a:lnTo>
                <a:lnTo>
                  <a:pt x="10050" y="10902"/>
                </a:lnTo>
                <a:lnTo>
                  <a:pt x="10001" y="10853"/>
                </a:lnTo>
                <a:lnTo>
                  <a:pt x="9953" y="10829"/>
                </a:lnTo>
                <a:lnTo>
                  <a:pt x="9880" y="10829"/>
                </a:lnTo>
                <a:lnTo>
                  <a:pt x="9807" y="10853"/>
                </a:lnTo>
                <a:lnTo>
                  <a:pt x="9734" y="10877"/>
                </a:lnTo>
                <a:lnTo>
                  <a:pt x="9685" y="10926"/>
                </a:lnTo>
                <a:lnTo>
                  <a:pt x="9539" y="11169"/>
                </a:lnTo>
                <a:lnTo>
                  <a:pt x="9417" y="11413"/>
                </a:lnTo>
                <a:lnTo>
                  <a:pt x="9296" y="11680"/>
                </a:lnTo>
                <a:lnTo>
                  <a:pt x="9174" y="11923"/>
                </a:lnTo>
                <a:lnTo>
                  <a:pt x="9004" y="12167"/>
                </a:lnTo>
                <a:lnTo>
                  <a:pt x="8809" y="12410"/>
                </a:lnTo>
                <a:lnTo>
                  <a:pt x="8615" y="12653"/>
                </a:lnTo>
                <a:lnTo>
                  <a:pt x="8396" y="12872"/>
                </a:lnTo>
                <a:lnTo>
                  <a:pt x="8152" y="13067"/>
                </a:lnTo>
                <a:lnTo>
                  <a:pt x="7909" y="13262"/>
                </a:lnTo>
                <a:lnTo>
                  <a:pt x="7666" y="13432"/>
                </a:lnTo>
                <a:lnTo>
                  <a:pt x="7398" y="13578"/>
                </a:lnTo>
                <a:lnTo>
                  <a:pt x="7301" y="13627"/>
                </a:lnTo>
                <a:lnTo>
                  <a:pt x="7276" y="13432"/>
                </a:lnTo>
                <a:lnTo>
                  <a:pt x="7252" y="13262"/>
                </a:lnTo>
                <a:lnTo>
                  <a:pt x="7252" y="13018"/>
                </a:lnTo>
                <a:lnTo>
                  <a:pt x="7252" y="12799"/>
                </a:lnTo>
                <a:lnTo>
                  <a:pt x="7325" y="12337"/>
                </a:lnTo>
                <a:lnTo>
                  <a:pt x="7422" y="11972"/>
                </a:lnTo>
                <a:lnTo>
                  <a:pt x="7544" y="11607"/>
                </a:lnTo>
                <a:lnTo>
                  <a:pt x="7617" y="11461"/>
                </a:lnTo>
                <a:lnTo>
                  <a:pt x="7714" y="11291"/>
                </a:lnTo>
                <a:lnTo>
                  <a:pt x="7836" y="11145"/>
                </a:lnTo>
                <a:lnTo>
                  <a:pt x="7982" y="11023"/>
                </a:lnTo>
                <a:lnTo>
                  <a:pt x="8323" y="10756"/>
                </a:lnTo>
                <a:lnTo>
                  <a:pt x="8688" y="10512"/>
                </a:lnTo>
                <a:lnTo>
                  <a:pt x="9077" y="10318"/>
                </a:lnTo>
                <a:lnTo>
                  <a:pt x="9490" y="10147"/>
                </a:lnTo>
                <a:lnTo>
                  <a:pt x="9904" y="10001"/>
                </a:lnTo>
                <a:lnTo>
                  <a:pt x="10342" y="9880"/>
                </a:lnTo>
                <a:lnTo>
                  <a:pt x="10780" y="9782"/>
                </a:lnTo>
                <a:lnTo>
                  <a:pt x="11194" y="9734"/>
                </a:lnTo>
                <a:close/>
                <a:moveTo>
                  <a:pt x="390" y="11218"/>
                </a:moveTo>
                <a:lnTo>
                  <a:pt x="731" y="11267"/>
                </a:lnTo>
                <a:lnTo>
                  <a:pt x="1071" y="11291"/>
                </a:lnTo>
                <a:lnTo>
                  <a:pt x="1412" y="11315"/>
                </a:lnTo>
                <a:lnTo>
                  <a:pt x="1753" y="11364"/>
                </a:lnTo>
                <a:lnTo>
                  <a:pt x="2239" y="11437"/>
                </a:lnTo>
                <a:lnTo>
                  <a:pt x="2702" y="11583"/>
                </a:lnTo>
                <a:lnTo>
                  <a:pt x="3164" y="11729"/>
                </a:lnTo>
                <a:lnTo>
                  <a:pt x="3602" y="11948"/>
                </a:lnTo>
                <a:lnTo>
                  <a:pt x="3797" y="12069"/>
                </a:lnTo>
                <a:lnTo>
                  <a:pt x="3991" y="12215"/>
                </a:lnTo>
                <a:lnTo>
                  <a:pt x="4162" y="12361"/>
                </a:lnTo>
                <a:lnTo>
                  <a:pt x="4332" y="12556"/>
                </a:lnTo>
                <a:lnTo>
                  <a:pt x="4478" y="12726"/>
                </a:lnTo>
                <a:lnTo>
                  <a:pt x="4624" y="12921"/>
                </a:lnTo>
                <a:lnTo>
                  <a:pt x="4867" y="13335"/>
                </a:lnTo>
                <a:lnTo>
                  <a:pt x="4989" y="13578"/>
                </a:lnTo>
                <a:lnTo>
                  <a:pt x="5038" y="13797"/>
                </a:lnTo>
                <a:lnTo>
                  <a:pt x="5062" y="14040"/>
                </a:lnTo>
                <a:lnTo>
                  <a:pt x="5038" y="14284"/>
                </a:lnTo>
                <a:lnTo>
                  <a:pt x="4989" y="14746"/>
                </a:lnTo>
                <a:lnTo>
                  <a:pt x="4916" y="15233"/>
                </a:lnTo>
                <a:lnTo>
                  <a:pt x="4746" y="15160"/>
                </a:lnTo>
                <a:lnTo>
                  <a:pt x="4551" y="15062"/>
                </a:lnTo>
                <a:lnTo>
                  <a:pt x="4210" y="14843"/>
                </a:lnTo>
                <a:lnTo>
                  <a:pt x="3870" y="14576"/>
                </a:lnTo>
                <a:lnTo>
                  <a:pt x="3529" y="14284"/>
                </a:lnTo>
                <a:lnTo>
                  <a:pt x="3091" y="13919"/>
                </a:lnTo>
                <a:lnTo>
                  <a:pt x="2702" y="13529"/>
                </a:lnTo>
                <a:lnTo>
                  <a:pt x="2531" y="13335"/>
                </a:lnTo>
                <a:lnTo>
                  <a:pt x="2385" y="13116"/>
                </a:lnTo>
                <a:lnTo>
                  <a:pt x="2239" y="12897"/>
                </a:lnTo>
                <a:lnTo>
                  <a:pt x="2069" y="12726"/>
                </a:lnTo>
                <a:lnTo>
                  <a:pt x="2020" y="12702"/>
                </a:lnTo>
                <a:lnTo>
                  <a:pt x="1972" y="12702"/>
                </a:lnTo>
                <a:lnTo>
                  <a:pt x="1923" y="12726"/>
                </a:lnTo>
                <a:lnTo>
                  <a:pt x="1899" y="12775"/>
                </a:lnTo>
                <a:lnTo>
                  <a:pt x="1874" y="12921"/>
                </a:lnTo>
                <a:lnTo>
                  <a:pt x="1874" y="13043"/>
                </a:lnTo>
                <a:lnTo>
                  <a:pt x="1899" y="13189"/>
                </a:lnTo>
                <a:lnTo>
                  <a:pt x="1947" y="13335"/>
                </a:lnTo>
                <a:lnTo>
                  <a:pt x="2020" y="13456"/>
                </a:lnTo>
                <a:lnTo>
                  <a:pt x="2118" y="13602"/>
                </a:lnTo>
                <a:lnTo>
                  <a:pt x="2337" y="13870"/>
                </a:lnTo>
                <a:lnTo>
                  <a:pt x="2580" y="14113"/>
                </a:lnTo>
                <a:lnTo>
                  <a:pt x="2823" y="14357"/>
                </a:lnTo>
                <a:lnTo>
                  <a:pt x="3261" y="14722"/>
                </a:lnTo>
                <a:lnTo>
                  <a:pt x="3578" y="14989"/>
                </a:lnTo>
                <a:lnTo>
                  <a:pt x="3918" y="15257"/>
                </a:lnTo>
                <a:lnTo>
                  <a:pt x="4259" y="15476"/>
                </a:lnTo>
                <a:lnTo>
                  <a:pt x="4600" y="15671"/>
                </a:lnTo>
                <a:lnTo>
                  <a:pt x="4210" y="15841"/>
                </a:lnTo>
                <a:lnTo>
                  <a:pt x="3797" y="15938"/>
                </a:lnTo>
                <a:lnTo>
                  <a:pt x="3383" y="15987"/>
                </a:lnTo>
                <a:lnTo>
                  <a:pt x="3188" y="16011"/>
                </a:lnTo>
                <a:lnTo>
                  <a:pt x="2994" y="15987"/>
                </a:lnTo>
                <a:lnTo>
                  <a:pt x="2799" y="15963"/>
                </a:lnTo>
                <a:lnTo>
                  <a:pt x="2604" y="15914"/>
                </a:lnTo>
                <a:lnTo>
                  <a:pt x="2410" y="15865"/>
                </a:lnTo>
                <a:lnTo>
                  <a:pt x="2215" y="15768"/>
                </a:lnTo>
                <a:lnTo>
                  <a:pt x="2045" y="15671"/>
                </a:lnTo>
                <a:lnTo>
                  <a:pt x="1850" y="15549"/>
                </a:lnTo>
                <a:lnTo>
                  <a:pt x="1680" y="15403"/>
                </a:lnTo>
                <a:lnTo>
                  <a:pt x="1509" y="15233"/>
                </a:lnTo>
                <a:lnTo>
                  <a:pt x="1339" y="15038"/>
                </a:lnTo>
                <a:lnTo>
                  <a:pt x="1193" y="14819"/>
                </a:lnTo>
                <a:lnTo>
                  <a:pt x="1071" y="14600"/>
                </a:lnTo>
                <a:lnTo>
                  <a:pt x="950" y="14357"/>
                </a:lnTo>
                <a:lnTo>
                  <a:pt x="852" y="14113"/>
                </a:lnTo>
                <a:lnTo>
                  <a:pt x="779" y="13846"/>
                </a:lnTo>
                <a:lnTo>
                  <a:pt x="658" y="13335"/>
                </a:lnTo>
                <a:lnTo>
                  <a:pt x="585" y="12799"/>
                </a:lnTo>
                <a:lnTo>
                  <a:pt x="512" y="12288"/>
                </a:lnTo>
                <a:lnTo>
                  <a:pt x="463" y="11753"/>
                </a:lnTo>
                <a:lnTo>
                  <a:pt x="390" y="11218"/>
                </a:lnTo>
                <a:close/>
                <a:moveTo>
                  <a:pt x="6230" y="1"/>
                </a:moveTo>
                <a:lnTo>
                  <a:pt x="5914" y="25"/>
                </a:lnTo>
                <a:lnTo>
                  <a:pt x="5622" y="122"/>
                </a:lnTo>
                <a:lnTo>
                  <a:pt x="5451" y="195"/>
                </a:lnTo>
                <a:lnTo>
                  <a:pt x="5305" y="293"/>
                </a:lnTo>
                <a:lnTo>
                  <a:pt x="5159" y="390"/>
                </a:lnTo>
                <a:lnTo>
                  <a:pt x="5062" y="536"/>
                </a:lnTo>
                <a:lnTo>
                  <a:pt x="4965" y="658"/>
                </a:lnTo>
                <a:lnTo>
                  <a:pt x="4892" y="804"/>
                </a:lnTo>
                <a:lnTo>
                  <a:pt x="4843" y="974"/>
                </a:lnTo>
                <a:lnTo>
                  <a:pt x="4794" y="1120"/>
                </a:lnTo>
                <a:lnTo>
                  <a:pt x="4648" y="998"/>
                </a:lnTo>
                <a:lnTo>
                  <a:pt x="4454" y="877"/>
                </a:lnTo>
                <a:lnTo>
                  <a:pt x="4283" y="804"/>
                </a:lnTo>
                <a:lnTo>
                  <a:pt x="4089" y="779"/>
                </a:lnTo>
                <a:lnTo>
                  <a:pt x="3894" y="779"/>
                </a:lnTo>
                <a:lnTo>
                  <a:pt x="3675" y="804"/>
                </a:lnTo>
                <a:lnTo>
                  <a:pt x="3480" y="877"/>
                </a:lnTo>
                <a:lnTo>
                  <a:pt x="3286" y="998"/>
                </a:lnTo>
                <a:lnTo>
                  <a:pt x="3115" y="1144"/>
                </a:lnTo>
                <a:lnTo>
                  <a:pt x="2945" y="1315"/>
                </a:lnTo>
                <a:lnTo>
                  <a:pt x="2799" y="1509"/>
                </a:lnTo>
                <a:lnTo>
                  <a:pt x="2677" y="1704"/>
                </a:lnTo>
                <a:lnTo>
                  <a:pt x="2580" y="1923"/>
                </a:lnTo>
                <a:lnTo>
                  <a:pt x="2507" y="2142"/>
                </a:lnTo>
                <a:lnTo>
                  <a:pt x="2458" y="2385"/>
                </a:lnTo>
                <a:lnTo>
                  <a:pt x="2410" y="2604"/>
                </a:lnTo>
                <a:lnTo>
                  <a:pt x="2410" y="2799"/>
                </a:lnTo>
                <a:lnTo>
                  <a:pt x="2434" y="2994"/>
                </a:lnTo>
                <a:lnTo>
                  <a:pt x="2483" y="3188"/>
                </a:lnTo>
                <a:lnTo>
                  <a:pt x="2556" y="3359"/>
                </a:lnTo>
                <a:lnTo>
                  <a:pt x="2312" y="3407"/>
                </a:lnTo>
                <a:lnTo>
                  <a:pt x="2093" y="3480"/>
                </a:lnTo>
                <a:lnTo>
                  <a:pt x="1899" y="3602"/>
                </a:lnTo>
                <a:lnTo>
                  <a:pt x="1728" y="3748"/>
                </a:lnTo>
                <a:lnTo>
                  <a:pt x="1558" y="3918"/>
                </a:lnTo>
                <a:lnTo>
                  <a:pt x="1436" y="4113"/>
                </a:lnTo>
                <a:lnTo>
                  <a:pt x="1315" y="4307"/>
                </a:lnTo>
                <a:lnTo>
                  <a:pt x="1217" y="4526"/>
                </a:lnTo>
                <a:lnTo>
                  <a:pt x="1169" y="4745"/>
                </a:lnTo>
                <a:lnTo>
                  <a:pt x="1144" y="4964"/>
                </a:lnTo>
                <a:lnTo>
                  <a:pt x="1144" y="5183"/>
                </a:lnTo>
                <a:lnTo>
                  <a:pt x="1169" y="5402"/>
                </a:lnTo>
                <a:lnTo>
                  <a:pt x="1242" y="5597"/>
                </a:lnTo>
                <a:lnTo>
                  <a:pt x="1315" y="5816"/>
                </a:lnTo>
                <a:lnTo>
                  <a:pt x="1412" y="5986"/>
                </a:lnTo>
                <a:lnTo>
                  <a:pt x="1534" y="6181"/>
                </a:lnTo>
                <a:lnTo>
                  <a:pt x="1607" y="6254"/>
                </a:lnTo>
                <a:lnTo>
                  <a:pt x="1704" y="6327"/>
                </a:lnTo>
                <a:lnTo>
                  <a:pt x="1899" y="6449"/>
                </a:lnTo>
                <a:lnTo>
                  <a:pt x="2142" y="6522"/>
                </a:lnTo>
                <a:lnTo>
                  <a:pt x="2385" y="6570"/>
                </a:lnTo>
                <a:lnTo>
                  <a:pt x="2264" y="6814"/>
                </a:lnTo>
                <a:lnTo>
                  <a:pt x="2191" y="7081"/>
                </a:lnTo>
                <a:lnTo>
                  <a:pt x="2166" y="7349"/>
                </a:lnTo>
                <a:lnTo>
                  <a:pt x="2191" y="7617"/>
                </a:lnTo>
                <a:lnTo>
                  <a:pt x="2239" y="7884"/>
                </a:lnTo>
                <a:lnTo>
                  <a:pt x="2337" y="8152"/>
                </a:lnTo>
                <a:lnTo>
                  <a:pt x="2458" y="8395"/>
                </a:lnTo>
                <a:lnTo>
                  <a:pt x="2629" y="8614"/>
                </a:lnTo>
                <a:lnTo>
                  <a:pt x="2750" y="8712"/>
                </a:lnTo>
                <a:lnTo>
                  <a:pt x="2848" y="8809"/>
                </a:lnTo>
                <a:lnTo>
                  <a:pt x="2969" y="8906"/>
                </a:lnTo>
                <a:lnTo>
                  <a:pt x="3115" y="8955"/>
                </a:lnTo>
                <a:lnTo>
                  <a:pt x="3237" y="9004"/>
                </a:lnTo>
                <a:lnTo>
                  <a:pt x="3359" y="9052"/>
                </a:lnTo>
                <a:lnTo>
                  <a:pt x="3651" y="9077"/>
                </a:lnTo>
                <a:lnTo>
                  <a:pt x="3918" y="9052"/>
                </a:lnTo>
                <a:lnTo>
                  <a:pt x="4186" y="9004"/>
                </a:lnTo>
                <a:lnTo>
                  <a:pt x="4478" y="8882"/>
                </a:lnTo>
                <a:lnTo>
                  <a:pt x="4721" y="8736"/>
                </a:lnTo>
                <a:lnTo>
                  <a:pt x="4794" y="8687"/>
                </a:lnTo>
                <a:lnTo>
                  <a:pt x="4843" y="8906"/>
                </a:lnTo>
                <a:lnTo>
                  <a:pt x="4940" y="9101"/>
                </a:lnTo>
                <a:lnTo>
                  <a:pt x="5062" y="9296"/>
                </a:lnTo>
                <a:lnTo>
                  <a:pt x="5232" y="9442"/>
                </a:lnTo>
                <a:lnTo>
                  <a:pt x="5403" y="9588"/>
                </a:lnTo>
                <a:lnTo>
                  <a:pt x="5622" y="9685"/>
                </a:lnTo>
                <a:lnTo>
                  <a:pt x="5841" y="9782"/>
                </a:lnTo>
                <a:lnTo>
                  <a:pt x="6084" y="9855"/>
                </a:lnTo>
                <a:lnTo>
                  <a:pt x="6011" y="10074"/>
                </a:lnTo>
                <a:lnTo>
                  <a:pt x="5987" y="10293"/>
                </a:lnTo>
                <a:lnTo>
                  <a:pt x="5962" y="10537"/>
                </a:lnTo>
                <a:lnTo>
                  <a:pt x="5962" y="10780"/>
                </a:lnTo>
                <a:lnTo>
                  <a:pt x="5987" y="11267"/>
                </a:lnTo>
                <a:lnTo>
                  <a:pt x="6011" y="11705"/>
                </a:lnTo>
                <a:lnTo>
                  <a:pt x="5987" y="12459"/>
                </a:lnTo>
                <a:lnTo>
                  <a:pt x="5962" y="13213"/>
                </a:lnTo>
                <a:lnTo>
                  <a:pt x="5889" y="13943"/>
                </a:lnTo>
                <a:lnTo>
                  <a:pt x="5792" y="14697"/>
                </a:lnTo>
                <a:lnTo>
                  <a:pt x="5670" y="15403"/>
                </a:lnTo>
                <a:lnTo>
                  <a:pt x="5451" y="15379"/>
                </a:lnTo>
                <a:lnTo>
                  <a:pt x="5524" y="14843"/>
                </a:lnTo>
                <a:lnTo>
                  <a:pt x="5573" y="14308"/>
                </a:lnTo>
                <a:lnTo>
                  <a:pt x="5573" y="14065"/>
                </a:lnTo>
                <a:lnTo>
                  <a:pt x="5549" y="13797"/>
                </a:lnTo>
                <a:lnTo>
                  <a:pt x="5500" y="13529"/>
                </a:lnTo>
                <a:lnTo>
                  <a:pt x="5403" y="13262"/>
                </a:lnTo>
                <a:lnTo>
                  <a:pt x="5305" y="13043"/>
                </a:lnTo>
                <a:lnTo>
                  <a:pt x="5159" y="12799"/>
                </a:lnTo>
                <a:lnTo>
                  <a:pt x="5013" y="12580"/>
                </a:lnTo>
                <a:lnTo>
                  <a:pt x="4843" y="12361"/>
                </a:lnTo>
                <a:lnTo>
                  <a:pt x="4673" y="12167"/>
                </a:lnTo>
                <a:lnTo>
                  <a:pt x="4478" y="11972"/>
                </a:lnTo>
                <a:lnTo>
                  <a:pt x="4259" y="11802"/>
                </a:lnTo>
                <a:lnTo>
                  <a:pt x="4064" y="11656"/>
                </a:lnTo>
                <a:lnTo>
                  <a:pt x="3845" y="11510"/>
                </a:lnTo>
                <a:lnTo>
                  <a:pt x="3626" y="11388"/>
                </a:lnTo>
                <a:lnTo>
                  <a:pt x="3383" y="11291"/>
                </a:lnTo>
                <a:lnTo>
                  <a:pt x="3140" y="11218"/>
                </a:lnTo>
                <a:lnTo>
                  <a:pt x="2653" y="11072"/>
                </a:lnTo>
                <a:lnTo>
                  <a:pt x="2142" y="10975"/>
                </a:lnTo>
                <a:lnTo>
                  <a:pt x="1655" y="10877"/>
                </a:lnTo>
                <a:lnTo>
                  <a:pt x="1120" y="10804"/>
                </a:lnTo>
                <a:lnTo>
                  <a:pt x="852" y="10780"/>
                </a:lnTo>
                <a:lnTo>
                  <a:pt x="585" y="10780"/>
                </a:lnTo>
                <a:lnTo>
                  <a:pt x="342" y="10804"/>
                </a:lnTo>
                <a:lnTo>
                  <a:pt x="98" y="10877"/>
                </a:lnTo>
                <a:lnTo>
                  <a:pt x="25" y="10926"/>
                </a:lnTo>
                <a:lnTo>
                  <a:pt x="1" y="10999"/>
                </a:lnTo>
                <a:lnTo>
                  <a:pt x="1" y="11072"/>
                </a:lnTo>
                <a:lnTo>
                  <a:pt x="50" y="11145"/>
                </a:lnTo>
                <a:lnTo>
                  <a:pt x="25" y="11437"/>
                </a:lnTo>
                <a:lnTo>
                  <a:pt x="1" y="11729"/>
                </a:lnTo>
                <a:lnTo>
                  <a:pt x="1" y="12045"/>
                </a:lnTo>
                <a:lnTo>
                  <a:pt x="1" y="12337"/>
                </a:lnTo>
                <a:lnTo>
                  <a:pt x="25" y="12678"/>
                </a:lnTo>
                <a:lnTo>
                  <a:pt x="74" y="12994"/>
                </a:lnTo>
                <a:lnTo>
                  <a:pt x="123" y="13310"/>
                </a:lnTo>
                <a:lnTo>
                  <a:pt x="196" y="13627"/>
                </a:lnTo>
                <a:lnTo>
                  <a:pt x="293" y="13919"/>
                </a:lnTo>
                <a:lnTo>
                  <a:pt x="415" y="14235"/>
                </a:lnTo>
                <a:lnTo>
                  <a:pt x="536" y="14527"/>
                </a:lnTo>
                <a:lnTo>
                  <a:pt x="658" y="14819"/>
                </a:lnTo>
                <a:lnTo>
                  <a:pt x="828" y="15087"/>
                </a:lnTo>
                <a:lnTo>
                  <a:pt x="974" y="15330"/>
                </a:lnTo>
                <a:lnTo>
                  <a:pt x="1169" y="15549"/>
                </a:lnTo>
                <a:lnTo>
                  <a:pt x="1363" y="15768"/>
                </a:lnTo>
                <a:lnTo>
                  <a:pt x="1558" y="15938"/>
                </a:lnTo>
                <a:lnTo>
                  <a:pt x="1777" y="16060"/>
                </a:lnTo>
                <a:lnTo>
                  <a:pt x="1996" y="16182"/>
                </a:lnTo>
                <a:lnTo>
                  <a:pt x="2215" y="16303"/>
                </a:lnTo>
                <a:lnTo>
                  <a:pt x="2458" y="16376"/>
                </a:lnTo>
                <a:lnTo>
                  <a:pt x="2702" y="16425"/>
                </a:lnTo>
                <a:lnTo>
                  <a:pt x="2945" y="16474"/>
                </a:lnTo>
                <a:lnTo>
                  <a:pt x="3213" y="16498"/>
                </a:lnTo>
                <a:lnTo>
                  <a:pt x="3456" y="16474"/>
                </a:lnTo>
                <a:lnTo>
                  <a:pt x="3724" y="16474"/>
                </a:lnTo>
                <a:lnTo>
                  <a:pt x="3967" y="16425"/>
                </a:lnTo>
                <a:lnTo>
                  <a:pt x="4210" y="16352"/>
                </a:lnTo>
                <a:lnTo>
                  <a:pt x="4454" y="16279"/>
                </a:lnTo>
                <a:lnTo>
                  <a:pt x="4673" y="16157"/>
                </a:lnTo>
                <a:lnTo>
                  <a:pt x="4892" y="16036"/>
                </a:lnTo>
                <a:lnTo>
                  <a:pt x="5086" y="15890"/>
                </a:lnTo>
                <a:lnTo>
                  <a:pt x="5257" y="15890"/>
                </a:lnTo>
                <a:lnTo>
                  <a:pt x="5549" y="15914"/>
                </a:lnTo>
                <a:lnTo>
                  <a:pt x="5330" y="16693"/>
                </a:lnTo>
                <a:lnTo>
                  <a:pt x="5111" y="17471"/>
                </a:lnTo>
                <a:lnTo>
                  <a:pt x="4867" y="18128"/>
                </a:lnTo>
                <a:lnTo>
                  <a:pt x="4746" y="18445"/>
                </a:lnTo>
                <a:lnTo>
                  <a:pt x="4575" y="18761"/>
                </a:lnTo>
                <a:lnTo>
                  <a:pt x="4429" y="19004"/>
                </a:lnTo>
                <a:lnTo>
                  <a:pt x="4259" y="19272"/>
                </a:lnTo>
                <a:lnTo>
                  <a:pt x="4186" y="19394"/>
                </a:lnTo>
                <a:lnTo>
                  <a:pt x="4113" y="19540"/>
                </a:lnTo>
                <a:lnTo>
                  <a:pt x="4089" y="19686"/>
                </a:lnTo>
                <a:lnTo>
                  <a:pt x="4064" y="19832"/>
                </a:lnTo>
                <a:lnTo>
                  <a:pt x="4089" y="19880"/>
                </a:lnTo>
                <a:lnTo>
                  <a:pt x="4089" y="19929"/>
                </a:lnTo>
                <a:lnTo>
                  <a:pt x="4162" y="19977"/>
                </a:lnTo>
                <a:lnTo>
                  <a:pt x="4259" y="20002"/>
                </a:lnTo>
                <a:lnTo>
                  <a:pt x="4356" y="19953"/>
                </a:lnTo>
                <a:lnTo>
                  <a:pt x="4575" y="19734"/>
                </a:lnTo>
                <a:lnTo>
                  <a:pt x="4770" y="19491"/>
                </a:lnTo>
                <a:lnTo>
                  <a:pt x="4940" y="19223"/>
                </a:lnTo>
                <a:lnTo>
                  <a:pt x="5086" y="18931"/>
                </a:lnTo>
                <a:lnTo>
                  <a:pt x="5208" y="18639"/>
                </a:lnTo>
                <a:lnTo>
                  <a:pt x="5330" y="18347"/>
                </a:lnTo>
                <a:lnTo>
                  <a:pt x="5549" y="17763"/>
                </a:lnTo>
                <a:lnTo>
                  <a:pt x="5768" y="17082"/>
                </a:lnTo>
                <a:lnTo>
                  <a:pt x="5962" y="16376"/>
                </a:lnTo>
                <a:lnTo>
                  <a:pt x="6108" y="15695"/>
                </a:lnTo>
                <a:lnTo>
                  <a:pt x="6254" y="14989"/>
                </a:lnTo>
                <a:lnTo>
                  <a:pt x="6352" y="14308"/>
                </a:lnTo>
                <a:lnTo>
                  <a:pt x="6571" y="14357"/>
                </a:lnTo>
                <a:lnTo>
                  <a:pt x="6814" y="14357"/>
                </a:lnTo>
                <a:lnTo>
                  <a:pt x="7033" y="14332"/>
                </a:lnTo>
                <a:lnTo>
                  <a:pt x="7276" y="14259"/>
                </a:lnTo>
                <a:lnTo>
                  <a:pt x="7422" y="14332"/>
                </a:lnTo>
                <a:lnTo>
                  <a:pt x="7593" y="14405"/>
                </a:lnTo>
                <a:lnTo>
                  <a:pt x="7763" y="14454"/>
                </a:lnTo>
                <a:lnTo>
                  <a:pt x="7933" y="14478"/>
                </a:lnTo>
                <a:lnTo>
                  <a:pt x="8298" y="14527"/>
                </a:lnTo>
                <a:lnTo>
                  <a:pt x="8615" y="14478"/>
                </a:lnTo>
                <a:lnTo>
                  <a:pt x="8882" y="14430"/>
                </a:lnTo>
                <a:lnTo>
                  <a:pt x="9150" y="14332"/>
                </a:lnTo>
                <a:lnTo>
                  <a:pt x="9442" y="14211"/>
                </a:lnTo>
                <a:lnTo>
                  <a:pt x="9685" y="14065"/>
                </a:lnTo>
                <a:lnTo>
                  <a:pt x="9928" y="13894"/>
                </a:lnTo>
                <a:lnTo>
                  <a:pt x="10172" y="13724"/>
                </a:lnTo>
                <a:lnTo>
                  <a:pt x="10366" y="13505"/>
                </a:lnTo>
                <a:lnTo>
                  <a:pt x="10537" y="13286"/>
                </a:lnTo>
                <a:lnTo>
                  <a:pt x="10731" y="12994"/>
                </a:lnTo>
                <a:lnTo>
                  <a:pt x="10877" y="12702"/>
                </a:lnTo>
                <a:lnTo>
                  <a:pt x="10999" y="12386"/>
                </a:lnTo>
                <a:lnTo>
                  <a:pt x="11121" y="12069"/>
                </a:lnTo>
                <a:lnTo>
                  <a:pt x="11291" y="11413"/>
                </a:lnTo>
                <a:lnTo>
                  <a:pt x="11461" y="10756"/>
                </a:lnTo>
                <a:lnTo>
                  <a:pt x="11559" y="10391"/>
                </a:lnTo>
                <a:lnTo>
                  <a:pt x="11632" y="10172"/>
                </a:lnTo>
                <a:lnTo>
                  <a:pt x="11705" y="9928"/>
                </a:lnTo>
                <a:lnTo>
                  <a:pt x="11729" y="9709"/>
                </a:lnTo>
                <a:lnTo>
                  <a:pt x="11729" y="9490"/>
                </a:lnTo>
                <a:lnTo>
                  <a:pt x="11729" y="9393"/>
                </a:lnTo>
                <a:lnTo>
                  <a:pt x="11680" y="9296"/>
                </a:lnTo>
                <a:lnTo>
                  <a:pt x="11632" y="9223"/>
                </a:lnTo>
                <a:lnTo>
                  <a:pt x="11583" y="9174"/>
                </a:lnTo>
                <a:lnTo>
                  <a:pt x="11486" y="9125"/>
                </a:lnTo>
                <a:lnTo>
                  <a:pt x="11413" y="9150"/>
                </a:lnTo>
                <a:lnTo>
                  <a:pt x="11340" y="9174"/>
                </a:lnTo>
                <a:lnTo>
                  <a:pt x="11291" y="9247"/>
                </a:lnTo>
                <a:lnTo>
                  <a:pt x="11072" y="9223"/>
                </a:lnTo>
                <a:lnTo>
                  <a:pt x="10829" y="9247"/>
                </a:lnTo>
                <a:lnTo>
                  <a:pt x="10610" y="9296"/>
                </a:lnTo>
                <a:lnTo>
                  <a:pt x="10366" y="9344"/>
                </a:lnTo>
                <a:lnTo>
                  <a:pt x="9904" y="9490"/>
                </a:lnTo>
                <a:lnTo>
                  <a:pt x="9466" y="9661"/>
                </a:lnTo>
                <a:lnTo>
                  <a:pt x="8955" y="9880"/>
                </a:lnTo>
                <a:lnTo>
                  <a:pt x="8444" y="10147"/>
                </a:lnTo>
                <a:lnTo>
                  <a:pt x="8177" y="10293"/>
                </a:lnTo>
                <a:lnTo>
                  <a:pt x="7958" y="10439"/>
                </a:lnTo>
                <a:lnTo>
                  <a:pt x="7714" y="10610"/>
                </a:lnTo>
                <a:lnTo>
                  <a:pt x="7495" y="10804"/>
                </a:lnTo>
                <a:lnTo>
                  <a:pt x="7349" y="10950"/>
                </a:lnTo>
                <a:lnTo>
                  <a:pt x="7228" y="11145"/>
                </a:lnTo>
                <a:lnTo>
                  <a:pt x="7130" y="11340"/>
                </a:lnTo>
                <a:lnTo>
                  <a:pt x="7033" y="11559"/>
                </a:lnTo>
                <a:lnTo>
                  <a:pt x="6984" y="11778"/>
                </a:lnTo>
                <a:lnTo>
                  <a:pt x="6911" y="12021"/>
                </a:lnTo>
                <a:lnTo>
                  <a:pt x="6838" y="12459"/>
                </a:lnTo>
                <a:lnTo>
                  <a:pt x="6814" y="12726"/>
                </a:lnTo>
                <a:lnTo>
                  <a:pt x="6790" y="13091"/>
                </a:lnTo>
                <a:lnTo>
                  <a:pt x="6814" y="13286"/>
                </a:lnTo>
                <a:lnTo>
                  <a:pt x="6838" y="13481"/>
                </a:lnTo>
                <a:lnTo>
                  <a:pt x="6887" y="13627"/>
                </a:lnTo>
                <a:lnTo>
                  <a:pt x="6984" y="13748"/>
                </a:lnTo>
                <a:lnTo>
                  <a:pt x="6692" y="13846"/>
                </a:lnTo>
                <a:lnTo>
                  <a:pt x="6400" y="13967"/>
                </a:lnTo>
                <a:lnTo>
                  <a:pt x="6449" y="13116"/>
                </a:lnTo>
                <a:lnTo>
                  <a:pt x="6473" y="12240"/>
                </a:lnTo>
                <a:lnTo>
                  <a:pt x="6449" y="11656"/>
                </a:lnTo>
                <a:lnTo>
                  <a:pt x="6400" y="11072"/>
                </a:lnTo>
                <a:lnTo>
                  <a:pt x="6352" y="10488"/>
                </a:lnTo>
                <a:lnTo>
                  <a:pt x="6352" y="9904"/>
                </a:lnTo>
                <a:lnTo>
                  <a:pt x="6522" y="9928"/>
                </a:lnTo>
                <a:lnTo>
                  <a:pt x="6668" y="9928"/>
                </a:lnTo>
                <a:lnTo>
                  <a:pt x="6814" y="9904"/>
                </a:lnTo>
                <a:lnTo>
                  <a:pt x="6960" y="9880"/>
                </a:lnTo>
                <a:lnTo>
                  <a:pt x="7106" y="9831"/>
                </a:lnTo>
                <a:lnTo>
                  <a:pt x="7252" y="9782"/>
                </a:lnTo>
                <a:lnTo>
                  <a:pt x="7374" y="9709"/>
                </a:lnTo>
                <a:lnTo>
                  <a:pt x="7495" y="9636"/>
                </a:lnTo>
                <a:lnTo>
                  <a:pt x="7593" y="9539"/>
                </a:lnTo>
                <a:lnTo>
                  <a:pt x="7690" y="9417"/>
                </a:lnTo>
                <a:lnTo>
                  <a:pt x="7763" y="9320"/>
                </a:lnTo>
                <a:lnTo>
                  <a:pt x="7812" y="9174"/>
                </a:lnTo>
                <a:lnTo>
                  <a:pt x="7860" y="9052"/>
                </a:lnTo>
                <a:lnTo>
                  <a:pt x="7885" y="8906"/>
                </a:lnTo>
                <a:lnTo>
                  <a:pt x="7909" y="8736"/>
                </a:lnTo>
                <a:lnTo>
                  <a:pt x="7885" y="8566"/>
                </a:lnTo>
                <a:lnTo>
                  <a:pt x="8079" y="8687"/>
                </a:lnTo>
                <a:lnTo>
                  <a:pt x="8250" y="8785"/>
                </a:lnTo>
                <a:lnTo>
                  <a:pt x="8444" y="8858"/>
                </a:lnTo>
                <a:lnTo>
                  <a:pt x="8639" y="8882"/>
                </a:lnTo>
                <a:lnTo>
                  <a:pt x="9077" y="8882"/>
                </a:lnTo>
                <a:lnTo>
                  <a:pt x="9296" y="8809"/>
                </a:lnTo>
                <a:lnTo>
                  <a:pt x="9515" y="8736"/>
                </a:lnTo>
                <a:lnTo>
                  <a:pt x="9661" y="8663"/>
                </a:lnTo>
                <a:lnTo>
                  <a:pt x="9807" y="8590"/>
                </a:lnTo>
                <a:lnTo>
                  <a:pt x="9928" y="8493"/>
                </a:lnTo>
                <a:lnTo>
                  <a:pt x="10026" y="8395"/>
                </a:lnTo>
                <a:lnTo>
                  <a:pt x="10123" y="8274"/>
                </a:lnTo>
                <a:lnTo>
                  <a:pt x="10220" y="8152"/>
                </a:lnTo>
                <a:lnTo>
                  <a:pt x="10269" y="8006"/>
                </a:lnTo>
                <a:lnTo>
                  <a:pt x="10318" y="7884"/>
                </a:lnTo>
                <a:lnTo>
                  <a:pt x="10366" y="7738"/>
                </a:lnTo>
                <a:lnTo>
                  <a:pt x="10391" y="7592"/>
                </a:lnTo>
                <a:lnTo>
                  <a:pt x="10391" y="7446"/>
                </a:lnTo>
                <a:lnTo>
                  <a:pt x="10391" y="7300"/>
                </a:lnTo>
                <a:lnTo>
                  <a:pt x="10366" y="7154"/>
                </a:lnTo>
                <a:lnTo>
                  <a:pt x="10318" y="7008"/>
                </a:lnTo>
                <a:lnTo>
                  <a:pt x="10245" y="6862"/>
                </a:lnTo>
                <a:lnTo>
                  <a:pt x="10172" y="6716"/>
                </a:lnTo>
                <a:lnTo>
                  <a:pt x="10172" y="6692"/>
                </a:lnTo>
                <a:lnTo>
                  <a:pt x="10342" y="6668"/>
                </a:lnTo>
                <a:lnTo>
                  <a:pt x="10488" y="6619"/>
                </a:lnTo>
                <a:lnTo>
                  <a:pt x="10634" y="6546"/>
                </a:lnTo>
                <a:lnTo>
                  <a:pt x="10780" y="6449"/>
                </a:lnTo>
                <a:lnTo>
                  <a:pt x="10877" y="6327"/>
                </a:lnTo>
                <a:lnTo>
                  <a:pt x="10999" y="6205"/>
                </a:lnTo>
                <a:lnTo>
                  <a:pt x="11096" y="6059"/>
                </a:lnTo>
                <a:lnTo>
                  <a:pt x="11169" y="5913"/>
                </a:lnTo>
                <a:lnTo>
                  <a:pt x="11291" y="5597"/>
                </a:lnTo>
                <a:lnTo>
                  <a:pt x="11364" y="5256"/>
                </a:lnTo>
                <a:lnTo>
                  <a:pt x="11388" y="4916"/>
                </a:lnTo>
                <a:lnTo>
                  <a:pt x="11388" y="4599"/>
                </a:lnTo>
                <a:lnTo>
                  <a:pt x="11315" y="4307"/>
                </a:lnTo>
                <a:lnTo>
                  <a:pt x="11218" y="4088"/>
                </a:lnTo>
                <a:lnTo>
                  <a:pt x="11096" y="3894"/>
                </a:lnTo>
                <a:lnTo>
                  <a:pt x="10926" y="3748"/>
                </a:lnTo>
                <a:lnTo>
                  <a:pt x="10731" y="3626"/>
                </a:lnTo>
                <a:lnTo>
                  <a:pt x="10512" y="3553"/>
                </a:lnTo>
                <a:lnTo>
                  <a:pt x="10269" y="3529"/>
                </a:lnTo>
                <a:lnTo>
                  <a:pt x="10026" y="3505"/>
                </a:lnTo>
                <a:lnTo>
                  <a:pt x="10196" y="3310"/>
                </a:lnTo>
                <a:lnTo>
                  <a:pt x="10269" y="3188"/>
                </a:lnTo>
                <a:lnTo>
                  <a:pt x="10342" y="3042"/>
                </a:lnTo>
                <a:lnTo>
                  <a:pt x="10391" y="2896"/>
                </a:lnTo>
                <a:lnTo>
                  <a:pt x="10415" y="2726"/>
                </a:lnTo>
                <a:lnTo>
                  <a:pt x="10439" y="2580"/>
                </a:lnTo>
                <a:lnTo>
                  <a:pt x="10439" y="2434"/>
                </a:lnTo>
                <a:lnTo>
                  <a:pt x="10415" y="2264"/>
                </a:lnTo>
                <a:lnTo>
                  <a:pt x="10366" y="2118"/>
                </a:lnTo>
                <a:lnTo>
                  <a:pt x="10269" y="1826"/>
                </a:lnTo>
                <a:lnTo>
                  <a:pt x="10123" y="1534"/>
                </a:lnTo>
                <a:lnTo>
                  <a:pt x="9928" y="1290"/>
                </a:lnTo>
                <a:lnTo>
                  <a:pt x="9807" y="1193"/>
                </a:lnTo>
                <a:lnTo>
                  <a:pt x="9685" y="1096"/>
                </a:lnTo>
                <a:lnTo>
                  <a:pt x="9563" y="1023"/>
                </a:lnTo>
                <a:lnTo>
                  <a:pt x="9442" y="974"/>
                </a:lnTo>
                <a:lnTo>
                  <a:pt x="9198" y="901"/>
                </a:lnTo>
                <a:lnTo>
                  <a:pt x="8931" y="877"/>
                </a:lnTo>
                <a:lnTo>
                  <a:pt x="8663" y="901"/>
                </a:lnTo>
                <a:lnTo>
                  <a:pt x="8396" y="974"/>
                </a:lnTo>
                <a:lnTo>
                  <a:pt x="8152" y="1071"/>
                </a:lnTo>
                <a:lnTo>
                  <a:pt x="7909" y="1217"/>
                </a:lnTo>
                <a:lnTo>
                  <a:pt x="7714" y="1388"/>
                </a:lnTo>
                <a:lnTo>
                  <a:pt x="7714" y="1120"/>
                </a:lnTo>
                <a:lnTo>
                  <a:pt x="7666" y="852"/>
                </a:lnTo>
                <a:lnTo>
                  <a:pt x="7617" y="706"/>
                </a:lnTo>
                <a:lnTo>
                  <a:pt x="7568" y="560"/>
                </a:lnTo>
                <a:lnTo>
                  <a:pt x="7471" y="439"/>
                </a:lnTo>
                <a:lnTo>
                  <a:pt x="7374" y="317"/>
                </a:lnTo>
                <a:lnTo>
                  <a:pt x="7252" y="220"/>
                </a:lnTo>
                <a:lnTo>
                  <a:pt x="7130" y="147"/>
                </a:lnTo>
                <a:lnTo>
                  <a:pt x="6984" y="98"/>
                </a:lnTo>
                <a:lnTo>
                  <a:pt x="6838" y="49"/>
                </a:lnTo>
                <a:lnTo>
                  <a:pt x="65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9"/>
          <p:cNvSpPr/>
          <p:nvPr/>
        </p:nvSpPr>
        <p:spPr>
          <a:xfrm>
            <a:off x="2678803" y="3470536"/>
            <a:ext cx="251893" cy="316022"/>
          </a:xfrm>
          <a:custGeom>
            <a:avLst/>
            <a:gdLst/>
            <a:ahLst/>
            <a:cxnLst/>
            <a:rect l="l" t="t" r="r" b="b"/>
            <a:pathLst>
              <a:path w="14722" h="18470" extrusionOk="0">
                <a:moveTo>
                  <a:pt x="11874" y="658"/>
                </a:moveTo>
                <a:lnTo>
                  <a:pt x="11826" y="1291"/>
                </a:lnTo>
                <a:lnTo>
                  <a:pt x="11777" y="1923"/>
                </a:lnTo>
                <a:lnTo>
                  <a:pt x="11753" y="2264"/>
                </a:lnTo>
                <a:lnTo>
                  <a:pt x="11680" y="2580"/>
                </a:lnTo>
                <a:lnTo>
                  <a:pt x="11607" y="2872"/>
                </a:lnTo>
                <a:lnTo>
                  <a:pt x="11509" y="3188"/>
                </a:lnTo>
                <a:lnTo>
                  <a:pt x="11412" y="3407"/>
                </a:lnTo>
                <a:lnTo>
                  <a:pt x="11290" y="3626"/>
                </a:lnTo>
                <a:lnTo>
                  <a:pt x="11144" y="3797"/>
                </a:lnTo>
                <a:lnTo>
                  <a:pt x="10974" y="3943"/>
                </a:lnTo>
                <a:lnTo>
                  <a:pt x="10779" y="4064"/>
                </a:lnTo>
                <a:lnTo>
                  <a:pt x="10560" y="4162"/>
                </a:lnTo>
                <a:lnTo>
                  <a:pt x="10341" y="4235"/>
                </a:lnTo>
                <a:lnTo>
                  <a:pt x="10122" y="4308"/>
                </a:lnTo>
                <a:lnTo>
                  <a:pt x="9976" y="4332"/>
                </a:lnTo>
                <a:lnTo>
                  <a:pt x="9855" y="4332"/>
                </a:lnTo>
                <a:lnTo>
                  <a:pt x="9563" y="4308"/>
                </a:lnTo>
                <a:lnTo>
                  <a:pt x="9295" y="4259"/>
                </a:lnTo>
                <a:lnTo>
                  <a:pt x="9052" y="4162"/>
                </a:lnTo>
                <a:lnTo>
                  <a:pt x="9392" y="3894"/>
                </a:lnTo>
                <a:lnTo>
                  <a:pt x="9611" y="3675"/>
                </a:lnTo>
                <a:lnTo>
                  <a:pt x="9806" y="3432"/>
                </a:lnTo>
                <a:lnTo>
                  <a:pt x="10025" y="3188"/>
                </a:lnTo>
                <a:lnTo>
                  <a:pt x="10220" y="2921"/>
                </a:lnTo>
                <a:lnTo>
                  <a:pt x="10366" y="2629"/>
                </a:lnTo>
                <a:lnTo>
                  <a:pt x="10512" y="2337"/>
                </a:lnTo>
                <a:lnTo>
                  <a:pt x="10633" y="2045"/>
                </a:lnTo>
                <a:lnTo>
                  <a:pt x="10706" y="1753"/>
                </a:lnTo>
                <a:lnTo>
                  <a:pt x="10706" y="1680"/>
                </a:lnTo>
                <a:lnTo>
                  <a:pt x="10682" y="1607"/>
                </a:lnTo>
                <a:lnTo>
                  <a:pt x="10658" y="1558"/>
                </a:lnTo>
                <a:lnTo>
                  <a:pt x="10585" y="1534"/>
                </a:lnTo>
                <a:lnTo>
                  <a:pt x="10536" y="1510"/>
                </a:lnTo>
                <a:lnTo>
                  <a:pt x="10463" y="1510"/>
                </a:lnTo>
                <a:lnTo>
                  <a:pt x="10414" y="1558"/>
                </a:lnTo>
                <a:lnTo>
                  <a:pt x="10366" y="1607"/>
                </a:lnTo>
                <a:lnTo>
                  <a:pt x="10098" y="2069"/>
                </a:lnTo>
                <a:lnTo>
                  <a:pt x="9855" y="2531"/>
                </a:lnTo>
                <a:lnTo>
                  <a:pt x="9587" y="2969"/>
                </a:lnTo>
                <a:lnTo>
                  <a:pt x="9441" y="3188"/>
                </a:lnTo>
                <a:lnTo>
                  <a:pt x="9271" y="3383"/>
                </a:lnTo>
                <a:lnTo>
                  <a:pt x="9027" y="3626"/>
                </a:lnTo>
                <a:lnTo>
                  <a:pt x="8760" y="3845"/>
                </a:lnTo>
                <a:lnTo>
                  <a:pt x="8735" y="3845"/>
                </a:lnTo>
                <a:lnTo>
                  <a:pt x="8638" y="3724"/>
                </a:lnTo>
                <a:lnTo>
                  <a:pt x="8589" y="3578"/>
                </a:lnTo>
                <a:lnTo>
                  <a:pt x="8565" y="3432"/>
                </a:lnTo>
                <a:lnTo>
                  <a:pt x="8541" y="3261"/>
                </a:lnTo>
                <a:lnTo>
                  <a:pt x="8589" y="2921"/>
                </a:lnTo>
                <a:lnTo>
                  <a:pt x="8638" y="2629"/>
                </a:lnTo>
                <a:lnTo>
                  <a:pt x="8711" y="2410"/>
                </a:lnTo>
                <a:lnTo>
                  <a:pt x="8808" y="2215"/>
                </a:lnTo>
                <a:lnTo>
                  <a:pt x="8930" y="2020"/>
                </a:lnTo>
                <a:lnTo>
                  <a:pt x="9052" y="1850"/>
                </a:lnTo>
                <a:lnTo>
                  <a:pt x="9222" y="1680"/>
                </a:lnTo>
                <a:lnTo>
                  <a:pt x="9392" y="1510"/>
                </a:lnTo>
                <a:lnTo>
                  <a:pt x="9563" y="1388"/>
                </a:lnTo>
                <a:lnTo>
                  <a:pt x="9757" y="1266"/>
                </a:lnTo>
                <a:lnTo>
                  <a:pt x="10001" y="1120"/>
                </a:lnTo>
                <a:lnTo>
                  <a:pt x="10244" y="1023"/>
                </a:lnTo>
                <a:lnTo>
                  <a:pt x="10512" y="950"/>
                </a:lnTo>
                <a:lnTo>
                  <a:pt x="10779" y="877"/>
                </a:lnTo>
                <a:lnTo>
                  <a:pt x="11339" y="755"/>
                </a:lnTo>
                <a:lnTo>
                  <a:pt x="11874" y="658"/>
                </a:lnTo>
                <a:close/>
                <a:moveTo>
                  <a:pt x="1849" y="4527"/>
                </a:moveTo>
                <a:lnTo>
                  <a:pt x="2141" y="4551"/>
                </a:lnTo>
                <a:lnTo>
                  <a:pt x="2433" y="4600"/>
                </a:lnTo>
                <a:lnTo>
                  <a:pt x="2701" y="4648"/>
                </a:lnTo>
                <a:lnTo>
                  <a:pt x="2993" y="4746"/>
                </a:lnTo>
                <a:lnTo>
                  <a:pt x="3236" y="4819"/>
                </a:lnTo>
                <a:lnTo>
                  <a:pt x="3772" y="5062"/>
                </a:lnTo>
                <a:lnTo>
                  <a:pt x="4258" y="5330"/>
                </a:lnTo>
                <a:lnTo>
                  <a:pt x="4721" y="5622"/>
                </a:lnTo>
                <a:lnTo>
                  <a:pt x="4915" y="5768"/>
                </a:lnTo>
                <a:lnTo>
                  <a:pt x="5061" y="5914"/>
                </a:lnTo>
                <a:lnTo>
                  <a:pt x="5232" y="6084"/>
                </a:lnTo>
                <a:lnTo>
                  <a:pt x="5353" y="6254"/>
                </a:lnTo>
                <a:lnTo>
                  <a:pt x="5597" y="6644"/>
                </a:lnTo>
                <a:lnTo>
                  <a:pt x="5816" y="7057"/>
                </a:lnTo>
                <a:lnTo>
                  <a:pt x="5913" y="7301"/>
                </a:lnTo>
                <a:lnTo>
                  <a:pt x="5986" y="7568"/>
                </a:lnTo>
                <a:lnTo>
                  <a:pt x="6059" y="7836"/>
                </a:lnTo>
                <a:lnTo>
                  <a:pt x="6083" y="8104"/>
                </a:lnTo>
                <a:lnTo>
                  <a:pt x="6083" y="8323"/>
                </a:lnTo>
                <a:lnTo>
                  <a:pt x="6059" y="8542"/>
                </a:lnTo>
                <a:lnTo>
                  <a:pt x="5962" y="8858"/>
                </a:lnTo>
                <a:lnTo>
                  <a:pt x="5670" y="8712"/>
                </a:lnTo>
                <a:lnTo>
                  <a:pt x="5305" y="8493"/>
                </a:lnTo>
                <a:lnTo>
                  <a:pt x="4988" y="8250"/>
                </a:lnTo>
                <a:lnTo>
                  <a:pt x="4672" y="7958"/>
                </a:lnTo>
                <a:lnTo>
                  <a:pt x="4380" y="7666"/>
                </a:lnTo>
                <a:lnTo>
                  <a:pt x="4015" y="7179"/>
                </a:lnTo>
                <a:lnTo>
                  <a:pt x="3796" y="6911"/>
                </a:lnTo>
                <a:lnTo>
                  <a:pt x="3553" y="6619"/>
                </a:lnTo>
                <a:lnTo>
                  <a:pt x="3309" y="6376"/>
                </a:lnTo>
                <a:lnTo>
                  <a:pt x="3163" y="6279"/>
                </a:lnTo>
                <a:lnTo>
                  <a:pt x="3042" y="6181"/>
                </a:lnTo>
                <a:lnTo>
                  <a:pt x="2896" y="6108"/>
                </a:lnTo>
                <a:lnTo>
                  <a:pt x="2774" y="6060"/>
                </a:lnTo>
                <a:lnTo>
                  <a:pt x="2628" y="6035"/>
                </a:lnTo>
                <a:lnTo>
                  <a:pt x="2433" y="6035"/>
                </a:lnTo>
                <a:lnTo>
                  <a:pt x="2409" y="6060"/>
                </a:lnTo>
                <a:lnTo>
                  <a:pt x="2409" y="6108"/>
                </a:lnTo>
                <a:lnTo>
                  <a:pt x="2409" y="6157"/>
                </a:lnTo>
                <a:lnTo>
                  <a:pt x="2506" y="6279"/>
                </a:lnTo>
                <a:lnTo>
                  <a:pt x="2604" y="6425"/>
                </a:lnTo>
                <a:lnTo>
                  <a:pt x="2847" y="6668"/>
                </a:lnTo>
                <a:lnTo>
                  <a:pt x="3090" y="6911"/>
                </a:lnTo>
                <a:lnTo>
                  <a:pt x="3309" y="7130"/>
                </a:lnTo>
                <a:lnTo>
                  <a:pt x="3772" y="7739"/>
                </a:lnTo>
                <a:lnTo>
                  <a:pt x="4015" y="8031"/>
                </a:lnTo>
                <a:lnTo>
                  <a:pt x="4258" y="8323"/>
                </a:lnTo>
                <a:lnTo>
                  <a:pt x="4404" y="8444"/>
                </a:lnTo>
                <a:lnTo>
                  <a:pt x="4550" y="8590"/>
                </a:lnTo>
                <a:lnTo>
                  <a:pt x="4867" y="8834"/>
                </a:lnTo>
                <a:lnTo>
                  <a:pt x="5207" y="9053"/>
                </a:lnTo>
                <a:lnTo>
                  <a:pt x="5548" y="9247"/>
                </a:lnTo>
                <a:lnTo>
                  <a:pt x="5353" y="9345"/>
                </a:lnTo>
                <a:lnTo>
                  <a:pt x="5159" y="9418"/>
                </a:lnTo>
                <a:lnTo>
                  <a:pt x="4940" y="9466"/>
                </a:lnTo>
                <a:lnTo>
                  <a:pt x="4745" y="9491"/>
                </a:lnTo>
                <a:lnTo>
                  <a:pt x="4550" y="9491"/>
                </a:lnTo>
                <a:lnTo>
                  <a:pt x="4331" y="9466"/>
                </a:lnTo>
                <a:lnTo>
                  <a:pt x="4112" y="9442"/>
                </a:lnTo>
                <a:lnTo>
                  <a:pt x="3869" y="9369"/>
                </a:lnTo>
                <a:lnTo>
                  <a:pt x="3650" y="9296"/>
                </a:lnTo>
                <a:lnTo>
                  <a:pt x="3407" y="9174"/>
                </a:lnTo>
                <a:lnTo>
                  <a:pt x="3188" y="9053"/>
                </a:lnTo>
                <a:lnTo>
                  <a:pt x="2969" y="8907"/>
                </a:lnTo>
                <a:lnTo>
                  <a:pt x="2774" y="8761"/>
                </a:lnTo>
                <a:lnTo>
                  <a:pt x="2579" y="8590"/>
                </a:lnTo>
                <a:lnTo>
                  <a:pt x="2239" y="8201"/>
                </a:lnTo>
                <a:lnTo>
                  <a:pt x="2068" y="7982"/>
                </a:lnTo>
                <a:lnTo>
                  <a:pt x="1898" y="7714"/>
                </a:lnTo>
                <a:lnTo>
                  <a:pt x="1776" y="7471"/>
                </a:lnTo>
                <a:lnTo>
                  <a:pt x="1655" y="7179"/>
                </a:lnTo>
                <a:lnTo>
                  <a:pt x="1460" y="6619"/>
                </a:lnTo>
                <a:lnTo>
                  <a:pt x="1314" y="6060"/>
                </a:lnTo>
                <a:lnTo>
                  <a:pt x="1144" y="5330"/>
                </a:lnTo>
                <a:lnTo>
                  <a:pt x="1046" y="4940"/>
                </a:lnTo>
                <a:lnTo>
                  <a:pt x="998" y="4575"/>
                </a:lnTo>
                <a:lnTo>
                  <a:pt x="1265" y="4551"/>
                </a:lnTo>
                <a:lnTo>
                  <a:pt x="1557" y="4527"/>
                </a:lnTo>
                <a:close/>
                <a:moveTo>
                  <a:pt x="10974" y="14138"/>
                </a:moveTo>
                <a:lnTo>
                  <a:pt x="10755" y="14187"/>
                </a:lnTo>
                <a:lnTo>
                  <a:pt x="10536" y="14260"/>
                </a:lnTo>
                <a:lnTo>
                  <a:pt x="10098" y="14430"/>
                </a:lnTo>
                <a:lnTo>
                  <a:pt x="9855" y="14503"/>
                </a:lnTo>
                <a:lnTo>
                  <a:pt x="9636" y="14600"/>
                </a:lnTo>
                <a:lnTo>
                  <a:pt x="9198" y="14844"/>
                </a:lnTo>
                <a:lnTo>
                  <a:pt x="9173" y="14868"/>
                </a:lnTo>
                <a:lnTo>
                  <a:pt x="9149" y="14892"/>
                </a:lnTo>
                <a:lnTo>
                  <a:pt x="9173" y="14965"/>
                </a:lnTo>
                <a:lnTo>
                  <a:pt x="9198" y="14990"/>
                </a:lnTo>
                <a:lnTo>
                  <a:pt x="9246" y="15014"/>
                </a:lnTo>
                <a:lnTo>
                  <a:pt x="9271" y="15014"/>
                </a:lnTo>
                <a:lnTo>
                  <a:pt x="9490" y="14941"/>
                </a:lnTo>
                <a:lnTo>
                  <a:pt x="9757" y="14892"/>
                </a:lnTo>
                <a:lnTo>
                  <a:pt x="10268" y="14795"/>
                </a:lnTo>
                <a:lnTo>
                  <a:pt x="10512" y="14722"/>
                </a:lnTo>
                <a:lnTo>
                  <a:pt x="10731" y="14625"/>
                </a:lnTo>
                <a:lnTo>
                  <a:pt x="10828" y="14552"/>
                </a:lnTo>
                <a:lnTo>
                  <a:pt x="10925" y="14479"/>
                </a:lnTo>
                <a:lnTo>
                  <a:pt x="11023" y="14381"/>
                </a:lnTo>
                <a:lnTo>
                  <a:pt x="11096" y="14284"/>
                </a:lnTo>
                <a:lnTo>
                  <a:pt x="11096" y="14235"/>
                </a:lnTo>
                <a:lnTo>
                  <a:pt x="11071" y="14162"/>
                </a:lnTo>
                <a:lnTo>
                  <a:pt x="11023" y="14138"/>
                </a:lnTo>
                <a:close/>
                <a:moveTo>
                  <a:pt x="8297" y="13116"/>
                </a:moveTo>
                <a:lnTo>
                  <a:pt x="8614" y="13140"/>
                </a:lnTo>
                <a:lnTo>
                  <a:pt x="8443" y="13238"/>
                </a:lnTo>
                <a:lnTo>
                  <a:pt x="8370" y="13286"/>
                </a:lnTo>
                <a:lnTo>
                  <a:pt x="8297" y="13335"/>
                </a:lnTo>
                <a:lnTo>
                  <a:pt x="8273" y="13384"/>
                </a:lnTo>
                <a:lnTo>
                  <a:pt x="8249" y="13432"/>
                </a:lnTo>
                <a:lnTo>
                  <a:pt x="8273" y="13505"/>
                </a:lnTo>
                <a:lnTo>
                  <a:pt x="8322" y="13578"/>
                </a:lnTo>
                <a:lnTo>
                  <a:pt x="8370" y="13603"/>
                </a:lnTo>
                <a:lnTo>
                  <a:pt x="8419" y="13627"/>
                </a:lnTo>
                <a:lnTo>
                  <a:pt x="8614" y="13603"/>
                </a:lnTo>
                <a:lnTo>
                  <a:pt x="8784" y="13554"/>
                </a:lnTo>
                <a:lnTo>
                  <a:pt x="9125" y="13432"/>
                </a:lnTo>
                <a:lnTo>
                  <a:pt x="9271" y="13408"/>
                </a:lnTo>
                <a:lnTo>
                  <a:pt x="9538" y="13408"/>
                </a:lnTo>
                <a:lnTo>
                  <a:pt x="9660" y="13384"/>
                </a:lnTo>
                <a:lnTo>
                  <a:pt x="9782" y="13432"/>
                </a:lnTo>
                <a:lnTo>
                  <a:pt x="10220" y="13651"/>
                </a:lnTo>
                <a:lnTo>
                  <a:pt x="9952" y="13724"/>
                </a:lnTo>
                <a:lnTo>
                  <a:pt x="9709" y="13797"/>
                </a:lnTo>
                <a:lnTo>
                  <a:pt x="9149" y="13919"/>
                </a:lnTo>
                <a:lnTo>
                  <a:pt x="8857" y="13968"/>
                </a:lnTo>
                <a:lnTo>
                  <a:pt x="8589" y="14041"/>
                </a:lnTo>
                <a:lnTo>
                  <a:pt x="8541" y="14089"/>
                </a:lnTo>
                <a:lnTo>
                  <a:pt x="8516" y="14138"/>
                </a:lnTo>
                <a:lnTo>
                  <a:pt x="8541" y="14187"/>
                </a:lnTo>
                <a:lnTo>
                  <a:pt x="8589" y="14235"/>
                </a:lnTo>
                <a:lnTo>
                  <a:pt x="8857" y="14284"/>
                </a:lnTo>
                <a:lnTo>
                  <a:pt x="9125" y="14284"/>
                </a:lnTo>
                <a:lnTo>
                  <a:pt x="9392" y="14260"/>
                </a:lnTo>
                <a:lnTo>
                  <a:pt x="9660" y="14211"/>
                </a:lnTo>
                <a:lnTo>
                  <a:pt x="9903" y="14162"/>
                </a:lnTo>
                <a:lnTo>
                  <a:pt x="10171" y="14114"/>
                </a:lnTo>
                <a:lnTo>
                  <a:pt x="10414" y="14016"/>
                </a:lnTo>
                <a:lnTo>
                  <a:pt x="10536" y="13943"/>
                </a:lnTo>
                <a:lnTo>
                  <a:pt x="10633" y="13870"/>
                </a:lnTo>
                <a:lnTo>
                  <a:pt x="11096" y="14162"/>
                </a:lnTo>
                <a:lnTo>
                  <a:pt x="11558" y="14479"/>
                </a:lnTo>
                <a:lnTo>
                  <a:pt x="11631" y="14527"/>
                </a:lnTo>
                <a:lnTo>
                  <a:pt x="11193" y="14722"/>
                </a:lnTo>
                <a:lnTo>
                  <a:pt x="10852" y="14892"/>
                </a:lnTo>
                <a:lnTo>
                  <a:pt x="10512" y="15014"/>
                </a:lnTo>
                <a:lnTo>
                  <a:pt x="10171" y="15136"/>
                </a:lnTo>
                <a:lnTo>
                  <a:pt x="9830" y="15209"/>
                </a:lnTo>
                <a:lnTo>
                  <a:pt x="9782" y="15233"/>
                </a:lnTo>
                <a:lnTo>
                  <a:pt x="9782" y="15257"/>
                </a:lnTo>
                <a:lnTo>
                  <a:pt x="9782" y="15282"/>
                </a:lnTo>
                <a:lnTo>
                  <a:pt x="9830" y="15306"/>
                </a:lnTo>
                <a:lnTo>
                  <a:pt x="9976" y="15330"/>
                </a:lnTo>
                <a:lnTo>
                  <a:pt x="10122" y="15330"/>
                </a:lnTo>
                <a:lnTo>
                  <a:pt x="10414" y="15306"/>
                </a:lnTo>
                <a:lnTo>
                  <a:pt x="10731" y="15233"/>
                </a:lnTo>
                <a:lnTo>
                  <a:pt x="11023" y="15136"/>
                </a:lnTo>
                <a:lnTo>
                  <a:pt x="11485" y="14965"/>
                </a:lnTo>
                <a:lnTo>
                  <a:pt x="11996" y="14771"/>
                </a:lnTo>
                <a:lnTo>
                  <a:pt x="12337" y="15038"/>
                </a:lnTo>
                <a:lnTo>
                  <a:pt x="12093" y="15111"/>
                </a:lnTo>
                <a:lnTo>
                  <a:pt x="11874" y="15209"/>
                </a:lnTo>
                <a:lnTo>
                  <a:pt x="11436" y="15403"/>
                </a:lnTo>
                <a:lnTo>
                  <a:pt x="11047" y="15525"/>
                </a:lnTo>
                <a:lnTo>
                  <a:pt x="10682" y="15647"/>
                </a:lnTo>
                <a:lnTo>
                  <a:pt x="10293" y="15744"/>
                </a:lnTo>
                <a:lnTo>
                  <a:pt x="9903" y="15890"/>
                </a:lnTo>
                <a:lnTo>
                  <a:pt x="9879" y="15914"/>
                </a:lnTo>
                <a:lnTo>
                  <a:pt x="9879" y="15939"/>
                </a:lnTo>
                <a:lnTo>
                  <a:pt x="9879" y="15963"/>
                </a:lnTo>
                <a:lnTo>
                  <a:pt x="9903" y="15987"/>
                </a:lnTo>
                <a:lnTo>
                  <a:pt x="10098" y="16036"/>
                </a:lnTo>
                <a:lnTo>
                  <a:pt x="10268" y="16060"/>
                </a:lnTo>
                <a:lnTo>
                  <a:pt x="10463" y="16036"/>
                </a:lnTo>
                <a:lnTo>
                  <a:pt x="10658" y="16012"/>
                </a:lnTo>
                <a:lnTo>
                  <a:pt x="11023" y="15939"/>
                </a:lnTo>
                <a:lnTo>
                  <a:pt x="11388" y="15817"/>
                </a:lnTo>
                <a:lnTo>
                  <a:pt x="12020" y="15598"/>
                </a:lnTo>
                <a:lnTo>
                  <a:pt x="12337" y="15476"/>
                </a:lnTo>
                <a:lnTo>
                  <a:pt x="12629" y="15306"/>
                </a:lnTo>
                <a:lnTo>
                  <a:pt x="12921" y="15598"/>
                </a:lnTo>
                <a:lnTo>
                  <a:pt x="12434" y="15793"/>
                </a:lnTo>
                <a:lnTo>
                  <a:pt x="11947" y="15963"/>
                </a:lnTo>
                <a:lnTo>
                  <a:pt x="11534" y="16060"/>
                </a:lnTo>
                <a:lnTo>
                  <a:pt x="11096" y="16158"/>
                </a:lnTo>
                <a:lnTo>
                  <a:pt x="10682" y="16255"/>
                </a:lnTo>
                <a:lnTo>
                  <a:pt x="10487" y="16328"/>
                </a:lnTo>
                <a:lnTo>
                  <a:pt x="10293" y="16425"/>
                </a:lnTo>
                <a:lnTo>
                  <a:pt x="10268" y="16450"/>
                </a:lnTo>
                <a:lnTo>
                  <a:pt x="10268" y="16474"/>
                </a:lnTo>
                <a:lnTo>
                  <a:pt x="10268" y="16498"/>
                </a:lnTo>
                <a:lnTo>
                  <a:pt x="10293" y="16523"/>
                </a:lnTo>
                <a:lnTo>
                  <a:pt x="10512" y="16547"/>
                </a:lnTo>
                <a:lnTo>
                  <a:pt x="10731" y="16547"/>
                </a:lnTo>
                <a:lnTo>
                  <a:pt x="10950" y="16523"/>
                </a:lnTo>
                <a:lnTo>
                  <a:pt x="11169" y="16498"/>
                </a:lnTo>
                <a:lnTo>
                  <a:pt x="11607" y="16401"/>
                </a:lnTo>
                <a:lnTo>
                  <a:pt x="12020" y="16279"/>
                </a:lnTo>
                <a:lnTo>
                  <a:pt x="12312" y="16182"/>
                </a:lnTo>
                <a:lnTo>
                  <a:pt x="12604" y="16085"/>
                </a:lnTo>
                <a:lnTo>
                  <a:pt x="12872" y="15963"/>
                </a:lnTo>
                <a:lnTo>
                  <a:pt x="13140" y="15841"/>
                </a:lnTo>
                <a:lnTo>
                  <a:pt x="13164" y="15866"/>
                </a:lnTo>
                <a:lnTo>
                  <a:pt x="13407" y="16133"/>
                </a:lnTo>
                <a:lnTo>
                  <a:pt x="12994" y="16231"/>
                </a:lnTo>
                <a:lnTo>
                  <a:pt x="12604" y="16377"/>
                </a:lnTo>
                <a:lnTo>
                  <a:pt x="11680" y="16669"/>
                </a:lnTo>
                <a:lnTo>
                  <a:pt x="10779" y="16912"/>
                </a:lnTo>
                <a:lnTo>
                  <a:pt x="10731" y="16961"/>
                </a:lnTo>
                <a:lnTo>
                  <a:pt x="10706" y="17034"/>
                </a:lnTo>
                <a:lnTo>
                  <a:pt x="10731" y="17082"/>
                </a:lnTo>
                <a:lnTo>
                  <a:pt x="10804" y="17107"/>
                </a:lnTo>
                <a:lnTo>
                  <a:pt x="11023" y="17082"/>
                </a:lnTo>
                <a:lnTo>
                  <a:pt x="11242" y="17082"/>
                </a:lnTo>
                <a:lnTo>
                  <a:pt x="11680" y="16985"/>
                </a:lnTo>
                <a:lnTo>
                  <a:pt x="12093" y="16888"/>
                </a:lnTo>
                <a:lnTo>
                  <a:pt x="12531" y="16742"/>
                </a:lnTo>
                <a:lnTo>
                  <a:pt x="13091" y="16571"/>
                </a:lnTo>
                <a:lnTo>
                  <a:pt x="13626" y="16401"/>
                </a:lnTo>
                <a:lnTo>
                  <a:pt x="13870" y="16717"/>
                </a:lnTo>
                <a:lnTo>
                  <a:pt x="14089" y="17058"/>
                </a:lnTo>
                <a:lnTo>
                  <a:pt x="13894" y="17155"/>
                </a:lnTo>
                <a:lnTo>
                  <a:pt x="13699" y="17228"/>
                </a:lnTo>
                <a:lnTo>
                  <a:pt x="13286" y="17350"/>
                </a:lnTo>
                <a:lnTo>
                  <a:pt x="12872" y="17423"/>
                </a:lnTo>
                <a:lnTo>
                  <a:pt x="12434" y="17472"/>
                </a:lnTo>
                <a:lnTo>
                  <a:pt x="11339" y="17618"/>
                </a:lnTo>
                <a:lnTo>
                  <a:pt x="10220" y="17788"/>
                </a:lnTo>
                <a:lnTo>
                  <a:pt x="9587" y="17885"/>
                </a:lnTo>
                <a:lnTo>
                  <a:pt x="8930" y="17934"/>
                </a:lnTo>
                <a:lnTo>
                  <a:pt x="8297" y="17958"/>
                </a:lnTo>
                <a:lnTo>
                  <a:pt x="7032" y="17958"/>
                </a:lnTo>
                <a:lnTo>
                  <a:pt x="6400" y="17910"/>
                </a:lnTo>
                <a:lnTo>
                  <a:pt x="5110" y="17837"/>
                </a:lnTo>
                <a:lnTo>
                  <a:pt x="3918" y="17764"/>
                </a:lnTo>
                <a:lnTo>
                  <a:pt x="3334" y="17715"/>
                </a:lnTo>
                <a:lnTo>
                  <a:pt x="2725" y="17666"/>
                </a:lnTo>
                <a:lnTo>
                  <a:pt x="2166" y="17618"/>
                </a:lnTo>
                <a:lnTo>
                  <a:pt x="1849" y="17569"/>
                </a:lnTo>
                <a:lnTo>
                  <a:pt x="1533" y="17520"/>
                </a:lnTo>
                <a:lnTo>
                  <a:pt x="1217" y="17447"/>
                </a:lnTo>
                <a:lnTo>
                  <a:pt x="925" y="17350"/>
                </a:lnTo>
                <a:lnTo>
                  <a:pt x="681" y="17204"/>
                </a:lnTo>
                <a:lnTo>
                  <a:pt x="560" y="17131"/>
                </a:lnTo>
                <a:lnTo>
                  <a:pt x="462" y="17034"/>
                </a:lnTo>
                <a:lnTo>
                  <a:pt x="754" y="16644"/>
                </a:lnTo>
                <a:lnTo>
                  <a:pt x="1046" y="16279"/>
                </a:lnTo>
                <a:lnTo>
                  <a:pt x="1363" y="15914"/>
                </a:lnTo>
                <a:lnTo>
                  <a:pt x="1703" y="15574"/>
                </a:lnTo>
                <a:lnTo>
                  <a:pt x="2044" y="15257"/>
                </a:lnTo>
                <a:lnTo>
                  <a:pt x="2409" y="14941"/>
                </a:lnTo>
                <a:lnTo>
                  <a:pt x="2798" y="14649"/>
                </a:lnTo>
                <a:lnTo>
                  <a:pt x="3212" y="14381"/>
                </a:lnTo>
                <a:lnTo>
                  <a:pt x="3699" y="14089"/>
                </a:lnTo>
                <a:lnTo>
                  <a:pt x="4185" y="13870"/>
                </a:lnTo>
                <a:lnTo>
                  <a:pt x="4721" y="13676"/>
                </a:lnTo>
                <a:lnTo>
                  <a:pt x="5232" y="13505"/>
                </a:lnTo>
                <a:lnTo>
                  <a:pt x="5767" y="13384"/>
                </a:lnTo>
                <a:lnTo>
                  <a:pt x="6327" y="13286"/>
                </a:lnTo>
                <a:lnTo>
                  <a:pt x="6862" y="13189"/>
                </a:lnTo>
                <a:lnTo>
                  <a:pt x="7421" y="13140"/>
                </a:lnTo>
                <a:lnTo>
                  <a:pt x="7373" y="13603"/>
                </a:lnTo>
                <a:lnTo>
                  <a:pt x="7276" y="14065"/>
                </a:lnTo>
                <a:lnTo>
                  <a:pt x="7276" y="14187"/>
                </a:lnTo>
                <a:lnTo>
                  <a:pt x="7324" y="14284"/>
                </a:lnTo>
                <a:lnTo>
                  <a:pt x="7397" y="14357"/>
                </a:lnTo>
                <a:lnTo>
                  <a:pt x="7494" y="14381"/>
                </a:lnTo>
                <a:lnTo>
                  <a:pt x="7592" y="14406"/>
                </a:lnTo>
                <a:lnTo>
                  <a:pt x="7689" y="14381"/>
                </a:lnTo>
                <a:lnTo>
                  <a:pt x="7762" y="14308"/>
                </a:lnTo>
                <a:lnTo>
                  <a:pt x="7811" y="14211"/>
                </a:lnTo>
                <a:lnTo>
                  <a:pt x="7884" y="13676"/>
                </a:lnTo>
                <a:lnTo>
                  <a:pt x="7957" y="13116"/>
                </a:lnTo>
                <a:close/>
                <a:moveTo>
                  <a:pt x="6886" y="1"/>
                </a:moveTo>
                <a:lnTo>
                  <a:pt x="6813" y="25"/>
                </a:lnTo>
                <a:lnTo>
                  <a:pt x="6765" y="25"/>
                </a:lnTo>
                <a:lnTo>
                  <a:pt x="6740" y="74"/>
                </a:lnTo>
                <a:lnTo>
                  <a:pt x="6740" y="98"/>
                </a:lnTo>
                <a:lnTo>
                  <a:pt x="6740" y="147"/>
                </a:lnTo>
                <a:lnTo>
                  <a:pt x="6862" y="536"/>
                </a:lnTo>
                <a:lnTo>
                  <a:pt x="7008" y="926"/>
                </a:lnTo>
                <a:lnTo>
                  <a:pt x="7130" y="1315"/>
                </a:lnTo>
                <a:lnTo>
                  <a:pt x="7227" y="1704"/>
                </a:lnTo>
                <a:lnTo>
                  <a:pt x="7300" y="2118"/>
                </a:lnTo>
                <a:lnTo>
                  <a:pt x="7349" y="2556"/>
                </a:lnTo>
                <a:lnTo>
                  <a:pt x="7373" y="2994"/>
                </a:lnTo>
                <a:lnTo>
                  <a:pt x="7373" y="3407"/>
                </a:lnTo>
                <a:lnTo>
                  <a:pt x="7324" y="3870"/>
                </a:lnTo>
                <a:lnTo>
                  <a:pt x="7276" y="4332"/>
                </a:lnTo>
                <a:lnTo>
                  <a:pt x="7105" y="5257"/>
                </a:lnTo>
                <a:lnTo>
                  <a:pt x="6911" y="6181"/>
                </a:lnTo>
                <a:lnTo>
                  <a:pt x="6838" y="6644"/>
                </a:lnTo>
                <a:lnTo>
                  <a:pt x="6765" y="7106"/>
                </a:lnTo>
                <a:lnTo>
                  <a:pt x="6716" y="7666"/>
                </a:lnTo>
                <a:lnTo>
                  <a:pt x="6716" y="8201"/>
                </a:lnTo>
                <a:lnTo>
                  <a:pt x="6765" y="8712"/>
                </a:lnTo>
                <a:lnTo>
                  <a:pt x="6838" y="9223"/>
                </a:lnTo>
                <a:lnTo>
                  <a:pt x="6424" y="9077"/>
                </a:lnTo>
                <a:lnTo>
                  <a:pt x="6497" y="8834"/>
                </a:lnTo>
                <a:lnTo>
                  <a:pt x="6570" y="8590"/>
                </a:lnTo>
                <a:lnTo>
                  <a:pt x="6594" y="8347"/>
                </a:lnTo>
                <a:lnTo>
                  <a:pt x="6594" y="8079"/>
                </a:lnTo>
                <a:lnTo>
                  <a:pt x="6570" y="7836"/>
                </a:lnTo>
                <a:lnTo>
                  <a:pt x="6521" y="7568"/>
                </a:lnTo>
                <a:lnTo>
                  <a:pt x="6448" y="7325"/>
                </a:lnTo>
                <a:lnTo>
                  <a:pt x="6351" y="7082"/>
                </a:lnTo>
                <a:lnTo>
                  <a:pt x="6254" y="6838"/>
                </a:lnTo>
                <a:lnTo>
                  <a:pt x="6132" y="6595"/>
                </a:lnTo>
                <a:lnTo>
                  <a:pt x="6010" y="6352"/>
                </a:lnTo>
                <a:lnTo>
                  <a:pt x="5864" y="6133"/>
                </a:lnTo>
                <a:lnTo>
                  <a:pt x="5694" y="5938"/>
                </a:lnTo>
                <a:lnTo>
                  <a:pt x="5548" y="5743"/>
                </a:lnTo>
                <a:lnTo>
                  <a:pt x="5378" y="5549"/>
                </a:lnTo>
                <a:lnTo>
                  <a:pt x="5207" y="5403"/>
                </a:lnTo>
                <a:lnTo>
                  <a:pt x="4964" y="5208"/>
                </a:lnTo>
                <a:lnTo>
                  <a:pt x="4696" y="5013"/>
                </a:lnTo>
                <a:lnTo>
                  <a:pt x="4429" y="4867"/>
                </a:lnTo>
                <a:lnTo>
                  <a:pt x="4161" y="4721"/>
                </a:lnTo>
                <a:lnTo>
                  <a:pt x="3869" y="4575"/>
                </a:lnTo>
                <a:lnTo>
                  <a:pt x="3577" y="4454"/>
                </a:lnTo>
                <a:lnTo>
                  <a:pt x="2993" y="4259"/>
                </a:lnTo>
                <a:lnTo>
                  <a:pt x="2506" y="4137"/>
                </a:lnTo>
                <a:lnTo>
                  <a:pt x="2239" y="4089"/>
                </a:lnTo>
                <a:lnTo>
                  <a:pt x="1971" y="4064"/>
                </a:lnTo>
                <a:lnTo>
                  <a:pt x="1679" y="4040"/>
                </a:lnTo>
                <a:lnTo>
                  <a:pt x="1411" y="4064"/>
                </a:lnTo>
                <a:lnTo>
                  <a:pt x="1168" y="4137"/>
                </a:lnTo>
                <a:lnTo>
                  <a:pt x="949" y="4235"/>
                </a:lnTo>
                <a:lnTo>
                  <a:pt x="900" y="4186"/>
                </a:lnTo>
                <a:lnTo>
                  <a:pt x="852" y="4137"/>
                </a:lnTo>
                <a:lnTo>
                  <a:pt x="803" y="4137"/>
                </a:lnTo>
                <a:lnTo>
                  <a:pt x="754" y="4186"/>
                </a:lnTo>
                <a:lnTo>
                  <a:pt x="681" y="4259"/>
                </a:lnTo>
                <a:lnTo>
                  <a:pt x="633" y="4356"/>
                </a:lnTo>
                <a:lnTo>
                  <a:pt x="608" y="4454"/>
                </a:lnTo>
                <a:lnTo>
                  <a:pt x="584" y="4575"/>
                </a:lnTo>
                <a:lnTo>
                  <a:pt x="584" y="4819"/>
                </a:lnTo>
                <a:lnTo>
                  <a:pt x="608" y="5062"/>
                </a:lnTo>
                <a:lnTo>
                  <a:pt x="657" y="5330"/>
                </a:lnTo>
                <a:lnTo>
                  <a:pt x="706" y="5597"/>
                </a:lnTo>
                <a:lnTo>
                  <a:pt x="803" y="6011"/>
                </a:lnTo>
                <a:lnTo>
                  <a:pt x="876" y="6352"/>
                </a:lnTo>
                <a:lnTo>
                  <a:pt x="973" y="6692"/>
                </a:lnTo>
                <a:lnTo>
                  <a:pt x="1071" y="7033"/>
                </a:lnTo>
                <a:lnTo>
                  <a:pt x="1192" y="7349"/>
                </a:lnTo>
                <a:lnTo>
                  <a:pt x="1338" y="7690"/>
                </a:lnTo>
                <a:lnTo>
                  <a:pt x="1484" y="8006"/>
                </a:lnTo>
                <a:lnTo>
                  <a:pt x="1679" y="8298"/>
                </a:lnTo>
                <a:lnTo>
                  <a:pt x="1874" y="8566"/>
                </a:lnTo>
                <a:lnTo>
                  <a:pt x="2068" y="8809"/>
                </a:lnTo>
                <a:lnTo>
                  <a:pt x="2287" y="9004"/>
                </a:lnTo>
                <a:lnTo>
                  <a:pt x="2531" y="9199"/>
                </a:lnTo>
                <a:lnTo>
                  <a:pt x="2774" y="9393"/>
                </a:lnTo>
                <a:lnTo>
                  <a:pt x="3042" y="9539"/>
                </a:lnTo>
                <a:lnTo>
                  <a:pt x="3309" y="9685"/>
                </a:lnTo>
                <a:lnTo>
                  <a:pt x="3577" y="9807"/>
                </a:lnTo>
                <a:lnTo>
                  <a:pt x="3869" y="9904"/>
                </a:lnTo>
                <a:lnTo>
                  <a:pt x="4161" y="9977"/>
                </a:lnTo>
                <a:lnTo>
                  <a:pt x="4453" y="10001"/>
                </a:lnTo>
                <a:lnTo>
                  <a:pt x="4745" y="10001"/>
                </a:lnTo>
                <a:lnTo>
                  <a:pt x="5013" y="9977"/>
                </a:lnTo>
                <a:lnTo>
                  <a:pt x="5280" y="9904"/>
                </a:lnTo>
                <a:lnTo>
                  <a:pt x="5548" y="9807"/>
                </a:lnTo>
                <a:lnTo>
                  <a:pt x="5816" y="9685"/>
                </a:lnTo>
                <a:lnTo>
                  <a:pt x="6059" y="9539"/>
                </a:lnTo>
                <a:lnTo>
                  <a:pt x="6278" y="9637"/>
                </a:lnTo>
                <a:lnTo>
                  <a:pt x="6521" y="9734"/>
                </a:lnTo>
                <a:lnTo>
                  <a:pt x="6740" y="9783"/>
                </a:lnTo>
                <a:lnTo>
                  <a:pt x="6984" y="9807"/>
                </a:lnTo>
                <a:lnTo>
                  <a:pt x="7203" y="10634"/>
                </a:lnTo>
                <a:lnTo>
                  <a:pt x="7324" y="11145"/>
                </a:lnTo>
                <a:lnTo>
                  <a:pt x="7421" y="11632"/>
                </a:lnTo>
                <a:lnTo>
                  <a:pt x="7446" y="12143"/>
                </a:lnTo>
                <a:lnTo>
                  <a:pt x="7446" y="12629"/>
                </a:lnTo>
                <a:lnTo>
                  <a:pt x="6886" y="12678"/>
                </a:lnTo>
                <a:lnTo>
                  <a:pt x="6327" y="12775"/>
                </a:lnTo>
                <a:lnTo>
                  <a:pt x="5767" y="12873"/>
                </a:lnTo>
                <a:lnTo>
                  <a:pt x="5207" y="12994"/>
                </a:lnTo>
                <a:lnTo>
                  <a:pt x="4648" y="13165"/>
                </a:lnTo>
                <a:lnTo>
                  <a:pt x="4112" y="13359"/>
                </a:lnTo>
                <a:lnTo>
                  <a:pt x="3601" y="13603"/>
                </a:lnTo>
                <a:lnTo>
                  <a:pt x="3090" y="13870"/>
                </a:lnTo>
                <a:lnTo>
                  <a:pt x="2652" y="14138"/>
                </a:lnTo>
                <a:lnTo>
                  <a:pt x="2239" y="14454"/>
                </a:lnTo>
                <a:lnTo>
                  <a:pt x="1825" y="14795"/>
                </a:lnTo>
                <a:lnTo>
                  <a:pt x="1411" y="15136"/>
                </a:lnTo>
                <a:lnTo>
                  <a:pt x="1046" y="15525"/>
                </a:lnTo>
                <a:lnTo>
                  <a:pt x="706" y="15939"/>
                </a:lnTo>
                <a:lnTo>
                  <a:pt x="414" y="16377"/>
                </a:lnTo>
                <a:lnTo>
                  <a:pt x="146" y="16839"/>
                </a:lnTo>
                <a:lnTo>
                  <a:pt x="73" y="16863"/>
                </a:lnTo>
                <a:lnTo>
                  <a:pt x="24" y="16912"/>
                </a:lnTo>
                <a:lnTo>
                  <a:pt x="0" y="16985"/>
                </a:lnTo>
                <a:lnTo>
                  <a:pt x="0" y="17058"/>
                </a:lnTo>
                <a:lnTo>
                  <a:pt x="73" y="17204"/>
                </a:lnTo>
                <a:lnTo>
                  <a:pt x="146" y="17326"/>
                </a:lnTo>
                <a:lnTo>
                  <a:pt x="219" y="17423"/>
                </a:lnTo>
                <a:lnTo>
                  <a:pt x="316" y="17520"/>
                </a:lnTo>
                <a:lnTo>
                  <a:pt x="438" y="17618"/>
                </a:lnTo>
                <a:lnTo>
                  <a:pt x="560" y="17691"/>
                </a:lnTo>
                <a:lnTo>
                  <a:pt x="852" y="17812"/>
                </a:lnTo>
                <a:lnTo>
                  <a:pt x="1144" y="17910"/>
                </a:lnTo>
                <a:lnTo>
                  <a:pt x="1460" y="17982"/>
                </a:lnTo>
                <a:lnTo>
                  <a:pt x="1995" y="18080"/>
                </a:lnTo>
                <a:lnTo>
                  <a:pt x="2725" y="18177"/>
                </a:lnTo>
                <a:lnTo>
                  <a:pt x="3455" y="18226"/>
                </a:lnTo>
                <a:lnTo>
                  <a:pt x="4940" y="18323"/>
                </a:lnTo>
                <a:lnTo>
                  <a:pt x="6205" y="18396"/>
                </a:lnTo>
                <a:lnTo>
                  <a:pt x="7470" y="18469"/>
                </a:lnTo>
                <a:lnTo>
                  <a:pt x="8078" y="18469"/>
                </a:lnTo>
                <a:lnTo>
                  <a:pt x="8711" y="18445"/>
                </a:lnTo>
                <a:lnTo>
                  <a:pt x="9344" y="18396"/>
                </a:lnTo>
                <a:lnTo>
                  <a:pt x="9976" y="18323"/>
                </a:lnTo>
                <a:lnTo>
                  <a:pt x="11339" y="18128"/>
                </a:lnTo>
                <a:lnTo>
                  <a:pt x="12726" y="17958"/>
                </a:lnTo>
                <a:lnTo>
                  <a:pt x="13140" y="17885"/>
                </a:lnTo>
                <a:lnTo>
                  <a:pt x="13553" y="17812"/>
                </a:lnTo>
                <a:lnTo>
                  <a:pt x="13967" y="17666"/>
                </a:lnTo>
                <a:lnTo>
                  <a:pt x="14162" y="17593"/>
                </a:lnTo>
                <a:lnTo>
                  <a:pt x="14356" y="17472"/>
                </a:lnTo>
                <a:lnTo>
                  <a:pt x="14429" y="17496"/>
                </a:lnTo>
                <a:lnTo>
                  <a:pt x="14502" y="17496"/>
                </a:lnTo>
                <a:lnTo>
                  <a:pt x="14575" y="17472"/>
                </a:lnTo>
                <a:lnTo>
                  <a:pt x="14624" y="17447"/>
                </a:lnTo>
                <a:lnTo>
                  <a:pt x="14673" y="17399"/>
                </a:lnTo>
                <a:lnTo>
                  <a:pt x="14721" y="17326"/>
                </a:lnTo>
                <a:lnTo>
                  <a:pt x="14721" y="17277"/>
                </a:lnTo>
                <a:lnTo>
                  <a:pt x="14697" y="17180"/>
                </a:lnTo>
                <a:lnTo>
                  <a:pt x="14600" y="16912"/>
                </a:lnTo>
                <a:lnTo>
                  <a:pt x="14454" y="16669"/>
                </a:lnTo>
                <a:lnTo>
                  <a:pt x="14283" y="16401"/>
                </a:lnTo>
                <a:lnTo>
                  <a:pt x="14113" y="16182"/>
                </a:lnTo>
                <a:lnTo>
                  <a:pt x="14137" y="16158"/>
                </a:lnTo>
                <a:lnTo>
                  <a:pt x="14137" y="16133"/>
                </a:lnTo>
                <a:lnTo>
                  <a:pt x="14137" y="16109"/>
                </a:lnTo>
                <a:lnTo>
                  <a:pt x="14113" y="16109"/>
                </a:lnTo>
                <a:lnTo>
                  <a:pt x="14040" y="16085"/>
                </a:lnTo>
                <a:lnTo>
                  <a:pt x="13699" y="15671"/>
                </a:lnTo>
                <a:lnTo>
                  <a:pt x="13553" y="15525"/>
                </a:lnTo>
                <a:lnTo>
                  <a:pt x="13626" y="15452"/>
                </a:lnTo>
                <a:lnTo>
                  <a:pt x="13626" y="15403"/>
                </a:lnTo>
                <a:lnTo>
                  <a:pt x="13626" y="15379"/>
                </a:lnTo>
                <a:lnTo>
                  <a:pt x="13602" y="15355"/>
                </a:lnTo>
                <a:lnTo>
                  <a:pt x="13553" y="15355"/>
                </a:lnTo>
                <a:lnTo>
                  <a:pt x="13432" y="15379"/>
                </a:lnTo>
                <a:lnTo>
                  <a:pt x="13188" y="15136"/>
                </a:lnTo>
                <a:lnTo>
                  <a:pt x="12945" y="14892"/>
                </a:lnTo>
                <a:lnTo>
                  <a:pt x="12385" y="14454"/>
                </a:lnTo>
                <a:lnTo>
                  <a:pt x="12361" y="14381"/>
                </a:lnTo>
                <a:lnTo>
                  <a:pt x="12312" y="14357"/>
                </a:lnTo>
                <a:lnTo>
                  <a:pt x="12264" y="14333"/>
                </a:lnTo>
                <a:lnTo>
                  <a:pt x="12069" y="14211"/>
                </a:lnTo>
                <a:lnTo>
                  <a:pt x="11582" y="13870"/>
                </a:lnTo>
                <a:lnTo>
                  <a:pt x="11071" y="13554"/>
                </a:lnTo>
                <a:lnTo>
                  <a:pt x="10560" y="13262"/>
                </a:lnTo>
                <a:lnTo>
                  <a:pt x="10025" y="12994"/>
                </a:lnTo>
                <a:lnTo>
                  <a:pt x="9782" y="12897"/>
                </a:lnTo>
                <a:lnTo>
                  <a:pt x="9538" y="12824"/>
                </a:lnTo>
                <a:lnTo>
                  <a:pt x="9295" y="12751"/>
                </a:lnTo>
                <a:lnTo>
                  <a:pt x="9027" y="12702"/>
                </a:lnTo>
                <a:lnTo>
                  <a:pt x="8516" y="12629"/>
                </a:lnTo>
                <a:lnTo>
                  <a:pt x="8005" y="12629"/>
                </a:lnTo>
                <a:lnTo>
                  <a:pt x="8005" y="12264"/>
                </a:lnTo>
                <a:lnTo>
                  <a:pt x="7981" y="11899"/>
                </a:lnTo>
                <a:lnTo>
                  <a:pt x="7957" y="11559"/>
                </a:lnTo>
                <a:lnTo>
                  <a:pt x="7884" y="11194"/>
                </a:lnTo>
                <a:lnTo>
                  <a:pt x="7786" y="10731"/>
                </a:lnTo>
                <a:lnTo>
                  <a:pt x="7640" y="10269"/>
                </a:lnTo>
                <a:lnTo>
                  <a:pt x="7494" y="9807"/>
                </a:lnTo>
                <a:lnTo>
                  <a:pt x="7349" y="9345"/>
                </a:lnTo>
                <a:lnTo>
                  <a:pt x="7300" y="9077"/>
                </a:lnTo>
                <a:lnTo>
                  <a:pt x="7251" y="8809"/>
                </a:lnTo>
                <a:lnTo>
                  <a:pt x="7203" y="8250"/>
                </a:lnTo>
                <a:lnTo>
                  <a:pt x="7203" y="7666"/>
                </a:lnTo>
                <a:lnTo>
                  <a:pt x="7251" y="7106"/>
                </a:lnTo>
                <a:lnTo>
                  <a:pt x="7324" y="6522"/>
                </a:lnTo>
                <a:lnTo>
                  <a:pt x="7421" y="5938"/>
                </a:lnTo>
                <a:lnTo>
                  <a:pt x="7616" y="4746"/>
                </a:lnTo>
                <a:lnTo>
                  <a:pt x="7884" y="4746"/>
                </a:lnTo>
                <a:lnTo>
                  <a:pt x="8127" y="4673"/>
                </a:lnTo>
                <a:lnTo>
                  <a:pt x="8370" y="4575"/>
                </a:lnTo>
                <a:lnTo>
                  <a:pt x="8638" y="4454"/>
                </a:lnTo>
                <a:lnTo>
                  <a:pt x="8760" y="4527"/>
                </a:lnTo>
                <a:lnTo>
                  <a:pt x="8906" y="4624"/>
                </a:lnTo>
                <a:lnTo>
                  <a:pt x="9076" y="4673"/>
                </a:lnTo>
                <a:lnTo>
                  <a:pt x="9246" y="4721"/>
                </a:lnTo>
                <a:lnTo>
                  <a:pt x="9587" y="4794"/>
                </a:lnTo>
                <a:lnTo>
                  <a:pt x="10122" y="4794"/>
                </a:lnTo>
                <a:lnTo>
                  <a:pt x="10366" y="4746"/>
                </a:lnTo>
                <a:lnTo>
                  <a:pt x="10609" y="4673"/>
                </a:lnTo>
                <a:lnTo>
                  <a:pt x="10828" y="4575"/>
                </a:lnTo>
                <a:lnTo>
                  <a:pt x="11071" y="4454"/>
                </a:lnTo>
                <a:lnTo>
                  <a:pt x="11266" y="4308"/>
                </a:lnTo>
                <a:lnTo>
                  <a:pt x="11461" y="4162"/>
                </a:lnTo>
                <a:lnTo>
                  <a:pt x="11607" y="3967"/>
                </a:lnTo>
                <a:lnTo>
                  <a:pt x="11728" y="3797"/>
                </a:lnTo>
                <a:lnTo>
                  <a:pt x="11850" y="3602"/>
                </a:lnTo>
                <a:lnTo>
                  <a:pt x="11947" y="3407"/>
                </a:lnTo>
                <a:lnTo>
                  <a:pt x="12020" y="3188"/>
                </a:lnTo>
                <a:lnTo>
                  <a:pt x="12142" y="2775"/>
                </a:lnTo>
                <a:lnTo>
                  <a:pt x="12215" y="2312"/>
                </a:lnTo>
                <a:lnTo>
                  <a:pt x="12288" y="1850"/>
                </a:lnTo>
                <a:lnTo>
                  <a:pt x="12312" y="1412"/>
                </a:lnTo>
                <a:lnTo>
                  <a:pt x="12361" y="512"/>
                </a:lnTo>
                <a:lnTo>
                  <a:pt x="12458" y="463"/>
                </a:lnTo>
                <a:lnTo>
                  <a:pt x="12507" y="390"/>
                </a:lnTo>
                <a:lnTo>
                  <a:pt x="12531" y="317"/>
                </a:lnTo>
                <a:lnTo>
                  <a:pt x="12507" y="220"/>
                </a:lnTo>
                <a:lnTo>
                  <a:pt x="12483" y="147"/>
                </a:lnTo>
                <a:lnTo>
                  <a:pt x="12434" y="98"/>
                </a:lnTo>
                <a:lnTo>
                  <a:pt x="12337" y="74"/>
                </a:lnTo>
                <a:lnTo>
                  <a:pt x="12264" y="98"/>
                </a:lnTo>
                <a:lnTo>
                  <a:pt x="12069" y="147"/>
                </a:lnTo>
                <a:lnTo>
                  <a:pt x="12045" y="147"/>
                </a:lnTo>
                <a:lnTo>
                  <a:pt x="11631" y="269"/>
                </a:lnTo>
                <a:lnTo>
                  <a:pt x="11217" y="366"/>
                </a:lnTo>
                <a:lnTo>
                  <a:pt x="10804" y="463"/>
                </a:lnTo>
                <a:lnTo>
                  <a:pt x="10390" y="561"/>
                </a:lnTo>
                <a:lnTo>
                  <a:pt x="10001" y="707"/>
                </a:lnTo>
                <a:lnTo>
                  <a:pt x="9611" y="877"/>
                </a:lnTo>
                <a:lnTo>
                  <a:pt x="9417" y="974"/>
                </a:lnTo>
                <a:lnTo>
                  <a:pt x="9246" y="1096"/>
                </a:lnTo>
                <a:lnTo>
                  <a:pt x="9076" y="1242"/>
                </a:lnTo>
                <a:lnTo>
                  <a:pt x="8906" y="1388"/>
                </a:lnTo>
                <a:lnTo>
                  <a:pt x="8735" y="1558"/>
                </a:lnTo>
                <a:lnTo>
                  <a:pt x="8614" y="1753"/>
                </a:lnTo>
                <a:lnTo>
                  <a:pt x="8492" y="1947"/>
                </a:lnTo>
                <a:lnTo>
                  <a:pt x="8395" y="2142"/>
                </a:lnTo>
                <a:lnTo>
                  <a:pt x="8297" y="2361"/>
                </a:lnTo>
                <a:lnTo>
                  <a:pt x="8249" y="2580"/>
                </a:lnTo>
                <a:lnTo>
                  <a:pt x="8200" y="2799"/>
                </a:lnTo>
                <a:lnTo>
                  <a:pt x="8151" y="3042"/>
                </a:lnTo>
                <a:lnTo>
                  <a:pt x="8151" y="3286"/>
                </a:lnTo>
                <a:lnTo>
                  <a:pt x="8200" y="3578"/>
                </a:lnTo>
                <a:lnTo>
                  <a:pt x="8224" y="3724"/>
                </a:lnTo>
                <a:lnTo>
                  <a:pt x="8297" y="3845"/>
                </a:lnTo>
                <a:lnTo>
                  <a:pt x="8370" y="3967"/>
                </a:lnTo>
                <a:lnTo>
                  <a:pt x="8443" y="4040"/>
                </a:lnTo>
                <a:lnTo>
                  <a:pt x="8443" y="4064"/>
                </a:lnTo>
                <a:lnTo>
                  <a:pt x="8370" y="4089"/>
                </a:lnTo>
                <a:lnTo>
                  <a:pt x="8200" y="4186"/>
                </a:lnTo>
                <a:lnTo>
                  <a:pt x="8030" y="4259"/>
                </a:lnTo>
                <a:lnTo>
                  <a:pt x="7689" y="4381"/>
                </a:lnTo>
                <a:lnTo>
                  <a:pt x="7762" y="3797"/>
                </a:lnTo>
                <a:lnTo>
                  <a:pt x="7811" y="3237"/>
                </a:lnTo>
                <a:lnTo>
                  <a:pt x="7811" y="2702"/>
                </a:lnTo>
                <a:lnTo>
                  <a:pt x="7786" y="2142"/>
                </a:lnTo>
                <a:lnTo>
                  <a:pt x="7738" y="1874"/>
                </a:lnTo>
                <a:lnTo>
                  <a:pt x="7689" y="1607"/>
                </a:lnTo>
                <a:lnTo>
                  <a:pt x="7616" y="1339"/>
                </a:lnTo>
                <a:lnTo>
                  <a:pt x="7519" y="1072"/>
                </a:lnTo>
                <a:lnTo>
                  <a:pt x="7421" y="828"/>
                </a:lnTo>
                <a:lnTo>
                  <a:pt x="7300" y="561"/>
                </a:lnTo>
                <a:lnTo>
                  <a:pt x="7130" y="317"/>
                </a:lnTo>
                <a:lnTo>
                  <a:pt x="6959" y="50"/>
                </a:lnTo>
                <a:lnTo>
                  <a:pt x="6935" y="25"/>
                </a:lnTo>
                <a:lnTo>
                  <a:pt x="68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9"/>
          <p:cNvSpPr/>
          <p:nvPr/>
        </p:nvSpPr>
        <p:spPr>
          <a:xfrm>
            <a:off x="3119686" y="3494694"/>
            <a:ext cx="283530" cy="246470"/>
          </a:xfrm>
          <a:custGeom>
            <a:avLst/>
            <a:gdLst/>
            <a:ahLst/>
            <a:cxnLst/>
            <a:rect l="l" t="t" r="r" b="b"/>
            <a:pathLst>
              <a:path w="16571" h="14405" extrusionOk="0">
                <a:moveTo>
                  <a:pt x="8103" y="4623"/>
                </a:moveTo>
                <a:lnTo>
                  <a:pt x="7811" y="4818"/>
                </a:lnTo>
                <a:lnTo>
                  <a:pt x="7665" y="4915"/>
                </a:lnTo>
                <a:lnTo>
                  <a:pt x="7519" y="5013"/>
                </a:lnTo>
                <a:lnTo>
                  <a:pt x="7470" y="4623"/>
                </a:lnTo>
                <a:close/>
                <a:moveTo>
                  <a:pt x="8516" y="4599"/>
                </a:moveTo>
                <a:lnTo>
                  <a:pt x="8760" y="4623"/>
                </a:lnTo>
                <a:lnTo>
                  <a:pt x="9003" y="4648"/>
                </a:lnTo>
                <a:lnTo>
                  <a:pt x="9027" y="4648"/>
                </a:lnTo>
                <a:lnTo>
                  <a:pt x="8979" y="4672"/>
                </a:lnTo>
                <a:lnTo>
                  <a:pt x="8930" y="4721"/>
                </a:lnTo>
                <a:lnTo>
                  <a:pt x="8930" y="4696"/>
                </a:lnTo>
                <a:lnTo>
                  <a:pt x="8857" y="4769"/>
                </a:lnTo>
                <a:lnTo>
                  <a:pt x="8735" y="4818"/>
                </a:lnTo>
                <a:lnTo>
                  <a:pt x="8541" y="4940"/>
                </a:lnTo>
                <a:lnTo>
                  <a:pt x="8273" y="5134"/>
                </a:lnTo>
                <a:lnTo>
                  <a:pt x="8030" y="5329"/>
                </a:lnTo>
                <a:lnTo>
                  <a:pt x="7811" y="5475"/>
                </a:lnTo>
                <a:lnTo>
                  <a:pt x="7567" y="5621"/>
                </a:lnTo>
                <a:lnTo>
                  <a:pt x="7543" y="5256"/>
                </a:lnTo>
                <a:lnTo>
                  <a:pt x="7665" y="5232"/>
                </a:lnTo>
                <a:lnTo>
                  <a:pt x="7786" y="5159"/>
                </a:lnTo>
                <a:lnTo>
                  <a:pt x="8005" y="5037"/>
                </a:lnTo>
                <a:lnTo>
                  <a:pt x="8297" y="4842"/>
                </a:lnTo>
                <a:lnTo>
                  <a:pt x="8443" y="4745"/>
                </a:lnTo>
                <a:lnTo>
                  <a:pt x="8516" y="4599"/>
                </a:lnTo>
                <a:close/>
                <a:moveTo>
                  <a:pt x="9003" y="5086"/>
                </a:moveTo>
                <a:lnTo>
                  <a:pt x="8930" y="5572"/>
                </a:lnTo>
                <a:lnTo>
                  <a:pt x="8881" y="5572"/>
                </a:lnTo>
                <a:lnTo>
                  <a:pt x="8833" y="5597"/>
                </a:lnTo>
                <a:lnTo>
                  <a:pt x="8419" y="5864"/>
                </a:lnTo>
                <a:lnTo>
                  <a:pt x="8005" y="6108"/>
                </a:lnTo>
                <a:lnTo>
                  <a:pt x="7835" y="6181"/>
                </a:lnTo>
                <a:lnTo>
                  <a:pt x="7640" y="6278"/>
                </a:lnTo>
                <a:lnTo>
                  <a:pt x="7616" y="5889"/>
                </a:lnTo>
                <a:lnTo>
                  <a:pt x="7738" y="5840"/>
                </a:lnTo>
                <a:lnTo>
                  <a:pt x="7859" y="5791"/>
                </a:lnTo>
                <a:lnTo>
                  <a:pt x="8103" y="5645"/>
                </a:lnTo>
                <a:lnTo>
                  <a:pt x="9003" y="5086"/>
                </a:lnTo>
                <a:close/>
                <a:moveTo>
                  <a:pt x="8881" y="6010"/>
                </a:moveTo>
                <a:lnTo>
                  <a:pt x="8857" y="6181"/>
                </a:lnTo>
                <a:lnTo>
                  <a:pt x="8857" y="6254"/>
                </a:lnTo>
                <a:lnTo>
                  <a:pt x="8784" y="6254"/>
                </a:lnTo>
                <a:lnTo>
                  <a:pt x="8735" y="6278"/>
                </a:lnTo>
                <a:lnTo>
                  <a:pt x="8200" y="6570"/>
                </a:lnTo>
                <a:lnTo>
                  <a:pt x="7689" y="6862"/>
                </a:lnTo>
                <a:lnTo>
                  <a:pt x="7665" y="6594"/>
                </a:lnTo>
                <a:lnTo>
                  <a:pt x="7811" y="6570"/>
                </a:lnTo>
                <a:lnTo>
                  <a:pt x="7932" y="6521"/>
                </a:lnTo>
                <a:lnTo>
                  <a:pt x="8176" y="6400"/>
                </a:lnTo>
                <a:lnTo>
                  <a:pt x="8541" y="6229"/>
                </a:lnTo>
                <a:lnTo>
                  <a:pt x="8711" y="6132"/>
                </a:lnTo>
                <a:lnTo>
                  <a:pt x="8881" y="6010"/>
                </a:lnTo>
                <a:close/>
                <a:moveTo>
                  <a:pt x="8833" y="6594"/>
                </a:moveTo>
                <a:lnTo>
                  <a:pt x="8808" y="6765"/>
                </a:lnTo>
                <a:lnTo>
                  <a:pt x="8760" y="6789"/>
                </a:lnTo>
                <a:lnTo>
                  <a:pt x="8565" y="6862"/>
                </a:lnTo>
                <a:lnTo>
                  <a:pt x="8395" y="6959"/>
                </a:lnTo>
                <a:lnTo>
                  <a:pt x="8054" y="7178"/>
                </a:lnTo>
                <a:lnTo>
                  <a:pt x="7859" y="7300"/>
                </a:lnTo>
                <a:lnTo>
                  <a:pt x="7689" y="7446"/>
                </a:lnTo>
                <a:lnTo>
                  <a:pt x="7689" y="7105"/>
                </a:lnTo>
                <a:lnTo>
                  <a:pt x="8273" y="6862"/>
                </a:lnTo>
                <a:lnTo>
                  <a:pt x="8833" y="6594"/>
                </a:lnTo>
                <a:close/>
                <a:moveTo>
                  <a:pt x="8784" y="7154"/>
                </a:moveTo>
                <a:lnTo>
                  <a:pt x="8760" y="7470"/>
                </a:lnTo>
                <a:lnTo>
                  <a:pt x="8687" y="7495"/>
                </a:lnTo>
                <a:lnTo>
                  <a:pt x="8516" y="7568"/>
                </a:lnTo>
                <a:lnTo>
                  <a:pt x="8370" y="7665"/>
                </a:lnTo>
                <a:lnTo>
                  <a:pt x="8103" y="7884"/>
                </a:lnTo>
                <a:lnTo>
                  <a:pt x="7908" y="8030"/>
                </a:lnTo>
                <a:lnTo>
                  <a:pt x="7713" y="8200"/>
                </a:lnTo>
                <a:lnTo>
                  <a:pt x="7689" y="7787"/>
                </a:lnTo>
                <a:lnTo>
                  <a:pt x="7835" y="7714"/>
                </a:lnTo>
                <a:lnTo>
                  <a:pt x="7981" y="7641"/>
                </a:lnTo>
                <a:lnTo>
                  <a:pt x="8249" y="7470"/>
                </a:lnTo>
                <a:lnTo>
                  <a:pt x="8516" y="7300"/>
                </a:lnTo>
                <a:lnTo>
                  <a:pt x="8784" y="7154"/>
                </a:lnTo>
                <a:close/>
                <a:moveTo>
                  <a:pt x="8735" y="7835"/>
                </a:moveTo>
                <a:lnTo>
                  <a:pt x="8711" y="8103"/>
                </a:lnTo>
                <a:lnTo>
                  <a:pt x="8638" y="8127"/>
                </a:lnTo>
                <a:lnTo>
                  <a:pt x="8468" y="8249"/>
                </a:lnTo>
                <a:lnTo>
                  <a:pt x="8322" y="8371"/>
                </a:lnTo>
                <a:lnTo>
                  <a:pt x="8030" y="8662"/>
                </a:lnTo>
                <a:lnTo>
                  <a:pt x="7811" y="8857"/>
                </a:lnTo>
                <a:lnTo>
                  <a:pt x="7738" y="8444"/>
                </a:lnTo>
                <a:lnTo>
                  <a:pt x="7859" y="8395"/>
                </a:lnTo>
                <a:lnTo>
                  <a:pt x="8005" y="8322"/>
                </a:lnTo>
                <a:lnTo>
                  <a:pt x="8249" y="8176"/>
                </a:lnTo>
                <a:lnTo>
                  <a:pt x="8492" y="8006"/>
                </a:lnTo>
                <a:lnTo>
                  <a:pt x="8735" y="7835"/>
                </a:lnTo>
                <a:close/>
                <a:moveTo>
                  <a:pt x="8662" y="8687"/>
                </a:moveTo>
                <a:lnTo>
                  <a:pt x="8589" y="9198"/>
                </a:lnTo>
                <a:lnTo>
                  <a:pt x="8346" y="9125"/>
                </a:lnTo>
                <a:lnTo>
                  <a:pt x="8103" y="9100"/>
                </a:lnTo>
                <a:lnTo>
                  <a:pt x="8273" y="8979"/>
                </a:lnTo>
                <a:lnTo>
                  <a:pt x="8468" y="8833"/>
                </a:lnTo>
                <a:lnTo>
                  <a:pt x="8662" y="8687"/>
                </a:lnTo>
                <a:close/>
                <a:moveTo>
                  <a:pt x="7981" y="4088"/>
                </a:moveTo>
                <a:lnTo>
                  <a:pt x="7713" y="4112"/>
                </a:lnTo>
                <a:lnTo>
                  <a:pt x="7421" y="4137"/>
                </a:lnTo>
                <a:lnTo>
                  <a:pt x="7324" y="4137"/>
                </a:lnTo>
                <a:lnTo>
                  <a:pt x="7300" y="4161"/>
                </a:lnTo>
                <a:lnTo>
                  <a:pt x="7348" y="4210"/>
                </a:lnTo>
                <a:lnTo>
                  <a:pt x="7348" y="4210"/>
                </a:lnTo>
                <a:lnTo>
                  <a:pt x="7275" y="4185"/>
                </a:lnTo>
                <a:lnTo>
                  <a:pt x="7178" y="4185"/>
                </a:lnTo>
                <a:lnTo>
                  <a:pt x="7081" y="4234"/>
                </a:lnTo>
                <a:lnTo>
                  <a:pt x="7056" y="4283"/>
                </a:lnTo>
                <a:lnTo>
                  <a:pt x="7032" y="4331"/>
                </a:lnTo>
                <a:lnTo>
                  <a:pt x="7008" y="4502"/>
                </a:lnTo>
                <a:lnTo>
                  <a:pt x="6983" y="4672"/>
                </a:lnTo>
                <a:lnTo>
                  <a:pt x="6983" y="5037"/>
                </a:lnTo>
                <a:lnTo>
                  <a:pt x="7056" y="5743"/>
                </a:lnTo>
                <a:lnTo>
                  <a:pt x="7105" y="6448"/>
                </a:lnTo>
                <a:lnTo>
                  <a:pt x="7105" y="7154"/>
                </a:lnTo>
                <a:lnTo>
                  <a:pt x="7105" y="7738"/>
                </a:lnTo>
                <a:lnTo>
                  <a:pt x="7129" y="8322"/>
                </a:lnTo>
                <a:lnTo>
                  <a:pt x="7154" y="8638"/>
                </a:lnTo>
                <a:lnTo>
                  <a:pt x="7202" y="8930"/>
                </a:lnTo>
                <a:lnTo>
                  <a:pt x="7275" y="9198"/>
                </a:lnTo>
                <a:lnTo>
                  <a:pt x="7397" y="9465"/>
                </a:lnTo>
                <a:lnTo>
                  <a:pt x="7446" y="9538"/>
                </a:lnTo>
                <a:lnTo>
                  <a:pt x="7519" y="9587"/>
                </a:lnTo>
                <a:lnTo>
                  <a:pt x="7567" y="9636"/>
                </a:lnTo>
                <a:lnTo>
                  <a:pt x="7592" y="9660"/>
                </a:lnTo>
                <a:lnTo>
                  <a:pt x="7713" y="9660"/>
                </a:lnTo>
                <a:lnTo>
                  <a:pt x="7932" y="9563"/>
                </a:lnTo>
                <a:lnTo>
                  <a:pt x="8054" y="9538"/>
                </a:lnTo>
                <a:lnTo>
                  <a:pt x="8176" y="9538"/>
                </a:lnTo>
                <a:lnTo>
                  <a:pt x="8297" y="9587"/>
                </a:lnTo>
                <a:lnTo>
                  <a:pt x="8419" y="9636"/>
                </a:lnTo>
                <a:lnTo>
                  <a:pt x="8541" y="9684"/>
                </a:lnTo>
                <a:lnTo>
                  <a:pt x="8687" y="9709"/>
                </a:lnTo>
                <a:lnTo>
                  <a:pt x="8760" y="9709"/>
                </a:lnTo>
                <a:lnTo>
                  <a:pt x="8833" y="9684"/>
                </a:lnTo>
                <a:lnTo>
                  <a:pt x="8906" y="9636"/>
                </a:lnTo>
                <a:lnTo>
                  <a:pt x="8930" y="9563"/>
                </a:lnTo>
                <a:lnTo>
                  <a:pt x="9027" y="9490"/>
                </a:lnTo>
                <a:lnTo>
                  <a:pt x="9052" y="9441"/>
                </a:lnTo>
                <a:lnTo>
                  <a:pt x="9076" y="9392"/>
                </a:lnTo>
                <a:lnTo>
                  <a:pt x="9198" y="8760"/>
                </a:lnTo>
                <a:lnTo>
                  <a:pt x="9246" y="8127"/>
                </a:lnTo>
                <a:lnTo>
                  <a:pt x="9295" y="7495"/>
                </a:lnTo>
                <a:lnTo>
                  <a:pt x="9319" y="6886"/>
                </a:lnTo>
                <a:lnTo>
                  <a:pt x="9368" y="6278"/>
                </a:lnTo>
                <a:lnTo>
                  <a:pt x="9417" y="5694"/>
                </a:lnTo>
                <a:lnTo>
                  <a:pt x="9490" y="5110"/>
                </a:lnTo>
                <a:lnTo>
                  <a:pt x="9514" y="4526"/>
                </a:lnTo>
                <a:lnTo>
                  <a:pt x="9514" y="4453"/>
                </a:lnTo>
                <a:lnTo>
                  <a:pt x="9490" y="4404"/>
                </a:lnTo>
                <a:lnTo>
                  <a:pt x="9465" y="4356"/>
                </a:lnTo>
                <a:lnTo>
                  <a:pt x="9417" y="4331"/>
                </a:lnTo>
                <a:lnTo>
                  <a:pt x="9319" y="4307"/>
                </a:lnTo>
                <a:lnTo>
                  <a:pt x="9246" y="4210"/>
                </a:lnTo>
                <a:lnTo>
                  <a:pt x="9198" y="4185"/>
                </a:lnTo>
                <a:lnTo>
                  <a:pt x="9149" y="4161"/>
                </a:lnTo>
                <a:lnTo>
                  <a:pt x="8857" y="4112"/>
                </a:lnTo>
                <a:lnTo>
                  <a:pt x="8565" y="4088"/>
                </a:lnTo>
                <a:close/>
                <a:moveTo>
                  <a:pt x="8176" y="10585"/>
                </a:moveTo>
                <a:lnTo>
                  <a:pt x="7932" y="10804"/>
                </a:lnTo>
                <a:lnTo>
                  <a:pt x="7689" y="10974"/>
                </a:lnTo>
                <a:lnTo>
                  <a:pt x="7738" y="10877"/>
                </a:lnTo>
                <a:lnTo>
                  <a:pt x="7786" y="10755"/>
                </a:lnTo>
                <a:lnTo>
                  <a:pt x="7859" y="10658"/>
                </a:lnTo>
                <a:lnTo>
                  <a:pt x="7957" y="10585"/>
                </a:lnTo>
                <a:lnTo>
                  <a:pt x="8030" y="10609"/>
                </a:lnTo>
                <a:lnTo>
                  <a:pt x="8103" y="10585"/>
                </a:lnTo>
                <a:close/>
                <a:moveTo>
                  <a:pt x="8614" y="10682"/>
                </a:moveTo>
                <a:lnTo>
                  <a:pt x="8687" y="10779"/>
                </a:lnTo>
                <a:lnTo>
                  <a:pt x="8760" y="10877"/>
                </a:lnTo>
                <a:lnTo>
                  <a:pt x="8565" y="10998"/>
                </a:lnTo>
                <a:lnTo>
                  <a:pt x="8395" y="11144"/>
                </a:lnTo>
                <a:lnTo>
                  <a:pt x="8078" y="11436"/>
                </a:lnTo>
                <a:lnTo>
                  <a:pt x="7957" y="11582"/>
                </a:lnTo>
                <a:lnTo>
                  <a:pt x="7859" y="11704"/>
                </a:lnTo>
                <a:lnTo>
                  <a:pt x="7786" y="11826"/>
                </a:lnTo>
                <a:lnTo>
                  <a:pt x="7713" y="11728"/>
                </a:lnTo>
                <a:lnTo>
                  <a:pt x="7665" y="11607"/>
                </a:lnTo>
                <a:lnTo>
                  <a:pt x="7640" y="11485"/>
                </a:lnTo>
                <a:lnTo>
                  <a:pt x="7640" y="11363"/>
                </a:lnTo>
                <a:lnTo>
                  <a:pt x="7786" y="11315"/>
                </a:lnTo>
                <a:lnTo>
                  <a:pt x="7908" y="11242"/>
                </a:lnTo>
                <a:lnTo>
                  <a:pt x="8176" y="11071"/>
                </a:lnTo>
                <a:lnTo>
                  <a:pt x="8395" y="10901"/>
                </a:lnTo>
                <a:lnTo>
                  <a:pt x="8614" y="10682"/>
                </a:lnTo>
                <a:close/>
                <a:moveTo>
                  <a:pt x="8857" y="11266"/>
                </a:moveTo>
                <a:lnTo>
                  <a:pt x="8833" y="11412"/>
                </a:lnTo>
                <a:lnTo>
                  <a:pt x="8784" y="11558"/>
                </a:lnTo>
                <a:lnTo>
                  <a:pt x="8711" y="11655"/>
                </a:lnTo>
                <a:lnTo>
                  <a:pt x="8614" y="11753"/>
                </a:lnTo>
                <a:lnTo>
                  <a:pt x="8492" y="11826"/>
                </a:lnTo>
                <a:lnTo>
                  <a:pt x="8370" y="11899"/>
                </a:lnTo>
                <a:lnTo>
                  <a:pt x="8200" y="11923"/>
                </a:lnTo>
                <a:lnTo>
                  <a:pt x="8030" y="11923"/>
                </a:lnTo>
                <a:lnTo>
                  <a:pt x="8176" y="11801"/>
                </a:lnTo>
                <a:lnTo>
                  <a:pt x="8273" y="11728"/>
                </a:lnTo>
                <a:lnTo>
                  <a:pt x="8565" y="11485"/>
                </a:lnTo>
                <a:lnTo>
                  <a:pt x="8857" y="11266"/>
                </a:lnTo>
                <a:close/>
                <a:moveTo>
                  <a:pt x="8176" y="10049"/>
                </a:moveTo>
                <a:lnTo>
                  <a:pt x="8054" y="10074"/>
                </a:lnTo>
                <a:lnTo>
                  <a:pt x="7957" y="10122"/>
                </a:lnTo>
                <a:lnTo>
                  <a:pt x="7811" y="10171"/>
                </a:lnTo>
                <a:lnTo>
                  <a:pt x="7689" y="10220"/>
                </a:lnTo>
                <a:lnTo>
                  <a:pt x="7592" y="10268"/>
                </a:lnTo>
                <a:lnTo>
                  <a:pt x="7519" y="10366"/>
                </a:lnTo>
                <a:lnTo>
                  <a:pt x="7373" y="10536"/>
                </a:lnTo>
                <a:lnTo>
                  <a:pt x="7275" y="10755"/>
                </a:lnTo>
                <a:lnTo>
                  <a:pt x="7202" y="10974"/>
                </a:lnTo>
                <a:lnTo>
                  <a:pt x="7154" y="11242"/>
                </a:lnTo>
                <a:lnTo>
                  <a:pt x="7154" y="11509"/>
                </a:lnTo>
                <a:lnTo>
                  <a:pt x="7202" y="11753"/>
                </a:lnTo>
                <a:lnTo>
                  <a:pt x="7324" y="11972"/>
                </a:lnTo>
                <a:lnTo>
                  <a:pt x="7397" y="12069"/>
                </a:lnTo>
                <a:lnTo>
                  <a:pt x="7470" y="12142"/>
                </a:lnTo>
                <a:lnTo>
                  <a:pt x="7567" y="12215"/>
                </a:lnTo>
                <a:lnTo>
                  <a:pt x="7689" y="12288"/>
                </a:lnTo>
                <a:lnTo>
                  <a:pt x="7786" y="12337"/>
                </a:lnTo>
                <a:lnTo>
                  <a:pt x="7932" y="12385"/>
                </a:lnTo>
                <a:lnTo>
                  <a:pt x="8054" y="12410"/>
                </a:lnTo>
                <a:lnTo>
                  <a:pt x="8346" y="12410"/>
                </a:lnTo>
                <a:lnTo>
                  <a:pt x="8492" y="12385"/>
                </a:lnTo>
                <a:lnTo>
                  <a:pt x="8614" y="12337"/>
                </a:lnTo>
                <a:lnTo>
                  <a:pt x="8711" y="12288"/>
                </a:lnTo>
                <a:lnTo>
                  <a:pt x="8833" y="12215"/>
                </a:lnTo>
                <a:lnTo>
                  <a:pt x="8930" y="12142"/>
                </a:lnTo>
                <a:lnTo>
                  <a:pt x="9076" y="11972"/>
                </a:lnTo>
                <a:lnTo>
                  <a:pt x="9198" y="11753"/>
                </a:lnTo>
                <a:lnTo>
                  <a:pt x="9295" y="11534"/>
                </a:lnTo>
                <a:lnTo>
                  <a:pt x="9319" y="11266"/>
                </a:lnTo>
                <a:lnTo>
                  <a:pt x="9319" y="10998"/>
                </a:lnTo>
                <a:lnTo>
                  <a:pt x="9246" y="10779"/>
                </a:lnTo>
                <a:lnTo>
                  <a:pt x="9149" y="10560"/>
                </a:lnTo>
                <a:lnTo>
                  <a:pt x="9003" y="10366"/>
                </a:lnTo>
                <a:lnTo>
                  <a:pt x="8833" y="10220"/>
                </a:lnTo>
                <a:lnTo>
                  <a:pt x="8735" y="10171"/>
                </a:lnTo>
                <a:lnTo>
                  <a:pt x="8638" y="10122"/>
                </a:lnTo>
                <a:lnTo>
                  <a:pt x="8395" y="10049"/>
                </a:lnTo>
                <a:close/>
                <a:moveTo>
                  <a:pt x="8322" y="535"/>
                </a:moveTo>
                <a:lnTo>
                  <a:pt x="8443" y="560"/>
                </a:lnTo>
                <a:lnTo>
                  <a:pt x="8638" y="657"/>
                </a:lnTo>
                <a:lnTo>
                  <a:pt x="8833" y="803"/>
                </a:lnTo>
                <a:lnTo>
                  <a:pt x="9003" y="973"/>
                </a:lnTo>
                <a:lnTo>
                  <a:pt x="9344" y="1338"/>
                </a:lnTo>
                <a:lnTo>
                  <a:pt x="9757" y="1971"/>
                </a:lnTo>
                <a:lnTo>
                  <a:pt x="10147" y="2652"/>
                </a:lnTo>
                <a:lnTo>
                  <a:pt x="10901" y="4015"/>
                </a:lnTo>
                <a:lnTo>
                  <a:pt x="11655" y="5402"/>
                </a:lnTo>
                <a:lnTo>
                  <a:pt x="12045" y="6083"/>
                </a:lnTo>
                <a:lnTo>
                  <a:pt x="12434" y="6740"/>
                </a:lnTo>
                <a:lnTo>
                  <a:pt x="13164" y="7957"/>
                </a:lnTo>
                <a:lnTo>
                  <a:pt x="13918" y="9173"/>
                </a:lnTo>
                <a:lnTo>
                  <a:pt x="14672" y="10366"/>
                </a:lnTo>
                <a:lnTo>
                  <a:pt x="15427" y="11582"/>
                </a:lnTo>
                <a:lnTo>
                  <a:pt x="15402" y="11655"/>
                </a:lnTo>
                <a:lnTo>
                  <a:pt x="15402" y="11704"/>
                </a:lnTo>
                <a:lnTo>
                  <a:pt x="15427" y="11777"/>
                </a:lnTo>
                <a:lnTo>
                  <a:pt x="15475" y="11826"/>
                </a:lnTo>
                <a:lnTo>
                  <a:pt x="15646" y="11972"/>
                </a:lnTo>
                <a:lnTo>
                  <a:pt x="15792" y="12191"/>
                </a:lnTo>
                <a:lnTo>
                  <a:pt x="15913" y="12434"/>
                </a:lnTo>
                <a:lnTo>
                  <a:pt x="16011" y="12677"/>
                </a:lnTo>
                <a:lnTo>
                  <a:pt x="16059" y="12945"/>
                </a:lnTo>
                <a:lnTo>
                  <a:pt x="16035" y="13067"/>
                </a:lnTo>
                <a:lnTo>
                  <a:pt x="16035" y="13188"/>
                </a:lnTo>
                <a:lnTo>
                  <a:pt x="15986" y="13286"/>
                </a:lnTo>
                <a:lnTo>
                  <a:pt x="15938" y="13407"/>
                </a:lnTo>
                <a:lnTo>
                  <a:pt x="15865" y="13505"/>
                </a:lnTo>
                <a:lnTo>
                  <a:pt x="15792" y="13578"/>
                </a:lnTo>
                <a:lnTo>
                  <a:pt x="15597" y="13699"/>
                </a:lnTo>
                <a:lnTo>
                  <a:pt x="15402" y="13772"/>
                </a:lnTo>
                <a:lnTo>
                  <a:pt x="15159" y="13821"/>
                </a:lnTo>
                <a:lnTo>
                  <a:pt x="14940" y="13845"/>
                </a:lnTo>
                <a:lnTo>
                  <a:pt x="14040" y="13845"/>
                </a:lnTo>
                <a:lnTo>
                  <a:pt x="11023" y="13821"/>
                </a:lnTo>
                <a:lnTo>
                  <a:pt x="9514" y="13797"/>
                </a:lnTo>
                <a:lnTo>
                  <a:pt x="8005" y="13797"/>
                </a:lnTo>
                <a:lnTo>
                  <a:pt x="5159" y="13821"/>
                </a:lnTo>
                <a:lnTo>
                  <a:pt x="3723" y="13870"/>
                </a:lnTo>
                <a:lnTo>
                  <a:pt x="2312" y="13918"/>
                </a:lnTo>
                <a:lnTo>
                  <a:pt x="1630" y="13918"/>
                </a:lnTo>
                <a:lnTo>
                  <a:pt x="1411" y="13894"/>
                </a:lnTo>
                <a:lnTo>
                  <a:pt x="1192" y="13845"/>
                </a:lnTo>
                <a:lnTo>
                  <a:pt x="998" y="13772"/>
                </a:lnTo>
                <a:lnTo>
                  <a:pt x="803" y="13675"/>
                </a:lnTo>
                <a:lnTo>
                  <a:pt x="633" y="13529"/>
                </a:lnTo>
                <a:lnTo>
                  <a:pt x="535" y="13432"/>
                </a:lnTo>
                <a:lnTo>
                  <a:pt x="487" y="13334"/>
                </a:lnTo>
                <a:lnTo>
                  <a:pt x="462" y="13261"/>
                </a:lnTo>
                <a:lnTo>
                  <a:pt x="438" y="13164"/>
                </a:lnTo>
                <a:lnTo>
                  <a:pt x="438" y="12969"/>
                </a:lnTo>
                <a:lnTo>
                  <a:pt x="511" y="12799"/>
                </a:lnTo>
                <a:lnTo>
                  <a:pt x="657" y="12434"/>
                </a:lnTo>
                <a:lnTo>
                  <a:pt x="730" y="12239"/>
                </a:lnTo>
                <a:lnTo>
                  <a:pt x="779" y="12045"/>
                </a:lnTo>
                <a:lnTo>
                  <a:pt x="998" y="11680"/>
                </a:lnTo>
                <a:lnTo>
                  <a:pt x="1217" y="11290"/>
                </a:lnTo>
                <a:lnTo>
                  <a:pt x="1630" y="10512"/>
                </a:lnTo>
                <a:lnTo>
                  <a:pt x="2141" y="9684"/>
                </a:lnTo>
                <a:lnTo>
                  <a:pt x="2652" y="8833"/>
                </a:lnTo>
                <a:lnTo>
                  <a:pt x="3674" y="7081"/>
                </a:lnTo>
                <a:lnTo>
                  <a:pt x="4696" y="5329"/>
                </a:lnTo>
                <a:lnTo>
                  <a:pt x="5207" y="4477"/>
                </a:lnTo>
                <a:lnTo>
                  <a:pt x="5742" y="3650"/>
                </a:lnTo>
                <a:lnTo>
                  <a:pt x="6813" y="2020"/>
                </a:lnTo>
                <a:lnTo>
                  <a:pt x="7251" y="1338"/>
                </a:lnTo>
                <a:lnTo>
                  <a:pt x="7494" y="1022"/>
                </a:lnTo>
                <a:lnTo>
                  <a:pt x="7640" y="876"/>
                </a:lnTo>
                <a:lnTo>
                  <a:pt x="7786" y="730"/>
                </a:lnTo>
                <a:lnTo>
                  <a:pt x="7884" y="633"/>
                </a:lnTo>
                <a:lnTo>
                  <a:pt x="8005" y="584"/>
                </a:lnTo>
                <a:lnTo>
                  <a:pt x="8103" y="535"/>
                </a:lnTo>
                <a:close/>
                <a:moveTo>
                  <a:pt x="8346" y="0"/>
                </a:moveTo>
                <a:lnTo>
                  <a:pt x="8176" y="25"/>
                </a:lnTo>
                <a:lnTo>
                  <a:pt x="8005" y="73"/>
                </a:lnTo>
                <a:lnTo>
                  <a:pt x="7835" y="146"/>
                </a:lnTo>
                <a:lnTo>
                  <a:pt x="7665" y="219"/>
                </a:lnTo>
                <a:lnTo>
                  <a:pt x="7519" y="341"/>
                </a:lnTo>
                <a:lnTo>
                  <a:pt x="7251" y="584"/>
                </a:lnTo>
                <a:lnTo>
                  <a:pt x="7105" y="730"/>
                </a:lnTo>
                <a:lnTo>
                  <a:pt x="6983" y="900"/>
                </a:lnTo>
                <a:lnTo>
                  <a:pt x="6740" y="1265"/>
                </a:lnTo>
                <a:lnTo>
                  <a:pt x="6497" y="1630"/>
                </a:lnTo>
                <a:lnTo>
                  <a:pt x="6278" y="1995"/>
                </a:lnTo>
                <a:lnTo>
                  <a:pt x="5596" y="2969"/>
                </a:lnTo>
                <a:lnTo>
                  <a:pt x="4964" y="3966"/>
                </a:lnTo>
                <a:lnTo>
                  <a:pt x="4331" y="4988"/>
                </a:lnTo>
                <a:lnTo>
                  <a:pt x="3723" y="6035"/>
                </a:lnTo>
                <a:lnTo>
                  <a:pt x="2506" y="8127"/>
                </a:lnTo>
                <a:lnTo>
                  <a:pt x="1363" y="10147"/>
                </a:lnTo>
                <a:lnTo>
                  <a:pt x="900" y="10925"/>
                </a:lnTo>
                <a:lnTo>
                  <a:pt x="706" y="11339"/>
                </a:lnTo>
                <a:lnTo>
                  <a:pt x="535" y="11753"/>
                </a:lnTo>
                <a:lnTo>
                  <a:pt x="487" y="11801"/>
                </a:lnTo>
                <a:lnTo>
                  <a:pt x="462" y="11850"/>
                </a:lnTo>
                <a:lnTo>
                  <a:pt x="389" y="12069"/>
                </a:lnTo>
                <a:lnTo>
                  <a:pt x="268" y="12288"/>
                </a:lnTo>
                <a:lnTo>
                  <a:pt x="170" y="12507"/>
                </a:lnTo>
                <a:lnTo>
                  <a:pt x="49" y="12726"/>
                </a:lnTo>
                <a:lnTo>
                  <a:pt x="24" y="12823"/>
                </a:lnTo>
                <a:lnTo>
                  <a:pt x="0" y="12945"/>
                </a:lnTo>
                <a:lnTo>
                  <a:pt x="0" y="13067"/>
                </a:lnTo>
                <a:lnTo>
                  <a:pt x="0" y="13188"/>
                </a:lnTo>
                <a:lnTo>
                  <a:pt x="73" y="13407"/>
                </a:lnTo>
                <a:lnTo>
                  <a:pt x="146" y="13651"/>
                </a:lnTo>
                <a:lnTo>
                  <a:pt x="292" y="13845"/>
                </a:lnTo>
                <a:lnTo>
                  <a:pt x="438" y="13991"/>
                </a:lnTo>
                <a:lnTo>
                  <a:pt x="633" y="14113"/>
                </a:lnTo>
                <a:lnTo>
                  <a:pt x="852" y="14210"/>
                </a:lnTo>
                <a:lnTo>
                  <a:pt x="1095" y="14283"/>
                </a:lnTo>
                <a:lnTo>
                  <a:pt x="1314" y="14332"/>
                </a:lnTo>
                <a:lnTo>
                  <a:pt x="1776" y="14381"/>
                </a:lnTo>
                <a:lnTo>
                  <a:pt x="2141" y="14405"/>
                </a:lnTo>
                <a:lnTo>
                  <a:pt x="3309" y="14405"/>
                </a:lnTo>
                <a:lnTo>
                  <a:pt x="4064" y="14356"/>
                </a:lnTo>
                <a:lnTo>
                  <a:pt x="4842" y="14332"/>
                </a:lnTo>
                <a:lnTo>
                  <a:pt x="6691" y="14308"/>
                </a:lnTo>
                <a:lnTo>
                  <a:pt x="8565" y="14283"/>
                </a:lnTo>
                <a:lnTo>
                  <a:pt x="10439" y="14283"/>
                </a:lnTo>
                <a:lnTo>
                  <a:pt x="12337" y="14308"/>
                </a:lnTo>
                <a:lnTo>
                  <a:pt x="13748" y="14356"/>
                </a:lnTo>
                <a:lnTo>
                  <a:pt x="14478" y="14356"/>
                </a:lnTo>
                <a:lnTo>
                  <a:pt x="14818" y="14332"/>
                </a:lnTo>
                <a:lnTo>
                  <a:pt x="15159" y="14308"/>
                </a:lnTo>
                <a:lnTo>
                  <a:pt x="15402" y="14259"/>
                </a:lnTo>
                <a:lnTo>
                  <a:pt x="15621" y="14210"/>
                </a:lnTo>
                <a:lnTo>
                  <a:pt x="15840" y="14113"/>
                </a:lnTo>
                <a:lnTo>
                  <a:pt x="16059" y="13991"/>
                </a:lnTo>
                <a:lnTo>
                  <a:pt x="16230" y="13845"/>
                </a:lnTo>
                <a:lnTo>
                  <a:pt x="16400" y="13675"/>
                </a:lnTo>
                <a:lnTo>
                  <a:pt x="16497" y="13480"/>
                </a:lnTo>
                <a:lnTo>
                  <a:pt x="16522" y="13359"/>
                </a:lnTo>
                <a:lnTo>
                  <a:pt x="16546" y="13237"/>
                </a:lnTo>
                <a:lnTo>
                  <a:pt x="16570" y="13042"/>
                </a:lnTo>
                <a:lnTo>
                  <a:pt x="16546" y="12848"/>
                </a:lnTo>
                <a:lnTo>
                  <a:pt x="16522" y="12653"/>
                </a:lnTo>
                <a:lnTo>
                  <a:pt x="16473" y="12458"/>
                </a:lnTo>
                <a:lnTo>
                  <a:pt x="16400" y="12264"/>
                </a:lnTo>
                <a:lnTo>
                  <a:pt x="16303" y="12069"/>
                </a:lnTo>
                <a:lnTo>
                  <a:pt x="16205" y="11899"/>
                </a:lnTo>
                <a:lnTo>
                  <a:pt x="16084" y="11728"/>
                </a:lnTo>
                <a:lnTo>
                  <a:pt x="15281" y="10414"/>
                </a:lnTo>
                <a:lnTo>
                  <a:pt x="14478" y="9100"/>
                </a:lnTo>
                <a:lnTo>
                  <a:pt x="12848" y="6497"/>
                </a:lnTo>
                <a:lnTo>
                  <a:pt x="12458" y="5840"/>
                </a:lnTo>
                <a:lnTo>
                  <a:pt x="12069" y="5159"/>
                </a:lnTo>
                <a:lnTo>
                  <a:pt x="11315" y="3747"/>
                </a:lnTo>
                <a:lnTo>
                  <a:pt x="10536" y="2336"/>
                </a:lnTo>
                <a:lnTo>
                  <a:pt x="10147" y="1655"/>
                </a:lnTo>
                <a:lnTo>
                  <a:pt x="9757" y="998"/>
                </a:lnTo>
                <a:lnTo>
                  <a:pt x="9709" y="925"/>
                </a:lnTo>
                <a:lnTo>
                  <a:pt x="9636" y="876"/>
                </a:lnTo>
                <a:lnTo>
                  <a:pt x="9417" y="608"/>
                </a:lnTo>
                <a:lnTo>
                  <a:pt x="9149" y="341"/>
                </a:lnTo>
                <a:lnTo>
                  <a:pt x="9003" y="219"/>
                </a:lnTo>
                <a:lnTo>
                  <a:pt x="8857" y="98"/>
                </a:lnTo>
                <a:lnTo>
                  <a:pt x="8687" y="25"/>
                </a:lnTo>
                <a:lnTo>
                  <a:pt x="85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9"/>
          <p:cNvSpPr/>
          <p:nvPr/>
        </p:nvSpPr>
        <p:spPr>
          <a:xfrm>
            <a:off x="3578038" y="3472623"/>
            <a:ext cx="284368" cy="284779"/>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9"/>
          <p:cNvSpPr/>
          <p:nvPr/>
        </p:nvSpPr>
        <p:spPr>
          <a:xfrm>
            <a:off x="4036835" y="3468876"/>
            <a:ext cx="286439" cy="293111"/>
          </a:xfrm>
          <a:custGeom>
            <a:avLst/>
            <a:gdLst/>
            <a:ahLst/>
            <a:cxnLst/>
            <a:rect l="l" t="t" r="r" b="b"/>
            <a:pathLst>
              <a:path w="16741" h="17131" extrusionOk="0">
                <a:moveTo>
                  <a:pt x="6570" y="5719"/>
                </a:moveTo>
                <a:lnTo>
                  <a:pt x="6692" y="5913"/>
                </a:lnTo>
                <a:lnTo>
                  <a:pt x="6619" y="5986"/>
                </a:lnTo>
                <a:lnTo>
                  <a:pt x="6351" y="6181"/>
                </a:lnTo>
                <a:lnTo>
                  <a:pt x="6059" y="6400"/>
                </a:lnTo>
                <a:lnTo>
                  <a:pt x="5816" y="6668"/>
                </a:lnTo>
                <a:lnTo>
                  <a:pt x="5718" y="6789"/>
                </a:lnTo>
                <a:lnTo>
                  <a:pt x="5621" y="6935"/>
                </a:lnTo>
                <a:lnTo>
                  <a:pt x="5499" y="6838"/>
                </a:lnTo>
                <a:lnTo>
                  <a:pt x="5353" y="6741"/>
                </a:lnTo>
                <a:lnTo>
                  <a:pt x="5499" y="6643"/>
                </a:lnTo>
                <a:lnTo>
                  <a:pt x="5645" y="6522"/>
                </a:lnTo>
                <a:lnTo>
                  <a:pt x="5913" y="6303"/>
                </a:lnTo>
                <a:lnTo>
                  <a:pt x="6570" y="5719"/>
                </a:lnTo>
                <a:close/>
                <a:moveTo>
                  <a:pt x="6959" y="6205"/>
                </a:moveTo>
                <a:lnTo>
                  <a:pt x="7057" y="6303"/>
                </a:lnTo>
                <a:lnTo>
                  <a:pt x="6789" y="6522"/>
                </a:lnTo>
                <a:lnTo>
                  <a:pt x="6473" y="6789"/>
                </a:lnTo>
                <a:lnTo>
                  <a:pt x="6205" y="7057"/>
                </a:lnTo>
                <a:lnTo>
                  <a:pt x="6083" y="7179"/>
                </a:lnTo>
                <a:lnTo>
                  <a:pt x="5986" y="7300"/>
                </a:lnTo>
                <a:lnTo>
                  <a:pt x="5864" y="7154"/>
                </a:lnTo>
                <a:lnTo>
                  <a:pt x="5986" y="7057"/>
                </a:lnTo>
                <a:lnTo>
                  <a:pt x="6108" y="6935"/>
                </a:lnTo>
                <a:lnTo>
                  <a:pt x="6351" y="6692"/>
                </a:lnTo>
                <a:lnTo>
                  <a:pt x="6619" y="6449"/>
                </a:lnTo>
                <a:lnTo>
                  <a:pt x="6911" y="6254"/>
                </a:lnTo>
                <a:lnTo>
                  <a:pt x="6959" y="6205"/>
                </a:lnTo>
                <a:close/>
                <a:moveTo>
                  <a:pt x="7397" y="6619"/>
                </a:moveTo>
                <a:lnTo>
                  <a:pt x="7665" y="6814"/>
                </a:lnTo>
                <a:lnTo>
                  <a:pt x="7324" y="7033"/>
                </a:lnTo>
                <a:lnTo>
                  <a:pt x="7008" y="7276"/>
                </a:lnTo>
                <a:lnTo>
                  <a:pt x="6862" y="7422"/>
                </a:lnTo>
                <a:lnTo>
                  <a:pt x="6716" y="7568"/>
                </a:lnTo>
                <a:lnTo>
                  <a:pt x="6594" y="7714"/>
                </a:lnTo>
                <a:lnTo>
                  <a:pt x="6497" y="7884"/>
                </a:lnTo>
                <a:lnTo>
                  <a:pt x="6229" y="7568"/>
                </a:lnTo>
                <a:lnTo>
                  <a:pt x="6327" y="7495"/>
                </a:lnTo>
                <a:lnTo>
                  <a:pt x="6424" y="7422"/>
                </a:lnTo>
                <a:lnTo>
                  <a:pt x="6619" y="7252"/>
                </a:lnTo>
                <a:lnTo>
                  <a:pt x="7008" y="6935"/>
                </a:lnTo>
                <a:lnTo>
                  <a:pt x="7397" y="6619"/>
                </a:lnTo>
                <a:close/>
                <a:moveTo>
                  <a:pt x="8030" y="7081"/>
                </a:moveTo>
                <a:lnTo>
                  <a:pt x="8127" y="7154"/>
                </a:lnTo>
                <a:lnTo>
                  <a:pt x="7762" y="7373"/>
                </a:lnTo>
                <a:lnTo>
                  <a:pt x="7397" y="7641"/>
                </a:lnTo>
                <a:lnTo>
                  <a:pt x="7057" y="7933"/>
                </a:lnTo>
                <a:lnTo>
                  <a:pt x="6911" y="8079"/>
                </a:lnTo>
                <a:lnTo>
                  <a:pt x="6765" y="8249"/>
                </a:lnTo>
                <a:lnTo>
                  <a:pt x="6619" y="8030"/>
                </a:lnTo>
                <a:lnTo>
                  <a:pt x="6643" y="8030"/>
                </a:lnTo>
                <a:lnTo>
                  <a:pt x="6838" y="7909"/>
                </a:lnTo>
                <a:lnTo>
                  <a:pt x="7008" y="7787"/>
                </a:lnTo>
                <a:lnTo>
                  <a:pt x="7324" y="7544"/>
                </a:lnTo>
                <a:lnTo>
                  <a:pt x="7689" y="7300"/>
                </a:lnTo>
                <a:lnTo>
                  <a:pt x="8030" y="7081"/>
                </a:lnTo>
                <a:close/>
                <a:moveTo>
                  <a:pt x="9879" y="8931"/>
                </a:moveTo>
                <a:lnTo>
                  <a:pt x="9952" y="9052"/>
                </a:lnTo>
                <a:lnTo>
                  <a:pt x="9757" y="9223"/>
                </a:lnTo>
                <a:lnTo>
                  <a:pt x="9563" y="9417"/>
                </a:lnTo>
                <a:lnTo>
                  <a:pt x="9198" y="9782"/>
                </a:lnTo>
                <a:lnTo>
                  <a:pt x="9027" y="9953"/>
                </a:lnTo>
                <a:lnTo>
                  <a:pt x="8930" y="10074"/>
                </a:lnTo>
                <a:lnTo>
                  <a:pt x="8833" y="10196"/>
                </a:lnTo>
                <a:lnTo>
                  <a:pt x="8589" y="10050"/>
                </a:lnTo>
                <a:lnTo>
                  <a:pt x="8711" y="9977"/>
                </a:lnTo>
                <a:lnTo>
                  <a:pt x="8833" y="9880"/>
                </a:lnTo>
                <a:lnTo>
                  <a:pt x="9027" y="9685"/>
                </a:lnTo>
                <a:lnTo>
                  <a:pt x="9879" y="8931"/>
                </a:lnTo>
                <a:close/>
                <a:moveTo>
                  <a:pt x="10317" y="5670"/>
                </a:moveTo>
                <a:lnTo>
                  <a:pt x="10585" y="5962"/>
                </a:lnTo>
                <a:lnTo>
                  <a:pt x="10220" y="6230"/>
                </a:lnTo>
                <a:lnTo>
                  <a:pt x="9879" y="6497"/>
                </a:lnTo>
                <a:lnTo>
                  <a:pt x="9198" y="7081"/>
                </a:lnTo>
                <a:lnTo>
                  <a:pt x="8541" y="7690"/>
                </a:lnTo>
                <a:lnTo>
                  <a:pt x="7908" y="8274"/>
                </a:lnTo>
                <a:lnTo>
                  <a:pt x="7276" y="8906"/>
                </a:lnTo>
                <a:lnTo>
                  <a:pt x="6643" y="9515"/>
                </a:lnTo>
                <a:lnTo>
                  <a:pt x="6108" y="10050"/>
                </a:lnTo>
                <a:lnTo>
                  <a:pt x="5962" y="10196"/>
                </a:lnTo>
                <a:lnTo>
                  <a:pt x="5864" y="10366"/>
                </a:lnTo>
                <a:lnTo>
                  <a:pt x="5767" y="10512"/>
                </a:lnTo>
                <a:lnTo>
                  <a:pt x="5694" y="10682"/>
                </a:lnTo>
                <a:lnTo>
                  <a:pt x="5378" y="10415"/>
                </a:lnTo>
                <a:lnTo>
                  <a:pt x="5524" y="10293"/>
                </a:lnTo>
                <a:lnTo>
                  <a:pt x="5670" y="10147"/>
                </a:lnTo>
                <a:lnTo>
                  <a:pt x="5913" y="9880"/>
                </a:lnTo>
                <a:lnTo>
                  <a:pt x="6424" y="9320"/>
                </a:lnTo>
                <a:lnTo>
                  <a:pt x="6935" y="8760"/>
                </a:lnTo>
                <a:lnTo>
                  <a:pt x="6984" y="8712"/>
                </a:lnTo>
                <a:lnTo>
                  <a:pt x="7008" y="8663"/>
                </a:lnTo>
                <a:lnTo>
                  <a:pt x="7008" y="8566"/>
                </a:lnTo>
                <a:lnTo>
                  <a:pt x="7519" y="8103"/>
                </a:lnTo>
                <a:lnTo>
                  <a:pt x="7762" y="7884"/>
                </a:lnTo>
                <a:lnTo>
                  <a:pt x="8054" y="7690"/>
                </a:lnTo>
                <a:lnTo>
                  <a:pt x="8370" y="7495"/>
                </a:lnTo>
                <a:lnTo>
                  <a:pt x="8516" y="7373"/>
                </a:lnTo>
                <a:lnTo>
                  <a:pt x="8541" y="7300"/>
                </a:lnTo>
                <a:lnTo>
                  <a:pt x="8565" y="7227"/>
                </a:lnTo>
                <a:lnTo>
                  <a:pt x="8735" y="7130"/>
                </a:lnTo>
                <a:lnTo>
                  <a:pt x="8906" y="6984"/>
                </a:lnTo>
                <a:lnTo>
                  <a:pt x="9246" y="6716"/>
                </a:lnTo>
                <a:lnTo>
                  <a:pt x="9782" y="6205"/>
                </a:lnTo>
                <a:lnTo>
                  <a:pt x="10317" y="5670"/>
                </a:lnTo>
                <a:close/>
                <a:moveTo>
                  <a:pt x="10195" y="9369"/>
                </a:moveTo>
                <a:lnTo>
                  <a:pt x="10439" y="9661"/>
                </a:lnTo>
                <a:lnTo>
                  <a:pt x="9928" y="10147"/>
                </a:lnTo>
                <a:lnTo>
                  <a:pt x="9660" y="10415"/>
                </a:lnTo>
                <a:lnTo>
                  <a:pt x="9514" y="10536"/>
                </a:lnTo>
                <a:lnTo>
                  <a:pt x="9417" y="10682"/>
                </a:lnTo>
                <a:lnTo>
                  <a:pt x="9222" y="10512"/>
                </a:lnTo>
                <a:lnTo>
                  <a:pt x="9052" y="10366"/>
                </a:lnTo>
                <a:lnTo>
                  <a:pt x="9198" y="10293"/>
                </a:lnTo>
                <a:lnTo>
                  <a:pt x="9319" y="10171"/>
                </a:lnTo>
                <a:lnTo>
                  <a:pt x="9538" y="9977"/>
                </a:lnTo>
                <a:lnTo>
                  <a:pt x="9879" y="9685"/>
                </a:lnTo>
                <a:lnTo>
                  <a:pt x="10195" y="9369"/>
                </a:lnTo>
                <a:close/>
                <a:moveTo>
                  <a:pt x="10852" y="6278"/>
                </a:moveTo>
                <a:lnTo>
                  <a:pt x="10901" y="6303"/>
                </a:lnTo>
                <a:lnTo>
                  <a:pt x="10609" y="6546"/>
                </a:lnTo>
                <a:lnTo>
                  <a:pt x="10341" y="6789"/>
                </a:lnTo>
                <a:lnTo>
                  <a:pt x="9806" y="7325"/>
                </a:lnTo>
                <a:lnTo>
                  <a:pt x="8565" y="8541"/>
                </a:lnTo>
                <a:lnTo>
                  <a:pt x="7300" y="9734"/>
                </a:lnTo>
                <a:lnTo>
                  <a:pt x="6643" y="10342"/>
                </a:lnTo>
                <a:lnTo>
                  <a:pt x="6473" y="10512"/>
                </a:lnTo>
                <a:lnTo>
                  <a:pt x="6327" y="10658"/>
                </a:lnTo>
                <a:lnTo>
                  <a:pt x="6181" y="10853"/>
                </a:lnTo>
                <a:lnTo>
                  <a:pt x="6083" y="11023"/>
                </a:lnTo>
                <a:lnTo>
                  <a:pt x="6083" y="11047"/>
                </a:lnTo>
                <a:lnTo>
                  <a:pt x="5791" y="10780"/>
                </a:lnTo>
                <a:lnTo>
                  <a:pt x="5937" y="10707"/>
                </a:lnTo>
                <a:lnTo>
                  <a:pt x="6083" y="10609"/>
                </a:lnTo>
                <a:lnTo>
                  <a:pt x="6327" y="10390"/>
                </a:lnTo>
                <a:lnTo>
                  <a:pt x="6765" y="9904"/>
                </a:lnTo>
                <a:lnTo>
                  <a:pt x="7397" y="9271"/>
                </a:lnTo>
                <a:lnTo>
                  <a:pt x="8054" y="8663"/>
                </a:lnTo>
                <a:lnTo>
                  <a:pt x="8735" y="8055"/>
                </a:lnTo>
                <a:lnTo>
                  <a:pt x="9441" y="7471"/>
                </a:lnTo>
                <a:lnTo>
                  <a:pt x="10171" y="6887"/>
                </a:lnTo>
                <a:lnTo>
                  <a:pt x="10852" y="6278"/>
                </a:lnTo>
                <a:close/>
                <a:moveTo>
                  <a:pt x="10731" y="9953"/>
                </a:moveTo>
                <a:lnTo>
                  <a:pt x="10901" y="10123"/>
                </a:lnTo>
                <a:lnTo>
                  <a:pt x="10658" y="10317"/>
                </a:lnTo>
                <a:lnTo>
                  <a:pt x="10463" y="10512"/>
                </a:lnTo>
                <a:lnTo>
                  <a:pt x="10147" y="10755"/>
                </a:lnTo>
                <a:lnTo>
                  <a:pt x="10001" y="10901"/>
                </a:lnTo>
                <a:lnTo>
                  <a:pt x="9879" y="11047"/>
                </a:lnTo>
                <a:lnTo>
                  <a:pt x="9709" y="10926"/>
                </a:lnTo>
                <a:lnTo>
                  <a:pt x="9611" y="10877"/>
                </a:lnTo>
                <a:lnTo>
                  <a:pt x="9879" y="10682"/>
                </a:lnTo>
                <a:lnTo>
                  <a:pt x="10122" y="10488"/>
                </a:lnTo>
                <a:lnTo>
                  <a:pt x="10731" y="9953"/>
                </a:lnTo>
                <a:close/>
                <a:moveTo>
                  <a:pt x="11193" y="6619"/>
                </a:moveTo>
                <a:lnTo>
                  <a:pt x="11315" y="6741"/>
                </a:lnTo>
                <a:lnTo>
                  <a:pt x="10852" y="7179"/>
                </a:lnTo>
                <a:lnTo>
                  <a:pt x="10439" y="7641"/>
                </a:lnTo>
                <a:lnTo>
                  <a:pt x="10001" y="8055"/>
                </a:lnTo>
                <a:lnTo>
                  <a:pt x="9806" y="8274"/>
                </a:lnTo>
                <a:lnTo>
                  <a:pt x="9733" y="8395"/>
                </a:lnTo>
                <a:lnTo>
                  <a:pt x="9684" y="8541"/>
                </a:lnTo>
                <a:lnTo>
                  <a:pt x="9684" y="8566"/>
                </a:lnTo>
                <a:lnTo>
                  <a:pt x="8857" y="9320"/>
                </a:lnTo>
                <a:lnTo>
                  <a:pt x="8565" y="9588"/>
                </a:lnTo>
                <a:lnTo>
                  <a:pt x="8419" y="9734"/>
                </a:lnTo>
                <a:lnTo>
                  <a:pt x="8346" y="9831"/>
                </a:lnTo>
                <a:lnTo>
                  <a:pt x="8297" y="9904"/>
                </a:lnTo>
                <a:lnTo>
                  <a:pt x="8224" y="9953"/>
                </a:lnTo>
                <a:lnTo>
                  <a:pt x="7713" y="10439"/>
                </a:lnTo>
                <a:lnTo>
                  <a:pt x="7203" y="10901"/>
                </a:lnTo>
                <a:lnTo>
                  <a:pt x="6886" y="11145"/>
                </a:lnTo>
                <a:lnTo>
                  <a:pt x="6716" y="11291"/>
                </a:lnTo>
                <a:lnTo>
                  <a:pt x="6570" y="11412"/>
                </a:lnTo>
                <a:lnTo>
                  <a:pt x="6254" y="11169"/>
                </a:lnTo>
                <a:lnTo>
                  <a:pt x="6424" y="11096"/>
                </a:lnTo>
                <a:lnTo>
                  <a:pt x="6570" y="10974"/>
                </a:lnTo>
                <a:lnTo>
                  <a:pt x="6886" y="10707"/>
                </a:lnTo>
                <a:lnTo>
                  <a:pt x="7446" y="10147"/>
                </a:lnTo>
                <a:lnTo>
                  <a:pt x="8711" y="8955"/>
                </a:lnTo>
                <a:lnTo>
                  <a:pt x="10001" y="7763"/>
                </a:lnTo>
                <a:lnTo>
                  <a:pt x="10609" y="7203"/>
                </a:lnTo>
                <a:lnTo>
                  <a:pt x="10901" y="6911"/>
                </a:lnTo>
                <a:lnTo>
                  <a:pt x="11193" y="6619"/>
                </a:lnTo>
                <a:close/>
                <a:moveTo>
                  <a:pt x="11120" y="10366"/>
                </a:moveTo>
                <a:lnTo>
                  <a:pt x="11290" y="10536"/>
                </a:lnTo>
                <a:lnTo>
                  <a:pt x="10998" y="10828"/>
                </a:lnTo>
                <a:lnTo>
                  <a:pt x="10706" y="11096"/>
                </a:lnTo>
                <a:lnTo>
                  <a:pt x="10487" y="11266"/>
                </a:lnTo>
                <a:lnTo>
                  <a:pt x="10244" y="11437"/>
                </a:lnTo>
                <a:lnTo>
                  <a:pt x="10171" y="11315"/>
                </a:lnTo>
                <a:lnTo>
                  <a:pt x="10074" y="11218"/>
                </a:lnTo>
                <a:lnTo>
                  <a:pt x="10220" y="11120"/>
                </a:lnTo>
                <a:lnTo>
                  <a:pt x="10366" y="11023"/>
                </a:lnTo>
                <a:lnTo>
                  <a:pt x="10633" y="10780"/>
                </a:lnTo>
                <a:lnTo>
                  <a:pt x="10877" y="10585"/>
                </a:lnTo>
                <a:lnTo>
                  <a:pt x="11120" y="10366"/>
                </a:lnTo>
                <a:close/>
                <a:moveTo>
                  <a:pt x="10220" y="5208"/>
                </a:moveTo>
                <a:lnTo>
                  <a:pt x="10122" y="5232"/>
                </a:lnTo>
                <a:lnTo>
                  <a:pt x="10049" y="5305"/>
                </a:lnTo>
                <a:lnTo>
                  <a:pt x="9952" y="5378"/>
                </a:lnTo>
                <a:lnTo>
                  <a:pt x="9344" y="6011"/>
                </a:lnTo>
                <a:lnTo>
                  <a:pt x="9027" y="6303"/>
                </a:lnTo>
                <a:lnTo>
                  <a:pt x="8687" y="6570"/>
                </a:lnTo>
                <a:lnTo>
                  <a:pt x="8419" y="6789"/>
                </a:lnTo>
                <a:lnTo>
                  <a:pt x="8005" y="6497"/>
                </a:lnTo>
                <a:lnTo>
                  <a:pt x="7592" y="6157"/>
                </a:lnTo>
                <a:lnTo>
                  <a:pt x="7373" y="5962"/>
                </a:lnTo>
                <a:lnTo>
                  <a:pt x="7178" y="5767"/>
                </a:lnTo>
                <a:lnTo>
                  <a:pt x="6984" y="5573"/>
                </a:lnTo>
                <a:lnTo>
                  <a:pt x="6740" y="5402"/>
                </a:lnTo>
                <a:lnTo>
                  <a:pt x="6716" y="5329"/>
                </a:lnTo>
                <a:lnTo>
                  <a:pt x="6643" y="5281"/>
                </a:lnTo>
                <a:lnTo>
                  <a:pt x="6594" y="5256"/>
                </a:lnTo>
                <a:lnTo>
                  <a:pt x="6448" y="5256"/>
                </a:lnTo>
                <a:lnTo>
                  <a:pt x="6400" y="5305"/>
                </a:lnTo>
                <a:lnTo>
                  <a:pt x="5621" y="6011"/>
                </a:lnTo>
                <a:lnTo>
                  <a:pt x="5280" y="6303"/>
                </a:lnTo>
                <a:lnTo>
                  <a:pt x="5134" y="6473"/>
                </a:lnTo>
                <a:lnTo>
                  <a:pt x="5086" y="6570"/>
                </a:lnTo>
                <a:lnTo>
                  <a:pt x="5037" y="6668"/>
                </a:lnTo>
                <a:lnTo>
                  <a:pt x="5037" y="6716"/>
                </a:lnTo>
                <a:lnTo>
                  <a:pt x="5037" y="6741"/>
                </a:lnTo>
                <a:lnTo>
                  <a:pt x="5086" y="6789"/>
                </a:lnTo>
                <a:lnTo>
                  <a:pt x="5110" y="6814"/>
                </a:lnTo>
                <a:lnTo>
                  <a:pt x="5183" y="6911"/>
                </a:lnTo>
                <a:lnTo>
                  <a:pt x="5256" y="7033"/>
                </a:lnTo>
                <a:lnTo>
                  <a:pt x="5426" y="7227"/>
                </a:lnTo>
                <a:lnTo>
                  <a:pt x="5791" y="7617"/>
                </a:lnTo>
                <a:lnTo>
                  <a:pt x="6156" y="8079"/>
                </a:lnTo>
                <a:lnTo>
                  <a:pt x="6521" y="8541"/>
                </a:lnTo>
                <a:lnTo>
                  <a:pt x="5694" y="9466"/>
                </a:lnTo>
                <a:lnTo>
                  <a:pt x="5256" y="9904"/>
                </a:lnTo>
                <a:lnTo>
                  <a:pt x="5159" y="10025"/>
                </a:lnTo>
                <a:lnTo>
                  <a:pt x="5061" y="10147"/>
                </a:lnTo>
                <a:lnTo>
                  <a:pt x="5013" y="10269"/>
                </a:lnTo>
                <a:lnTo>
                  <a:pt x="4988" y="10415"/>
                </a:lnTo>
                <a:lnTo>
                  <a:pt x="4988" y="10439"/>
                </a:lnTo>
                <a:lnTo>
                  <a:pt x="4988" y="10512"/>
                </a:lnTo>
                <a:lnTo>
                  <a:pt x="5013" y="10585"/>
                </a:lnTo>
                <a:lnTo>
                  <a:pt x="5159" y="10780"/>
                </a:lnTo>
                <a:lnTo>
                  <a:pt x="5305" y="10950"/>
                </a:lnTo>
                <a:lnTo>
                  <a:pt x="5670" y="11291"/>
                </a:lnTo>
                <a:lnTo>
                  <a:pt x="6035" y="11607"/>
                </a:lnTo>
                <a:lnTo>
                  <a:pt x="6424" y="11875"/>
                </a:lnTo>
                <a:lnTo>
                  <a:pt x="6473" y="11899"/>
                </a:lnTo>
                <a:lnTo>
                  <a:pt x="6521" y="11923"/>
                </a:lnTo>
                <a:lnTo>
                  <a:pt x="6594" y="11899"/>
                </a:lnTo>
                <a:lnTo>
                  <a:pt x="6619" y="11899"/>
                </a:lnTo>
                <a:lnTo>
                  <a:pt x="6692" y="11826"/>
                </a:lnTo>
                <a:lnTo>
                  <a:pt x="6740" y="11729"/>
                </a:lnTo>
                <a:lnTo>
                  <a:pt x="6911" y="11631"/>
                </a:lnTo>
                <a:lnTo>
                  <a:pt x="7057" y="11510"/>
                </a:lnTo>
                <a:lnTo>
                  <a:pt x="7349" y="11266"/>
                </a:lnTo>
                <a:lnTo>
                  <a:pt x="7859" y="10828"/>
                </a:lnTo>
                <a:lnTo>
                  <a:pt x="8370" y="10342"/>
                </a:lnTo>
                <a:lnTo>
                  <a:pt x="8468" y="10439"/>
                </a:lnTo>
                <a:lnTo>
                  <a:pt x="8784" y="10707"/>
                </a:lnTo>
                <a:lnTo>
                  <a:pt x="9076" y="10999"/>
                </a:lnTo>
                <a:lnTo>
                  <a:pt x="9198" y="11120"/>
                </a:lnTo>
                <a:lnTo>
                  <a:pt x="9319" y="11218"/>
                </a:lnTo>
                <a:lnTo>
                  <a:pt x="9587" y="11364"/>
                </a:lnTo>
                <a:lnTo>
                  <a:pt x="9709" y="11485"/>
                </a:lnTo>
                <a:lnTo>
                  <a:pt x="9830" y="11583"/>
                </a:lnTo>
                <a:lnTo>
                  <a:pt x="9928" y="11704"/>
                </a:lnTo>
                <a:lnTo>
                  <a:pt x="10001" y="11753"/>
                </a:lnTo>
                <a:lnTo>
                  <a:pt x="10074" y="11777"/>
                </a:lnTo>
                <a:lnTo>
                  <a:pt x="10098" y="11802"/>
                </a:lnTo>
                <a:lnTo>
                  <a:pt x="10220" y="11802"/>
                </a:lnTo>
                <a:lnTo>
                  <a:pt x="10317" y="11777"/>
                </a:lnTo>
                <a:lnTo>
                  <a:pt x="10414" y="11729"/>
                </a:lnTo>
                <a:lnTo>
                  <a:pt x="10512" y="11680"/>
                </a:lnTo>
                <a:lnTo>
                  <a:pt x="10706" y="11534"/>
                </a:lnTo>
                <a:lnTo>
                  <a:pt x="10877" y="11388"/>
                </a:lnTo>
                <a:lnTo>
                  <a:pt x="11096" y="11218"/>
                </a:lnTo>
                <a:lnTo>
                  <a:pt x="11315" y="10999"/>
                </a:lnTo>
                <a:lnTo>
                  <a:pt x="11704" y="10585"/>
                </a:lnTo>
                <a:lnTo>
                  <a:pt x="11753" y="10512"/>
                </a:lnTo>
                <a:lnTo>
                  <a:pt x="11753" y="10439"/>
                </a:lnTo>
                <a:lnTo>
                  <a:pt x="11728" y="10366"/>
                </a:lnTo>
                <a:lnTo>
                  <a:pt x="11680" y="10317"/>
                </a:lnTo>
                <a:lnTo>
                  <a:pt x="11631" y="10244"/>
                </a:lnTo>
                <a:lnTo>
                  <a:pt x="11339" y="9904"/>
                </a:lnTo>
                <a:lnTo>
                  <a:pt x="11047" y="9588"/>
                </a:lnTo>
                <a:lnTo>
                  <a:pt x="10731" y="9271"/>
                </a:lnTo>
                <a:lnTo>
                  <a:pt x="10439" y="8955"/>
                </a:lnTo>
                <a:lnTo>
                  <a:pt x="10414" y="8906"/>
                </a:lnTo>
                <a:lnTo>
                  <a:pt x="10366" y="8882"/>
                </a:lnTo>
                <a:lnTo>
                  <a:pt x="10195" y="8639"/>
                </a:lnTo>
                <a:lnTo>
                  <a:pt x="10220" y="8590"/>
                </a:lnTo>
                <a:lnTo>
                  <a:pt x="10220" y="8517"/>
                </a:lnTo>
                <a:lnTo>
                  <a:pt x="10220" y="8468"/>
                </a:lnTo>
                <a:lnTo>
                  <a:pt x="10195" y="8420"/>
                </a:lnTo>
                <a:lnTo>
                  <a:pt x="10463" y="8152"/>
                </a:lnTo>
                <a:lnTo>
                  <a:pt x="10706" y="7909"/>
                </a:lnTo>
                <a:lnTo>
                  <a:pt x="11193" y="7422"/>
                </a:lnTo>
                <a:lnTo>
                  <a:pt x="11461" y="7179"/>
                </a:lnTo>
                <a:lnTo>
                  <a:pt x="11680" y="6911"/>
                </a:lnTo>
                <a:lnTo>
                  <a:pt x="11728" y="6838"/>
                </a:lnTo>
                <a:lnTo>
                  <a:pt x="11728" y="6741"/>
                </a:lnTo>
                <a:lnTo>
                  <a:pt x="11753" y="6692"/>
                </a:lnTo>
                <a:lnTo>
                  <a:pt x="11753" y="6643"/>
                </a:lnTo>
                <a:lnTo>
                  <a:pt x="11753" y="6570"/>
                </a:lnTo>
                <a:lnTo>
                  <a:pt x="11728" y="6522"/>
                </a:lnTo>
                <a:lnTo>
                  <a:pt x="11607" y="6351"/>
                </a:lnTo>
                <a:lnTo>
                  <a:pt x="11461" y="6205"/>
                </a:lnTo>
                <a:lnTo>
                  <a:pt x="11169" y="5913"/>
                </a:lnTo>
                <a:lnTo>
                  <a:pt x="10852" y="5597"/>
                </a:lnTo>
                <a:lnTo>
                  <a:pt x="10536" y="5305"/>
                </a:lnTo>
                <a:lnTo>
                  <a:pt x="10463" y="5256"/>
                </a:lnTo>
                <a:lnTo>
                  <a:pt x="10366" y="5256"/>
                </a:lnTo>
                <a:lnTo>
                  <a:pt x="10341" y="5232"/>
                </a:lnTo>
                <a:lnTo>
                  <a:pt x="10220" y="5208"/>
                </a:lnTo>
                <a:close/>
                <a:moveTo>
                  <a:pt x="11631" y="536"/>
                </a:moveTo>
                <a:lnTo>
                  <a:pt x="11728" y="658"/>
                </a:lnTo>
                <a:lnTo>
                  <a:pt x="11801" y="779"/>
                </a:lnTo>
                <a:lnTo>
                  <a:pt x="12020" y="998"/>
                </a:lnTo>
                <a:lnTo>
                  <a:pt x="12483" y="1412"/>
                </a:lnTo>
                <a:lnTo>
                  <a:pt x="13164" y="2044"/>
                </a:lnTo>
                <a:lnTo>
                  <a:pt x="13797" y="2677"/>
                </a:lnTo>
                <a:lnTo>
                  <a:pt x="14429" y="3334"/>
                </a:lnTo>
                <a:lnTo>
                  <a:pt x="15062" y="3991"/>
                </a:lnTo>
                <a:lnTo>
                  <a:pt x="16278" y="5354"/>
                </a:lnTo>
                <a:lnTo>
                  <a:pt x="16303" y="5354"/>
                </a:lnTo>
                <a:lnTo>
                  <a:pt x="16254" y="5548"/>
                </a:lnTo>
                <a:lnTo>
                  <a:pt x="16230" y="5719"/>
                </a:lnTo>
                <a:lnTo>
                  <a:pt x="16181" y="6084"/>
                </a:lnTo>
                <a:lnTo>
                  <a:pt x="16181" y="6838"/>
                </a:lnTo>
                <a:lnTo>
                  <a:pt x="16157" y="7690"/>
                </a:lnTo>
                <a:lnTo>
                  <a:pt x="16157" y="8541"/>
                </a:lnTo>
                <a:lnTo>
                  <a:pt x="16181" y="10244"/>
                </a:lnTo>
                <a:lnTo>
                  <a:pt x="16230" y="11948"/>
                </a:lnTo>
                <a:lnTo>
                  <a:pt x="16230" y="11972"/>
                </a:lnTo>
                <a:lnTo>
                  <a:pt x="15938" y="12167"/>
                </a:lnTo>
                <a:lnTo>
                  <a:pt x="15646" y="12410"/>
                </a:lnTo>
                <a:lnTo>
                  <a:pt x="15354" y="12653"/>
                </a:lnTo>
                <a:lnTo>
                  <a:pt x="15086" y="12921"/>
                </a:lnTo>
                <a:lnTo>
                  <a:pt x="14551" y="13456"/>
                </a:lnTo>
                <a:lnTo>
                  <a:pt x="14016" y="13992"/>
                </a:lnTo>
                <a:lnTo>
                  <a:pt x="11509" y="16401"/>
                </a:lnTo>
                <a:lnTo>
                  <a:pt x="11461" y="16474"/>
                </a:lnTo>
                <a:lnTo>
                  <a:pt x="9830" y="16571"/>
                </a:lnTo>
                <a:lnTo>
                  <a:pt x="9027" y="16595"/>
                </a:lnTo>
                <a:lnTo>
                  <a:pt x="8200" y="16620"/>
                </a:lnTo>
                <a:lnTo>
                  <a:pt x="7349" y="16595"/>
                </a:lnTo>
                <a:lnTo>
                  <a:pt x="6521" y="16571"/>
                </a:lnTo>
                <a:lnTo>
                  <a:pt x="5840" y="16498"/>
                </a:lnTo>
                <a:lnTo>
                  <a:pt x="5329" y="16498"/>
                </a:lnTo>
                <a:lnTo>
                  <a:pt x="5159" y="16522"/>
                </a:lnTo>
                <a:lnTo>
                  <a:pt x="5110" y="16401"/>
                </a:lnTo>
                <a:lnTo>
                  <a:pt x="5037" y="16255"/>
                </a:lnTo>
                <a:lnTo>
                  <a:pt x="4940" y="16133"/>
                </a:lnTo>
                <a:lnTo>
                  <a:pt x="4842" y="16011"/>
                </a:lnTo>
                <a:lnTo>
                  <a:pt x="4429" y="15549"/>
                </a:lnTo>
                <a:lnTo>
                  <a:pt x="3772" y="14868"/>
                </a:lnTo>
                <a:lnTo>
                  <a:pt x="3431" y="14527"/>
                </a:lnTo>
                <a:lnTo>
                  <a:pt x="3090" y="14211"/>
                </a:lnTo>
                <a:lnTo>
                  <a:pt x="2750" y="13919"/>
                </a:lnTo>
                <a:lnTo>
                  <a:pt x="2385" y="13651"/>
                </a:lnTo>
                <a:lnTo>
                  <a:pt x="1679" y="13116"/>
                </a:lnTo>
                <a:lnTo>
                  <a:pt x="1338" y="12824"/>
                </a:lnTo>
                <a:lnTo>
                  <a:pt x="1022" y="12532"/>
                </a:lnTo>
                <a:lnTo>
                  <a:pt x="730" y="12191"/>
                </a:lnTo>
                <a:lnTo>
                  <a:pt x="487" y="11850"/>
                </a:lnTo>
                <a:lnTo>
                  <a:pt x="535" y="11704"/>
                </a:lnTo>
                <a:lnTo>
                  <a:pt x="560" y="11534"/>
                </a:lnTo>
                <a:lnTo>
                  <a:pt x="584" y="11218"/>
                </a:lnTo>
                <a:lnTo>
                  <a:pt x="584" y="10561"/>
                </a:lnTo>
                <a:lnTo>
                  <a:pt x="584" y="9612"/>
                </a:lnTo>
                <a:lnTo>
                  <a:pt x="584" y="8663"/>
                </a:lnTo>
                <a:lnTo>
                  <a:pt x="584" y="7714"/>
                </a:lnTo>
                <a:lnTo>
                  <a:pt x="535" y="6765"/>
                </a:lnTo>
                <a:lnTo>
                  <a:pt x="535" y="6132"/>
                </a:lnTo>
                <a:lnTo>
                  <a:pt x="511" y="5792"/>
                </a:lnTo>
                <a:lnTo>
                  <a:pt x="438" y="5475"/>
                </a:lnTo>
                <a:lnTo>
                  <a:pt x="511" y="5402"/>
                </a:lnTo>
                <a:lnTo>
                  <a:pt x="1046" y="4721"/>
                </a:lnTo>
                <a:lnTo>
                  <a:pt x="1582" y="4040"/>
                </a:lnTo>
                <a:lnTo>
                  <a:pt x="2141" y="3358"/>
                </a:lnTo>
                <a:lnTo>
                  <a:pt x="2725" y="2726"/>
                </a:lnTo>
                <a:lnTo>
                  <a:pt x="2993" y="2458"/>
                </a:lnTo>
                <a:lnTo>
                  <a:pt x="3285" y="2190"/>
                </a:lnTo>
                <a:lnTo>
                  <a:pt x="3869" y="1655"/>
                </a:lnTo>
                <a:lnTo>
                  <a:pt x="4429" y="1120"/>
                </a:lnTo>
                <a:lnTo>
                  <a:pt x="4696" y="852"/>
                </a:lnTo>
                <a:lnTo>
                  <a:pt x="4964" y="560"/>
                </a:lnTo>
                <a:lnTo>
                  <a:pt x="5305" y="609"/>
                </a:lnTo>
                <a:lnTo>
                  <a:pt x="5670" y="633"/>
                </a:lnTo>
                <a:lnTo>
                  <a:pt x="6400" y="633"/>
                </a:lnTo>
                <a:lnTo>
                  <a:pt x="8127" y="609"/>
                </a:lnTo>
                <a:lnTo>
                  <a:pt x="9003" y="609"/>
                </a:lnTo>
                <a:lnTo>
                  <a:pt x="9879" y="633"/>
                </a:lnTo>
                <a:lnTo>
                  <a:pt x="10779" y="609"/>
                </a:lnTo>
                <a:lnTo>
                  <a:pt x="11217" y="585"/>
                </a:lnTo>
                <a:lnTo>
                  <a:pt x="11631" y="536"/>
                </a:lnTo>
                <a:close/>
                <a:moveTo>
                  <a:pt x="10731" y="1"/>
                </a:moveTo>
                <a:lnTo>
                  <a:pt x="9855" y="25"/>
                </a:lnTo>
                <a:lnTo>
                  <a:pt x="8127" y="49"/>
                </a:lnTo>
                <a:lnTo>
                  <a:pt x="6400" y="74"/>
                </a:lnTo>
                <a:lnTo>
                  <a:pt x="5597" y="74"/>
                </a:lnTo>
                <a:lnTo>
                  <a:pt x="5207" y="98"/>
                </a:lnTo>
                <a:lnTo>
                  <a:pt x="4818" y="171"/>
                </a:lnTo>
                <a:lnTo>
                  <a:pt x="4769" y="195"/>
                </a:lnTo>
                <a:lnTo>
                  <a:pt x="4721" y="244"/>
                </a:lnTo>
                <a:lnTo>
                  <a:pt x="4696" y="293"/>
                </a:lnTo>
                <a:lnTo>
                  <a:pt x="4696" y="341"/>
                </a:lnTo>
                <a:lnTo>
                  <a:pt x="4331" y="536"/>
                </a:lnTo>
                <a:lnTo>
                  <a:pt x="4015" y="779"/>
                </a:lnTo>
                <a:lnTo>
                  <a:pt x="3674" y="1023"/>
                </a:lnTo>
                <a:lnTo>
                  <a:pt x="3382" y="1315"/>
                </a:lnTo>
                <a:lnTo>
                  <a:pt x="2774" y="1899"/>
                </a:lnTo>
                <a:lnTo>
                  <a:pt x="2239" y="2458"/>
                </a:lnTo>
                <a:lnTo>
                  <a:pt x="1655" y="3091"/>
                </a:lnTo>
                <a:lnTo>
                  <a:pt x="1071" y="3748"/>
                </a:lnTo>
                <a:lnTo>
                  <a:pt x="535" y="4429"/>
                </a:lnTo>
                <a:lnTo>
                  <a:pt x="49" y="5135"/>
                </a:lnTo>
                <a:lnTo>
                  <a:pt x="24" y="5208"/>
                </a:lnTo>
                <a:lnTo>
                  <a:pt x="0" y="5281"/>
                </a:lnTo>
                <a:lnTo>
                  <a:pt x="24" y="5354"/>
                </a:lnTo>
                <a:lnTo>
                  <a:pt x="49" y="5402"/>
                </a:lnTo>
                <a:lnTo>
                  <a:pt x="0" y="5694"/>
                </a:lnTo>
                <a:lnTo>
                  <a:pt x="0" y="5986"/>
                </a:lnTo>
                <a:lnTo>
                  <a:pt x="24" y="6570"/>
                </a:lnTo>
                <a:lnTo>
                  <a:pt x="73" y="8468"/>
                </a:lnTo>
                <a:lnTo>
                  <a:pt x="73" y="9417"/>
                </a:lnTo>
                <a:lnTo>
                  <a:pt x="73" y="10366"/>
                </a:lnTo>
                <a:lnTo>
                  <a:pt x="49" y="10755"/>
                </a:lnTo>
                <a:lnTo>
                  <a:pt x="0" y="11145"/>
                </a:lnTo>
                <a:lnTo>
                  <a:pt x="0" y="11339"/>
                </a:lnTo>
                <a:lnTo>
                  <a:pt x="0" y="11534"/>
                </a:lnTo>
                <a:lnTo>
                  <a:pt x="24" y="11729"/>
                </a:lnTo>
                <a:lnTo>
                  <a:pt x="97" y="11899"/>
                </a:lnTo>
                <a:lnTo>
                  <a:pt x="73" y="11948"/>
                </a:lnTo>
                <a:lnTo>
                  <a:pt x="73" y="11996"/>
                </a:lnTo>
                <a:lnTo>
                  <a:pt x="146" y="12191"/>
                </a:lnTo>
                <a:lnTo>
                  <a:pt x="219" y="12361"/>
                </a:lnTo>
                <a:lnTo>
                  <a:pt x="292" y="12532"/>
                </a:lnTo>
                <a:lnTo>
                  <a:pt x="414" y="12702"/>
                </a:lnTo>
                <a:lnTo>
                  <a:pt x="535" y="12848"/>
                </a:lnTo>
                <a:lnTo>
                  <a:pt x="681" y="12994"/>
                </a:lnTo>
                <a:lnTo>
                  <a:pt x="998" y="13286"/>
                </a:lnTo>
                <a:lnTo>
                  <a:pt x="1338" y="13554"/>
                </a:lnTo>
                <a:lnTo>
                  <a:pt x="1679" y="13797"/>
                </a:lnTo>
                <a:lnTo>
                  <a:pt x="1995" y="14040"/>
                </a:lnTo>
                <a:lnTo>
                  <a:pt x="2287" y="14259"/>
                </a:lnTo>
                <a:lnTo>
                  <a:pt x="2652" y="14576"/>
                </a:lnTo>
                <a:lnTo>
                  <a:pt x="2993" y="14916"/>
                </a:lnTo>
                <a:lnTo>
                  <a:pt x="3650" y="15598"/>
                </a:lnTo>
                <a:lnTo>
                  <a:pt x="3991" y="15987"/>
                </a:lnTo>
                <a:lnTo>
                  <a:pt x="4331" y="16376"/>
                </a:lnTo>
                <a:lnTo>
                  <a:pt x="4453" y="16547"/>
                </a:lnTo>
                <a:lnTo>
                  <a:pt x="4599" y="16693"/>
                </a:lnTo>
                <a:lnTo>
                  <a:pt x="4745" y="16814"/>
                </a:lnTo>
                <a:lnTo>
                  <a:pt x="4818" y="16863"/>
                </a:lnTo>
                <a:lnTo>
                  <a:pt x="4940" y="16887"/>
                </a:lnTo>
                <a:lnTo>
                  <a:pt x="5013" y="16887"/>
                </a:lnTo>
                <a:lnTo>
                  <a:pt x="5086" y="16863"/>
                </a:lnTo>
                <a:lnTo>
                  <a:pt x="5232" y="16912"/>
                </a:lnTo>
                <a:lnTo>
                  <a:pt x="5378" y="16960"/>
                </a:lnTo>
                <a:lnTo>
                  <a:pt x="5694" y="17009"/>
                </a:lnTo>
                <a:lnTo>
                  <a:pt x="6327" y="17058"/>
                </a:lnTo>
                <a:lnTo>
                  <a:pt x="7178" y="17106"/>
                </a:lnTo>
                <a:lnTo>
                  <a:pt x="8005" y="17106"/>
                </a:lnTo>
                <a:lnTo>
                  <a:pt x="8906" y="17131"/>
                </a:lnTo>
                <a:lnTo>
                  <a:pt x="9806" y="17106"/>
                </a:lnTo>
                <a:lnTo>
                  <a:pt x="10706" y="17033"/>
                </a:lnTo>
                <a:lnTo>
                  <a:pt x="11582" y="16936"/>
                </a:lnTo>
                <a:lnTo>
                  <a:pt x="11655" y="16912"/>
                </a:lnTo>
                <a:lnTo>
                  <a:pt x="11704" y="16887"/>
                </a:lnTo>
                <a:lnTo>
                  <a:pt x="11753" y="16839"/>
                </a:lnTo>
                <a:lnTo>
                  <a:pt x="11801" y="16790"/>
                </a:lnTo>
                <a:lnTo>
                  <a:pt x="11850" y="16741"/>
                </a:lnTo>
                <a:lnTo>
                  <a:pt x="14210" y="14454"/>
                </a:lnTo>
                <a:lnTo>
                  <a:pt x="14794" y="13919"/>
                </a:lnTo>
                <a:lnTo>
                  <a:pt x="15403" y="13383"/>
                </a:lnTo>
                <a:lnTo>
                  <a:pt x="15694" y="13091"/>
                </a:lnTo>
                <a:lnTo>
                  <a:pt x="15986" y="12799"/>
                </a:lnTo>
                <a:lnTo>
                  <a:pt x="16230" y="12507"/>
                </a:lnTo>
                <a:lnTo>
                  <a:pt x="16473" y="12191"/>
                </a:lnTo>
                <a:lnTo>
                  <a:pt x="16570" y="12191"/>
                </a:lnTo>
                <a:lnTo>
                  <a:pt x="16668" y="12142"/>
                </a:lnTo>
                <a:lnTo>
                  <a:pt x="16716" y="12069"/>
                </a:lnTo>
                <a:lnTo>
                  <a:pt x="16741" y="11948"/>
                </a:lnTo>
                <a:lnTo>
                  <a:pt x="16692" y="10244"/>
                </a:lnTo>
                <a:lnTo>
                  <a:pt x="16668" y="8541"/>
                </a:lnTo>
                <a:lnTo>
                  <a:pt x="16692" y="6838"/>
                </a:lnTo>
                <a:lnTo>
                  <a:pt x="16716" y="6084"/>
                </a:lnTo>
                <a:lnTo>
                  <a:pt x="16716" y="5694"/>
                </a:lnTo>
                <a:lnTo>
                  <a:pt x="16692" y="5500"/>
                </a:lnTo>
                <a:lnTo>
                  <a:pt x="16643" y="5329"/>
                </a:lnTo>
                <a:lnTo>
                  <a:pt x="16692" y="5232"/>
                </a:lnTo>
                <a:lnTo>
                  <a:pt x="16716" y="5159"/>
                </a:lnTo>
                <a:lnTo>
                  <a:pt x="16692" y="5062"/>
                </a:lnTo>
                <a:lnTo>
                  <a:pt x="16643" y="4989"/>
                </a:lnTo>
                <a:lnTo>
                  <a:pt x="16084" y="4332"/>
                </a:lnTo>
                <a:lnTo>
                  <a:pt x="15500" y="3675"/>
                </a:lnTo>
                <a:lnTo>
                  <a:pt x="14916" y="3042"/>
                </a:lnTo>
                <a:lnTo>
                  <a:pt x="14308" y="2434"/>
                </a:lnTo>
                <a:lnTo>
                  <a:pt x="13651" y="1801"/>
                </a:lnTo>
                <a:lnTo>
                  <a:pt x="12994" y="1169"/>
                </a:lnTo>
                <a:lnTo>
                  <a:pt x="12726" y="901"/>
                </a:lnTo>
                <a:lnTo>
                  <a:pt x="12434" y="633"/>
                </a:lnTo>
                <a:lnTo>
                  <a:pt x="12288" y="512"/>
                </a:lnTo>
                <a:lnTo>
                  <a:pt x="12142" y="390"/>
                </a:lnTo>
                <a:lnTo>
                  <a:pt x="11972" y="293"/>
                </a:lnTo>
                <a:lnTo>
                  <a:pt x="11801" y="244"/>
                </a:lnTo>
                <a:lnTo>
                  <a:pt x="11777" y="171"/>
                </a:lnTo>
                <a:lnTo>
                  <a:pt x="11728" y="98"/>
                </a:lnTo>
                <a:lnTo>
                  <a:pt x="11655" y="74"/>
                </a:lnTo>
                <a:lnTo>
                  <a:pt x="11582" y="49"/>
                </a:lnTo>
                <a:lnTo>
                  <a:pt x="111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9"/>
          <p:cNvSpPr/>
          <p:nvPr/>
        </p:nvSpPr>
        <p:spPr>
          <a:xfrm>
            <a:off x="4474792" y="3471784"/>
            <a:ext cx="330582" cy="279372"/>
          </a:xfrm>
          <a:custGeom>
            <a:avLst/>
            <a:gdLst/>
            <a:ahLst/>
            <a:cxnLst/>
            <a:rect l="l" t="t" r="r" b="b"/>
            <a:pathLst>
              <a:path w="19321" h="16328" extrusionOk="0">
                <a:moveTo>
                  <a:pt x="15403" y="1996"/>
                </a:moveTo>
                <a:lnTo>
                  <a:pt x="15573" y="2215"/>
                </a:lnTo>
                <a:lnTo>
                  <a:pt x="15695" y="2458"/>
                </a:lnTo>
                <a:lnTo>
                  <a:pt x="15500" y="2531"/>
                </a:lnTo>
                <a:lnTo>
                  <a:pt x="15306" y="2629"/>
                </a:lnTo>
                <a:lnTo>
                  <a:pt x="14916" y="2799"/>
                </a:lnTo>
                <a:lnTo>
                  <a:pt x="14819" y="2483"/>
                </a:lnTo>
                <a:lnTo>
                  <a:pt x="14673" y="2215"/>
                </a:lnTo>
                <a:lnTo>
                  <a:pt x="14965" y="2118"/>
                </a:lnTo>
                <a:lnTo>
                  <a:pt x="15403" y="1996"/>
                </a:lnTo>
                <a:close/>
                <a:moveTo>
                  <a:pt x="15817" y="2702"/>
                </a:moveTo>
                <a:lnTo>
                  <a:pt x="16011" y="3140"/>
                </a:lnTo>
                <a:lnTo>
                  <a:pt x="15646" y="3286"/>
                </a:lnTo>
                <a:lnTo>
                  <a:pt x="15379" y="3407"/>
                </a:lnTo>
                <a:lnTo>
                  <a:pt x="15111" y="3553"/>
                </a:lnTo>
                <a:lnTo>
                  <a:pt x="14989" y="3042"/>
                </a:lnTo>
                <a:lnTo>
                  <a:pt x="15306" y="2921"/>
                </a:lnTo>
                <a:lnTo>
                  <a:pt x="15573" y="2823"/>
                </a:lnTo>
                <a:lnTo>
                  <a:pt x="15817" y="2702"/>
                </a:lnTo>
                <a:close/>
                <a:moveTo>
                  <a:pt x="16084" y="3286"/>
                </a:moveTo>
                <a:lnTo>
                  <a:pt x="16206" y="3602"/>
                </a:lnTo>
                <a:lnTo>
                  <a:pt x="15817" y="3772"/>
                </a:lnTo>
                <a:lnTo>
                  <a:pt x="15500" y="3894"/>
                </a:lnTo>
                <a:lnTo>
                  <a:pt x="15354" y="3943"/>
                </a:lnTo>
                <a:lnTo>
                  <a:pt x="15208" y="4040"/>
                </a:lnTo>
                <a:lnTo>
                  <a:pt x="15135" y="3699"/>
                </a:lnTo>
                <a:lnTo>
                  <a:pt x="15427" y="3578"/>
                </a:lnTo>
                <a:lnTo>
                  <a:pt x="15719" y="3456"/>
                </a:lnTo>
                <a:lnTo>
                  <a:pt x="16084" y="3286"/>
                </a:lnTo>
                <a:close/>
                <a:moveTo>
                  <a:pt x="16303" y="3894"/>
                </a:moveTo>
                <a:lnTo>
                  <a:pt x="16449" y="4283"/>
                </a:lnTo>
                <a:lnTo>
                  <a:pt x="16376" y="4259"/>
                </a:lnTo>
                <a:lnTo>
                  <a:pt x="16279" y="4259"/>
                </a:lnTo>
                <a:lnTo>
                  <a:pt x="16133" y="4308"/>
                </a:lnTo>
                <a:lnTo>
                  <a:pt x="15841" y="4454"/>
                </a:lnTo>
                <a:lnTo>
                  <a:pt x="15598" y="4575"/>
                </a:lnTo>
                <a:lnTo>
                  <a:pt x="15379" y="4697"/>
                </a:lnTo>
                <a:lnTo>
                  <a:pt x="15257" y="4259"/>
                </a:lnTo>
                <a:lnTo>
                  <a:pt x="15427" y="4210"/>
                </a:lnTo>
                <a:lnTo>
                  <a:pt x="15573" y="4162"/>
                </a:lnTo>
                <a:lnTo>
                  <a:pt x="15890" y="4040"/>
                </a:lnTo>
                <a:lnTo>
                  <a:pt x="16303" y="3894"/>
                </a:lnTo>
                <a:close/>
                <a:moveTo>
                  <a:pt x="16498" y="4405"/>
                </a:moveTo>
                <a:lnTo>
                  <a:pt x="16498" y="4454"/>
                </a:lnTo>
                <a:lnTo>
                  <a:pt x="16595" y="4721"/>
                </a:lnTo>
                <a:lnTo>
                  <a:pt x="16449" y="4770"/>
                </a:lnTo>
                <a:lnTo>
                  <a:pt x="16303" y="4819"/>
                </a:lnTo>
                <a:lnTo>
                  <a:pt x="16011" y="4965"/>
                </a:lnTo>
                <a:lnTo>
                  <a:pt x="15768" y="5086"/>
                </a:lnTo>
                <a:lnTo>
                  <a:pt x="15622" y="5184"/>
                </a:lnTo>
                <a:lnTo>
                  <a:pt x="15549" y="5232"/>
                </a:lnTo>
                <a:lnTo>
                  <a:pt x="15525" y="5305"/>
                </a:lnTo>
                <a:lnTo>
                  <a:pt x="15427" y="4892"/>
                </a:lnTo>
                <a:lnTo>
                  <a:pt x="15695" y="4819"/>
                </a:lnTo>
                <a:lnTo>
                  <a:pt x="15938" y="4721"/>
                </a:lnTo>
                <a:lnTo>
                  <a:pt x="16255" y="4624"/>
                </a:lnTo>
                <a:lnTo>
                  <a:pt x="16401" y="4527"/>
                </a:lnTo>
                <a:lnTo>
                  <a:pt x="16449" y="4478"/>
                </a:lnTo>
                <a:lnTo>
                  <a:pt x="16498" y="4405"/>
                </a:lnTo>
                <a:close/>
                <a:moveTo>
                  <a:pt x="16717" y="5062"/>
                </a:moveTo>
                <a:lnTo>
                  <a:pt x="16814" y="5305"/>
                </a:lnTo>
                <a:lnTo>
                  <a:pt x="16547" y="5403"/>
                </a:lnTo>
                <a:lnTo>
                  <a:pt x="16303" y="5524"/>
                </a:lnTo>
                <a:lnTo>
                  <a:pt x="15987" y="5670"/>
                </a:lnTo>
                <a:lnTo>
                  <a:pt x="15817" y="5743"/>
                </a:lnTo>
                <a:lnTo>
                  <a:pt x="15671" y="5816"/>
                </a:lnTo>
                <a:lnTo>
                  <a:pt x="15549" y="5354"/>
                </a:lnTo>
                <a:lnTo>
                  <a:pt x="15622" y="5403"/>
                </a:lnTo>
                <a:lnTo>
                  <a:pt x="15719" y="5427"/>
                </a:lnTo>
                <a:lnTo>
                  <a:pt x="15792" y="5403"/>
                </a:lnTo>
                <a:lnTo>
                  <a:pt x="15890" y="5378"/>
                </a:lnTo>
                <a:lnTo>
                  <a:pt x="16084" y="5305"/>
                </a:lnTo>
                <a:lnTo>
                  <a:pt x="16255" y="5257"/>
                </a:lnTo>
                <a:lnTo>
                  <a:pt x="16498" y="5159"/>
                </a:lnTo>
                <a:lnTo>
                  <a:pt x="16620" y="5111"/>
                </a:lnTo>
                <a:lnTo>
                  <a:pt x="16717" y="5062"/>
                </a:lnTo>
                <a:close/>
                <a:moveTo>
                  <a:pt x="17082" y="4551"/>
                </a:moveTo>
                <a:lnTo>
                  <a:pt x="17106" y="4575"/>
                </a:lnTo>
                <a:lnTo>
                  <a:pt x="17228" y="4673"/>
                </a:lnTo>
                <a:lnTo>
                  <a:pt x="17350" y="4746"/>
                </a:lnTo>
                <a:lnTo>
                  <a:pt x="17496" y="4794"/>
                </a:lnTo>
                <a:lnTo>
                  <a:pt x="17666" y="4819"/>
                </a:lnTo>
                <a:lnTo>
                  <a:pt x="17885" y="4867"/>
                </a:lnTo>
                <a:lnTo>
                  <a:pt x="18128" y="4965"/>
                </a:lnTo>
                <a:lnTo>
                  <a:pt x="18323" y="5062"/>
                </a:lnTo>
                <a:lnTo>
                  <a:pt x="18518" y="5208"/>
                </a:lnTo>
                <a:lnTo>
                  <a:pt x="18591" y="5281"/>
                </a:lnTo>
                <a:lnTo>
                  <a:pt x="18664" y="5354"/>
                </a:lnTo>
                <a:lnTo>
                  <a:pt x="18785" y="5573"/>
                </a:lnTo>
                <a:lnTo>
                  <a:pt x="18810" y="5670"/>
                </a:lnTo>
                <a:lnTo>
                  <a:pt x="18834" y="5768"/>
                </a:lnTo>
                <a:lnTo>
                  <a:pt x="18834" y="5889"/>
                </a:lnTo>
                <a:lnTo>
                  <a:pt x="18810" y="6011"/>
                </a:lnTo>
                <a:lnTo>
                  <a:pt x="18761" y="6108"/>
                </a:lnTo>
                <a:lnTo>
                  <a:pt x="18664" y="6181"/>
                </a:lnTo>
                <a:lnTo>
                  <a:pt x="18542" y="6254"/>
                </a:lnTo>
                <a:lnTo>
                  <a:pt x="18396" y="6303"/>
                </a:lnTo>
                <a:lnTo>
                  <a:pt x="18080" y="6376"/>
                </a:lnTo>
                <a:lnTo>
                  <a:pt x="17812" y="6400"/>
                </a:lnTo>
                <a:lnTo>
                  <a:pt x="17447" y="5476"/>
                </a:lnTo>
                <a:lnTo>
                  <a:pt x="17082" y="4551"/>
                </a:lnTo>
                <a:close/>
                <a:moveTo>
                  <a:pt x="16936" y="5622"/>
                </a:moveTo>
                <a:lnTo>
                  <a:pt x="17033" y="5889"/>
                </a:lnTo>
                <a:lnTo>
                  <a:pt x="16863" y="5938"/>
                </a:lnTo>
                <a:lnTo>
                  <a:pt x="16717" y="6011"/>
                </a:lnTo>
                <a:lnTo>
                  <a:pt x="16401" y="6157"/>
                </a:lnTo>
                <a:lnTo>
                  <a:pt x="16084" y="6303"/>
                </a:lnTo>
                <a:lnTo>
                  <a:pt x="15768" y="6425"/>
                </a:lnTo>
                <a:lnTo>
                  <a:pt x="15768" y="6376"/>
                </a:lnTo>
                <a:lnTo>
                  <a:pt x="15719" y="6303"/>
                </a:lnTo>
                <a:lnTo>
                  <a:pt x="15719" y="6157"/>
                </a:lnTo>
                <a:lnTo>
                  <a:pt x="15719" y="6011"/>
                </a:lnTo>
                <a:lnTo>
                  <a:pt x="15890" y="5987"/>
                </a:lnTo>
                <a:lnTo>
                  <a:pt x="16084" y="5938"/>
                </a:lnTo>
                <a:lnTo>
                  <a:pt x="16425" y="5816"/>
                </a:lnTo>
                <a:lnTo>
                  <a:pt x="16668" y="5719"/>
                </a:lnTo>
                <a:lnTo>
                  <a:pt x="16936" y="5622"/>
                </a:lnTo>
                <a:close/>
                <a:moveTo>
                  <a:pt x="2142" y="4770"/>
                </a:moveTo>
                <a:lnTo>
                  <a:pt x="1607" y="6303"/>
                </a:lnTo>
                <a:lnTo>
                  <a:pt x="1534" y="6473"/>
                </a:lnTo>
                <a:lnTo>
                  <a:pt x="1436" y="6449"/>
                </a:lnTo>
                <a:lnTo>
                  <a:pt x="877" y="6449"/>
                </a:lnTo>
                <a:lnTo>
                  <a:pt x="779" y="6400"/>
                </a:lnTo>
                <a:lnTo>
                  <a:pt x="706" y="6327"/>
                </a:lnTo>
                <a:lnTo>
                  <a:pt x="609" y="6230"/>
                </a:lnTo>
                <a:lnTo>
                  <a:pt x="536" y="6084"/>
                </a:lnTo>
                <a:lnTo>
                  <a:pt x="512" y="5938"/>
                </a:lnTo>
                <a:lnTo>
                  <a:pt x="536" y="5816"/>
                </a:lnTo>
                <a:lnTo>
                  <a:pt x="560" y="5670"/>
                </a:lnTo>
                <a:lnTo>
                  <a:pt x="633" y="5524"/>
                </a:lnTo>
                <a:lnTo>
                  <a:pt x="706" y="5403"/>
                </a:lnTo>
                <a:lnTo>
                  <a:pt x="804" y="5305"/>
                </a:lnTo>
                <a:lnTo>
                  <a:pt x="901" y="5208"/>
                </a:lnTo>
                <a:lnTo>
                  <a:pt x="998" y="5111"/>
                </a:lnTo>
                <a:lnTo>
                  <a:pt x="1144" y="5038"/>
                </a:lnTo>
                <a:lnTo>
                  <a:pt x="1266" y="4965"/>
                </a:lnTo>
                <a:lnTo>
                  <a:pt x="1412" y="4916"/>
                </a:lnTo>
                <a:lnTo>
                  <a:pt x="1704" y="4867"/>
                </a:lnTo>
                <a:lnTo>
                  <a:pt x="1996" y="4819"/>
                </a:lnTo>
                <a:lnTo>
                  <a:pt x="2142" y="4770"/>
                </a:lnTo>
                <a:close/>
                <a:moveTo>
                  <a:pt x="10342" y="1899"/>
                </a:moveTo>
                <a:lnTo>
                  <a:pt x="10926" y="1923"/>
                </a:lnTo>
                <a:lnTo>
                  <a:pt x="11510" y="1972"/>
                </a:lnTo>
                <a:lnTo>
                  <a:pt x="12094" y="2045"/>
                </a:lnTo>
                <a:lnTo>
                  <a:pt x="12702" y="2118"/>
                </a:lnTo>
                <a:lnTo>
                  <a:pt x="13286" y="2239"/>
                </a:lnTo>
                <a:lnTo>
                  <a:pt x="13797" y="2361"/>
                </a:lnTo>
                <a:lnTo>
                  <a:pt x="14065" y="2410"/>
                </a:lnTo>
                <a:lnTo>
                  <a:pt x="14308" y="2434"/>
                </a:lnTo>
                <a:lnTo>
                  <a:pt x="14332" y="2653"/>
                </a:lnTo>
                <a:lnTo>
                  <a:pt x="14357" y="2872"/>
                </a:lnTo>
                <a:lnTo>
                  <a:pt x="14478" y="3334"/>
                </a:lnTo>
                <a:lnTo>
                  <a:pt x="14600" y="3772"/>
                </a:lnTo>
                <a:lnTo>
                  <a:pt x="14722" y="4186"/>
                </a:lnTo>
                <a:lnTo>
                  <a:pt x="14989" y="5305"/>
                </a:lnTo>
                <a:lnTo>
                  <a:pt x="15111" y="5816"/>
                </a:lnTo>
                <a:lnTo>
                  <a:pt x="15184" y="6084"/>
                </a:lnTo>
                <a:lnTo>
                  <a:pt x="15281" y="6327"/>
                </a:lnTo>
                <a:lnTo>
                  <a:pt x="15014" y="6449"/>
                </a:lnTo>
                <a:lnTo>
                  <a:pt x="14722" y="6571"/>
                </a:lnTo>
                <a:lnTo>
                  <a:pt x="14162" y="6814"/>
                </a:lnTo>
                <a:lnTo>
                  <a:pt x="13457" y="7033"/>
                </a:lnTo>
                <a:lnTo>
                  <a:pt x="12751" y="7228"/>
                </a:lnTo>
                <a:lnTo>
                  <a:pt x="11972" y="7398"/>
                </a:lnTo>
                <a:lnTo>
                  <a:pt x="11169" y="7520"/>
                </a:lnTo>
                <a:lnTo>
                  <a:pt x="10366" y="7593"/>
                </a:lnTo>
                <a:lnTo>
                  <a:pt x="9588" y="7617"/>
                </a:lnTo>
                <a:lnTo>
                  <a:pt x="8809" y="7617"/>
                </a:lnTo>
                <a:lnTo>
                  <a:pt x="8055" y="7568"/>
                </a:lnTo>
                <a:lnTo>
                  <a:pt x="7300" y="7471"/>
                </a:lnTo>
                <a:lnTo>
                  <a:pt x="6546" y="7325"/>
                </a:lnTo>
                <a:lnTo>
                  <a:pt x="5840" y="7155"/>
                </a:lnTo>
                <a:lnTo>
                  <a:pt x="5135" y="6960"/>
                </a:lnTo>
                <a:lnTo>
                  <a:pt x="4794" y="6838"/>
                </a:lnTo>
                <a:lnTo>
                  <a:pt x="4478" y="6717"/>
                </a:lnTo>
                <a:lnTo>
                  <a:pt x="4137" y="6595"/>
                </a:lnTo>
                <a:lnTo>
                  <a:pt x="3821" y="6498"/>
                </a:lnTo>
                <a:lnTo>
                  <a:pt x="3821" y="6449"/>
                </a:lnTo>
                <a:lnTo>
                  <a:pt x="3943" y="5914"/>
                </a:lnTo>
                <a:lnTo>
                  <a:pt x="4064" y="5378"/>
                </a:lnTo>
                <a:lnTo>
                  <a:pt x="4186" y="4867"/>
                </a:lnTo>
                <a:lnTo>
                  <a:pt x="4356" y="4332"/>
                </a:lnTo>
                <a:lnTo>
                  <a:pt x="4527" y="3821"/>
                </a:lnTo>
                <a:lnTo>
                  <a:pt x="4697" y="3310"/>
                </a:lnTo>
                <a:lnTo>
                  <a:pt x="4843" y="2896"/>
                </a:lnTo>
                <a:lnTo>
                  <a:pt x="4916" y="2702"/>
                </a:lnTo>
                <a:lnTo>
                  <a:pt x="4965" y="2483"/>
                </a:lnTo>
                <a:lnTo>
                  <a:pt x="5038" y="2507"/>
                </a:lnTo>
                <a:lnTo>
                  <a:pt x="5111" y="2507"/>
                </a:lnTo>
                <a:lnTo>
                  <a:pt x="6254" y="2264"/>
                </a:lnTo>
                <a:lnTo>
                  <a:pt x="6838" y="2142"/>
                </a:lnTo>
                <a:lnTo>
                  <a:pt x="7398" y="2069"/>
                </a:lnTo>
                <a:lnTo>
                  <a:pt x="7982" y="1996"/>
                </a:lnTo>
                <a:lnTo>
                  <a:pt x="8566" y="1947"/>
                </a:lnTo>
                <a:lnTo>
                  <a:pt x="9150" y="1923"/>
                </a:lnTo>
                <a:lnTo>
                  <a:pt x="9734" y="1899"/>
                </a:lnTo>
                <a:close/>
                <a:moveTo>
                  <a:pt x="16863" y="7933"/>
                </a:moveTo>
                <a:lnTo>
                  <a:pt x="16011" y="8177"/>
                </a:lnTo>
                <a:lnTo>
                  <a:pt x="15160" y="8371"/>
                </a:lnTo>
                <a:lnTo>
                  <a:pt x="14308" y="8566"/>
                </a:lnTo>
                <a:lnTo>
                  <a:pt x="13432" y="8736"/>
                </a:lnTo>
                <a:lnTo>
                  <a:pt x="12581" y="8882"/>
                </a:lnTo>
                <a:lnTo>
                  <a:pt x="11705" y="9004"/>
                </a:lnTo>
                <a:lnTo>
                  <a:pt x="10829" y="9077"/>
                </a:lnTo>
                <a:lnTo>
                  <a:pt x="9953" y="9126"/>
                </a:lnTo>
                <a:lnTo>
                  <a:pt x="9052" y="9126"/>
                </a:lnTo>
                <a:lnTo>
                  <a:pt x="8176" y="9101"/>
                </a:lnTo>
                <a:lnTo>
                  <a:pt x="7276" y="9053"/>
                </a:lnTo>
                <a:lnTo>
                  <a:pt x="6400" y="8955"/>
                </a:lnTo>
                <a:lnTo>
                  <a:pt x="5476" y="8834"/>
                </a:lnTo>
                <a:lnTo>
                  <a:pt x="4575" y="8663"/>
                </a:lnTo>
                <a:lnTo>
                  <a:pt x="3675" y="8469"/>
                </a:lnTo>
                <a:lnTo>
                  <a:pt x="2775" y="8323"/>
                </a:lnTo>
                <a:lnTo>
                  <a:pt x="2702" y="8347"/>
                </a:lnTo>
                <a:lnTo>
                  <a:pt x="2677" y="8371"/>
                </a:lnTo>
                <a:lnTo>
                  <a:pt x="2677" y="8420"/>
                </a:lnTo>
                <a:lnTo>
                  <a:pt x="2726" y="8469"/>
                </a:lnTo>
                <a:lnTo>
                  <a:pt x="3140" y="8615"/>
                </a:lnTo>
                <a:lnTo>
                  <a:pt x="3553" y="8761"/>
                </a:lnTo>
                <a:lnTo>
                  <a:pt x="3991" y="8882"/>
                </a:lnTo>
                <a:lnTo>
                  <a:pt x="4429" y="8980"/>
                </a:lnTo>
                <a:lnTo>
                  <a:pt x="5305" y="9126"/>
                </a:lnTo>
                <a:lnTo>
                  <a:pt x="6181" y="9272"/>
                </a:lnTo>
                <a:lnTo>
                  <a:pt x="7081" y="9369"/>
                </a:lnTo>
                <a:lnTo>
                  <a:pt x="7957" y="9442"/>
                </a:lnTo>
                <a:lnTo>
                  <a:pt x="8858" y="9466"/>
                </a:lnTo>
                <a:lnTo>
                  <a:pt x="9758" y="9466"/>
                </a:lnTo>
                <a:lnTo>
                  <a:pt x="10658" y="9442"/>
                </a:lnTo>
                <a:lnTo>
                  <a:pt x="11583" y="9393"/>
                </a:lnTo>
                <a:lnTo>
                  <a:pt x="12508" y="9296"/>
                </a:lnTo>
                <a:lnTo>
                  <a:pt x="13408" y="9174"/>
                </a:lnTo>
                <a:lnTo>
                  <a:pt x="14308" y="9004"/>
                </a:lnTo>
                <a:lnTo>
                  <a:pt x="15208" y="8785"/>
                </a:lnTo>
                <a:lnTo>
                  <a:pt x="16084" y="8542"/>
                </a:lnTo>
                <a:lnTo>
                  <a:pt x="16960" y="8250"/>
                </a:lnTo>
                <a:lnTo>
                  <a:pt x="17009" y="8225"/>
                </a:lnTo>
                <a:lnTo>
                  <a:pt x="17058" y="8177"/>
                </a:lnTo>
                <a:lnTo>
                  <a:pt x="17058" y="8104"/>
                </a:lnTo>
                <a:lnTo>
                  <a:pt x="17058" y="8055"/>
                </a:lnTo>
                <a:lnTo>
                  <a:pt x="17033" y="8006"/>
                </a:lnTo>
                <a:lnTo>
                  <a:pt x="16985" y="7958"/>
                </a:lnTo>
                <a:lnTo>
                  <a:pt x="16936" y="7933"/>
                </a:lnTo>
                <a:close/>
                <a:moveTo>
                  <a:pt x="9320" y="9953"/>
                </a:moveTo>
                <a:lnTo>
                  <a:pt x="8639" y="9977"/>
                </a:lnTo>
                <a:lnTo>
                  <a:pt x="7714" y="9977"/>
                </a:lnTo>
                <a:lnTo>
                  <a:pt x="7446" y="10001"/>
                </a:lnTo>
                <a:lnTo>
                  <a:pt x="7300" y="10026"/>
                </a:lnTo>
                <a:lnTo>
                  <a:pt x="7179" y="10050"/>
                </a:lnTo>
                <a:lnTo>
                  <a:pt x="7081" y="10123"/>
                </a:lnTo>
                <a:lnTo>
                  <a:pt x="6984" y="10220"/>
                </a:lnTo>
                <a:lnTo>
                  <a:pt x="6960" y="10269"/>
                </a:lnTo>
                <a:lnTo>
                  <a:pt x="6984" y="10293"/>
                </a:lnTo>
                <a:lnTo>
                  <a:pt x="7057" y="10366"/>
                </a:lnTo>
                <a:lnTo>
                  <a:pt x="7154" y="10415"/>
                </a:lnTo>
                <a:lnTo>
                  <a:pt x="7252" y="10464"/>
                </a:lnTo>
                <a:lnTo>
                  <a:pt x="7349" y="10488"/>
                </a:lnTo>
                <a:lnTo>
                  <a:pt x="7568" y="10512"/>
                </a:lnTo>
                <a:lnTo>
                  <a:pt x="10585" y="10512"/>
                </a:lnTo>
                <a:lnTo>
                  <a:pt x="12021" y="10561"/>
                </a:lnTo>
                <a:lnTo>
                  <a:pt x="12143" y="10537"/>
                </a:lnTo>
                <a:lnTo>
                  <a:pt x="12216" y="10488"/>
                </a:lnTo>
                <a:lnTo>
                  <a:pt x="12264" y="10391"/>
                </a:lnTo>
                <a:lnTo>
                  <a:pt x="12289" y="10293"/>
                </a:lnTo>
                <a:lnTo>
                  <a:pt x="12264" y="10196"/>
                </a:lnTo>
                <a:lnTo>
                  <a:pt x="12216" y="10099"/>
                </a:lnTo>
                <a:lnTo>
                  <a:pt x="12143" y="10050"/>
                </a:lnTo>
                <a:lnTo>
                  <a:pt x="12021" y="10001"/>
                </a:lnTo>
                <a:lnTo>
                  <a:pt x="10683" y="9977"/>
                </a:lnTo>
                <a:lnTo>
                  <a:pt x="9320" y="9953"/>
                </a:lnTo>
                <a:close/>
                <a:moveTo>
                  <a:pt x="10950" y="10975"/>
                </a:moveTo>
                <a:lnTo>
                  <a:pt x="10683" y="10999"/>
                </a:lnTo>
                <a:lnTo>
                  <a:pt x="10123" y="11023"/>
                </a:lnTo>
                <a:lnTo>
                  <a:pt x="9612" y="11048"/>
                </a:lnTo>
                <a:lnTo>
                  <a:pt x="9028" y="11023"/>
                </a:lnTo>
                <a:lnTo>
                  <a:pt x="8152" y="11023"/>
                </a:lnTo>
                <a:lnTo>
                  <a:pt x="7860" y="11048"/>
                </a:lnTo>
                <a:lnTo>
                  <a:pt x="7568" y="11096"/>
                </a:lnTo>
                <a:lnTo>
                  <a:pt x="7300" y="11169"/>
                </a:lnTo>
                <a:lnTo>
                  <a:pt x="7252" y="11194"/>
                </a:lnTo>
                <a:lnTo>
                  <a:pt x="7227" y="11218"/>
                </a:lnTo>
                <a:lnTo>
                  <a:pt x="7203" y="11315"/>
                </a:lnTo>
                <a:lnTo>
                  <a:pt x="7227" y="11413"/>
                </a:lnTo>
                <a:lnTo>
                  <a:pt x="7252" y="11437"/>
                </a:lnTo>
                <a:lnTo>
                  <a:pt x="7300" y="11461"/>
                </a:lnTo>
                <a:lnTo>
                  <a:pt x="7568" y="11534"/>
                </a:lnTo>
                <a:lnTo>
                  <a:pt x="7811" y="11559"/>
                </a:lnTo>
                <a:lnTo>
                  <a:pt x="8079" y="11583"/>
                </a:lnTo>
                <a:lnTo>
                  <a:pt x="8347" y="11607"/>
                </a:lnTo>
                <a:lnTo>
                  <a:pt x="9417" y="11559"/>
                </a:lnTo>
                <a:lnTo>
                  <a:pt x="10561" y="11559"/>
                </a:lnTo>
                <a:lnTo>
                  <a:pt x="11145" y="11583"/>
                </a:lnTo>
                <a:lnTo>
                  <a:pt x="11437" y="11559"/>
                </a:lnTo>
                <a:lnTo>
                  <a:pt x="11583" y="11534"/>
                </a:lnTo>
                <a:lnTo>
                  <a:pt x="11729" y="11486"/>
                </a:lnTo>
                <a:lnTo>
                  <a:pt x="11802" y="11461"/>
                </a:lnTo>
                <a:lnTo>
                  <a:pt x="11851" y="11413"/>
                </a:lnTo>
                <a:lnTo>
                  <a:pt x="11875" y="11364"/>
                </a:lnTo>
                <a:lnTo>
                  <a:pt x="11875" y="11291"/>
                </a:lnTo>
                <a:lnTo>
                  <a:pt x="11875" y="11218"/>
                </a:lnTo>
                <a:lnTo>
                  <a:pt x="11851" y="11169"/>
                </a:lnTo>
                <a:lnTo>
                  <a:pt x="11802" y="11121"/>
                </a:lnTo>
                <a:lnTo>
                  <a:pt x="11729" y="11096"/>
                </a:lnTo>
                <a:lnTo>
                  <a:pt x="11486" y="11023"/>
                </a:lnTo>
                <a:lnTo>
                  <a:pt x="11218" y="10999"/>
                </a:lnTo>
                <a:lnTo>
                  <a:pt x="10950" y="10975"/>
                </a:lnTo>
                <a:close/>
                <a:moveTo>
                  <a:pt x="4210" y="9734"/>
                </a:moveTo>
                <a:lnTo>
                  <a:pt x="4356" y="9758"/>
                </a:lnTo>
                <a:lnTo>
                  <a:pt x="4478" y="9783"/>
                </a:lnTo>
                <a:lnTo>
                  <a:pt x="4600" y="9807"/>
                </a:lnTo>
                <a:lnTo>
                  <a:pt x="4819" y="9928"/>
                </a:lnTo>
                <a:lnTo>
                  <a:pt x="5013" y="10074"/>
                </a:lnTo>
                <a:lnTo>
                  <a:pt x="5184" y="10269"/>
                </a:lnTo>
                <a:lnTo>
                  <a:pt x="5330" y="10488"/>
                </a:lnTo>
                <a:lnTo>
                  <a:pt x="5451" y="10756"/>
                </a:lnTo>
                <a:lnTo>
                  <a:pt x="5524" y="10902"/>
                </a:lnTo>
                <a:lnTo>
                  <a:pt x="5549" y="11048"/>
                </a:lnTo>
                <a:lnTo>
                  <a:pt x="5549" y="11194"/>
                </a:lnTo>
                <a:lnTo>
                  <a:pt x="5524" y="11315"/>
                </a:lnTo>
                <a:lnTo>
                  <a:pt x="5476" y="11437"/>
                </a:lnTo>
                <a:lnTo>
                  <a:pt x="5427" y="11534"/>
                </a:lnTo>
                <a:lnTo>
                  <a:pt x="5330" y="11607"/>
                </a:lnTo>
                <a:lnTo>
                  <a:pt x="5232" y="11680"/>
                </a:lnTo>
                <a:lnTo>
                  <a:pt x="5135" y="11753"/>
                </a:lnTo>
                <a:lnTo>
                  <a:pt x="5013" y="11802"/>
                </a:lnTo>
                <a:lnTo>
                  <a:pt x="4770" y="11875"/>
                </a:lnTo>
                <a:lnTo>
                  <a:pt x="4478" y="11924"/>
                </a:lnTo>
                <a:lnTo>
                  <a:pt x="4210" y="11924"/>
                </a:lnTo>
                <a:lnTo>
                  <a:pt x="3967" y="11899"/>
                </a:lnTo>
                <a:lnTo>
                  <a:pt x="3699" y="11851"/>
                </a:lnTo>
                <a:lnTo>
                  <a:pt x="3456" y="11753"/>
                </a:lnTo>
                <a:lnTo>
                  <a:pt x="3213" y="11656"/>
                </a:lnTo>
                <a:lnTo>
                  <a:pt x="3018" y="11510"/>
                </a:lnTo>
                <a:lnTo>
                  <a:pt x="2921" y="11413"/>
                </a:lnTo>
                <a:lnTo>
                  <a:pt x="2848" y="11315"/>
                </a:lnTo>
                <a:lnTo>
                  <a:pt x="2799" y="11194"/>
                </a:lnTo>
                <a:lnTo>
                  <a:pt x="2750" y="11096"/>
                </a:lnTo>
                <a:lnTo>
                  <a:pt x="2702" y="10950"/>
                </a:lnTo>
                <a:lnTo>
                  <a:pt x="2677" y="10829"/>
                </a:lnTo>
                <a:lnTo>
                  <a:pt x="2702" y="10707"/>
                </a:lnTo>
                <a:lnTo>
                  <a:pt x="2702" y="10610"/>
                </a:lnTo>
                <a:lnTo>
                  <a:pt x="2726" y="10512"/>
                </a:lnTo>
                <a:lnTo>
                  <a:pt x="2775" y="10415"/>
                </a:lnTo>
                <a:lnTo>
                  <a:pt x="2896" y="10269"/>
                </a:lnTo>
                <a:lnTo>
                  <a:pt x="3042" y="10147"/>
                </a:lnTo>
                <a:lnTo>
                  <a:pt x="3213" y="10050"/>
                </a:lnTo>
                <a:lnTo>
                  <a:pt x="3383" y="9977"/>
                </a:lnTo>
                <a:lnTo>
                  <a:pt x="3772" y="9807"/>
                </a:lnTo>
                <a:lnTo>
                  <a:pt x="3797" y="9807"/>
                </a:lnTo>
                <a:lnTo>
                  <a:pt x="3943" y="9758"/>
                </a:lnTo>
                <a:lnTo>
                  <a:pt x="4089" y="9758"/>
                </a:lnTo>
                <a:lnTo>
                  <a:pt x="4210" y="9734"/>
                </a:lnTo>
                <a:close/>
                <a:moveTo>
                  <a:pt x="15208" y="9612"/>
                </a:moveTo>
                <a:lnTo>
                  <a:pt x="15476" y="9637"/>
                </a:lnTo>
                <a:lnTo>
                  <a:pt x="15622" y="9685"/>
                </a:lnTo>
                <a:lnTo>
                  <a:pt x="15719" y="9734"/>
                </a:lnTo>
                <a:lnTo>
                  <a:pt x="15914" y="9880"/>
                </a:lnTo>
                <a:lnTo>
                  <a:pt x="16084" y="10050"/>
                </a:lnTo>
                <a:lnTo>
                  <a:pt x="16279" y="10220"/>
                </a:lnTo>
                <a:lnTo>
                  <a:pt x="16401" y="10342"/>
                </a:lnTo>
                <a:lnTo>
                  <a:pt x="16498" y="10464"/>
                </a:lnTo>
                <a:lnTo>
                  <a:pt x="16547" y="10585"/>
                </a:lnTo>
                <a:lnTo>
                  <a:pt x="16571" y="10731"/>
                </a:lnTo>
                <a:lnTo>
                  <a:pt x="16571" y="10877"/>
                </a:lnTo>
                <a:lnTo>
                  <a:pt x="16547" y="11023"/>
                </a:lnTo>
                <a:lnTo>
                  <a:pt x="16498" y="11169"/>
                </a:lnTo>
                <a:lnTo>
                  <a:pt x="16425" y="11315"/>
                </a:lnTo>
                <a:lnTo>
                  <a:pt x="16352" y="11437"/>
                </a:lnTo>
                <a:lnTo>
                  <a:pt x="16255" y="11534"/>
                </a:lnTo>
                <a:lnTo>
                  <a:pt x="16133" y="11632"/>
                </a:lnTo>
                <a:lnTo>
                  <a:pt x="16011" y="11705"/>
                </a:lnTo>
                <a:lnTo>
                  <a:pt x="15768" y="11826"/>
                </a:lnTo>
                <a:lnTo>
                  <a:pt x="15500" y="11899"/>
                </a:lnTo>
                <a:lnTo>
                  <a:pt x="15208" y="11948"/>
                </a:lnTo>
                <a:lnTo>
                  <a:pt x="14916" y="11972"/>
                </a:lnTo>
                <a:lnTo>
                  <a:pt x="14624" y="11972"/>
                </a:lnTo>
                <a:lnTo>
                  <a:pt x="14357" y="11924"/>
                </a:lnTo>
                <a:lnTo>
                  <a:pt x="14235" y="11875"/>
                </a:lnTo>
                <a:lnTo>
                  <a:pt x="14113" y="11802"/>
                </a:lnTo>
                <a:lnTo>
                  <a:pt x="14016" y="11729"/>
                </a:lnTo>
                <a:lnTo>
                  <a:pt x="13919" y="11632"/>
                </a:lnTo>
                <a:lnTo>
                  <a:pt x="13846" y="11534"/>
                </a:lnTo>
                <a:lnTo>
                  <a:pt x="13797" y="11413"/>
                </a:lnTo>
                <a:lnTo>
                  <a:pt x="13773" y="11267"/>
                </a:lnTo>
                <a:lnTo>
                  <a:pt x="13748" y="11096"/>
                </a:lnTo>
                <a:lnTo>
                  <a:pt x="13773" y="10902"/>
                </a:lnTo>
                <a:lnTo>
                  <a:pt x="13821" y="10707"/>
                </a:lnTo>
                <a:lnTo>
                  <a:pt x="13919" y="10537"/>
                </a:lnTo>
                <a:lnTo>
                  <a:pt x="14040" y="10391"/>
                </a:lnTo>
                <a:lnTo>
                  <a:pt x="14284" y="10074"/>
                </a:lnTo>
                <a:lnTo>
                  <a:pt x="14405" y="9928"/>
                </a:lnTo>
                <a:lnTo>
                  <a:pt x="14503" y="9758"/>
                </a:lnTo>
                <a:lnTo>
                  <a:pt x="14746" y="9685"/>
                </a:lnTo>
                <a:lnTo>
                  <a:pt x="14989" y="9637"/>
                </a:lnTo>
                <a:lnTo>
                  <a:pt x="15208" y="9612"/>
                </a:lnTo>
                <a:close/>
                <a:moveTo>
                  <a:pt x="4064" y="9247"/>
                </a:moveTo>
                <a:lnTo>
                  <a:pt x="3870" y="9296"/>
                </a:lnTo>
                <a:lnTo>
                  <a:pt x="3675" y="9345"/>
                </a:lnTo>
                <a:lnTo>
                  <a:pt x="3626" y="9393"/>
                </a:lnTo>
                <a:lnTo>
                  <a:pt x="3578" y="9418"/>
                </a:lnTo>
                <a:lnTo>
                  <a:pt x="3334" y="9491"/>
                </a:lnTo>
                <a:lnTo>
                  <a:pt x="3091" y="9612"/>
                </a:lnTo>
                <a:lnTo>
                  <a:pt x="2848" y="9758"/>
                </a:lnTo>
                <a:lnTo>
                  <a:pt x="2653" y="9928"/>
                </a:lnTo>
                <a:lnTo>
                  <a:pt x="2458" y="10123"/>
                </a:lnTo>
                <a:lnTo>
                  <a:pt x="2337" y="10342"/>
                </a:lnTo>
                <a:lnTo>
                  <a:pt x="2239" y="10585"/>
                </a:lnTo>
                <a:lnTo>
                  <a:pt x="2215" y="10707"/>
                </a:lnTo>
                <a:lnTo>
                  <a:pt x="2215" y="10829"/>
                </a:lnTo>
                <a:lnTo>
                  <a:pt x="2239" y="11023"/>
                </a:lnTo>
                <a:lnTo>
                  <a:pt x="2264" y="11218"/>
                </a:lnTo>
                <a:lnTo>
                  <a:pt x="2337" y="11388"/>
                </a:lnTo>
                <a:lnTo>
                  <a:pt x="2434" y="11559"/>
                </a:lnTo>
                <a:lnTo>
                  <a:pt x="2531" y="11705"/>
                </a:lnTo>
                <a:lnTo>
                  <a:pt x="2653" y="11826"/>
                </a:lnTo>
                <a:lnTo>
                  <a:pt x="2775" y="11948"/>
                </a:lnTo>
                <a:lnTo>
                  <a:pt x="2945" y="12045"/>
                </a:lnTo>
                <a:lnTo>
                  <a:pt x="3091" y="12118"/>
                </a:lnTo>
                <a:lnTo>
                  <a:pt x="3261" y="12216"/>
                </a:lnTo>
                <a:lnTo>
                  <a:pt x="3626" y="12313"/>
                </a:lnTo>
                <a:lnTo>
                  <a:pt x="4016" y="12386"/>
                </a:lnTo>
                <a:lnTo>
                  <a:pt x="4381" y="12435"/>
                </a:lnTo>
                <a:lnTo>
                  <a:pt x="4575" y="12435"/>
                </a:lnTo>
                <a:lnTo>
                  <a:pt x="4746" y="12410"/>
                </a:lnTo>
                <a:lnTo>
                  <a:pt x="4916" y="12386"/>
                </a:lnTo>
                <a:lnTo>
                  <a:pt x="5086" y="12337"/>
                </a:lnTo>
                <a:lnTo>
                  <a:pt x="5232" y="12264"/>
                </a:lnTo>
                <a:lnTo>
                  <a:pt x="5378" y="12191"/>
                </a:lnTo>
                <a:lnTo>
                  <a:pt x="5500" y="12118"/>
                </a:lnTo>
                <a:lnTo>
                  <a:pt x="5622" y="11997"/>
                </a:lnTo>
                <a:lnTo>
                  <a:pt x="5719" y="11875"/>
                </a:lnTo>
                <a:lnTo>
                  <a:pt x="5816" y="11753"/>
                </a:lnTo>
                <a:lnTo>
                  <a:pt x="5889" y="11607"/>
                </a:lnTo>
                <a:lnTo>
                  <a:pt x="5938" y="11461"/>
                </a:lnTo>
                <a:lnTo>
                  <a:pt x="5986" y="11315"/>
                </a:lnTo>
                <a:lnTo>
                  <a:pt x="5986" y="11145"/>
                </a:lnTo>
                <a:lnTo>
                  <a:pt x="5986" y="10950"/>
                </a:lnTo>
                <a:lnTo>
                  <a:pt x="5962" y="10780"/>
                </a:lnTo>
                <a:lnTo>
                  <a:pt x="5913" y="10585"/>
                </a:lnTo>
                <a:lnTo>
                  <a:pt x="5865" y="10415"/>
                </a:lnTo>
                <a:lnTo>
                  <a:pt x="5768" y="10245"/>
                </a:lnTo>
                <a:lnTo>
                  <a:pt x="5670" y="10074"/>
                </a:lnTo>
                <a:lnTo>
                  <a:pt x="5549" y="9928"/>
                </a:lnTo>
                <a:lnTo>
                  <a:pt x="5427" y="9783"/>
                </a:lnTo>
                <a:lnTo>
                  <a:pt x="5281" y="9661"/>
                </a:lnTo>
                <a:lnTo>
                  <a:pt x="5111" y="9539"/>
                </a:lnTo>
                <a:lnTo>
                  <a:pt x="4965" y="9442"/>
                </a:lnTo>
                <a:lnTo>
                  <a:pt x="4794" y="9369"/>
                </a:lnTo>
                <a:lnTo>
                  <a:pt x="4600" y="9296"/>
                </a:lnTo>
                <a:lnTo>
                  <a:pt x="4429" y="9272"/>
                </a:lnTo>
                <a:lnTo>
                  <a:pt x="4235" y="9247"/>
                </a:lnTo>
                <a:close/>
                <a:moveTo>
                  <a:pt x="14916" y="9150"/>
                </a:moveTo>
                <a:lnTo>
                  <a:pt x="14746" y="9199"/>
                </a:lnTo>
                <a:lnTo>
                  <a:pt x="14576" y="9247"/>
                </a:lnTo>
                <a:lnTo>
                  <a:pt x="14405" y="9320"/>
                </a:lnTo>
                <a:lnTo>
                  <a:pt x="14259" y="9418"/>
                </a:lnTo>
                <a:lnTo>
                  <a:pt x="14113" y="9539"/>
                </a:lnTo>
                <a:lnTo>
                  <a:pt x="14065" y="9612"/>
                </a:lnTo>
                <a:lnTo>
                  <a:pt x="14065" y="9710"/>
                </a:lnTo>
                <a:lnTo>
                  <a:pt x="13846" y="9904"/>
                </a:lnTo>
                <a:lnTo>
                  <a:pt x="13676" y="10123"/>
                </a:lnTo>
                <a:lnTo>
                  <a:pt x="13505" y="10366"/>
                </a:lnTo>
                <a:lnTo>
                  <a:pt x="13408" y="10634"/>
                </a:lnTo>
                <a:lnTo>
                  <a:pt x="13335" y="10926"/>
                </a:lnTo>
                <a:lnTo>
                  <a:pt x="13311" y="11194"/>
                </a:lnTo>
                <a:lnTo>
                  <a:pt x="13335" y="11461"/>
                </a:lnTo>
                <a:lnTo>
                  <a:pt x="13359" y="11583"/>
                </a:lnTo>
                <a:lnTo>
                  <a:pt x="13408" y="11705"/>
                </a:lnTo>
                <a:lnTo>
                  <a:pt x="13505" y="11875"/>
                </a:lnTo>
                <a:lnTo>
                  <a:pt x="13627" y="12021"/>
                </a:lnTo>
                <a:lnTo>
                  <a:pt x="13773" y="12143"/>
                </a:lnTo>
                <a:lnTo>
                  <a:pt x="13919" y="12240"/>
                </a:lnTo>
                <a:lnTo>
                  <a:pt x="14089" y="12337"/>
                </a:lnTo>
                <a:lnTo>
                  <a:pt x="14259" y="12386"/>
                </a:lnTo>
                <a:lnTo>
                  <a:pt x="14454" y="12410"/>
                </a:lnTo>
                <a:lnTo>
                  <a:pt x="14649" y="12435"/>
                </a:lnTo>
                <a:lnTo>
                  <a:pt x="14843" y="12459"/>
                </a:lnTo>
                <a:lnTo>
                  <a:pt x="15038" y="12435"/>
                </a:lnTo>
                <a:lnTo>
                  <a:pt x="15452" y="12386"/>
                </a:lnTo>
                <a:lnTo>
                  <a:pt x="15817" y="12289"/>
                </a:lnTo>
                <a:lnTo>
                  <a:pt x="16157" y="12143"/>
                </a:lnTo>
                <a:lnTo>
                  <a:pt x="16303" y="12070"/>
                </a:lnTo>
                <a:lnTo>
                  <a:pt x="16449" y="11972"/>
                </a:lnTo>
                <a:lnTo>
                  <a:pt x="16571" y="11875"/>
                </a:lnTo>
                <a:lnTo>
                  <a:pt x="16693" y="11753"/>
                </a:lnTo>
                <a:lnTo>
                  <a:pt x="16790" y="11607"/>
                </a:lnTo>
                <a:lnTo>
                  <a:pt x="16887" y="11461"/>
                </a:lnTo>
                <a:lnTo>
                  <a:pt x="16936" y="11315"/>
                </a:lnTo>
                <a:lnTo>
                  <a:pt x="16985" y="11169"/>
                </a:lnTo>
                <a:lnTo>
                  <a:pt x="17033" y="10999"/>
                </a:lnTo>
                <a:lnTo>
                  <a:pt x="17033" y="10853"/>
                </a:lnTo>
                <a:lnTo>
                  <a:pt x="17033" y="10683"/>
                </a:lnTo>
                <a:lnTo>
                  <a:pt x="17009" y="10512"/>
                </a:lnTo>
                <a:lnTo>
                  <a:pt x="16936" y="10366"/>
                </a:lnTo>
                <a:lnTo>
                  <a:pt x="16863" y="10220"/>
                </a:lnTo>
                <a:lnTo>
                  <a:pt x="16790" y="10074"/>
                </a:lnTo>
                <a:lnTo>
                  <a:pt x="16668" y="9953"/>
                </a:lnTo>
                <a:lnTo>
                  <a:pt x="16401" y="9685"/>
                </a:lnTo>
                <a:lnTo>
                  <a:pt x="16109" y="9466"/>
                </a:lnTo>
                <a:lnTo>
                  <a:pt x="15963" y="9369"/>
                </a:lnTo>
                <a:lnTo>
                  <a:pt x="15817" y="9296"/>
                </a:lnTo>
                <a:lnTo>
                  <a:pt x="15646" y="9223"/>
                </a:lnTo>
                <a:lnTo>
                  <a:pt x="15452" y="9174"/>
                </a:lnTo>
                <a:lnTo>
                  <a:pt x="15281" y="9150"/>
                </a:lnTo>
                <a:close/>
                <a:moveTo>
                  <a:pt x="12337" y="561"/>
                </a:moveTo>
                <a:lnTo>
                  <a:pt x="12751" y="585"/>
                </a:lnTo>
                <a:lnTo>
                  <a:pt x="13213" y="658"/>
                </a:lnTo>
                <a:lnTo>
                  <a:pt x="13676" y="780"/>
                </a:lnTo>
                <a:lnTo>
                  <a:pt x="14113" y="974"/>
                </a:lnTo>
                <a:lnTo>
                  <a:pt x="14527" y="1193"/>
                </a:lnTo>
                <a:lnTo>
                  <a:pt x="14478" y="1218"/>
                </a:lnTo>
                <a:lnTo>
                  <a:pt x="14211" y="1315"/>
                </a:lnTo>
                <a:lnTo>
                  <a:pt x="14089" y="1412"/>
                </a:lnTo>
                <a:lnTo>
                  <a:pt x="13992" y="1534"/>
                </a:lnTo>
                <a:lnTo>
                  <a:pt x="13967" y="1558"/>
                </a:lnTo>
                <a:lnTo>
                  <a:pt x="13992" y="1607"/>
                </a:lnTo>
                <a:lnTo>
                  <a:pt x="14016" y="1631"/>
                </a:lnTo>
                <a:lnTo>
                  <a:pt x="14211" y="1631"/>
                </a:lnTo>
                <a:lnTo>
                  <a:pt x="14357" y="1583"/>
                </a:lnTo>
                <a:lnTo>
                  <a:pt x="14649" y="1461"/>
                </a:lnTo>
                <a:lnTo>
                  <a:pt x="14819" y="1412"/>
                </a:lnTo>
                <a:lnTo>
                  <a:pt x="15014" y="1558"/>
                </a:lnTo>
                <a:lnTo>
                  <a:pt x="15184" y="1729"/>
                </a:lnTo>
                <a:lnTo>
                  <a:pt x="14892" y="1850"/>
                </a:lnTo>
                <a:lnTo>
                  <a:pt x="14527" y="1996"/>
                </a:lnTo>
                <a:lnTo>
                  <a:pt x="14454" y="1972"/>
                </a:lnTo>
                <a:lnTo>
                  <a:pt x="14381" y="2020"/>
                </a:lnTo>
                <a:lnTo>
                  <a:pt x="14138" y="1923"/>
                </a:lnTo>
                <a:lnTo>
                  <a:pt x="13894" y="1826"/>
                </a:lnTo>
                <a:lnTo>
                  <a:pt x="13651" y="1777"/>
                </a:lnTo>
                <a:lnTo>
                  <a:pt x="13384" y="1729"/>
                </a:lnTo>
                <a:lnTo>
                  <a:pt x="12848" y="1656"/>
                </a:lnTo>
                <a:lnTo>
                  <a:pt x="12337" y="1583"/>
                </a:lnTo>
                <a:lnTo>
                  <a:pt x="11753" y="1510"/>
                </a:lnTo>
                <a:lnTo>
                  <a:pt x="11145" y="1461"/>
                </a:lnTo>
                <a:lnTo>
                  <a:pt x="10537" y="1437"/>
                </a:lnTo>
                <a:lnTo>
                  <a:pt x="9928" y="1412"/>
                </a:lnTo>
                <a:lnTo>
                  <a:pt x="9296" y="1412"/>
                </a:lnTo>
                <a:lnTo>
                  <a:pt x="8663" y="1437"/>
                </a:lnTo>
                <a:lnTo>
                  <a:pt x="8055" y="1485"/>
                </a:lnTo>
                <a:lnTo>
                  <a:pt x="7422" y="1534"/>
                </a:lnTo>
                <a:lnTo>
                  <a:pt x="6814" y="1631"/>
                </a:lnTo>
                <a:lnTo>
                  <a:pt x="6205" y="1729"/>
                </a:lnTo>
                <a:lnTo>
                  <a:pt x="5597" y="1874"/>
                </a:lnTo>
                <a:lnTo>
                  <a:pt x="4989" y="2020"/>
                </a:lnTo>
                <a:lnTo>
                  <a:pt x="4916" y="2069"/>
                </a:lnTo>
                <a:lnTo>
                  <a:pt x="4867" y="2118"/>
                </a:lnTo>
                <a:lnTo>
                  <a:pt x="4819" y="2166"/>
                </a:lnTo>
                <a:lnTo>
                  <a:pt x="4819" y="2239"/>
                </a:lnTo>
                <a:lnTo>
                  <a:pt x="4648" y="2410"/>
                </a:lnTo>
                <a:lnTo>
                  <a:pt x="4527" y="2580"/>
                </a:lnTo>
                <a:lnTo>
                  <a:pt x="4405" y="2799"/>
                </a:lnTo>
                <a:lnTo>
                  <a:pt x="4308" y="2994"/>
                </a:lnTo>
                <a:lnTo>
                  <a:pt x="4162" y="3456"/>
                </a:lnTo>
                <a:lnTo>
                  <a:pt x="4016" y="3870"/>
                </a:lnTo>
                <a:lnTo>
                  <a:pt x="3821" y="4478"/>
                </a:lnTo>
                <a:lnTo>
                  <a:pt x="3651" y="5086"/>
                </a:lnTo>
                <a:lnTo>
                  <a:pt x="3505" y="5695"/>
                </a:lnTo>
                <a:lnTo>
                  <a:pt x="3383" y="6303"/>
                </a:lnTo>
                <a:lnTo>
                  <a:pt x="3383" y="6376"/>
                </a:lnTo>
                <a:lnTo>
                  <a:pt x="3383" y="6425"/>
                </a:lnTo>
                <a:lnTo>
                  <a:pt x="3432" y="6522"/>
                </a:lnTo>
                <a:lnTo>
                  <a:pt x="3432" y="6595"/>
                </a:lnTo>
                <a:lnTo>
                  <a:pt x="3480" y="6644"/>
                </a:lnTo>
                <a:lnTo>
                  <a:pt x="3772" y="6863"/>
                </a:lnTo>
                <a:lnTo>
                  <a:pt x="4089" y="7057"/>
                </a:lnTo>
                <a:lnTo>
                  <a:pt x="4454" y="7203"/>
                </a:lnTo>
                <a:lnTo>
                  <a:pt x="4819" y="7349"/>
                </a:lnTo>
                <a:lnTo>
                  <a:pt x="5184" y="7471"/>
                </a:lnTo>
                <a:lnTo>
                  <a:pt x="5549" y="7568"/>
                </a:lnTo>
                <a:lnTo>
                  <a:pt x="6278" y="7763"/>
                </a:lnTo>
                <a:lnTo>
                  <a:pt x="7057" y="7933"/>
                </a:lnTo>
                <a:lnTo>
                  <a:pt x="7836" y="8031"/>
                </a:lnTo>
                <a:lnTo>
                  <a:pt x="8614" y="8104"/>
                </a:lnTo>
                <a:lnTo>
                  <a:pt x="9417" y="8128"/>
                </a:lnTo>
                <a:lnTo>
                  <a:pt x="10196" y="8128"/>
                </a:lnTo>
                <a:lnTo>
                  <a:pt x="10999" y="8055"/>
                </a:lnTo>
                <a:lnTo>
                  <a:pt x="11778" y="7933"/>
                </a:lnTo>
                <a:lnTo>
                  <a:pt x="12556" y="7787"/>
                </a:lnTo>
                <a:lnTo>
                  <a:pt x="12970" y="7714"/>
                </a:lnTo>
                <a:lnTo>
                  <a:pt x="13359" y="7593"/>
                </a:lnTo>
                <a:lnTo>
                  <a:pt x="14138" y="7349"/>
                </a:lnTo>
                <a:lnTo>
                  <a:pt x="14795" y="7106"/>
                </a:lnTo>
                <a:lnTo>
                  <a:pt x="15135" y="6984"/>
                </a:lnTo>
                <a:lnTo>
                  <a:pt x="15452" y="6814"/>
                </a:lnTo>
                <a:lnTo>
                  <a:pt x="15695" y="6814"/>
                </a:lnTo>
                <a:lnTo>
                  <a:pt x="15914" y="6765"/>
                </a:lnTo>
                <a:lnTo>
                  <a:pt x="16133" y="6668"/>
                </a:lnTo>
                <a:lnTo>
                  <a:pt x="16352" y="6595"/>
                </a:lnTo>
                <a:lnTo>
                  <a:pt x="16766" y="6425"/>
                </a:lnTo>
                <a:lnTo>
                  <a:pt x="16960" y="6327"/>
                </a:lnTo>
                <a:lnTo>
                  <a:pt x="17131" y="6206"/>
                </a:lnTo>
                <a:lnTo>
                  <a:pt x="17301" y="6619"/>
                </a:lnTo>
                <a:lnTo>
                  <a:pt x="17082" y="6692"/>
                </a:lnTo>
                <a:lnTo>
                  <a:pt x="16863" y="6790"/>
                </a:lnTo>
                <a:lnTo>
                  <a:pt x="16425" y="6984"/>
                </a:lnTo>
                <a:lnTo>
                  <a:pt x="15719" y="7252"/>
                </a:lnTo>
                <a:lnTo>
                  <a:pt x="15354" y="7422"/>
                </a:lnTo>
                <a:lnTo>
                  <a:pt x="15038" y="7593"/>
                </a:lnTo>
                <a:lnTo>
                  <a:pt x="15014" y="7617"/>
                </a:lnTo>
                <a:lnTo>
                  <a:pt x="15014" y="7666"/>
                </a:lnTo>
                <a:lnTo>
                  <a:pt x="15014" y="7690"/>
                </a:lnTo>
                <a:lnTo>
                  <a:pt x="15062" y="7690"/>
                </a:lnTo>
                <a:lnTo>
                  <a:pt x="15427" y="7641"/>
                </a:lnTo>
                <a:lnTo>
                  <a:pt x="15792" y="7544"/>
                </a:lnTo>
                <a:lnTo>
                  <a:pt x="16157" y="7422"/>
                </a:lnTo>
                <a:lnTo>
                  <a:pt x="16498" y="7301"/>
                </a:lnTo>
                <a:lnTo>
                  <a:pt x="16960" y="7130"/>
                </a:lnTo>
                <a:lnTo>
                  <a:pt x="17204" y="7033"/>
                </a:lnTo>
                <a:lnTo>
                  <a:pt x="17423" y="6911"/>
                </a:lnTo>
                <a:lnTo>
                  <a:pt x="17569" y="7252"/>
                </a:lnTo>
                <a:lnTo>
                  <a:pt x="17325" y="7276"/>
                </a:lnTo>
                <a:lnTo>
                  <a:pt x="17082" y="7349"/>
                </a:lnTo>
                <a:lnTo>
                  <a:pt x="16595" y="7520"/>
                </a:lnTo>
                <a:lnTo>
                  <a:pt x="16084" y="7690"/>
                </a:lnTo>
                <a:lnTo>
                  <a:pt x="15841" y="7812"/>
                </a:lnTo>
                <a:lnTo>
                  <a:pt x="15719" y="7885"/>
                </a:lnTo>
                <a:lnTo>
                  <a:pt x="15622" y="7958"/>
                </a:lnTo>
                <a:lnTo>
                  <a:pt x="15622" y="7982"/>
                </a:lnTo>
                <a:lnTo>
                  <a:pt x="15622" y="8006"/>
                </a:lnTo>
                <a:lnTo>
                  <a:pt x="15768" y="8031"/>
                </a:lnTo>
                <a:lnTo>
                  <a:pt x="15890" y="8031"/>
                </a:lnTo>
                <a:lnTo>
                  <a:pt x="16182" y="8006"/>
                </a:lnTo>
                <a:lnTo>
                  <a:pt x="16449" y="7933"/>
                </a:lnTo>
                <a:lnTo>
                  <a:pt x="16693" y="7860"/>
                </a:lnTo>
                <a:lnTo>
                  <a:pt x="16960" y="7787"/>
                </a:lnTo>
                <a:lnTo>
                  <a:pt x="17204" y="7690"/>
                </a:lnTo>
                <a:lnTo>
                  <a:pt x="17447" y="7568"/>
                </a:lnTo>
                <a:lnTo>
                  <a:pt x="17642" y="7422"/>
                </a:lnTo>
                <a:lnTo>
                  <a:pt x="17666" y="7471"/>
                </a:lnTo>
                <a:lnTo>
                  <a:pt x="17715" y="7544"/>
                </a:lnTo>
                <a:lnTo>
                  <a:pt x="17788" y="7568"/>
                </a:lnTo>
                <a:lnTo>
                  <a:pt x="17812" y="7763"/>
                </a:lnTo>
                <a:lnTo>
                  <a:pt x="17836" y="7958"/>
                </a:lnTo>
                <a:lnTo>
                  <a:pt x="17934" y="8347"/>
                </a:lnTo>
                <a:lnTo>
                  <a:pt x="17763" y="8396"/>
                </a:lnTo>
                <a:lnTo>
                  <a:pt x="17593" y="8444"/>
                </a:lnTo>
                <a:lnTo>
                  <a:pt x="17252" y="8590"/>
                </a:lnTo>
                <a:lnTo>
                  <a:pt x="16790" y="8761"/>
                </a:lnTo>
                <a:lnTo>
                  <a:pt x="16547" y="8834"/>
                </a:lnTo>
                <a:lnTo>
                  <a:pt x="16328" y="8955"/>
                </a:lnTo>
                <a:lnTo>
                  <a:pt x="16303" y="8955"/>
                </a:lnTo>
                <a:lnTo>
                  <a:pt x="16303" y="8980"/>
                </a:lnTo>
                <a:lnTo>
                  <a:pt x="16328" y="9004"/>
                </a:lnTo>
                <a:lnTo>
                  <a:pt x="16328" y="9028"/>
                </a:lnTo>
                <a:lnTo>
                  <a:pt x="16595" y="9028"/>
                </a:lnTo>
                <a:lnTo>
                  <a:pt x="16839" y="9004"/>
                </a:lnTo>
                <a:lnTo>
                  <a:pt x="17106" y="8955"/>
                </a:lnTo>
                <a:lnTo>
                  <a:pt x="17350" y="8882"/>
                </a:lnTo>
                <a:lnTo>
                  <a:pt x="17666" y="8785"/>
                </a:lnTo>
                <a:lnTo>
                  <a:pt x="17836" y="8712"/>
                </a:lnTo>
                <a:lnTo>
                  <a:pt x="18007" y="8639"/>
                </a:lnTo>
                <a:lnTo>
                  <a:pt x="18031" y="8809"/>
                </a:lnTo>
                <a:lnTo>
                  <a:pt x="17812" y="8907"/>
                </a:lnTo>
                <a:lnTo>
                  <a:pt x="17617" y="9004"/>
                </a:lnTo>
                <a:lnTo>
                  <a:pt x="17398" y="9077"/>
                </a:lnTo>
                <a:lnTo>
                  <a:pt x="17155" y="9174"/>
                </a:lnTo>
                <a:lnTo>
                  <a:pt x="16936" y="9247"/>
                </a:lnTo>
                <a:lnTo>
                  <a:pt x="16741" y="9369"/>
                </a:lnTo>
                <a:lnTo>
                  <a:pt x="16717" y="9418"/>
                </a:lnTo>
                <a:lnTo>
                  <a:pt x="16717" y="9466"/>
                </a:lnTo>
                <a:lnTo>
                  <a:pt x="16741" y="9515"/>
                </a:lnTo>
                <a:lnTo>
                  <a:pt x="16790" y="9539"/>
                </a:lnTo>
                <a:lnTo>
                  <a:pt x="16887" y="9564"/>
                </a:lnTo>
                <a:lnTo>
                  <a:pt x="17228" y="9564"/>
                </a:lnTo>
                <a:lnTo>
                  <a:pt x="17471" y="9491"/>
                </a:lnTo>
                <a:lnTo>
                  <a:pt x="17690" y="9442"/>
                </a:lnTo>
                <a:lnTo>
                  <a:pt x="17885" y="9369"/>
                </a:lnTo>
                <a:lnTo>
                  <a:pt x="18080" y="9272"/>
                </a:lnTo>
                <a:lnTo>
                  <a:pt x="18128" y="9564"/>
                </a:lnTo>
                <a:lnTo>
                  <a:pt x="17958" y="9612"/>
                </a:lnTo>
                <a:lnTo>
                  <a:pt x="17812" y="9661"/>
                </a:lnTo>
                <a:lnTo>
                  <a:pt x="17301" y="9880"/>
                </a:lnTo>
                <a:lnTo>
                  <a:pt x="17228" y="9928"/>
                </a:lnTo>
                <a:lnTo>
                  <a:pt x="17155" y="10001"/>
                </a:lnTo>
                <a:lnTo>
                  <a:pt x="17106" y="10074"/>
                </a:lnTo>
                <a:lnTo>
                  <a:pt x="17033" y="10147"/>
                </a:lnTo>
                <a:lnTo>
                  <a:pt x="17009" y="10172"/>
                </a:lnTo>
                <a:lnTo>
                  <a:pt x="17033" y="10172"/>
                </a:lnTo>
                <a:lnTo>
                  <a:pt x="17106" y="10196"/>
                </a:lnTo>
                <a:lnTo>
                  <a:pt x="17204" y="10220"/>
                </a:lnTo>
                <a:lnTo>
                  <a:pt x="17277" y="10245"/>
                </a:lnTo>
                <a:lnTo>
                  <a:pt x="17471" y="10245"/>
                </a:lnTo>
                <a:lnTo>
                  <a:pt x="17593" y="10196"/>
                </a:lnTo>
                <a:lnTo>
                  <a:pt x="17812" y="10123"/>
                </a:lnTo>
                <a:lnTo>
                  <a:pt x="17982" y="10074"/>
                </a:lnTo>
                <a:lnTo>
                  <a:pt x="18153" y="9977"/>
                </a:lnTo>
                <a:lnTo>
                  <a:pt x="18153" y="10220"/>
                </a:lnTo>
                <a:lnTo>
                  <a:pt x="18031" y="10269"/>
                </a:lnTo>
                <a:lnTo>
                  <a:pt x="17909" y="10318"/>
                </a:lnTo>
                <a:lnTo>
                  <a:pt x="17690" y="10415"/>
                </a:lnTo>
                <a:lnTo>
                  <a:pt x="17471" y="10512"/>
                </a:lnTo>
                <a:lnTo>
                  <a:pt x="17301" y="10634"/>
                </a:lnTo>
                <a:lnTo>
                  <a:pt x="17204" y="10731"/>
                </a:lnTo>
                <a:lnTo>
                  <a:pt x="17131" y="10829"/>
                </a:lnTo>
                <a:lnTo>
                  <a:pt x="17131" y="10853"/>
                </a:lnTo>
                <a:lnTo>
                  <a:pt x="17155" y="10902"/>
                </a:lnTo>
                <a:lnTo>
                  <a:pt x="17374" y="10902"/>
                </a:lnTo>
                <a:lnTo>
                  <a:pt x="17593" y="10877"/>
                </a:lnTo>
                <a:lnTo>
                  <a:pt x="17788" y="10804"/>
                </a:lnTo>
                <a:lnTo>
                  <a:pt x="17982" y="10731"/>
                </a:lnTo>
                <a:lnTo>
                  <a:pt x="18153" y="10683"/>
                </a:lnTo>
                <a:lnTo>
                  <a:pt x="18128" y="11169"/>
                </a:lnTo>
                <a:lnTo>
                  <a:pt x="17861" y="11267"/>
                </a:lnTo>
                <a:lnTo>
                  <a:pt x="17617" y="11364"/>
                </a:lnTo>
                <a:lnTo>
                  <a:pt x="17447" y="11413"/>
                </a:lnTo>
                <a:lnTo>
                  <a:pt x="17277" y="11461"/>
                </a:lnTo>
                <a:lnTo>
                  <a:pt x="17106" y="11510"/>
                </a:lnTo>
                <a:lnTo>
                  <a:pt x="16960" y="11607"/>
                </a:lnTo>
                <a:lnTo>
                  <a:pt x="16936" y="11632"/>
                </a:lnTo>
                <a:lnTo>
                  <a:pt x="16936" y="11680"/>
                </a:lnTo>
                <a:lnTo>
                  <a:pt x="16960" y="11729"/>
                </a:lnTo>
                <a:lnTo>
                  <a:pt x="16985" y="11753"/>
                </a:lnTo>
                <a:lnTo>
                  <a:pt x="17106" y="11802"/>
                </a:lnTo>
                <a:lnTo>
                  <a:pt x="17228" y="11826"/>
                </a:lnTo>
                <a:lnTo>
                  <a:pt x="17374" y="11826"/>
                </a:lnTo>
                <a:lnTo>
                  <a:pt x="17544" y="11778"/>
                </a:lnTo>
                <a:lnTo>
                  <a:pt x="17690" y="11753"/>
                </a:lnTo>
                <a:lnTo>
                  <a:pt x="17836" y="11680"/>
                </a:lnTo>
                <a:lnTo>
                  <a:pt x="17982" y="11607"/>
                </a:lnTo>
                <a:lnTo>
                  <a:pt x="18104" y="11510"/>
                </a:lnTo>
                <a:lnTo>
                  <a:pt x="18080" y="11656"/>
                </a:lnTo>
                <a:lnTo>
                  <a:pt x="17934" y="11705"/>
                </a:lnTo>
                <a:lnTo>
                  <a:pt x="17763" y="11753"/>
                </a:lnTo>
                <a:lnTo>
                  <a:pt x="17471" y="11899"/>
                </a:lnTo>
                <a:lnTo>
                  <a:pt x="17301" y="11948"/>
                </a:lnTo>
                <a:lnTo>
                  <a:pt x="17106" y="11972"/>
                </a:lnTo>
                <a:lnTo>
                  <a:pt x="16936" y="12021"/>
                </a:lnTo>
                <a:lnTo>
                  <a:pt x="16839" y="12045"/>
                </a:lnTo>
                <a:lnTo>
                  <a:pt x="16766" y="12094"/>
                </a:lnTo>
                <a:lnTo>
                  <a:pt x="16741" y="12143"/>
                </a:lnTo>
                <a:lnTo>
                  <a:pt x="16741" y="12167"/>
                </a:lnTo>
                <a:lnTo>
                  <a:pt x="16766" y="12240"/>
                </a:lnTo>
                <a:lnTo>
                  <a:pt x="16863" y="12289"/>
                </a:lnTo>
                <a:lnTo>
                  <a:pt x="16960" y="12337"/>
                </a:lnTo>
                <a:lnTo>
                  <a:pt x="17058" y="12362"/>
                </a:lnTo>
                <a:lnTo>
                  <a:pt x="17155" y="12362"/>
                </a:lnTo>
                <a:lnTo>
                  <a:pt x="17374" y="12313"/>
                </a:lnTo>
                <a:lnTo>
                  <a:pt x="17569" y="12289"/>
                </a:lnTo>
                <a:lnTo>
                  <a:pt x="17812" y="12216"/>
                </a:lnTo>
                <a:lnTo>
                  <a:pt x="18007" y="12094"/>
                </a:lnTo>
                <a:lnTo>
                  <a:pt x="17934" y="12435"/>
                </a:lnTo>
                <a:lnTo>
                  <a:pt x="17788" y="12459"/>
                </a:lnTo>
                <a:lnTo>
                  <a:pt x="17642" y="12508"/>
                </a:lnTo>
                <a:lnTo>
                  <a:pt x="17325" y="12629"/>
                </a:lnTo>
                <a:lnTo>
                  <a:pt x="16839" y="12751"/>
                </a:lnTo>
                <a:lnTo>
                  <a:pt x="16328" y="12897"/>
                </a:lnTo>
                <a:lnTo>
                  <a:pt x="16303" y="12897"/>
                </a:lnTo>
                <a:lnTo>
                  <a:pt x="16303" y="12946"/>
                </a:lnTo>
                <a:lnTo>
                  <a:pt x="16303" y="12970"/>
                </a:lnTo>
                <a:lnTo>
                  <a:pt x="16328" y="12970"/>
                </a:lnTo>
                <a:lnTo>
                  <a:pt x="16571" y="13019"/>
                </a:lnTo>
                <a:lnTo>
                  <a:pt x="16814" y="13019"/>
                </a:lnTo>
                <a:lnTo>
                  <a:pt x="17058" y="12994"/>
                </a:lnTo>
                <a:lnTo>
                  <a:pt x="17277" y="12946"/>
                </a:lnTo>
                <a:lnTo>
                  <a:pt x="17569" y="12897"/>
                </a:lnTo>
                <a:lnTo>
                  <a:pt x="17861" y="12824"/>
                </a:lnTo>
                <a:lnTo>
                  <a:pt x="17739" y="13286"/>
                </a:lnTo>
                <a:lnTo>
                  <a:pt x="15671" y="13286"/>
                </a:lnTo>
                <a:lnTo>
                  <a:pt x="13627" y="13311"/>
                </a:lnTo>
                <a:lnTo>
                  <a:pt x="9515" y="13359"/>
                </a:lnTo>
                <a:lnTo>
                  <a:pt x="5232" y="13408"/>
                </a:lnTo>
                <a:lnTo>
                  <a:pt x="3115" y="13432"/>
                </a:lnTo>
                <a:lnTo>
                  <a:pt x="1509" y="13432"/>
                </a:lnTo>
                <a:lnTo>
                  <a:pt x="1388" y="12654"/>
                </a:lnTo>
                <a:lnTo>
                  <a:pt x="1290" y="11851"/>
                </a:lnTo>
                <a:lnTo>
                  <a:pt x="1266" y="11048"/>
                </a:lnTo>
                <a:lnTo>
                  <a:pt x="1266" y="10245"/>
                </a:lnTo>
                <a:lnTo>
                  <a:pt x="1290" y="9442"/>
                </a:lnTo>
                <a:lnTo>
                  <a:pt x="1363" y="8615"/>
                </a:lnTo>
                <a:lnTo>
                  <a:pt x="1436" y="8152"/>
                </a:lnTo>
                <a:lnTo>
                  <a:pt x="1485" y="7690"/>
                </a:lnTo>
                <a:lnTo>
                  <a:pt x="1777" y="6936"/>
                </a:lnTo>
                <a:lnTo>
                  <a:pt x="2385" y="5305"/>
                </a:lnTo>
                <a:lnTo>
                  <a:pt x="2653" y="4575"/>
                </a:lnTo>
                <a:lnTo>
                  <a:pt x="2921" y="3821"/>
                </a:lnTo>
                <a:lnTo>
                  <a:pt x="3067" y="3456"/>
                </a:lnTo>
                <a:lnTo>
                  <a:pt x="3237" y="3091"/>
                </a:lnTo>
                <a:lnTo>
                  <a:pt x="3407" y="2750"/>
                </a:lnTo>
                <a:lnTo>
                  <a:pt x="3602" y="2410"/>
                </a:lnTo>
                <a:lnTo>
                  <a:pt x="3748" y="2215"/>
                </a:lnTo>
                <a:lnTo>
                  <a:pt x="3894" y="2045"/>
                </a:lnTo>
                <a:lnTo>
                  <a:pt x="4064" y="1899"/>
                </a:lnTo>
                <a:lnTo>
                  <a:pt x="4283" y="1753"/>
                </a:lnTo>
                <a:lnTo>
                  <a:pt x="4502" y="1607"/>
                </a:lnTo>
                <a:lnTo>
                  <a:pt x="4721" y="1485"/>
                </a:lnTo>
                <a:lnTo>
                  <a:pt x="4989" y="1388"/>
                </a:lnTo>
                <a:lnTo>
                  <a:pt x="5232" y="1291"/>
                </a:lnTo>
                <a:lnTo>
                  <a:pt x="5816" y="1096"/>
                </a:lnTo>
                <a:lnTo>
                  <a:pt x="6400" y="950"/>
                </a:lnTo>
                <a:lnTo>
                  <a:pt x="7033" y="853"/>
                </a:lnTo>
                <a:lnTo>
                  <a:pt x="7641" y="755"/>
                </a:lnTo>
                <a:lnTo>
                  <a:pt x="8249" y="707"/>
                </a:lnTo>
                <a:lnTo>
                  <a:pt x="8858" y="658"/>
                </a:lnTo>
                <a:lnTo>
                  <a:pt x="9904" y="609"/>
                </a:lnTo>
                <a:lnTo>
                  <a:pt x="10707" y="609"/>
                </a:lnTo>
                <a:lnTo>
                  <a:pt x="11121" y="585"/>
                </a:lnTo>
                <a:lnTo>
                  <a:pt x="11534" y="561"/>
                </a:lnTo>
                <a:close/>
                <a:moveTo>
                  <a:pt x="2410" y="13919"/>
                </a:moveTo>
                <a:lnTo>
                  <a:pt x="2239" y="14089"/>
                </a:lnTo>
                <a:lnTo>
                  <a:pt x="2093" y="14260"/>
                </a:lnTo>
                <a:lnTo>
                  <a:pt x="1850" y="14649"/>
                </a:lnTo>
                <a:lnTo>
                  <a:pt x="1826" y="14479"/>
                </a:lnTo>
                <a:lnTo>
                  <a:pt x="1850" y="14308"/>
                </a:lnTo>
                <a:lnTo>
                  <a:pt x="1899" y="14114"/>
                </a:lnTo>
                <a:lnTo>
                  <a:pt x="1972" y="13919"/>
                </a:lnTo>
                <a:close/>
                <a:moveTo>
                  <a:pt x="14746" y="13846"/>
                </a:moveTo>
                <a:lnTo>
                  <a:pt x="14649" y="13992"/>
                </a:lnTo>
                <a:lnTo>
                  <a:pt x="14551" y="14138"/>
                </a:lnTo>
                <a:lnTo>
                  <a:pt x="14405" y="14430"/>
                </a:lnTo>
                <a:lnTo>
                  <a:pt x="14235" y="14771"/>
                </a:lnTo>
                <a:lnTo>
                  <a:pt x="14235" y="14527"/>
                </a:lnTo>
                <a:lnTo>
                  <a:pt x="14259" y="14284"/>
                </a:lnTo>
                <a:lnTo>
                  <a:pt x="14235" y="14065"/>
                </a:lnTo>
                <a:lnTo>
                  <a:pt x="14211" y="13943"/>
                </a:lnTo>
                <a:lnTo>
                  <a:pt x="14186" y="13846"/>
                </a:lnTo>
                <a:close/>
                <a:moveTo>
                  <a:pt x="2994" y="13919"/>
                </a:moveTo>
                <a:lnTo>
                  <a:pt x="2848" y="14065"/>
                </a:lnTo>
                <a:lnTo>
                  <a:pt x="2702" y="14211"/>
                </a:lnTo>
                <a:lnTo>
                  <a:pt x="2458" y="14552"/>
                </a:lnTo>
                <a:lnTo>
                  <a:pt x="2288" y="14819"/>
                </a:lnTo>
                <a:lnTo>
                  <a:pt x="2191" y="15014"/>
                </a:lnTo>
                <a:lnTo>
                  <a:pt x="2142" y="15184"/>
                </a:lnTo>
                <a:lnTo>
                  <a:pt x="2045" y="15087"/>
                </a:lnTo>
                <a:lnTo>
                  <a:pt x="2239" y="14771"/>
                </a:lnTo>
                <a:lnTo>
                  <a:pt x="2434" y="14479"/>
                </a:lnTo>
                <a:lnTo>
                  <a:pt x="2629" y="14211"/>
                </a:lnTo>
                <a:lnTo>
                  <a:pt x="2799" y="13919"/>
                </a:lnTo>
                <a:close/>
                <a:moveTo>
                  <a:pt x="4405" y="14381"/>
                </a:moveTo>
                <a:lnTo>
                  <a:pt x="4381" y="14649"/>
                </a:lnTo>
                <a:lnTo>
                  <a:pt x="4308" y="14941"/>
                </a:lnTo>
                <a:lnTo>
                  <a:pt x="4259" y="15087"/>
                </a:lnTo>
                <a:lnTo>
                  <a:pt x="4162" y="15209"/>
                </a:lnTo>
                <a:lnTo>
                  <a:pt x="4040" y="15330"/>
                </a:lnTo>
                <a:lnTo>
                  <a:pt x="3894" y="15403"/>
                </a:lnTo>
                <a:lnTo>
                  <a:pt x="3894" y="15403"/>
                </a:lnTo>
                <a:lnTo>
                  <a:pt x="4016" y="15160"/>
                </a:lnTo>
                <a:lnTo>
                  <a:pt x="4235" y="14771"/>
                </a:lnTo>
                <a:lnTo>
                  <a:pt x="4308" y="14576"/>
                </a:lnTo>
                <a:lnTo>
                  <a:pt x="4405" y="14381"/>
                </a:lnTo>
                <a:close/>
                <a:moveTo>
                  <a:pt x="3845" y="13895"/>
                </a:moveTo>
                <a:lnTo>
                  <a:pt x="3651" y="14041"/>
                </a:lnTo>
                <a:lnTo>
                  <a:pt x="3456" y="14211"/>
                </a:lnTo>
                <a:lnTo>
                  <a:pt x="3286" y="14406"/>
                </a:lnTo>
                <a:lnTo>
                  <a:pt x="3140" y="14625"/>
                </a:lnTo>
                <a:lnTo>
                  <a:pt x="2848" y="15038"/>
                </a:lnTo>
                <a:lnTo>
                  <a:pt x="2629" y="15476"/>
                </a:lnTo>
                <a:lnTo>
                  <a:pt x="2629" y="15501"/>
                </a:lnTo>
                <a:lnTo>
                  <a:pt x="2458" y="15428"/>
                </a:lnTo>
                <a:lnTo>
                  <a:pt x="2556" y="15306"/>
                </a:lnTo>
                <a:lnTo>
                  <a:pt x="2629" y="15160"/>
                </a:lnTo>
                <a:lnTo>
                  <a:pt x="2726" y="14941"/>
                </a:lnTo>
                <a:lnTo>
                  <a:pt x="2896" y="14673"/>
                </a:lnTo>
                <a:lnTo>
                  <a:pt x="3067" y="14406"/>
                </a:lnTo>
                <a:lnTo>
                  <a:pt x="3261" y="14162"/>
                </a:lnTo>
                <a:lnTo>
                  <a:pt x="3432" y="13919"/>
                </a:lnTo>
                <a:lnTo>
                  <a:pt x="3845" y="13895"/>
                </a:lnTo>
                <a:close/>
                <a:moveTo>
                  <a:pt x="4381" y="13895"/>
                </a:moveTo>
                <a:lnTo>
                  <a:pt x="4381" y="14065"/>
                </a:lnTo>
                <a:lnTo>
                  <a:pt x="4186" y="14260"/>
                </a:lnTo>
                <a:lnTo>
                  <a:pt x="4016" y="14503"/>
                </a:lnTo>
                <a:lnTo>
                  <a:pt x="3724" y="14990"/>
                </a:lnTo>
                <a:lnTo>
                  <a:pt x="3529" y="15257"/>
                </a:lnTo>
                <a:lnTo>
                  <a:pt x="3359" y="15549"/>
                </a:lnTo>
                <a:lnTo>
                  <a:pt x="3261" y="15574"/>
                </a:lnTo>
                <a:lnTo>
                  <a:pt x="2994" y="15574"/>
                </a:lnTo>
                <a:lnTo>
                  <a:pt x="3237" y="15160"/>
                </a:lnTo>
                <a:lnTo>
                  <a:pt x="3505" y="14746"/>
                </a:lnTo>
                <a:lnTo>
                  <a:pt x="3821" y="14333"/>
                </a:lnTo>
                <a:lnTo>
                  <a:pt x="3967" y="14114"/>
                </a:lnTo>
                <a:lnTo>
                  <a:pt x="4113" y="13895"/>
                </a:lnTo>
                <a:close/>
                <a:moveTo>
                  <a:pt x="15865" y="13846"/>
                </a:moveTo>
                <a:lnTo>
                  <a:pt x="15695" y="13968"/>
                </a:lnTo>
                <a:lnTo>
                  <a:pt x="15525" y="14089"/>
                </a:lnTo>
                <a:lnTo>
                  <a:pt x="15403" y="14211"/>
                </a:lnTo>
                <a:lnTo>
                  <a:pt x="15306" y="14333"/>
                </a:lnTo>
                <a:lnTo>
                  <a:pt x="15111" y="14625"/>
                </a:lnTo>
                <a:lnTo>
                  <a:pt x="14965" y="14844"/>
                </a:lnTo>
                <a:lnTo>
                  <a:pt x="14819" y="15063"/>
                </a:lnTo>
                <a:lnTo>
                  <a:pt x="14746" y="15184"/>
                </a:lnTo>
                <a:lnTo>
                  <a:pt x="14697" y="15306"/>
                </a:lnTo>
                <a:lnTo>
                  <a:pt x="14673" y="15452"/>
                </a:lnTo>
                <a:lnTo>
                  <a:pt x="14673" y="15574"/>
                </a:lnTo>
                <a:lnTo>
                  <a:pt x="14503" y="15428"/>
                </a:lnTo>
                <a:lnTo>
                  <a:pt x="14381" y="15257"/>
                </a:lnTo>
                <a:lnTo>
                  <a:pt x="14478" y="15111"/>
                </a:lnTo>
                <a:lnTo>
                  <a:pt x="14551" y="14965"/>
                </a:lnTo>
                <a:lnTo>
                  <a:pt x="14673" y="14673"/>
                </a:lnTo>
                <a:lnTo>
                  <a:pt x="14819" y="14284"/>
                </a:lnTo>
                <a:lnTo>
                  <a:pt x="14868" y="14065"/>
                </a:lnTo>
                <a:lnTo>
                  <a:pt x="14892" y="13870"/>
                </a:lnTo>
                <a:lnTo>
                  <a:pt x="14868" y="13846"/>
                </a:lnTo>
                <a:close/>
                <a:moveTo>
                  <a:pt x="16790" y="14625"/>
                </a:moveTo>
                <a:lnTo>
                  <a:pt x="16766" y="14917"/>
                </a:lnTo>
                <a:lnTo>
                  <a:pt x="16717" y="15184"/>
                </a:lnTo>
                <a:lnTo>
                  <a:pt x="16644" y="15330"/>
                </a:lnTo>
                <a:lnTo>
                  <a:pt x="16571" y="15452"/>
                </a:lnTo>
                <a:lnTo>
                  <a:pt x="16449" y="15574"/>
                </a:lnTo>
                <a:lnTo>
                  <a:pt x="16352" y="15647"/>
                </a:lnTo>
                <a:lnTo>
                  <a:pt x="16352" y="15647"/>
                </a:lnTo>
                <a:lnTo>
                  <a:pt x="16571" y="15111"/>
                </a:lnTo>
                <a:lnTo>
                  <a:pt x="16693" y="14868"/>
                </a:lnTo>
                <a:lnTo>
                  <a:pt x="16790" y="14625"/>
                </a:lnTo>
                <a:close/>
                <a:moveTo>
                  <a:pt x="16498" y="13846"/>
                </a:moveTo>
                <a:lnTo>
                  <a:pt x="16328" y="14041"/>
                </a:lnTo>
                <a:lnTo>
                  <a:pt x="16133" y="14260"/>
                </a:lnTo>
                <a:lnTo>
                  <a:pt x="15987" y="14479"/>
                </a:lnTo>
                <a:lnTo>
                  <a:pt x="15817" y="14746"/>
                </a:lnTo>
                <a:lnTo>
                  <a:pt x="15525" y="15257"/>
                </a:lnTo>
                <a:lnTo>
                  <a:pt x="15379" y="15549"/>
                </a:lnTo>
                <a:lnTo>
                  <a:pt x="15257" y="15817"/>
                </a:lnTo>
                <a:lnTo>
                  <a:pt x="15062" y="15768"/>
                </a:lnTo>
                <a:lnTo>
                  <a:pt x="14868" y="15695"/>
                </a:lnTo>
                <a:lnTo>
                  <a:pt x="14965" y="15622"/>
                </a:lnTo>
                <a:lnTo>
                  <a:pt x="15038" y="15549"/>
                </a:lnTo>
                <a:lnTo>
                  <a:pt x="15160" y="15355"/>
                </a:lnTo>
                <a:lnTo>
                  <a:pt x="15379" y="14941"/>
                </a:lnTo>
                <a:lnTo>
                  <a:pt x="15719" y="14381"/>
                </a:lnTo>
                <a:lnTo>
                  <a:pt x="15817" y="14260"/>
                </a:lnTo>
                <a:lnTo>
                  <a:pt x="15865" y="14114"/>
                </a:lnTo>
                <a:lnTo>
                  <a:pt x="16011" y="13846"/>
                </a:lnTo>
                <a:close/>
                <a:moveTo>
                  <a:pt x="16717" y="13846"/>
                </a:moveTo>
                <a:lnTo>
                  <a:pt x="16766" y="14235"/>
                </a:lnTo>
                <a:lnTo>
                  <a:pt x="16620" y="14430"/>
                </a:lnTo>
                <a:lnTo>
                  <a:pt x="16474" y="14625"/>
                </a:lnTo>
                <a:lnTo>
                  <a:pt x="16255" y="15063"/>
                </a:lnTo>
                <a:lnTo>
                  <a:pt x="16084" y="15428"/>
                </a:lnTo>
                <a:lnTo>
                  <a:pt x="15987" y="15622"/>
                </a:lnTo>
                <a:lnTo>
                  <a:pt x="15938" y="15817"/>
                </a:lnTo>
                <a:lnTo>
                  <a:pt x="15646" y="15841"/>
                </a:lnTo>
                <a:lnTo>
                  <a:pt x="15890" y="15379"/>
                </a:lnTo>
                <a:lnTo>
                  <a:pt x="16133" y="14917"/>
                </a:lnTo>
                <a:lnTo>
                  <a:pt x="16401" y="14381"/>
                </a:lnTo>
                <a:lnTo>
                  <a:pt x="16644" y="13846"/>
                </a:lnTo>
                <a:close/>
                <a:moveTo>
                  <a:pt x="8493" y="1"/>
                </a:moveTo>
                <a:lnTo>
                  <a:pt x="7884" y="25"/>
                </a:lnTo>
                <a:lnTo>
                  <a:pt x="7252" y="98"/>
                </a:lnTo>
                <a:lnTo>
                  <a:pt x="6619" y="171"/>
                </a:lnTo>
                <a:lnTo>
                  <a:pt x="6011" y="317"/>
                </a:lnTo>
                <a:lnTo>
                  <a:pt x="5427" y="488"/>
                </a:lnTo>
                <a:lnTo>
                  <a:pt x="5135" y="585"/>
                </a:lnTo>
                <a:lnTo>
                  <a:pt x="4867" y="707"/>
                </a:lnTo>
                <a:lnTo>
                  <a:pt x="4600" y="853"/>
                </a:lnTo>
                <a:lnTo>
                  <a:pt x="4356" y="999"/>
                </a:lnTo>
                <a:lnTo>
                  <a:pt x="4113" y="1169"/>
                </a:lnTo>
                <a:lnTo>
                  <a:pt x="3894" y="1339"/>
                </a:lnTo>
                <a:lnTo>
                  <a:pt x="3699" y="1534"/>
                </a:lnTo>
                <a:lnTo>
                  <a:pt x="3529" y="1753"/>
                </a:lnTo>
                <a:lnTo>
                  <a:pt x="3310" y="2045"/>
                </a:lnTo>
                <a:lnTo>
                  <a:pt x="3115" y="2385"/>
                </a:lnTo>
                <a:lnTo>
                  <a:pt x="2945" y="2702"/>
                </a:lnTo>
                <a:lnTo>
                  <a:pt x="2799" y="3042"/>
                </a:lnTo>
                <a:lnTo>
                  <a:pt x="2507" y="3748"/>
                </a:lnTo>
                <a:lnTo>
                  <a:pt x="2264" y="4454"/>
                </a:lnTo>
                <a:lnTo>
                  <a:pt x="2142" y="4405"/>
                </a:lnTo>
                <a:lnTo>
                  <a:pt x="2020" y="4356"/>
                </a:lnTo>
                <a:lnTo>
                  <a:pt x="1728" y="4356"/>
                </a:lnTo>
                <a:lnTo>
                  <a:pt x="1412" y="4405"/>
                </a:lnTo>
                <a:lnTo>
                  <a:pt x="1193" y="4478"/>
                </a:lnTo>
                <a:lnTo>
                  <a:pt x="998" y="4551"/>
                </a:lnTo>
                <a:lnTo>
                  <a:pt x="804" y="4624"/>
                </a:lnTo>
                <a:lnTo>
                  <a:pt x="633" y="4746"/>
                </a:lnTo>
                <a:lnTo>
                  <a:pt x="487" y="4867"/>
                </a:lnTo>
                <a:lnTo>
                  <a:pt x="366" y="5013"/>
                </a:lnTo>
                <a:lnTo>
                  <a:pt x="244" y="5159"/>
                </a:lnTo>
                <a:lnTo>
                  <a:pt x="147" y="5354"/>
                </a:lnTo>
                <a:lnTo>
                  <a:pt x="49" y="5524"/>
                </a:lnTo>
                <a:lnTo>
                  <a:pt x="25" y="5695"/>
                </a:lnTo>
                <a:lnTo>
                  <a:pt x="1" y="5865"/>
                </a:lnTo>
                <a:lnTo>
                  <a:pt x="25" y="6060"/>
                </a:lnTo>
                <a:lnTo>
                  <a:pt x="49" y="6230"/>
                </a:lnTo>
                <a:lnTo>
                  <a:pt x="122" y="6400"/>
                </a:lnTo>
                <a:lnTo>
                  <a:pt x="220" y="6571"/>
                </a:lnTo>
                <a:lnTo>
                  <a:pt x="317" y="6692"/>
                </a:lnTo>
                <a:lnTo>
                  <a:pt x="463" y="6814"/>
                </a:lnTo>
                <a:lnTo>
                  <a:pt x="658" y="6911"/>
                </a:lnTo>
                <a:lnTo>
                  <a:pt x="901" y="6984"/>
                </a:lnTo>
                <a:lnTo>
                  <a:pt x="1023" y="6984"/>
                </a:lnTo>
                <a:lnTo>
                  <a:pt x="1120" y="7009"/>
                </a:lnTo>
                <a:lnTo>
                  <a:pt x="1242" y="6984"/>
                </a:lnTo>
                <a:lnTo>
                  <a:pt x="1363" y="6960"/>
                </a:lnTo>
                <a:lnTo>
                  <a:pt x="1169" y="7495"/>
                </a:lnTo>
                <a:lnTo>
                  <a:pt x="1071" y="7739"/>
                </a:lnTo>
                <a:lnTo>
                  <a:pt x="998" y="8006"/>
                </a:lnTo>
                <a:lnTo>
                  <a:pt x="901" y="8542"/>
                </a:lnTo>
                <a:lnTo>
                  <a:pt x="779" y="9393"/>
                </a:lnTo>
                <a:lnTo>
                  <a:pt x="731" y="10245"/>
                </a:lnTo>
                <a:lnTo>
                  <a:pt x="731" y="11072"/>
                </a:lnTo>
                <a:lnTo>
                  <a:pt x="755" y="11875"/>
                </a:lnTo>
                <a:lnTo>
                  <a:pt x="852" y="12702"/>
                </a:lnTo>
                <a:lnTo>
                  <a:pt x="974" y="13505"/>
                </a:lnTo>
                <a:lnTo>
                  <a:pt x="925" y="13505"/>
                </a:lnTo>
                <a:lnTo>
                  <a:pt x="877" y="13530"/>
                </a:lnTo>
                <a:lnTo>
                  <a:pt x="828" y="13578"/>
                </a:lnTo>
                <a:lnTo>
                  <a:pt x="804" y="13627"/>
                </a:lnTo>
                <a:lnTo>
                  <a:pt x="804" y="13676"/>
                </a:lnTo>
                <a:lnTo>
                  <a:pt x="804" y="13749"/>
                </a:lnTo>
                <a:lnTo>
                  <a:pt x="828" y="13797"/>
                </a:lnTo>
                <a:lnTo>
                  <a:pt x="877" y="13846"/>
                </a:lnTo>
                <a:lnTo>
                  <a:pt x="925" y="13870"/>
                </a:lnTo>
                <a:lnTo>
                  <a:pt x="1193" y="13895"/>
                </a:lnTo>
                <a:lnTo>
                  <a:pt x="1461" y="13919"/>
                </a:lnTo>
                <a:lnTo>
                  <a:pt x="1412" y="14041"/>
                </a:lnTo>
                <a:lnTo>
                  <a:pt x="1363" y="14187"/>
                </a:lnTo>
                <a:lnTo>
                  <a:pt x="1315" y="14333"/>
                </a:lnTo>
                <a:lnTo>
                  <a:pt x="1315" y="14479"/>
                </a:lnTo>
                <a:lnTo>
                  <a:pt x="1315" y="14649"/>
                </a:lnTo>
                <a:lnTo>
                  <a:pt x="1339" y="14795"/>
                </a:lnTo>
                <a:lnTo>
                  <a:pt x="1363" y="14941"/>
                </a:lnTo>
                <a:lnTo>
                  <a:pt x="1412" y="15063"/>
                </a:lnTo>
                <a:lnTo>
                  <a:pt x="1534" y="15282"/>
                </a:lnTo>
                <a:lnTo>
                  <a:pt x="1680" y="15476"/>
                </a:lnTo>
                <a:lnTo>
                  <a:pt x="1850" y="15647"/>
                </a:lnTo>
                <a:lnTo>
                  <a:pt x="2020" y="15768"/>
                </a:lnTo>
                <a:lnTo>
                  <a:pt x="2215" y="15890"/>
                </a:lnTo>
                <a:lnTo>
                  <a:pt x="2434" y="15987"/>
                </a:lnTo>
                <a:lnTo>
                  <a:pt x="2677" y="16036"/>
                </a:lnTo>
                <a:lnTo>
                  <a:pt x="2921" y="16085"/>
                </a:lnTo>
                <a:lnTo>
                  <a:pt x="3115" y="16109"/>
                </a:lnTo>
                <a:lnTo>
                  <a:pt x="3334" y="16109"/>
                </a:lnTo>
                <a:lnTo>
                  <a:pt x="3529" y="16085"/>
                </a:lnTo>
                <a:lnTo>
                  <a:pt x="3748" y="16036"/>
                </a:lnTo>
                <a:lnTo>
                  <a:pt x="3943" y="15963"/>
                </a:lnTo>
                <a:lnTo>
                  <a:pt x="4137" y="15890"/>
                </a:lnTo>
                <a:lnTo>
                  <a:pt x="4308" y="15793"/>
                </a:lnTo>
                <a:lnTo>
                  <a:pt x="4478" y="15647"/>
                </a:lnTo>
                <a:lnTo>
                  <a:pt x="4648" y="15476"/>
                </a:lnTo>
                <a:lnTo>
                  <a:pt x="4770" y="15282"/>
                </a:lnTo>
                <a:lnTo>
                  <a:pt x="4843" y="15063"/>
                </a:lnTo>
                <a:lnTo>
                  <a:pt x="4892" y="14844"/>
                </a:lnTo>
                <a:lnTo>
                  <a:pt x="4940" y="14600"/>
                </a:lnTo>
                <a:lnTo>
                  <a:pt x="4940" y="14357"/>
                </a:lnTo>
                <a:lnTo>
                  <a:pt x="4916" y="13895"/>
                </a:lnTo>
                <a:lnTo>
                  <a:pt x="5062" y="13895"/>
                </a:lnTo>
                <a:lnTo>
                  <a:pt x="9515" y="13870"/>
                </a:lnTo>
                <a:lnTo>
                  <a:pt x="14040" y="13846"/>
                </a:lnTo>
                <a:lnTo>
                  <a:pt x="13967" y="13919"/>
                </a:lnTo>
                <a:lnTo>
                  <a:pt x="13919" y="13992"/>
                </a:lnTo>
                <a:lnTo>
                  <a:pt x="13846" y="14162"/>
                </a:lnTo>
                <a:lnTo>
                  <a:pt x="13797" y="14357"/>
                </a:lnTo>
                <a:lnTo>
                  <a:pt x="13797" y="14576"/>
                </a:lnTo>
                <a:lnTo>
                  <a:pt x="13821" y="14795"/>
                </a:lnTo>
                <a:lnTo>
                  <a:pt x="13846" y="14990"/>
                </a:lnTo>
                <a:lnTo>
                  <a:pt x="13943" y="15355"/>
                </a:lnTo>
                <a:lnTo>
                  <a:pt x="13967" y="15476"/>
                </a:lnTo>
                <a:lnTo>
                  <a:pt x="14016" y="15574"/>
                </a:lnTo>
                <a:lnTo>
                  <a:pt x="14162" y="15768"/>
                </a:lnTo>
                <a:lnTo>
                  <a:pt x="14357" y="15914"/>
                </a:lnTo>
                <a:lnTo>
                  <a:pt x="14551" y="16060"/>
                </a:lnTo>
                <a:lnTo>
                  <a:pt x="14795" y="16158"/>
                </a:lnTo>
                <a:lnTo>
                  <a:pt x="15038" y="16231"/>
                </a:lnTo>
                <a:lnTo>
                  <a:pt x="15281" y="16279"/>
                </a:lnTo>
                <a:lnTo>
                  <a:pt x="15500" y="16328"/>
                </a:lnTo>
                <a:lnTo>
                  <a:pt x="15744" y="16328"/>
                </a:lnTo>
                <a:lnTo>
                  <a:pt x="15963" y="16304"/>
                </a:lnTo>
                <a:lnTo>
                  <a:pt x="16157" y="16255"/>
                </a:lnTo>
                <a:lnTo>
                  <a:pt x="16352" y="16182"/>
                </a:lnTo>
                <a:lnTo>
                  <a:pt x="16547" y="16060"/>
                </a:lnTo>
                <a:lnTo>
                  <a:pt x="16717" y="15939"/>
                </a:lnTo>
                <a:lnTo>
                  <a:pt x="16887" y="15793"/>
                </a:lnTo>
                <a:lnTo>
                  <a:pt x="17033" y="15622"/>
                </a:lnTo>
                <a:lnTo>
                  <a:pt x="17131" y="15428"/>
                </a:lnTo>
                <a:lnTo>
                  <a:pt x="17204" y="15209"/>
                </a:lnTo>
                <a:lnTo>
                  <a:pt x="17252" y="14990"/>
                </a:lnTo>
                <a:lnTo>
                  <a:pt x="17277" y="14746"/>
                </a:lnTo>
                <a:lnTo>
                  <a:pt x="17277" y="14527"/>
                </a:lnTo>
                <a:lnTo>
                  <a:pt x="17277" y="14284"/>
                </a:lnTo>
                <a:lnTo>
                  <a:pt x="17204" y="13822"/>
                </a:lnTo>
                <a:lnTo>
                  <a:pt x="18250" y="13797"/>
                </a:lnTo>
                <a:lnTo>
                  <a:pt x="18372" y="13773"/>
                </a:lnTo>
                <a:lnTo>
                  <a:pt x="18445" y="13724"/>
                </a:lnTo>
                <a:lnTo>
                  <a:pt x="18493" y="13627"/>
                </a:lnTo>
                <a:lnTo>
                  <a:pt x="18493" y="13530"/>
                </a:lnTo>
                <a:lnTo>
                  <a:pt x="18493" y="13457"/>
                </a:lnTo>
                <a:lnTo>
                  <a:pt x="18445" y="13359"/>
                </a:lnTo>
                <a:lnTo>
                  <a:pt x="18372" y="13311"/>
                </a:lnTo>
                <a:lnTo>
                  <a:pt x="18250" y="13286"/>
                </a:lnTo>
                <a:lnTo>
                  <a:pt x="18445" y="12556"/>
                </a:lnTo>
                <a:lnTo>
                  <a:pt x="18566" y="11802"/>
                </a:lnTo>
                <a:lnTo>
                  <a:pt x="18639" y="11048"/>
                </a:lnTo>
                <a:lnTo>
                  <a:pt x="18664" y="10293"/>
                </a:lnTo>
                <a:lnTo>
                  <a:pt x="18639" y="9880"/>
                </a:lnTo>
                <a:lnTo>
                  <a:pt x="18615" y="9466"/>
                </a:lnTo>
                <a:lnTo>
                  <a:pt x="18493" y="8639"/>
                </a:lnTo>
                <a:lnTo>
                  <a:pt x="18445" y="8323"/>
                </a:lnTo>
                <a:lnTo>
                  <a:pt x="18372" y="7982"/>
                </a:lnTo>
                <a:lnTo>
                  <a:pt x="18250" y="7666"/>
                </a:lnTo>
                <a:lnTo>
                  <a:pt x="18177" y="7520"/>
                </a:lnTo>
                <a:lnTo>
                  <a:pt x="18104" y="7374"/>
                </a:lnTo>
                <a:lnTo>
                  <a:pt x="18080" y="7276"/>
                </a:lnTo>
                <a:lnTo>
                  <a:pt x="17982" y="6887"/>
                </a:lnTo>
                <a:lnTo>
                  <a:pt x="18274" y="6838"/>
                </a:lnTo>
                <a:lnTo>
                  <a:pt x="18542" y="6741"/>
                </a:lnTo>
                <a:lnTo>
                  <a:pt x="18834" y="6644"/>
                </a:lnTo>
                <a:lnTo>
                  <a:pt x="19102" y="6498"/>
                </a:lnTo>
                <a:lnTo>
                  <a:pt x="19199" y="6400"/>
                </a:lnTo>
                <a:lnTo>
                  <a:pt x="19272" y="6279"/>
                </a:lnTo>
                <a:lnTo>
                  <a:pt x="19321" y="6157"/>
                </a:lnTo>
                <a:lnTo>
                  <a:pt x="19321" y="6011"/>
                </a:lnTo>
                <a:lnTo>
                  <a:pt x="19321" y="5841"/>
                </a:lnTo>
                <a:lnTo>
                  <a:pt x="19321" y="5695"/>
                </a:lnTo>
                <a:lnTo>
                  <a:pt x="19272" y="5451"/>
                </a:lnTo>
                <a:lnTo>
                  <a:pt x="19199" y="5281"/>
                </a:lnTo>
                <a:lnTo>
                  <a:pt x="19126" y="5135"/>
                </a:lnTo>
                <a:lnTo>
                  <a:pt x="19029" y="5013"/>
                </a:lnTo>
                <a:lnTo>
                  <a:pt x="18907" y="4892"/>
                </a:lnTo>
                <a:lnTo>
                  <a:pt x="18785" y="4794"/>
                </a:lnTo>
                <a:lnTo>
                  <a:pt x="18664" y="4697"/>
                </a:lnTo>
                <a:lnTo>
                  <a:pt x="18372" y="4527"/>
                </a:lnTo>
                <a:lnTo>
                  <a:pt x="18080" y="4429"/>
                </a:lnTo>
                <a:lnTo>
                  <a:pt x="17934" y="4356"/>
                </a:lnTo>
                <a:lnTo>
                  <a:pt x="17763" y="4332"/>
                </a:lnTo>
                <a:lnTo>
                  <a:pt x="17593" y="4308"/>
                </a:lnTo>
                <a:lnTo>
                  <a:pt x="17423" y="4308"/>
                </a:lnTo>
                <a:lnTo>
                  <a:pt x="17252" y="4356"/>
                </a:lnTo>
                <a:lnTo>
                  <a:pt x="17131" y="4405"/>
                </a:lnTo>
                <a:lnTo>
                  <a:pt x="17082" y="4478"/>
                </a:lnTo>
                <a:lnTo>
                  <a:pt x="17082" y="4527"/>
                </a:lnTo>
                <a:lnTo>
                  <a:pt x="16863" y="3967"/>
                </a:lnTo>
                <a:lnTo>
                  <a:pt x="16595" y="3261"/>
                </a:lnTo>
                <a:lnTo>
                  <a:pt x="16303" y="2580"/>
                </a:lnTo>
                <a:lnTo>
                  <a:pt x="16133" y="2239"/>
                </a:lnTo>
                <a:lnTo>
                  <a:pt x="15938" y="1923"/>
                </a:lnTo>
                <a:lnTo>
                  <a:pt x="15719" y="1607"/>
                </a:lnTo>
                <a:lnTo>
                  <a:pt x="15476" y="1315"/>
                </a:lnTo>
                <a:lnTo>
                  <a:pt x="15354" y="1193"/>
                </a:lnTo>
                <a:lnTo>
                  <a:pt x="15379" y="1145"/>
                </a:lnTo>
                <a:lnTo>
                  <a:pt x="15403" y="1120"/>
                </a:lnTo>
                <a:lnTo>
                  <a:pt x="15379" y="1023"/>
                </a:lnTo>
                <a:lnTo>
                  <a:pt x="15306" y="974"/>
                </a:lnTo>
                <a:lnTo>
                  <a:pt x="15257" y="950"/>
                </a:lnTo>
                <a:lnTo>
                  <a:pt x="15208" y="950"/>
                </a:lnTo>
                <a:lnTo>
                  <a:pt x="15111" y="974"/>
                </a:lnTo>
                <a:lnTo>
                  <a:pt x="14892" y="804"/>
                </a:lnTo>
                <a:lnTo>
                  <a:pt x="14624" y="658"/>
                </a:lnTo>
                <a:lnTo>
                  <a:pt x="14381" y="536"/>
                </a:lnTo>
                <a:lnTo>
                  <a:pt x="14113" y="415"/>
                </a:lnTo>
                <a:lnTo>
                  <a:pt x="13821" y="317"/>
                </a:lnTo>
                <a:lnTo>
                  <a:pt x="13530" y="244"/>
                </a:lnTo>
                <a:lnTo>
                  <a:pt x="12970" y="123"/>
                </a:lnTo>
                <a:lnTo>
                  <a:pt x="12556" y="74"/>
                </a:lnTo>
                <a:lnTo>
                  <a:pt x="12143" y="50"/>
                </a:lnTo>
                <a:lnTo>
                  <a:pt x="11729" y="50"/>
                </a:lnTo>
                <a:lnTo>
                  <a:pt x="11291" y="74"/>
                </a:lnTo>
                <a:lnTo>
                  <a:pt x="10902" y="50"/>
                </a:lnTo>
                <a:lnTo>
                  <a:pt x="10123" y="25"/>
                </a:lnTo>
                <a:lnTo>
                  <a:pt x="90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9"/>
          <p:cNvSpPr/>
          <p:nvPr/>
        </p:nvSpPr>
        <p:spPr>
          <a:xfrm>
            <a:off x="4948988" y="3465967"/>
            <a:ext cx="301016" cy="297269"/>
          </a:xfrm>
          <a:custGeom>
            <a:avLst/>
            <a:gdLst/>
            <a:ahLst/>
            <a:cxnLst/>
            <a:rect l="l" t="t" r="r" b="b"/>
            <a:pathLst>
              <a:path w="17593" h="17374" extrusionOk="0">
                <a:moveTo>
                  <a:pt x="14673" y="1266"/>
                </a:moveTo>
                <a:lnTo>
                  <a:pt x="14624" y="1314"/>
                </a:lnTo>
                <a:lnTo>
                  <a:pt x="14600" y="1363"/>
                </a:lnTo>
                <a:lnTo>
                  <a:pt x="14575" y="1412"/>
                </a:lnTo>
                <a:lnTo>
                  <a:pt x="14575" y="1485"/>
                </a:lnTo>
                <a:lnTo>
                  <a:pt x="14600" y="1533"/>
                </a:lnTo>
                <a:lnTo>
                  <a:pt x="14648" y="1606"/>
                </a:lnTo>
                <a:lnTo>
                  <a:pt x="14697" y="1631"/>
                </a:lnTo>
                <a:lnTo>
                  <a:pt x="14940" y="1728"/>
                </a:lnTo>
                <a:lnTo>
                  <a:pt x="15159" y="1825"/>
                </a:lnTo>
                <a:lnTo>
                  <a:pt x="15354" y="1971"/>
                </a:lnTo>
                <a:lnTo>
                  <a:pt x="15524" y="2166"/>
                </a:lnTo>
                <a:lnTo>
                  <a:pt x="15597" y="2263"/>
                </a:lnTo>
                <a:lnTo>
                  <a:pt x="15646" y="2360"/>
                </a:lnTo>
                <a:lnTo>
                  <a:pt x="15695" y="2579"/>
                </a:lnTo>
                <a:lnTo>
                  <a:pt x="15792" y="3017"/>
                </a:lnTo>
                <a:lnTo>
                  <a:pt x="15816" y="3090"/>
                </a:lnTo>
                <a:lnTo>
                  <a:pt x="15865" y="3139"/>
                </a:lnTo>
                <a:lnTo>
                  <a:pt x="15938" y="3163"/>
                </a:lnTo>
                <a:lnTo>
                  <a:pt x="15987" y="3188"/>
                </a:lnTo>
                <a:lnTo>
                  <a:pt x="16060" y="3163"/>
                </a:lnTo>
                <a:lnTo>
                  <a:pt x="16133" y="3139"/>
                </a:lnTo>
                <a:lnTo>
                  <a:pt x="16181" y="3090"/>
                </a:lnTo>
                <a:lnTo>
                  <a:pt x="16206" y="3017"/>
                </a:lnTo>
                <a:lnTo>
                  <a:pt x="16254" y="2871"/>
                </a:lnTo>
                <a:lnTo>
                  <a:pt x="16254" y="2725"/>
                </a:lnTo>
                <a:lnTo>
                  <a:pt x="16230" y="2579"/>
                </a:lnTo>
                <a:lnTo>
                  <a:pt x="16181" y="2409"/>
                </a:lnTo>
                <a:lnTo>
                  <a:pt x="16133" y="2263"/>
                </a:lnTo>
                <a:lnTo>
                  <a:pt x="16060" y="2117"/>
                </a:lnTo>
                <a:lnTo>
                  <a:pt x="15889" y="1874"/>
                </a:lnTo>
                <a:lnTo>
                  <a:pt x="15670" y="1631"/>
                </a:lnTo>
                <a:lnTo>
                  <a:pt x="15524" y="1509"/>
                </a:lnTo>
                <a:lnTo>
                  <a:pt x="15378" y="1436"/>
                </a:lnTo>
                <a:lnTo>
                  <a:pt x="15232" y="1363"/>
                </a:lnTo>
                <a:lnTo>
                  <a:pt x="15086" y="1290"/>
                </a:lnTo>
                <a:lnTo>
                  <a:pt x="14916" y="1266"/>
                </a:lnTo>
                <a:close/>
                <a:moveTo>
                  <a:pt x="2458" y="2263"/>
                </a:moveTo>
                <a:lnTo>
                  <a:pt x="2725" y="2433"/>
                </a:lnTo>
                <a:lnTo>
                  <a:pt x="2993" y="2604"/>
                </a:lnTo>
                <a:lnTo>
                  <a:pt x="3553" y="2896"/>
                </a:lnTo>
                <a:lnTo>
                  <a:pt x="4550" y="3480"/>
                </a:lnTo>
                <a:lnTo>
                  <a:pt x="4477" y="3528"/>
                </a:lnTo>
                <a:lnTo>
                  <a:pt x="4137" y="3942"/>
                </a:lnTo>
                <a:lnTo>
                  <a:pt x="4015" y="4088"/>
                </a:lnTo>
                <a:lnTo>
                  <a:pt x="3918" y="4210"/>
                </a:lnTo>
                <a:lnTo>
                  <a:pt x="3261" y="3723"/>
                </a:lnTo>
                <a:lnTo>
                  <a:pt x="2969" y="3480"/>
                </a:lnTo>
                <a:lnTo>
                  <a:pt x="2677" y="3212"/>
                </a:lnTo>
                <a:lnTo>
                  <a:pt x="2360" y="2969"/>
                </a:lnTo>
                <a:lnTo>
                  <a:pt x="2044" y="2725"/>
                </a:lnTo>
                <a:lnTo>
                  <a:pt x="2239" y="2482"/>
                </a:lnTo>
                <a:lnTo>
                  <a:pt x="2458" y="2263"/>
                </a:lnTo>
                <a:close/>
                <a:moveTo>
                  <a:pt x="4721" y="3577"/>
                </a:moveTo>
                <a:lnTo>
                  <a:pt x="5232" y="3869"/>
                </a:lnTo>
                <a:lnTo>
                  <a:pt x="6278" y="4477"/>
                </a:lnTo>
                <a:lnTo>
                  <a:pt x="6132" y="4648"/>
                </a:lnTo>
                <a:lnTo>
                  <a:pt x="6010" y="4842"/>
                </a:lnTo>
                <a:lnTo>
                  <a:pt x="5840" y="5086"/>
                </a:lnTo>
                <a:lnTo>
                  <a:pt x="5694" y="5329"/>
                </a:lnTo>
                <a:lnTo>
                  <a:pt x="5256" y="5086"/>
                </a:lnTo>
                <a:lnTo>
                  <a:pt x="4842" y="4842"/>
                </a:lnTo>
                <a:lnTo>
                  <a:pt x="4137" y="4380"/>
                </a:lnTo>
                <a:lnTo>
                  <a:pt x="4258" y="4283"/>
                </a:lnTo>
                <a:lnTo>
                  <a:pt x="4356" y="4161"/>
                </a:lnTo>
                <a:lnTo>
                  <a:pt x="4696" y="3747"/>
                </a:lnTo>
                <a:lnTo>
                  <a:pt x="4721" y="3650"/>
                </a:lnTo>
                <a:lnTo>
                  <a:pt x="4721" y="3577"/>
                </a:lnTo>
                <a:close/>
                <a:moveTo>
                  <a:pt x="9271" y="9101"/>
                </a:moveTo>
                <a:lnTo>
                  <a:pt x="9247" y="9149"/>
                </a:lnTo>
                <a:lnTo>
                  <a:pt x="9125" y="9563"/>
                </a:lnTo>
                <a:lnTo>
                  <a:pt x="9028" y="9977"/>
                </a:lnTo>
                <a:lnTo>
                  <a:pt x="8979" y="10171"/>
                </a:lnTo>
                <a:lnTo>
                  <a:pt x="8955" y="10366"/>
                </a:lnTo>
                <a:lnTo>
                  <a:pt x="8955" y="10585"/>
                </a:lnTo>
                <a:lnTo>
                  <a:pt x="9003" y="10755"/>
                </a:lnTo>
                <a:lnTo>
                  <a:pt x="9003" y="10779"/>
                </a:lnTo>
                <a:lnTo>
                  <a:pt x="9028" y="10804"/>
                </a:lnTo>
                <a:lnTo>
                  <a:pt x="9052" y="10804"/>
                </a:lnTo>
                <a:lnTo>
                  <a:pt x="9076" y="10779"/>
                </a:lnTo>
                <a:lnTo>
                  <a:pt x="9149" y="10633"/>
                </a:lnTo>
                <a:lnTo>
                  <a:pt x="9174" y="10463"/>
                </a:lnTo>
                <a:lnTo>
                  <a:pt x="9222" y="10123"/>
                </a:lnTo>
                <a:lnTo>
                  <a:pt x="9271" y="9660"/>
                </a:lnTo>
                <a:lnTo>
                  <a:pt x="9320" y="9174"/>
                </a:lnTo>
                <a:lnTo>
                  <a:pt x="9320" y="9125"/>
                </a:lnTo>
                <a:lnTo>
                  <a:pt x="9295" y="9101"/>
                </a:lnTo>
                <a:close/>
                <a:moveTo>
                  <a:pt x="11874" y="9149"/>
                </a:moveTo>
                <a:lnTo>
                  <a:pt x="11899" y="9295"/>
                </a:lnTo>
                <a:lnTo>
                  <a:pt x="11947" y="9417"/>
                </a:lnTo>
                <a:lnTo>
                  <a:pt x="12093" y="9709"/>
                </a:lnTo>
                <a:lnTo>
                  <a:pt x="12239" y="9977"/>
                </a:lnTo>
                <a:lnTo>
                  <a:pt x="12385" y="10244"/>
                </a:lnTo>
                <a:lnTo>
                  <a:pt x="12556" y="10560"/>
                </a:lnTo>
                <a:lnTo>
                  <a:pt x="12385" y="10658"/>
                </a:lnTo>
                <a:lnTo>
                  <a:pt x="12264" y="10755"/>
                </a:lnTo>
                <a:lnTo>
                  <a:pt x="12045" y="10925"/>
                </a:lnTo>
                <a:lnTo>
                  <a:pt x="11923" y="10998"/>
                </a:lnTo>
                <a:lnTo>
                  <a:pt x="11826" y="11096"/>
                </a:lnTo>
                <a:lnTo>
                  <a:pt x="11582" y="10706"/>
                </a:lnTo>
                <a:lnTo>
                  <a:pt x="11461" y="10487"/>
                </a:lnTo>
                <a:lnTo>
                  <a:pt x="11315" y="10220"/>
                </a:lnTo>
                <a:lnTo>
                  <a:pt x="11169" y="9977"/>
                </a:lnTo>
                <a:lnTo>
                  <a:pt x="11071" y="9879"/>
                </a:lnTo>
                <a:lnTo>
                  <a:pt x="10974" y="9782"/>
                </a:lnTo>
                <a:lnTo>
                  <a:pt x="11412" y="9466"/>
                </a:lnTo>
                <a:lnTo>
                  <a:pt x="11850" y="9174"/>
                </a:lnTo>
                <a:lnTo>
                  <a:pt x="11874" y="9149"/>
                </a:lnTo>
                <a:close/>
                <a:moveTo>
                  <a:pt x="8492" y="9685"/>
                </a:moveTo>
                <a:lnTo>
                  <a:pt x="8492" y="9709"/>
                </a:lnTo>
                <a:lnTo>
                  <a:pt x="8395" y="10439"/>
                </a:lnTo>
                <a:lnTo>
                  <a:pt x="8346" y="10852"/>
                </a:lnTo>
                <a:lnTo>
                  <a:pt x="8346" y="11047"/>
                </a:lnTo>
                <a:lnTo>
                  <a:pt x="8346" y="11169"/>
                </a:lnTo>
                <a:lnTo>
                  <a:pt x="8371" y="11242"/>
                </a:lnTo>
                <a:lnTo>
                  <a:pt x="8419" y="11290"/>
                </a:lnTo>
                <a:lnTo>
                  <a:pt x="8444" y="11290"/>
                </a:lnTo>
                <a:lnTo>
                  <a:pt x="8468" y="11266"/>
                </a:lnTo>
                <a:lnTo>
                  <a:pt x="8517" y="11120"/>
                </a:lnTo>
                <a:lnTo>
                  <a:pt x="8541" y="10974"/>
                </a:lnTo>
                <a:lnTo>
                  <a:pt x="8565" y="10658"/>
                </a:lnTo>
                <a:lnTo>
                  <a:pt x="8565" y="10195"/>
                </a:lnTo>
                <a:lnTo>
                  <a:pt x="8565" y="9733"/>
                </a:lnTo>
                <a:lnTo>
                  <a:pt x="8541" y="9709"/>
                </a:lnTo>
                <a:lnTo>
                  <a:pt x="8517" y="9685"/>
                </a:lnTo>
                <a:close/>
                <a:moveTo>
                  <a:pt x="12702" y="10852"/>
                </a:moveTo>
                <a:lnTo>
                  <a:pt x="13286" y="11972"/>
                </a:lnTo>
                <a:lnTo>
                  <a:pt x="13578" y="12556"/>
                </a:lnTo>
                <a:lnTo>
                  <a:pt x="13505" y="12580"/>
                </a:lnTo>
                <a:lnTo>
                  <a:pt x="13407" y="12629"/>
                </a:lnTo>
                <a:lnTo>
                  <a:pt x="13286" y="12726"/>
                </a:lnTo>
                <a:lnTo>
                  <a:pt x="13018" y="12945"/>
                </a:lnTo>
                <a:lnTo>
                  <a:pt x="12677" y="12410"/>
                </a:lnTo>
                <a:lnTo>
                  <a:pt x="11947" y="11315"/>
                </a:lnTo>
                <a:lnTo>
                  <a:pt x="12069" y="11242"/>
                </a:lnTo>
                <a:lnTo>
                  <a:pt x="12191" y="11169"/>
                </a:lnTo>
                <a:lnTo>
                  <a:pt x="12410" y="11023"/>
                </a:lnTo>
                <a:lnTo>
                  <a:pt x="12556" y="10950"/>
                </a:lnTo>
                <a:lnTo>
                  <a:pt x="12702" y="10852"/>
                </a:lnTo>
                <a:close/>
                <a:moveTo>
                  <a:pt x="13724" y="12823"/>
                </a:moveTo>
                <a:lnTo>
                  <a:pt x="14965" y="15232"/>
                </a:lnTo>
                <a:lnTo>
                  <a:pt x="14770" y="15378"/>
                </a:lnTo>
                <a:lnTo>
                  <a:pt x="13991" y="14283"/>
                </a:lnTo>
                <a:lnTo>
                  <a:pt x="13188" y="13164"/>
                </a:lnTo>
                <a:lnTo>
                  <a:pt x="13334" y="13091"/>
                </a:lnTo>
                <a:lnTo>
                  <a:pt x="13456" y="13018"/>
                </a:lnTo>
                <a:lnTo>
                  <a:pt x="13578" y="12921"/>
                </a:lnTo>
                <a:lnTo>
                  <a:pt x="13724" y="12823"/>
                </a:lnTo>
                <a:close/>
                <a:moveTo>
                  <a:pt x="584" y="11534"/>
                </a:moveTo>
                <a:lnTo>
                  <a:pt x="925" y="11704"/>
                </a:lnTo>
                <a:lnTo>
                  <a:pt x="1290" y="11874"/>
                </a:lnTo>
                <a:lnTo>
                  <a:pt x="1655" y="12020"/>
                </a:lnTo>
                <a:lnTo>
                  <a:pt x="2020" y="12166"/>
                </a:lnTo>
                <a:lnTo>
                  <a:pt x="2847" y="12556"/>
                </a:lnTo>
                <a:lnTo>
                  <a:pt x="3261" y="12775"/>
                </a:lnTo>
                <a:lnTo>
                  <a:pt x="3674" y="13018"/>
                </a:lnTo>
                <a:lnTo>
                  <a:pt x="3869" y="13164"/>
                </a:lnTo>
                <a:lnTo>
                  <a:pt x="4064" y="13359"/>
                </a:lnTo>
                <a:lnTo>
                  <a:pt x="4258" y="13529"/>
                </a:lnTo>
                <a:lnTo>
                  <a:pt x="4404" y="13748"/>
                </a:lnTo>
                <a:lnTo>
                  <a:pt x="4550" y="13967"/>
                </a:lnTo>
                <a:lnTo>
                  <a:pt x="4696" y="14186"/>
                </a:lnTo>
                <a:lnTo>
                  <a:pt x="4940" y="14648"/>
                </a:lnTo>
                <a:lnTo>
                  <a:pt x="5159" y="15135"/>
                </a:lnTo>
                <a:lnTo>
                  <a:pt x="5378" y="15622"/>
                </a:lnTo>
                <a:lnTo>
                  <a:pt x="5572" y="16133"/>
                </a:lnTo>
                <a:lnTo>
                  <a:pt x="5816" y="16595"/>
                </a:lnTo>
                <a:lnTo>
                  <a:pt x="5621" y="16327"/>
                </a:lnTo>
                <a:lnTo>
                  <a:pt x="5305" y="15841"/>
                </a:lnTo>
                <a:lnTo>
                  <a:pt x="5037" y="15330"/>
                </a:lnTo>
                <a:lnTo>
                  <a:pt x="4842" y="14916"/>
                </a:lnTo>
                <a:lnTo>
                  <a:pt x="4648" y="14454"/>
                </a:lnTo>
                <a:lnTo>
                  <a:pt x="4550" y="14259"/>
                </a:lnTo>
                <a:lnTo>
                  <a:pt x="4429" y="14040"/>
                </a:lnTo>
                <a:lnTo>
                  <a:pt x="4283" y="13870"/>
                </a:lnTo>
                <a:lnTo>
                  <a:pt x="4112" y="13699"/>
                </a:lnTo>
                <a:lnTo>
                  <a:pt x="4137" y="13602"/>
                </a:lnTo>
                <a:lnTo>
                  <a:pt x="4112" y="13529"/>
                </a:lnTo>
                <a:lnTo>
                  <a:pt x="4039" y="13456"/>
                </a:lnTo>
                <a:lnTo>
                  <a:pt x="3918" y="13407"/>
                </a:lnTo>
                <a:lnTo>
                  <a:pt x="3820" y="13383"/>
                </a:lnTo>
                <a:lnTo>
                  <a:pt x="3747" y="13334"/>
                </a:lnTo>
                <a:lnTo>
                  <a:pt x="3553" y="13237"/>
                </a:lnTo>
                <a:lnTo>
                  <a:pt x="3382" y="13091"/>
                </a:lnTo>
                <a:lnTo>
                  <a:pt x="3212" y="12994"/>
                </a:lnTo>
                <a:lnTo>
                  <a:pt x="2774" y="12750"/>
                </a:lnTo>
                <a:lnTo>
                  <a:pt x="2312" y="12531"/>
                </a:lnTo>
                <a:lnTo>
                  <a:pt x="1144" y="11996"/>
                </a:lnTo>
                <a:lnTo>
                  <a:pt x="828" y="11850"/>
                </a:lnTo>
                <a:lnTo>
                  <a:pt x="682" y="11777"/>
                </a:lnTo>
                <a:lnTo>
                  <a:pt x="511" y="11704"/>
                </a:lnTo>
                <a:lnTo>
                  <a:pt x="584" y="11534"/>
                </a:lnTo>
                <a:close/>
                <a:moveTo>
                  <a:pt x="16011" y="438"/>
                </a:moveTo>
                <a:lnTo>
                  <a:pt x="16230" y="487"/>
                </a:lnTo>
                <a:lnTo>
                  <a:pt x="16449" y="560"/>
                </a:lnTo>
                <a:lnTo>
                  <a:pt x="16644" y="657"/>
                </a:lnTo>
                <a:lnTo>
                  <a:pt x="16838" y="803"/>
                </a:lnTo>
                <a:lnTo>
                  <a:pt x="16936" y="901"/>
                </a:lnTo>
                <a:lnTo>
                  <a:pt x="17009" y="1022"/>
                </a:lnTo>
                <a:lnTo>
                  <a:pt x="17082" y="1144"/>
                </a:lnTo>
                <a:lnTo>
                  <a:pt x="17130" y="1266"/>
                </a:lnTo>
                <a:lnTo>
                  <a:pt x="17057" y="1168"/>
                </a:lnTo>
                <a:lnTo>
                  <a:pt x="16960" y="1095"/>
                </a:lnTo>
                <a:lnTo>
                  <a:pt x="16936" y="1120"/>
                </a:lnTo>
                <a:lnTo>
                  <a:pt x="16911" y="1168"/>
                </a:lnTo>
                <a:lnTo>
                  <a:pt x="16911" y="1217"/>
                </a:lnTo>
                <a:lnTo>
                  <a:pt x="16911" y="1339"/>
                </a:lnTo>
                <a:lnTo>
                  <a:pt x="16984" y="1582"/>
                </a:lnTo>
                <a:lnTo>
                  <a:pt x="17033" y="1825"/>
                </a:lnTo>
                <a:lnTo>
                  <a:pt x="17057" y="1947"/>
                </a:lnTo>
                <a:lnTo>
                  <a:pt x="17106" y="2069"/>
                </a:lnTo>
                <a:lnTo>
                  <a:pt x="17033" y="2336"/>
                </a:lnTo>
                <a:lnTo>
                  <a:pt x="16911" y="2628"/>
                </a:lnTo>
                <a:lnTo>
                  <a:pt x="16887" y="2214"/>
                </a:lnTo>
                <a:lnTo>
                  <a:pt x="16838" y="2020"/>
                </a:lnTo>
                <a:lnTo>
                  <a:pt x="16741" y="1825"/>
                </a:lnTo>
                <a:lnTo>
                  <a:pt x="16717" y="1801"/>
                </a:lnTo>
                <a:lnTo>
                  <a:pt x="16668" y="1801"/>
                </a:lnTo>
                <a:lnTo>
                  <a:pt x="16644" y="1825"/>
                </a:lnTo>
                <a:lnTo>
                  <a:pt x="16595" y="2020"/>
                </a:lnTo>
                <a:lnTo>
                  <a:pt x="16571" y="2239"/>
                </a:lnTo>
                <a:lnTo>
                  <a:pt x="16571" y="2628"/>
                </a:lnTo>
                <a:lnTo>
                  <a:pt x="16571" y="2920"/>
                </a:lnTo>
                <a:lnTo>
                  <a:pt x="16595" y="3090"/>
                </a:lnTo>
                <a:lnTo>
                  <a:pt x="16619" y="3212"/>
                </a:lnTo>
                <a:lnTo>
                  <a:pt x="16522" y="3382"/>
                </a:lnTo>
                <a:lnTo>
                  <a:pt x="16473" y="3212"/>
                </a:lnTo>
                <a:lnTo>
                  <a:pt x="16473" y="2871"/>
                </a:lnTo>
                <a:lnTo>
                  <a:pt x="16473" y="2531"/>
                </a:lnTo>
                <a:lnTo>
                  <a:pt x="16449" y="2506"/>
                </a:lnTo>
                <a:lnTo>
                  <a:pt x="16425" y="2482"/>
                </a:lnTo>
                <a:lnTo>
                  <a:pt x="16400" y="2482"/>
                </a:lnTo>
                <a:lnTo>
                  <a:pt x="16400" y="2506"/>
                </a:lnTo>
                <a:lnTo>
                  <a:pt x="16327" y="2652"/>
                </a:lnTo>
                <a:lnTo>
                  <a:pt x="16303" y="2798"/>
                </a:lnTo>
                <a:lnTo>
                  <a:pt x="16279" y="2969"/>
                </a:lnTo>
                <a:lnTo>
                  <a:pt x="16254" y="3115"/>
                </a:lnTo>
                <a:lnTo>
                  <a:pt x="16279" y="3382"/>
                </a:lnTo>
                <a:lnTo>
                  <a:pt x="16303" y="3528"/>
                </a:lnTo>
                <a:lnTo>
                  <a:pt x="16352" y="3650"/>
                </a:lnTo>
                <a:lnTo>
                  <a:pt x="16133" y="3966"/>
                </a:lnTo>
                <a:lnTo>
                  <a:pt x="16084" y="4015"/>
                </a:lnTo>
                <a:lnTo>
                  <a:pt x="16035" y="3699"/>
                </a:lnTo>
                <a:lnTo>
                  <a:pt x="16011" y="3358"/>
                </a:lnTo>
                <a:lnTo>
                  <a:pt x="16011" y="3334"/>
                </a:lnTo>
                <a:lnTo>
                  <a:pt x="15962" y="3334"/>
                </a:lnTo>
                <a:lnTo>
                  <a:pt x="15938" y="3358"/>
                </a:lnTo>
                <a:lnTo>
                  <a:pt x="15889" y="3528"/>
                </a:lnTo>
                <a:lnTo>
                  <a:pt x="15841" y="3723"/>
                </a:lnTo>
                <a:lnTo>
                  <a:pt x="15841" y="3893"/>
                </a:lnTo>
                <a:lnTo>
                  <a:pt x="15841" y="4088"/>
                </a:lnTo>
                <a:lnTo>
                  <a:pt x="15865" y="4307"/>
                </a:lnTo>
                <a:lnTo>
                  <a:pt x="15719" y="4477"/>
                </a:lnTo>
                <a:lnTo>
                  <a:pt x="15695" y="4112"/>
                </a:lnTo>
                <a:lnTo>
                  <a:pt x="15646" y="3747"/>
                </a:lnTo>
                <a:lnTo>
                  <a:pt x="15646" y="3723"/>
                </a:lnTo>
                <a:lnTo>
                  <a:pt x="15597" y="3723"/>
                </a:lnTo>
                <a:lnTo>
                  <a:pt x="15573" y="3747"/>
                </a:lnTo>
                <a:lnTo>
                  <a:pt x="15524" y="4210"/>
                </a:lnTo>
                <a:lnTo>
                  <a:pt x="15500" y="4453"/>
                </a:lnTo>
                <a:lnTo>
                  <a:pt x="15524" y="4696"/>
                </a:lnTo>
                <a:lnTo>
                  <a:pt x="15257" y="4940"/>
                </a:lnTo>
                <a:lnTo>
                  <a:pt x="15281" y="4721"/>
                </a:lnTo>
                <a:lnTo>
                  <a:pt x="15281" y="4477"/>
                </a:lnTo>
                <a:lnTo>
                  <a:pt x="15257" y="3699"/>
                </a:lnTo>
                <a:lnTo>
                  <a:pt x="15232" y="3650"/>
                </a:lnTo>
                <a:lnTo>
                  <a:pt x="15159" y="3650"/>
                </a:lnTo>
                <a:lnTo>
                  <a:pt x="15135" y="3699"/>
                </a:lnTo>
                <a:lnTo>
                  <a:pt x="15086" y="4477"/>
                </a:lnTo>
                <a:lnTo>
                  <a:pt x="15062" y="4794"/>
                </a:lnTo>
                <a:lnTo>
                  <a:pt x="15062" y="4964"/>
                </a:lnTo>
                <a:lnTo>
                  <a:pt x="15086" y="5110"/>
                </a:lnTo>
                <a:lnTo>
                  <a:pt x="14916" y="5256"/>
                </a:lnTo>
                <a:lnTo>
                  <a:pt x="14916" y="5134"/>
                </a:lnTo>
                <a:lnTo>
                  <a:pt x="14867" y="4672"/>
                </a:lnTo>
                <a:lnTo>
                  <a:pt x="14819" y="4185"/>
                </a:lnTo>
                <a:lnTo>
                  <a:pt x="14794" y="4161"/>
                </a:lnTo>
                <a:lnTo>
                  <a:pt x="14770" y="4161"/>
                </a:lnTo>
                <a:lnTo>
                  <a:pt x="14770" y="4185"/>
                </a:lnTo>
                <a:lnTo>
                  <a:pt x="14697" y="4599"/>
                </a:lnTo>
                <a:lnTo>
                  <a:pt x="14648" y="5013"/>
                </a:lnTo>
                <a:lnTo>
                  <a:pt x="14624" y="5256"/>
                </a:lnTo>
                <a:lnTo>
                  <a:pt x="14624" y="5475"/>
                </a:lnTo>
                <a:lnTo>
                  <a:pt x="14186" y="5791"/>
                </a:lnTo>
                <a:lnTo>
                  <a:pt x="14162" y="5621"/>
                </a:lnTo>
                <a:lnTo>
                  <a:pt x="14113" y="4721"/>
                </a:lnTo>
                <a:lnTo>
                  <a:pt x="14089" y="4696"/>
                </a:lnTo>
                <a:lnTo>
                  <a:pt x="14064" y="4672"/>
                </a:lnTo>
                <a:lnTo>
                  <a:pt x="14016" y="4672"/>
                </a:lnTo>
                <a:lnTo>
                  <a:pt x="13991" y="4696"/>
                </a:lnTo>
                <a:lnTo>
                  <a:pt x="13943" y="4940"/>
                </a:lnTo>
                <a:lnTo>
                  <a:pt x="13894" y="5159"/>
                </a:lnTo>
                <a:lnTo>
                  <a:pt x="13870" y="5378"/>
                </a:lnTo>
                <a:lnTo>
                  <a:pt x="13870" y="5621"/>
                </a:lnTo>
                <a:lnTo>
                  <a:pt x="13870" y="5791"/>
                </a:lnTo>
                <a:lnTo>
                  <a:pt x="13870" y="5986"/>
                </a:lnTo>
                <a:lnTo>
                  <a:pt x="13529" y="6181"/>
                </a:lnTo>
                <a:lnTo>
                  <a:pt x="13480" y="6205"/>
                </a:lnTo>
                <a:lnTo>
                  <a:pt x="13505" y="6083"/>
                </a:lnTo>
                <a:lnTo>
                  <a:pt x="13505" y="5986"/>
                </a:lnTo>
                <a:lnTo>
                  <a:pt x="13480" y="5791"/>
                </a:lnTo>
                <a:lnTo>
                  <a:pt x="13456" y="5524"/>
                </a:lnTo>
                <a:lnTo>
                  <a:pt x="13383" y="5256"/>
                </a:lnTo>
                <a:lnTo>
                  <a:pt x="13359" y="5232"/>
                </a:lnTo>
                <a:lnTo>
                  <a:pt x="13334" y="5256"/>
                </a:lnTo>
                <a:lnTo>
                  <a:pt x="13286" y="5524"/>
                </a:lnTo>
                <a:lnTo>
                  <a:pt x="13286" y="5791"/>
                </a:lnTo>
                <a:lnTo>
                  <a:pt x="13286" y="6035"/>
                </a:lnTo>
                <a:lnTo>
                  <a:pt x="13310" y="6156"/>
                </a:lnTo>
                <a:lnTo>
                  <a:pt x="13359" y="6254"/>
                </a:lnTo>
                <a:lnTo>
                  <a:pt x="13383" y="6278"/>
                </a:lnTo>
                <a:lnTo>
                  <a:pt x="13407" y="6278"/>
                </a:lnTo>
                <a:lnTo>
                  <a:pt x="13407" y="6375"/>
                </a:lnTo>
                <a:lnTo>
                  <a:pt x="13432" y="6448"/>
                </a:lnTo>
                <a:lnTo>
                  <a:pt x="13480" y="6521"/>
                </a:lnTo>
                <a:lnTo>
                  <a:pt x="13553" y="6594"/>
                </a:lnTo>
                <a:lnTo>
                  <a:pt x="13553" y="6789"/>
                </a:lnTo>
                <a:lnTo>
                  <a:pt x="13578" y="6984"/>
                </a:lnTo>
                <a:lnTo>
                  <a:pt x="13699" y="7397"/>
                </a:lnTo>
                <a:lnTo>
                  <a:pt x="13821" y="7787"/>
                </a:lnTo>
                <a:lnTo>
                  <a:pt x="13967" y="8176"/>
                </a:lnTo>
                <a:lnTo>
                  <a:pt x="14575" y="10195"/>
                </a:lnTo>
                <a:lnTo>
                  <a:pt x="15184" y="12312"/>
                </a:lnTo>
                <a:lnTo>
                  <a:pt x="15500" y="13359"/>
                </a:lnTo>
                <a:lnTo>
                  <a:pt x="15865" y="14381"/>
                </a:lnTo>
                <a:lnTo>
                  <a:pt x="15695" y="14575"/>
                </a:lnTo>
                <a:lnTo>
                  <a:pt x="15524" y="14746"/>
                </a:lnTo>
                <a:lnTo>
                  <a:pt x="15208" y="15038"/>
                </a:lnTo>
                <a:lnTo>
                  <a:pt x="13553" y="11801"/>
                </a:lnTo>
                <a:lnTo>
                  <a:pt x="12653" y="10074"/>
                </a:lnTo>
                <a:lnTo>
                  <a:pt x="12531" y="9782"/>
                </a:lnTo>
                <a:lnTo>
                  <a:pt x="12361" y="9441"/>
                </a:lnTo>
                <a:lnTo>
                  <a:pt x="12288" y="9295"/>
                </a:lnTo>
                <a:lnTo>
                  <a:pt x="12191" y="9149"/>
                </a:lnTo>
                <a:lnTo>
                  <a:pt x="12069" y="9028"/>
                </a:lnTo>
                <a:lnTo>
                  <a:pt x="11947" y="8955"/>
                </a:lnTo>
                <a:lnTo>
                  <a:pt x="11899" y="8857"/>
                </a:lnTo>
                <a:lnTo>
                  <a:pt x="11826" y="8809"/>
                </a:lnTo>
                <a:lnTo>
                  <a:pt x="11753" y="8784"/>
                </a:lnTo>
                <a:lnTo>
                  <a:pt x="11704" y="8809"/>
                </a:lnTo>
                <a:lnTo>
                  <a:pt x="11655" y="8833"/>
                </a:lnTo>
                <a:lnTo>
                  <a:pt x="11534" y="8906"/>
                </a:lnTo>
                <a:lnTo>
                  <a:pt x="11534" y="8736"/>
                </a:lnTo>
                <a:lnTo>
                  <a:pt x="11534" y="8419"/>
                </a:lnTo>
                <a:lnTo>
                  <a:pt x="11534" y="8273"/>
                </a:lnTo>
                <a:lnTo>
                  <a:pt x="11509" y="8127"/>
                </a:lnTo>
                <a:lnTo>
                  <a:pt x="11485" y="8103"/>
                </a:lnTo>
                <a:lnTo>
                  <a:pt x="11461" y="8079"/>
                </a:lnTo>
                <a:lnTo>
                  <a:pt x="11436" y="8103"/>
                </a:lnTo>
                <a:lnTo>
                  <a:pt x="11412" y="8127"/>
                </a:lnTo>
                <a:lnTo>
                  <a:pt x="11388" y="8249"/>
                </a:lnTo>
                <a:lnTo>
                  <a:pt x="11363" y="8371"/>
                </a:lnTo>
                <a:lnTo>
                  <a:pt x="11363" y="8638"/>
                </a:lnTo>
                <a:lnTo>
                  <a:pt x="11339" y="8833"/>
                </a:lnTo>
                <a:lnTo>
                  <a:pt x="11363" y="9052"/>
                </a:lnTo>
                <a:lnTo>
                  <a:pt x="10925" y="9368"/>
                </a:lnTo>
                <a:lnTo>
                  <a:pt x="10950" y="9198"/>
                </a:lnTo>
                <a:lnTo>
                  <a:pt x="10974" y="9028"/>
                </a:lnTo>
                <a:lnTo>
                  <a:pt x="10974" y="8687"/>
                </a:lnTo>
                <a:lnTo>
                  <a:pt x="10998" y="8200"/>
                </a:lnTo>
                <a:lnTo>
                  <a:pt x="10974" y="7957"/>
                </a:lnTo>
                <a:lnTo>
                  <a:pt x="10925" y="7714"/>
                </a:lnTo>
                <a:lnTo>
                  <a:pt x="10925" y="7689"/>
                </a:lnTo>
                <a:lnTo>
                  <a:pt x="10852" y="7689"/>
                </a:lnTo>
                <a:lnTo>
                  <a:pt x="10828" y="7714"/>
                </a:lnTo>
                <a:lnTo>
                  <a:pt x="10779" y="7933"/>
                </a:lnTo>
                <a:lnTo>
                  <a:pt x="10731" y="8127"/>
                </a:lnTo>
                <a:lnTo>
                  <a:pt x="10682" y="8541"/>
                </a:lnTo>
                <a:lnTo>
                  <a:pt x="10633" y="9028"/>
                </a:lnTo>
                <a:lnTo>
                  <a:pt x="10633" y="9271"/>
                </a:lnTo>
                <a:lnTo>
                  <a:pt x="10658" y="9393"/>
                </a:lnTo>
                <a:lnTo>
                  <a:pt x="10682" y="9514"/>
                </a:lnTo>
                <a:lnTo>
                  <a:pt x="10706" y="9539"/>
                </a:lnTo>
                <a:lnTo>
                  <a:pt x="10560" y="9660"/>
                </a:lnTo>
                <a:lnTo>
                  <a:pt x="10487" y="9685"/>
                </a:lnTo>
                <a:lnTo>
                  <a:pt x="10439" y="9733"/>
                </a:lnTo>
                <a:lnTo>
                  <a:pt x="10463" y="9466"/>
                </a:lnTo>
                <a:lnTo>
                  <a:pt x="10487" y="9174"/>
                </a:lnTo>
                <a:lnTo>
                  <a:pt x="10536" y="8614"/>
                </a:lnTo>
                <a:lnTo>
                  <a:pt x="10512" y="8346"/>
                </a:lnTo>
                <a:lnTo>
                  <a:pt x="10487" y="8079"/>
                </a:lnTo>
                <a:lnTo>
                  <a:pt x="10463" y="8054"/>
                </a:lnTo>
                <a:lnTo>
                  <a:pt x="10439" y="8030"/>
                </a:lnTo>
                <a:lnTo>
                  <a:pt x="10414" y="8030"/>
                </a:lnTo>
                <a:lnTo>
                  <a:pt x="10414" y="8054"/>
                </a:lnTo>
                <a:lnTo>
                  <a:pt x="10317" y="8298"/>
                </a:lnTo>
                <a:lnTo>
                  <a:pt x="10268" y="8541"/>
                </a:lnTo>
                <a:lnTo>
                  <a:pt x="10195" y="9028"/>
                </a:lnTo>
                <a:lnTo>
                  <a:pt x="10147" y="9514"/>
                </a:lnTo>
                <a:lnTo>
                  <a:pt x="10122" y="9782"/>
                </a:lnTo>
                <a:lnTo>
                  <a:pt x="10147" y="10025"/>
                </a:lnTo>
                <a:lnTo>
                  <a:pt x="9685" y="10414"/>
                </a:lnTo>
                <a:lnTo>
                  <a:pt x="9733" y="10220"/>
                </a:lnTo>
                <a:lnTo>
                  <a:pt x="9733" y="10025"/>
                </a:lnTo>
                <a:lnTo>
                  <a:pt x="9758" y="9612"/>
                </a:lnTo>
                <a:lnTo>
                  <a:pt x="9782" y="8565"/>
                </a:lnTo>
                <a:lnTo>
                  <a:pt x="9782" y="8541"/>
                </a:lnTo>
                <a:lnTo>
                  <a:pt x="9733" y="8541"/>
                </a:lnTo>
                <a:lnTo>
                  <a:pt x="9733" y="8565"/>
                </a:lnTo>
                <a:lnTo>
                  <a:pt x="9612" y="9466"/>
                </a:lnTo>
                <a:lnTo>
                  <a:pt x="9539" y="10001"/>
                </a:lnTo>
                <a:lnTo>
                  <a:pt x="9514" y="10268"/>
                </a:lnTo>
                <a:lnTo>
                  <a:pt x="9539" y="10512"/>
                </a:lnTo>
                <a:lnTo>
                  <a:pt x="9003" y="10901"/>
                </a:lnTo>
                <a:lnTo>
                  <a:pt x="8444" y="11290"/>
                </a:lnTo>
                <a:lnTo>
                  <a:pt x="8371" y="11339"/>
                </a:lnTo>
                <a:lnTo>
                  <a:pt x="7762" y="11704"/>
                </a:lnTo>
                <a:lnTo>
                  <a:pt x="7762" y="11704"/>
                </a:lnTo>
                <a:lnTo>
                  <a:pt x="7811" y="11558"/>
                </a:lnTo>
                <a:lnTo>
                  <a:pt x="7835" y="11388"/>
                </a:lnTo>
                <a:lnTo>
                  <a:pt x="7884" y="11071"/>
                </a:lnTo>
                <a:lnTo>
                  <a:pt x="7981" y="10268"/>
                </a:lnTo>
                <a:lnTo>
                  <a:pt x="7957" y="10244"/>
                </a:lnTo>
                <a:lnTo>
                  <a:pt x="7933" y="10244"/>
                </a:lnTo>
                <a:lnTo>
                  <a:pt x="7908" y="10268"/>
                </a:lnTo>
                <a:lnTo>
                  <a:pt x="7738" y="11023"/>
                </a:lnTo>
                <a:lnTo>
                  <a:pt x="7665" y="11388"/>
                </a:lnTo>
                <a:lnTo>
                  <a:pt x="7641" y="11558"/>
                </a:lnTo>
                <a:lnTo>
                  <a:pt x="7665" y="11728"/>
                </a:lnTo>
                <a:lnTo>
                  <a:pt x="7665" y="11753"/>
                </a:lnTo>
                <a:lnTo>
                  <a:pt x="7178" y="12069"/>
                </a:lnTo>
                <a:lnTo>
                  <a:pt x="7227" y="11753"/>
                </a:lnTo>
                <a:lnTo>
                  <a:pt x="7227" y="11436"/>
                </a:lnTo>
                <a:lnTo>
                  <a:pt x="7203" y="10804"/>
                </a:lnTo>
                <a:lnTo>
                  <a:pt x="7203" y="10779"/>
                </a:lnTo>
                <a:lnTo>
                  <a:pt x="7178" y="10779"/>
                </a:lnTo>
                <a:lnTo>
                  <a:pt x="7154" y="10804"/>
                </a:lnTo>
                <a:lnTo>
                  <a:pt x="7105" y="11461"/>
                </a:lnTo>
                <a:lnTo>
                  <a:pt x="7081" y="11777"/>
                </a:lnTo>
                <a:lnTo>
                  <a:pt x="7105" y="12118"/>
                </a:lnTo>
                <a:lnTo>
                  <a:pt x="6886" y="12239"/>
                </a:lnTo>
                <a:lnTo>
                  <a:pt x="6667" y="12385"/>
                </a:lnTo>
                <a:lnTo>
                  <a:pt x="6692" y="12191"/>
                </a:lnTo>
                <a:lnTo>
                  <a:pt x="6716" y="11728"/>
                </a:lnTo>
                <a:lnTo>
                  <a:pt x="6716" y="11290"/>
                </a:lnTo>
                <a:lnTo>
                  <a:pt x="6692" y="11266"/>
                </a:lnTo>
                <a:lnTo>
                  <a:pt x="6667" y="11242"/>
                </a:lnTo>
                <a:lnTo>
                  <a:pt x="6643" y="11242"/>
                </a:lnTo>
                <a:lnTo>
                  <a:pt x="6619" y="11266"/>
                </a:lnTo>
                <a:lnTo>
                  <a:pt x="6546" y="11655"/>
                </a:lnTo>
                <a:lnTo>
                  <a:pt x="6497" y="12045"/>
                </a:lnTo>
                <a:lnTo>
                  <a:pt x="6448" y="12337"/>
                </a:lnTo>
                <a:lnTo>
                  <a:pt x="6424" y="12458"/>
                </a:lnTo>
                <a:lnTo>
                  <a:pt x="6424" y="12604"/>
                </a:lnTo>
                <a:lnTo>
                  <a:pt x="6375" y="12580"/>
                </a:lnTo>
                <a:lnTo>
                  <a:pt x="6302" y="12580"/>
                </a:lnTo>
                <a:lnTo>
                  <a:pt x="6254" y="12604"/>
                </a:lnTo>
                <a:lnTo>
                  <a:pt x="6229" y="12677"/>
                </a:lnTo>
                <a:lnTo>
                  <a:pt x="6181" y="12848"/>
                </a:lnTo>
                <a:lnTo>
                  <a:pt x="6181" y="12994"/>
                </a:lnTo>
                <a:lnTo>
                  <a:pt x="6205" y="13140"/>
                </a:lnTo>
                <a:lnTo>
                  <a:pt x="6229" y="13310"/>
                </a:lnTo>
                <a:lnTo>
                  <a:pt x="6473" y="14429"/>
                </a:lnTo>
                <a:lnTo>
                  <a:pt x="6692" y="15549"/>
                </a:lnTo>
                <a:lnTo>
                  <a:pt x="6740" y="15914"/>
                </a:lnTo>
                <a:lnTo>
                  <a:pt x="6765" y="16108"/>
                </a:lnTo>
                <a:lnTo>
                  <a:pt x="6838" y="16303"/>
                </a:lnTo>
                <a:lnTo>
                  <a:pt x="6716" y="16352"/>
                </a:lnTo>
                <a:lnTo>
                  <a:pt x="6594" y="16449"/>
                </a:lnTo>
                <a:lnTo>
                  <a:pt x="6351" y="16619"/>
                </a:lnTo>
                <a:lnTo>
                  <a:pt x="6132" y="16084"/>
                </a:lnTo>
                <a:lnTo>
                  <a:pt x="5889" y="15549"/>
                </a:lnTo>
                <a:lnTo>
                  <a:pt x="5353" y="14502"/>
                </a:lnTo>
                <a:lnTo>
                  <a:pt x="5110" y="14040"/>
                </a:lnTo>
                <a:lnTo>
                  <a:pt x="4867" y="13602"/>
                </a:lnTo>
                <a:lnTo>
                  <a:pt x="4721" y="13383"/>
                </a:lnTo>
                <a:lnTo>
                  <a:pt x="4550" y="13188"/>
                </a:lnTo>
                <a:lnTo>
                  <a:pt x="4380" y="12994"/>
                </a:lnTo>
                <a:lnTo>
                  <a:pt x="4185" y="12799"/>
                </a:lnTo>
                <a:lnTo>
                  <a:pt x="4015" y="12653"/>
                </a:lnTo>
                <a:lnTo>
                  <a:pt x="3820" y="12531"/>
                </a:lnTo>
                <a:lnTo>
                  <a:pt x="3431" y="12312"/>
                </a:lnTo>
                <a:lnTo>
                  <a:pt x="3017" y="12118"/>
                </a:lnTo>
                <a:lnTo>
                  <a:pt x="2579" y="11923"/>
                </a:lnTo>
                <a:lnTo>
                  <a:pt x="2093" y="11777"/>
                </a:lnTo>
                <a:lnTo>
                  <a:pt x="1606" y="11607"/>
                </a:lnTo>
                <a:lnTo>
                  <a:pt x="1168" y="11412"/>
                </a:lnTo>
                <a:lnTo>
                  <a:pt x="730" y="11217"/>
                </a:lnTo>
                <a:lnTo>
                  <a:pt x="779" y="11144"/>
                </a:lnTo>
                <a:lnTo>
                  <a:pt x="901" y="10974"/>
                </a:lnTo>
                <a:lnTo>
                  <a:pt x="1047" y="10804"/>
                </a:lnTo>
                <a:lnTo>
                  <a:pt x="1120" y="10828"/>
                </a:lnTo>
                <a:lnTo>
                  <a:pt x="1582" y="10877"/>
                </a:lnTo>
                <a:lnTo>
                  <a:pt x="2068" y="10925"/>
                </a:lnTo>
                <a:lnTo>
                  <a:pt x="2531" y="10950"/>
                </a:lnTo>
                <a:lnTo>
                  <a:pt x="2993" y="11023"/>
                </a:lnTo>
                <a:lnTo>
                  <a:pt x="3431" y="11120"/>
                </a:lnTo>
                <a:lnTo>
                  <a:pt x="3845" y="11242"/>
                </a:lnTo>
                <a:lnTo>
                  <a:pt x="4258" y="11363"/>
                </a:lnTo>
                <a:lnTo>
                  <a:pt x="4696" y="11485"/>
                </a:lnTo>
                <a:lnTo>
                  <a:pt x="4769" y="11485"/>
                </a:lnTo>
                <a:lnTo>
                  <a:pt x="4842" y="11461"/>
                </a:lnTo>
                <a:lnTo>
                  <a:pt x="4915" y="11412"/>
                </a:lnTo>
                <a:lnTo>
                  <a:pt x="4940" y="11339"/>
                </a:lnTo>
                <a:lnTo>
                  <a:pt x="4964" y="11290"/>
                </a:lnTo>
                <a:lnTo>
                  <a:pt x="4964" y="11217"/>
                </a:lnTo>
                <a:lnTo>
                  <a:pt x="4915" y="11144"/>
                </a:lnTo>
                <a:lnTo>
                  <a:pt x="4867" y="11096"/>
                </a:lnTo>
                <a:lnTo>
                  <a:pt x="4794" y="11071"/>
                </a:lnTo>
                <a:lnTo>
                  <a:pt x="4891" y="10974"/>
                </a:lnTo>
                <a:lnTo>
                  <a:pt x="4988" y="10852"/>
                </a:lnTo>
                <a:lnTo>
                  <a:pt x="5134" y="10609"/>
                </a:lnTo>
                <a:lnTo>
                  <a:pt x="6059" y="9393"/>
                </a:lnTo>
                <a:lnTo>
                  <a:pt x="7081" y="8079"/>
                </a:lnTo>
                <a:lnTo>
                  <a:pt x="7519" y="7543"/>
                </a:lnTo>
                <a:lnTo>
                  <a:pt x="7738" y="7276"/>
                </a:lnTo>
                <a:lnTo>
                  <a:pt x="7811" y="7130"/>
                </a:lnTo>
                <a:lnTo>
                  <a:pt x="7884" y="6959"/>
                </a:lnTo>
                <a:lnTo>
                  <a:pt x="7908" y="6959"/>
                </a:lnTo>
                <a:lnTo>
                  <a:pt x="7981" y="6935"/>
                </a:lnTo>
                <a:lnTo>
                  <a:pt x="8030" y="6911"/>
                </a:lnTo>
                <a:lnTo>
                  <a:pt x="8103" y="6886"/>
                </a:lnTo>
                <a:lnTo>
                  <a:pt x="8152" y="6813"/>
                </a:lnTo>
                <a:lnTo>
                  <a:pt x="8176" y="6740"/>
                </a:lnTo>
                <a:lnTo>
                  <a:pt x="8176" y="6667"/>
                </a:lnTo>
                <a:lnTo>
                  <a:pt x="8176" y="6594"/>
                </a:lnTo>
                <a:lnTo>
                  <a:pt x="8127" y="6546"/>
                </a:lnTo>
                <a:lnTo>
                  <a:pt x="8298" y="6327"/>
                </a:lnTo>
                <a:lnTo>
                  <a:pt x="8419" y="6181"/>
                </a:lnTo>
                <a:lnTo>
                  <a:pt x="8541" y="6035"/>
                </a:lnTo>
                <a:lnTo>
                  <a:pt x="8590" y="5962"/>
                </a:lnTo>
                <a:lnTo>
                  <a:pt x="8638" y="5889"/>
                </a:lnTo>
                <a:lnTo>
                  <a:pt x="8638" y="5791"/>
                </a:lnTo>
                <a:lnTo>
                  <a:pt x="8638" y="5718"/>
                </a:lnTo>
                <a:lnTo>
                  <a:pt x="8614" y="5718"/>
                </a:lnTo>
                <a:lnTo>
                  <a:pt x="8541" y="5694"/>
                </a:lnTo>
                <a:lnTo>
                  <a:pt x="8468" y="5718"/>
                </a:lnTo>
                <a:lnTo>
                  <a:pt x="8395" y="5767"/>
                </a:lnTo>
                <a:lnTo>
                  <a:pt x="8322" y="5840"/>
                </a:lnTo>
                <a:lnTo>
                  <a:pt x="8200" y="5962"/>
                </a:lnTo>
                <a:lnTo>
                  <a:pt x="8079" y="6083"/>
                </a:lnTo>
                <a:lnTo>
                  <a:pt x="7811" y="6375"/>
                </a:lnTo>
                <a:lnTo>
                  <a:pt x="6838" y="5913"/>
                </a:lnTo>
                <a:lnTo>
                  <a:pt x="5864" y="5426"/>
                </a:lnTo>
                <a:lnTo>
                  <a:pt x="6010" y="5280"/>
                </a:lnTo>
                <a:lnTo>
                  <a:pt x="6132" y="5110"/>
                </a:lnTo>
                <a:lnTo>
                  <a:pt x="6327" y="4842"/>
                </a:lnTo>
                <a:lnTo>
                  <a:pt x="6400" y="4721"/>
                </a:lnTo>
                <a:lnTo>
                  <a:pt x="6473" y="4575"/>
                </a:lnTo>
                <a:lnTo>
                  <a:pt x="6911" y="4818"/>
                </a:lnTo>
                <a:lnTo>
                  <a:pt x="7689" y="5280"/>
                </a:lnTo>
                <a:lnTo>
                  <a:pt x="7884" y="5402"/>
                </a:lnTo>
                <a:lnTo>
                  <a:pt x="8103" y="5475"/>
                </a:lnTo>
                <a:lnTo>
                  <a:pt x="8298" y="5572"/>
                </a:lnTo>
                <a:lnTo>
                  <a:pt x="8517" y="5621"/>
                </a:lnTo>
                <a:lnTo>
                  <a:pt x="8590" y="5597"/>
                </a:lnTo>
                <a:lnTo>
                  <a:pt x="8638" y="5572"/>
                </a:lnTo>
                <a:lnTo>
                  <a:pt x="8638" y="5499"/>
                </a:lnTo>
                <a:lnTo>
                  <a:pt x="8614" y="5426"/>
                </a:lnTo>
                <a:lnTo>
                  <a:pt x="8468" y="5305"/>
                </a:lnTo>
                <a:lnTo>
                  <a:pt x="8322" y="5183"/>
                </a:lnTo>
                <a:lnTo>
                  <a:pt x="7981" y="4964"/>
                </a:lnTo>
                <a:lnTo>
                  <a:pt x="7276" y="4599"/>
                </a:lnTo>
                <a:lnTo>
                  <a:pt x="5572" y="3674"/>
                </a:lnTo>
                <a:lnTo>
                  <a:pt x="4721" y="3236"/>
                </a:lnTo>
                <a:lnTo>
                  <a:pt x="3845" y="2798"/>
                </a:lnTo>
                <a:lnTo>
                  <a:pt x="3236" y="2433"/>
                </a:lnTo>
                <a:lnTo>
                  <a:pt x="2920" y="2263"/>
                </a:lnTo>
                <a:lnTo>
                  <a:pt x="2579" y="2117"/>
                </a:lnTo>
                <a:lnTo>
                  <a:pt x="2896" y="1850"/>
                </a:lnTo>
                <a:lnTo>
                  <a:pt x="3090" y="1704"/>
                </a:lnTo>
                <a:lnTo>
                  <a:pt x="3139" y="1606"/>
                </a:lnTo>
                <a:lnTo>
                  <a:pt x="3188" y="1509"/>
                </a:lnTo>
                <a:lnTo>
                  <a:pt x="3358" y="1606"/>
                </a:lnTo>
                <a:lnTo>
                  <a:pt x="3528" y="1704"/>
                </a:lnTo>
                <a:lnTo>
                  <a:pt x="3869" y="1874"/>
                </a:lnTo>
                <a:lnTo>
                  <a:pt x="4234" y="1996"/>
                </a:lnTo>
                <a:lnTo>
                  <a:pt x="4623" y="2117"/>
                </a:lnTo>
                <a:lnTo>
                  <a:pt x="5718" y="2433"/>
                </a:lnTo>
                <a:lnTo>
                  <a:pt x="6813" y="2750"/>
                </a:lnTo>
                <a:lnTo>
                  <a:pt x="8906" y="3334"/>
                </a:lnTo>
                <a:lnTo>
                  <a:pt x="9952" y="3601"/>
                </a:lnTo>
                <a:lnTo>
                  <a:pt x="11023" y="3820"/>
                </a:lnTo>
                <a:lnTo>
                  <a:pt x="11071" y="3845"/>
                </a:lnTo>
                <a:lnTo>
                  <a:pt x="11120" y="3869"/>
                </a:lnTo>
                <a:lnTo>
                  <a:pt x="11193" y="3845"/>
                </a:lnTo>
                <a:lnTo>
                  <a:pt x="11242" y="3820"/>
                </a:lnTo>
                <a:lnTo>
                  <a:pt x="11509" y="3553"/>
                </a:lnTo>
                <a:lnTo>
                  <a:pt x="11753" y="3236"/>
                </a:lnTo>
                <a:lnTo>
                  <a:pt x="11972" y="2920"/>
                </a:lnTo>
                <a:lnTo>
                  <a:pt x="12215" y="2628"/>
                </a:lnTo>
                <a:lnTo>
                  <a:pt x="12507" y="2336"/>
                </a:lnTo>
                <a:lnTo>
                  <a:pt x="12799" y="2044"/>
                </a:lnTo>
                <a:lnTo>
                  <a:pt x="13115" y="1777"/>
                </a:lnTo>
                <a:lnTo>
                  <a:pt x="13432" y="1533"/>
                </a:lnTo>
                <a:lnTo>
                  <a:pt x="13797" y="1266"/>
                </a:lnTo>
                <a:lnTo>
                  <a:pt x="14186" y="1022"/>
                </a:lnTo>
                <a:lnTo>
                  <a:pt x="14624" y="779"/>
                </a:lnTo>
                <a:lnTo>
                  <a:pt x="14867" y="682"/>
                </a:lnTo>
                <a:lnTo>
                  <a:pt x="15086" y="584"/>
                </a:lnTo>
                <a:lnTo>
                  <a:pt x="15330" y="511"/>
                </a:lnTo>
                <a:lnTo>
                  <a:pt x="15549" y="463"/>
                </a:lnTo>
                <a:lnTo>
                  <a:pt x="15792" y="438"/>
                </a:lnTo>
                <a:close/>
                <a:moveTo>
                  <a:pt x="15987" y="0"/>
                </a:moveTo>
                <a:lnTo>
                  <a:pt x="15743" y="25"/>
                </a:lnTo>
                <a:lnTo>
                  <a:pt x="15500" y="49"/>
                </a:lnTo>
                <a:lnTo>
                  <a:pt x="15281" y="98"/>
                </a:lnTo>
                <a:lnTo>
                  <a:pt x="15038" y="171"/>
                </a:lnTo>
                <a:lnTo>
                  <a:pt x="14575" y="341"/>
                </a:lnTo>
                <a:lnTo>
                  <a:pt x="14137" y="560"/>
                </a:lnTo>
                <a:lnTo>
                  <a:pt x="13724" y="803"/>
                </a:lnTo>
                <a:lnTo>
                  <a:pt x="13286" y="1095"/>
                </a:lnTo>
                <a:lnTo>
                  <a:pt x="12896" y="1387"/>
                </a:lnTo>
                <a:lnTo>
                  <a:pt x="12483" y="1728"/>
                </a:lnTo>
                <a:lnTo>
                  <a:pt x="12118" y="2093"/>
                </a:lnTo>
                <a:lnTo>
                  <a:pt x="11850" y="2360"/>
                </a:lnTo>
                <a:lnTo>
                  <a:pt x="11582" y="2677"/>
                </a:lnTo>
                <a:lnTo>
                  <a:pt x="11315" y="2993"/>
                </a:lnTo>
                <a:lnTo>
                  <a:pt x="11193" y="3163"/>
                </a:lnTo>
                <a:lnTo>
                  <a:pt x="11096" y="3358"/>
                </a:lnTo>
                <a:lnTo>
                  <a:pt x="10122" y="3066"/>
                </a:lnTo>
                <a:lnTo>
                  <a:pt x="9125" y="2798"/>
                </a:lnTo>
                <a:lnTo>
                  <a:pt x="8127" y="2555"/>
                </a:lnTo>
                <a:lnTo>
                  <a:pt x="7130" y="2287"/>
                </a:lnTo>
                <a:lnTo>
                  <a:pt x="5134" y="1704"/>
                </a:lnTo>
                <a:lnTo>
                  <a:pt x="4623" y="1558"/>
                </a:lnTo>
                <a:lnTo>
                  <a:pt x="4137" y="1412"/>
                </a:lnTo>
                <a:lnTo>
                  <a:pt x="3893" y="1363"/>
                </a:lnTo>
                <a:lnTo>
                  <a:pt x="3626" y="1314"/>
                </a:lnTo>
                <a:lnTo>
                  <a:pt x="3382" y="1290"/>
                </a:lnTo>
                <a:lnTo>
                  <a:pt x="3115" y="1314"/>
                </a:lnTo>
                <a:lnTo>
                  <a:pt x="3066" y="1290"/>
                </a:lnTo>
                <a:lnTo>
                  <a:pt x="2993" y="1266"/>
                </a:lnTo>
                <a:lnTo>
                  <a:pt x="2920" y="1266"/>
                </a:lnTo>
                <a:lnTo>
                  <a:pt x="2774" y="1314"/>
                </a:lnTo>
                <a:lnTo>
                  <a:pt x="2677" y="1387"/>
                </a:lnTo>
                <a:lnTo>
                  <a:pt x="2555" y="1485"/>
                </a:lnTo>
                <a:lnTo>
                  <a:pt x="2287" y="1728"/>
                </a:lnTo>
                <a:lnTo>
                  <a:pt x="2044" y="1971"/>
                </a:lnTo>
                <a:lnTo>
                  <a:pt x="1825" y="2239"/>
                </a:lnTo>
                <a:lnTo>
                  <a:pt x="1704" y="2433"/>
                </a:lnTo>
                <a:lnTo>
                  <a:pt x="1606" y="2628"/>
                </a:lnTo>
                <a:lnTo>
                  <a:pt x="1582" y="2652"/>
                </a:lnTo>
                <a:lnTo>
                  <a:pt x="1558" y="2701"/>
                </a:lnTo>
                <a:lnTo>
                  <a:pt x="1558" y="2750"/>
                </a:lnTo>
                <a:lnTo>
                  <a:pt x="1582" y="2823"/>
                </a:lnTo>
                <a:lnTo>
                  <a:pt x="1704" y="2993"/>
                </a:lnTo>
                <a:lnTo>
                  <a:pt x="1850" y="3188"/>
                </a:lnTo>
                <a:lnTo>
                  <a:pt x="1995" y="3358"/>
                </a:lnTo>
                <a:lnTo>
                  <a:pt x="2166" y="3528"/>
                </a:lnTo>
                <a:lnTo>
                  <a:pt x="2531" y="3820"/>
                </a:lnTo>
                <a:lnTo>
                  <a:pt x="2896" y="4112"/>
                </a:lnTo>
                <a:lnTo>
                  <a:pt x="3261" y="4404"/>
                </a:lnTo>
                <a:lnTo>
                  <a:pt x="3650" y="4672"/>
                </a:lnTo>
                <a:lnTo>
                  <a:pt x="4429" y="5207"/>
                </a:lnTo>
                <a:lnTo>
                  <a:pt x="5159" y="5645"/>
                </a:lnTo>
                <a:lnTo>
                  <a:pt x="5913" y="6083"/>
                </a:lnTo>
                <a:lnTo>
                  <a:pt x="6692" y="6448"/>
                </a:lnTo>
                <a:lnTo>
                  <a:pt x="7470" y="6789"/>
                </a:lnTo>
                <a:lnTo>
                  <a:pt x="7470" y="6813"/>
                </a:lnTo>
                <a:lnTo>
                  <a:pt x="7446" y="6862"/>
                </a:lnTo>
                <a:lnTo>
                  <a:pt x="7446" y="6911"/>
                </a:lnTo>
                <a:lnTo>
                  <a:pt x="7251" y="7105"/>
                </a:lnTo>
                <a:lnTo>
                  <a:pt x="7081" y="7324"/>
                </a:lnTo>
                <a:lnTo>
                  <a:pt x="6740" y="7762"/>
                </a:lnTo>
                <a:lnTo>
                  <a:pt x="5913" y="8857"/>
                </a:lnTo>
                <a:lnTo>
                  <a:pt x="4988" y="10074"/>
                </a:lnTo>
                <a:lnTo>
                  <a:pt x="4672" y="10463"/>
                </a:lnTo>
                <a:lnTo>
                  <a:pt x="4526" y="10682"/>
                </a:lnTo>
                <a:lnTo>
                  <a:pt x="4477" y="10779"/>
                </a:lnTo>
                <a:lnTo>
                  <a:pt x="4453" y="10901"/>
                </a:lnTo>
                <a:lnTo>
                  <a:pt x="4088" y="10779"/>
                </a:lnTo>
                <a:lnTo>
                  <a:pt x="3699" y="10682"/>
                </a:lnTo>
                <a:lnTo>
                  <a:pt x="2944" y="10536"/>
                </a:lnTo>
                <a:lnTo>
                  <a:pt x="2506" y="10463"/>
                </a:lnTo>
                <a:lnTo>
                  <a:pt x="2044" y="10439"/>
                </a:lnTo>
                <a:lnTo>
                  <a:pt x="1582" y="10414"/>
                </a:lnTo>
                <a:lnTo>
                  <a:pt x="1144" y="10439"/>
                </a:lnTo>
                <a:lnTo>
                  <a:pt x="1095" y="10414"/>
                </a:lnTo>
                <a:lnTo>
                  <a:pt x="1047" y="10414"/>
                </a:lnTo>
                <a:lnTo>
                  <a:pt x="949" y="10439"/>
                </a:lnTo>
                <a:lnTo>
                  <a:pt x="876" y="10463"/>
                </a:lnTo>
                <a:lnTo>
                  <a:pt x="682" y="10560"/>
                </a:lnTo>
                <a:lnTo>
                  <a:pt x="536" y="10706"/>
                </a:lnTo>
                <a:lnTo>
                  <a:pt x="390" y="10901"/>
                </a:lnTo>
                <a:lnTo>
                  <a:pt x="268" y="11096"/>
                </a:lnTo>
                <a:lnTo>
                  <a:pt x="171" y="11290"/>
                </a:lnTo>
                <a:lnTo>
                  <a:pt x="73" y="11485"/>
                </a:lnTo>
                <a:lnTo>
                  <a:pt x="25" y="11655"/>
                </a:lnTo>
                <a:lnTo>
                  <a:pt x="0" y="11728"/>
                </a:lnTo>
                <a:lnTo>
                  <a:pt x="0" y="11777"/>
                </a:lnTo>
                <a:lnTo>
                  <a:pt x="25" y="11850"/>
                </a:lnTo>
                <a:lnTo>
                  <a:pt x="73" y="11874"/>
                </a:lnTo>
                <a:lnTo>
                  <a:pt x="146" y="11947"/>
                </a:lnTo>
                <a:lnTo>
                  <a:pt x="268" y="11947"/>
                </a:lnTo>
                <a:lnTo>
                  <a:pt x="414" y="12069"/>
                </a:lnTo>
                <a:lnTo>
                  <a:pt x="584" y="12166"/>
                </a:lnTo>
                <a:lnTo>
                  <a:pt x="949" y="12361"/>
                </a:lnTo>
                <a:lnTo>
                  <a:pt x="1509" y="12653"/>
                </a:lnTo>
                <a:lnTo>
                  <a:pt x="2093" y="12921"/>
                </a:lnTo>
                <a:lnTo>
                  <a:pt x="2604" y="13188"/>
                </a:lnTo>
                <a:lnTo>
                  <a:pt x="3115" y="13480"/>
                </a:lnTo>
                <a:lnTo>
                  <a:pt x="3309" y="13578"/>
                </a:lnTo>
                <a:lnTo>
                  <a:pt x="3455" y="13724"/>
                </a:lnTo>
                <a:lnTo>
                  <a:pt x="3650" y="13821"/>
                </a:lnTo>
                <a:lnTo>
                  <a:pt x="3747" y="13845"/>
                </a:lnTo>
                <a:lnTo>
                  <a:pt x="3845" y="13870"/>
                </a:lnTo>
                <a:lnTo>
                  <a:pt x="3845" y="13967"/>
                </a:lnTo>
                <a:lnTo>
                  <a:pt x="3869" y="14089"/>
                </a:lnTo>
                <a:lnTo>
                  <a:pt x="3942" y="14186"/>
                </a:lnTo>
                <a:lnTo>
                  <a:pt x="4015" y="14283"/>
                </a:lnTo>
                <a:lnTo>
                  <a:pt x="4112" y="14381"/>
                </a:lnTo>
                <a:lnTo>
                  <a:pt x="4185" y="14527"/>
                </a:lnTo>
                <a:lnTo>
                  <a:pt x="4307" y="14819"/>
                </a:lnTo>
                <a:lnTo>
                  <a:pt x="4429" y="15135"/>
                </a:lnTo>
                <a:lnTo>
                  <a:pt x="4526" y="15427"/>
                </a:lnTo>
                <a:lnTo>
                  <a:pt x="4818" y="15938"/>
                </a:lnTo>
                <a:lnTo>
                  <a:pt x="5110" y="16449"/>
                </a:lnTo>
                <a:lnTo>
                  <a:pt x="5378" y="16887"/>
                </a:lnTo>
                <a:lnTo>
                  <a:pt x="5548" y="17082"/>
                </a:lnTo>
                <a:lnTo>
                  <a:pt x="5645" y="17179"/>
                </a:lnTo>
                <a:lnTo>
                  <a:pt x="5743" y="17252"/>
                </a:lnTo>
                <a:lnTo>
                  <a:pt x="5743" y="17325"/>
                </a:lnTo>
                <a:lnTo>
                  <a:pt x="5767" y="17349"/>
                </a:lnTo>
                <a:lnTo>
                  <a:pt x="5864" y="17374"/>
                </a:lnTo>
                <a:lnTo>
                  <a:pt x="5937" y="17374"/>
                </a:lnTo>
                <a:lnTo>
                  <a:pt x="6010" y="17349"/>
                </a:lnTo>
                <a:lnTo>
                  <a:pt x="6108" y="17301"/>
                </a:lnTo>
                <a:lnTo>
                  <a:pt x="6254" y="17228"/>
                </a:lnTo>
                <a:lnTo>
                  <a:pt x="6400" y="17106"/>
                </a:lnTo>
                <a:lnTo>
                  <a:pt x="6789" y="16863"/>
                </a:lnTo>
                <a:lnTo>
                  <a:pt x="6984" y="16741"/>
                </a:lnTo>
                <a:lnTo>
                  <a:pt x="7057" y="16644"/>
                </a:lnTo>
                <a:lnTo>
                  <a:pt x="7130" y="16571"/>
                </a:lnTo>
                <a:lnTo>
                  <a:pt x="7203" y="16522"/>
                </a:lnTo>
                <a:lnTo>
                  <a:pt x="7251" y="16449"/>
                </a:lnTo>
                <a:lnTo>
                  <a:pt x="7276" y="16230"/>
                </a:lnTo>
                <a:lnTo>
                  <a:pt x="7276" y="16011"/>
                </a:lnTo>
                <a:lnTo>
                  <a:pt x="7203" y="15597"/>
                </a:lnTo>
                <a:lnTo>
                  <a:pt x="7008" y="14478"/>
                </a:lnTo>
                <a:lnTo>
                  <a:pt x="6886" y="13918"/>
                </a:lnTo>
                <a:lnTo>
                  <a:pt x="6765" y="13359"/>
                </a:lnTo>
                <a:lnTo>
                  <a:pt x="6692" y="13091"/>
                </a:lnTo>
                <a:lnTo>
                  <a:pt x="6667" y="12969"/>
                </a:lnTo>
                <a:lnTo>
                  <a:pt x="6594" y="12848"/>
                </a:lnTo>
                <a:lnTo>
                  <a:pt x="6813" y="12799"/>
                </a:lnTo>
                <a:lnTo>
                  <a:pt x="6984" y="12702"/>
                </a:lnTo>
                <a:lnTo>
                  <a:pt x="7373" y="12483"/>
                </a:lnTo>
                <a:lnTo>
                  <a:pt x="8614" y="11753"/>
                </a:lnTo>
                <a:lnTo>
                  <a:pt x="9149" y="11412"/>
                </a:lnTo>
                <a:lnTo>
                  <a:pt x="9660" y="11047"/>
                </a:lnTo>
                <a:lnTo>
                  <a:pt x="10171" y="10658"/>
                </a:lnTo>
                <a:lnTo>
                  <a:pt x="10414" y="10439"/>
                </a:lnTo>
                <a:lnTo>
                  <a:pt x="10633" y="10220"/>
                </a:lnTo>
                <a:lnTo>
                  <a:pt x="10755" y="10414"/>
                </a:lnTo>
                <a:lnTo>
                  <a:pt x="10877" y="10633"/>
                </a:lnTo>
                <a:lnTo>
                  <a:pt x="11120" y="10998"/>
                </a:lnTo>
                <a:lnTo>
                  <a:pt x="11655" y="11850"/>
                </a:lnTo>
                <a:lnTo>
                  <a:pt x="12191" y="12677"/>
                </a:lnTo>
                <a:lnTo>
                  <a:pt x="12750" y="13505"/>
                </a:lnTo>
                <a:lnTo>
                  <a:pt x="13286" y="14308"/>
                </a:lnTo>
                <a:lnTo>
                  <a:pt x="13870" y="15086"/>
                </a:lnTo>
                <a:lnTo>
                  <a:pt x="14478" y="15865"/>
                </a:lnTo>
                <a:lnTo>
                  <a:pt x="14551" y="15914"/>
                </a:lnTo>
                <a:lnTo>
                  <a:pt x="14624" y="15938"/>
                </a:lnTo>
                <a:lnTo>
                  <a:pt x="14721" y="15914"/>
                </a:lnTo>
                <a:lnTo>
                  <a:pt x="14794" y="15889"/>
                </a:lnTo>
                <a:lnTo>
                  <a:pt x="14867" y="15865"/>
                </a:lnTo>
                <a:lnTo>
                  <a:pt x="15086" y="15743"/>
                </a:lnTo>
                <a:lnTo>
                  <a:pt x="15281" y="15597"/>
                </a:lnTo>
                <a:lnTo>
                  <a:pt x="15646" y="15281"/>
                </a:lnTo>
                <a:lnTo>
                  <a:pt x="15841" y="15135"/>
                </a:lnTo>
                <a:lnTo>
                  <a:pt x="16011" y="14965"/>
                </a:lnTo>
                <a:lnTo>
                  <a:pt x="16157" y="14770"/>
                </a:lnTo>
                <a:lnTo>
                  <a:pt x="16254" y="14575"/>
                </a:lnTo>
                <a:lnTo>
                  <a:pt x="16279" y="14527"/>
                </a:lnTo>
                <a:lnTo>
                  <a:pt x="16327" y="14478"/>
                </a:lnTo>
                <a:lnTo>
                  <a:pt x="16352" y="14429"/>
                </a:lnTo>
                <a:lnTo>
                  <a:pt x="16352" y="14356"/>
                </a:lnTo>
                <a:lnTo>
                  <a:pt x="16352" y="14283"/>
                </a:lnTo>
                <a:lnTo>
                  <a:pt x="16084" y="13261"/>
                </a:lnTo>
                <a:lnTo>
                  <a:pt x="15768" y="12264"/>
                </a:lnTo>
                <a:lnTo>
                  <a:pt x="15111" y="10244"/>
                </a:lnTo>
                <a:lnTo>
                  <a:pt x="14478" y="8225"/>
                </a:lnTo>
                <a:lnTo>
                  <a:pt x="14113" y="7130"/>
                </a:lnTo>
                <a:lnTo>
                  <a:pt x="14016" y="6813"/>
                </a:lnTo>
                <a:lnTo>
                  <a:pt x="13943" y="6643"/>
                </a:lnTo>
                <a:lnTo>
                  <a:pt x="13870" y="6521"/>
                </a:lnTo>
                <a:lnTo>
                  <a:pt x="14186" y="6327"/>
                </a:lnTo>
                <a:lnTo>
                  <a:pt x="14478" y="6132"/>
                </a:lnTo>
                <a:lnTo>
                  <a:pt x="14794" y="5913"/>
                </a:lnTo>
                <a:lnTo>
                  <a:pt x="15062" y="5694"/>
                </a:lnTo>
                <a:lnTo>
                  <a:pt x="15330" y="5475"/>
                </a:lnTo>
                <a:lnTo>
                  <a:pt x="15597" y="5232"/>
                </a:lnTo>
                <a:lnTo>
                  <a:pt x="15865" y="4964"/>
                </a:lnTo>
                <a:lnTo>
                  <a:pt x="16108" y="4696"/>
                </a:lnTo>
                <a:lnTo>
                  <a:pt x="16157" y="4696"/>
                </a:lnTo>
                <a:lnTo>
                  <a:pt x="16181" y="4648"/>
                </a:lnTo>
                <a:lnTo>
                  <a:pt x="16181" y="4599"/>
                </a:lnTo>
                <a:lnTo>
                  <a:pt x="16449" y="4283"/>
                </a:lnTo>
                <a:lnTo>
                  <a:pt x="16692" y="3942"/>
                </a:lnTo>
                <a:lnTo>
                  <a:pt x="16911" y="3601"/>
                </a:lnTo>
                <a:lnTo>
                  <a:pt x="17130" y="3188"/>
                </a:lnTo>
                <a:lnTo>
                  <a:pt x="17325" y="2774"/>
                </a:lnTo>
                <a:lnTo>
                  <a:pt x="17422" y="2531"/>
                </a:lnTo>
                <a:lnTo>
                  <a:pt x="17495" y="2312"/>
                </a:lnTo>
                <a:lnTo>
                  <a:pt x="17544" y="2093"/>
                </a:lnTo>
                <a:lnTo>
                  <a:pt x="17568" y="1850"/>
                </a:lnTo>
                <a:lnTo>
                  <a:pt x="17593" y="1631"/>
                </a:lnTo>
                <a:lnTo>
                  <a:pt x="17568" y="1412"/>
                </a:lnTo>
                <a:lnTo>
                  <a:pt x="17544" y="1193"/>
                </a:lnTo>
                <a:lnTo>
                  <a:pt x="17471" y="998"/>
                </a:lnTo>
                <a:lnTo>
                  <a:pt x="17374" y="779"/>
                </a:lnTo>
                <a:lnTo>
                  <a:pt x="17228" y="609"/>
                </a:lnTo>
                <a:lnTo>
                  <a:pt x="17057" y="414"/>
                </a:lnTo>
                <a:lnTo>
                  <a:pt x="16863" y="268"/>
                </a:lnTo>
                <a:lnTo>
                  <a:pt x="16644" y="146"/>
                </a:lnTo>
                <a:lnTo>
                  <a:pt x="16425" y="73"/>
                </a:lnTo>
                <a:lnTo>
                  <a:pt x="16206" y="25"/>
                </a:lnTo>
                <a:lnTo>
                  <a:pt x="159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9"/>
          <p:cNvSpPr/>
          <p:nvPr/>
        </p:nvSpPr>
        <p:spPr>
          <a:xfrm>
            <a:off x="5416511" y="3451800"/>
            <a:ext cx="288526" cy="322677"/>
          </a:xfrm>
          <a:custGeom>
            <a:avLst/>
            <a:gdLst/>
            <a:ahLst/>
            <a:cxnLst/>
            <a:rect l="l" t="t" r="r" b="b"/>
            <a:pathLst>
              <a:path w="16863" h="18859" extrusionOk="0">
                <a:moveTo>
                  <a:pt x="7057" y="439"/>
                </a:moveTo>
                <a:lnTo>
                  <a:pt x="7178" y="463"/>
                </a:lnTo>
                <a:lnTo>
                  <a:pt x="7300" y="488"/>
                </a:lnTo>
                <a:lnTo>
                  <a:pt x="7543" y="488"/>
                </a:lnTo>
                <a:lnTo>
                  <a:pt x="8054" y="463"/>
                </a:lnTo>
                <a:lnTo>
                  <a:pt x="8809" y="463"/>
                </a:lnTo>
                <a:lnTo>
                  <a:pt x="9563" y="488"/>
                </a:lnTo>
                <a:lnTo>
                  <a:pt x="9563" y="707"/>
                </a:lnTo>
                <a:lnTo>
                  <a:pt x="9563" y="926"/>
                </a:lnTo>
                <a:lnTo>
                  <a:pt x="8882" y="926"/>
                </a:lnTo>
                <a:lnTo>
                  <a:pt x="8176" y="974"/>
                </a:lnTo>
                <a:lnTo>
                  <a:pt x="7349" y="974"/>
                </a:lnTo>
                <a:lnTo>
                  <a:pt x="7081" y="1023"/>
                </a:lnTo>
                <a:lnTo>
                  <a:pt x="7057" y="439"/>
                </a:lnTo>
                <a:close/>
                <a:moveTo>
                  <a:pt x="5670" y="3480"/>
                </a:moveTo>
                <a:lnTo>
                  <a:pt x="5865" y="3505"/>
                </a:lnTo>
                <a:lnTo>
                  <a:pt x="5670" y="3991"/>
                </a:lnTo>
                <a:lnTo>
                  <a:pt x="5670" y="3480"/>
                </a:lnTo>
                <a:close/>
                <a:moveTo>
                  <a:pt x="8906" y="3456"/>
                </a:moveTo>
                <a:lnTo>
                  <a:pt x="8638" y="3967"/>
                </a:lnTo>
                <a:lnTo>
                  <a:pt x="8541" y="4162"/>
                </a:lnTo>
                <a:lnTo>
                  <a:pt x="8468" y="4356"/>
                </a:lnTo>
                <a:lnTo>
                  <a:pt x="8444" y="4356"/>
                </a:lnTo>
                <a:lnTo>
                  <a:pt x="8395" y="4332"/>
                </a:lnTo>
                <a:lnTo>
                  <a:pt x="8346" y="4308"/>
                </a:lnTo>
                <a:lnTo>
                  <a:pt x="8225" y="4308"/>
                </a:lnTo>
                <a:lnTo>
                  <a:pt x="8006" y="4405"/>
                </a:lnTo>
                <a:lnTo>
                  <a:pt x="8079" y="4186"/>
                </a:lnTo>
                <a:lnTo>
                  <a:pt x="8225" y="3821"/>
                </a:lnTo>
                <a:lnTo>
                  <a:pt x="8346" y="3456"/>
                </a:lnTo>
                <a:close/>
                <a:moveTo>
                  <a:pt x="9587" y="3456"/>
                </a:moveTo>
                <a:lnTo>
                  <a:pt x="9247" y="4016"/>
                </a:lnTo>
                <a:lnTo>
                  <a:pt x="9101" y="4235"/>
                </a:lnTo>
                <a:lnTo>
                  <a:pt x="8979" y="4478"/>
                </a:lnTo>
                <a:lnTo>
                  <a:pt x="8736" y="4405"/>
                </a:lnTo>
                <a:lnTo>
                  <a:pt x="8833" y="4162"/>
                </a:lnTo>
                <a:lnTo>
                  <a:pt x="9101" y="3456"/>
                </a:lnTo>
                <a:close/>
                <a:moveTo>
                  <a:pt x="8152" y="3480"/>
                </a:moveTo>
                <a:lnTo>
                  <a:pt x="7981" y="3699"/>
                </a:lnTo>
                <a:lnTo>
                  <a:pt x="7811" y="3967"/>
                </a:lnTo>
                <a:lnTo>
                  <a:pt x="7665" y="4235"/>
                </a:lnTo>
                <a:lnTo>
                  <a:pt x="7616" y="4405"/>
                </a:lnTo>
                <a:lnTo>
                  <a:pt x="7568" y="4551"/>
                </a:lnTo>
                <a:lnTo>
                  <a:pt x="7373" y="4624"/>
                </a:lnTo>
                <a:lnTo>
                  <a:pt x="7422" y="4502"/>
                </a:lnTo>
                <a:lnTo>
                  <a:pt x="7616" y="4040"/>
                </a:lnTo>
                <a:lnTo>
                  <a:pt x="7787" y="3578"/>
                </a:lnTo>
                <a:lnTo>
                  <a:pt x="7787" y="3553"/>
                </a:lnTo>
                <a:lnTo>
                  <a:pt x="7762" y="3529"/>
                </a:lnTo>
                <a:lnTo>
                  <a:pt x="7714" y="3529"/>
                </a:lnTo>
                <a:lnTo>
                  <a:pt x="7689" y="3553"/>
                </a:lnTo>
                <a:lnTo>
                  <a:pt x="7325" y="4120"/>
                </a:lnTo>
                <a:lnTo>
                  <a:pt x="7568" y="3480"/>
                </a:lnTo>
                <a:close/>
                <a:moveTo>
                  <a:pt x="10269" y="3432"/>
                </a:moveTo>
                <a:lnTo>
                  <a:pt x="9831" y="4137"/>
                </a:lnTo>
                <a:lnTo>
                  <a:pt x="9660" y="4405"/>
                </a:lnTo>
                <a:lnTo>
                  <a:pt x="9514" y="4673"/>
                </a:lnTo>
                <a:lnTo>
                  <a:pt x="9271" y="4575"/>
                </a:lnTo>
                <a:lnTo>
                  <a:pt x="9466" y="4137"/>
                </a:lnTo>
                <a:lnTo>
                  <a:pt x="9758" y="3432"/>
                </a:lnTo>
                <a:close/>
                <a:moveTo>
                  <a:pt x="10780" y="3432"/>
                </a:moveTo>
                <a:lnTo>
                  <a:pt x="10463" y="3918"/>
                </a:lnTo>
                <a:lnTo>
                  <a:pt x="10171" y="4429"/>
                </a:lnTo>
                <a:lnTo>
                  <a:pt x="9928" y="4843"/>
                </a:lnTo>
                <a:lnTo>
                  <a:pt x="9758" y="4770"/>
                </a:lnTo>
                <a:lnTo>
                  <a:pt x="9904" y="4502"/>
                </a:lnTo>
                <a:lnTo>
                  <a:pt x="10001" y="4235"/>
                </a:lnTo>
                <a:lnTo>
                  <a:pt x="10366" y="3432"/>
                </a:lnTo>
                <a:close/>
                <a:moveTo>
                  <a:pt x="7324" y="3480"/>
                </a:moveTo>
                <a:lnTo>
                  <a:pt x="6935" y="4162"/>
                </a:lnTo>
                <a:lnTo>
                  <a:pt x="6740" y="4551"/>
                </a:lnTo>
                <a:lnTo>
                  <a:pt x="6643" y="4721"/>
                </a:lnTo>
                <a:lnTo>
                  <a:pt x="6594" y="4916"/>
                </a:lnTo>
                <a:lnTo>
                  <a:pt x="6303" y="5038"/>
                </a:lnTo>
                <a:lnTo>
                  <a:pt x="6424" y="4697"/>
                </a:lnTo>
                <a:lnTo>
                  <a:pt x="6546" y="4381"/>
                </a:lnTo>
                <a:lnTo>
                  <a:pt x="6692" y="3943"/>
                </a:lnTo>
                <a:lnTo>
                  <a:pt x="6838" y="3480"/>
                </a:lnTo>
                <a:close/>
                <a:moveTo>
                  <a:pt x="10926" y="3432"/>
                </a:moveTo>
                <a:lnTo>
                  <a:pt x="10901" y="3772"/>
                </a:lnTo>
                <a:lnTo>
                  <a:pt x="10877" y="4137"/>
                </a:lnTo>
                <a:lnTo>
                  <a:pt x="10609" y="4673"/>
                </a:lnTo>
                <a:lnTo>
                  <a:pt x="10439" y="5062"/>
                </a:lnTo>
                <a:lnTo>
                  <a:pt x="10244" y="4965"/>
                </a:lnTo>
                <a:lnTo>
                  <a:pt x="10366" y="4697"/>
                </a:lnTo>
                <a:lnTo>
                  <a:pt x="10488" y="4429"/>
                </a:lnTo>
                <a:lnTo>
                  <a:pt x="10707" y="3943"/>
                </a:lnTo>
                <a:lnTo>
                  <a:pt x="10901" y="3432"/>
                </a:lnTo>
                <a:close/>
                <a:moveTo>
                  <a:pt x="3845" y="4989"/>
                </a:moveTo>
                <a:lnTo>
                  <a:pt x="4015" y="5013"/>
                </a:lnTo>
                <a:lnTo>
                  <a:pt x="3894" y="5232"/>
                </a:lnTo>
                <a:lnTo>
                  <a:pt x="3869" y="5111"/>
                </a:lnTo>
                <a:lnTo>
                  <a:pt x="3845" y="4989"/>
                </a:lnTo>
                <a:close/>
                <a:moveTo>
                  <a:pt x="10901" y="4575"/>
                </a:moveTo>
                <a:lnTo>
                  <a:pt x="10901" y="4746"/>
                </a:lnTo>
                <a:lnTo>
                  <a:pt x="10926" y="4819"/>
                </a:lnTo>
                <a:lnTo>
                  <a:pt x="10974" y="4892"/>
                </a:lnTo>
                <a:lnTo>
                  <a:pt x="11023" y="4916"/>
                </a:lnTo>
                <a:lnTo>
                  <a:pt x="11072" y="4965"/>
                </a:lnTo>
                <a:lnTo>
                  <a:pt x="10999" y="5159"/>
                </a:lnTo>
                <a:lnTo>
                  <a:pt x="10950" y="5257"/>
                </a:lnTo>
                <a:lnTo>
                  <a:pt x="10682" y="5135"/>
                </a:lnTo>
                <a:lnTo>
                  <a:pt x="10828" y="4770"/>
                </a:lnTo>
                <a:lnTo>
                  <a:pt x="10901" y="4575"/>
                </a:lnTo>
                <a:close/>
                <a:moveTo>
                  <a:pt x="12215" y="5013"/>
                </a:moveTo>
                <a:lnTo>
                  <a:pt x="12021" y="5305"/>
                </a:lnTo>
                <a:lnTo>
                  <a:pt x="12142" y="5013"/>
                </a:lnTo>
                <a:close/>
                <a:moveTo>
                  <a:pt x="6643" y="3505"/>
                </a:moveTo>
                <a:lnTo>
                  <a:pt x="6351" y="4137"/>
                </a:lnTo>
                <a:lnTo>
                  <a:pt x="6132" y="4648"/>
                </a:lnTo>
                <a:lnTo>
                  <a:pt x="6035" y="4892"/>
                </a:lnTo>
                <a:lnTo>
                  <a:pt x="5962" y="5159"/>
                </a:lnTo>
                <a:lnTo>
                  <a:pt x="5183" y="5451"/>
                </a:lnTo>
                <a:lnTo>
                  <a:pt x="5183" y="5427"/>
                </a:lnTo>
                <a:lnTo>
                  <a:pt x="5354" y="4989"/>
                </a:lnTo>
                <a:lnTo>
                  <a:pt x="5402" y="4989"/>
                </a:lnTo>
                <a:lnTo>
                  <a:pt x="5378" y="5184"/>
                </a:lnTo>
                <a:lnTo>
                  <a:pt x="5378" y="5208"/>
                </a:lnTo>
                <a:lnTo>
                  <a:pt x="5402" y="5257"/>
                </a:lnTo>
                <a:lnTo>
                  <a:pt x="5475" y="5281"/>
                </a:lnTo>
                <a:lnTo>
                  <a:pt x="5548" y="5281"/>
                </a:lnTo>
                <a:lnTo>
                  <a:pt x="5573" y="5257"/>
                </a:lnTo>
                <a:lnTo>
                  <a:pt x="5597" y="5232"/>
                </a:lnTo>
                <a:lnTo>
                  <a:pt x="5694" y="5038"/>
                </a:lnTo>
                <a:lnTo>
                  <a:pt x="5767" y="4819"/>
                </a:lnTo>
                <a:lnTo>
                  <a:pt x="5889" y="4405"/>
                </a:lnTo>
                <a:lnTo>
                  <a:pt x="5986" y="3943"/>
                </a:lnTo>
                <a:lnTo>
                  <a:pt x="6059" y="3505"/>
                </a:lnTo>
                <a:close/>
                <a:moveTo>
                  <a:pt x="11315" y="4940"/>
                </a:moveTo>
                <a:lnTo>
                  <a:pt x="11558" y="4989"/>
                </a:lnTo>
                <a:lnTo>
                  <a:pt x="11850" y="5013"/>
                </a:lnTo>
                <a:lnTo>
                  <a:pt x="11558" y="5476"/>
                </a:lnTo>
                <a:lnTo>
                  <a:pt x="11145" y="5330"/>
                </a:lnTo>
                <a:lnTo>
                  <a:pt x="11169" y="5257"/>
                </a:lnTo>
                <a:lnTo>
                  <a:pt x="11242" y="4965"/>
                </a:lnTo>
                <a:lnTo>
                  <a:pt x="11291" y="4940"/>
                </a:lnTo>
                <a:close/>
                <a:moveTo>
                  <a:pt x="5086" y="5038"/>
                </a:moveTo>
                <a:lnTo>
                  <a:pt x="4940" y="5330"/>
                </a:lnTo>
                <a:lnTo>
                  <a:pt x="4891" y="5451"/>
                </a:lnTo>
                <a:lnTo>
                  <a:pt x="4843" y="5573"/>
                </a:lnTo>
                <a:lnTo>
                  <a:pt x="4818" y="5597"/>
                </a:lnTo>
                <a:lnTo>
                  <a:pt x="4697" y="5646"/>
                </a:lnTo>
                <a:lnTo>
                  <a:pt x="4697" y="5646"/>
                </a:lnTo>
                <a:lnTo>
                  <a:pt x="4721" y="5573"/>
                </a:lnTo>
                <a:lnTo>
                  <a:pt x="4794" y="5305"/>
                </a:lnTo>
                <a:lnTo>
                  <a:pt x="4843" y="5038"/>
                </a:lnTo>
                <a:close/>
                <a:moveTo>
                  <a:pt x="12702" y="4989"/>
                </a:moveTo>
                <a:lnTo>
                  <a:pt x="12678" y="5062"/>
                </a:lnTo>
                <a:lnTo>
                  <a:pt x="12653" y="5086"/>
                </a:lnTo>
                <a:lnTo>
                  <a:pt x="12459" y="5403"/>
                </a:lnTo>
                <a:lnTo>
                  <a:pt x="12361" y="5573"/>
                </a:lnTo>
                <a:lnTo>
                  <a:pt x="12288" y="5743"/>
                </a:lnTo>
                <a:lnTo>
                  <a:pt x="12167" y="5719"/>
                </a:lnTo>
                <a:lnTo>
                  <a:pt x="12288" y="5451"/>
                </a:lnTo>
                <a:lnTo>
                  <a:pt x="12386" y="5232"/>
                </a:lnTo>
                <a:lnTo>
                  <a:pt x="12483" y="5013"/>
                </a:lnTo>
                <a:lnTo>
                  <a:pt x="12702" y="4989"/>
                </a:lnTo>
                <a:close/>
                <a:moveTo>
                  <a:pt x="4672" y="5038"/>
                </a:moveTo>
                <a:lnTo>
                  <a:pt x="4478" y="5403"/>
                </a:lnTo>
                <a:lnTo>
                  <a:pt x="4380" y="5597"/>
                </a:lnTo>
                <a:lnTo>
                  <a:pt x="4332" y="5695"/>
                </a:lnTo>
                <a:lnTo>
                  <a:pt x="4307" y="5792"/>
                </a:lnTo>
                <a:lnTo>
                  <a:pt x="4113" y="5865"/>
                </a:lnTo>
                <a:lnTo>
                  <a:pt x="4210" y="5427"/>
                </a:lnTo>
                <a:lnTo>
                  <a:pt x="4307" y="5232"/>
                </a:lnTo>
                <a:lnTo>
                  <a:pt x="4405" y="5038"/>
                </a:lnTo>
                <a:close/>
                <a:moveTo>
                  <a:pt x="12605" y="5719"/>
                </a:moveTo>
                <a:lnTo>
                  <a:pt x="12605" y="5865"/>
                </a:lnTo>
                <a:lnTo>
                  <a:pt x="12532" y="5841"/>
                </a:lnTo>
                <a:lnTo>
                  <a:pt x="12605" y="5719"/>
                </a:lnTo>
                <a:close/>
                <a:moveTo>
                  <a:pt x="7081" y="1339"/>
                </a:moveTo>
                <a:lnTo>
                  <a:pt x="7349" y="1388"/>
                </a:lnTo>
                <a:lnTo>
                  <a:pt x="8176" y="1388"/>
                </a:lnTo>
                <a:lnTo>
                  <a:pt x="8882" y="1412"/>
                </a:lnTo>
                <a:lnTo>
                  <a:pt x="9222" y="1412"/>
                </a:lnTo>
                <a:lnTo>
                  <a:pt x="9587" y="1388"/>
                </a:lnTo>
                <a:lnTo>
                  <a:pt x="9587" y="1656"/>
                </a:lnTo>
                <a:lnTo>
                  <a:pt x="9612" y="1923"/>
                </a:lnTo>
                <a:lnTo>
                  <a:pt x="9636" y="2167"/>
                </a:lnTo>
                <a:lnTo>
                  <a:pt x="9709" y="2410"/>
                </a:lnTo>
                <a:lnTo>
                  <a:pt x="9758" y="2483"/>
                </a:lnTo>
                <a:lnTo>
                  <a:pt x="9831" y="2507"/>
                </a:lnTo>
                <a:lnTo>
                  <a:pt x="9977" y="2507"/>
                </a:lnTo>
                <a:lnTo>
                  <a:pt x="10098" y="2556"/>
                </a:lnTo>
                <a:lnTo>
                  <a:pt x="10269" y="2580"/>
                </a:lnTo>
                <a:lnTo>
                  <a:pt x="10585" y="2580"/>
                </a:lnTo>
                <a:lnTo>
                  <a:pt x="11218" y="2605"/>
                </a:lnTo>
                <a:lnTo>
                  <a:pt x="11875" y="2629"/>
                </a:lnTo>
                <a:lnTo>
                  <a:pt x="11875" y="3164"/>
                </a:lnTo>
                <a:lnTo>
                  <a:pt x="11875" y="3578"/>
                </a:lnTo>
                <a:lnTo>
                  <a:pt x="11875" y="3772"/>
                </a:lnTo>
                <a:lnTo>
                  <a:pt x="11923" y="3991"/>
                </a:lnTo>
                <a:lnTo>
                  <a:pt x="11948" y="4040"/>
                </a:lnTo>
                <a:lnTo>
                  <a:pt x="11972" y="4089"/>
                </a:lnTo>
                <a:lnTo>
                  <a:pt x="12069" y="4113"/>
                </a:lnTo>
                <a:lnTo>
                  <a:pt x="12215" y="4113"/>
                </a:lnTo>
                <a:lnTo>
                  <a:pt x="12264" y="4064"/>
                </a:lnTo>
                <a:lnTo>
                  <a:pt x="12605" y="4113"/>
                </a:lnTo>
                <a:lnTo>
                  <a:pt x="12945" y="4137"/>
                </a:lnTo>
                <a:lnTo>
                  <a:pt x="13602" y="4137"/>
                </a:lnTo>
                <a:lnTo>
                  <a:pt x="13602" y="4283"/>
                </a:lnTo>
                <a:lnTo>
                  <a:pt x="13602" y="4429"/>
                </a:lnTo>
                <a:lnTo>
                  <a:pt x="13627" y="4746"/>
                </a:lnTo>
                <a:lnTo>
                  <a:pt x="13627" y="5111"/>
                </a:lnTo>
                <a:lnTo>
                  <a:pt x="13602" y="5500"/>
                </a:lnTo>
                <a:lnTo>
                  <a:pt x="13602" y="5889"/>
                </a:lnTo>
                <a:lnTo>
                  <a:pt x="13627" y="6254"/>
                </a:lnTo>
                <a:lnTo>
                  <a:pt x="13335" y="6157"/>
                </a:lnTo>
                <a:lnTo>
                  <a:pt x="13043" y="6035"/>
                </a:lnTo>
                <a:lnTo>
                  <a:pt x="13067" y="5914"/>
                </a:lnTo>
                <a:lnTo>
                  <a:pt x="13067" y="5792"/>
                </a:lnTo>
                <a:lnTo>
                  <a:pt x="13067" y="5549"/>
                </a:lnTo>
                <a:lnTo>
                  <a:pt x="13067" y="5257"/>
                </a:lnTo>
                <a:lnTo>
                  <a:pt x="13067" y="5111"/>
                </a:lnTo>
                <a:lnTo>
                  <a:pt x="13043" y="4965"/>
                </a:lnTo>
                <a:lnTo>
                  <a:pt x="13018" y="4940"/>
                </a:lnTo>
                <a:lnTo>
                  <a:pt x="13091" y="4892"/>
                </a:lnTo>
                <a:lnTo>
                  <a:pt x="13140" y="4843"/>
                </a:lnTo>
                <a:lnTo>
                  <a:pt x="13164" y="4770"/>
                </a:lnTo>
                <a:lnTo>
                  <a:pt x="13164" y="4697"/>
                </a:lnTo>
                <a:lnTo>
                  <a:pt x="13140" y="4624"/>
                </a:lnTo>
                <a:lnTo>
                  <a:pt x="13091" y="4551"/>
                </a:lnTo>
                <a:lnTo>
                  <a:pt x="13018" y="4502"/>
                </a:lnTo>
                <a:lnTo>
                  <a:pt x="12945" y="4478"/>
                </a:lnTo>
                <a:lnTo>
                  <a:pt x="12556" y="4478"/>
                </a:lnTo>
                <a:lnTo>
                  <a:pt x="12142" y="4502"/>
                </a:lnTo>
                <a:lnTo>
                  <a:pt x="11777" y="4502"/>
                </a:lnTo>
                <a:lnTo>
                  <a:pt x="11388" y="4527"/>
                </a:lnTo>
                <a:lnTo>
                  <a:pt x="11388" y="3918"/>
                </a:lnTo>
                <a:lnTo>
                  <a:pt x="11388" y="3602"/>
                </a:lnTo>
                <a:lnTo>
                  <a:pt x="11364" y="3286"/>
                </a:lnTo>
                <a:lnTo>
                  <a:pt x="11315" y="3164"/>
                </a:lnTo>
                <a:lnTo>
                  <a:pt x="11291" y="3115"/>
                </a:lnTo>
                <a:lnTo>
                  <a:pt x="11242" y="3091"/>
                </a:lnTo>
                <a:lnTo>
                  <a:pt x="11193" y="3042"/>
                </a:lnTo>
                <a:lnTo>
                  <a:pt x="11169" y="2994"/>
                </a:lnTo>
                <a:lnTo>
                  <a:pt x="11096" y="2945"/>
                </a:lnTo>
                <a:lnTo>
                  <a:pt x="11023" y="2945"/>
                </a:lnTo>
                <a:lnTo>
                  <a:pt x="8152" y="2994"/>
                </a:lnTo>
                <a:lnTo>
                  <a:pt x="7738" y="2994"/>
                </a:lnTo>
                <a:lnTo>
                  <a:pt x="7714" y="2969"/>
                </a:lnTo>
                <a:lnTo>
                  <a:pt x="7665" y="2945"/>
                </a:lnTo>
                <a:lnTo>
                  <a:pt x="7641" y="2945"/>
                </a:lnTo>
                <a:lnTo>
                  <a:pt x="7592" y="2969"/>
                </a:lnTo>
                <a:lnTo>
                  <a:pt x="7592" y="2994"/>
                </a:lnTo>
                <a:lnTo>
                  <a:pt x="6813" y="3018"/>
                </a:lnTo>
                <a:lnTo>
                  <a:pt x="6181" y="3018"/>
                </a:lnTo>
                <a:lnTo>
                  <a:pt x="5865" y="3042"/>
                </a:lnTo>
                <a:lnTo>
                  <a:pt x="5548" y="3091"/>
                </a:lnTo>
                <a:lnTo>
                  <a:pt x="5500" y="3067"/>
                </a:lnTo>
                <a:lnTo>
                  <a:pt x="5378" y="3067"/>
                </a:lnTo>
                <a:lnTo>
                  <a:pt x="5329" y="3091"/>
                </a:lnTo>
                <a:lnTo>
                  <a:pt x="5281" y="3140"/>
                </a:lnTo>
                <a:lnTo>
                  <a:pt x="5232" y="3188"/>
                </a:lnTo>
                <a:lnTo>
                  <a:pt x="5208" y="3237"/>
                </a:lnTo>
                <a:lnTo>
                  <a:pt x="5183" y="3553"/>
                </a:lnTo>
                <a:lnTo>
                  <a:pt x="5159" y="3870"/>
                </a:lnTo>
                <a:lnTo>
                  <a:pt x="5135" y="4527"/>
                </a:lnTo>
                <a:lnTo>
                  <a:pt x="4867" y="4527"/>
                </a:lnTo>
                <a:lnTo>
                  <a:pt x="4599" y="4551"/>
                </a:lnTo>
                <a:lnTo>
                  <a:pt x="4186" y="4575"/>
                </a:lnTo>
                <a:lnTo>
                  <a:pt x="3967" y="4600"/>
                </a:lnTo>
                <a:lnTo>
                  <a:pt x="3772" y="4624"/>
                </a:lnTo>
                <a:lnTo>
                  <a:pt x="3699" y="4648"/>
                </a:lnTo>
                <a:lnTo>
                  <a:pt x="3650" y="4721"/>
                </a:lnTo>
                <a:lnTo>
                  <a:pt x="3650" y="4794"/>
                </a:lnTo>
                <a:lnTo>
                  <a:pt x="3650" y="4867"/>
                </a:lnTo>
                <a:lnTo>
                  <a:pt x="3626" y="4940"/>
                </a:lnTo>
                <a:lnTo>
                  <a:pt x="3602" y="5013"/>
                </a:lnTo>
                <a:lnTo>
                  <a:pt x="3577" y="5184"/>
                </a:lnTo>
                <a:lnTo>
                  <a:pt x="3577" y="5500"/>
                </a:lnTo>
                <a:lnTo>
                  <a:pt x="3577" y="5768"/>
                </a:lnTo>
                <a:lnTo>
                  <a:pt x="3577" y="5914"/>
                </a:lnTo>
                <a:lnTo>
                  <a:pt x="3626" y="6035"/>
                </a:lnTo>
                <a:lnTo>
                  <a:pt x="2993" y="6279"/>
                </a:lnTo>
                <a:lnTo>
                  <a:pt x="2993" y="6279"/>
                </a:lnTo>
                <a:lnTo>
                  <a:pt x="3042" y="5597"/>
                </a:lnTo>
                <a:lnTo>
                  <a:pt x="3066" y="4916"/>
                </a:lnTo>
                <a:lnTo>
                  <a:pt x="3115" y="4478"/>
                </a:lnTo>
                <a:lnTo>
                  <a:pt x="3115" y="4259"/>
                </a:lnTo>
                <a:lnTo>
                  <a:pt x="3091" y="4040"/>
                </a:lnTo>
                <a:lnTo>
                  <a:pt x="3456" y="4064"/>
                </a:lnTo>
                <a:lnTo>
                  <a:pt x="3845" y="4064"/>
                </a:lnTo>
                <a:lnTo>
                  <a:pt x="4210" y="4016"/>
                </a:lnTo>
                <a:lnTo>
                  <a:pt x="4575" y="3967"/>
                </a:lnTo>
                <a:lnTo>
                  <a:pt x="4624" y="3943"/>
                </a:lnTo>
                <a:lnTo>
                  <a:pt x="4672" y="3918"/>
                </a:lnTo>
                <a:lnTo>
                  <a:pt x="4745" y="3845"/>
                </a:lnTo>
                <a:lnTo>
                  <a:pt x="4770" y="3724"/>
                </a:lnTo>
                <a:lnTo>
                  <a:pt x="4745" y="3626"/>
                </a:lnTo>
                <a:lnTo>
                  <a:pt x="4770" y="3505"/>
                </a:lnTo>
                <a:lnTo>
                  <a:pt x="4770" y="3018"/>
                </a:lnTo>
                <a:lnTo>
                  <a:pt x="4770" y="2751"/>
                </a:lnTo>
                <a:lnTo>
                  <a:pt x="4745" y="2507"/>
                </a:lnTo>
                <a:lnTo>
                  <a:pt x="4867" y="2532"/>
                </a:lnTo>
                <a:lnTo>
                  <a:pt x="4989" y="2556"/>
                </a:lnTo>
                <a:lnTo>
                  <a:pt x="5256" y="2556"/>
                </a:lnTo>
                <a:lnTo>
                  <a:pt x="5646" y="2580"/>
                </a:lnTo>
                <a:lnTo>
                  <a:pt x="6035" y="2580"/>
                </a:lnTo>
                <a:lnTo>
                  <a:pt x="6789" y="2532"/>
                </a:lnTo>
                <a:lnTo>
                  <a:pt x="6886" y="2507"/>
                </a:lnTo>
                <a:lnTo>
                  <a:pt x="6959" y="2459"/>
                </a:lnTo>
                <a:lnTo>
                  <a:pt x="6984" y="2386"/>
                </a:lnTo>
                <a:lnTo>
                  <a:pt x="7008" y="2313"/>
                </a:lnTo>
                <a:lnTo>
                  <a:pt x="7032" y="2264"/>
                </a:lnTo>
                <a:lnTo>
                  <a:pt x="7057" y="1826"/>
                </a:lnTo>
                <a:lnTo>
                  <a:pt x="7081" y="1339"/>
                </a:lnTo>
                <a:close/>
                <a:moveTo>
                  <a:pt x="6911" y="5841"/>
                </a:moveTo>
                <a:lnTo>
                  <a:pt x="6838" y="5865"/>
                </a:lnTo>
                <a:lnTo>
                  <a:pt x="6716" y="5987"/>
                </a:lnTo>
                <a:lnTo>
                  <a:pt x="6619" y="6133"/>
                </a:lnTo>
                <a:lnTo>
                  <a:pt x="6546" y="6279"/>
                </a:lnTo>
                <a:lnTo>
                  <a:pt x="6522" y="6449"/>
                </a:lnTo>
                <a:lnTo>
                  <a:pt x="6522" y="6619"/>
                </a:lnTo>
                <a:lnTo>
                  <a:pt x="6546" y="6790"/>
                </a:lnTo>
                <a:lnTo>
                  <a:pt x="6594" y="6960"/>
                </a:lnTo>
                <a:lnTo>
                  <a:pt x="6667" y="7106"/>
                </a:lnTo>
                <a:lnTo>
                  <a:pt x="6716" y="7155"/>
                </a:lnTo>
                <a:lnTo>
                  <a:pt x="6765" y="7203"/>
                </a:lnTo>
                <a:lnTo>
                  <a:pt x="6838" y="7252"/>
                </a:lnTo>
                <a:lnTo>
                  <a:pt x="6911" y="7252"/>
                </a:lnTo>
                <a:lnTo>
                  <a:pt x="6984" y="7276"/>
                </a:lnTo>
                <a:lnTo>
                  <a:pt x="7057" y="7252"/>
                </a:lnTo>
                <a:lnTo>
                  <a:pt x="7130" y="7228"/>
                </a:lnTo>
                <a:lnTo>
                  <a:pt x="7178" y="7179"/>
                </a:lnTo>
                <a:lnTo>
                  <a:pt x="7349" y="6936"/>
                </a:lnTo>
                <a:lnTo>
                  <a:pt x="7397" y="6814"/>
                </a:lnTo>
                <a:lnTo>
                  <a:pt x="7446" y="6692"/>
                </a:lnTo>
                <a:lnTo>
                  <a:pt x="7470" y="6546"/>
                </a:lnTo>
                <a:lnTo>
                  <a:pt x="7470" y="6425"/>
                </a:lnTo>
                <a:lnTo>
                  <a:pt x="7446" y="6133"/>
                </a:lnTo>
                <a:lnTo>
                  <a:pt x="7422" y="6035"/>
                </a:lnTo>
                <a:lnTo>
                  <a:pt x="7349" y="5962"/>
                </a:lnTo>
                <a:lnTo>
                  <a:pt x="7227" y="5914"/>
                </a:lnTo>
                <a:lnTo>
                  <a:pt x="7130" y="5889"/>
                </a:lnTo>
                <a:lnTo>
                  <a:pt x="7057" y="5865"/>
                </a:lnTo>
                <a:lnTo>
                  <a:pt x="6984" y="5841"/>
                </a:lnTo>
                <a:close/>
                <a:moveTo>
                  <a:pt x="9612" y="5792"/>
                </a:moveTo>
                <a:lnTo>
                  <a:pt x="9539" y="5816"/>
                </a:lnTo>
                <a:lnTo>
                  <a:pt x="9466" y="5865"/>
                </a:lnTo>
                <a:lnTo>
                  <a:pt x="9393" y="5938"/>
                </a:lnTo>
                <a:lnTo>
                  <a:pt x="9344" y="6011"/>
                </a:lnTo>
                <a:lnTo>
                  <a:pt x="9247" y="6181"/>
                </a:lnTo>
                <a:lnTo>
                  <a:pt x="9174" y="6352"/>
                </a:lnTo>
                <a:lnTo>
                  <a:pt x="9149" y="6522"/>
                </a:lnTo>
                <a:lnTo>
                  <a:pt x="9149" y="6717"/>
                </a:lnTo>
                <a:lnTo>
                  <a:pt x="9174" y="6887"/>
                </a:lnTo>
                <a:lnTo>
                  <a:pt x="9222" y="7057"/>
                </a:lnTo>
                <a:lnTo>
                  <a:pt x="9271" y="7155"/>
                </a:lnTo>
                <a:lnTo>
                  <a:pt x="9344" y="7228"/>
                </a:lnTo>
                <a:lnTo>
                  <a:pt x="9417" y="7276"/>
                </a:lnTo>
                <a:lnTo>
                  <a:pt x="9514" y="7301"/>
                </a:lnTo>
                <a:lnTo>
                  <a:pt x="9685" y="7301"/>
                </a:lnTo>
                <a:lnTo>
                  <a:pt x="9782" y="7252"/>
                </a:lnTo>
                <a:lnTo>
                  <a:pt x="9855" y="7179"/>
                </a:lnTo>
                <a:lnTo>
                  <a:pt x="9928" y="7106"/>
                </a:lnTo>
                <a:lnTo>
                  <a:pt x="9977" y="7009"/>
                </a:lnTo>
                <a:lnTo>
                  <a:pt x="10050" y="6765"/>
                </a:lnTo>
                <a:lnTo>
                  <a:pt x="10098" y="6522"/>
                </a:lnTo>
                <a:lnTo>
                  <a:pt x="10098" y="6303"/>
                </a:lnTo>
                <a:lnTo>
                  <a:pt x="10098" y="6181"/>
                </a:lnTo>
                <a:lnTo>
                  <a:pt x="10050" y="6108"/>
                </a:lnTo>
                <a:lnTo>
                  <a:pt x="9977" y="6060"/>
                </a:lnTo>
                <a:lnTo>
                  <a:pt x="9879" y="6035"/>
                </a:lnTo>
                <a:lnTo>
                  <a:pt x="9879" y="6011"/>
                </a:lnTo>
                <a:lnTo>
                  <a:pt x="9855" y="5914"/>
                </a:lnTo>
                <a:lnTo>
                  <a:pt x="9806" y="5841"/>
                </a:lnTo>
                <a:lnTo>
                  <a:pt x="9709" y="5792"/>
                </a:lnTo>
                <a:close/>
                <a:moveTo>
                  <a:pt x="8468" y="4673"/>
                </a:moveTo>
                <a:lnTo>
                  <a:pt x="8687" y="4794"/>
                </a:lnTo>
                <a:lnTo>
                  <a:pt x="8930" y="4892"/>
                </a:lnTo>
                <a:lnTo>
                  <a:pt x="8955" y="4916"/>
                </a:lnTo>
                <a:lnTo>
                  <a:pt x="9466" y="5111"/>
                </a:lnTo>
                <a:lnTo>
                  <a:pt x="9806" y="5232"/>
                </a:lnTo>
                <a:lnTo>
                  <a:pt x="9806" y="5305"/>
                </a:lnTo>
                <a:lnTo>
                  <a:pt x="9806" y="5354"/>
                </a:lnTo>
                <a:lnTo>
                  <a:pt x="9855" y="5403"/>
                </a:lnTo>
                <a:lnTo>
                  <a:pt x="9904" y="5403"/>
                </a:lnTo>
                <a:lnTo>
                  <a:pt x="9952" y="5378"/>
                </a:lnTo>
                <a:lnTo>
                  <a:pt x="10001" y="5330"/>
                </a:lnTo>
                <a:lnTo>
                  <a:pt x="10707" y="5597"/>
                </a:lnTo>
                <a:lnTo>
                  <a:pt x="13383" y="6668"/>
                </a:lnTo>
                <a:lnTo>
                  <a:pt x="14040" y="6911"/>
                </a:lnTo>
                <a:lnTo>
                  <a:pt x="14357" y="7082"/>
                </a:lnTo>
                <a:lnTo>
                  <a:pt x="14527" y="7155"/>
                </a:lnTo>
                <a:lnTo>
                  <a:pt x="14648" y="7276"/>
                </a:lnTo>
                <a:lnTo>
                  <a:pt x="14794" y="7422"/>
                </a:lnTo>
                <a:lnTo>
                  <a:pt x="14843" y="7568"/>
                </a:lnTo>
                <a:lnTo>
                  <a:pt x="14892" y="7739"/>
                </a:lnTo>
                <a:lnTo>
                  <a:pt x="14867" y="7909"/>
                </a:lnTo>
                <a:lnTo>
                  <a:pt x="14405" y="7617"/>
                </a:lnTo>
                <a:lnTo>
                  <a:pt x="13919" y="7349"/>
                </a:lnTo>
                <a:lnTo>
                  <a:pt x="13675" y="7252"/>
                </a:lnTo>
                <a:lnTo>
                  <a:pt x="13408" y="7130"/>
                </a:lnTo>
                <a:lnTo>
                  <a:pt x="13164" y="7057"/>
                </a:lnTo>
                <a:lnTo>
                  <a:pt x="12872" y="7057"/>
                </a:lnTo>
                <a:lnTo>
                  <a:pt x="12848" y="7082"/>
                </a:lnTo>
                <a:lnTo>
                  <a:pt x="12848" y="7106"/>
                </a:lnTo>
                <a:lnTo>
                  <a:pt x="12848" y="7155"/>
                </a:lnTo>
                <a:lnTo>
                  <a:pt x="13043" y="7301"/>
                </a:lnTo>
                <a:lnTo>
                  <a:pt x="13262" y="7422"/>
                </a:lnTo>
                <a:lnTo>
                  <a:pt x="13724" y="7666"/>
                </a:lnTo>
                <a:lnTo>
                  <a:pt x="14259" y="7958"/>
                </a:lnTo>
                <a:lnTo>
                  <a:pt x="14770" y="8274"/>
                </a:lnTo>
                <a:lnTo>
                  <a:pt x="14697" y="8493"/>
                </a:lnTo>
                <a:lnTo>
                  <a:pt x="14575" y="8371"/>
                </a:lnTo>
                <a:lnTo>
                  <a:pt x="14454" y="8274"/>
                </a:lnTo>
                <a:lnTo>
                  <a:pt x="14284" y="8177"/>
                </a:lnTo>
                <a:lnTo>
                  <a:pt x="14113" y="8079"/>
                </a:lnTo>
                <a:lnTo>
                  <a:pt x="13773" y="7933"/>
                </a:lnTo>
                <a:lnTo>
                  <a:pt x="13383" y="7763"/>
                </a:lnTo>
                <a:lnTo>
                  <a:pt x="13189" y="7714"/>
                </a:lnTo>
                <a:lnTo>
                  <a:pt x="12994" y="7666"/>
                </a:lnTo>
                <a:lnTo>
                  <a:pt x="12799" y="7641"/>
                </a:lnTo>
                <a:lnTo>
                  <a:pt x="12605" y="7666"/>
                </a:lnTo>
                <a:lnTo>
                  <a:pt x="12580" y="7690"/>
                </a:lnTo>
                <a:lnTo>
                  <a:pt x="12605" y="7714"/>
                </a:lnTo>
                <a:lnTo>
                  <a:pt x="12702" y="7812"/>
                </a:lnTo>
                <a:lnTo>
                  <a:pt x="12824" y="7909"/>
                </a:lnTo>
                <a:lnTo>
                  <a:pt x="12945" y="7982"/>
                </a:lnTo>
                <a:lnTo>
                  <a:pt x="13091" y="8055"/>
                </a:lnTo>
                <a:lnTo>
                  <a:pt x="13383" y="8177"/>
                </a:lnTo>
                <a:lnTo>
                  <a:pt x="13651" y="8274"/>
                </a:lnTo>
                <a:lnTo>
                  <a:pt x="13894" y="8396"/>
                </a:lnTo>
                <a:lnTo>
                  <a:pt x="14113" y="8517"/>
                </a:lnTo>
                <a:lnTo>
                  <a:pt x="14551" y="8809"/>
                </a:lnTo>
                <a:lnTo>
                  <a:pt x="14430" y="9126"/>
                </a:lnTo>
                <a:lnTo>
                  <a:pt x="13967" y="8858"/>
                </a:lnTo>
                <a:lnTo>
                  <a:pt x="13481" y="8590"/>
                </a:lnTo>
                <a:lnTo>
                  <a:pt x="12921" y="8274"/>
                </a:lnTo>
                <a:lnTo>
                  <a:pt x="12629" y="8152"/>
                </a:lnTo>
                <a:lnTo>
                  <a:pt x="12337" y="8031"/>
                </a:lnTo>
                <a:lnTo>
                  <a:pt x="12313" y="8031"/>
                </a:lnTo>
                <a:lnTo>
                  <a:pt x="12288" y="8055"/>
                </a:lnTo>
                <a:lnTo>
                  <a:pt x="12288" y="8079"/>
                </a:lnTo>
                <a:lnTo>
                  <a:pt x="12288" y="8104"/>
                </a:lnTo>
                <a:lnTo>
                  <a:pt x="12507" y="8323"/>
                </a:lnTo>
                <a:lnTo>
                  <a:pt x="12751" y="8542"/>
                </a:lnTo>
                <a:lnTo>
                  <a:pt x="13018" y="8712"/>
                </a:lnTo>
                <a:lnTo>
                  <a:pt x="13286" y="8882"/>
                </a:lnTo>
                <a:lnTo>
                  <a:pt x="13797" y="9199"/>
                </a:lnTo>
                <a:lnTo>
                  <a:pt x="14040" y="9345"/>
                </a:lnTo>
                <a:lnTo>
                  <a:pt x="14308" y="9466"/>
                </a:lnTo>
                <a:lnTo>
                  <a:pt x="14211" y="9661"/>
                </a:lnTo>
                <a:lnTo>
                  <a:pt x="14065" y="9564"/>
                </a:lnTo>
                <a:lnTo>
                  <a:pt x="13919" y="9491"/>
                </a:lnTo>
                <a:lnTo>
                  <a:pt x="13602" y="9345"/>
                </a:lnTo>
                <a:lnTo>
                  <a:pt x="13359" y="9199"/>
                </a:lnTo>
                <a:lnTo>
                  <a:pt x="13067" y="9077"/>
                </a:lnTo>
                <a:lnTo>
                  <a:pt x="12921" y="9028"/>
                </a:lnTo>
                <a:lnTo>
                  <a:pt x="12775" y="9004"/>
                </a:lnTo>
                <a:lnTo>
                  <a:pt x="12629" y="8980"/>
                </a:lnTo>
                <a:lnTo>
                  <a:pt x="12483" y="8980"/>
                </a:lnTo>
                <a:lnTo>
                  <a:pt x="12459" y="9004"/>
                </a:lnTo>
                <a:lnTo>
                  <a:pt x="12459" y="9053"/>
                </a:lnTo>
                <a:lnTo>
                  <a:pt x="12556" y="9150"/>
                </a:lnTo>
                <a:lnTo>
                  <a:pt x="12653" y="9247"/>
                </a:lnTo>
                <a:lnTo>
                  <a:pt x="12897" y="9418"/>
                </a:lnTo>
                <a:lnTo>
                  <a:pt x="13408" y="9685"/>
                </a:lnTo>
                <a:lnTo>
                  <a:pt x="13724" y="9880"/>
                </a:lnTo>
                <a:lnTo>
                  <a:pt x="13894" y="10002"/>
                </a:lnTo>
                <a:lnTo>
                  <a:pt x="14065" y="10075"/>
                </a:lnTo>
                <a:lnTo>
                  <a:pt x="13967" y="10269"/>
                </a:lnTo>
                <a:lnTo>
                  <a:pt x="13505" y="10075"/>
                </a:lnTo>
                <a:lnTo>
                  <a:pt x="13043" y="9880"/>
                </a:lnTo>
                <a:lnTo>
                  <a:pt x="12556" y="9758"/>
                </a:lnTo>
                <a:lnTo>
                  <a:pt x="12069" y="9661"/>
                </a:lnTo>
                <a:lnTo>
                  <a:pt x="12045" y="9661"/>
                </a:lnTo>
                <a:lnTo>
                  <a:pt x="12045" y="9685"/>
                </a:lnTo>
                <a:lnTo>
                  <a:pt x="12434" y="10002"/>
                </a:lnTo>
                <a:lnTo>
                  <a:pt x="12872" y="10245"/>
                </a:lnTo>
                <a:lnTo>
                  <a:pt x="13335" y="10488"/>
                </a:lnTo>
                <a:lnTo>
                  <a:pt x="13797" y="10683"/>
                </a:lnTo>
                <a:lnTo>
                  <a:pt x="13627" y="11072"/>
                </a:lnTo>
                <a:lnTo>
                  <a:pt x="13456" y="10926"/>
                </a:lnTo>
                <a:lnTo>
                  <a:pt x="13262" y="10829"/>
                </a:lnTo>
                <a:lnTo>
                  <a:pt x="12848" y="10659"/>
                </a:lnTo>
                <a:lnTo>
                  <a:pt x="12653" y="10586"/>
                </a:lnTo>
                <a:lnTo>
                  <a:pt x="12483" y="10513"/>
                </a:lnTo>
                <a:lnTo>
                  <a:pt x="12288" y="10488"/>
                </a:lnTo>
                <a:lnTo>
                  <a:pt x="12069" y="10488"/>
                </a:lnTo>
                <a:lnTo>
                  <a:pt x="12045" y="10513"/>
                </a:lnTo>
                <a:lnTo>
                  <a:pt x="12045" y="10537"/>
                </a:lnTo>
                <a:lnTo>
                  <a:pt x="12118" y="10634"/>
                </a:lnTo>
                <a:lnTo>
                  <a:pt x="12191" y="10707"/>
                </a:lnTo>
                <a:lnTo>
                  <a:pt x="12337" y="10829"/>
                </a:lnTo>
                <a:lnTo>
                  <a:pt x="12532" y="10926"/>
                </a:lnTo>
                <a:lnTo>
                  <a:pt x="12702" y="11023"/>
                </a:lnTo>
                <a:lnTo>
                  <a:pt x="13091" y="11218"/>
                </a:lnTo>
                <a:lnTo>
                  <a:pt x="13310" y="11291"/>
                </a:lnTo>
                <a:lnTo>
                  <a:pt x="13505" y="11340"/>
                </a:lnTo>
                <a:lnTo>
                  <a:pt x="13481" y="11413"/>
                </a:lnTo>
                <a:lnTo>
                  <a:pt x="13335" y="11388"/>
                </a:lnTo>
                <a:lnTo>
                  <a:pt x="13189" y="11340"/>
                </a:lnTo>
                <a:lnTo>
                  <a:pt x="12897" y="11315"/>
                </a:lnTo>
                <a:lnTo>
                  <a:pt x="12678" y="11267"/>
                </a:lnTo>
                <a:lnTo>
                  <a:pt x="12434" y="11242"/>
                </a:lnTo>
                <a:lnTo>
                  <a:pt x="12191" y="11267"/>
                </a:lnTo>
                <a:lnTo>
                  <a:pt x="12069" y="11291"/>
                </a:lnTo>
                <a:lnTo>
                  <a:pt x="11972" y="11315"/>
                </a:lnTo>
                <a:lnTo>
                  <a:pt x="11948" y="11340"/>
                </a:lnTo>
                <a:lnTo>
                  <a:pt x="11948" y="11364"/>
                </a:lnTo>
                <a:lnTo>
                  <a:pt x="11972" y="11413"/>
                </a:lnTo>
                <a:lnTo>
                  <a:pt x="12069" y="11486"/>
                </a:lnTo>
                <a:lnTo>
                  <a:pt x="12191" y="11534"/>
                </a:lnTo>
                <a:lnTo>
                  <a:pt x="12434" y="11607"/>
                </a:lnTo>
                <a:lnTo>
                  <a:pt x="12921" y="11705"/>
                </a:lnTo>
                <a:lnTo>
                  <a:pt x="13164" y="11778"/>
                </a:lnTo>
                <a:lnTo>
                  <a:pt x="13432" y="11826"/>
                </a:lnTo>
                <a:lnTo>
                  <a:pt x="13408" y="11972"/>
                </a:lnTo>
                <a:lnTo>
                  <a:pt x="13018" y="11948"/>
                </a:lnTo>
                <a:lnTo>
                  <a:pt x="12434" y="11948"/>
                </a:lnTo>
                <a:lnTo>
                  <a:pt x="12313" y="11972"/>
                </a:lnTo>
                <a:lnTo>
                  <a:pt x="12215" y="12021"/>
                </a:lnTo>
                <a:lnTo>
                  <a:pt x="12118" y="12070"/>
                </a:lnTo>
                <a:lnTo>
                  <a:pt x="12118" y="12118"/>
                </a:lnTo>
                <a:lnTo>
                  <a:pt x="12118" y="12143"/>
                </a:lnTo>
                <a:lnTo>
                  <a:pt x="12215" y="12191"/>
                </a:lnTo>
                <a:lnTo>
                  <a:pt x="12313" y="12240"/>
                </a:lnTo>
                <a:lnTo>
                  <a:pt x="12507" y="12264"/>
                </a:lnTo>
                <a:lnTo>
                  <a:pt x="12897" y="12264"/>
                </a:lnTo>
                <a:lnTo>
                  <a:pt x="13383" y="12313"/>
                </a:lnTo>
                <a:lnTo>
                  <a:pt x="13383" y="12654"/>
                </a:lnTo>
                <a:lnTo>
                  <a:pt x="13043" y="12654"/>
                </a:lnTo>
                <a:lnTo>
                  <a:pt x="12678" y="12678"/>
                </a:lnTo>
                <a:lnTo>
                  <a:pt x="12288" y="12727"/>
                </a:lnTo>
                <a:lnTo>
                  <a:pt x="12094" y="12775"/>
                </a:lnTo>
                <a:lnTo>
                  <a:pt x="11923" y="12873"/>
                </a:lnTo>
                <a:lnTo>
                  <a:pt x="12118" y="12921"/>
                </a:lnTo>
                <a:lnTo>
                  <a:pt x="12288" y="12946"/>
                </a:lnTo>
                <a:lnTo>
                  <a:pt x="12678" y="12946"/>
                </a:lnTo>
                <a:lnTo>
                  <a:pt x="13408" y="12970"/>
                </a:lnTo>
                <a:lnTo>
                  <a:pt x="13408" y="13116"/>
                </a:lnTo>
                <a:lnTo>
                  <a:pt x="13408" y="13262"/>
                </a:lnTo>
                <a:lnTo>
                  <a:pt x="13140" y="13262"/>
                </a:lnTo>
                <a:lnTo>
                  <a:pt x="12848" y="13286"/>
                </a:lnTo>
                <a:lnTo>
                  <a:pt x="12337" y="13286"/>
                </a:lnTo>
                <a:lnTo>
                  <a:pt x="12069" y="13335"/>
                </a:lnTo>
                <a:lnTo>
                  <a:pt x="11948" y="13384"/>
                </a:lnTo>
                <a:lnTo>
                  <a:pt x="11850" y="13432"/>
                </a:lnTo>
                <a:lnTo>
                  <a:pt x="11826" y="13481"/>
                </a:lnTo>
                <a:lnTo>
                  <a:pt x="11850" y="13505"/>
                </a:lnTo>
                <a:lnTo>
                  <a:pt x="11948" y="13554"/>
                </a:lnTo>
                <a:lnTo>
                  <a:pt x="12069" y="13603"/>
                </a:lnTo>
                <a:lnTo>
                  <a:pt x="12337" y="13627"/>
                </a:lnTo>
                <a:lnTo>
                  <a:pt x="12605" y="13651"/>
                </a:lnTo>
                <a:lnTo>
                  <a:pt x="13432" y="13651"/>
                </a:lnTo>
                <a:lnTo>
                  <a:pt x="13432" y="13797"/>
                </a:lnTo>
                <a:lnTo>
                  <a:pt x="13286" y="13773"/>
                </a:lnTo>
                <a:lnTo>
                  <a:pt x="13164" y="13797"/>
                </a:lnTo>
                <a:lnTo>
                  <a:pt x="12897" y="13822"/>
                </a:lnTo>
                <a:lnTo>
                  <a:pt x="12483" y="13846"/>
                </a:lnTo>
                <a:lnTo>
                  <a:pt x="12288" y="13895"/>
                </a:lnTo>
                <a:lnTo>
                  <a:pt x="12094" y="13968"/>
                </a:lnTo>
                <a:lnTo>
                  <a:pt x="12094" y="13992"/>
                </a:lnTo>
                <a:lnTo>
                  <a:pt x="12094" y="14016"/>
                </a:lnTo>
                <a:lnTo>
                  <a:pt x="12118" y="14041"/>
                </a:lnTo>
                <a:lnTo>
                  <a:pt x="12313" y="14089"/>
                </a:lnTo>
                <a:lnTo>
                  <a:pt x="12507" y="14114"/>
                </a:lnTo>
                <a:lnTo>
                  <a:pt x="13310" y="14114"/>
                </a:lnTo>
                <a:lnTo>
                  <a:pt x="13432" y="14089"/>
                </a:lnTo>
                <a:lnTo>
                  <a:pt x="13456" y="14600"/>
                </a:lnTo>
                <a:lnTo>
                  <a:pt x="13237" y="14576"/>
                </a:lnTo>
                <a:lnTo>
                  <a:pt x="13018" y="14552"/>
                </a:lnTo>
                <a:lnTo>
                  <a:pt x="12824" y="14552"/>
                </a:lnTo>
                <a:lnTo>
                  <a:pt x="12434" y="14600"/>
                </a:lnTo>
                <a:lnTo>
                  <a:pt x="12045" y="14698"/>
                </a:lnTo>
                <a:lnTo>
                  <a:pt x="11656" y="14819"/>
                </a:lnTo>
                <a:lnTo>
                  <a:pt x="11193" y="14941"/>
                </a:lnTo>
                <a:lnTo>
                  <a:pt x="10974" y="14965"/>
                </a:lnTo>
                <a:lnTo>
                  <a:pt x="10755" y="14990"/>
                </a:lnTo>
                <a:lnTo>
                  <a:pt x="10536" y="14990"/>
                </a:lnTo>
                <a:lnTo>
                  <a:pt x="10317" y="14965"/>
                </a:lnTo>
                <a:lnTo>
                  <a:pt x="10098" y="14917"/>
                </a:lnTo>
                <a:lnTo>
                  <a:pt x="9879" y="14819"/>
                </a:lnTo>
                <a:lnTo>
                  <a:pt x="9514" y="14698"/>
                </a:lnTo>
                <a:lnTo>
                  <a:pt x="9149" y="14576"/>
                </a:lnTo>
                <a:lnTo>
                  <a:pt x="8979" y="14552"/>
                </a:lnTo>
                <a:lnTo>
                  <a:pt x="8809" y="14527"/>
                </a:lnTo>
                <a:lnTo>
                  <a:pt x="8614" y="14527"/>
                </a:lnTo>
                <a:lnTo>
                  <a:pt x="8419" y="14552"/>
                </a:lnTo>
                <a:lnTo>
                  <a:pt x="7981" y="14649"/>
                </a:lnTo>
                <a:lnTo>
                  <a:pt x="7568" y="14795"/>
                </a:lnTo>
                <a:lnTo>
                  <a:pt x="7130" y="14917"/>
                </a:lnTo>
                <a:lnTo>
                  <a:pt x="6935" y="14965"/>
                </a:lnTo>
                <a:lnTo>
                  <a:pt x="6692" y="14990"/>
                </a:lnTo>
                <a:lnTo>
                  <a:pt x="6473" y="14990"/>
                </a:lnTo>
                <a:lnTo>
                  <a:pt x="6230" y="14965"/>
                </a:lnTo>
                <a:lnTo>
                  <a:pt x="5986" y="14917"/>
                </a:lnTo>
                <a:lnTo>
                  <a:pt x="5767" y="14844"/>
                </a:lnTo>
                <a:lnTo>
                  <a:pt x="5281" y="14722"/>
                </a:lnTo>
                <a:lnTo>
                  <a:pt x="5062" y="14649"/>
                </a:lnTo>
                <a:lnTo>
                  <a:pt x="4818" y="14625"/>
                </a:lnTo>
                <a:lnTo>
                  <a:pt x="4453" y="14576"/>
                </a:lnTo>
                <a:lnTo>
                  <a:pt x="4040" y="14576"/>
                </a:lnTo>
                <a:lnTo>
                  <a:pt x="3602" y="14625"/>
                </a:lnTo>
                <a:lnTo>
                  <a:pt x="3164" y="14722"/>
                </a:lnTo>
                <a:lnTo>
                  <a:pt x="3188" y="14308"/>
                </a:lnTo>
                <a:lnTo>
                  <a:pt x="3188" y="13895"/>
                </a:lnTo>
                <a:lnTo>
                  <a:pt x="3164" y="13067"/>
                </a:lnTo>
                <a:lnTo>
                  <a:pt x="3164" y="12386"/>
                </a:lnTo>
                <a:lnTo>
                  <a:pt x="3139" y="12191"/>
                </a:lnTo>
                <a:lnTo>
                  <a:pt x="3115" y="12021"/>
                </a:lnTo>
                <a:lnTo>
                  <a:pt x="3066" y="11851"/>
                </a:lnTo>
                <a:lnTo>
                  <a:pt x="3018" y="11705"/>
                </a:lnTo>
                <a:lnTo>
                  <a:pt x="3018" y="11632"/>
                </a:lnTo>
                <a:lnTo>
                  <a:pt x="3018" y="11534"/>
                </a:lnTo>
                <a:lnTo>
                  <a:pt x="2993" y="11413"/>
                </a:lnTo>
                <a:lnTo>
                  <a:pt x="2896" y="11194"/>
                </a:lnTo>
                <a:lnTo>
                  <a:pt x="2701" y="10780"/>
                </a:lnTo>
                <a:lnTo>
                  <a:pt x="2409" y="10123"/>
                </a:lnTo>
                <a:lnTo>
                  <a:pt x="2142" y="9442"/>
                </a:lnTo>
                <a:lnTo>
                  <a:pt x="1947" y="8809"/>
                </a:lnTo>
                <a:lnTo>
                  <a:pt x="1777" y="8152"/>
                </a:lnTo>
                <a:lnTo>
                  <a:pt x="1728" y="7909"/>
                </a:lnTo>
                <a:lnTo>
                  <a:pt x="1704" y="7787"/>
                </a:lnTo>
                <a:lnTo>
                  <a:pt x="1704" y="7666"/>
                </a:lnTo>
                <a:lnTo>
                  <a:pt x="1704" y="7544"/>
                </a:lnTo>
                <a:lnTo>
                  <a:pt x="1752" y="7447"/>
                </a:lnTo>
                <a:lnTo>
                  <a:pt x="1825" y="7325"/>
                </a:lnTo>
                <a:lnTo>
                  <a:pt x="1923" y="7252"/>
                </a:lnTo>
                <a:lnTo>
                  <a:pt x="2093" y="7155"/>
                </a:lnTo>
                <a:lnTo>
                  <a:pt x="2288" y="7082"/>
                </a:lnTo>
                <a:lnTo>
                  <a:pt x="2653" y="6936"/>
                </a:lnTo>
                <a:lnTo>
                  <a:pt x="3991" y="6400"/>
                </a:lnTo>
                <a:lnTo>
                  <a:pt x="5329" y="5889"/>
                </a:lnTo>
                <a:lnTo>
                  <a:pt x="8030" y="4867"/>
                </a:lnTo>
                <a:lnTo>
                  <a:pt x="8030" y="5062"/>
                </a:lnTo>
                <a:lnTo>
                  <a:pt x="8030" y="5281"/>
                </a:lnTo>
                <a:lnTo>
                  <a:pt x="8030" y="5670"/>
                </a:lnTo>
                <a:lnTo>
                  <a:pt x="8030" y="7203"/>
                </a:lnTo>
                <a:lnTo>
                  <a:pt x="8030" y="8834"/>
                </a:lnTo>
                <a:lnTo>
                  <a:pt x="8054" y="9661"/>
                </a:lnTo>
                <a:lnTo>
                  <a:pt x="8079" y="10464"/>
                </a:lnTo>
                <a:lnTo>
                  <a:pt x="8103" y="10586"/>
                </a:lnTo>
                <a:lnTo>
                  <a:pt x="8152" y="10659"/>
                </a:lnTo>
                <a:lnTo>
                  <a:pt x="8249" y="10707"/>
                </a:lnTo>
                <a:lnTo>
                  <a:pt x="8346" y="10732"/>
                </a:lnTo>
                <a:lnTo>
                  <a:pt x="8444" y="10707"/>
                </a:lnTo>
                <a:lnTo>
                  <a:pt x="8517" y="10659"/>
                </a:lnTo>
                <a:lnTo>
                  <a:pt x="8565" y="10586"/>
                </a:lnTo>
                <a:lnTo>
                  <a:pt x="8590" y="10464"/>
                </a:lnTo>
                <a:lnTo>
                  <a:pt x="8517" y="8931"/>
                </a:lnTo>
                <a:lnTo>
                  <a:pt x="8468" y="7398"/>
                </a:lnTo>
                <a:lnTo>
                  <a:pt x="8444" y="5865"/>
                </a:lnTo>
                <a:lnTo>
                  <a:pt x="8444" y="5305"/>
                </a:lnTo>
                <a:lnTo>
                  <a:pt x="8444" y="5013"/>
                </a:lnTo>
                <a:lnTo>
                  <a:pt x="8395" y="4721"/>
                </a:lnTo>
                <a:lnTo>
                  <a:pt x="8468" y="4673"/>
                </a:lnTo>
                <a:close/>
                <a:moveTo>
                  <a:pt x="7446" y="1"/>
                </a:moveTo>
                <a:lnTo>
                  <a:pt x="7300" y="25"/>
                </a:lnTo>
                <a:lnTo>
                  <a:pt x="7154" y="50"/>
                </a:lnTo>
                <a:lnTo>
                  <a:pt x="7008" y="98"/>
                </a:lnTo>
                <a:lnTo>
                  <a:pt x="6911" y="196"/>
                </a:lnTo>
                <a:lnTo>
                  <a:pt x="6838" y="196"/>
                </a:lnTo>
                <a:lnTo>
                  <a:pt x="6765" y="244"/>
                </a:lnTo>
                <a:lnTo>
                  <a:pt x="6716" y="293"/>
                </a:lnTo>
                <a:lnTo>
                  <a:pt x="6716" y="317"/>
                </a:lnTo>
                <a:lnTo>
                  <a:pt x="6667" y="755"/>
                </a:lnTo>
                <a:lnTo>
                  <a:pt x="6619" y="1193"/>
                </a:lnTo>
                <a:lnTo>
                  <a:pt x="6594" y="1656"/>
                </a:lnTo>
                <a:lnTo>
                  <a:pt x="6594" y="2094"/>
                </a:lnTo>
                <a:lnTo>
                  <a:pt x="6011" y="2118"/>
                </a:lnTo>
                <a:lnTo>
                  <a:pt x="5427" y="2118"/>
                </a:lnTo>
                <a:lnTo>
                  <a:pt x="5013" y="2094"/>
                </a:lnTo>
                <a:lnTo>
                  <a:pt x="4794" y="2094"/>
                </a:lnTo>
                <a:lnTo>
                  <a:pt x="4697" y="2118"/>
                </a:lnTo>
                <a:lnTo>
                  <a:pt x="4624" y="2167"/>
                </a:lnTo>
                <a:lnTo>
                  <a:pt x="4575" y="2142"/>
                </a:lnTo>
                <a:lnTo>
                  <a:pt x="4526" y="2118"/>
                </a:lnTo>
                <a:lnTo>
                  <a:pt x="4405" y="2142"/>
                </a:lnTo>
                <a:lnTo>
                  <a:pt x="4332" y="2215"/>
                </a:lnTo>
                <a:lnTo>
                  <a:pt x="4307" y="2264"/>
                </a:lnTo>
                <a:lnTo>
                  <a:pt x="4283" y="2337"/>
                </a:lnTo>
                <a:lnTo>
                  <a:pt x="4259" y="2605"/>
                </a:lnTo>
                <a:lnTo>
                  <a:pt x="4259" y="2897"/>
                </a:lnTo>
                <a:lnTo>
                  <a:pt x="4259" y="3480"/>
                </a:lnTo>
                <a:lnTo>
                  <a:pt x="3602" y="3529"/>
                </a:lnTo>
                <a:lnTo>
                  <a:pt x="3261" y="3578"/>
                </a:lnTo>
                <a:lnTo>
                  <a:pt x="2920" y="3602"/>
                </a:lnTo>
                <a:lnTo>
                  <a:pt x="2872" y="3626"/>
                </a:lnTo>
                <a:lnTo>
                  <a:pt x="2823" y="3651"/>
                </a:lnTo>
                <a:lnTo>
                  <a:pt x="2774" y="3699"/>
                </a:lnTo>
                <a:lnTo>
                  <a:pt x="2701" y="3821"/>
                </a:lnTo>
                <a:lnTo>
                  <a:pt x="2653" y="3918"/>
                </a:lnTo>
                <a:lnTo>
                  <a:pt x="2604" y="4064"/>
                </a:lnTo>
                <a:lnTo>
                  <a:pt x="2604" y="4186"/>
                </a:lnTo>
                <a:lnTo>
                  <a:pt x="2580" y="4454"/>
                </a:lnTo>
                <a:lnTo>
                  <a:pt x="2580" y="4721"/>
                </a:lnTo>
                <a:lnTo>
                  <a:pt x="2458" y="6449"/>
                </a:lnTo>
                <a:lnTo>
                  <a:pt x="2458" y="6498"/>
                </a:lnTo>
                <a:lnTo>
                  <a:pt x="1704" y="6838"/>
                </a:lnTo>
                <a:lnTo>
                  <a:pt x="1558" y="6936"/>
                </a:lnTo>
                <a:lnTo>
                  <a:pt x="1436" y="7033"/>
                </a:lnTo>
                <a:lnTo>
                  <a:pt x="1363" y="7155"/>
                </a:lnTo>
                <a:lnTo>
                  <a:pt x="1290" y="7276"/>
                </a:lnTo>
                <a:lnTo>
                  <a:pt x="1266" y="7422"/>
                </a:lnTo>
                <a:lnTo>
                  <a:pt x="1241" y="7568"/>
                </a:lnTo>
                <a:lnTo>
                  <a:pt x="1241" y="7714"/>
                </a:lnTo>
                <a:lnTo>
                  <a:pt x="1241" y="7885"/>
                </a:lnTo>
                <a:lnTo>
                  <a:pt x="1290" y="8201"/>
                </a:lnTo>
                <a:lnTo>
                  <a:pt x="1363" y="8542"/>
                </a:lnTo>
                <a:lnTo>
                  <a:pt x="1533" y="9101"/>
                </a:lnTo>
                <a:lnTo>
                  <a:pt x="1631" y="9491"/>
                </a:lnTo>
                <a:lnTo>
                  <a:pt x="1777" y="9856"/>
                </a:lnTo>
                <a:lnTo>
                  <a:pt x="2069" y="10586"/>
                </a:lnTo>
                <a:lnTo>
                  <a:pt x="2190" y="10853"/>
                </a:lnTo>
                <a:lnTo>
                  <a:pt x="2336" y="11145"/>
                </a:lnTo>
                <a:lnTo>
                  <a:pt x="2507" y="11437"/>
                </a:lnTo>
                <a:lnTo>
                  <a:pt x="2604" y="11559"/>
                </a:lnTo>
                <a:lnTo>
                  <a:pt x="2726" y="11656"/>
                </a:lnTo>
                <a:lnTo>
                  <a:pt x="2677" y="11826"/>
                </a:lnTo>
                <a:lnTo>
                  <a:pt x="2653" y="11997"/>
                </a:lnTo>
                <a:lnTo>
                  <a:pt x="2628" y="12167"/>
                </a:lnTo>
                <a:lnTo>
                  <a:pt x="2628" y="12362"/>
                </a:lnTo>
                <a:lnTo>
                  <a:pt x="2677" y="12727"/>
                </a:lnTo>
                <a:lnTo>
                  <a:pt x="2701" y="13067"/>
                </a:lnTo>
                <a:lnTo>
                  <a:pt x="2701" y="13530"/>
                </a:lnTo>
                <a:lnTo>
                  <a:pt x="2677" y="13968"/>
                </a:lnTo>
                <a:lnTo>
                  <a:pt x="2677" y="14430"/>
                </a:lnTo>
                <a:lnTo>
                  <a:pt x="2701" y="14649"/>
                </a:lnTo>
                <a:lnTo>
                  <a:pt x="2726" y="14868"/>
                </a:lnTo>
                <a:lnTo>
                  <a:pt x="2531" y="14965"/>
                </a:lnTo>
                <a:lnTo>
                  <a:pt x="2385" y="15087"/>
                </a:lnTo>
                <a:lnTo>
                  <a:pt x="2239" y="15233"/>
                </a:lnTo>
                <a:lnTo>
                  <a:pt x="2117" y="15379"/>
                </a:lnTo>
                <a:lnTo>
                  <a:pt x="2117" y="15428"/>
                </a:lnTo>
                <a:lnTo>
                  <a:pt x="2117" y="15476"/>
                </a:lnTo>
                <a:lnTo>
                  <a:pt x="2142" y="15501"/>
                </a:lnTo>
                <a:lnTo>
                  <a:pt x="2190" y="15501"/>
                </a:lnTo>
                <a:lnTo>
                  <a:pt x="2361" y="15476"/>
                </a:lnTo>
                <a:lnTo>
                  <a:pt x="2531" y="15428"/>
                </a:lnTo>
                <a:lnTo>
                  <a:pt x="2872" y="15306"/>
                </a:lnTo>
                <a:lnTo>
                  <a:pt x="3212" y="15184"/>
                </a:lnTo>
                <a:lnTo>
                  <a:pt x="3553" y="15063"/>
                </a:lnTo>
                <a:lnTo>
                  <a:pt x="3796" y="15014"/>
                </a:lnTo>
                <a:lnTo>
                  <a:pt x="4064" y="15014"/>
                </a:lnTo>
                <a:lnTo>
                  <a:pt x="4307" y="14990"/>
                </a:lnTo>
                <a:lnTo>
                  <a:pt x="4551" y="15014"/>
                </a:lnTo>
                <a:lnTo>
                  <a:pt x="4794" y="15038"/>
                </a:lnTo>
                <a:lnTo>
                  <a:pt x="5037" y="15087"/>
                </a:lnTo>
                <a:lnTo>
                  <a:pt x="5500" y="15209"/>
                </a:lnTo>
                <a:lnTo>
                  <a:pt x="5889" y="15330"/>
                </a:lnTo>
                <a:lnTo>
                  <a:pt x="6278" y="15403"/>
                </a:lnTo>
                <a:lnTo>
                  <a:pt x="6667" y="15428"/>
                </a:lnTo>
                <a:lnTo>
                  <a:pt x="6862" y="15428"/>
                </a:lnTo>
                <a:lnTo>
                  <a:pt x="7057" y="15403"/>
                </a:lnTo>
                <a:lnTo>
                  <a:pt x="7276" y="15355"/>
                </a:lnTo>
                <a:lnTo>
                  <a:pt x="7495" y="15306"/>
                </a:lnTo>
                <a:lnTo>
                  <a:pt x="7908" y="15184"/>
                </a:lnTo>
                <a:lnTo>
                  <a:pt x="8346" y="15063"/>
                </a:lnTo>
                <a:lnTo>
                  <a:pt x="8565" y="15014"/>
                </a:lnTo>
                <a:lnTo>
                  <a:pt x="8784" y="14990"/>
                </a:lnTo>
                <a:lnTo>
                  <a:pt x="8979" y="15014"/>
                </a:lnTo>
                <a:lnTo>
                  <a:pt x="9198" y="15063"/>
                </a:lnTo>
                <a:lnTo>
                  <a:pt x="9393" y="15136"/>
                </a:lnTo>
                <a:lnTo>
                  <a:pt x="9587" y="15209"/>
                </a:lnTo>
                <a:lnTo>
                  <a:pt x="9977" y="15379"/>
                </a:lnTo>
                <a:lnTo>
                  <a:pt x="10196" y="15452"/>
                </a:lnTo>
                <a:lnTo>
                  <a:pt x="10390" y="15476"/>
                </a:lnTo>
                <a:lnTo>
                  <a:pt x="10585" y="15501"/>
                </a:lnTo>
                <a:lnTo>
                  <a:pt x="10780" y="15501"/>
                </a:lnTo>
                <a:lnTo>
                  <a:pt x="11169" y="15452"/>
                </a:lnTo>
                <a:lnTo>
                  <a:pt x="11558" y="15355"/>
                </a:lnTo>
                <a:lnTo>
                  <a:pt x="11923" y="15257"/>
                </a:lnTo>
                <a:lnTo>
                  <a:pt x="12191" y="15184"/>
                </a:lnTo>
                <a:lnTo>
                  <a:pt x="12410" y="15136"/>
                </a:lnTo>
                <a:lnTo>
                  <a:pt x="12653" y="15111"/>
                </a:lnTo>
                <a:lnTo>
                  <a:pt x="12872" y="15087"/>
                </a:lnTo>
                <a:lnTo>
                  <a:pt x="13116" y="15087"/>
                </a:lnTo>
                <a:lnTo>
                  <a:pt x="13335" y="15111"/>
                </a:lnTo>
                <a:lnTo>
                  <a:pt x="13846" y="15209"/>
                </a:lnTo>
                <a:lnTo>
                  <a:pt x="14186" y="15257"/>
                </a:lnTo>
                <a:lnTo>
                  <a:pt x="14357" y="15282"/>
                </a:lnTo>
                <a:lnTo>
                  <a:pt x="14551" y="15282"/>
                </a:lnTo>
                <a:lnTo>
                  <a:pt x="14721" y="15233"/>
                </a:lnTo>
                <a:lnTo>
                  <a:pt x="14892" y="15209"/>
                </a:lnTo>
                <a:lnTo>
                  <a:pt x="15038" y="15136"/>
                </a:lnTo>
                <a:lnTo>
                  <a:pt x="15208" y="15038"/>
                </a:lnTo>
                <a:lnTo>
                  <a:pt x="15281" y="14965"/>
                </a:lnTo>
                <a:lnTo>
                  <a:pt x="15305" y="14868"/>
                </a:lnTo>
                <a:lnTo>
                  <a:pt x="15305" y="14771"/>
                </a:lnTo>
                <a:lnTo>
                  <a:pt x="15281" y="14673"/>
                </a:lnTo>
                <a:lnTo>
                  <a:pt x="15208" y="14600"/>
                </a:lnTo>
                <a:lnTo>
                  <a:pt x="15135" y="14552"/>
                </a:lnTo>
                <a:lnTo>
                  <a:pt x="15038" y="14552"/>
                </a:lnTo>
                <a:lnTo>
                  <a:pt x="14940" y="14600"/>
                </a:lnTo>
                <a:lnTo>
                  <a:pt x="14819" y="14673"/>
                </a:lnTo>
                <a:lnTo>
                  <a:pt x="14697" y="14722"/>
                </a:lnTo>
                <a:lnTo>
                  <a:pt x="14575" y="14746"/>
                </a:lnTo>
                <a:lnTo>
                  <a:pt x="14454" y="14771"/>
                </a:lnTo>
                <a:lnTo>
                  <a:pt x="14211" y="14746"/>
                </a:lnTo>
                <a:lnTo>
                  <a:pt x="13967" y="14722"/>
                </a:lnTo>
                <a:lnTo>
                  <a:pt x="13919" y="13116"/>
                </a:lnTo>
                <a:lnTo>
                  <a:pt x="13919" y="12459"/>
                </a:lnTo>
                <a:lnTo>
                  <a:pt x="13894" y="12118"/>
                </a:lnTo>
                <a:lnTo>
                  <a:pt x="13821" y="11778"/>
                </a:lnTo>
                <a:lnTo>
                  <a:pt x="13870" y="11753"/>
                </a:lnTo>
                <a:lnTo>
                  <a:pt x="13894" y="11680"/>
                </a:lnTo>
                <a:lnTo>
                  <a:pt x="14527" y="10221"/>
                </a:lnTo>
                <a:lnTo>
                  <a:pt x="15111" y="8736"/>
                </a:lnTo>
                <a:lnTo>
                  <a:pt x="15232" y="8420"/>
                </a:lnTo>
                <a:lnTo>
                  <a:pt x="15305" y="8128"/>
                </a:lnTo>
                <a:lnTo>
                  <a:pt x="15354" y="7982"/>
                </a:lnTo>
                <a:lnTo>
                  <a:pt x="15354" y="7836"/>
                </a:lnTo>
                <a:lnTo>
                  <a:pt x="15354" y="7666"/>
                </a:lnTo>
                <a:lnTo>
                  <a:pt x="15354" y="7520"/>
                </a:lnTo>
                <a:lnTo>
                  <a:pt x="15305" y="7374"/>
                </a:lnTo>
                <a:lnTo>
                  <a:pt x="15257" y="7276"/>
                </a:lnTo>
                <a:lnTo>
                  <a:pt x="15184" y="7155"/>
                </a:lnTo>
                <a:lnTo>
                  <a:pt x="15111" y="7057"/>
                </a:lnTo>
                <a:lnTo>
                  <a:pt x="14916" y="6863"/>
                </a:lnTo>
                <a:lnTo>
                  <a:pt x="14697" y="6717"/>
                </a:lnTo>
                <a:lnTo>
                  <a:pt x="14405" y="6546"/>
                </a:lnTo>
                <a:lnTo>
                  <a:pt x="14065" y="6400"/>
                </a:lnTo>
                <a:lnTo>
                  <a:pt x="14113" y="6181"/>
                </a:lnTo>
                <a:lnTo>
                  <a:pt x="14138" y="5962"/>
                </a:lnTo>
                <a:lnTo>
                  <a:pt x="14162" y="5719"/>
                </a:lnTo>
                <a:lnTo>
                  <a:pt x="14162" y="5500"/>
                </a:lnTo>
                <a:lnTo>
                  <a:pt x="14138" y="5013"/>
                </a:lnTo>
                <a:lnTo>
                  <a:pt x="14113" y="4551"/>
                </a:lnTo>
                <a:lnTo>
                  <a:pt x="14089" y="4381"/>
                </a:lnTo>
                <a:lnTo>
                  <a:pt x="14040" y="4040"/>
                </a:lnTo>
                <a:lnTo>
                  <a:pt x="14089" y="3991"/>
                </a:lnTo>
                <a:lnTo>
                  <a:pt x="14113" y="3918"/>
                </a:lnTo>
                <a:lnTo>
                  <a:pt x="14113" y="3845"/>
                </a:lnTo>
                <a:lnTo>
                  <a:pt x="14089" y="3772"/>
                </a:lnTo>
                <a:lnTo>
                  <a:pt x="14065" y="3699"/>
                </a:lnTo>
                <a:lnTo>
                  <a:pt x="14016" y="3651"/>
                </a:lnTo>
                <a:lnTo>
                  <a:pt x="13943" y="3602"/>
                </a:lnTo>
                <a:lnTo>
                  <a:pt x="13846" y="3578"/>
                </a:lnTo>
                <a:lnTo>
                  <a:pt x="13116" y="3553"/>
                </a:lnTo>
                <a:lnTo>
                  <a:pt x="12726" y="3553"/>
                </a:lnTo>
                <a:lnTo>
                  <a:pt x="12361" y="3578"/>
                </a:lnTo>
                <a:lnTo>
                  <a:pt x="12361" y="3286"/>
                </a:lnTo>
                <a:lnTo>
                  <a:pt x="12361" y="2848"/>
                </a:lnTo>
                <a:lnTo>
                  <a:pt x="12313" y="2410"/>
                </a:lnTo>
                <a:lnTo>
                  <a:pt x="12288" y="2337"/>
                </a:lnTo>
                <a:lnTo>
                  <a:pt x="12264" y="2264"/>
                </a:lnTo>
                <a:lnTo>
                  <a:pt x="12191" y="2215"/>
                </a:lnTo>
                <a:lnTo>
                  <a:pt x="12118" y="2191"/>
                </a:lnTo>
                <a:lnTo>
                  <a:pt x="12045" y="2118"/>
                </a:lnTo>
                <a:lnTo>
                  <a:pt x="11923" y="2094"/>
                </a:lnTo>
                <a:lnTo>
                  <a:pt x="11339" y="2069"/>
                </a:lnTo>
                <a:lnTo>
                  <a:pt x="10293" y="2069"/>
                </a:lnTo>
                <a:lnTo>
                  <a:pt x="10147" y="2094"/>
                </a:lnTo>
                <a:lnTo>
                  <a:pt x="10147" y="1875"/>
                </a:lnTo>
                <a:lnTo>
                  <a:pt x="10147" y="1656"/>
                </a:lnTo>
                <a:lnTo>
                  <a:pt x="10098" y="1242"/>
                </a:lnTo>
                <a:lnTo>
                  <a:pt x="10074" y="707"/>
                </a:lnTo>
                <a:lnTo>
                  <a:pt x="10025" y="463"/>
                </a:lnTo>
                <a:lnTo>
                  <a:pt x="10001" y="342"/>
                </a:lnTo>
                <a:lnTo>
                  <a:pt x="9928" y="220"/>
                </a:lnTo>
                <a:lnTo>
                  <a:pt x="9904" y="147"/>
                </a:lnTo>
                <a:lnTo>
                  <a:pt x="9855" y="98"/>
                </a:lnTo>
                <a:lnTo>
                  <a:pt x="9782" y="74"/>
                </a:lnTo>
                <a:lnTo>
                  <a:pt x="9709" y="50"/>
                </a:lnTo>
                <a:lnTo>
                  <a:pt x="8882" y="25"/>
                </a:lnTo>
                <a:lnTo>
                  <a:pt x="8054" y="1"/>
                </a:lnTo>
                <a:close/>
                <a:moveTo>
                  <a:pt x="4307" y="15452"/>
                </a:moveTo>
                <a:lnTo>
                  <a:pt x="4088" y="15501"/>
                </a:lnTo>
                <a:lnTo>
                  <a:pt x="3869" y="15549"/>
                </a:lnTo>
                <a:lnTo>
                  <a:pt x="3650" y="15647"/>
                </a:lnTo>
                <a:lnTo>
                  <a:pt x="3237" y="15866"/>
                </a:lnTo>
                <a:lnTo>
                  <a:pt x="3018" y="15963"/>
                </a:lnTo>
                <a:lnTo>
                  <a:pt x="2823" y="16060"/>
                </a:lnTo>
                <a:lnTo>
                  <a:pt x="2653" y="16109"/>
                </a:lnTo>
                <a:lnTo>
                  <a:pt x="2507" y="16133"/>
                </a:lnTo>
                <a:lnTo>
                  <a:pt x="2190" y="16133"/>
                </a:lnTo>
                <a:lnTo>
                  <a:pt x="1850" y="16085"/>
                </a:lnTo>
                <a:lnTo>
                  <a:pt x="1533" y="16012"/>
                </a:lnTo>
                <a:lnTo>
                  <a:pt x="1241" y="15890"/>
                </a:lnTo>
                <a:lnTo>
                  <a:pt x="925" y="15768"/>
                </a:lnTo>
                <a:lnTo>
                  <a:pt x="341" y="15525"/>
                </a:lnTo>
                <a:lnTo>
                  <a:pt x="244" y="15501"/>
                </a:lnTo>
                <a:lnTo>
                  <a:pt x="171" y="15525"/>
                </a:lnTo>
                <a:lnTo>
                  <a:pt x="122" y="15574"/>
                </a:lnTo>
                <a:lnTo>
                  <a:pt x="98" y="15622"/>
                </a:lnTo>
                <a:lnTo>
                  <a:pt x="73" y="15695"/>
                </a:lnTo>
                <a:lnTo>
                  <a:pt x="73" y="15768"/>
                </a:lnTo>
                <a:lnTo>
                  <a:pt x="122" y="15841"/>
                </a:lnTo>
                <a:lnTo>
                  <a:pt x="171" y="15890"/>
                </a:lnTo>
                <a:lnTo>
                  <a:pt x="390" y="16060"/>
                </a:lnTo>
                <a:lnTo>
                  <a:pt x="633" y="16182"/>
                </a:lnTo>
                <a:lnTo>
                  <a:pt x="901" y="16304"/>
                </a:lnTo>
                <a:lnTo>
                  <a:pt x="1144" y="16425"/>
                </a:lnTo>
                <a:lnTo>
                  <a:pt x="1412" y="16498"/>
                </a:lnTo>
                <a:lnTo>
                  <a:pt x="1679" y="16571"/>
                </a:lnTo>
                <a:lnTo>
                  <a:pt x="1947" y="16644"/>
                </a:lnTo>
                <a:lnTo>
                  <a:pt x="2215" y="16669"/>
                </a:lnTo>
                <a:lnTo>
                  <a:pt x="2507" y="16669"/>
                </a:lnTo>
                <a:lnTo>
                  <a:pt x="2750" y="16620"/>
                </a:lnTo>
                <a:lnTo>
                  <a:pt x="2993" y="16547"/>
                </a:lnTo>
                <a:lnTo>
                  <a:pt x="3237" y="16425"/>
                </a:lnTo>
                <a:lnTo>
                  <a:pt x="3699" y="16206"/>
                </a:lnTo>
                <a:lnTo>
                  <a:pt x="3942" y="16109"/>
                </a:lnTo>
                <a:lnTo>
                  <a:pt x="4210" y="16012"/>
                </a:lnTo>
                <a:lnTo>
                  <a:pt x="4332" y="15987"/>
                </a:lnTo>
                <a:lnTo>
                  <a:pt x="4453" y="15963"/>
                </a:lnTo>
                <a:lnTo>
                  <a:pt x="4697" y="15987"/>
                </a:lnTo>
                <a:lnTo>
                  <a:pt x="4964" y="16060"/>
                </a:lnTo>
                <a:lnTo>
                  <a:pt x="5232" y="16158"/>
                </a:lnTo>
                <a:lnTo>
                  <a:pt x="5743" y="16352"/>
                </a:lnTo>
                <a:lnTo>
                  <a:pt x="6011" y="16450"/>
                </a:lnTo>
                <a:lnTo>
                  <a:pt x="6254" y="16523"/>
                </a:lnTo>
                <a:lnTo>
                  <a:pt x="6522" y="16547"/>
                </a:lnTo>
                <a:lnTo>
                  <a:pt x="6765" y="16523"/>
                </a:lnTo>
                <a:lnTo>
                  <a:pt x="7032" y="16474"/>
                </a:lnTo>
                <a:lnTo>
                  <a:pt x="7276" y="16401"/>
                </a:lnTo>
                <a:lnTo>
                  <a:pt x="7787" y="16231"/>
                </a:lnTo>
                <a:lnTo>
                  <a:pt x="8030" y="16158"/>
                </a:lnTo>
                <a:lnTo>
                  <a:pt x="8298" y="16133"/>
                </a:lnTo>
                <a:lnTo>
                  <a:pt x="8565" y="16133"/>
                </a:lnTo>
                <a:lnTo>
                  <a:pt x="8809" y="16182"/>
                </a:lnTo>
                <a:lnTo>
                  <a:pt x="9076" y="16231"/>
                </a:lnTo>
                <a:lnTo>
                  <a:pt x="9344" y="16328"/>
                </a:lnTo>
                <a:lnTo>
                  <a:pt x="9855" y="16498"/>
                </a:lnTo>
                <a:lnTo>
                  <a:pt x="10123" y="16571"/>
                </a:lnTo>
                <a:lnTo>
                  <a:pt x="10366" y="16620"/>
                </a:lnTo>
                <a:lnTo>
                  <a:pt x="10634" y="16620"/>
                </a:lnTo>
                <a:lnTo>
                  <a:pt x="10877" y="16596"/>
                </a:lnTo>
                <a:lnTo>
                  <a:pt x="11120" y="16547"/>
                </a:lnTo>
                <a:lnTo>
                  <a:pt x="11364" y="16450"/>
                </a:lnTo>
                <a:lnTo>
                  <a:pt x="11826" y="16255"/>
                </a:lnTo>
                <a:lnTo>
                  <a:pt x="12069" y="16182"/>
                </a:lnTo>
                <a:lnTo>
                  <a:pt x="12313" y="16085"/>
                </a:lnTo>
                <a:lnTo>
                  <a:pt x="12459" y="16060"/>
                </a:lnTo>
                <a:lnTo>
                  <a:pt x="12580" y="16036"/>
                </a:lnTo>
                <a:lnTo>
                  <a:pt x="12872" y="16036"/>
                </a:lnTo>
                <a:lnTo>
                  <a:pt x="13164" y="16085"/>
                </a:lnTo>
                <a:lnTo>
                  <a:pt x="13432" y="16182"/>
                </a:lnTo>
                <a:lnTo>
                  <a:pt x="14016" y="16352"/>
                </a:lnTo>
                <a:lnTo>
                  <a:pt x="14284" y="16425"/>
                </a:lnTo>
                <a:lnTo>
                  <a:pt x="14575" y="16474"/>
                </a:lnTo>
                <a:lnTo>
                  <a:pt x="14819" y="16498"/>
                </a:lnTo>
                <a:lnTo>
                  <a:pt x="15086" y="16474"/>
                </a:lnTo>
                <a:lnTo>
                  <a:pt x="15330" y="16450"/>
                </a:lnTo>
                <a:lnTo>
                  <a:pt x="15573" y="16377"/>
                </a:lnTo>
                <a:lnTo>
                  <a:pt x="15816" y="16279"/>
                </a:lnTo>
                <a:lnTo>
                  <a:pt x="16035" y="16182"/>
                </a:lnTo>
                <a:lnTo>
                  <a:pt x="16254" y="16060"/>
                </a:lnTo>
                <a:lnTo>
                  <a:pt x="16473" y="15914"/>
                </a:lnTo>
                <a:lnTo>
                  <a:pt x="16522" y="15841"/>
                </a:lnTo>
                <a:lnTo>
                  <a:pt x="16546" y="15768"/>
                </a:lnTo>
                <a:lnTo>
                  <a:pt x="16546" y="15695"/>
                </a:lnTo>
                <a:lnTo>
                  <a:pt x="16522" y="15622"/>
                </a:lnTo>
                <a:lnTo>
                  <a:pt x="16473" y="15574"/>
                </a:lnTo>
                <a:lnTo>
                  <a:pt x="16425" y="15525"/>
                </a:lnTo>
                <a:lnTo>
                  <a:pt x="16352" y="15525"/>
                </a:lnTo>
                <a:lnTo>
                  <a:pt x="16279" y="15574"/>
                </a:lnTo>
                <a:lnTo>
                  <a:pt x="16035" y="15720"/>
                </a:lnTo>
                <a:lnTo>
                  <a:pt x="15792" y="15841"/>
                </a:lnTo>
                <a:lnTo>
                  <a:pt x="15524" y="15939"/>
                </a:lnTo>
                <a:lnTo>
                  <a:pt x="15281" y="16012"/>
                </a:lnTo>
                <a:lnTo>
                  <a:pt x="15013" y="16060"/>
                </a:lnTo>
                <a:lnTo>
                  <a:pt x="14721" y="16085"/>
                </a:lnTo>
                <a:lnTo>
                  <a:pt x="14454" y="16060"/>
                </a:lnTo>
                <a:lnTo>
                  <a:pt x="14186" y="16012"/>
                </a:lnTo>
                <a:lnTo>
                  <a:pt x="13724" y="15914"/>
                </a:lnTo>
                <a:lnTo>
                  <a:pt x="13286" y="15793"/>
                </a:lnTo>
                <a:lnTo>
                  <a:pt x="13067" y="15768"/>
                </a:lnTo>
                <a:lnTo>
                  <a:pt x="12848" y="15744"/>
                </a:lnTo>
                <a:lnTo>
                  <a:pt x="12629" y="15744"/>
                </a:lnTo>
                <a:lnTo>
                  <a:pt x="12386" y="15768"/>
                </a:lnTo>
                <a:lnTo>
                  <a:pt x="12167" y="15841"/>
                </a:lnTo>
                <a:lnTo>
                  <a:pt x="11948" y="15914"/>
                </a:lnTo>
                <a:lnTo>
                  <a:pt x="11510" y="16060"/>
                </a:lnTo>
                <a:lnTo>
                  <a:pt x="11218" y="16158"/>
                </a:lnTo>
                <a:lnTo>
                  <a:pt x="10901" y="16182"/>
                </a:lnTo>
                <a:lnTo>
                  <a:pt x="10585" y="16158"/>
                </a:lnTo>
                <a:lnTo>
                  <a:pt x="10293" y="16133"/>
                </a:lnTo>
                <a:lnTo>
                  <a:pt x="10025" y="16060"/>
                </a:lnTo>
                <a:lnTo>
                  <a:pt x="9782" y="15987"/>
                </a:lnTo>
                <a:lnTo>
                  <a:pt x="9295" y="15817"/>
                </a:lnTo>
                <a:lnTo>
                  <a:pt x="9052" y="15744"/>
                </a:lnTo>
                <a:lnTo>
                  <a:pt x="8809" y="15671"/>
                </a:lnTo>
                <a:lnTo>
                  <a:pt x="8565" y="15622"/>
                </a:lnTo>
                <a:lnTo>
                  <a:pt x="8298" y="15598"/>
                </a:lnTo>
                <a:lnTo>
                  <a:pt x="8030" y="15622"/>
                </a:lnTo>
                <a:lnTo>
                  <a:pt x="7762" y="15671"/>
                </a:lnTo>
                <a:lnTo>
                  <a:pt x="7276" y="15841"/>
                </a:lnTo>
                <a:lnTo>
                  <a:pt x="7032" y="15914"/>
                </a:lnTo>
                <a:lnTo>
                  <a:pt x="6765" y="15987"/>
                </a:lnTo>
                <a:lnTo>
                  <a:pt x="6522" y="16012"/>
                </a:lnTo>
                <a:lnTo>
                  <a:pt x="6254" y="15987"/>
                </a:lnTo>
                <a:lnTo>
                  <a:pt x="6035" y="15939"/>
                </a:lnTo>
                <a:lnTo>
                  <a:pt x="5816" y="15866"/>
                </a:lnTo>
                <a:lnTo>
                  <a:pt x="5402" y="15720"/>
                </a:lnTo>
                <a:lnTo>
                  <a:pt x="4989" y="15549"/>
                </a:lnTo>
                <a:lnTo>
                  <a:pt x="4770" y="15501"/>
                </a:lnTo>
                <a:lnTo>
                  <a:pt x="4551" y="15452"/>
                </a:lnTo>
                <a:close/>
                <a:moveTo>
                  <a:pt x="560" y="16717"/>
                </a:moveTo>
                <a:lnTo>
                  <a:pt x="365" y="16742"/>
                </a:lnTo>
                <a:lnTo>
                  <a:pt x="195" y="16815"/>
                </a:lnTo>
                <a:lnTo>
                  <a:pt x="25" y="16936"/>
                </a:lnTo>
                <a:lnTo>
                  <a:pt x="0" y="16985"/>
                </a:lnTo>
                <a:lnTo>
                  <a:pt x="0" y="17009"/>
                </a:lnTo>
                <a:lnTo>
                  <a:pt x="0" y="17082"/>
                </a:lnTo>
                <a:lnTo>
                  <a:pt x="73" y="17131"/>
                </a:lnTo>
                <a:lnTo>
                  <a:pt x="171" y="17155"/>
                </a:lnTo>
                <a:lnTo>
                  <a:pt x="438" y="17131"/>
                </a:lnTo>
                <a:lnTo>
                  <a:pt x="730" y="17155"/>
                </a:lnTo>
                <a:lnTo>
                  <a:pt x="974" y="17204"/>
                </a:lnTo>
                <a:lnTo>
                  <a:pt x="1217" y="17301"/>
                </a:lnTo>
                <a:lnTo>
                  <a:pt x="1728" y="17520"/>
                </a:lnTo>
                <a:lnTo>
                  <a:pt x="1971" y="17618"/>
                </a:lnTo>
                <a:lnTo>
                  <a:pt x="2239" y="17715"/>
                </a:lnTo>
                <a:lnTo>
                  <a:pt x="2482" y="17764"/>
                </a:lnTo>
                <a:lnTo>
                  <a:pt x="2726" y="17764"/>
                </a:lnTo>
                <a:lnTo>
                  <a:pt x="2969" y="17715"/>
                </a:lnTo>
                <a:lnTo>
                  <a:pt x="3188" y="17666"/>
                </a:lnTo>
                <a:lnTo>
                  <a:pt x="3650" y="17472"/>
                </a:lnTo>
                <a:lnTo>
                  <a:pt x="3894" y="17399"/>
                </a:lnTo>
                <a:lnTo>
                  <a:pt x="4113" y="17326"/>
                </a:lnTo>
                <a:lnTo>
                  <a:pt x="4405" y="17277"/>
                </a:lnTo>
                <a:lnTo>
                  <a:pt x="4697" y="17277"/>
                </a:lnTo>
                <a:lnTo>
                  <a:pt x="4989" y="17301"/>
                </a:lnTo>
                <a:lnTo>
                  <a:pt x="5281" y="17350"/>
                </a:lnTo>
                <a:lnTo>
                  <a:pt x="5865" y="17520"/>
                </a:lnTo>
                <a:lnTo>
                  <a:pt x="6400" y="17642"/>
                </a:lnTo>
                <a:lnTo>
                  <a:pt x="6667" y="17691"/>
                </a:lnTo>
                <a:lnTo>
                  <a:pt x="6911" y="17715"/>
                </a:lnTo>
                <a:lnTo>
                  <a:pt x="7154" y="17691"/>
                </a:lnTo>
                <a:lnTo>
                  <a:pt x="7397" y="17666"/>
                </a:lnTo>
                <a:lnTo>
                  <a:pt x="7616" y="17618"/>
                </a:lnTo>
                <a:lnTo>
                  <a:pt x="7860" y="17545"/>
                </a:lnTo>
                <a:lnTo>
                  <a:pt x="8322" y="17374"/>
                </a:lnTo>
                <a:lnTo>
                  <a:pt x="8468" y="17326"/>
                </a:lnTo>
                <a:lnTo>
                  <a:pt x="8614" y="17301"/>
                </a:lnTo>
                <a:lnTo>
                  <a:pt x="8760" y="17277"/>
                </a:lnTo>
                <a:lnTo>
                  <a:pt x="8882" y="17277"/>
                </a:lnTo>
                <a:lnTo>
                  <a:pt x="9028" y="17301"/>
                </a:lnTo>
                <a:lnTo>
                  <a:pt x="9174" y="17326"/>
                </a:lnTo>
                <a:lnTo>
                  <a:pt x="9295" y="17374"/>
                </a:lnTo>
                <a:lnTo>
                  <a:pt x="9441" y="17447"/>
                </a:lnTo>
                <a:lnTo>
                  <a:pt x="9831" y="17666"/>
                </a:lnTo>
                <a:lnTo>
                  <a:pt x="10025" y="17764"/>
                </a:lnTo>
                <a:lnTo>
                  <a:pt x="10244" y="17837"/>
                </a:lnTo>
                <a:lnTo>
                  <a:pt x="10463" y="17861"/>
                </a:lnTo>
                <a:lnTo>
                  <a:pt x="10658" y="17837"/>
                </a:lnTo>
                <a:lnTo>
                  <a:pt x="10877" y="17788"/>
                </a:lnTo>
                <a:lnTo>
                  <a:pt x="11096" y="17691"/>
                </a:lnTo>
                <a:lnTo>
                  <a:pt x="11510" y="17520"/>
                </a:lnTo>
                <a:lnTo>
                  <a:pt x="11704" y="17423"/>
                </a:lnTo>
                <a:lnTo>
                  <a:pt x="11899" y="17350"/>
                </a:lnTo>
                <a:lnTo>
                  <a:pt x="12045" y="17301"/>
                </a:lnTo>
                <a:lnTo>
                  <a:pt x="12434" y="17301"/>
                </a:lnTo>
                <a:lnTo>
                  <a:pt x="12726" y="17374"/>
                </a:lnTo>
                <a:lnTo>
                  <a:pt x="12994" y="17447"/>
                </a:lnTo>
                <a:lnTo>
                  <a:pt x="13554" y="17666"/>
                </a:lnTo>
                <a:lnTo>
                  <a:pt x="13846" y="17739"/>
                </a:lnTo>
                <a:lnTo>
                  <a:pt x="14113" y="17788"/>
                </a:lnTo>
                <a:lnTo>
                  <a:pt x="14381" y="17788"/>
                </a:lnTo>
                <a:lnTo>
                  <a:pt x="14673" y="17764"/>
                </a:lnTo>
                <a:lnTo>
                  <a:pt x="14940" y="17691"/>
                </a:lnTo>
                <a:lnTo>
                  <a:pt x="15232" y="17618"/>
                </a:lnTo>
                <a:lnTo>
                  <a:pt x="15500" y="17520"/>
                </a:lnTo>
                <a:lnTo>
                  <a:pt x="15768" y="17399"/>
                </a:lnTo>
                <a:lnTo>
                  <a:pt x="16254" y="17155"/>
                </a:lnTo>
                <a:lnTo>
                  <a:pt x="16327" y="17107"/>
                </a:lnTo>
                <a:lnTo>
                  <a:pt x="16352" y="17034"/>
                </a:lnTo>
                <a:lnTo>
                  <a:pt x="16352" y="16961"/>
                </a:lnTo>
                <a:lnTo>
                  <a:pt x="16327" y="16888"/>
                </a:lnTo>
                <a:lnTo>
                  <a:pt x="16303" y="16839"/>
                </a:lnTo>
                <a:lnTo>
                  <a:pt x="16254" y="16790"/>
                </a:lnTo>
                <a:lnTo>
                  <a:pt x="16181" y="16766"/>
                </a:lnTo>
                <a:lnTo>
                  <a:pt x="16108" y="16790"/>
                </a:lnTo>
                <a:lnTo>
                  <a:pt x="15500" y="17034"/>
                </a:lnTo>
                <a:lnTo>
                  <a:pt x="15208" y="17155"/>
                </a:lnTo>
                <a:lnTo>
                  <a:pt x="14916" y="17253"/>
                </a:lnTo>
                <a:lnTo>
                  <a:pt x="14624" y="17326"/>
                </a:lnTo>
                <a:lnTo>
                  <a:pt x="14308" y="17350"/>
                </a:lnTo>
                <a:lnTo>
                  <a:pt x="13992" y="17350"/>
                </a:lnTo>
                <a:lnTo>
                  <a:pt x="13651" y="17301"/>
                </a:lnTo>
                <a:lnTo>
                  <a:pt x="13408" y="17228"/>
                </a:lnTo>
                <a:lnTo>
                  <a:pt x="13189" y="17155"/>
                </a:lnTo>
                <a:lnTo>
                  <a:pt x="12751" y="16985"/>
                </a:lnTo>
                <a:lnTo>
                  <a:pt x="12507" y="16936"/>
                </a:lnTo>
                <a:lnTo>
                  <a:pt x="12288" y="16912"/>
                </a:lnTo>
                <a:lnTo>
                  <a:pt x="12045" y="16912"/>
                </a:lnTo>
                <a:lnTo>
                  <a:pt x="11802" y="16961"/>
                </a:lnTo>
                <a:lnTo>
                  <a:pt x="11558" y="17034"/>
                </a:lnTo>
                <a:lnTo>
                  <a:pt x="11339" y="17131"/>
                </a:lnTo>
                <a:lnTo>
                  <a:pt x="10901" y="17326"/>
                </a:lnTo>
                <a:lnTo>
                  <a:pt x="10731" y="17399"/>
                </a:lnTo>
                <a:lnTo>
                  <a:pt x="10585" y="17423"/>
                </a:lnTo>
                <a:lnTo>
                  <a:pt x="10439" y="17423"/>
                </a:lnTo>
                <a:lnTo>
                  <a:pt x="10317" y="17399"/>
                </a:lnTo>
                <a:lnTo>
                  <a:pt x="10171" y="17374"/>
                </a:lnTo>
                <a:lnTo>
                  <a:pt x="10050" y="17326"/>
                </a:lnTo>
                <a:lnTo>
                  <a:pt x="9758" y="17180"/>
                </a:lnTo>
                <a:lnTo>
                  <a:pt x="9539" y="17058"/>
                </a:lnTo>
                <a:lnTo>
                  <a:pt x="9344" y="16961"/>
                </a:lnTo>
                <a:lnTo>
                  <a:pt x="9149" y="16912"/>
                </a:lnTo>
                <a:lnTo>
                  <a:pt x="8930" y="16888"/>
                </a:lnTo>
                <a:lnTo>
                  <a:pt x="8736" y="16863"/>
                </a:lnTo>
                <a:lnTo>
                  <a:pt x="8517" y="16912"/>
                </a:lnTo>
                <a:lnTo>
                  <a:pt x="8298" y="16961"/>
                </a:lnTo>
                <a:lnTo>
                  <a:pt x="8054" y="17034"/>
                </a:lnTo>
                <a:lnTo>
                  <a:pt x="7787" y="17131"/>
                </a:lnTo>
                <a:lnTo>
                  <a:pt x="7495" y="17228"/>
                </a:lnTo>
                <a:lnTo>
                  <a:pt x="7227" y="17277"/>
                </a:lnTo>
                <a:lnTo>
                  <a:pt x="6911" y="17301"/>
                </a:lnTo>
                <a:lnTo>
                  <a:pt x="6619" y="17277"/>
                </a:lnTo>
                <a:lnTo>
                  <a:pt x="6327" y="17228"/>
                </a:lnTo>
                <a:lnTo>
                  <a:pt x="5767" y="17082"/>
                </a:lnTo>
                <a:lnTo>
                  <a:pt x="5305" y="16961"/>
                </a:lnTo>
                <a:lnTo>
                  <a:pt x="4818" y="16888"/>
                </a:lnTo>
                <a:lnTo>
                  <a:pt x="4356" y="16888"/>
                </a:lnTo>
                <a:lnTo>
                  <a:pt x="4113" y="16912"/>
                </a:lnTo>
                <a:lnTo>
                  <a:pt x="3869" y="16961"/>
                </a:lnTo>
                <a:lnTo>
                  <a:pt x="3602" y="17034"/>
                </a:lnTo>
                <a:lnTo>
                  <a:pt x="3358" y="17131"/>
                </a:lnTo>
                <a:lnTo>
                  <a:pt x="3115" y="17253"/>
                </a:lnTo>
                <a:lnTo>
                  <a:pt x="2847" y="17326"/>
                </a:lnTo>
                <a:lnTo>
                  <a:pt x="2677" y="17350"/>
                </a:lnTo>
                <a:lnTo>
                  <a:pt x="2507" y="17350"/>
                </a:lnTo>
                <a:lnTo>
                  <a:pt x="2312" y="17301"/>
                </a:lnTo>
                <a:lnTo>
                  <a:pt x="2142" y="17253"/>
                </a:lnTo>
                <a:lnTo>
                  <a:pt x="1801" y="17107"/>
                </a:lnTo>
                <a:lnTo>
                  <a:pt x="1485" y="16936"/>
                </a:lnTo>
                <a:lnTo>
                  <a:pt x="1314" y="16863"/>
                </a:lnTo>
                <a:lnTo>
                  <a:pt x="1120" y="16790"/>
                </a:lnTo>
                <a:lnTo>
                  <a:pt x="949" y="16742"/>
                </a:lnTo>
                <a:lnTo>
                  <a:pt x="755" y="16717"/>
                </a:lnTo>
                <a:close/>
                <a:moveTo>
                  <a:pt x="16571" y="17666"/>
                </a:moveTo>
                <a:lnTo>
                  <a:pt x="15938" y="17861"/>
                </a:lnTo>
                <a:lnTo>
                  <a:pt x="15305" y="18056"/>
                </a:lnTo>
                <a:lnTo>
                  <a:pt x="14989" y="18129"/>
                </a:lnTo>
                <a:lnTo>
                  <a:pt x="14648" y="18202"/>
                </a:lnTo>
                <a:lnTo>
                  <a:pt x="14332" y="18250"/>
                </a:lnTo>
                <a:lnTo>
                  <a:pt x="14016" y="18275"/>
                </a:lnTo>
                <a:lnTo>
                  <a:pt x="13870" y="18250"/>
                </a:lnTo>
                <a:lnTo>
                  <a:pt x="13724" y="18226"/>
                </a:lnTo>
                <a:lnTo>
                  <a:pt x="13481" y="18104"/>
                </a:lnTo>
                <a:lnTo>
                  <a:pt x="13237" y="17983"/>
                </a:lnTo>
                <a:lnTo>
                  <a:pt x="12970" y="17861"/>
                </a:lnTo>
                <a:lnTo>
                  <a:pt x="12726" y="17788"/>
                </a:lnTo>
                <a:lnTo>
                  <a:pt x="12507" y="17764"/>
                </a:lnTo>
                <a:lnTo>
                  <a:pt x="12264" y="17764"/>
                </a:lnTo>
                <a:lnTo>
                  <a:pt x="12045" y="17812"/>
                </a:lnTo>
                <a:lnTo>
                  <a:pt x="11753" y="17885"/>
                </a:lnTo>
                <a:lnTo>
                  <a:pt x="11485" y="17983"/>
                </a:lnTo>
                <a:lnTo>
                  <a:pt x="10974" y="18202"/>
                </a:lnTo>
                <a:lnTo>
                  <a:pt x="10707" y="18275"/>
                </a:lnTo>
                <a:lnTo>
                  <a:pt x="10439" y="18323"/>
                </a:lnTo>
                <a:lnTo>
                  <a:pt x="10317" y="18323"/>
                </a:lnTo>
                <a:lnTo>
                  <a:pt x="10171" y="18299"/>
                </a:lnTo>
                <a:lnTo>
                  <a:pt x="10025" y="18250"/>
                </a:lnTo>
                <a:lnTo>
                  <a:pt x="9855" y="18202"/>
                </a:lnTo>
                <a:lnTo>
                  <a:pt x="9441" y="18007"/>
                </a:lnTo>
                <a:lnTo>
                  <a:pt x="9222" y="17910"/>
                </a:lnTo>
                <a:lnTo>
                  <a:pt x="9028" y="17837"/>
                </a:lnTo>
                <a:lnTo>
                  <a:pt x="8809" y="17788"/>
                </a:lnTo>
                <a:lnTo>
                  <a:pt x="8590" y="17764"/>
                </a:lnTo>
                <a:lnTo>
                  <a:pt x="8371" y="17764"/>
                </a:lnTo>
                <a:lnTo>
                  <a:pt x="8127" y="17788"/>
                </a:lnTo>
                <a:lnTo>
                  <a:pt x="7860" y="17885"/>
                </a:lnTo>
                <a:lnTo>
                  <a:pt x="7592" y="17983"/>
                </a:lnTo>
                <a:lnTo>
                  <a:pt x="7105" y="18202"/>
                </a:lnTo>
                <a:lnTo>
                  <a:pt x="6862" y="18299"/>
                </a:lnTo>
                <a:lnTo>
                  <a:pt x="6619" y="18372"/>
                </a:lnTo>
                <a:lnTo>
                  <a:pt x="6205" y="18372"/>
                </a:lnTo>
                <a:lnTo>
                  <a:pt x="6059" y="18323"/>
                </a:lnTo>
                <a:lnTo>
                  <a:pt x="5792" y="18250"/>
                </a:lnTo>
                <a:lnTo>
                  <a:pt x="5573" y="18153"/>
                </a:lnTo>
                <a:lnTo>
                  <a:pt x="5110" y="17958"/>
                </a:lnTo>
                <a:lnTo>
                  <a:pt x="4867" y="17885"/>
                </a:lnTo>
                <a:lnTo>
                  <a:pt x="4624" y="17812"/>
                </a:lnTo>
                <a:lnTo>
                  <a:pt x="4380" y="17788"/>
                </a:lnTo>
                <a:lnTo>
                  <a:pt x="4113" y="17788"/>
                </a:lnTo>
                <a:lnTo>
                  <a:pt x="3845" y="17837"/>
                </a:lnTo>
                <a:lnTo>
                  <a:pt x="3602" y="17910"/>
                </a:lnTo>
                <a:lnTo>
                  <a:pt x="3115" y="18129"/>
                </a:lnTo>
                <a:lnTo>
                  <a:pt x="2872" y="18226"/>
                </a:lnTo>
                <a:lnTo>
                  <a:pt x="2628" y="18323"/>
                </a:lnTo>
                <a:lnTo>
                  <a:pt x="2361" y="18372"/>
                </a:lnTo>
                <a:lnTo>
                  <a:pt x="2117" y="18421"/>
                </a:lnTo>
                <a:lnTo>
                  <a:pt x="1971" y="18421"/>
                </a:lnTo>
                <a:lnTo>
                  <a:pt x="1850" y="18396"/>
                </a:lnTo>
                <a:lnTo>
                  <a:pt x="1582" y="18299"/>
                </a:lnTo>
                <a:lnTo>
                  <a:pt x="1363" y="18177"/>
                </a:lnTo>
                <a:lnTo>
                  <a:pt x="1120" y="18031"/>
                </a:lnTo>
                <a:lnTo>
                  <a:pt x="876" y="17934"/>
                </a:lnTo>
                <a:lnTo>
                  <a:pt x="633" y="17837"/>
                </a:lnTo>
                <a:lnTo>
                  <a:pt x="511" y="17812"/>
                </a:lnTo>
                <a:lnTo>
                  <a:pt x="390" y="17812"/>
                </a:lnTo>
                <a:lnTo>
                  <a:pt x="244" y="17837"/>
                </a:lnTo>
                <a:lnTo>
                  <a:pt x="98" y="17885"/>
                </a:lnTo>
                <a:lnTo>
                  <a:pt x="49" y="17934"/>
                </a:lnTo>
                <a:lnTo>
                  <a:pt x="49" y="17983"/>
                </a:lnTo>
                <a:lnTo>
                  <a:pt x="73" y="18031"/>
                </a:lnTo>
                <a:lnTo>
                  <a:pt x="122" y="18056"/>
                </a:lnTo>
                <a:lnTo>
                  <a:pt x="268" y="18056"/>
                </a:lnTo>
                <a:lnTo>
                  <a:pt x="414" y="18080"/>
                </a:lnTo>
                <a:lnTo>
                  <a:pt x="682" y="18177"/>
                </a:lnTo>
                <a:lnTo>
                  <a:pt x="925" y="18299"/>
                </a:lnTo>
                <a:lnTo>
                  <a:pt x="1168" y="18445"/>
                </a:lnTo>
                <a:lnTo>
                  <a:pt x="1412" y="18567"/>
                </a:lnTo>
                <a:lnTo>
                  <a:pt x="1679" y="18688"/>
                </a:lnTo>
                <a:lnTo>
                  <a:pt x="1947" y="18761"/>
                </a:lnTo>
                <a:lnTo>
                  <a:pt x="2093" y="18786"/>
                </a:lnTo>
                <a:lnTo>
                  <a:pt x="2239" y="18810"/>
                </a:lnTo>
                <a:lnTo>
                  <a:pt x="2507" y="18761"/>
                </a:lnTo>
                <a:lnTo>
                  <a:pt x="2750" y="18713"/>
                </a:lnTo>
                <a:lnTo>
                  <a:pt x="2993" y="18615"/>
                </a:lnTo>
                <a:lnTo>
                  <a:pt x="3237" y="18518"/>
                </a:lnTo>
                <a:lnTo>
                  <a:pt x="3748" y="18323"/>
                </a:lnTo>
                <a:lnTo>
                  <a:pt x="3991" y="18250"/>
                </a:lnTo>
                <a:lnTo>
                  <a:pt x="4259" y="18202"/>
                </a:lnTo>
                <a:lnTo>
                  <a:pt x="4380" y="18177"/>
                </a:lnTo>
                <a:lnTo>
                  <a:pt x="4526" y="18202"/>
                </a:lnTo>
                <a:lnTo>
                  <a:pt x="4770" y="18250"/>
                </a:lnTo>
                <a:lnTo>
                  <a:pt x="5013" y="18348"/>
                </a:lnTo>
                <a:lnTo>
                  <a:pt x="5256" y="18469"/>
                </a:lnTo>
                <a:lnTo>
                  <a:pt x="5743" y="18713"/>
                </a:lnTo>
                <a:lnTo>
                  <a:pt x="5986" y="18810"/>
                </a:lnTo>
                <a:lnTo>
                  <a:pt x="6254" y="18859"/>
                </a:lnTo>
                <a:lnTo>
                  <a:pt x="6522" y="18859"/>
                </a:lnTo>
                <a:lnTo>
                  <a:pt x="6765" y="18834"/>
                </a:lnTo>
                <a:lnTo>
                  <a:pt x="6984" y="18786"/>
                </a:lnTo>
                <a:lnTo>
                  <a:pt x="7227" y="18713"/>
                </a:lnTo>
                <a:lnTo>
                  <a:pt x="7665" y="18494"/>
                </a:lnTo>
                <a:lnTo>
                  <a:pt x="8127" y="18299"/>
                </a:lnTo>
                <a:lnTo>
                  <a:pt x="8273" y="18250"/>
                </a:lnTo>
                <a:lnTo>
                  <a:pt x="8395" y="18226"/>
                </a:lnTo>
                <a:lnTo>
                  <a:pt x="8541" y="18226"/>
                </a:lnTo>
                <a:lnTo>
                  <a:pt x="8663" y="18250"/>
                </a:lnTo>
                <a:lnTo>
                  <a:pt x="8930" y="18299"/>
                </a:lnTo>
                <a:lnTo>
                  <a:pt x="9174" y="18396"/>
                </a:lnTo>
                <a:lnTo>
                  <a:pt x="9685" y="18640"/>
                </a:lnTo>
                <a:lnTo>
                  <a:pt x="9928" y="18737"/>
                </a:lnTo>
                <a:lnTo>
                  <a:pt x="10196" y="18810"/>
                </a:lnTo>
                <a:lnTo>
                  <a:pt x="10439" y="18834"/>
                </a:lnTo>
                <a:lnTo>
                  <a:pt x="10682" y="18810"/>
                </a:lnTo>
                <a:lnTo>
                  <a:pt x="10901" y="18761"/>
                </a:lnTo>
                <a:lnTo>
                  <a:pt x="11145" y="18688"/>
                </a:lnTo>
                <a:lnTo>
                  <a:pt x="11583" y="18494"/>
                </a:lnTo>
                <a:lnTo>
                  <a:pt x="12021" y="18299"/>
                </a:lnTo>
                <a:lnTo>
                  <a:pt x="12167" y="18275"/>
                </a:lnTo>
                <a:lnTo>
                  <a:pt x="12313" y="18250"/>
                </a:lnTo>
                <a:lnTo>
                  <a:pt x="12434" y="18250"/>
                </a:lnTo>
                <a:lnTo>
                  <a:pt x="12580" y="18275"/>
                </a:lnTo>
                <a:lnTo>
                  <a:pt x="12848" y="18323"/>
                </a:lnTo>
                <a:lnTo>
                  <a:pt x="13091" y="18421"/>
                </a:lnTo>
                <a:lnTo>
                  <a:pt x="13627" y="18640"/>
                </a:lnTo>
                <a:lnTo>
                  <a:pt x="13894" y="18713"/>
                </a:lnTo>
                <a:lnTo>
                  <a:pt x="14162" y="18761"/>
                </a:lnTo>
                <a:lnTo>
                  <a:pt x="14430" y="18737"/>
                </a:lnTo>
                <a:lnTo>
                  <a:pt x="14697" y="18688"/>
                </a:lnTo>
                <a:lnTo>
                  <a:pt x="15208" y="18567"/>
                </a:lnTo>
                <a:lnTo>
                  <a:pt x="15938" y="18348"/>
                </a:lnTo>
                <a:lnTo>
                  <a:pt x="16692" y="18129"/>
                </a:lnTo>
                <a:lnTo>
                  <a:pt x="16790" y="18080"/>
                </a:lnTo>
                <a:lnTo>
                  <a:pt x="16838" y="18007"/>
                </a:lnTo>
                <a:lnTo>
                  <a:pt x="16863" y="17934"/>
                </a:lnTo>
                <a:lnTo>
                  <a:pt x="16863" y="17837"/>
                </a:lnTo>
                <a:lnTo>
                  <a:pt x="16814" y="17764"/>
                </a:lnTo>
                <a:lnTo>
                  <a:pt x="16765" y="17691"/>
                </a:lnTo>
                <a:lnTo>
                  <a:pt x="16668" y="1766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9"/>
          <p:cNvSpPr/>
          <p:nvPr/>
        </p:nvSpPr>
        <p:spPr>
          <a:xfrm>
            <a:off x="1239175" y="3971800"/>
            <a:ext cx="371373" cy="209426"/>
          </a:xfrm>
          <a:custGeom>
            <a:avLst/>
            <a:gdLst/>
            <a:ahLst/>
            <a:cxnLst/>
            <a:rect l="l" t="t" r="r" b="b"/>
            <a:pathLst>
              <a:path w="21705" h="12240" extrusionOk="0">
                <a:moveTo>
                  <a:pt x="17544" y="4258"/>
                </a:moveTo>
                <a:lnTo>
                  <a:pt x="17811" y="4307"/>
                </a:lnTo>
                <a:lnTo>
                  <a:pt x="18055" y="4356"/>
                </a:lnTo>
                <a:lnTo>
                  <a:pt x="17957" y="4575"/>
                </a:lnTo>
                <a:lnTo>
                  <a:pt x="17860" y="4769"/>
                </a:lnTo>
                <a:lnTo>
                  <a:pt x="17714" y="5207"/>
                </a:lnTo>
                <a:lnTo>
                  <a:pt x="17617" y="5669"/>
                </a:lnTo>
                <a:lnTo>
                  <a:pt x="17495" y="6083"/>
                </a:lnTo>
                <a:lnTo>
                  <a:pt x="17373" y="6618"/>
                </a:lnTo>
                <a:lnTo>
                  <a:pt x="17276" y="7129"/>
                </a:lnTo>
                <a:lnTo>
                  <a:pt x="17130" y="7129"/>
                </a:lnTo>
                <a:lnTo>
                  <a:pt x="16570" y="5840"/>
                </a:lnTo>
                <a:lnTo>
                  <a:pt x="16011" y="4526"/>
                </a:lnTo>
                <a:lnTo>
                  <a:pt x="16278" y="4429"/>
                </a:lnTo>
                <a:lnTo>
                  <a:pt x="16522" y="4331"/>
                </a:lnTo>
                <a:lnTo>
                  <a:pt x="16789" y="4283"/>
                </a:lnTo>
                <a:lnTo>
                  <a:pt x="17033" y="4258"/>
                </a:lnTo>
                <a:close/>
                <a:moveTo>
                  <a:pt x="15451" y="4599"/>
                </a:moveTo>
                <a:lnTo>
                  <a:pt x="15962" y="5888"/>
                </a:lnTo>
                <a:lnTo>
                  <a:pt x="16497" y="7178"/>
                </a:lnTo>
                <a:lnTo>
                  <a:pt x="16205" y="6935"/>
                </a:lnTo>
                <a:lnTo>
                  <a:pt x="15938" y="6691"/>
                </a:lnTo>
                <a:lnTo>
                  <a:pt x="15597" y="6326"/>
                </a:lnTo>
                <a:lnTo>
                  <a:pt x="15281" y="5937"/>
                </a:lnTo>
                <a:lnTo>
                  <a:pt x="14940" y="5548"/>
                </a:lnTo>
                <a:lnTo>
                  <a:pt x="14745" y="5402"/>
                </a:lnTo>
                <a:lnTo>
                  <a:pt x="14551" y="5256"/>
                </a:lnTo>
                <a:lnTo>
                  <a:pt x="14770" y="5061"/>
                </a:lnTo>
                <a:lnTo>
                  <a:pt x="14989" y="4891"/>
                </a:lnTo>
                <a:lnTo>
                  <a:pt x="15208" y="4745"/>
                </a:lnTo>
                <a:lnTo>
                  <a:pt x="15451" y="4599"/>
                </a:lnTo>
                <a:close/>
                <a:moveTo>
                  <a:pt x="5012" y="4307"/>
                </a:moveTo>
                <a:lnTo>
                  <a:pt x="5353" y="4404"/>
                </a:lnTo>
                <a:lnTo>
                  <a:pt x="5669" y="4526"/>
                </a:lnTo>
                <a:lnTo>
                  <a:pt x="5986" y="4696"/>
                </a:lnTo>
                <a:lnTo>
                  <a:pt x="6302" y="4866"/>
                </a:lnTo>
                <a:lnTo>
                  <a:pt x="6059" y="5183"/>
                </a:lnTo>
                <a:lnTo>
                  <a:pt x="5304" y="6180"/>
                </a:lnTo>
                <a:lnTo>
                  <a:pt x="4550" y="7202"/>
                </a:lnTo>
                <a:lnTo>
                  <a:pt x="4501" y="7129"/>
                </a:lnTo>
                <a:lnTo>
                  <a:pt x="4453" y="7081"/>
                </a:lnTo>
                <a:lnTo>
                  <a:pt x="4599" y="6156"/>
                </a:lnTo>
                <a:lnTo>
                  <a:pt x="4793" y="5231"/>
                </a:lnTo>
                <a:lnTo>
                  <a:pt x="5012" y="4307"/>
                </a:lnTo>
                <a:close/>
                <a:moveTo>
                  <a:pt x="4234" y="4210"/>
                </a:moveTo>
                <a:lnTo>
                  <a:pt x="4720" y="4258"/>
                </a:lnTo>
                <a:lnTo>
                  <a:pt x="4477" y="5158"/>
                </a:lnTo>
                <a:lnTo>
                  <a:pt x="4282" y="6083"/>
                </a:lnTo>
                <a:lnTo>
                  <a:pt x="4185" y="6545"/>
                </a:lnTo>
                <a:lnTo>
                  <a:pt x="4112" y="7008"/>
                </a:lnTo>
                <a:lnTo>
                  <a:pt x="4088" y="7008"/>
                </a:lnTo>
                <a:lnTo>
                  <a:pt x="3991" y="6618"/>
                </a:lnTo>
                <a:lnTo>
                  <a:pt x="3869" y="6253"/>
                </a:lnTo>
                <a:lnTo>
                  <a:pt x="3747" y="5767"/>
                </a:lnTo>
                <a:lnTo>
                  <a:pt x="3577" y="5304"/>
                </a:lnTo>
                <a:lnTo>
                  <a:pt x="3358" y="4842"/>
                </a:lnTo>
                <a:lnTo>
                  <a:pt x="3139" y="4404"/>
                </a:lnTo>
                <a:lnTo>
                  <a:pt x="3090" y="4380"/>
                </a:lnTo>
                <a:lnTo>
                  <a:pt x="3066" y="4356"/>
                </a:lnTo>
                <a:lnTo>
                  <a:pt x="2993" y="4380"/>
                </a:lnTo>
                <a:lnTo>
                  <a:pt x="2944" y="4429"/>
                </a:lnTo>
                <a:lnTo>
                  <a:pt x="2920" y="4453"/>
                </a:lnTo>
                <a:lnTo>
                  <a:pt x="2920" y="4502"/>
                </a:lnTo>
                <a:lnTo>
                  <a:pt x="3261" y="5329"/>
                </a:lnTo>
                <a:lnTo>
                  <a:pt x="3407" y="5742"/>
                </a:lnTo>
                <a:lnTo>
                  <a:pt x="3553" y="6156"/>
                </a:lnTo>
                <a:lnTo>
                  <a:pt x="3674" y="6594"/>
                </a:lnTo>
                <a:lnTo>
                  <a:pt x="3796" y="7081"/>
                </a:lnTo>
                <a:lnTo>
                  <a:pt x="3601" y="7202"/>
                </a:lnTo>
                <a:lnTo>
                  <a:pt x="3431" y="7373"/>
                </a:lnTo>
                <a:lnTo>
                  <a:pt x="2944" y="7056"/>
                </a:lnTo>
                <a:lnTo>
                  <a:pt x="2701" y="6886"/>
                </a:lnTo>
                <a:lnTo>
                  <a:pt x="2482" y="6691"/>
                </a:lnTo>
                <a:lnTo>
                  <a:pt x="2190" y="6399"/>
                </a:lnTo>
                <a:lnTo>
                  <a:pt x="1922" y="6083"/>
                </a:lnTo>
                <a:lnTo>
                  <a:pt x="1630" y="5791"/>
                </a:lnTo>
                <a:lnTo>
                  <a:pt x="1484" y="5645"/>
                </a:lnTo>
                <a:lnTo>
                  <a:pt x="1314" y="5523"/>
                </a:lnTo>
                <a:lnTo>
                  <a:pt x="1484" y="5329"/>
                </a:lnTo>
                <a:lnTo>
                  <a:pt x="1655" y="5158"/>
                </a:lnTo>
                <a:lnTo>
                  <a:pt x="1849" y="4988"/>
                </a:lnTo>
                <a:lnTo>
                  <a:pt x="2044" y="4842"/>
                </a:lnTo>
                <a:lnTo>
                  <a:pt x="2239" y="4721"/>
                </a:lnTo>
                <a:lnTo>
                  <a:pt x="2433" y="4599"/>
                </a:lnTo>
                <a:lnTo>
                  <a:pt x="2652" y="4502"/>
                </a:lnTo>
                <a:lnTo>
                  <a:pt x="2871" y="4404"/>
                </a:lnTo>
                <a:lnTo>
                  <a:pt x="3090" y="4331"/>
                </a:lnTo>
                <a:lnTo>
                  <a:pt x="3309" y="4283"/>
                </a:lnTo>
                <a:lnTo>
                  <a:pt x="3553" y="4234"/>
                </a:lnTo>
                <a:lnTo>
                  <a:pt x="3772" y="4210"/>
                </a:lnTo>
                <a:close/>
                <a:moveTo>
                  <a:pt x="18152" y="4404"/>
                </a:moveTo>
                <a:lnTo>
                  <a:pt x="18395" y="4477"/>
                </a:lnTo>
                <a:lnTo>
                  <a:pt x="18639" y="4575"/>
                </a:lnTo>
                <a:lnTo>
                  <a:pt x="18858" y="4672"/>
                </a:lnTo>
                <a:lnTo>
                  <a:pt x="19077" y="4793"/>
                </a:lnTo>
                <a:lnTo>
                  <a:pt x="19515" y="5085"/>
                </a:lnTo>
                <a:lnTo>
                  <a:pt x="19904" y="5426"/>
                </a:lnTo>
                <a:lnTo>
                  <a:pt x="19588" y="5742"/>
                </a:lnTo>
                <a:lnTo>
                  <a:pt x="19247" y="6083"/>
                </a:lnTo>
                <a:lnTo>
                  <a:pt x="18931" y="6424"/>
                </a:lnTo>
                <a:lnTo>
                  <a:pt x="18614" y="6740"/>
                </a:lnTo>
                <a:lnTo>
                  <a:pt x="18201" y="7081"/>
                </a:lnTo>
                <a:lnTo>
                  <a:pt x="17787" y="7421"/>
                </a:lnTo>
                <a:lnTo>
                  <a:pt x="17665" y="7275"/>
                </a:lnTo>
                <a:lnTo>
                  <a:pt x="17495" y="7178"/>
                </a:lnTo>
                <a:lnTo>
                  <a:pt x="17592" y="6667"/>
                </a:lnTo>
                <a:lnTo>
                  <a:pt x="17690" y="6156"/>
                </a:lnTo>
                <a:lnTo>
                  <a:pt x="17811" y="5718"/>
                </a:lnTo>
                <a:lnTo>
                  <a:pt x="17933" y="5280"/>
                </a:lnTo>
                <a:lnTo>
                  <a:pt x="18055" y="4842"/>
                </a:lnTo>
                <a:lnTo>
                  <a:pt x="18152" y="4404"/>
                </a:lnTo>
                <a:close/>
                <a:moveTo>
                  <a:pt x="6691" y="5183"/>
                </a:moveTo>
                <a:lnTo>
                  <a:pt x="7056" y="5645"/>
                </a:lnTo>
                <a:lnTo>
                  <a:pt x="7227" y="5888"/>
                </a:lnTo>
                <a:lnTo>
                  <a:pt x="7373" y="6132"/>
                </a:lnTo>
                <a:lnTo>
                  <a:pt x="7227" y="6205"/>
                </a:lnTo>
                <a:lnTo>
                  <a:pt x="7056" y="6302"/>
                </a:lnTo>
                <a:lnTo>
                  <a:pt x="6764" y="6521"/>
                </a:lnTo>
                <a:lnTo>
                  <a:pt x="6326" y="6789"/>
                </a:lnTo>
                <a:lnTo>
                  <a:pt x="5864" y="7081"/>
                </a:lnTo>
                <a:lnTo>
                  <a:pt x="5621" y="7202"/>
                </a:lnTo>
                <a:lnTo>
                  <a:pt x="5377" y="7324"/>
                </a:lnTo>
                <a:lnTo>
                  <a:pt x="4891" y="7567"/>
                </a:lnTo>
                <a:lnTo>
                  <a:pt x="5645" y="6570"/>
                </a:lnTo>
                <a:lnTo>
                  <a:pt x="6375" y="5596"/>
                </a:lnTo>
                <a:lnTo>
                  <a:pt x="6691" y="5183"/>
                </a:lnTo>
                <a:close/>
                <a:moveTo>
                  <a:pt x="14526" y="5280"/>
                </a:moveTo>
                <a:lnTo>
                  <a:pt x="14599" y="5499"/>
                </a:lnTo>
                <a:lnTo>
                  <a:pt x="14721" y="5718"/>
                </a:lnTo>
                <a:lnTo>
                  <a:pt x="14867" y="5937"/>
                </a:lnTo>
                <a:lnTo>
                  <a:pt x="15037" y="6132"/>
                </a:lnTo>
                <a:lnTo>
                  <a:pt x="15402" y="6521"/>
                </a:lnTo>
                <a:lnTo>
                  <a:pt x="15743" y="6862"/>
                </a:lnTo>
                <a:lnTo>
                  <a:pt x="16084" y="7178"/>
                </a:lnTo>
                <a:lnTo>
                  <a:pt x="16424" y="7494"/>
                </a:lnTo>
                <a:lnTo>
                  <a:pt x="16327" y="7689"/>
                </a:lnTo>
                <a:lnTo>
                  <a:pt x="15719" y="7494"/>
                </a:lnTo>
                <a:lnTo>
                  <a:pt x="15402" y="7373"/>
                </a:lnTo>
                <a:lnTo>
                  <a:pt x="15110" y="7251"/>
                </a:lnTo>
                <a:lnTo>
                  <a:pt x="14745" y="7081"/>
                </a:lnTo>
                <a:lnTo>
                  <a:pt x="14380" y="6862"/>
                </a:lnTo>
                <a:lnTo>
                  <a:pt x="14015" y="6667"/>
                </a:lnTo>
                <a:lnTo>
                  <a:pt x="13821" y="6594"/>
                </a:lnTo>
                <a:lnTo>
                  <a:pt x="13626" y="6545"/>
                </a:lnTo>
                <a:lnTo>
                  <a:pt x="13796" y="6205"/>
                </a:lnTo>
                <a:lnTo>
                  <a:pt x="14015" y="5864"/>
                </a:lnTo>
                <a:lnTo>
                  <a:pt x="14259" y="5572"/>
                </a:lnTo>
                <a:lnTo>
                  <a:pt x="14526" y="5280"/>
                </a:lnTo>
                <a:close/>
                <a:moveTo>
                  <a:pt x="8395" y="3163"/>
                </a:moveTo>
                <a:lnTo>
                  <a:pt x="8735" y="3188"/>
                </a:lnTo>
                <a:lnTo>
                  <a:pt x="11461" y="3188"/>
                </a:lnTo>
                <a:lnTo>
                  <a:pt x="14332" y="3212"/>
                </a:lnTo>
                <a:lnTo>
                  <a:pt x="13407" y="4404"/>
                </a:lnTo>
                <a:lnTo>
                  <a:pt x="12434" y="5572"/>
                </a:lnTo>
                <a:lnTo>
                  <a:pt x="11363" y="6813"/>
                </a:lnTo>
                <a:lnTo>
                  <a:pt x="10925" y="7300"/>
                </a:lnTo>
                <a:lnTo>
                  <a:pt x="10706" y="7519"/>
                </a:lnTo>
                <a:lnTo>
                  <a:pt x="10512" y="7786"/>
                </a:lnTo>
                <a:lnTo>
                  <a:pt x="10098" y="6935"/>
                </a:lnTo>
                <a:lnTo>
                  <a:pt x="9684" y="6083"/>
                </a:lnTo>
                <a:lnTo>
                  <a:pt x="8930" y="4356"/>
                </a:lnTo>
                <a:lnTo>
                  <a:pt x="8395" y="3163"/>
                </a:lnTo>
                <a:close/>
                <a:moveTo>
                  <a:pt x="20171" y="5669"/>
                </a:moveTo>
                <a:lnTo>
                  <a:pt x="20366" y="5913"/>
                </a:lnTo>
                <a:lnTo>
                  <a:pt x="20561" y="6156"/>
                </a:lnTo>
                <a:lnTo>
                  <a:pt x="20755" y="6424"/>
                </a:lnTo>
                <a:lnTo>
                  <a:pt x="20901" y="6691"/>
                </a:lnTo>
                <a:lnTo>
                  <a:pt x="20999" y="6886"/>
                </a:lnTo>
                <a:lnTo>
                  <a:pt x="21096" y="7105"/>
                </a:lnTo>
                <a:lnTo>
                  <a:pt x="20658" y="7178"/>
                </a:lnTo>
                <a:lnTo>
                  <a:pt x="20244" y="7275"/>
                </a:lnTo>
                <a:lnTo>
                  <a:pt x="19393" y="7494"/>
                </a:lnTo>
                <a:lnTo>
                  <a:pt x="18687" y="7665"/>
                </a:lnTo>
                <a:lnTo>
                  <a:pt x="17982" y="7835"/>
                </a:lnTo>
                <a:lnTo>
                  <a:pt x="17957" y="7762"/>
                </a:lnTo>
                <a:lnTo>
                  <a:pt x="18420" y="7373"/>
                </a:lnTo>
                <a:lnTo>
                  <a:pt x="18858" y="6983"/>
                </a:lnTo>
                <a:lnTo>
                  <a:pt x="19198" y="6691"/>
                </a:lnTo>
                <a:lnTo>
                  <a:pt x="19539" y="6375"/>
                </a:lnTo>
                <a:lnTo>
                  <a:pt x="19880" y="6034"/>
                </a:lnTo>
                <a:lnTo>
                  <a:pt x="20171" y="5669"/>
                </a:lnTo>
                <a:close/>
                <a:moveTo>
                  <a:pt x="3942" y="7543"/>
                </a:moveTo>
                <a:lnTo>
                  <a:pt x="4015" y="7689"/>
                </a:lnTo>
                <a:lnTo>
                  <a:pt x="4088" y="7835"/>
                </a:lnTo>
                <a:lnTo>
                  <a:pt x="4088" y="7859"/>
                </a:lnTo>
                <a:lnTo>
                  <a:pt x="3820" y="7640"/>
                </a:lnTo>
                <a:lnTo>
                  <a:pt x="3942" y="7543"/>
                </a:lnTo>
                <a:close/>
                <a:moveTo>
                  <a:pt x="16741" y="7762"/>
                </a:moveTo>
                <a:lnTo>
                  <a:pt x="16765" y="7786"/>
                </a:lnTo>
                <a:lnTo>
                  <a:pt x="16814" y="7884"/>
                </a:lnTo>
                <a:lnTo>
                  <a:pt x="16692" y="7835"/>
                </a:lnTo>
                <a:lnTo>
                  <a:pt x="16741" y="7762"/>
                </a:lnTo>
                <a:close/>
                <a:moveTo>
                  <a:pt x="7957" y="3504"/>
                </a:moveTo>
                <a:lnTo>
                  <a:pt x="8297" y="4283"/>
                </a:lnTo>
                <a:lnTo>
                  <a:pt x="8711" y="5183"/>
                </a:lnTo>
                <a:lnTo>
                  <a:pt x="9125" y="6083"/>
                </a:lnTo>
                <a:lnTo>
                  <a:pt x="10001" y="7859"/>
                </a:lnTo>
                <a:lnTo>
                  <a:pt x="8443" y="7908"/>
                </a:lnTo>
                <a:lnTo>
                  <a:pt x="8443" y="7446"/>
                </a:lnTo>
                <a:lnTo>
                  <a:pt x="8395" y="6983"/>
                </a:lnTo>
                <a:lnTo>
                  <a:pt x="8297" y="6545"/>
                </a:lnTo>
                <a:lnTo>
                  <a:pt x="8151" y="6107"/>
                </a:lnTo>
                <a:lnTo>
                  <a:pt x="8054" y="5913"/>
                </a:lnTo>
                <a:lnTo>
                  <a:pt x="7957" y="5718"/>
                </a:lnTo>
                <a:lnTo>
                  <a:pt x="7835" y="5523"/>
                </a:lnTo>
                <a:lnTo>
                  <a:pt x="7689" y="5329"/>
                </a:lnTo>
                <a:lnTo>
                  <a:pt x="7567" y="5158"/>
                </a:lnTo>
                <a:lnTo>
                  <a:pt x="7397" y="5012"/>
                </a:lnTo>
                <a:lnTo>
                  <a:pt x="7227" y="4866"/>
                </a:lnTo>
                <a:lnTo>
                  <a:pt x="7056" y="4721"/>
                </a:lnTo>
                <a:lnTo>
                  <a:pt x="7324" y="4356"/>
                </a:lnTo>
                <a:lnTo>
                  <a:pt x="7665" y="3942"/>
                </a:lnTo>
                <a:lnTo>
                  <a:pt x="7835" y="3747"/>
                </a:lnTo>
                <a:lnTo>
                  <a:pt x="7957" y="3504"/>
                </a:lnTo>
                <a:close/>
                <a:moveTo>
                  <a:pt x="3699" y="7811"/>
                </a:moveTo>
                <a:lnTo>
                  <a:pt x="4063" y="7932"/>
                </a:lnTo>
                <a:lnTo>
                  <a:pt x="4063" y="7957"/>
                </a:lnTo>
                <a:lnTo>
                  <a:pt x="3869" y="7908"/>
                </a:lnTo>
                <a:lnTo>
                  <a:pt x="3650" y="7884"/>
                </a:lnTo>
                <a:lnTo>
                  <a:pt x="3699" y="7811"/>
                </a:lnTo>
                <a:close/>
                <a:moveTo>
                  <a:pt x="7543" y="6424"/>
                </a:moveTo>
                <a:lnTo>
                  <a:pt x="7640" y="6643"/>
                </a:lnTo>
                <a:lnTo>
                  <a:pt x="7713" y="6862"/>
                </a:lnTo>
                <a:lnTo>
                  <a:pt x="7786" y="7129"/>
                </a:lnTo>
                <a:lnTo>
                  <a:pt x="7835" y="7397"/>
                </a:lnTo>
                <a:lnTo>
                  <a:pt x="7884" y="7932"/>
                </a:lnTo>
                <a:lnTo>
                  <a:pt x="7300" y="7932"/>
                </a:lnTo>
                <a:lnTo>
                  <a:pt x="5742" y="7957"/>
                </a:lnTo>
                <a:lnTo>
                  <a:pt x="4988" y="7932"/>
                </a:lnTo>
                <a:lnTo>
                  <a:pt x="4988" y="7884"/>
                </a:lnTo>
                <a:lnTo>
                  <a:pt x="5256" y="7762"/>
                </a:lnTo>
                <a:lnTo>
                  <a:pt x="5523" y="7616"/>
                </a:lnTo>
                <a:lnTo>
                  <a:pt x="6034" y="7348"/>
                </a:lnTo>
                <a:lnTo>
                  <a:pt x="6399" y="7178"/>
                </a:lnTo>
                <a:lnTo>
                  <a:pt x="6813" y="6959"/>
                </a:lnTo>
                <a:lnTo>
                  <a:pt x="7202" y="6716"/>
                </a:lnTo>
                <a:lnTo>
                  <a:pt x="7373" y="6570"/>
                </a:lnTo>
                <a:lnTo>
                  <a:pt x="7543" y="6424"/>
                </a:lnTo>
                <a:close/>
                <a:moveTo>
                  <a:pt x="3845" y="8127"/>
                </a:moveTo>
                <a:lnTo>
                  <a:pt x="3674" y="8224"/>
                </a:lnTo>
                <a:lnTo>
                  <a:pt x="3650" y="8200"/>
                </a:lnTo>
                <a:lnTo>
                  <a:pt x="3845" y="8127"/>
                </a:lnTo>
                <a:close/>
                <a:moveTo>
                  <a:pt x="1144" y="5767"/>
                </a:moveTo>
                <a:lnTo>
                  <a:pt x="1338" y="5913"/>
                </a:lnTo>
                <a:lnTo>
                  <a:pt x="1509" y="6059"/>
                </a:lnTo>
                <a:lnTo>
                  <a:pt x="1849" y="6424"/>
                </a:lnTo>
                <a:lnTo>
                  <a:pt x="2166" y="6764"/>
                </a:lnTo>
                <a:lnTo>
                  <a:pt x="2336" y="6935"/>
                </a:lnTo>
                <a:lnTo>
                  <a:pt x="2506" y="7105"/>
                </a:lnTo>
                <a:lnTo>
                  <a:pt x="2871" y="7373"/>
                </a:lnTo>
                <a:lnTo>
                  <a:pt x="3261" y="7616"/>
                </a:lnTo>
                <a:lnTo>
                  <a:pt x="3188" y="7786"/>
                </a:lnTo>
                <a:lnTo>
                  <a:pt x="3163" y="7932"/>
                </a:lnTo>
                <a:lnTo>
                  <a:pt x="2725" y="8030"/>
                </a:lnTo>
                <a:lnTo>
                  <a:pt x="2312" y="8103"/>
                </a:lnTo>
                <a:lnTo>
                  <a:pt x="1411" y="8224"/>
                </a:lnTo>
                <a:lnTo>
                  <a:pt x="973" y="8273"/>
                </a:lnTo>
                <a:lnTo>
                  <a:pt x="535" y="8370"/>
                </a:lnTo>
                <a:lnTo>
                  <a:pt x="511" y="8030"/>
                </a:lnTo>
                <a:lnTo>
                  <a:pt x="535" y="7665"/>
                </a:lnTo>
                <a:lnTo>
                  <a:pt x="560" y="7324"/>
                </a:lnTo>
                <a:lnTo>
                  <a:pt x="633" y="7008"/>
                </a:lnTo>
                <a:lnTo>
                  <a:pt x="730" y="6667"/>
                </a:lnTo>
                <a:lnTo>
                  <a:pt x="852" y="6351"/>
                </a:lnTo>
                <a:lnTo>
                  <a:pt x="973" y="6034"/>
                </a:lnTo>
                <a:lnTo>
                  <a:pt x="1144" y="5767"/>
                </a:lnTo>
                <a:close/>
                <a:moveTo>
                  <a:pt x="4477" y="8273"/>
                </a:moveTo>
                <a:lnTo>
                  <a:pt x="4526" y="8322"/>
                </a:lnTo>
                <a:lnTo>
                  <a:pt x="4501" y="8370"/>
                </a:lnTo>
                <a:lnTo>
                  <a:pt x="4453" y="8273"/>
                </a:lnTo>
                <a:close/>
                <a:moveTo>
                  <a:pt x="3942" y="8176"/>
                </a:moveTo>
                <a:lnTo>
                  <a:pt x="3820" y="8395"/>
                </a:lnTo>
                <a:lnTo>
                  <a:pt x="3747" y="8346"/>
                </a:lnTo>
                <a:lnTo>
                  <a:pt x="3942" y="8176"/>
                </a:lnTo>
                <a:close/>
                <a:moveTo>
                  <a:pt x="4112" y="8151"/>
                </a:moveTo>
                <a:lnTo>
                  <a:pt x="4136" y="8176"/>
                </a:lnTo>
                <a:lnTo>
                  <a:pt x="4063" y="8492"/>
                </a:lnTo>
                <a:lnTo>
                  <a:pt x="4039" y="8492"/>
                </a:lnTo>
                <a:lnTo>
                  <a:pt x="4112" y="8151"/>
                </a:lnTo>
                <a:close/>
                <a:moveTo>
                  <a:pt x="4234" y="8224"/>
                </a:moveTo>
                <a:lnTo>
                  <a:pt x="4380" y="8249"/>
                </a:lnTo>
                <a:lnTo>
                  <a:pt x="4428" y="8443"/>
                </a:lnTo>
                <a:lnTo>
                  <a:pt x="4355" y="8468"/>
                </a:lnTo>
                <a:lnTo>
                  <a:pt x="4282" y="8492"/>
                </a:lnTo>
                <a:lnTo>
                  <a:pt x="4234" y="8224"/>
                </a:lnTo>
                <a:close/>
                <a:moveTo>
                  <a:pt x="17349" y="8370"/>
                </a:moveTo>
                <a:lnTo>
                  <a:pt x="17422" y="8395"/>
                </a:lnTo>
                <a:lnTo>
                  <a:pt x="17446" y="8443"/>
                </a:lnTo>
                <a:lnTo>
                  <a:pt x="17373" y="8492"/>
                </a:lnTo>
                <a:lnTo>
                  <a:pt x="17349" y="8370"/>
                </a:lnTo>
                <a:close/>
                <a:moveTo>
                  <a:pt x="16984" y="8273"/>
                </a:moveTo>
                <a:lnTo>
                  <a:pt x="17008" y="8322"/>
                </a:lnTo>
                <a:lnTo>
                  <a:pt x="16887" y="8516"/>
                </a:lnTo>
                <a:lnTo>
                  <a:pt x="16789" y="8443"/>
                </a:lnTo>
                <a:lnTo>
                  <a:pt x="16984" y="8273"/>
                </a:lnTo>
                <a:close/>
                <a:moveTo>
                  <a:pt x="13577" y="6667"/>
                </a:moveTo>
                <a:lnTo>
                  <a:pt x="13699" y="6813"/>
                </a:lnTo>
                <a:lnTo>
                  <a:pt x="13845" y="6935"/>
                </a:lnTo>
                <a:lnTo>
                  <a:pt x="14015" y="7056"/>
                </a:lnTo>
                <a:lnTo>
                  <a:pt x="14210" y="7178"/>
                </a:lnTo>
                <a:lnTo>
                  <a:pt x="14599" y="7348"/>
                </a:lnTo>
                <a:lnTo>
                  <a:pt x="14964" y="7519"/>
                </a:lnTo>
                <a:lnTo>
                  <a:pt x="15597" y="7786"/>
                </a:lnTo>
                <a:lnTo>
                  <a:pt x="15913" y="7932"/>
                </a:lnTo>
                <a:lnTo>
                  <a:pt x="16254" y="8030"/>
                </a:lnTo>
                <a:lnTo>
                  <a:pt x="16254" y="8054"/>
                </a:lnTo>
                <a:lnTo>
                  <a:pt x="15816" y="8151"/>
                </a:lnTo>
                <a:lnTo>
                  <a:pt x="15402" y="8224"/>
                </a:lnTo>
                <a:lnTo>
                  <a:pt x="14891" y="8297"/>
                </a:lnTo>
                <a:lnTo>
                  <a:pt x="14356" y="8346"/>
                </a:lnTo>
                <a:lnTo>
                  <a:pt x="13845" y="8419"/>
                </a:lnTo>
                <a:lnTo>
                  <a:pt x="13602" y="8468"/>
                </a:lnTo>
                <a:lnTo>
                  <a:pt x="13334" y="8541"/>
                </a:lnTo>
                <a:lnTo>
                  <a:pt x="13310" y="8297"/>
                </a:lnTo>
                <a:lnTo>
                  <a:pt x="13310" y="8054"/>
                </a:lnTo>
                <a:lnTo>
                  <a:pt x="13310" y="7811"/>
                </a:lnTo>
                <a:lnTo>
                  <a:pt x="13334" y="7567"/>
                </a:lnTo>
                <a:lnTo>
                  <a:pt x="13358" y="7348"/>
                </a:lnTo>
                <a:lnTo>
                  <a:pt x="13407" y="7105"/>
                </a:lnTo>
                <a:lnTo>
                  <a:pt x="13480" y="6886"/>
                </a:lnTo>
                <a:lnTo>
                  <a:pt x="13577" y="6667"/>
                </a:lnTo>
                <a:close/>
                <a:moveTo>
                  <a:pt x="21169" y="7324"/>
                </a:moveTo>
                <a:lnTo>
                  <a:pt x="21193" y="7543"/>
                </a:lnTo>
                <a:lnTo>
                  <a:pt x="21218" y="7762"/>
                </a:lnTo>
                <a:lnTo>
                  <a:pt x="21218" y="7981"/>
                </a:lnTo>
                <a:lnTo>
                  <a:pt x="21218" y="8200"/>
                </a:lnTo>
                <a:lnTo>
                  <a:pt x="21169" y="8419"/>
                </a:lnTo>
                <a:lnTo>
                  <a:pt x="21120" y="8638"/>
                </a:lnTo>
                <a:lnTo>
                  <a:pt x="21072" y="8857"/>
                </a:lnTo>
                <a:lnTo>
                  <a:pt x="20974" y="9052"/>
                </a:lnTo>
                <a:lnTo>
                  <a:pt x="20828" y="8979"/>
                </a:lnTo>
                <a:lnTo>
                  <a:pt x="20682" y="8906"/>
                </a:lnTo>
                <a:lnTo>
                  <a:pt x="20317" y="8833"/>
                </a:lnTo>
                <a:lnTo>
                  <a:pt x="19223" y="8565"/>
                </a:lnTo>
                <a:lnTo>
                  <a:pt x="18614" y="8395"/>
                </a:lnTo>
                <a:lnTo>
                  <a:pt x="17982" y="8224"/>
                </a:lnTo>
                <a:lnTo>
                  <a:pt x="17982" y="8103"/>
                </a:lnTo>
                <a:lnTo>
                  <a:pt x="19077" y="7835"/>
                </a:lnTo>
                <a:lnTo>
                  <a:pt x="20123" y="7616"/>
                </a:lnTo>
                <a:lnTo>
                  <a:pt x="20658" y="7494"/>
                </a:lnTo>
                <a:lnTo>
                  <a:pt x="21169" y="7324"/>
                </a:lnTo>
                <a:close/>
                <a:moveTo>
                  <a:pt x="16303" y="8419"/>
                </a:moveTo>
                <a:lnTo>
                  <a:pt x="15962" y="8662"/>
                </a:lnTo>
                <a:lnTo>
                  <a:pt x="15670" y="8906"/>
                </a:lnTo>
                <a:lnTo>
                  <a:pt x="14794" y="9465"/>
                </a:lnTo>
                <a:lnTo>
                  <a:pt x="13942" y="10049"/>
                </a:lnTo>
                <a:lnTo>
                  <a:pt x="13723" y="9684"/>
                </a:lnTo>
                <a:lnTo>
                  <a:pt x="13529" y="9271"/>
                </a:lnTo>
                <a:lnTo>
                  <a:pt x="13456" y="9003"/>
                </a:lnTo>
                <a:lnTo>
                  <a:pt x="13383" y="8735"/>
                </a:lnTo>
                <a:lnTo>
                  <a:pt x="13626" y="8760"/>
                </a:lnTo>
                <a:lnTo>
                  <a:pt x="13869" y="8760"/>
                </a:lnTo>
                <a:lnTo>
                  <a:pt x="14356" y="8711"/>
                </a:lnTo>
                <a:lnTo>
                  <a:pt x="14843" y="8638"/>
                </a:lnTo>
                <a:lnTo>
                  <a:pt x="15305" y="8565"/>
                </a:lnTo>
                <a:lnTo>
                  <a:pt x="16303" y="8419"/>
                </a:lnTo>
                <a:close/>
                <a:moveTo>
                  <a:pt x="4988" y="8370"/>
                </a:moveTo>
                <a:lnTo>
                  <a:pt x="5499" y="8395"/>
                </a:lnTo>
                <a:lnTo>
                  <a:pt x="6034" y="8419"/>
                </a:lnTo>
                <a:lnTo>
                  <a:pt x="7105" y="8395"/>
                </a:lnTo>
                <a:lnTo>
                  <a:pt x="7932" y="8395"/>
                </a:lnTo>
                <a:lnTo>
                  <a:pt x="7957" y="8589"/>
                </a:lnTo>
                <a:lnTo>
                  <a:pt x="7859" y="8930"/>
                </a:lnTo>
                <a:lnTo>
                  <a:pt x="7713" y="9246"/>
                </a:lnTo>
                <a:lnTo>
                  <a:pt x="7567" y="9563"/>
                </a:lnTo>
                <a:lnTo>
                  <a:pt x="7421" y="9855"/>
                </a:lnTo>
                <a:lnTo>
                  <a:pt x="7300" y="10074"/>
                </a:lnTo>
                <a:lnTo>
                  <a:pt x="7154" y="10268"/>
                </a:lnTo>
                <a:lnTo>
                  <a:pt x="7032" y="10122"/>
                </a:lnTo>
                <a:lnTo>
                  <a:pt x="6886" y="10001"/>
                </a:lnTo>
                <a:lnTo>
                  <a:pt x="6570" y="9757"/>
                </a:lnTo>
                <a:lnTo>
                  <a:pt x="5961" y="9319"/>
                </a:lnTo>
                <a:lnTo>
                  <a:pt x="4915" y="8541"/>
                </a:lnTo>
                <a:lnTo>
                  <a:pt x="4988" y="8370"/>
                </a:lnTo>
                <a:close/>
                <a:moveTo>
                  <a:pt x="3212" y="8297"/>
                </a:moveTo>
                <a:lnTo>
                  <a:pt x="3236" y="8395"/>
                </a:lnTo>
                <a:lnTo>
                  <a:pt x="3309" y="8516"/>
                </a:lnTo>
                <a:lnTo>
                  <a:pt x="2677" y="9003"/>
                </a:lnTo>
                <a:lnTo>
                  <a:pt x="1922" y="9611"/>
                </a:lnTo>
                <a:lnTo>
                  <a:pt x="1557" y="9952"/>
                </a:lnTo>
                <a:lnTo>
                  <a:pt x="1192" y="10317"/>
                </a:lnTo>
                <a:lnTo>
                  <a:pt x="973" y="9952"/>
                </a:lnTo>
                <a:lnTo>
                  <a:pt x="803" y="9538"/>
                </a:lnTo>
                <a:lnTo>
                  <a:pt x="657" y="9125"/>
                </a:lnTo>
                <a:lnTo>
                  <a:pt x="560" y="8687"/>
                </a:lnTo>
                <a:lnTo>
                  <a:pt x="973" y="8638"/>
                </a:lnTo>
                <a:lnTo>
                  <a:pt x="1387" y="8565"/>
                </a:lnTo>
                <a:lnTo>
                  <a:pt x="2190" y="8419"/>
                </a:lnTo>
                <a:lnTo>
                  <a:pt x="2677" y="8346"/>
                </a:lnTo>
                <a:lnTo>
                  <a:pt x="3212" y="8297"/>
                </a:lnTo>
                <a:close/>
                <a:moveTo>
                  <a:pt x="18006" y="8614"/>
                </a:moveTo>
                <a:lnTo>
                  <a:pt x="18590" y="8760"/>
                </a:lnTo>
                <a:lnTo>
                  <a:pt x="19125" y="8881"/>
                </a:lnTo>
                <a:lnTo>
                  <a:pt x="20220" y="9149"/>
                </a:lnTo>
                <a:lnTo>
                  <a:pt x="20585" y="9222"/>
                </a:lnTo>
                <a:lnTo>
                  <a:pt x="20731" y="9246"/>
                </a:lnTo>
                <a:lnTo>
                  <a:pt x="20901" y="9222"/>
                </a:lnTo>
                <a:lnTo>
                  <a:pt x="20682" y="9611"/>
                </a:lnTo>
                <a:lnTo>
                  <a:pt x="20439" y="9976"/>
                </a:lnTo>
                <a:lnTo>
                  <a:pt x="20123" y="10317"/>
                </a:lnTo>
                <a:lnTo>
                  <a:pt x="19807" y="10609"/>
                </a:lnTo>
                <a:lnTo>
                  <a:pt x="19320" y="10074"/>
                </a:lnTo>
                <a:lnTo>
                  <a:pt x="18809" y="9563"/>
                </a:lnTo>
                <a:lnTo>
                  <a:pt x="18079" y="8711"/>
                </a:lnTo>
                <a:lnTo>
                  <a:pt x="18006" y="8614"/>
                </a:lnTo>
                <a:close/>
                <a:moveTo>
                  <a:pt x="16449" y="8687"/>
                </a:moveTo>
                <a:lnTo>
                  <a:pt x="16570" y="8808"/>
                </a:lnTo>
                <a:lnTo>
                  <a:pt x="16692" y="8906"/>
                </a:lnTo>
                <a:lnTo>
                  <a:pt x="16546" y="9246"/>
                </a:lnTo>
                <a:lnTo>
                  <a:pt x="16400" y="9563"/>
                </a:lnTo>
                <a:lnTo>
                  <a:pt x="16157" y="10001"/>
                </a:lnTo>
                <a:lnTo>
                  <a:pt x="15865" y="10414"/>
                </a:lnTo>
                <a:lnTo>
                  <a:pt x="15597" y="10828"/>
                </a:lnTo>
                <a:lnTo>
                  <a:pt x="15354" y="11266"/>
                </a:lnTo>
                <a:lnTo>
                  <a:pt x="15329" y="11315"/>
                </a:lnTo>
                <a:lnTo>
                  <a:pt x="14989" y="11096"/>
                </a:lnTo>
                <a:lnTo>
                  <a:pt x="14648" y="10852"/>
                </a:lnTo>
                <a:lnTo>
                  <a:pt x="14332" y="10560"/>
                </a:lnTo>
                <a:lnTo>
                  <a:pt x="14064" y="10244"/>
                </a:lnTo>
                <a:lnTo>
                  <a:pt x="14916" y="9684"/>
                </a:lnTo>
                <a:lnTo>
                  <a:pt x="15767" y="9100"/>
                </a:lnTo>
                <a:lnTo>
                  <a:pt x="16108" y="8906"/>
                </a:lnTo>
                <a:lnTo>
                  <a:pt x="16449" y="8687"/>
                </a:lnTo>
                <a:close/>
                <a:moveTo>
                  <a:pt x="4842" y="8662"/>
                </a:moveTo>
                <a:lnTo>
                  <a:pt x="5329" y="9100"/>
                </a:lnTo>
                <a:lnTo>
                  <a:pt x="5791" y="9538"/>
                </a:lnTo>
                <a:lnTo>
                  <a:pt x="6375" y="10025"/>
                </a:lnTo>
                <a:lnTo>
                  <a:pt x="6691" y="10244"/>
                </a:lnTo>
                <a:lnTo>
                  <a:pt x="6862" y="10341"/>
                </a:lnTo>
                <a:lnTo>
                  <a:pt x="7032" y="10414"/>
                </a:lnTo>
                <a:lnTo>
                  <a:pt x="6886" y="10585"/>
                </a:lnTo>
                <a:lnTo>
                  <a:pt x="6716" y="10731"/>
                </a:lnTo>
                <a:lnTo>
                  <a:pt x="6375" y="10998"/>
                </a:lnTo>
                <a:lnTo>
                  <a:pt x="6010" y="11193"/>
                </a:lnTo>
                <a:lnTo>
                  <a:pt x="5621" y="11363"/>
                </a:lnTo>
                <a:lnTo>
                  <a:pt x="5450" y="10706"/>
                </a:lnTo>
                <a:lnTo>
                  <a:pt x="5231" y="10074"/>
                </a:lnTo>
                <a:lnTo>
                  <a:pt x="4964" y="9441"/>
                </a:lnTo>
                <a:lnTo>
                  <a:pt x="4696" y="8808"/>
                </a:lnTo>
                <a:lnTo>
                  <a:pt x="4720" y="8784"/>
                </a:lnTo>
                <a:lnTo>
                  <a:pt x="4842" y="8662"/>
                </a:lnTo>
                <a:close/>
                <a:moveTo>
                  <a:pt x="3382" y="8614"/>
                </a:moveTo>
                <a:lnTo>
                  <a:pt x="3480" y="8735"/>
                </a:lnTo>
                <a:lnTo>
                  <a:pt x="3626" y="8833"/>
                </a:lnTo>
                <a:lnTo>
                  <a:pt x="3334" y="9636"/>
                </a:lnTo>
                <a:lnTo>
                  <a:pt x="2993" y="10536"/>
                </a:lnTo>
                <a:lnTo>
                  <a:pt x="2871" y="11023"/>
                </a:lnTo>
                <a:lnTo>
                  <a:pt x="2823" y="11242"/>
                </a:lnTo>
                <a:lnTo>
                  <a:pt x="2798" y="11485"/>
                </a:lnTo>
                <a:lnTo>
                  <a:pt x="2531" y="11388"/>
                </a:lnTo>
                <a:lnTo>
                  <a:pt x="2263" y="11266"/>
                </a:lnTo>
                <a:lnTo>
                  <a:pt x="2020" y="11120"/>
                </a:lnTo>
                <a:lnTo>
                  <a:pt x="1776" y="10950"/>
                </a:lnTo>
                <a:lnTo>
                  <a:pt x="1509" y="10706"/>
                </a:lnTo>
                <a:lnTo>
                  <a:pt x="1265" y="10414"/>
                </a:lnTo>
                <a:lnTo>
                  <a:pt x="1606" y="10122"/>
                </a:lnTo>
                <a:lnTo>
                  <a:pt x="1971" y="9806"/>
                </a:lnTo>
                <a:lnTo>
                  <a:pt x="2652" y="9198"/>
                </a:lnTo>
                <a:lnTo>
                  <a:pt x="3017" y="8906"/>
                </a:lnTo>
                <a:lnTo>
                  <a:pt x="3382" y="8614"/>
                </a:lnTo>
                <a:close/>
                <a:moveTo>
                  <a:pt x="4574" y="8881"/>
                </a:moveTo>
                <a:lnTo>
                  <a:pt x="4939" y="10171"/>
                </a:lnTo>
                <a:lnTo>
                  <a:pt x="5280" y="11461"/>
                </a:lnTo>
                <a:lnTo>
                  <a:pt x="5012" y="11534"/>
                </a:lnTo>
                <a:lnTo>
                  <a:pt x="4623" y="11582"/>
                </a:lnTo>
                <a:lnTo>
                  <a:pt x="4234" y="11607"/>
                </a:lnTo>
                <a:lnTo>
                  <a:pt x="4234" y="11607"/>
                </a:lnTo>
                <a:lnTo>
                  <a:pt x="4258" y="11193"/>
                </a:lnTo>
                <a:lnTo>
                  <a:pt x="4258" y="10755"/>
                </a:lnTo>
                <a:lnTo>
                  <a:pt x="4258" y="9928"/>
                </a:lnTo>
                <a:lnTo>
                  <a:pt x="4307" y="8979"/>
                </a:lnTo>
                <a:lnTo>
                  <a:pt x="4428" y="8930"/>
                </a:lnTo>
                <a:lnTo>
                  <a:pt x="4574" y="8881"/>
                </a:lnTo>
                <a:close/>
                <a:moveTo>
                  <a:pt x="3918" y="8954"/>
                </a:moveTo>
                <a:lnTo>
                  <a:pt x="4039" y="8979"/>
                </a:lnTo>
                <a:lnTo>
                  <a:pt x="4039" y="9733"/>
                </a:lnTo>
                <a:lnTo>
                  <a:pt x="3991" y="10682"/>
                </a:lnTo>
                <a:lnTo>
                  <a:pt x="3991" y="11144"/>
                </a:lnTo>
                <a:lnTo>
                  <a:pt x="3991" y="11631"/>
                </a:lnTo>
                <a:lnTo>
                  <a:pt x="3480" y="11607"/>
                </a:lnTo>
                <a:lnTo>
                  <a:pt x="3212" y="11558"/>
                </a:lnTo>
                <a:lnTo>
                  <a:pt x="2969" y="11509"/>
                </a:lnTo>
                <a:lnTo>
                  <a:pt x="3066" y="11339"/>
                </a:lnTo>
                <a:lnTo>
                  <a:pt x="3139" y="11120"/>
                </a:lnTo>
                <a:lnTo>
                  <a:pt x="3261" y="10706"/>
                </a:lnTo>
                <a:lnTo>
                  <a:pt x="3382" y="10293"/>
                </a:lnTo>
                <a:lnTo>
                  <a:pt x="3504" y="9879"/>
                </a:lnTo>
                <a:lnTo>
                  <a:pt x="3699" y="9417"/>
                </a:lnTo>
                <a:lnTo>
                  <a:pt x="3893" y="8954"/>
                </a:lnTo>
                <a:close/>
                <a:moveTo>
                  <a:pt x="17690" y="8784"/>
                </a:moveTo>
                <a:lnTo>
                  <a:pt x="18079" y="9222"/>
                </a:lnTo>
                <a:lnTo>
                  <a:pt x="18468" y="9636"/>
                </a:lnTo>
                <a:lnTo>
                  <a:pt x="18979" y="10268"/>
                </a:lnTo>
                <a:lnTo>
                  <a:pt x="19247" y="10560"/>
                </a:lnTo>
                <a:lnTo>
                  <a:pt x="19539" y="10828"/>
                </a:lnTo>
                <a:lnTo>
                  <a:pt x="19247" y="11023"/>
                </a:lnTo>
                <a:lnTo>
                  <a:pt x="18955" y="11217"/>
                </a:lnTo>
                <a:lnTo>
                  <a:pt x="18663" y="11363"/>
                </a:lnTo>
                <a:lnTo>
                  <a:pt x="18371" y="11485"/>
                </a:lnTo>
                <a:lnTo>
                  <a:pt x="18103" y="11582"/>
                </a:lnTo>
                <a:lnTo>
                  <a:pt x="17860" y="11631"/>
                </a:lnTo>
                <a:lnTo>
                  <a:pt x="17811" y="11217"/>
                </a:lnTo>
                <a:lnTo>
                  <a:pt x="17738" y="10779"/>
                </a:lnTo>
                <a:lnTo>
                  <a:pt x="17592" y="9928"/>
                </a:lnTo>
                <a:lnTo>
                  <a:pt x="17519" y="9441"/>
                </a:lnTo>
                <a:lnTo>
                  <a:pt x="17471" y="8930"/>
                </a:lnTo>
                <a:lnTo>
                  <a:pt x="17519" y="8906"/>
                </a:lnTo>
                <a:lnTo>
                  <a:pt x="17617" y="8857"/>
                </a:lnTo>
                <a:lnTo>
                  <a:pt x="17690" y="8784"/>
                </a:lnTo>
                <a:close/>
                <a:moveTo>
                  <a:pt x="17154" y="9003"/>
                </a:moveTo>
                <a:lnTo>
                  <a:pt x="17227" y="9490"/>
                </a:lnTo>
                <a:lnTo>
                  <a:pt x="17300" y="9976"/>
                </a:lnTo>
                <a:lnTo>
                  <a:pt x="17422" y="10828"/>
                </a:lnTo>
                <a:lnTo>
                  <a:pt x="17471" y="11266"/>
                </a:lnTo>
                <a:lnTo>
                  <a:pt x="17544" y="11704"/>
                </a:lnTo>
                <a:lnTo>
                  <a:pt x="17300" y="11728"/>
                </a:lnTo>
                <a:lnTo>
                  <a:pt x="17033" y="11728"/>
                </a:lnTo>
                <a:lnTo>
                  <a:pt x="16765" y="11704"/>
                </a:lnTo>
                <a:lnTo>
                  <a:pt x="16522" y="11680"/>
                </a:lnTo>
                <a:lnTo>
                  <a:pt x="16254" y="11631"/>
                </a:lnTo>
                <a:lnTo>
                  <a:pt x="16011" y="11582"/>
                </a:lnTo>
                <a:lnTo>
                  <a:pt x="15767" y="11485"/>
                </a:lnTo>
                <a:lnTo>
                  <a:pt x="15524" y="11388"/>
                </a:lnTo>
                <a:lnTo>
                  <a:pt x="15694" y="11242"/>
                </a:lnTo>
                <a:lnTo>
                  <a:pt x="15840" y="11071"/>
                </a:lnTo>
                <a:lnTo>
                  <a:pt x="16108" y="10682"/>
                </a:lnTo>
                <a:lnTo>
                  <a:pt x="16351" y="10268"/>
                </a:lnTo>
                <a:lnTo>
                  <a:pt x="16570" y="9855"/>
                </a:lnTo>
                <a:lnTo>
                  <a:pt x="16789" y="9465"/>
                </a:lnTo>
                <a:lnTo>
                  <a:pt x="17008" y="9003"/>
                </a:lnTo>
                <a:close/>
                <a:moveTo>
                  <a:pt x="14624" y="0"/>
                </a:moveTo>
                <a:lnTo>
                  <a:pt x="14478" y="24"/>
                </a:lnTo>
                <a:lnTo>
                  <a:pt x="14332" y="73"/>
                </a:lnTo>
                <a:lnTo>
                  <a:pt x="14186" y="122"/>
                </a:lnTo>
                <a:lnTo>
                  <a:pt x="14064" y="219"/>
                </a:lnTo>
                <a:lnTo>
                  <a:pt x="14040" y="268"/>
                </a:lnTo>
                <a:lnTo>
                  <a:pt x="14015" y="292"/>
                </a:lnTo>
                <a:lnTo>
                  <a:pt x="14015" y="389"/>
                </a:lnTo>
                <a:lnTo>
                  <a:pt x="14064" y="487"/>
                </a:lnTo>
                <a:lnTo>
                  <a:pt x="14161" y="535"/>
                </a:lnTo>
                <a:lnTo>
                  <a:pt x="14161" y="779"/>
                </a:lnTo>
                <a:lnTo>
                  <a:pt x="14210" y="998"/>
                </a:lnTo>
                <a:lnTo>
                  <a:pt x="14259" y="1241"/>
                </a:lnTo>
                <a:lnTo>
                  <a:pt x="14332" y="1460"/>
                </a:lnTo>
                <a:lnTo>
                  <a:pt x="14648" y="2336"/>
                </a:lnTo>
                <a:lnTo>
                  <a:pt x="14745" y="2652"/>
                </a:lnTo>
                <a:lnTo>
                  <a:pt x="11655" y="2652"/>
                </a:lnTo>
                <a:lnTo>
                  <a:pt x="9928" y="2628"/>
                </a:lnTo>
                <a:lnTo>
                  <a:pt x="8614" y="2628"/>
                </a:lnTo>
                <a:lnTo>
                  <a:pt x="8419" y="2652"/>
                </a:lnTo>
                <a:lnTo>
                  <a:pt x="8200" y="2677"/>
                </a:lnTo>
                <a:lnTo>
                  <a:pt x="8054" y="2360"/>
                </a:lnTo>
                <a:lnTo>
                  <a:pt x="7665" y="1436"/>
                </a:lnTo>
                <a:lnTo>
                  <a:pt x="7567" y="1144"/>
                </a:lnTo>
                <a:lnTo>
                  <a:pt x="7494" y="1022"/>
                </a:lnTo>
                <a:lnTo>
                  <a:pt x="7397" y="900"/>
                </a:lnTo>
                <a:lnTo>
                  <a:pt x="7421" y="900"/>
                </a:lnTo>
                <a:lnTo>
                  <a:pt x="7835" y="973"/>
                </a:lnTo>
                <a:lnTo>
                  <a:pt x="8249" y="1071"/>
                </a:lnTo>
                <a:lnTo>
                  <a:pt x="8468" y="1095"/>
                </a:lnTo>
                <a:lnTo>
                  <a:pt x="8881" y="1095"/>
                </a:lnTo>
                <a:lnTo>
                  <a:pt x="9076" y="1046"/>
                </a:lnTo>
                <a:lnTo>
                  <a:pt x="9149" y="1022"/>
                </a:lnTo>
                <a:lnTo>
                  <a:pt x="9198" y="973"/>
                </a:lnTo>
                <a:lnTo>
                  <a:pt x="9246" y="925"/>
                </a:lnTo>
                <a:lnTo>
                  <a:pt x="9246" y="852"/>
                </a:lnTo>
                <a:lnTo>
                  <a:pt x="9246" y="779"/>
                </a:lnTo>
                <a:lnTo>
                  <a:pt x="9246" y="730"/>
                </a:lnTo>
                <a:lnTo>
                  <a:pt x="9198" y="657"/>
                </a:lnTo>
                <a:lnTo>
                  <a:pt x="9149" y="608"/>
                </a:lnTo>
                <a:lnTo>
                  <a:pt x="8954" y="535"/>
                </a:lnTo>
                <a:lnTo>
                  <a:pt x="8760" y="462"/>
                </a:lnTo>
                <a:lnTo>
                  <a:pt x="8541" y="389"/>
                </a:lnTo>
                <a:lnTo>
                  <a:pt x="8297" y="365"/>
                </a:lnTo>
                <a:lnTo>
                  <a:pt x="7835" y="316"/>
                </a:lnTo>
                <a:lnTo>
                  <a:pt x="7397" y="268"/>
                </a:lnTo>
                <a:lnTo>
                  <a:pt x="6570" y="146"/>
                </a:lnTo>
                <a:lnTo>
                  <a:pt x="6351" y="122"/>
                </a:lnTo>
                <a:lnTo>
                  <a:pt x="6132" y="97"/>
                </a:lnTo>
                <a:lnTo>
                  <a:pt x="5937" y="122"/>
                </a:lnTo>
                <a:lnTo>
                  <a:pt x="5742" y="146"/>
                </a:lnTo>
                <a:lnTo>
                  <a:pt x="5669" y="195"/>
                </a:lnTo>
                <a:lnTo>
                  <a:pt x="5621" y="219"/>
                </a:lnTo>
                <a:lnTo>
                  <a:pt x="5596" y="268"/>
                </a:lnTo>
                <a:lnTo>
                  <a:pt x="5572" y="341"/>
                </a:lnTo>
                <a:lnTo>
                  <a:pt x="5572" y="389"/>
                </a:lnTo>
                <a:lnTo>
                  <a:pt x="5596" y="438"/>
                </a:lnTo>
                <a:lnTo>
                  <a:pt x="5621" y="511"/>
                </a:lnTo>
                <a:lnTo>
                  <a:pt x="5694" y="535"/>
                </a:lnTo>
                <a:lnTo>
                  <a:pt x="5840" y="633"/>
                </a:lnTo>
                <a:lnTo>
                  <a:pt x="5986" y="681"/>
                </a:lnTo>
                <a:lnTo>
                  <a:pt x="6351" y="779"/>
                </a:lnTo>
                <a:lnTo>
                  <a:pt x="6716" y="827"/>
                </a:lnTo>
                <a:lnTo>
                  <a:pt x="7081" y="876"/>
                </a:lnTo>
                <a:lnTo>
                  <a:pt x="7056" y="1046"/>
                </a:lnTo>
                <a:lnTo>
                  <a:pt x="7056" y="1241"/>
                </a:lnTo>
                <a:lnTo>
                  <a:pt x="7105" y="1411"/>
                </a:lnTo>
                <a:lnTo>
                  <a:pt x="7154" y="1606"/>
                </a:lnTo>
                <a:lnTo>
                  <a:pt x="7324" y="1995"/>
                </a:lnTo>
                <a:lnTo>
                  <a:pt x="7470" y="2312"/>
                </a:lnTo>
                <a:lnTo>
                  <a:pt x="7762" y="3042"/>
                </a:lnTo>
                <a:lnTo>
                  <a:pt x="7665" y="3115"/>
                </a:lnTo>
                <a:lnTo>
                  <a:pt x="7567" y="3188"/>
                </a:lnTo>
                <a:lnTo>
                  <a:pt x="7397" y="3382"/>
                </a:lnTo>
                <a:lnTo>
                  <a:pt x="7105" y="3796"/>
                </a:lnTo>
                <a:lnTo>
                  <a:pt x="6594" y="4477"/>
                </a:lnTo>
                <a:lnTo>
                  <a:pt x="6521" y="4429"/>
                </a:lnTo>
                <a:lnTo>
                  <a:pt x="6448" y="4404"/>
                </a:lnTo>
                <a:lnTo>
                  <a:pt x="6375" y="4429"/>
                </a:lnTo>
                <a:lnTo>
                  <a:pt x="6059" y="4234"/>
                </a:lnTo>
                <a:lnTo>
                  <a:pt x="5718" y="4064"/>
                </a:lnTo>
                <a:lnTo>
                  <a:pt x="5353" y="3918"/>
                </a:lnTo>
                <a:lnTo>
                  <a:pt x="5012" y="3820"/>
                </a:lnTo>
                <a:lnTo>
                  <a:pt x="4647" y="3772"/>
                </a:lnTo>
                <a:lnTo>
                  <a:pt x="4282" y="3747"/>
                </a:lnTo>
                <a:lnTo>
                  <a:pt x="3893" y="3747"/>
                </a:lnTo>
                <a:lnTo>
                  <a:pt x="3528" y="3772"/>
                </a:lnTo>
                <a:lnTo>
                  <a:pt x="3188" y="3845"/>
                </a:lnTo>
                <a:lnTo>
                  <a:pt x="2823" y="3966"/>
                </a:lnTo>
                <a:lnTo>
                  <a:pt x="2482" y="4088"/>
                </a:lnTo>
                <a:lnTo>
                  <a:pt x="2141" y="4258"/>
                </a:lnTo>
                <a:lnTo>
                  <a:pt x="1825" y="4453"/>
                </a:lnTo>
                <a:lnTo>
                  <a:pt x="1509" y="4672"/>
                </a:lnTo>
                <a:lnTo>
                  <a:pt x="1241" y="4915"/>
                </a:lnTo>
                <a:lnTo>
                  <a:pt x="973" y="5207"/>
                </a:lnTo>
                <a:lnTo>
                  <a:pt x="706" y="5548"/>
                </a:lnTo>
                <a:lnTo>
                  <a:pt x="487" y="5913"/>
                </a:lnTo>
                <a:lnTo>
                  <a:pt x="316" y="6302"/>
                </a:lnTo>
                <a:lnTo>
                  <a:pt x="195" y="6716"/>
                </a:lnTo>
                <a:lnTo>
                  <a:pt x="73" y="7129"/>
                </a:lnTo>
                <a:lnTo>
                  <a:pt x="24" y="7567"/>
                </a:lnTo>
                <a:lnTo>
                  <a:pt x="0" y="8005"/>
                </a:lnTo>
                <a:lnTo>
                  <a:pt x="24" y="8443"/>
                </a:lnTo>
                <a:lnTo>
                  <a:pt x="73" y="8881"/>
                </a:lnTo>
                <a:lnTo>
                  <a:pt x="170" y="9295"/>
                </a:lnTo>
                <a:lnTo>
                  <a:pt x="292" y="9709"/>
                </a:lnTo>
                <a:lnTo>
                  <a:pt x="462" y="10122"/>
                </a:lnTo>
                <a:lnTo>
                  <a:pt x="657" y="10487"/>
                </a:lnTo>
                <a:lnTo>
                  <a:pt x="900" y="10852"/>
                </a:lnTo>
                <a:lnTo>
                  <a:pt x="1192" y="11169"/>
                </a:lnTo>
                <a:lnTo>
                  <a:pt x="1484" y="11461"/>
                </a:lnTo>
                <a:lnTo>
                  <a:pt x="1679" y="11607"/>
                </a:lnTo>
                <a:lnTo>
                  <a:pt x="1874" y="11728"/>
                </a:lnTo>
                <a:lnTo>
                  <a:pt x="2068" y="11826"/>
                </a:lnTo>
                <a:lnTo>
                  <a:pt x="2287" y="11923"/>
                </a:lnTo>
                <a:lnTo>
                  <a:pt x="2506" y="11996"/>
                </a:lnTo>
                <a:lnTo>
                  <a:pt x="2725" y="12045"/>
                </a:lnTo>
                <a:lnTo>
                  <a:pt x="3163" y="12142"/>
                </a:lnTo>
                <a:lnTo>
                  <a:pt x="3626" y="12166"/>
                </a:lnTo>
                <a:lnTo>
                  <a:pt x="4088" y="12166"/>
                </a:lnTo>
                <a:lnTo>
                  <a:pt x="4550" y="12142"/>
                </a:lnTo>
                <a:lnTo>
                  <a:pt x="4988" y="12093"/>
                </a:lnTo>
                <a:lnTo>
                  <a:pt x="5450" y="11996"/>
                </a:lnTo>
                <a:lnTo>
                  <a:pt x="5840" y="11874"/>
                </a:lnTo>
                <a:lnTo>
                  <a:pt x="6229" y="11704"/>
                </a:lnTo>
                <a:lnTo>
                  <a:pt x="6594" y="11485"/>
                </a:lnTo>
                <a:lnTo>
                  <a:pt x="6910" y="11217"/>
                </a:lnTo>
                <a:lnTo>
                  <a:pt x="7202" y="10925"/>
                </a:lnTo>
                <a:lnTo>
                  <a:pt x="7494" y="10585"/>
                </a:lnTo>
                <a:lnTo>
                  <a:pt x="7738" y="10220"/>
                </a:lnTo>
                <a:lnTo>
                  <a:pt x="7981" y="9806"/>
                </a:lnTo>
                <a:lnTo>
                  <a:pt x="8151" y="9368"/>
                </a:lnTo>
                <a:lnTo>
                  <a:pt x="8297" y="8881"/>
                </a:lnTo>
                <a:lnTo>
                  <a:pt x="8395" y="8395"/>
                </a:lnTo>
                <a:lnTo>
                  <a:pt x="10244" y="8346"/>
                </a:lnTo>
                <a:lnTo>
                  <a:pt x="10293" y="8419"/>
                </a:lnTo>
                <a:lnTo>
                  <a:pt x="10366" y="8443"/>
                </a:lnTo>
                <a:lnTo>
                  <a:pt x="10439" y="8468"/>
                </a:lnTo>
                <a:lnTo>
                  <a:pt x="10512" y="8443"/>
                </a:lnTo>
                <a:lnTo>
                  <a:pt x="10585" y="8395"/>
                </a:lnTo>
                <a:lnTo>
                  <a:pt x="10633" y="8346"/>
                </a:lnTo>
                <a:lnTo>
                  <a:pt x="10682" y="8273"/>
                </a:lnTo>
                <a:lnTo>
                  <a:pt x="10682" y="8200"/>
                </a:lnTo>
                <a:lnTo>
                  <a:pt x="10925" y="7981"/>
                </a:lnTo>
                <a:lnTo>
                  <a:pt x="11169" y="7762"/>
                </a:lnTo>
                <a:lnTo>
                  <a:pt x="11582" y="7300"/>
                </a:lnTo>
                <a:lnTo>
                  <a:pt x="12190" y="6618"/>
                </a:lnTo>
                <a:lnTo>
                  <a:pt x="12799" y="5913"/>
                </a:lnTo>
                <a:lnTo>
                  <a:pt x="13894" y="4623"/>
                </a:lnTo>
                <a:lnTo>
                  <a:pt x="14964" y="3285"/>
                </a:lnTo>
                <a:lnTo>
                  <a:pt x="15329" y="4258"/>
                </a:lnTo>
                <a:lnTo>
                  <a:pt x="14964" y="4429"/>
                </a:lnTo>
                <a:lnTo>
                  <a:pt x="14648" y="4623"/>
                </a:lnTo>
                <a:lnTo>
                  <a:pt x="14332" y="4866"/>
                </a:lnTo>
                <a:lnTo>
                  <a:pt x="14040" y="5110"/>
                </a:lnTo>
                <a:lnTo>
                  <a:pt x="13796" y="5402"/>
                </a:lnTo>
                <a:lnTo>
                  <a:pt x="13553" y="5718"/>
                </a:lnTo>
                <a:lnTo>
                  <a:pt x="13358" y="6034"/>
                </a:lnTo>
                <a:lnTo>
                  <a:pt x="13188" y="6375"/>
                </a:lnTo>
                <a:lnTo>
                  <a:pt x="13042" y="6740"/>
                </a:lnTo>
                <a:lnTo>
                  <a:pt x="12945" y="7105"/>
                </a:lnTo>
                <a:lnTo>
                  <a:pt x="12872" y="7494"/>
                </a:lnTo>
                <a:lnTo>
                  <a:pt x="12823" y="7859"/>
                </a:lnTo>
                <a:lnTo>
                  <a:pt x="12823" y="8249"/>
                </a:lnTo>
                <a:lnTo>
                  <a:pt x="12847" y="8638"/>
                </a:lnTo>
                <a:lnTo>
                  <a:pt x="12920" y="9027"/>
                </a:lnTo>
                <a:lnTo>
                  <a:pt x="13018" y="9417"/>
                </a:lnTo>
                <a:lnTo>
                  <a:pt x="13188" y="9830"/>
                </a:lnTo>
                <a:lnTo>
                  <a:pt x="13383" y="10244"/>
                </a:lnTo>
                <a:lnTo>
                  <a:pt x="13626" y="10585"/>
                </a:lnTo>
                <a:lnTo>
                  <a:pt x="13918" y="10925"/>
                </a:lnTo>
                <a:lnTo>
                  <a:pt x="14210" y="11217"/>
                </a:lnTo>
                <a:lnTo>
                  <a:pt x="14551" y="11485"/>
                </a:lnTo>
                <a:lnTo>
                  <a:pt x="14916" y="11704"/>
                </a:lnTo>
                <a:lnTo>
                  <a:pt x="15305" y="11874"/>
                </a:lnTo>
                <a:lnTo>
                  <a:pt x="15694" y="12020"/>
                </a:lnTo>
                <a:lnTo>
                  <a:pt x="16108" y="12142"/>
                </a:lnTo>
                <a:lnTo>
                  <a:pt x="16522" y="12215"/>
                </a:lnTo>
                <a:lnTo>
                  <a:pt x="16960" y="12239"/>
                </a:lnTo>
                <a:lnTo>
                  <a:pt x="17398" y="12239"/>
                </a:lnTo>
                <a:lnTo>
                  <a:pt x="17836" y="12191"/>
                </a:lnTo>
                <a:lnTo>
                  <a:pt x="18249" y="12093"/>
                </a:lnTo>
                <a:lnTo>
                  <a:pt x="18687" y="11947"/>
                </a:lnTo>
                <a:lnTo>
                  <a:pt x="19052" y="11777"/>
                </a:lnTo>
                <a:lnTo>
                  <a:pt x="19442" y="11582"/>
                </a:lnTo>
                <a:lnTo>
                  <a:pt x="19782" y="11339"/>
                </a:lnTo>
                <a:lnTo>
                  <a:pt x="20123" y="11096"/>
                </a:lnTo>
                <a:lnTo>
                  <a:pt x="20439" y="10804"/>
                </a:lnTo>
                <a:lnTo>
                  <a:pt x="20707" y="10487"/>
                </a:lnTo>
                <a:lnTo>
                  <a:pt x="20974" y="10147"/>
                </a:lnTo>
                <a:lnTo>
                  <a:pt x="21193" y="9782"/>
                </a:lnTo>
                <a:lnTo>
                  <a:pt x="21388" y="9417"/>
                </a:lnTo>
                <a:lnTo>
                  <a:pt x="21534" y="9027"/>
                </a:lnTo>
                <a:lnTo>
                  <a:pt x="21631" y="8614"/>
                </a:lnTo>
                <a:lnTo>
                  <a:pt x="21680" y="8224"/>
                </a:lnTo>
                <a:lnTo>
                  <a:pt x="21704" y="7811"/>
                </a:lnTo>
                <a:lnTo>
                  <a:pt x="21656" y="7397"/>
                </a:lnTo>
                <a:lnTo>
                  <a:pt x="21583" y="6983"/>
                </a:lnTo>
                <a:lnTo>
                  <a:pt x="21412" y="6570"/>
                </a:lnTo>
                <a:lnTo>
                  <a:pt x="21218" y="6180"/>
                </a:lnTo>
                <a:lnTo>
                  <a:pt x="20974" y="5791"/>
                </a:lnTo>
                <a:lnTo>
                  <a:pt x="20682" y="5450"/>
                </a:lnTo>
                <a:lnTo>
                  <a:pt x="20342" y="5110"/>
                </a:lnTo>
                <a:lnTo>
                  <a:pt x="20001" y="4818"/>
                </a:lnTo>
                <a:lnTo>
                  <a:pt x="19636" y="4526"/>
                </a:lnTo>
                <a:lnTo>
                  <a:pt x="19247" y="4307"/>
                </a:lnTo>
                <a:lnTo>
                  <a:pt x="18858" y="4088"/>
                </a:lnTo>
                <a:lnTo>
                  <a:pt x="18493" y="3942"/>
                </a:lnTo>
                <a:lnTo>
                  <a:pt x="18103" y="3845"/>
                </a:lnTo>
                <a:lnTo>
                  <a:pt x="17738" y="3772"/>
                </a:lnTo>
                <a:lnTo>
                  <a:pt x="17349" y="3747"/>
                </a:lnTo>
                <a:lnTo>
                  <a:pt x="16960" y="3747"/>
                </a:lnTo>
                <a:lnTo>
                  <a:pt x="16570" y="3820"/>
                </a:lnTo>
                <a:lnTo>
                  <a:pt x="16205" y="3918"/>
                </a:lnTo>
                <a:lnTo>
                  <a:pt x="15840" y="4039"/>
                </a:lnTo>
                <a:lnTo>
                  <a:pt x="15159" y="2214"/>
                </a:lnTo>
                <a:lnTo>
                  <a:pt x="15013" y="1801"/>
                </a:lnTo>
                <a:lnTo>
                  <a:pt x="14891" y="1387"/>
                </a:lnTo>
                <a:lnTo>
                  <a:pt x="14721" y="973"/>
                </a:lnTo>
                <a:lnTo>
                  <a:pt x="14648" y="779"/>
                </a:lnTo>
                <a:lnTo>
                  <a:pt x="14526" y="584"/>
                </a:lnTo>
                <a:lnTo>
                  <a:pt x="14794" y="560"/>
                </a:lnTo>
                <a:lnTo>
                  <a:pt x="15256" y="560"/>
                </a:lnTo>
                <a:lnTo>
                  <a:pt x="15475" y="584"/>
                </a:lnTo>
                <a:lnTo>
                  <a:pt x="15694" y="633"/>
                </a:lnTo>
                <a:lnTo>
                  <a:pt x="15816" y="657"/>
                </a:lnTo>
                <a:lnTo>
                  <a:pt x="15840" y="706"/>
                </a:lnTo>
                <a:lnTo>
                  <a:pt x="15865" y="730"/>
                </a:lnTo>
                <a:lnTo>
                  <a:pt x="15865" y="852"/>
                </a:lnTo>
                <a:lnTo>
                  <a:pt x="15840" y="1022"/>
                </a:lnTo>
                <a:lnTo>
                  <a:pt x="15743" y="1119"/>
                </a:lnTo>
                <a:lnTo>
                  <a:pt x="15646" y="1217"/>
                </a:lnTo>
                <a:lnTo>
                  <a:pt x="15621" y="1314"/>
                </a:lnTo>
                <a:lnTo>
                  <a:pt x="15621" y="1387"/>
                </a:lnTo>
                <a:lnTo>
                  <a:pt x="15646" y="1411"/>
                </a:lnTo>
                <a:lnTo>
                  <a:pt x="15670" y="1436"/>
                </a:lnTo>
                <a:lnTo>
                  <a:pt x="15743" y="1484"/>
                </a:lnTo>
                <a:lnTo>
                  <a:pt x="15840" y="1484"/>
                </a:lnTo>
                <a:lnTo>
                  <a:pt x="16011" y="1387"/>
                </a:lnTo>
                <a:lnTo>
                  <a:pt x="16157" y="1265"/>
                </a:lnTo>
                <a:lnTo>
                  <a:pt x="16278" y="1119"/>
                </a:lnTo>
                <a:lnTo>
                  <a:pt x="16376" y="949"/>
                </a:lnTo>
                <a:lnTo>
                  <a:pt x="16424" y="779"/>
                </a:lnTo>
                <a:lnTo>
                  <a:pt x="16424" y="681"/>
                </a:lnTo>
                <a:lnTo>
                  <a:pt x="16400" y="584"/>
                </a:lnTo>
                <a:lnTo>
                  <a:pt x="16376" y="511"/>
                </a:lnTo>
                <a:lnTo>
                  <a:pt x="16327" y="414"/>
                </a:lnTo>
                <a:lnTo>
                  <a:pt x="16254" y="341"/>
                </a:lnTo>
                <a:lnTo>
                  <a:pt x="16157" y="268"/>
                </a:lnTo>
                <a:lnTo>
                  <a:pt x="15938" y="170"/>
                </a:lnTo>
                <a:lnTo>
                  <a:pt x="15719" y="97"/>
                </a:lnTo>
                <a:lnTo>
                  <a:pt x="15475" y="49"/>
                </a:lnTo>
                <a:lnTo>
                  <a:pt x="15232" y="24"/>
                </a:lnTo>
                <a:lnTo>
                  <a:pt x="149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9"/>
          <p:cNvSpPr/>
          <p:nvPr/>
        </p:nvSpPr>
        <p:spPr>
          <a:xfrm>
            <a:off x="1730429" y="3916416"/>
            <a:ext cx="299357" cy="315183"/>
          </a:xfrm>
          <a:custGeom>
            <a:avLst/>
            <a:gdLst/>
            <a:ahLst/>
            <a:cxnLst/>
            <a:rect l="l" t="t" r="r" b="b"/>
            <a:pathLst>
              <a:path w="17496" h="18421" extrusionOk="0">
                <a:moveTo>
                  <a:pt x="7421" y="1047"/>
                </a:moveTo>
                <a:lnTo>
                  <a:pt x="7373" y="1071"/>
                </a:lnTo>
                <a:lnTo>
                  <a:pt x="7348" y="1120"/>
                </a:lnTo>
                <a:lnTo>
                  <a:pt x="7324" y="1169"/>
                </a:lnTo>
                <a:lnTo>
                  <a:pt x="7348" y="1315"/>
                </a:lnTo>
                <a:lnTo>
                  <a:pt x="7348" y="1461"/>
                </a:lnTo>
                <a:lnTo>
                  <a:pt x="7324" y="1582"/>
                </a:lnTo>
                <a:lnTo>
                  <a:pt x="7300" y="1704"/>
                </a:lnTo>
                <a:lnTo>
                  <a:pt x="7178" y="1923"/>
                </a:lnTo>
                <a:lnTo>
                  <a:pt x="7008" y="2142"/>
                </a:lnTo>
                <a:lnTo>
                  <a:pt x="6862" y="2385"/>
                </a:lnTo>
                <a:lnTo>
                  <a:pt x="6813" y="2483"/>
                </a:lnTo>
                <a:lnTo>
                  <a:pt x="6765" y="2604"/>
                </a:lnTo>
                <a:lnTo>
                  <a:pt x="6740" y="2750"/>
                </a:lnTo>
                <a:lnTo>
                  <a:pt x="6740" y="2872"/>
                </a:lnTo>
                <a:lnTo>
                  <a:pt x="6740" y="3018"/>
                </a:lnTo>
                <a:lnTo>
                  <a:pt x="6789" y="3164"/>
                </a:lnTo>
                <a:lnTo>
                  <a:pt x="6862" y="3286"/>
                </a:lnTo>
                <a:lnTo>
                  <a:pt x="6959" y="3432"/>
                </a:lnTo>
                <a:lnTo>
                  <a:pt x="7154" y="3699"/>
                </a:lnTo>
                <a:lnTo>
                  <a:pt x="7251" y="3845"/>
                </a:lnTo>
                <a:lnTo>
                  <a:pt x="7275" y="3991"/>
                </a:lnTo>
                <a:lnTo>
                  <a:pt x="7275" y="4064"/>
                </a:lnTo>
                <a:lnTo>
                  <a:pt x="7275" y="4137"/>
                </a:lnTo>
                <a:lnTo>
                  <a:pt x="7251" y="4186"/>
                </a:lnTo>
                <a:lnTo>
                  <a:pt x="7178" y="4259"/>
                </a:lnTo>
                <a:lnTo>
                  <a:pt x="7154" y="4332"/>
                </a:lnTo>
                <a:lnTo>
                  <a:pt x="7129" y="4405"/>
                </a:lnTo>
                <a:lnTo>
                  <a:pt x="7129" y="4478"/>
                </a:lnTo>
                <a:lnTo>
                  <a:pt x="7178" y="4527"/>
                </a:lnTo>
                <a:lnTo>
                  <a:pt x="7251" y="4575"/>
                </a:lnTo>
                <a:lnTo>
                  <a:pt x="7324" y="4600"/>
                </a:lnTo>
                <a:lnTo>
                  <a:pt x="7397" y="4575"/>
                </a:lnTo>
                <a:lnTo>
                  <a:pt x="7470" y="4527"/>
                </a:lnTo>
                <a:lnTo>
                  <a:pt x="7567" y="4429"/>
                </a:lnTo>
                <a:lnTo>
                  <a:pt x="7616" y="4332"/>
                </a:lnTo>
                <a:lnTo>
                  <a:pt x="7665" y="4235"/>
                </a:lnTo>
                <a:lnTo>
                  <a:pt x="7689" y="4113"/>
                </a:lnTo>
                <a:lnTo>
                  <a:pt x="7689" y="4016"/>
                </a:lnTo>
                <a:lnTo>
                  <a:pt x="7665" y="3918"/>
                </a:lnTo>
                <a:lnTo>
                  <a:pt x="7592" y="3724"/>
                </a:lnTo>
                <a:lnTo>
                  <a:pt x="7470" y="3505"/>
                </a:lnTo>
                <a:lnTo>
                  <a:pt x="7324" y="3310"/>
                </a:lnTo>
                <a:lnTo>
                  <a:pt x="7202" y="3115"/>
                </a:lnTo>
                <a:lnTo>
                  <a:pt x="7105" y="2921"/>
                </a:lnTo>
                <a:lnTo>
                  <a:pt x="7081" y="2823"/>
                </a:lnTo>
                <a:lnTo>
                  <a:pt x="7105" y="2726"/>
                </a:lnTo>
                <a:lnTo>
                  <a:pt x="7154" y="2604"/>
                </a:lnTo>
                <a:lnTo>
                  <a:pt x="7202" y="2483"/>
                </a:lnTo>
                <a:lnTo>
                  <a:pt x="7373" y="2239"/>
                </a:lnTo>
                <a:lnTo>
                  <a:pt x="7543" y="1972"/>
                </a:lnTo>
                <a:lnTo>
                  <a:pt x="7689" y="1728"/>
                </a:lnTo>
                <a:lnTo>
                  <a:pt x="7738" y="1607"/>
                </a:lnTo>
                <a:lnTo>
                  <a:pt x="7762" y="1485"/>
                </a:lnTo>
                <a:lnTo>
                  <a:pt x="7762" y="1363"/>
                </a:lnTo>
                <a:lnTo>
                  <a:pt x="7713" y="1242"/>
                </a:lnTo>
                <a:lnTo>
                  <a:pt x="7616" y="1144"/>
                </a:lnTo>
                <a:lnTo>
                  <a:pt x="7494" y="1071"/>
                </a:lnTo>
                <a:lnTo>
                  <a:pt x="7421" y="1047"/>
                </a:lnTo>
                <a:close/>
                <a:moveTo>
                  <a:pt x="10293" y="1242"/>
                </a:moveTo>
                <a:lnTo>
                  <a:pt x="10268" y="1266"/>
                </a:lnTo>
                <a:lnTo>
                  <a:pt x="10244" y="1363"/>
                </a:lnTo>
                <a:lnTo>
                  <a:pt x="10220" y="1485"/>
                </a:lnTo>
                <a:lnTo>
                  <a:pt x="10195" y="1607"/>
                </a:lnTo>
                <a:lnTo>
                  <a:pt x="10171" y="1680"/>
                </a:lnTo>
                <a:lnTo>
                  <a:pt x="10098" y="1826"/>
                </a:lnTo>
                <a:lnTo>
                  <a:pt x="10001" y="1923"/>
                </a:lnTo>
                <a:lnTo>
                  <a:pt x="9782" y="2166"/>
                </a:lnTo>
                <a:lnTo>
                  <a:pt x="9684" y="2288"/>
                </a:lnTo>
                <a:lnTo>
                  <a:pt x="9611" y="2434"/>
                </a:lnTo>
                <a:lnTo>
                  <a:pt x="9587" y="2604"/>
                </a:lnTo>
                <a:lnTo>
                  <a:pt x="9587" y="2775"/>
                </a:lnTo>
                <a:lnTo>
                  <a:pt x="9636" y="2921"/>
                </a:lnTo>
                <a:lnTo>
                  <a:pt x="9709" y="3042"/>
                </a:lnTo>
                <a:lnTo>
                  <a:pt x="9879" y="3286"/>
                </a:lnTo>
                <a:lnTo>
                  <a:pt x="10001" y="3456"/>
                </a:lnTo>
                <a:lnTo>
                  <a:pt x="10074" y="3626"/>
                </a:lnTo>
                <a:lnTo>
                  <a:pt x="10098" y="3724"/>
                </a:lnTo>
                <a:lnTo>
                  <a:pt x="10098" y="3821"/>
                </a:lnTo>
                <a:lnTo>
                  <a:pt x="10074" y="3918"/>
                </a:lnTo>
                <a:lnTo>
                  <a:pt x="10025" y="4016"/>
                </a:lnTo>
                <a:lnTo>
                  <a:pt x="9952" y="4137"/>
                </a:lnTo>
                <a:lnTo>
                  <a:pt x="9855" y="4235"/>
                </a:lnTo>
                <a:lnTo>
                  <a:pt x="9782" y="4332"/>
                </a:lnTo>
                <a:lnTo>
                  <a:pt x="9709" y="4454"/>
                </a:lnTo>
                <a:lnTo>
                  <a:pt x="9684" y="4502"/>
                </a:lnTo>
                <a:lnTo>
                  <a:pt x="9684" y="4575"/>
                </a:lnTo>
                <a:lnTo>
                  <a:pt x="9733" y="4673"/>
                </a:lnTo>
                <a:lnTo>
                  <a:pt x="9757" y="4721"/>
                </a:lnTo>
                <a:lnTo>
                  <a:pt x="9806" y="4746"/>
                </a:lnTo>
                <a:lnTo>
                  <a:pt x="9855" y="4770"/>
                </a:lnTo>
                <a:lnTo>
                  <a:pt x="9928" y="4746"/>
                </a:lnTo>
                <a:lnTo>
                  <a:pt x="10122" y="4648"/>
                </a:lnTo>
                <a:lnTo>
                  <a:pt x="10268" y="4502"/>
                </a:lnTo>
                <a:lnTo>
                  <a:pt x="10414" y="4332"/>
                </a:lnTo>
                <a:lnTo>
                  <a:pt x="10487" y="4137"/>
                </a:lnTo>
                <a:lnTo>
                  <a:pt x="10536" y="3943"/>
                </a:lnTo>
                <a:lnTo>
                  <a:pt x="10536" y="3724"/>
                </a:lnTo>
                <a:lnTo>
                  <a:pt x="10487" y="3505"/>
                </a:lnTo>
                <a:lnTo>
                  <a:pt x="10414" y="3310"/>
                </a:lnTo>
                <a:lnTo>
                  <a:pt x="10293" y="3140"/>
                </a:lnTo>
                <a:lnTo>
                  <a:pt x="10171" y="2994"/>
                </a:lnTo>
                <a:lnTo>
                  <a:pt x="10074" y="2872"/>
                </a:lnTo>
                <a:lnTo>
                  <a:pt x="10025" y="2775"/>
                </a:lnTo>
                <a:lnTo>
                  <a:pt x="10001" y="2653"/>
                </a:lnTo>
                <a:lnTo>
                  <a:pt x="10025" y="2556"/>
                </a:lnTo>
                <a:lnTo>
                  <a:pt x="10074" y="2434"/>
                </a:lnTo>
                <a:lnTo>
                  <a:pt x="10122" y="2337"/>
                </a:lnTo>
                <a:lnTo>
                  <a:pt x="10293" y="2118"/>
                </a:lnTo>
                <a:lnTo>
                  <a:pt x="10414" y="1947"/>
                </a:lnTo>
                <a:lnTo>
                  <a:pt x="10512" y="1753"/>
                </a:lnTo>
                <a:lnTo>
                  <a:pt x="10512" y="1655"/>
                </a:lnTo>
                <a:lnTo>
                  <a:pt x="10536" y="1558"/>
                </a:lnTo>
                <a:lnTo>
                  <a:pt x="10512" y="1461"/>
                </a:lnTo>
                <a:lnTo>
                  <a:pt x="10487" y="1363"/>
                </a:lnTo>
                <a:lnTo>
                  <a:pt x="10463" y="1290"/>
                </a:lnTo>
                <a:lnTo>
                  <a:pt x="10390" y="1266"/>
                </a:lnTo>
                <a:lnTo>
                  <a:pt x="10317" y="1242"/>
                </a:lnTo>
                <a:close/>
                <a:moveTo>
                  <a:pt x="8322" y="1"/>
                </a:moveTo>
                <a:lnTo>
                  <a:pt x="8273" y="49"/>
                </a:lnTo>
                <a:lnTo>
                  <a:pt x="8249" y="98"/>
                </a:lnTo>
                <a:lnTo>
                  <a:pt x="8273" y="171"/>
                </a:lnTo>
                <a:lnTo>
                  <a:pt x="8492" y="512"/>
                </a:lnTo>
                <a:lnTo>
                  <a:pt x="8614" y="682"/>
                </a:lnTo>
                <a:lnTo>
                  <a:pt x="8687" y="877"/>
                </a:lnTo>
                <a:lnTo>
                  <a:pt x="8711" y="1023"/>
                </a:lnTo>
                <a:lnTo>
                  <a:pt x="8735" y="1144"/>
                </a:lnTo>
                <a:lnTo>
                  <a:pt x="8711" y="1266"/>
                </a:lnTo>
                <a:lnTo>
                  <a:pt x="8687" y="1388"/>
                </a:lnTo>
                <a:lnTo>
                  <a:pt x="8614" y="1631"/>
                </a:lnTo>
                <a:lnTo>
                  <a:pt x="8492" y="1850"/>
                </a:lnTo>
                <a:lnTo>
                  <a:pt x="8322" y="2166"/>
                </a:lnTo>
                <a:lnTo>
                  <a:pt x="8249" y="2312"/>
                </a:lnTo>
                <a:lnTo>
                  <a:pt x="8200" y="2458"/>
                </a:lnTo>
                <a:lnTo>
                  <a:pt x="8200" y="2604"/>
                </a:lnTo>
                <a:lnTo>
                  <a:pt x="8200" y="2775"/>
                </a:lnTo>
                <a:lnTo>
                  <a:pt x="8249" y="2921"/>
                </a:lnTo>
                <a:lnTo>
                  <a:pt x="8322" y="3091"/>
                </a:lnTo>
                <a:lnTo>
                  <a:pt x="8419" y="3213"/>
                </a:lnTo>
                <a:lnTo>
                  <a:pt x="8516" y="3334"/>
                </a:lnTo>
                <a:lnTo>
                  <a:pt x="8589" y="3432"/>
                </a:lnTo>
                <a:lnTo>
                  <a:pt x="8638" y="3529"/>
                </a:lnTo>
                <a:lnTo>
                  <a:pt x="8662" y="3651"/>
                </a:lnTo>
                <a:lnTo>
                  <a:pt x="8662" y="3748"/>
                </a:lnTo>
                <a:lnTo>
                  <a:pt x="8638" y="3845"/>
                </a:lnTo>
                <a:lnTo>
                  <a:pt x="8614" y="3967"/>
                </a:lnTo>
                <a:lnTo>
                  <a:pt x="8516" y="4162"/>
                </a:lnTo>
                <a:lnTo>
                  <a:pt x="8297" y="4551"/>
                </a:lnTo>
                <a:lnTo>
                  <a:pt x="8200" y="4746"/>
                </a:lnTo>
                <a:lnTo>
                  <a:pt x="8103" y="4940"/>
                </a:lnTo>
                <a:lnTo>
                  <a:pt x="8054" y="5062"/>
                </a:lnTo>
                <a:lnTo>
                  <a:pt x="8054" y="5208"/>
                </a:lnTo>
                <a:lnTo>
                  <a:pt x="8054" y="5354"/>
                </a:lnTo>
                <a:lnTo>
                  <a:pt x="8078" y="5476"/>
                </a:lnTo>
                <a:lnTo>
                  <a:pt x="8127" y="5622"/>
                </a:lnTo>
                <a:lnTo>
                  <a:pt x="8224" y="5719"/>
                </a:lnTo>
                <a:lnTo>
                  <a:pt x="8297" y="5816"/>
                </a:lnTo>
                <a:lnTo>
                  <a:pt x="8419" y="5889"/>
                </a:lnTo>
                <a:lnTo>
                  <a:pt x="8492" y="5914"/>
                </a:lnTo>
                <a:lnTo>
                  <a:pt x="8565" y="5914"/>
                </a:lnTo>
                <a:lnTo>
                  <a:pt x="8614" y="5889"/>
                </a:lnTo>
                <a:lnTo>
                  <a:pt x="8662" y="5841"/>
                </a:lnTo>
                <a:lnTo>
                  <a:pt x="8711" y="5792"/>
                </a:lnTo>
                <a:lnTo>
                  <a:pt x="8711" y="5719"/>
                </a:lnTo>
                <a:lnTo>
                  <a:pt x="8687" y="5670"/>
                </a:lnTo>
                <a:lnTo>
                  <a:pt x="8662" y="5597"/>
                </a:lnTo>
                <a:lnTo>
                  <a:pt x="8589" y="5476"/>
                </a:lnTo>
                <a:lnTo>
                  <a:pt x="8541" y="5378"/>
                </a:lnTo>
                <a:lnTo>
                  <a:pt x="8516" y="5257"/>
                </a:lnTo>
                <a:lnTo>
                  <a:pt x="8516" y="5159"/>
                </a:lnTo>
                <a:lnTo>
                  <a:pt x="8541" y="5038"/>
                </a:lnTo>
                <a:lnTo>
                  <a:pt x="8565" y="4940"/>
                </a:lnTo>
                <a:lnTo>
                  <a:pt x="8687" y="4721"/>
                </a:lnTo>
                <a:lnTo>
                  <a:pt x="8954" y="4283"/>
                </a:lnTo>
                <a:lnTo>
                  <a:pt x="9076" y="4040"/>
                </a:lnTo>
                <a:lnTo>
                  <a:pt x="9100" y="3943"/>
                </a:lnTo>
                <a:lnTo>
                  <a:pt x="9125" y="3821"/>
                </a:lnTo>
                <a:lnTo>
                  <a:pt x="9125" y="3626"/>
                </a:lnTo>
                <a:lnTo>
                  <a:pt x="9076" y="3480"/>
                </a:lnTo>
                <a:lnTo>
                  <a:pt x="9027" y="3310"/>
                </a:lnTo>
                <a:lnTo>
                  <a:pt x="8930" y="3164"/>
                </a:lnTo>
                <a:lnTo>
                  <a:pt x="8784" y="2921"/>
                </a:lnTo>
                <a:lnTo>
                  <a:pt x="8711" y="2823"/>
                </a:lnTo>
                <a:lnTo>
                  <a:pt x="8662" y="2726"/>
                </a:lnTo>
                <a:lnTo>
                  <a:pt x="8662" y="2604"/>
                </a:lnTo>
                <a:lnTo>
                  <a:pt x="8662" y="2507"/>
                </a:lnTo>
                <a:lnTo>
                  <a:pt x="8711" y="2361"/>
                </a:lnTo>
                <a:lnTo>
                  <a:pt x="8784" y="2215"/>
                </a:lnTo>
                <a:lnTo>
                  <a:pt x="8954" y="1899"/>
                </a:lnTo>
                <a:lnTo>
                  <a:pt x="9076" y="1582"/>
                </a:lnTo>
                <a:lnTo>
                  <a:pt x="9125" y="1436"/>
                </a:lnTo>
                <a:lnTo>
                  <a:pt x="9149" y="1266"/>
                </a:lnTo>
                <a:lnTo>
                  <a:pt x="9149" y="1096"/>
                </a:lnTo>
                <a:lnTo>
                  <a:pt x="9125" y="901"/>
                </a:lnTo>
                <a:lnTo>
                  <a:pt x="9100" y="755"/>
                </a:lnTo>
                <a:lnTo>
                  <a:pt x="9052" y="609"/>
                </a:lnTo>
                <a:lnTo>
                  <a:pt x="8979" y="463"/>
                </a:lnTo>
                <a:lnTo>
                  <a:pt x="8881" y="341"/>
                </a:lnTo>
                <a:lnTo>
                  <a:pt x="8784" y="220"/>
                </a:lnTo>
                <a:lnTo>
                  <a:pt x="8662" y="122"/>
                </a:lnTo>
                <a:lnTo>
                  <a:pt x="8541" y="49"/>
                </a:lnTo>
                <a:lnTo>
                  <a:pt x="8395" y="1"/>
                </a:lnTo>
                <a:close/>
                <a:moveTo>
                  <a:pt x="6497" y="7982"/>
                </a:moveTo>
                <a:lnTo>
                  <a:pt x="6424" y="8079"/>
                </a:lnTo>
                <a:lnTo>
                  <a:pt x="6229" y="8055"/>
                </a:lnTo>
                <a:lnTo>
                  <a:pt x="5791" y="8030"/>
                </a:lnTo>
                <a:lnTo>
                  <a:pt x="6156" y="8006"/>
                </a:lnTo>
                <a:lnTo>
                  <a:pt x="6497" y="7982"/>
                </a:lnTo>
                <a:close/>
                <a:moveTo>
                  <a:pt x="10512" y="6911"/>
                </a:moveTo>
                <a:lnTo>
                  <a:pt x="11242" y="6960"/>
                </a:lnTo>
                <a:lnTo>
                  <a:pt x="11972" y="7009"/>
                </a:lnTo>
                <a:lnTo>
                  <a:pt x="12677" y="7106"/>
                </a:lnTo>
                <a:lnTo>
                  <a:pt x="13407" y="7228"/>
                </a:lnTo>
                <a:lnTo>
                  <a:pt x="14089" y="7374"/>
                </a:lnTo>
                <a:lnTo>
                  <a:pt x="14186" y="7422"/>
                </a:lnTo>
                <a:lnTo>
                  <a:pt x="14259" y="7471"/>
                </a:lnTo>
                <a:lnTo>
                  <a:pt x="14283" y="7520"/>
                </a:lnTo>
                <a:lnTo>
                  <a:pt x="14283" y="7593"/>
                </a:lnTo>
                <a:lnTo>
                  <a:pt x="14259" y="7666"/>
                </a:lnTo>
                <a:lnTo>
                  <a:pt x="14210" y="7714"/>
                </a:lnTo>
                <a:lnTo>
                  <a:pt x="14162" y="7787"/>
                </a:lnTo>
                <a:lnTo>
                  <a:pt x="14089" y="7836"/>
                </a:lnTo>
                <a:lnTo>
                  <a:pt x="13894" y="7909"/>
                </a:lnTo>
                <a:lnTo>
                  <a:pt x="13699" y="7958"/>
                </a:lnTo>
                <a:lnTo>
                  <a:pt x="13310" y="8030"/>
                </a:lnTo>
                <a:lnTo>
                  <a:pt x="12775" y="8079"/>
                </a:lnTo>
                <a:lnTo>
                  <a:pt x="12750" y="8006"/>
                </a:lnTo>
                <a:lnTo>
                  <a:pt x="12677" y="7982"/>
                </a:lnTo>
                <a:lnTo>
                  <a:pt x="12215" y="7860"/>
                </a:lnTo>
                <a:lnTo>
                  <a:pt x="11753" y="7787"/>
                </a:lnTo>
                <a:lnTo>
                  <a:pt x="11290" y="7714"/>
                </a:lnTo>
                <a:lnTo>
                  <a:pt x="10804" y="7666"/>
                </a:lnTo>
                <a:lnTo>
                  <a:pt x="9855" y="7617"/>
                </a:lnTo>
                <a:lnTo>
                  <a:pt x="8906" y="7593"/>
                </a:lnTo>
                <a:lnTo>
                  <a:pt x="7884" y="7593"/>
                </a:lnTo>
                <a:lnTo>
                  <a:pt x="6862" y="7641"/>
                </a:lnTo>
                <a:lnTo>
                  <a:pt x="6424" y="7666"/>
                </a:lnTo>
                <a:lnTo>
                  <a:pt x="5986" y="7714"/>
                </a:lnTo>
                <a:lnTo>
                  <a:pt x="5767" y="7739"/>
                </a:lnTo>
                <a:lnTo>
                  <a:pt x="5548" y="7787"/>
                </a:lnTo>
                <a:lnTo>
                  <a:pt x="5353" y="7860"/>
                </a:lnTo>
                <a:lnTo>
                  <a:pt x="5159" y="7933"/>
                </a:lnTo>
                <a:lnTo>
                  <a:pt x="5159" y="7958"/>
                </a:lnTo>
                <a:lnTo>
                  <a:pt x="5159" y="7982"/>
                </a:lnTo>
                <a:lnTo>
                  <a:pt x="5207" y="8006"/>
                </a:lnTo>
                <a:lnTo>
                  <a:pt x="5207" y="8006"/>
                </a:lnTo>
                <a:lnTo>
                  <a:pt x="4696" y="7958"/>
                </a:lnTo>
                <a:lnTo>
                  <a:pt x="4331" y="7933"/>
                </a:lnTo>
                <a:lnTo>
                  <a:pt x="3869" y="7909"/>
                </a:lnTo>
                <a:lnTo>
                  <a:pt x="3626" y="7860"/>
                </a:lnTo>
                <a:lnTo>
                  <a:pt x="3431" y="7787"/>
                </a:lnTo>
                <a:lnTo>
                  <a:pt x="3334" y="7739"/>
                </a:lnTo>
                <a:lnTo>
                  <a:pt x="3261" y="7666"/>
                </a:lnTo>
                <a:lnTo>
                  <a:pt x="3212" y="7617"/>
                </a:lnTo>
                <a:lnTo>
                  <a:pt x="3163" y="7520"/>
                </a:lnTo>
                <a:lnTo>
                  <a:pt x="3261" y="7471"/>
                </a:lnTo>
                <a:lnTo>
                  <a:pt x="3358" y="7398"/>
                </a:lnTo>
                <a:lnTo>
                  <a:pt x="3577" y="7325"/>
                </a:lnTo>
                <a:lnTo>
                  <a:pt x="3820" y="7301"/>
                </a:lnTo>
                <a:lnTo>
                  <a:pt x="4064" y="7276"/>
                </a:lnTo>
                <a:lnTo>
                  <a:pt x="5548" y="7130"/>
                </a:lnTo>
                <a:lnTo>
                  <a:pt x="6935" y="7009"/>
                </a:lnTo>
                <a:lnTo>
                  <a:pt x="8322" y="6936"/>
                </a:lnTo>
                <a:lnTo>
                  <a:pt x="9052" y="6911"/>
                </a:lnTo>
                <a:close/>
                <a:moveTo>
                  <a:pt x="7032" y="7933"/>
                </a:moveTo>
                <a:lnTo>
                  <a:pt x="6935" y="8079"/>
                </a:lnTo>
                <a:lnTo>
                  <a:pt x="6935" y="8103"/>
                </a:lnTo>
                <a:lnTo>
                  <a:pt x="6765" y="8079"/>
                </a:lnTo>
                <a:lnTo>
                  <a:pt x="6789" y="8030"/>
                </a:lnTo>
                <a:lnTo>
                  <a:pt x="6862" y="7958"/>
                </a:lnTo>
                <a:lnTo>
                  <a:pt x="6862" y="7933"/>
                </a:lnTo>
                <a:close/>
                <a:moveTo>
                  <a:pt x="7519" y="7909"/>
                </a:moveTo>
                <a:lnTo>
                  <a:pt x="7470" y="8006"/>
                </a:lnTo>
                <a:lnTo>
                  <a:pt x="7421" y="8103"/>
                </a:lnTo>
                <a:lnTo>
                  <a:pt x="7275" y="8103"/>
                </a:lnTo>
                <a:lnTo>
                  <a:pt x="7348" y="8006"/>
                </a:lnTo>
                <a:lnTo>
                  <a:pt x="7421" y="7909"/>
                </a:lnTo>
                <a:close/>
                <a:moveTo>
                  <a:pt x="8054" y="7909"/>
                </a:moveTo>
                <a:lnTo>
                  <a:pt x="7981" y="8006"/>
                </a:lnTo>
                <a:lnTo>
                  <a:pt x="7908" y="8103"/>
                </a:lnTo>
                <a:lnTo>
                  <a:pt x="7908" y="8128"/>
                </a:lnTo>
                <a:lnTo>
                  <a:pt x="7665" y="8128"/>
                </a:lnTo>
                <a:lnTo>
                  <a:pt x="7689" y="8030"/>
                </a:lnTo>
                <a:lnTo>
                  <a:pt x="7786" y="7909"/>
                </a:lnTo>
                <a:close/>
                <a:moveTo>
                  <a:pt x="8468" y="7909"/>
                </a:moveTo>
                <a:lnTo>
                  <a:pt x="8395" y="8006"/>
                </a:lnTo>
                <a:lnTo>
                  <a:pt x="8322" y="8128"/>
                </a:lnTo>
                <a:lnTo>
                  <a:pt x="8224" y="8128"/>
                </a:lnTo>
                <a:lnTo>
                  <a:pt x="8322" y="7909"/>
                </a:lnTo>
                <a:close/>
                <a:moveTo>
                  <a:pt x="8784" y="7909"/>
                </a:moveTo>
                <a:lnTo>
                  <a:pt x="8662" y="8128"/>
                </a:lnTo>
                <a:lnTo>
                  <a:pt x="8541" y="8128"/>
                </a:lnTo>
                <a:lnTo>
                  <a:pt x="8589" y="7909"/>
                </a:lnTo>
                <a:close/>
                <a:moveTo>
                  <a:pt x="10171" y="7958"/>
                </a:moveTo>
                <a:lnTo>
                  <a:pt x="10122" y="8006"/>
                </a:lnTo>
                <a:lnTo>
                  <a:pt x="10001" y="8128"/>
                </a:lnTo>
                <a:lnTo>
                  <a:pt x="9976" y="8128"/>
                </a:lnTo>
                <a:lnTo>
                  <a:pt x="10049" y="7958"/>
                </a:lnTo>
                <a:close/>
                <a:moveTo>
                  <a:pt x="10414" y="7982"/>
                </a:moveTo>
                <a:lnTo>
                  <a:pt x="10585" y="8006"/>
                </a:lnTo>
                <a:lnTo>
                  <a:pt x="10585" y="8055"/>
                </a:lnTo>
                <a:lnTo>
                  <a:pt x="10560" y="8128"/>
                </a:lnTo>
                <a:lnTo>
                  <a:pt x="10341" y="8128"/>
                </a:lnTo>
                <a:lnTo>
                  <a:pt x="10414" y="7982"/>
                </a:lnTo>
                <a:close/>
                <a:moveTo>
                  <a:pt x="10779" y="8006"/>
                </a:moveTo>
                <a:lnTo>
                  <a:pt x="11485" y="8103"/>
                </a:lnTo>
                <a:lnTo>
                  <a:pt x="10804" y="8128"/>
                </a:lnTo>
                <a:lnTo>
                  <a:pt x="10779" y="8055"/>
                </a:lnTo>
                <a:lnTo>
                  <a:pt x="10779" y="8006"/>
                </a:lnTo>
                <a:close/>
                <a:moveTo>
                  <a:pt x="9319" y="7909"/>
                </a:moveTo>
                <a:lnTo>
                  <a:pt x="9222" y="8030"/>
                </a:lnTo>
                <a:lnTo>
                  <a:pt x="9125" y="8152"/>
                </a:lnTo>
                <a:lnTo>
                  <a:pt x="8979" y="8152"/>
                </a:lnTo>
                <a:lnTo>
                  <a:pt x="9027" y="7909"/>
                </a:lnTo>
                <a:close/>
                <a:moveTo>
                  <a:pt x="9417" y="7909"/>
                </a:moveTo>
                <a:lnTo>
                  <a:pt x="9952" y="7958"/>
                </a:lnTo>
                <a:lnTo>
                  <a:pt x="9855" y="8103"/>
                </a:lnTo>
                <a:lnTo>
                  <a:pt x="9855" y="8128"/>
                </a:lnTo>
                <a:lnTo>
                  <a:pt x="9611" y="8128"/>
                </a:lnTo>
                <a:lnTo>
                  <a:pt x="9660" y="8030"/>
                </a:lnTo>
                <a:lnTo>
                  <a:pt x="9660" y="7982"/>
                </a:lnTo>
                <a:lnTo>
                  <a:pt x="9636" y="7958"/>
                </a:lnTo>
                <a:lnTo>
                  <a:pt x="9611" y="7933"/>
                </a:lnTo>
                <a:lnTo>
                  <a:pt x="9563" y="7958"/>
                </a:lnTo>
                <a:lnTo>
                  <a:pt x="9441" y="8103"/>
                </a:lnTo>
                <a:lnTo>
                  <a:pt x="9417" y="8152"/>
                </a:lnTo>
                <a:lnTo>
                  <a:pt x="9344" y="8152"/>
                </a:lnTo>
                <a:lnTo>
                  <a:pt x="9417" y="7933"/>
                </a:lnTo>
                <a:lnTo>
                  <a:pt x="9417" y="7909"/>
                </a:lnTo>
                <a:close/>
                <a:moveTo>
                  <a:pt x="1874" y="8955"/>
                </a:moveTo>
                <a:lnTo>
                  <a:pt x="2117" y="9004"/>
                </a:lnTo>
                <a:lnTo>
                  <a:pt x="2360" y="9052"/>
                </a:lnTo>
                <a:lnTo>
                  <a:pt x="2604" y="9052"/>
                </a:lnTo>
                <a:lnTo>
                  <a:pt x="2823" y="10342"/>
                </a:lnTo>
                <a:lnTo>
                  <a:pt x="3115" y="11607"/>
                </a:lnTo>
                <a:lnTo>
                  <a:pt x="3309" y="12362"/>
                </a:lnTo>
                <a:lnTo>
                  <a:pt x="3309" y="12362"/>
                </a:lnTo>
                <a:lnTo>
                  <a:pt x="3163" y="12167"/>
                </a:lnTo>
                <a:lnTo>
                  <a:pt x="2993" y="11997"/>
                </a:lnTo>
                <a:lnTo>
                  <a:pt x="2823" y="11826"/>
                </a:lnTo>
                <a:lnTo>
                  <a:pt x="2628" y="11656"/>
                </a:lnTo>
                <a:lnTo>
                  <a:pt x="2385" y="11486"/>
                </a:lnTo>
                <a:lnTo>
                  <a:pt x="2117" y="11315"/>
                </a:lnTo>
                <a:lnTo>
                  <a:pt x="1825" y="11145"/>
                </a:lnTo>
                <a:lnTo>
                  <a:pt x="1557" y="10950"/>
                </a:lnTo>
                <a:lnTo>
                  <a:pt x="1338" y="10731"/>
                </a:lnTo>
                <a:lnTo>
                  <a:pt x="1217" y="10610"/>
                </a:lnTo>
                <a:lnTo>
                  <a:pt x="1144" y="10464"/>
                </a:lnTo>
                <a:lnTo>
                  <a:pt x="1071" y="10342"/>
                </a:lnTo>
                <a:lnTo>
                  <a:pt x="998" y="10196"/>
                </a:lnTo>
                <a:lnTo>
                  <a:pt x="973" y="10050"/>
                </a:lnTo>
                <a:lnTo>
                  <a:pt x="949" y="9880"/>
                </a:lnTo>
                <a:lnTo>
                  <a:pt x="949" y="9734"/>
                </a:lnTo>
                <a:lnTo>
                  <a:pt x="998" y="9563"/>
                </a:lnTo>
                <a:lnTo>
                  <a:pt x="1046" y="9442"/>
                </a:lnTo>
                <a:lnTo>
                  <a:pt x="1119" y="9320"/>
                </a:lnTo>
                <a:lnTo>
                  <a:pt x="1241" y="9198"/>
                </a:lnTo>
                <a:lnTo>
                  <a:pt x="1338" y="9101"/>
                </a:lnTo>
                <a:lnTo>
                  <a:pt x="1484" y="9028"/>
                </a:lnTo>
                <a:lnTo>
                  <a:pt x="1630" y="8979"/>
                </a:lnTo>
                <a:lnTo>
                  <a:pt x="1752" y="8955"/>
                </a:lnTo>
                <a:close/>
                <a:moveTo>
                  <a:pt x="14137" y="15525"/>
                </a:moveTo>
                <a:lnTo>
                  <a:pt x="14405" y="15598"/>
                </a:lnTo>
                <a:lnTo>
                  <a:pt x="14405" y="15720"/>
                </a:lnTo>
                <a:lnTo>
                  <a:pt x="14405" y="15841"/>
                </a:lnTo>
                <a:lnTo>
                  <a:pt x="14381" y="15939"/>
                </a:lnTo>
                <a:lnTo>
                  <a:pt x="14356" y="16012"/>
                </a:lnTo>
                <a:lnTo>
                  <a:pt x="14283" y="16060"/>
                </a:lnTo>
                <a:lnTo>
                  <a:pt x="14235" y="16085"/>
                </a:lnTo>
                <a:lnTo>
                  <a:pt x="14137" y="16109"/>
                </a:lnTo>
                <a:lnTo>
                  <a:pt x="14040" y="16109"/>
                </a:lnTo>
                <a:lnTo>
                  <a:pt x="13529" y="16133"/>
                </a:lnTo>
                <a:lnTo>
                  <a:pt x="13018" y="16133"/>
                </a:lnTo>
                <a:lnTo>
                  <a:pt x="13213" y="15866"/>
                </a:lnTo>
                <a:lnTo>
                  <a:pt x="13383" y="15549"/>
                </a:lnTo>
                <a:lnTo>
                  <a:pt x="13797" y="15549"/>
                </a:lnTo>
                <a:lnTo>
                  <a:pt x="14137" y="15525"/>
                </a:lnTo>
                <a:close/>
                <a:moveTo>
                  <a:pt x="4623" y="15379"/>
                </a:moveTo>
                <a:lnTo>
                  <a:pt x="4891" y="15768"/>
                </a:lnTo>
                <a:lnTo>
                  <a:pt x="5183" y="16157"/>
                </a:lnTo>
                <a:lnTo>
                  <a:pt x="5183" y="16157"/>
                </a:lnTo>
                <a:lnTo>
                  <a:pt x="3796" y="16085"/>
                </a:lnTo>
                <a:lnTo>
                  <a:pt x="3674" y="16109"/>
                </a:lnTo>
                <a:lnTo>
                  <a:pt x="3577" y="16060"/>
                </a:lnTo>
                <a:lnTo>
                  <a:pt x="3504" y="15987"/>
                </a:lnTo>
                <a:lnTo>
                  <a:pt x="3455" y="15841"/>
                </a:lnTo>
                <a:lnTo>
                  <a:pt x="3772" y="15695"/>
                </a:lnTo>
                <a:lnTo>
                  <a:pt x="4185" y="15525"/>
                </a:lnTo>
                <a:lnTo>
                  <a:pt x="4623" y="15379"/>
                </a:lnTo>
                <a:close/>
                <a:moveTo>
                  <a:pt x="3017" y="7982"/>
                </a:moveTo>
                <a:lnTo>
                  <a:pt x="3163" y="8079"/>
                </a:lnTo>
                <a:lnTo>
                  <a:pt x="3309" y="8152"/>
                </a:lnTo>
                <a:lnTo>
                  <a:pt x="3480" y="8201"/>
                </a:lnTo>
                <a:lnTo>
                  <a:pt x="3650" y="8249"/>
                </a:lnTo>
                <a:lnTo>
                  <a:pt x="3991" y="8298"/>
                </a:lnTo>
                <a:lnTo>
                  <a:pt x="4331" y="8322"/>
                </a:lnTo>
                <a:lnTo>
                  <a:pt x="5329" y="8420"/>
                </a:lnTo>
                <a:lnTo>
                  <a:pt x="6302" y="8493"/>
                </a:lnTo>
                <a:lnTo>
                  <a:pt x="7300" y="8541"/>
                </a:lnTo>
                <a:lnTo>
                  <a:pt x="8297" y="8566"/>
                </a:lnTo>
                <a:lnTo>
                  <a:pt x="10293" y="8566"/>
                </a:lnTo>
                <a:lnTo>
                  <a:pt x="12288" y="8517"/>
                </a:lnTo>
                <a:lnTo>
                  <a:pt x="13067" y="8493"/>
                </a:lnTo>
                <a:lnTo>
                  <a:pt x="13432" y="8468"/>
                </a:lnTo>
                <a:lnTo>
                  <a:pt x="13821" y="8395"/>
                </a:lnTo>
                <a:lnTo>
                  <a:pt x="14016" y="8347"/>
                </a:lnTo>
                <a:lnTo>
                  <a:pt x="14235" y="8249"/>
                </a:lnTo>
                <a:lnTo>
                  <a:pt x="14454" y="8152"/>
                </a:lnTo>
                <a:lnTo>
                  <a:pt x="14648" y="8006"/>
                </a:lnTo>
                <a:lnTo>
                  <a:pt x="14648" y="8931"/>
                </a:lnTo>
                <a:lnTo>
                  <a:pt x="14478" y="8931"/>
                </a:lnTo>
                <a:lnTo>
                  <a:pt x="14308" y="8955"/>
                </a:lnTo>
                <a:lnTo>
                  <a:pt x="13943" y="9052"/>
                </a:lnTo>
                <a:lnTo>
                  <a:pt x="13334" y="9174"/>
                </a:lnTo>
                <a:lnTo>
                  <a:pt x="12726" y="9247"/>
                </a:lnTo>
                <a:lnTo>
                  <a:pt x="12458" y="9271"/>
                </a:lnTo>
                <a:lnTo>
                  <a:pt x="12191" y="9271"/>
                </a:lnTo>
                <a:lnTo>
                  <a:pt x="11655" y="9247"/>
                </a:lnTo>
                <a:lnTo>
                  <a:pt x="10585" y="9247"/>
                </a:lnTo>
                <a:lnTo>
                  <a:pt x="10536" y="9271"/>
                </a:lnTo>
                <a:lnTo>
                  <a:pt x="10536" y="9296"/>
                </a:lnTo>
                <a:lnTo>
                  <a:pt x="10536" y="9344"/>
                </a:lnTo>
                <a:lnTo>
                  <a:pt x="10560" y="9369"/>
                </a:lnTo>
                <a:lnTo>
                  <a:pt x="10828" y="9442"/>
                </a:lnTo>
                <a:lnTo>
                  <a:pt x="11096" y="9490"/>
                </a:lnTo>
                <a:lnTo>
                  <a:pt x="11363" y="9539"/>
                </a:lnTo>
                <a:lnTo>
                  <a:pt x="11631" y="9563"/>
                </a:lnTo>
                <a:lnTo>
                  <a:pt x="12191" y="9539"/>
                </a:lnTo>
                <a:lnTo>
                  <a:pt x="12726" y="9515"/>
                </a:lnTo>
                <a:lnTo>
                  <a:pt x="13213" y="9490"/>
                </a:lnTo>
                <a:lnTo>
                  <a:pt x="13724" y="9417"/>
                </a:lnTo>
                <a:lnTo>
                  <a:pt x="13967" y="9369"/>
                </a:lnTo>
                <a:lnTo>
                  <a:pt x="14210" y="9320"/>
                </a:lnTo>
                <a:lnTo>
                  <a:pt x="14429" y="9223"/>
                </a:lnTo>
                <a:lnTo>
                  <a:pt x="14648" y="9125"/>
                </a:lnTo>
                <a:lnTo>
                  <a:pt x="14648" y="9125"/>
                </a:lnTo>
                <a:lnTo>
                  <a:pt x="14600" y="9612"/>
                </a:lnTo>
                <a:lnTo>
                  <a:pt x="13748" y="9855"/>
                </a:lnTo>
                <a:lnTo>
                  <a:pt x="13310" y="9977"/>
                </a:lnTo>
                <a:lnTo>
                  <a:pt x="12872" y="10050"/>
                </a:lnTo>
                <a:lnTo>
                  <a:pt x="12410" y="10050"/>
                </a:lnTo>
                <a:lnTo>
                  <a:pt x="11947" y="10026"/>
                </a:lnTo>
                <a:lnTo>
                  <a:pt x="11485" y="9977"/>
                </a:lnTo>
                <a:lnTo>
                  <a:pt x="11266" y="9977"/>
                </a:lnTo>
                <a:lnTo>
                  <a:pt x="11047" y="10001"/>
                </a:lnTo>
                <a:lnTo>
                  <a:pt x="10974" y="10026"/>
                </a:lnTo>
                <a:lnTo>
                  <a:pt x="10950" y="10074"/>
                </a:lnTo>
                <a:lnTo>
                  <a:pt x="10950" y="10123"/>
                </a:lnTo>
                <a:lnTo>
                  <a:pt x="10998" y="10172"/>
                </a:lnTo>
                <a:lnTo>
                  <a:pt x="11217" y="10293"/>
                </a:lnTo>
                <a:lnTo>
                  <a:pt x="11461" y="10366"/>
                </a:lnTo>
                <a:lnTo>
                  <a:pt x="11704" y="10439"/>
                </a:lnTo>
                <a:lnTo>
                  <a:pt x="11996" y="10464"/>
                </a:lnTo>
                <a:lnTo>
                  <a:pt x="12264" y="10464"/>
                </a:lnTo>
                <a:lnTo>
                  <a:pt x="12531" y="10439"/>
                </a:lnTo>
                <a:lnTo>
                  <a:pt x="13042" y="10415"/>
                </a:lnTo>
                <a:lnTo>
                  <a:pt x="13432" y="10342"/>
                </a:lnTo>
                <a:lnTo>
                  <a:pt x="13821" y="10269"/>
                </a:lnTo>
                <a:lnTo>
                  <a:pt x="14210" y="10123"/>
                </a:lnTo>
                <a:lnTo>
                  <a:pt x="14551" y="9953"/>
                </a:lnTo>
                <a:lnTo>
                  <a:pt x="14551" y="10074"/>
                </a:lnTo>
                <a:lnTo>
                  <a:pt x="14454" y="10537"/>
                </a:lnTo>
                <a:lnTo>
                  <a:pt x="14113" y="10585"/>
                </a:lnTo>
                <a:lnTo>
                  <a:pt x="13772" y="10658"/>
                </a:lnTo>
                <a:lnTo>
                  <a:pt x="13456" y="10756"/>
                </a:lnTo>
                <a:lnTo>
                  <a:pt x="13140" y="10829"/>
                </a:lnTo>
                <a:lnTo>
                  <a:pt x="12702" y="10853"/>
                </a:lnTo>
                <a:lnTo>
                  <a:pt x="12264" y="10902"/>
                </a:lnTo>
                <a:lnTo>
                  <a:pt x="11826" y="10950"/>
                </a:lnTo>
                <a:lnTo>
                  <a:pt x="11607" y="10999"/>
                </a:lnTo>
                <a:lnTo>
                  <a:pt x="11412" y="11072"/>
                </a:lnTo>
                <a:lnTo>
                  <a:pt x="11388" y="11096"/>
                </a:lnTo>
                <a:lnTo>
                  <a:pt x="11412" y="11121"/>
                </a:lnTo>
                <a:lnTo>
                  <a:pt x="11607" y="11218"/>
                </a:lnTo>
                <a:lnTo>
                  <a:pt x="11826" y="11267"/>
                </a:lnTo>
                <a:lnTo>
                  <a:pt x="12045" y="11291"/>
                </a:lnTo>
                <a:lnTo>
                  <a:pt x="12288" y="11291"/>
                </a:lnTo>
                <a:lnTo>
                  <a:pt x="12750" y="11242"/>
                </a:lnTo>
                <a:lnTo>
                  <a:pt x="13188" y="11194"/>
                </a:lnTo>
                <a:lnTo>
                  <a:pt x="13748" y="11121"/>
                </a:lnTo>
                <a:lnTo>
                  <a:pt x="14064" y="11048"/>
                </a:lnTo>
                <a:lnTo>
                  <a:pt x="14356" y="10950"/>
                </a:lnTo>
                <a:lnTo>
                  <a:pt x="14162" y="11729"/>
                </a:lnTo>
                <a:lnTo>
                  <a:pt x="13845" y="11753"/>
                </a:lnTo>
                <a:lnTo>
                  <a:pt x="13553" y="11778"/>
                </a:lnTo>
                <a:lnTo>
                  <a:pt x="12921" y="11875"/>
                </a:lnTo>
                <a:lnTo>
                  <a:pt x="12653" y="11875"/>
                </a:lnTo>
                <a:lnTo>
                  <a:pt x="12337" y="11899"/>
                </a:lnTo>
                <a:lnTo>
                  <a:pt x="12191" y="11899"/>
                </a:lnTo>
                <a:lnTo>
                  <a:pt x="12069" y="11948"/>
                </a:lnTo>
                <a:lnTo>
                  <a:pt x="11923" y="11997"/>
                </a:lnTo>
                <a:lnTo>
                  <a:pt x="11801" y="12070"/>
                </a:lnTo>
                <a:lnTo>
                  <a:pt x="11801" y="12094"/>
                </a:lnTo>
                <a:lnTo>
                  <a:pt x="11801" y="12118"/>
                </a:lnTo>
                <a:lnTo>
                  <a:pt x="11923" y="12191"/>
                </a:lnTo>
                <a:lnTo>
                  <a:pt x="12069" y="12240"/>
                </a:lnTo>
                <a:lnTo>
                  <a:pt x="12191" y="12264"/>
                </a:lnTo>
                <a:lnTo>
                  <a:pt x="12653" y="12264"/>
                </a:lnTo>
                <a:lnTo>
                  <a:pt x="12921" y="12216"/>
                </a:lnTo>
                <a:lnTo>
                  <a:pt x="13505" y="12167"/>
                </a:lnTo>
                <a:lnTo>
                  <a:pt x="13772" y="12143"/>
                </a:lnTo>
                <a:lnTo>
                  <a:pt x="14064" y="12070"/>
                </a:lnTo>
                <a:lnTo>
                  <a:pt x="14064" y="12070"/>
                </a:lnTo>
                <a:lnTo>
                  <a:pt x="13943" y="12483"/>
                </a:lnTo>
                <a:lnTo>
                  <a:pt x="13845" y="12848"/>
                </a:lnTo>
                <a:lnTo>
                  <a:pt x="13724" y="12800"/>
                </a:lnTo>
                <a:lnTo>
                  <a:pt x="13626" y="12775"/>
                </a:lnTo>
                <a:lnTo>
                  <a:pt x="13383" y="12775"/>
                </a:lnTo>
                <a:lnTo>
                  <a:pt x="12896" y="12848"/>
                </a:lnTo>
                <a:lnTo>
                  <a:pt x="12337" y="12897"/>
                </a:lnTo>
                <a:lnTo>
                  <a:pt x="12069" y="12946"/>
                </a:lnTo>
                <a:lnTo>
                  <a:pt x="11777" y="13043"/>
                </a:lnTo>
                <a:lnTo>
                  <a:pt x="11753" y="13067"/>
                </a:lnTo>
                <a:lnTo>
                  <a:pt x="11753" y="13116"/>
                </a:lnTo>
                <a:lnTo>
                  <a:pt x="11777" y="13165"/>
                </a:lnTo>
                <a:lnTo>
                  <a:pt x="11801" y="13189"/>
                </a:lnTo>
                <a:lnTo>
                  <a:pt x="12069" y="13238"/>
                </a:lnTo>
                <a:lnTo>
                  <a:pt x="12361" y="13238"/>
                </a:lnTo>
                <a:lnTo>
                  <a:pt x="12896" y="13213"/>
                </a:lnTo>
                <a:lnTo>
                  <a:pt x="13334" y="13189"/>
                </a:lnTo>
                <a:lnTo>
                  <a:pt x="13578" y="13165"/>
                </a:lnTo>
                <a:lnTo>
                  <a:pt x="13675" y="13140"/>
                </a:lnTo>
                <a:lnTo>
                  <a:pt x="13772" y="13092"/>
                </a:lnTo>
                <a:lnTo>
                  <a:pt x="13772" y="13092"/>
                </a:lnTo>
                <a:lnTo>
                  <a:pt x="13505" y="13870"/>
                </a:lnTo>
                <a:lnTo>
                  <a:pt x="13310" y="13870"/>
                </a:lnTo>
                <a:lnTo>
                  <a:pt x="13115" y="13895"/>
                </a:lnTo>
                <a:lnTo>
                  <a:pt x="12896" y="13919"/>
                </a:lnTo>
                <a:lnTo>
                  <a:pt x="12702" y="13943"/>
                </a:lnTo>
                <a:lnTo>
                  <a:pt x="12483" y="13943"/>
                </a:lnTo>
                <a:lnTo>
                  <a:pt x="12239" y="13919"/>
                </a:lnTo>
                <a:lnTo>
                  <a:pt x="11777" y="13870"/>
                </a:lnTo>
                <a:lnTo>
                  <a:pt x="11753" y="13895"/>
                </a:lnTo>
                <a:lnTo>
                  <a:pt x="11753" y="13919"/>
                </a:lnTo>
                <a:lnTo>
                  <a:pt x="11947" y="14041"/>
                </a:lnTo>
                <a:lnTo>
                  <a:pt x="12142" y="14138"/>
                </a:lnTo>
                <a:lnTo>
                  <a:pt x="12361" y="14187"/>
                </a:lnTo>
                <a:lnTo>
                  <a:pt x="12604" y="14211"/>
                </a:lnTo>
                <a:lnTo>
                  <a:pt x="12775" y="14235"/>
                </a:lnTo>
                <a:lnTo>
                  <a:pt x="13188" y="14235"/>
                </a:lnTo>
                <a:lnTo>
                  <a:pt x="13383" y="14187"/>
                </a:lnTo>
                <a:lnTo>
                  <a:pt x="13383" y="14187"/>
                </a:lnTo>
                <a:lnTo>
                  <a:pt x="13286" y="14430"/>
                </a:lnTo>
                <a:lnTo>
                  <a:pt x="13261" y="14454"/>
                </a:lnTo>
                <a:lnTo>
                  <a:pt x="13237" y="14479"/>
                </a:lnTo>
                <a:lnTo>
                  <a:pt x="13213" y="14576"/>
                </a:lnTo>
                <a:lnTo>
                  <a:pt x="13140" y="14527"/>
                </a:lnTo>
                <a:lnTo>
                  <a:pt x="12872" y="14527"/>
                </a:lnTo>
                <a:lnTo>
                  <a:pt x="12507" y="14552"/>
                </a:lnTo>
                <a:lnTo>
                  <a:pt x="12288" y="14552"/>
                </a:lnTo>
                <a:lnTo>
                  <a:pt x="12069" y="14503"/>
                </a:lnTo>
                <a:lnTo>
                  <a:pt x="11850" y="14479"/>
                </a:lnTo>
                <a:lnTo>
                  <a:pt x="11631" y="14454"/>
                </a:lnTo>
                <a:lnTo>
                  <a:pt x="11582" y="14479"/>
                </a:lnTo>
                <a:lnTo>
                  <a:pt x="11558" y="14503"/>
                </a:lnTo>
                <a:lnTo>
                  <a:pt x="11558" y="14552"/>
                </a:lnTo>
                <a:lnTo>
                  <a:pt x="11582" y="14600"/>
                </a:lnTo>
                <a:lnTo>
                  <a:pt x="11655" y="14673"/>
                </a:lnTo>
                <a:lnTo>
                  <a:pt x="11753" y="14746"/>
                </a:lnTo>
                <a:lnTo>
                  <a:pt x="11947" y="14844"/>
                </a:lnTo>
                <a:lnTo>
                  <a:pt x="12166" y="14917"/>
                </a:lnTo>
                <a:lnTo>
                  <a:pt x="12410" y="14941"/>
                </a:lnTo>
                <a:lnTo>
                  <a:pt x="12750" y="14941"/>
                </a:lnTo>
                <a:lnTo>
                  <a:pt x="12945" y="14892"/>
                </a:lnTo>
                <a:lnTo>
                  <a:pt x="13115" y="14819"/>
                </a:lnTo>
                <a:lnTo>
                  <a:pt x="12872" y="15257"/>
                </a:lnTo>
                <a:lnTo>
                  <a:pt x="12750" y="15233"/>
                </a:lnTo>
                <a:lnTo>
                  <a:pt x="12629" y="15257"/>
                </a:lnTo>
                <a:lnTo>
                  <a:pt x="12385" y="15257"/>
                </a:lnTo>
                <a:lnTo>
                  <a:pt x="12191" y="15233"/>
                </a:lnTo>
                <a:lnTo>
                  <a:pt x="11996" y="15209"/>
                </a:lnTo>
                <a:lnTo>
                  <a:pt x="11801" y="15184"/>
                </a:lnTo>
                <a:lnTo>
                  <a:pt x="11631" y="15184"/>
                </a:lnTo>
                <a:lnTo>
                  <a:pt x="11582" y="15209"/>
                </a:lnTo>
                <a:lnTo>
                  <a:pt x="11607" y="15257"/>
                </a:lnTo>
                <a:lnTo>
                  <a:pt x="11655" y="15330"/>
                </a:lnTo>
                <a:lnTo>
                  <a:pt x="11728" y="15403"/>
                </a:lnTo>
                <a:lnTo>
                  <a:pt x="11801" y="15476"/>
                </a:lnTo>
                <a:lnTo>
                  <a:pt x="11899" y="15525"/>
                </a:lnTo>
                <a:lnTo>
                  <a:pt x="12093" y="15574"/>
                </a:lnTo>
                <a:lnTo>
                  <a:pt x="12288" y="15598"/>
                </a:lnTo>
                <a:lnTo>
                  <a:pt x="12458" y="15622"/>
                </a:lnTo>
                <a:lnTo>
                  <a:pt x="12653" y="15622"/>
                </a:lnTo>
                <a:lnTo>
                  <a:pt x="12458" y="15890"/>
                </a:lnTo>
                <a:lnTo>
                  <a:pt x="12264" y="15866"/>
                </a:lnTo>
                <a:lnTo>
                  <a:pt x="12045" y="15890"/>
                </a:lnTo>
                <a:lnTo>
                  <a:pt x="11826" y="15866"/>
                </a:lnTo>
                <a:lnTo>
                  <a:pt x="11631" y="15841"/>
                </a:lnTo>
                <a:lnTo>
                  <a:pt x="11558" y="15841"/>
                </a:lnTo>
                <a:lnTo>
                  <a:pt x="11461" y="15890"/>
                </a:lnTo>
                <a:lnTo>
                  <a:pt x="11509" y="15987"/>
                </a:lnTo>
                <a:lnTo>
                  <a:pt x="11607" y="16060"/>
                </a:lnTo>
                <a:lnTo>
                  <a:pt x="11728" y="16133"/>
                </a:lnTo>
                <a:lnTo>
                  <a:pt x="11850" y="16157"/>
                </a:lnTo>
                <a:lnTo>
                  <a:pt x="8930" y="16206"/>
                </a:lnTo>
                <a:lnTo>
                  <a:pt x="7324" y="16206"/>
                </a:lnTo>
                <a:lnTo>
                  <a:pt x="5694" y="16182"/>
                </a:lnTo>
                <a:lnTo>
                  <a:pt x="5718" y="16109"/>
                </a:lnTo>
                <a:lnTo>
                  <a:pt x="5718" y="16036"/>
                </a:lnTo>
                <a:lnTo>
                  <a:pt x="5694" y="15963"/>
                </a:lnTo>
                <a:lnTo>
                  <a:pt x="5645" y="15890"/>
                </a:lnTo>
                <a:lnTo>
                  <a:pt x="5305" y="15428"/>
                </a:lnTo>
                <a:lnTo>
                  <a:pt x="5013" y="14965"/>
                </a:lnTo>
                <a:lnTo>
                  <a:pt x="4721" y="14454"/>
                </a:lnTo>
                <a:lnTo>
                  <a:pt x="4477" y="13968"/>
                </a:lnTo>
                <a:lnTo>
                  <a:pt x="4258" y="13432"/>
                </a:lnTo>
                <a:lnTo>
                  <a:pt x="4064" y="12897"/>
                </a:lnTo>
                <a:lnTo>
                  <a:pt x="3869" y="12362"/>
                </a:lnTo>
                <a:lnTo>
                  <a:pt x="3723" y="11826"/>
                </a:lnTo>
                <a:lnTo>
                  <a:pt x="3553" y="11267"/>
                </a:lnTo>
                <a:lnTo>
                  <a:pt x="3431" y="10683"/>
                </a:lnTo>
                <a:lnTo>
                  <a:pt x="3163" y="9539"/>
                </a:lnTo>
                <a:lnTo>
                  <a:pt x="3090" y="9125"/>
                </a:lnTo>
                <a:lnTo>
                  <a:pt x="3042" y="8736"/>
                </a:lnTo>
                <a:lnTo>
                  <a:pt x="3017" y="8371"/>
                </a:lnTo>
                <a:lnTo>
                  <a:pt x="3017" y="7982"/>
                </a:lnTo>
                <a:close/>
                <a:moveTo>
                  <a:pt x="4258" y="14746"/>
                </a:moveTo>
                <a:lnTo>
                  <a:pt x="4502" y="15209"/>
                </a:lnTo>
                <a:lnTo>
                  <a:pt x="4064" y="15257"/>
                </a:lnTo>
                <a:lnTo>
                  <a:pt x="3626" y="15379"/>
                </a:lnTo>
                <a:lnTo>
                  <a:pt x="3455" y="15428"/>
                </a:lnTo>
                <a:lnTo>
                  <a:pt x="3285" y="15501"/>
                </a:lnTo>
                <a:lnTo>
                  <a:pt x="3115" y="15622"/>
                </a:lnTo>
                <a:lnTo>
                  <a:pt x="3042" y="15671"/>
                </a:lnTo>
                <a:lnTo>
                  <a:pt x="2993" y="15744"/>
                </a:lnTo>
                <a:lnTo>
                  <a:pt x="2944" y="15914"/>
                </a:lnTo>
                <a:lnTo>
                  <a:pt x="2944" y="16060"/>
                </a:lnTo>
                <a:lnTo>
                  <a:pt x="2993" y="16182"/>
                </a:lnTo>
                <a:lnTo>
                  <a:pt x="3066" y="16279"/>
                </a:lnTo>
                <a:lnTo>
                  <a:pt x="3163" y="16352"/>
                </a:lnTo>
                <a:lnTo>
                  <a:pt x="3309" y="16401"/>
                </a:lnTo>
                <a:lnTo>
                  <a:pt x="3455" y="16449"/>
                </a:lnTo>
                <a:lnTo>
                  <a:pt x="3601" y="16474"/>
                </a:lnTo>
                <a:lnTo>
                  <a:pt x="4283" y="16547"/>
                </a:lnTo>
                <a:lnTo>
                  <a:pt x="4988" y="16571"/>
                </a:lnTo>
                <a:lnTo>
                  <a:pt x="6375" y="16620"/>
                </a:lnTo>
                <a:lnTo>
                  <a:pt x="9125" y="16620"/>
                </a:lnTo>
                <a:lnTo>
                  <a:pt x="11801" y="16571"/>
                </a:lnTo>
                <a:lnTo>
                  <a:pt x="13018" y="16571"/>
                </a:lnTo>
                <a:lnTo>
                  <a:pt x="13626" y="16547"/>
                </a:lnTo>
                <a:lnTo>
                  <a:pt x="13943" y="16522"/>
                </a:lnTo>
                <a:lnTo>
                  <a:pt x="14235" y="16498"/>
                </a:lnTo>
                <a:lnTo>
                  <a:pt x="14381" y="16449"/>
                </a:lnTo>
                <a:lnTo>
                  <a:pt x="14527" y="16376"/>
                </a:lnTo>
                <a:lnTo>
                  <a:pt x="14673" y="16303"/>
                </a:lnTo>
                <a:lnTo>
                  <a:pt x="14819" y="16182"/>
                </a:lnTo>
                <a:lnTo>
                  <a:pt x="14916" y="16060"/>
                </a:lnTo>
                <a:lnTo>
                  <a:pt x="14965" y="15914"/>
                </a:lnTo>
                <a:lnTo>
                  <a:pt x="14965" y="15841"/>
                </a:lnTo>
                <a:lnTo>
                  <a:pt x="14965" y="15744"/>
                </a:lnTo>
                <a:lnTo>
                  <a:pt x="14940" y="15671"/>
                </a:lnTo>
                <a:lnTo>
                  <a:pt x="14916" y="15574"/>
                </a:lnTo>
                <a:lnTo>
                  <a:pt x="14794" y="15403"/>
                </a:lnTo>
                <a:lnTo>
                  <a:pt x="14648" y="15282"/>
                </a:lnTo>
                <a:lnTo>
                  <a:pt x="14478" y="15209"/>
                </a:lnTo>
                <a:lnTo>
                  <a:pt x="14308" y="15184"/>
                </a:lnTo>
                <a:lnTo>
                  <a:pt x="14137" y="15160"/>
                </a:lnTo>
                <a:lnTo>
                  <a:pt x="13553" y="15160"/>
                </a:lnTo>
                <a:lnTo>
                  <a:pt x="13699" y="14819"/>
                </a:lnTo>
                <a:lnTo>
                  <a:pt x="13724" y="14771"/>
                </a:lnTo>
                <a:lnTo>
                  <a:pt x="14454" y="14844"/>
                </a:lnTo>
                <a:lnTo>
                  <a:pt x="14794" y="14917"/>
                </a:lnTo>
                <a:lnTo>
                  <a:pt x="15135" y="14990"/>
                </a:lnTo>
                <a:lnTo>
                  <a:pt x="15500" y="15087"/>
                </a:lnTo>
                <a:lnTo>
                  <a:pt x="15816" y="15184"/>
                </a:lnTo>
                <a:lnTo>
                  <a:pt x="16157" y="15330"/>
                </a:lnTo>
                <a:lnTo>
                  <a:pt x="16497" y="15452"/>
                </a:lnTo>
                <a:lnTo>
                  <a:pt x="16741" y="15598"/>
                </a:lnTo>
                <a:lnTo>
                  <a:pt x="16911" y="15744"/>
                </a:lnTo>
                <a:lnTo>
                  <a:pt x="17033" y="15914"/>
                </a:lnTo>
                <a:lnTo>
                  <a:pt x="17081" y="16060"/>
                </a:lnTo>
                <a:lnTo>
                  <a:pt x="17081" y="16230"/>
                </a:lnTo>
                <a:lnTo>
                  <a:pt x="17008" y="16401"/>
                </a:lnTo>
                <a:lnTo>
                  <a:pt x="16911" y="16547"/>
                </a:lnTo>
                <a:lnTo>
                  <a:pt x="16789" y="16717"/>
                </a:lnTo>
                <a:lnTo>
                  <a:pt x="16643" y="16863"/>
                </a:lnTo>
                <a:lnTo>
                  <a:pt x="16449" y="17009"/>
                </a:lnTo>
                <a:lnTo>
                  <a:pt x="16059" y="17277"/>
                </a:lnTo>
                <a:lnTo>
                  <a:pt x="15670" y="17496"/>
                </a:lnTo>
                <a:lnTo>
                  <a:pt x="15305" y="17642"/>
                </a:lnTo>
                <a:lnTo>
                  <a:pt x="14965" y="17763"/>
                </a:lnTo>
                <a:lnTo>
                  <a:pt x="14600" y="17836"/>
                </a:lnTo>
                <a:lnTo>
                  <a:pt x="14259" y="17909"/>
                </a:lnTo>
                <a:lnTo>
                  <a:pt x="13894" y="17958"/>
                </a:lnTo>
                <a:lnTo>
                  <a:pt x="13140" y="18007"/>
                </a:lnTo>
                <a:lnTo>
                  <a:pt x="12410" y="18055"/>
                </a:lnTo>
                <a:lnTo>
                  <a:pt x="11558" y="18080"/>
                </a:lnTo>
                <a:lnTo>
                  <a:pt x="10706" y="18080"/>
                </a:lnTo>
                <a:lnTo>
                  <a:pt x="9027" y="18055"/>
                </a:lnTo>
                <a:lnTo>
                  <a:pt x="7324" y="18031"/>
                </a:lnTo>
                <a:lnTo>
                  <a:pt x="6473" y="18007"/>
                </a:lnTo>
                <a:lnTo>
                  <a:pt x="5645" y="17982"/>
                </a:lnTo>
                <a:lnTo>
                  <a:pt x="4794" y="17934"/>
                </a:lnTo>
                <a:lnTo>
                  <a:pt x="3942" y="17861"/>
                </a:lnTo>
                <a:lnTo>
                  <a:pt x="3115" y="17739"/>
                </a:lnTo>
                <a:lnTo>
                  <a:pt x="2287" y="17593"/>
                </a:lnTo>
                <a:lnTo>
                  <a:pt x="1898" y="17496"/>
                </a:lnTo>
                <a:lnTo>
                  <a:pt x="1509" y="17350"/>
                </a:lnTo>
                <a:lnTo>
                  <a:pt x="1168" y="17179"/>
                </a:lnTo>
                <a:lnTo>
                  <a:pt x="827" y="16985"/>
                </a:lnTo>
                <a:lnTo>
                  <a:pt x="633" y="16839"/>
                </a:lnTo>
                <a:lnTo>
                  <a:pt x="487" y="16668"/>
                </a:lnTo>
                <a:lnTo>
                  <a:pt x="365" y="16449"/>
                </a:lnTo>
                <a:lnTo>
                  <a:pt x="316" y="16328"/>
                </a:lnTo>
                <a:lnTo>
                  <a:pt x="316" y="16230"/>
                </a:lnTo>
                <a:lnTo>
                  <a:pt x="316" y="16085"/>
                </a:lnTo>
                <a:lnTo>
                  <a:pt x="341" y="15963"/>
                </a:lnTo>
                <a:lnTo>
                  <a:pt x="414" y="15866"/>
                </a:lnTo>
                <a:lnTo>
                  <a:pt x="511" y="15768"/>
                </a:lnTo>
                <a:lnTo>
                  <a:pt x="730" y="15622"/>
                </a:lnTo>
                <a:lnTo>
                  <a:pt x="949" y="15501"/>
                </a:lnTo>
                <a:lnTo>
                  <a:pt x="1314" y="15330"/>
                </a:lnTo>
                <a:lnTo>
                  <a:pt x="1728" y="15184"/>
                </a:lnTo>
                <a:lnTo>
                  <a:pt x="2141" y="15063"/>
                </a:lnTo>
                <a:lnTo>
                  <a:pt x="2555" y="14965"/>
                </a:lnTo>
                <a:lnTo>
                  <a:pt x="2993" y="14892"/>
                </a:lnTo>
                <a:lnTo>
                  <a:pt x="3407" y="14844"/>
                </a:lnTo>
                <a:lnTo>
                  <a:pt x="4258" y="14746"/>
                </a:lnTo>
                <a:close/>
                <a:moveTo>
                  <a:pt x="9076" y="6498"/>
                </a:moveTo>
                <a:lnTo>
                  <a:pt x="8103" y="6522"/>
                </a:lnTo>
                <a:lnTo>
                  <a:pt x="7129" y="6571"/>
                </a:lnTo>
                <a:lnTo>
                  <a:pt x="6156" y="6644"/>
                </a:lnTo>
                <a:lnTo>
                  <a:pt x="5183" y="6717"/>
                </a:lnTo>
                <a:lnTo>
                  <a:pt x="4526" y="6765"/>
                </a:lnTo>
                <a:lnTo>
                  <a:pt x="4161" y="6790"/>
                </a:lnTo>
                <a:lnTo>
                  <a:pt x="3796" y="6838"/>
                </a:lnTo>
                <a:lnTo>
                  <a:pt x="3431" y="6911"/>
                </a:lnTo>
                <a:lnTo>
                  <a:pt x="3285" y="6960"/>
                </a:lnTo>
                <a:lnTo>
                  <a:pt x="3115" y="7033"/>
                </a:lnTo>
                <a:lnTo>
                  <a:pt x="2993" y="7106"/>
                </a:lnTo>
                <a:lnTo>
                  <a:pt x="2847" y="7228"/>
                </a:lnTo>
                <a:lnTo>
                  <a:pt x="2750" y="7325"/>
                </a:lnTo>
                <a:lnTo>
                  <a:pt x="2652" y="7471"/>
                </a:lnTo>
                <a:lnTo>
                  <a:pt x="2628" y="7520"/>
                </a:lnTo>
                <a:lnTo>
                  <a:pt x="2628" y="7593"/>
                </a:lnTo>
                <a:lnTo>
                  <a:pt x="2652" y="7666"/>
                </a:lnTo>
                <a:lnTo>
                  <a:pt x="2579" y="7812"/>
                </a:lnTo>
                <a:lnTo>
                  <a:pt x="2555" y="7982"/>
                </a:lnTo>
                <a:lnTo>
                  <a:pt x="2531" y="8152"/>
                </a:lnTo>
                <a:lnTo>
                  <a:pt x="2506" y="8298"/>
                </a:lnTo>
                <a:lnTo>
                  <a:pt x="2360" y="8249"/>
                </a:lnTo>
                <a:lnTo>
                  <a:pt x="2214" y="8201"/>
                </a:lnTo>
                <a:lnTo>
                  <a:pt x="2044" y="8176"/>
                </a:lnTo>
                <a:lnTo>
                  <a:pt x="1874" y="8176"/>
                </a:lnTo>
                <a:lnTo>
                  <a:pt x="1557" y="8201"/>
                </a:lnTo>
                <a:lnTo>
                  <a:pt x="1265" y="8249"/>
                </a:lnTo>
                <a:lnTo>
                  <a:pt x="1046" y="8347"/>
                </a:lnTo>
                <a:lnTo>
                  <a:pt x="827" y="8468"/>
                </a:lnTo>
                <a:lnTo>
                  <a:pt x="657" y="8639"/>
                </a:lnTo>
                <a:lnTo>
                  <a:pt x="487" y="8833"/>
                </a:lnTo>
                <a:lnTo>
                  <a:pt x="365" y="9052"/>
                </a:lnTo>
                <a:lnTo>
                  <a:pt x="268" y="9271"/>
                </a:lnTo>
                <a:lnTo>
                  <a:pt x="195" y="9515"/>
                </a:lnTo>
                <a:lnTo>
                  <a:pt x="170" y="9758"/>
                </a:lnTo>
                <a:lnTo>
                  <a:pt x="170" y="10026"/>
                </a:lnTo>
                <a:lnTo>
                  <a:pt x="219" y="10293"/>
                </a:lnTo>
                <a:lnTo>
                  <a:pt x="292" y="10537"/>
                </a:lnTo>
                <a:lnTo>
                  <a:pt x="389" y="10780"/>
                </a:lnTo>
                <a:lnTo>
                  <a:pt x="535" y="10999"/>
                </a:lnTo>
                <a:lnTo>
                  <a:pt x="706" y="11194"/>
                </a:lnTo>
                <a:lnTo>
                  <a:pt x="900" y="11388"/>
                </a:lnTo>
                <a:lnTo>
                  <a:pt x="1095" y="11559"/>
                </a:lnTo>
                <a:lnTo>
                  <a:pt x="1363" y="11729"/>
                </a:lnTo>
                <a:lnTo>
                  <a:pt x="1606" y="11899"/>
                </a:lnTo>
                <a:lnTo>
                  <a:pt x="2117" y="12240"/>
                </a:lnTo>
                <a:lnTo>
                  <a:pt x="2409" y="12459"/>
                </a:lnTo>
                <a:lnTo>
                  <a:pt x="2531" y="12581"/>
                </a:lnTo>
                <a:lnTo>
                  <a:pt x="2652" y="12727"/>
                </a:lnTo>
                <a:lnTo>
                  <a:pt x="2725" y="12873"/>
                </a:lnTo>
                <a:lnTo>
                  <a:pt x="2774" y="13043"/>
                </a:lnTo>
                <a:lnTo>
                  <a:pt x="2750" y="13165"/>
                </a:lnTo>
                <a:lnTo>
                  <a:pt x="2725" y="13238"/>
                </a:lnTo>
                <a:lnTo>
                  <a:pt x="2677" y="13262"/>
                </a:lnTo>
                <a:lnTo>
                  <a:pt x="2604" y="13262"/>
                </a:lnTo>
                <a:lnTo>
                  <a:pt x="2531" y="13213"/>
                </a:lnTo>
                <a:lnTo>
                  <a:pt x="2458" y="13189"/>
                </a:lnTo>
                <a:lnTo>
                  <a:pt x="2312" y="13165"/>
                </a:lnTo>
                <a:lnTo>
                  <a:pt x="2190" y="13213"/>
                </a:lnTo>
                <a:lnTo>
                  <a:pt x="2068" y="13286"/>
                </a:lnTo>
                <a:lnTo>
                  <a:pt x="1995" y="13408"/>
                </a:lnTo>
                <a:lnTo>
                  <a:pt x="1971" y="13530"/>
                </a:lnTo>
                <a:lnTo>
                  <a:pt x="1971" y="13603"/>
                </a:lnTo>
                <a:lnTo>
                  <a:pt x="1995" y="13651"/>
                </a:lnTo>
                <a:lnTo>
                  <a:pt x="2020" y="13724"/>
                </a:lnTo>
                <a:lnTo>
                  <a:pt x="2093" y="13773"/>
                </a:lnTo>
                <a:lnTo>
                  <a:pt x="2263" y="13895"/>
                </a:lnTo>
                <a:lnTo>
                  <a:pt x="2458" y="13968"/>
                </a:lnTo>
                <a:lnTo>
                  <a:pt x="2677" y="13992"/>
                </a:lnTo>
                <a:lnTo>
                  <a:pt x="2871" y="13968"/>
                </a:lnTo>
                <a:lnTo>
                  <a:pt x="3066" y="13895"/>
                </a:lnTo>
                <a:lnTo>
                  <a:pt x="3236" y="13773"/>
                </a:lnTo>
                <a:lnTo>
                  <a:pt x="3309" y="13700"/>
                </a:lnTo>
                <a:lnTo>
                  <a:pt x="3358" y="13603"/>
                </a:lnTo>
                <a:lnTo>
                  <a:pt x="3431" y="13505"/>
                </a:lnTo>
                <a:lnTo>
                  <a:pt x="3455" y="13408"/>
                </a:lnTo>
                <a:lnTo>
                  <a:pt x="3504" y="13213"/>
                </a:lnTo>
                <a:lnTo>
                  <a:pt x="3504" y="13019"/>
                </a:lnTo>
                <a:lnTo>
                  <a:pt x="3650" y="13432"/>
                </a:lnTo>
                <a:lnTo>
                  <a:pt x="3820" y="13822"/>
                </a:lnTo>
                <a:lnTo>
                  <a:pt x="3991" y="14211"/>
                </a:lnTo>
                <a:lnTo>
                  <a:pt x="4185" y="14600"/>
                </a:lnTo>
                <a:lnTo>
                  <a:pt x="3723" y="14600"/>
                </a:lnTo>
                <a:lnTo>
                  <a:pt x="3285" y="14625"/>
                </a:lnTo>
                <a:lnTo>
                  <a:pt x="2823" y="14673"/>
                </a:lnTo>
                <a:lnTo>
                  <a:pt x="2385" y="14746"/>
                </a:lnTo>
                <a:lnTo>
                  <a:pt x="1922" y="14819"/>
                </a:lnTo>
                <a:lnTo>
                  <a:pt x="1484" y="14941"/>
                </a:lnTo>
                <a:lnTo>
                  <a:pt x="1071" y="15087"/>
                </a:lnTo>
                <a:lnTo>
                  <a:pt x="657" y="15282"/>
                </a:lnTo>
                <a:lnTo>
                  <a:pt x="487" y="15379"/>
                </a:lnTo>
                <a:lnTo>
                  <a:pt x="341" y="15476"/>
                </a:lnTo>
                <a:lnTo>
                  <a:pt x="219" y="15574"/>
                </a:lnTo>
                <a:lnTo>
                  <a:pt x="122" y="15695"/>
                </a:lnTo>
                <a:lnTo>
                  <a:pt x="49" y="15841"/>
                </a:lnTo>
                <a:lnTo>
                  <a:pt x="24" y="15963"/>
                </a:lnTo>
                <a:lnTo>
                  <a:pt x="0" y="16109"/>
                </a:lnTo>
                <a:lnTo>
                  <a:pt x="0" y="16255"/>
                </a:lnTo>
                <a:lnTo>
                  <a:pt x="24" y="16376"/>
                </a:lnTo>
                <a:lnTo>
                  <a:pt x="49" y="16522"/>
                </a:lnTo>
                <a:lnTo>
                  <a:pt x="122" y="16668"/>
                </a:lnTo>
                <a:lnTo>
                  <a:pt x="195" y="16790"/>
                </a:lnTo>
                <a:lnTo>
                  <a:pt x="292" y="16936"/>
                </a:lnTo>
                <a:lnTo>
                  <a:pt x="389" y="17058"/>
                </a:lnTo>
                <a:lnTo>
                  <a:pt x="511" y="17179"/>
                </a:lnTo>
                <a:lnTo>
                  <a:pt x="633" y="17301"/>
                </a:lnTo>
                <a:lnTo>
                  <a:pt x="827" y="17423"/>
                </a:lnTo>
                <a:lnTo>
                  <a:pt x="1046" y="17544"/>
                </a:lnTo>
                <a:lnTo>
                  <a:pt x="1241" y="17642"/>
                </a:lnTo>
                <a:lnTo>
                  <a:pt x="1460" y="17739"/>
                </a:lnTo>
                <a:lnTo>
                  <a:pt x="1922" y="17885"/>
                </a:lnTo>
                <a:lnTo>
                  <a:pt x="2409" y="18007"/>
                </a:lnTo>
                <a:lnTo>
                  <a:pt x="2896" y="18080"/>
                </a:lnTo>
                <a:lnTo>
                  <a:pt x="3382" y="18128"/>
                </a:lnTo>
                <a:lnTo>
                  <a:pt x="4331" y="18226"/>
                </a:lnTo>
                <a:lnTo>
                  <a:pt x="5451" y="18299"/>
                </a:lnTo>
                <a:lnTo>
                  <a:pt x="6570" y="18347"/>
                </a:lnTo>
                <a:lnTo>
                  <a:pt x="8833" y="18396"/>
                </a:lnTo>
                <a:lnTo>
                  <a:pt x="9928" y="18420"/>
                </a:lnTo>
                <a:lnTo>
                  <a:pt x="11047" y="18420"/>
                </a:lnTo>
                <a:lnTo>
                  <a:pt x="12142" y="18396"/>
                </a:lnTo>
                <a:lnTo>
                  <a:pt x="13261" y="18347"/>
                </a:lnTo>
                <a:lnTo>
                  <a:pt x="13675" y="18323"/>
                </a:lnTo>
                <a:lnTo>
                  <a:pt x="14113" y="18274"/>
                </a:lnTo>
                <a:lnTo>
                  <a:pt x="14527" y="18201"/>
                </a:lnTo>
                <a:lnTo>
                  <a:pt x="14965" y="18128"/>
                </a:lnTo>
                <a:lnTo>
                  <a:pt x="15378" y="18007"/>
                </a:lnTo>
                <a:lnTo>
                  <a:pt x="15767" y="17861"/>
                </a:lnTo>
                <a:lnTo>
                  <a:pt x="16157" y="17690"/>
                </a:lnTo>
                <a:lnTo>
                  <a:pt x="16546" y="17471"/>
                </a:lnTo>
                <a:lnTo>
                  <a:pt x="16814" y="17277"/>
                </a:lnTo>
                <a:lnTo>
                  <a:pt x="17057" y="17033"/>
                </a:lnTo>
                <a:lnTo>
                  <a:pt x="17276" y="16766"/>
                </a:lnTo>
                <a:lnTo>
                  <a:pt x="17349" y="16620"/>
                </a:lnTo>
                <a:lnTo>
                  <a:pt x="17422" y="16474"/>
                </a:lnTo>
                <a:lnTo>
                  <a:pt x="17471" y="16328"/>
                </a:lnTo>
                <a:lnTo>
                  <a:pt x="17495" y="16157"/>
                </a:lnTo>
                <a:lnTo>
                  <a:pt x="17495" y="16012"/>
                </a:lnTo>
                <a:lnTo>
                  <a:pt x="17471" y="15866"/>
                </a:lnTo>
                <a:lnTo>
                  <a:pt x="17398" y="15720"/>
                </a:lnTo>
                <a:lnTo>
                  <a:pt x="17325" y="15598"/>
                </a:lnTo>
                <a:lnTo>
                  <a:pt x="17179" y="15452"/>
                </a:lnTo>
                <a:lnTo>
                  <a:pt x="17033" y="15330"/>
                </a:lnTo>
                <a:lnTo>
                  <a:pt x="16692" y="15111"/>
                </a:lnTo>
                <a:lnTo>
                  <a:pt x="16327" y="14941"/>
                </a:lnTo>
                <a:lnTo>
                  <a:pt x="15938" y="14795"/>
                </a:lnTo>
                <a:lnTo>
                  <a:pt x="15524" y="14673"/>
                </a:lnTo>
                <a:lnTo>
                  <a:pt x="15110" y="14576"/>
                </a:lnTo>
                <a:lnTo>
                  <a:pt x="14697" y="14503"/>
                </a:lnTo>
                <a:lnTo>
                  <a:pt x="14283" y="14454"/>
                </a:lnTo>
                <a:lnTo>
                  <a:pt x="13870" y="14406"/>
                </a:lnTo>
                <a:lnTo>
                  <a:pt x="14040" y="13968"/>
                </a:lnTo>
                <a:lnTo>
                  <a:pt x="14186" y="13530"/>
                </a:lnTo>
                <a:lnTo>
                  <a:pt x="14454" y="12629"/>
                </a:lnTo>
                <a:lnTo>
                  <a:pt x="14794" y="11340"/>
                </a:lnTo>
                <a:lnTo>
                  <a:pt x="14916" y="10683"/>
                </a:lnTo>
                <a:lnTo>
                  <a:pt x="15038" y="10026"/>
                </a:lnTo>
                <a:lnTo>
                  <a:pt x="15135" y="9417"/>
                </a:lnTo>
                <a:lnTo>
                  <a:pt x="15159" y="9077"/>
                </a:lnTo>
                <a:lnTo>
                  <a:pt x="15159" y="8760"/>
                </a:lnTo>
                <a:lnTo>
                  <a:pt x="15159" y="8444"/>
                </a:lnTo>
                <a:lnTo>
                  <a:pt x="15110" y="8128"/>
                </a:lnTo>
                <a:lnTo>
                  <a:pt x="15038" y="7836"/>
                </a:lnTo>
                <a:lnTo>
                  <a:pt x="14940" y="7544"/>
                </a:lnTo>
                <a:lnTo>
                  <a:pt x="14916" y="7495"/>
                </a:lnTo>
                <a:lnTo>
                  <a:pt x="14892" y="7471"/>
                </a:lnTo>
                <a:lnTo>
                  <a:pt x="14794" y="7447"/>
                </a:lnTo>
                <a:lnTo>
                  <a:pt x="14746" y="7325"/>
                </a:lnTo>
                <a:lnTo>
                  <a:pt x="14673" y="7228"/>
                </a:lnTo>
                <a:lnTo>
                  <a:pt x="14600" y="7130"/>
                </a:lnTo>
                <a:lnTo>
                  <a:pt x="14478" y="7057"/>
                </a:lnTo>
                <a:lnTo>
                  <a:pt x="14235" y="6936"/>
                </a:lnTo>
                <a:lnTo>
                  <a:pt x="13943" y="6863"/>
                </a:lnTo>
                <a:lnTo>
                  <a:pt x="13626" y="6790"/>
                </a:lnTo>
                <a:lnTo>
                  <a:pt x="13310" y="6765"/>
                </a:lnTo>
                <a:lnTo>
                  <a:pt x="12823" y="6717"/>
                </a:lnTo>
                <a:lnTo>
                  <a:pt x="11899" y="6595"/>
                </a:lnTo>
                <a:lnTo>
                  <a:pt x="10950" y="6522"/>
                </a:lnTo>
                <a:lnTo>
                  <a:pt x="10025" y="649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9"/>
          <p:cNvSpPr/>
          <p:nvPr/>
        </p:nvSpPr>
        <p:spPr>
          <a:xfrm>
            <a:off x="2178806" y="3898519"/>
            <a:ext cx="329316" cy="339736"/>
          </a:xfrm>
          <a:custGeom>
            <a:avLst/>
            <a:gdLst/>
            <a:ahLst/>
            <a:cxnLst/>
            <a:rect l="l" t="t" r="r" b="b"/>
            <a:pathLst>
              <a:path w="19247" h="19856" extrusionOk="0">
                <a:moveTo>
                  <a:pt x="12531" y="585"/>
                </a:moveTo>
                <a:lnTo>
                  <a:pt x="12799" y="609"/>
                </a:lnTo>
                <a:lnTo>
                  <a:pt x="13066" y="658"/>
                </a:lnTo>
                <a:lnTo>
                  <a:pt x="13334" y="755"/>
                </a:lnTo>
                <a:lnTo>
                  <a:pt x="13577" y="877"/>
                </a:lnTo>
                <a:lnTo>
                  <a:pt x="13796" y="1022"/>
                </a:lnTo>
                <a:lnTo>
                  <a:pt x="13967" y="1168"/>
                </a:lnTo>
                <a:lnTo>
                  <a:pt x="14137" y="1363"/>
                </a:lnTo>
                <a:lnTo>
                  <a:pt x="14283" y="1558"/>
                </a:lnTo>
                <a:lnTo>
                  <a:pt x="14380" y="1777"/>
                </a:lnTo>
                <a:lnTo>
                  <a:pt x="14478" y="1996"/>
                </a:lnTo>
                <a:lnTo>
                  <a:pt x="14526" y="2239"/>
                </a:lnTo>
                <a:lnTo>
                  <a:pt x="14551" y="2482"/>
                </a:lnTo>
                <a:lnTo>
                  <a:pt x="14551" y="2750"/>
                </a:lnTo>
                <a:lnTo>
                  <a:pt x="14478" y="3018"/>
                </a:lnTo>
                <a:lnTo>
                  <a:pt x="14380" y="3285"/>
                </a:lnTo>
                <a:lnTo>
                  <a:pt x="14234" y="3529"/>
                </a:lnTo>
                <a:lnTo>
                  <a:pt x="14088" y="3748"/>
                </a:lnTo>
                <a:lnTo>
                  <a:pt x="13894" y="3967"/>
                </a:lnTo>
                <a:lnTo>
                  <a:pt x="13529" y="4356"/>
                </a:lnTo>
                <a:lnTo>
                  <a:pt x="13261" y="4575"/>
                </a:lnTo>
                <a:lnTo>
                  <a:pt x="12993" y="4794"/>
                </a:lnTo>
                <a:lnTo>
                  <a:pt x="12702" y="4989"/>
                </a:lnTo>
                <a:lnTo>
                  <a:pt x="12410" y="5159"/>
                </a:lnTo>
                <a:lnTo>
                  <a:pt x="12118" y="5329"/>
                </a:lnTo>
                <a:lnTo>
                  <a:pt x="11801" y="5475"/>
                </a:lnTo>
                <a:lnTo>
                  <a:pt x="11509" y="5597"/>
                </a:lnTo>
                <a:lnTo>
                  <a:pt x="11169" y="5719"/>
                </a:lnTo>
                <a:lnTo>
                  <a:pt x="11509" y="5524"/>
                </a:lnTo>
                <a:lnTo>
                  <a:pt x="11801" y="5305"/>
                </a:lnTo>
                <a:lnTo>
                  <a:pt x="12093" y="5062"/>
                </a:lnTo>
                <a:lnTo>
                  <a:pt x="12361" y="4794"/>
                </a:lnTo>
                <a:lnTo>
                  <a:pt x="12531" y="4575"/>
                </a:lnTo>
                <a:lnTo>
                  <a:pt x="12702" y="4332"/>
                </a:lnTo>
                <a:lnTo>
                  <a:pt x="12847" y="4064"/>
                </a:lnTo>
                <a:lnTo>
                  <a:pt x="12945" y="3772"/>
                </a:lnTo>
                <a:lnTo>
                  <a:pt x="12993" y="3626"/>
                </a:lnTo>
                <a:lnTo>
                  <a:pt x="12993" y="3480"/>
                </a:lnTo>
                <a:lnTo>
                  <a:pt x="12993" y="3358"/>
                </a:lnTo>
                <a:lnTo>
                  <a:pt x="12993" y="3212"/>
                </a:lnTo>
                <a:lnTo>
                  <a:pt x="12945" y="3066"/>
                </a:lnTo>
                <a:lnTo>
                  <a:pt x="12872" y="2945"/>
                </a:lnTo>
                <a:lnTo>
                  <a:pt x="12774" y="2823"/>
                </a:lnTo>
                <a:lnTo>
                  <a:pt x="12653" y="2726"/>
                </a:lnTo>
                <a:lnTo>
                  <a:pt x="12531" y="2653"/>
                </a:lnTo>
                <a:lnTo>
                  <a:pt x="12410" y="2580"/>
                </a:lnTo>
                <a:lnTo>
                  <a:pt x="12264" y="2531"/>
                </a:lnTo>
                <a:lnTo>
                  <a:pt x="12142" y="2482"/>
                </a:lnTo>
                <a:lnTo>
                  <a:pt x="12020" y="2482"/>
                </a:lnTo>
                <a:lnTo>
                  <a:pt x="11899" y="2458"/>
                </a:lnTo>
                <a:lnTo>
                  <a:pt x="11655" y="2507"/>
                </a:lnTo>
                <a:lnTo>
                  <a:pt x="11412" y="2604"/>
                </a:lnTo>
                <a:lnTo>
                  <a:pt x="11169" y="2726"/>
                </a:lnTo>
                <a:lnTo>
                  <a:pt x="10950" y="2920"/>
                </a:lnTo>
                <a:lnTo>
                  <a:pt x="10755" y="3115"/>
                </a:lnTo>
                <a:lnTo>
                  <a:pt x="10560" y="3358"/>
                </a:lnTo>
                <a:lnTo>
                  <a:pt x="10390" y="3626"/>
                </a:lnTo>
                <a:lnTo>
                  <a:pt x="10220" y="3918"/>
                </a:lnTo>
                <a:lnTo>
                  <a:pt x="10098" y="4210"/>
                </a:lnTo>
                <a:lnTo>
                  <a:pt x="9976" y="4526"/>
                </a:lnTo>
                <a:lnTo>
                  <a:pt x="9879" y="4818"/>
                </a:lnTo>
                <a:lnTo>
                  <a:pt x="9806" y="5135"/>
                </a:lnTo>
                <a:lnTo>
                  <a:pt x="9782" y="5427"/>
                </a:lnTo>
                <a:lnTo>
                  <a:pt x="9684" y="4964"/>
                </a:lnTo>
                <a:lnTo>
                  <a:pt x="9636" y="4526"/>
                </a:lnTo>
                <a:lnTo>
                  <a:pt x="9611" y="4234"/>
                </a:lnTo>
                <a:lnTo>
                  <a:pt x="9611" y="3942"/>
                </a:lnTo>
                <a:lnTo>
                  <a:pt x="9636" y="3675"/>
                </a:lnTo>
                <a:lnTo>
                  <a:pt x="9660" y="3383"/>
                </a:lnTo>
                <a:lnTo>
                  <a:pt x="9709" y="3115"/>
                </a:lnTo>
                <a:lnTo>
                  <a:pt x="9782" y="2823"/>
                </a:lnTo>
                <a:lnTo>
                  <a:pt x="9879" y="2555"/>
                </a:lnTo>
                <a:lnTo>
                  <a:pt x="10001" y="2288"/>
                </a:lnTo>
                <a:lnTo>
                  <a:pt x="10122" y="2044"/>
                </a:lnTo>
                <a:lnTo>
                  <a:pt x="10268" y="1825"/>
                </a:lnTo>
                <a:lnTo>
                  <a:pt x="10439" y="1606"/>
                </a:lnTo>
                <a:lnTo>
                  <a:pt x="10633" y="1412"/>
                </a:lnTo>
                <a:lnTo>
                  <a:pt x="10828" y="1241"/>
                </a:lnTo>
                <a:lnTo>
                  <a:pt x="11047" y="1071"/>
                </a:lnTo>
                <a:lnTo>
                  <a:pt x="11266" y="925"/>
                </a:lnTo>
                <a:lnTo>
                  <a:pt x="11509" y="804"/>
                </a:lnTo>
                <a:lnTo>
                  <a:pt x="11753" y="706"/>
                </a:lnTo>
                <a:lnTo>
                  <a:pt x="12020" y="633"/>
                </a:lnTo>
                <a:lnTo>
                  <a:pt x="12264" y="609"/>
                </a:lnTo>
                <a:lnTo>
                  <a:pt x="12531" y="585"/>
                </a:lnTo>
                <a:close/>
                <a:moveTo>
                  <a:pt x="7300" y="3626"/>
                </a:moveTo>
                <a:lnTo>
                  <a:pt x="7470" y="3675"/>
                </a:lnTo>
                <a:lnTo>
                  <a:pt x="7616" y="3723"/>
                </a:lnTo>
                <a:lnTo>
                  <a:pt x="7762" y="3796"/>
                </a:lnTo>
                <a:lnTo>
                  <a:pt x="7859" y="3869"/>
                </a:lnTo>
                <a:lnTo>
                  <a:pt x="7981" y="3967"/>
                </a:lnTo>
                <a:lnTo>
                  <a:pt x="8176" y="4186"/>
                </a:lnTo>
                <a:lnTo>
                  <a:pt x="8346" y="4405"/>
                </a:lnTo>
                <a:lnTo>
                  <a:pt x="8492" y="4648"/>
                </a:lnTo>
                <a:lnTo>
                  <a:pt x="8638" y="4916"/>
                </a:lnTo>
                <a:lnTo>
                  <a:pt x="8784" y="5183"/>
                </a:lnTo>
                <a:lnTo>
                  <a:pt x="8930" y="5475"/>
                </a:lnTo>
                <a:lnTo>
                  <a:pt x="9076" y="5743"/>
                </a:lnTo>
                <a:lnTo>
                  <a:pt x="8735" y="5646"/>
                </a:lnTo>
                <a:lnTo>
                  <a:pt x="8395" y="5524"/>
                </a:lnTo>
                <a:lnTo>
                  <a:pt x="8054" y="5378"/>
                </a:lnTo>
                <a:lnTo>
                  <a:pt x="7762" y="5208"/>
                </a:lnTo>
                <a:lnTo>
                  <a:pt x="7470" y="5013"/>
                </a:lnTo>
                <a:lnTo>
                  <a:pt x="7178" y="4794"/>
                </a:lnTo>
                <a:lnTo>
                  <a:pt x="6935" y="4502"/>
                </a:lnTo>
                <a:lnTo>
                  <a:pt x="6716" y="4210"/>
                </a:lnTo>
                <a:lnTo>
                  <a:pt x="6643" y="4064"/>
                </a:lnTo>
                <a:lnTo>
                  <a:pt x="6643" y="3942"/>
                </a:lnTo>
                <a:lnTo>
                  <a:pt x="6667" y="3845"/>
                </a:lnTo>
                <a:lnTo>
                  <a:pt x="6740" y="3772"/>
                </a:lnTo>
                <a:lnTo>
                  <a:pt x="6837" y="3723"/>
                </a:lnTo>
                <a:lnTo>
                  <a:pt x="6935" y="3675"/>
                </a:lnTo>
                <a:lnTo>
                  <a:pt x="7129" y="3626"/>
                </a:lnTo>
                <a:close/>
                <a:moveTo>
                  <a:pt x="11972" y="2847"/>
                </a:moveTo>
                <a:lnTo>
                  <a:pt x="12166" y="2872"/>
                </a:lnTo>
                <a:lnTo>
                  <a:pt x="12361" y="2945"/>
                </a:lnTo>
                <a:lnTo>
                  <a:pt x="12434" y="2993"/>
                </a:lnTo>
                <a:lnTo>
                  <a:pt x="12507" y="3066"/>
                </a:lnTo>
                <a:lnTo>
                  <a:pt x="12556" y="3139"/>
                </a:lnTo>
                <a:lnTo>
                  <a:pt x="12604" y="3237"/>
                </a:lnTo>
                <a:lnTo>
                  <a:pt x="12629" y="3334"/>
                </a:lnTo>
                <a:lnTo>
                  <a:pt x="12653" y="3456"/>
                </a:lnTo>
                <a:lnTo>
                  <a:pt x="12653" y="3626"/>
                </a:lnTo>
                <a:lnTo>
                  <a:pt x="12629" y="3772"/>
                </a:lnTo>
                <a:lnTo>
                  <a:pt x="12580" y="3918"/>
                </a:lnTo>
                <a:lnTo>
                  <a:pt x="12531" y="4064"/>
                </a:lnTo>
                <a:lnTo>
                  <a:pt x="12434" y="4186"/>
                </a:lnTo>
                <a:lnTo>
                  <a:pt x="12337" y="4332"/>
                </a:lnTo>
                <a:lnTo>
                  <a:pt x="12118" y="4599"/>
                </a:lnTo>
                <a:lnTo>
                  <a:pt x="11850" y="4818"/>
                </a:lnTo>
                <a:lnTo>
                  <a:pt x="11582" y="5037"/>
                </a:lnTo>
                <a:lnTo>
                  <a:pt x="11315" y="5208"/>
                </a:lnTo>
                <a:lnTo>
                  <a:pt x="11071" y="5354"/>
                </a:lnTo>
                <a:lnTo>
                  <a:pt x="10828" y="5475"/>
                </a:lnTo>
                <a:lnTo>
                  <a:pt x="10585" y="5573"/>
                </a:lnTo>
                <a:lnTo>
                  <a:pt x="10317" y="5646"/>
                </a:lnTo>
                <a:lnTo>
                  <a:pt x="10074" y="5743"/>
                </a:lnTo>
                <a:lnTo>
                  <a:pt x="10098" y="5451"/>
                </a:lnTo>
                <a:lnTo>
                  <a:pt x="10122" y="5135"/>
                </a:lnTo>
                <a:lnTo>
                  <a:pt x="10195" y="4843"/>
                </a:lnTo>
                <a:lnTo>
                  <a:pt x="10293" y="4551"/>
                </a:lnTo>
                <a:lnTo>
                  <a:pt x="10414" y="4283"/>
                </a:lnTo>
                <a:lnTo>
                  <a:pt x="10536" y="4015"/>
                </a:lnTo>
                <a:lnTo>
                  <a:pt x="10706" y="3748"/>
                </a:lnTo>
                <a:lnTo>
                  <a:pt x="10901" y="3480"/>
                </a:lnTo>
                <a:lnTo>
                  <a:pt x="11144" y="3237"/>
                </a:lnTo>
                <a:lnTo>
                  <a:pt x="11388" y="3042"/>
                </a:lnTo>
                <a:lnTo>
                  <a:pt x="11582" y="2920"/>
                </a:lnTo>
                <a:lnTo>
                  <a:pt x="11777" y="2872"/>
                </a:lnTo>
                <a:lnTo>
                  <a:pt x="11972" y="2847"/>
                </a:lnTo>
                <a:close/>
                <a:moveTo>
                  <a:pt x="5231" y="658"/>
                </a:moveTo>
                <a:lnTo>
                  <a:pt x="5499" y="682"/>
                </a:lnTo>
                <a:lnTo>
                  <a:pt x="5767" y="731"/>
                </a:lnTo>
                <a:lnTo>
                  <a:pt x="6034" y="779"/>
                </a:lnTo>
                <a:lnTo>
                  <a:pt x="6302" y="877"/>
                </a:lnTo>
                <a:lnTo>
                  <a:pt x="6545" y="1022"/>
                </a:lnTo>
                <a:lnTo>
                  <a:pt x="6789" y="1168"/>
                </a:lnTo>
                <a:lnTo>
                  <a:pt x="7032" y="1339"/>
                </a:lnTo>
                <a:lnTo>
                  <a:pt x="7251" y="1509"/>
                </a:lnTo>
                <a:lnTo>
                  <a:pt x="7446" y="1728"/>
                </a:lnTo>
                <a:lnTo>
                  <a:pt x="7640" y="1923"/>
                </a:lnTo>
                <a:lnTo>
                  <a:pt x="7811" y="2142"/>
                </a:lnTo>
                <a:lnTo>
                  <a:pt x="7957" y="2385"/>
                </a:lnTo>
                <a:lnTo>
                  <a:pt x="8103" y="2604"/>
                </a:lnTo>
                <a:lnTo>
                  <a:pt x="8370" y="3091"/>
                </a:lnTo>
                <a:lnTo>
                  <a:pt x="8589" y="3602"/>
                </a:lnTo>
                <a:lnTo>
                  <a:pt x="8760" y="4137"/>
                </a:lnTo>
                <a:lnTo>
                  <a:pt x="8857" y="4478"/>
                </a:lnTo>
                <a:lnTo>
                  <a:pt x="8735" y="4259"/>
                </a:lnTo>
                <a:lnTo>
                  <a:pt x="8589" y="4064"/>
                </a:lnTo>
                <a:lnTo>
                  <a:pt x="8419" y="3845"/>
                </a:lnTo>
                <a:lnTo>
                  <a:pt x="8249" y="3675"/>
                </a:lnTo>
                <a:lnTo>
                  <a:pt x="8054" y="3504"/>
                </a:lnTo>
                <a:lnTo>
                  <a:pt x="7811" y="3358"/>
                </a:lnTo>
                <a:lnTo>
                  <a:pt x="7543" y="3261"/>
                </a:lnTo>
                <a:lnTo>
                  <a:pt x="7275" y="3188"/>
                </a:lnTo>
                <a:lnTo>
                  <a:pt x="6862" y="3188"/>
                </a:lnTo>
                <a:lnTo>
                  <a:pt x="6716" y="3237"/>
                </a:lnTo>
                <a:lnTo>
                  <a:pt x="6618" y="3285"/>
                </a:lnTo>
                <a:lnTo>
                  <a:pt x="6497" y="3358"/>
                </a:lnTo>
                <a:lnTo>
                  <a:pt x="6399" y="3456"/>
                </a:lnTo>
                <a:lnTo>
                  <a:pt x="6326" y="3577"/>
                </a:lnTo>
                <a:lnTo>
                  <a:pt x="6253" y="3723"/>
                </a:lnTo>
                <a:lnTo>
                  <a:pt x="6229" y="3845"/>
                </a:lnTo>
                <a:lnTo>
                  <a:pt x="6205" y="3991"/>
                </a:lnTo>
                <a:lnTo>
                  <a:pt x="6229" y="4113"/>
                </a:lnTo>
                <a:lnTo>
                  <a:pt x="6253" y="4234"/>
                </a:lnTo>
                <a:lnTo>
                  <a:pt x="6302" y="4356"/>
                </a:lnTo>
                <a:lnTo>
                  <a:pt x="6424" y="4599"/>
                </a:lnTo>
                <a:lnTo>
                  <a:pt x="6594" y="4843"/>
                </a:lnTo>
                <a:lnTo>
                  <a:pt x="6813" y="5037"/>
                </a:lnTo>
                <a:lnTo>
                  <a:pt x="7008" y="5232"/>
                </a:lnTo>
                <a:lnTo>
                  <a:pt x="7227" y="5402"/>
                </a:lnTo>
                <a:lnTo>
                  <a:pt x="7567" y="5646"/>
                </a:lnTo>
                <a:lnTo>
                  <a:pt x="7957" y="5865"/>
                </a:lnTo>
                <a:lnTo>
                  <a:pt x="7227" y="5646"/>
                </a:lnTo>
                <a:lnTo>
                  <a:pt x="6886" y="5524"/>
                </a:lnTo>
                <a:lnTo>
                  <a:pt x="6545" y="5378"/>
                </a:lnTo>
                <a:lnTo>
                  <a:pt x="6180" y="5208"/>
                </a:lnTo>
                <a:lnTo>
                  <a:pt x="5864" y="5037"/>
                </a:lnTo>
                <a:lnTo>
                  <a:pt x="5523" y="4867"/>
                </a:lnTo>
                <a:lnTo>
                  <a:pt x="5207" y="4648"/>
                </a:lnTo>
                <a:lnTo>
                  <a:pt x="4988" y="4526"/>
                </a:lnTo>
                <a:lnTo>
                  <a:pt x="4793" y="4356"/>
                </a:lnTo>
                <a:lnTo>
                  <a:pt x="4599" y="4186"/>
                </a:lnTo>
                <a:lnTo>
                  <a:pt x="4404" y="3991"/>
                </a:lnTo>
                <a:lnTo>
                  <a:pt x="4234" y="3772"/>
                </a:lnTo>
                <a:lnTo>
                  <a:pt x="4064" y="3553"/>
                </a:lnTo>
                <a:lnTo>
                  <a:pt x="3918" y="3334"/>
                </a:lnTo>
                <a:lnTo>
                  <a:pt x="3796" y="3115"/>
                </a:lnTo>
                <a:lnTo>
                  <a:pt x="3699" y="2872"/>
                </a:lnTo>
                <a:lnTo>
                  <a:pt x="3626" y="2604"/>
                </a:lnTo>
                <a:lnTo>
                  <a:pt x="3577" y="2361"/>
                </a:lnTo>
                <a:lnTo>
                  <a:pt x="3577" y="2117"/>
                </a:lnTo>
                <a:lnTo>
                  <a:pt x="3626" y="1874"/>
                </a:lnTo>
                <a:lnTo>
                  <a:pt x="3699" y="1631"/>
                </a:lnTo>
                <a:lnTo>
                  <a:pt x="3820" y="1387"/>
                </a:lnTo>
                <a:lnTo>
                  <a:pt x="3991" y="1144"/>
                </a:lnTo>
                <a:lnTo>
                  <a:pt x="4088" y="1047"/>
                </a:lnTo>
                <a:lnTo>
                  <a:pt x="4210" y="950"/>
                </a:lnTo>
                <a:lnTo>
                  <a:pt x="4429" y="828"/>
                </a:lnTo>
                <a:lnTo>
                  <a:pt x="4696" y="731"/>
                </a:lnTo>
                <a:lnTo>
                  <a:pt x="4964" y="682"/>
                </a:lnTo>
                <a:lnTo>
                  <a:pt x="5231" y="658"/>
                </a:lnTo>
                <a:close/>
                <a:moveTo>
                  <a:pt x="17763" y="3553"/>
                </a:moveTo>
                <a:lnTo>
                  <a:pt x="17982" y="3602"/>
                </a:lnTo>
                <a:lnTo>
                  <a:pt x="18201" y="3650"/>
                </a:lnTo>
                <a:lnTo>
                  <a:pt x="18395" y="3723"/>
                </a:lnTo>
                <a:lnTo>
                  <a:pt x="18590" y="3845"/>
                </a:lnTo>
                <a:lnTo>
                  <a:pt x="18736" y="3991"/>
                </a:lnTo>
                <a:lnTo>
                  <a:pt x="18785" y="4088"/>
                </a:lnTo>
                <a:lnTo>
                  <a:pt x="18833" y="4210"/>
                </a:lnTo>
                <a:lnTo>
                  <a:pt x="18882" y="4307"/>
                </a:lnTo>
                <a:lnTo>
                  <a:pt x="18882" y="4405"/>
                </a:lnTo>
                <a:lnTo>
                  <a:pt x="18882" y="4624"/>
                </a:lnTo>
                <a:lnTo>
                  <a:pt x="18833" y="4818"/>
                </a:lnTo>
                <a:lnTo>
                  <a:pt x="18736" y="5013"/>
                </a:lnTo>
                <a:lnTo>
                  <a:pt x="18663" y="4794"/>
                </a:lnTo>
                <a:lnTo>
                  <a:pt x="18541" y="4624"/>
                </a:lnTo>
                <a:lnTo>
                  <a:pt x="18420" y="4478"/>
                </a:lnTo>
                <a:lnTo>
                  <a:pt x="18274" y="4356"/>
                </a:lnTo>
                <a:lnTo>
                  <a:pt x="18103" y="4259"/>
                </a:lnTo>
                <a:lnTo>
                  <a:pt x="17909" y="4186"/>
                </a:lnTo>
                <a:lnTo>
                  <a:pt x="17738" y="4113"/>
                </a:lnTo>
                <a:lnTo>
                  <a:pt x="17373" y="4015"/>
                </a:lnTo>
                <a:lnTo>
                  <a:pt x="17154" y="3967"/>
                </a:lnTo>
                <a:lnTo>
                  <a:pt x="16716" y="3967"/>
                </a:lnTo>
                <a:lnTo>
                  <a:pt x="16497" y="3991"/>
                </a:lnTo>
                <a:lnTo>
                  <a:pt x="16059" y="4064"/>
                </a:lnTo>
                <a:lnTo>
                  <a:pt x="15621" y="4186"/>
                </a:lnTo>
                <a:lnTo>
                  <a:pt x="15208" y="4356"/>
                </a:lnTo>
                <a:lnTo>
                  <a:pt x="14818" y="4551"/>
                </a:lnTo>
                <a:lnTo>
                  <a:pt x="14405" y="4770"/>
                </a:lnTo>
                <a:lnTo>
                  <a:pt x="14040" y="4989"/>
                </a:lnTo>
                <a:lnTo>
                  <a:pt x="13577" y="5256"/>
                </a:lnTo>
                <a:lnTo>
                  <a:pt x="13115" y="5524"/>
                </a:lnTo>
                <a:lnTo>
                  <a:pt x="12629" y="5767"/>
                </a:lnTo>
                <a:lnTo>
                  <a:pt x="12118" y="5986"/>
                </a:lnTo>
                <a:lnTo>
                  <a:pt x="12069" y="6011"/>
                </a:lnTo>
                <a:lnTo>
                  <a:pt x="12069" y="6011"/>
                </a:lnTo>
                <a:lnTo>
                  <a:pt x="12385" y="5840"/>
                </a:lnTo>
                <a:lnTo>
                  <a:pt x="12702" y="5670"/>
                </a:lnTo>
                <a:lnTo>
                  <a:pt x="13018" y="5475"/>
                </a:lnTo>
                <a:lnTo>
                  <a:pt x="13310" y="5256"/>
                </a:lnTo>
                <a:lnTo>
                  <a:pt x="13577" y="5037"/>
                </a:lnTo>
                <a:lnTo>
                  <a:pt x="13845" y="4794"/>
                </a:lnTo>
                <a:lnTo>
                  <a:pt x="14113" y="4551"/>
                </a:lnTo>
                <a:lnTo>
                  <a:pt x="14356" y="4307"/>
                </a:lnTo>
                <a:lnTo>
                  <a:pt x="14526" y="4283"/>
                </a:lnTo>
                <a:lnTo>
                  <a:pt x="14697" y="4234"/>
                </a:lnTo>
                <a:lnTo>
                  <a:pt x="15013" y="4137"/>
                </a:lnTo>
                <a:lnTo>
                  <a:pt x="15670" y="3869"/>
                </a:lnTo>
                <a:lnTo>
                  <a:pt x="16084" y="3748"/>
                </a:lnTo>
                <a:lnTo>
                  <a:pt x="16497" y="3650"/>
                </a:lnTo>
                <a:lnTo>
                  <a:pt x="16911" y="3577"/>
                </a:lnTo>
                <a:lnTo>
                  <a:pt x="17325" y="3553"/>
                </a:lnTo>
                <a:close/>
                <a:moveTo>
                  <a:pt x="1241" y="3261"/>
                </a:moveTo>
                <a:lnTo>
                  <a:pt x="1363" y="3480"/>
                </a:lnTo>
                <a:lnTo>
                  <a:pt x="1509" y="3699"/>
                </a:lnTo>
                <a:lnTo>
                  <a:pt x="1825" y="4064"/>
                </a:lnTo>
                <a:lnTo>
                  <a:pt x="2141" y="4405"/>
                </a:lnTo>
                <a:lnTo>
                  <a:pt x="2482" y="4697"/>
                </a:lnTo>
                <a:lnTo>
                  <a:pt x="2871" y="4964"/>
                </a:lnTo>
                <a:lnTo>
                  <a:pt x="3261" y="5208"/>
                </a:lnTo>
                <a:lnTo>
                  <a:pt x="3723" y="5427"/>
                </a:lnTo>
                <a:lnTo>
                  <a:pt x="4185" y="5621"/>
                </a:lnTo>
                <a:lnTo>
                  <a:pt x="4672" y="5767"/>
                </a:lnTo>
                <a:lnTo>
                  <a:pt x="5183" y="5889"/>
                </a:lnTo>
                <a:lnTo>
                  <a:pt x="5548" y="5962"/>
                </a:lnTo>
                <a:lnTo>
                  <a:pt x="5937" y="6035"/>
                </a:lnTo>
                <a:lnTo>
                  <a:pt x="6351" y="6084"/>
                </a:lnTo>
                <a:lnTo>
                  <a:pt x="6740" y="6084"/>
                </a:lnTo>
                <a:lnTo>
                  <a:pt x="7348" y="6278"/>
                </a:lnTo>
                <a:lnTo>
                  <a:pt x="7957" y="6449"/>
                </a:lnTo>
                <a:lnTo>
                  <a:pt x="7932" y="6473"/>
                </a:lnTo>
                <a:lnTo>
                  <a:pt x="6180" y="6400"/>
                </a:lnTo>
                <a:lnTo>
                  <a:pt x="5596" y="6376"/>
                </a:lnTo>
                <a:lnTo>
                  <a:pt x="4988" y="6327"/>
                </a:lnTo>
                <a:lnTo>
                  <a:pt x="4380" y="6278"/>
                </a:lnTo>
                <a:lnTo>
                  <a:pt x="3796" y="6278"/>
                </a:lnTo>
                <a:lnTo>
                  <a:pt x="3480" y="6205"/>
                </a:lnTo>
                <a:lnTo>
                  <a:pt x="3139" y="6108"/>
                </a:lnTo>
                <a:lnTo>
                  <a:pt x="2774" y="5962"/>
                </a:lnTo>
                <a:lnTo>
                  <a:pt x="2458" y="5792"/>
                </a:lnTo>
                <a:lnTo>
                  <a:pt x="2117" y="5597"/>
                </a:lnTo>
                <a:lnTo>
                  <a:pt x="1849" y="5402"/>
                </a:lnTo>
                <a:lnTo>
                  <a:pt x="1606" y="5208"/>
                </a:lnTo>
                <a:lnTo>
                  <a:pt x="1363" y="4989"/>
                </a:lnTo>
                <a:lnTo>
                  <a:pt x="1144" y="4745"/>
                </a:lnTo>
                <a:lnTo>
                  <a:pt x="949" y="4478"/>
                </a:lnTo>
                <a:lnTo>
                  <a:pt x="754" y="4210"/>
                </a:lnTo>
                <a:lnTo>
                  <a:pt x="608" y="3918"/>
                </a:lnTo>
                <a:lnTo>
                  <a:pt x="462" y="3626"/>
                </a:lnTo>
                <a:lnTo>
                  <a:pt x="973" y="3772"/>
                </a:lnTo>
                <a:lnTo>
                  <a:pt x="1046" y="3772"/>
                </a:lnTo>
                <a:lnTo>
                  <a:pt x="1119" y="3748"/>
                </a:lnTo>
                <a:lnTo>
                  <a:pt x="1144" y="3699"/>
                </a:lnTo>
                <a:lnTo>
                  <a:pt x="1168" y="3626"/>
                </a:lnTo>
                <a:lnTo>
                  <a:pt x="1241" y="3261"/>
                </a:lnTo>
                <a:close/>
                <a:moveTo>
                  <a:pt x="3796" y="6741"/>
                </a:moveTo>
                <a:lnTo>
                  <a:pt x="4039" y="6765"/>
                </a:lnTo>
                <a:lnTo>
                  <a:pt x="5937" y="6862"/>
                </a:lnTo>
                <a:lnTo>
                  <a:pt x="7835" y="6960"/>
                </a:lnTo>
                <a:lnTo>
                  <a:pt x="7811" y="7422"/>
                </a:lnTo>
                <a:lnTo>
                  <a:pt x="7786" y="7909"/>
                </a:lnTo>
                <a:lnTo>
                  <a:pt x="7738" y="9636"/>
                </a:lnTo>
                <a:lnTo>
                  <a:pt x="7713" y="10390"/>
                </a:lnTo>
                <a:lnTo>
                  <a:pt x="7008" y="10342"/>
                </a:lnTo>
                <a:lnTo>
                  <a:pt x="6278" y="10293"/>
                </a:lnTo>
                <a:lnTo>
                  <a:pt x="5572" y="10269"/>
                </a:lnTo>
                <a:lnTo>
                  <a:pt x="4064" y="10269"/>
                </a:lnTo>
                <a:lnTo>
                  <a:pt x="3309" y="10317"/>
                </a:lnTo>
                <a:lnTo>
                  <a:pt x="2823" y="10317"/>
                </a:lnTo>
                <a:lnTo>
                  <a:pt x="2579" y="10342"/>
                </a:lnTo>
                <a:lnTo>
                  <a:pt x="2360" y="10390"/>
                </a:lnTo>
                <a:lnTo>
                  <a:pt x="2360" y="9782"/>
                </a:lnTo>
                <a:lnTo>
                  <a:pt x="2360" y="9149"/>
                </a:lnTo>
                <a:lnTo>
                  <a:pt x="2385" y="8541"/>
                </a:lnTo>
                <a:lnTo>
                  <a:pt x="2458" y="7933"/>
                </a:lnTo>
                <a:lnTo>
                  <a:pt x="2482" y="7592"/>
                </a:lnTo>
                <a:lnTo>
                  <a:pt x="2531" y="7422"/>
                </a:lnTo>
                <a:lnTo>
                  <a:pt x="2579" y="7276"/>
                </a:lnTo>
                <a:lnTo>
                  <a:pt x="2652" y="7130"/>
                </a:lnTo>
                <a:lnTo>
                  <a:pt x="2750" y="7008"/>
                </a:lnTo>
                <a:lnTo>
                  <a:pt x="2896" y="6911"/>
                </a:lnTo>
                <a:lnTo>
                  <a:pt x="3042" y="6838"/>
                </a:lnTo>
                <a:lnTo>
                  <a:pt x="3285" y="6765"/>
                </a:lnTo>
                <a:lnTo>
                  <a:pt x="3553" y="6741"/>
                </a:lnTo>
                <a:close/>
                <a:moveTo>
                  <a:pt x="15378" y="6838"/>
                </a:moveTo>
                <a:lnTo>
                  <a:pt x="15621" y="6862"/>
                </a:lnTo>
                <a:lnTo>
                  <a:pt x="15865" y="6911"/>
                </a:lnTo>
                <a:lnTo>
                  <a:pt x="16035" y="6984"/>
                </a:lnTo>
                <a:lnTo>
                  <a:pt x="16157" y="7081"/>
                </a:lnTo>
                <a:lnTo>
                  <a:pt x="16254" y="7203"/>
                </a:lnTo>
                <a:lnTo>
                  <a:pt x="16327" y="7349"/>
                </a:lnTo>
                <a:lnTo>
                  <a:pt x="16376" y="7519"/>
                </a:lnTo>
                <a:lnTo>
                  <a:pt x="16400" y="7690"/>
                </a:lnTo>
                <a:lnTo>
                  <a:pt x="16424" y="8030"/>
                </a:lnTo>
                <a:lnTo>
                  <a:pt x="16400" y="8614"/>
                </a:lnTo>
                <a:lnTo>
                  <a:pt x="16400" y="9222"/>
                </a:lnTo>
                <a:lnTo>
                  <a:pt x="16400" y="9806"/>
                </a:lnTo>
                <a:lnTo>
                  <a:pt x="16424" y="10098"/>
                </a:lnTo>
                <a:lnTo>
                  <a:pt x="16449" y="10390"/>
                </a:lnTo>
                <a:lnTo>
                  <a:pt x="16084" y="10415"/>
                </a:lnTo>
                <a:lnTo>
                  <a:pt x="15986" y="10390"/>
                </a:lnTo>
                <a:lnTo>
                  <a:pt x="15889" y="10415"/>
                </a:lnTo>
                <a:lnTo>
                  <a:pt x="14818" y="10439"/>
                </a:lnTo>
                <a:lnTo>
                  <a:pt x="13723" y="10439"/>
                </a:lnTo>
                <a:lnTo>
                  <a:pt x="12215" y="10366"/>
                </a:lnTo>
                <a:lnTo>
                  <a:pt x="11680" y="10317"/>
                </a:lnTo>
                <a:lnTo>
                  <a:pt x="11436" y="10317"/>
                </a:lnTo>
                <a:lnTo>
                  <a:pt x="11290" y="10342"/>
                </a:lnTo>
                <a:lnTo>
                  <a:pt x="11193" y="10390"/>
                </a:lnTo>
                <a:lnTo>
                  <a:pt x="11193" y="9733"/>
                </a:lnTo>
                <a:lnTo>
                  <a:pt x="11169" y="8006"/>
                </a:lnTo>
                <a:lnTo>
                  <a:pt x="11193" y="7495"/>
                </a:lnTo>
                <a:lnTo>
                  <a:pt x="11193" y="7227"/>
                </a:lnTo>
                <a:lnTo>
                  <a:pt x="11169" y="6984"/>
                </a:lnTo>
                <a:lnTo>
                  <a:pt x="13018" y="6935"/>
                </a:lnTo>
                <a:lnTo>
                  <a:pt x="14867" y="6838"/>
                </a:lnTo>
                <a:close/>
                <a:moveTo>
                  <a:pt x="11193" y="10755"/>
                </a:moveTo>
                <a:lnTo>
                  <a:pt x="11315" y="10804"/>
                </a:lnTo>
                <a:lnTo>
                  <a:pt x="11436" y="10828"/>
                </a:lnTo>
                <a:lnTo>
                  <a:pt x="11193" y="11218"/>
                </a:lnTo>
                <a:lnTo>
                  <a:pt x="11193" y="10755"/>
                </a:lnTo>
                <a:close/>
                <a:moveTo>
                  <a:pt x="3626" y="10780"/>
                </a:moveTo>
                <a:lnTo>
                  <a:pt x="3358" y="10999"/>
                </a:lnTo>
                <a:lnTo>
                  <a:pt x="3139" y="11266"/>
                </a:lnTo>
                <a:lnTo>
                  <a:pt x="3115" y="11291"/>
                </a:lnTo>
                <a:lnTo>
                  <a:pt x="3115" y="10950"/>
                </a:lnTo>
                <a:lnTo>
                  <a:pt x="3090" y="10901"/>
                </a:lnTo>
                <a:lnTo>
                  <a:pt x="3066" y="10853"/>
                </a:lnTo>
                <a:lnTo>
                  <a:pt x="2993" y="10804"/>
                </a:lnTo>
                <a:lnTo>
                  <a:pt x="3115" y="10804"/>
                </a:lnTo>
                <a:lnTo>
                  <a:pt x="3626" y="10780"/>
                </a:lnTo>
                <a:close/>
                <a:moveTo>
                  <a:pt x="8297" y="6960"/>
                </a:moveTo>
                <a:lnTo>
                  <a:pt x="9465" y="6984"/>
                </a:lnTo>
                <a:lnTo>
                  <a:pt x="10731" y="6984"/>
                </a:lnTo>
                <a:lnTo>
                  <a:pt x="10706" y="7179"/>
                </a:lnTo>
                <a:lnTo>
                  <a:pt x="10706" y="7398"/>
                </a:lnTo>
                <a:lnTo>
                  <a:pt x="10706" y="7811"/>
                </a:lnTo>
                <a:lnTo>
                  <a:pt x="10706" y="9539"/>
                </a:lnTo>
                <a:lnTo>
                  <a:pt x="10682" y="12824"/>
                </a:lnTo>
                <a:lnTo>
                  <a:pt x="10658" y="19199"/>
                </a:lnTo>
                <a:lnTo>
                  <a:pt x="9782" y="19223"/>
                </a:lnTo>
                <a:lnTo>
                  <a:pt x="8151" y="19247"/>
                </a:lnTo>
                <a:lnTo>
                  <a:pt x="8151" y="17714"/>
                </a:lnTo>
                <a:lnTo>
                  <a:pt x="8151" y="16157"/>
                </a:lnTo>
                <a:lnTo>
                  <a:pt x="8176" y="13091"/>
                </a:lnTo>
                <a:lnTo>
                  <a:pt x="8249" y="9831"/>
                </a:lnTo>
                <a:lnTo>
                  <a:pt x="8273" y="8103"/>
                </a:lnTo>
                <a:lnTo>
                  <a:pt x="8297" y="7519"/>
                </a:lnTo>
                <a:lnTo>
                  <a:pt x="8297" y="6960"/>
                </a:lnTo>
                <a:close/>
                <a:moveTo>
                  <a:pt x="11753" y="10853"/>
                </a:moveTo>
                <a:lnTo>
                  <a:pt x="11996" y="10877"/>
                </a:lnTo>
                <a:lnTo>
                  <a:pt x="11801" y="11169"/>
                </a:lnTo>
                <a:lnTo>
                  <a:pt x="11607" y="11485"/>
                </a:lnTo>
                <a:lnTo>
                  <a:pt x="11412" y="11802"/>
                </a:lnTo>
                <a:lnTo>
                  <a:pt x="11339" y="11996"/>
                </a:lnTo>
                <a:lnTo>
                  <a:pt x="11315" y="12094"/>
                </a:lnTo>
                <a:lnTo>
                  <a:pt x="11315" y="12167"/>
                </a:lnTo>
                <a:lnTo>
                  <a:pt x="11339" y="12215"/>
                </a:lnTo>
                <a:lnTo>
                  <a:pt x="11363" y="12240"/>
                </a:lnTo>
                <a:lnTo>
                  <a:pt x="11388" y="12264"/>
                </a:lnTo>
                <a:lnTo>
                  <a:pt x="11436" y="12240"/>
                </a:lnTo>
                <a:lnTo>
                  <a:pt x="11509" y="12191"/>
                </a:lnTo>
                <a:lnTo>
                  <a:pt x="11582" y="12118"/>
                </a:lnTo>
                <a:lnTo>
                  <a:pt x="11680" y="11948"/>
                </a:lnTo>
                <a:lnTo>
                  <a:pt x="11850" y="11607"/>
                </a:lnTo>
                <a:lnTo>
                  <a:pt x="11996" y="11242"/>
                </a:lnTo>
                <a:lnTo>
                  <a:pt x="12142" y="10877"/>
                </a:lnTo>
                <a:lnTo>
                  <a:pt x="12434" y="10901"/>
                </a:lnTo>
                <a:lnTo>
                  <a:pt x="12142" y="11364"/>
                </a:lnTo>
                <a:lnTo>
                  <a:pt x="11972" y="11680"/>
                </a:lnTo>
                <a:lnTo>
                  <a:pt x="11899" y="11850"/>
                </a:lnTo>
                <a:lnTo>
                  <a:pt x="11899" y="11948"/>
                </a:lnTo>
                <a:lnTo>
                  <a:pt x="11899" y="12021"/>
                </a:lnTo>
                <a:lnTo>
                  <a:pt x="11923" y="12069"/>
                </a:lnTo>
                <a:lnTo>
                  <a:pt x="12020" y="12069"/>
                </a:lnTo>
                <a:lnTo>
                  <a:pt x="12093" y="12021"/>
                </a:lnTo>
                <a:lnTo>
                  <a:pt x="12142" y="11972"/>
                </a:lnTo>
                <a:lnTo>
                  <a:pt x="12239" y="11826"/>
                </a:lnTo>
                <a:lnTo>
                  <a:pt x="12385" y="11485"/>
                </a:lnTo>
                <a:lnTo>
                  <a:pt x="12507" y="11193"/>
                </a:lnTo>
                <a:lnTo>
                  <a:pt x="12604" y="10901"/>
                </a:lnTo>
                <a:lnTo>
                  <a:pt x="13115" y="10926"/>
                </a:lnTo>
                <a:lnTo>
                  <a:pt x="12872" y="11218"/>
                </a:lnTo>
                <a:lnTo>
                  <a:pt x="12629" y="11534"/>
                </a:lnTo>
                <a:lnTo>
                  <a:pt x="12410" y="11826"/>
                </a:lnTo>
                <a:lnTo>
                  <a:pt x="12337" y="11996"/>
                </a:lnTo>
                <a:lnTo>
                  <a:pt x="12312" y="12094"/>
                </a:lnTo>
                <a:lnTo>
                  <a:pt x="12312" y="12167"/>
                </a:lnTo>
                <a:lnTo>
                  <a:pt x="12337" y="12240"/>
                </a:lnTo>
                <a:lnTo>
                  <a:pt x="12410" y="12240"/>
                </a:lnTo>
                <a:lnTo>
                  <a:pt x="12483" y="12215"/>
                </a:lnTo>
                <a:lnTo>
                  <a:pt x="12556" y="12167"/>
                </a:lnTo>
                <a:lnTo>
                  <a:pt x="12653" y="12045"/>
                </a:lnTo>
                <a:lnTo>
                  <a:pt x="12799" y="11753"/>
                </a:lnTo>
                <a:lnTo>
                  <a:pt x="12993" y="11364"/>
                </a:lnTo>
                <a:lnTo>
                  <a:pt x="13188" y="10950"/>
                </a:lnTo>
                <a:lnTo>
                  <a:pt x="13188" y="10926"/>
                </a:lnTo>
                <a:lnTo>
                  <a:pt x="13796" y="10926"/>
                </a:lnTo>
                <a:lnTo>
                  <a:pt x="13650" y="11145"/>
                </a:lnTo>
                <a:lnTo>
                  <a:pt x="13504" y="11364"/>
                </a:lnTo>
                <a:lnTo>
                  <a:pt x="13261" y="11704"/>
                </a:lnTo>
                <a:lnTo>
                  <a:pt x="13164" y="11899"/>
                </a:lnTo>
                <a:lnTo>
                  <a:pt x="13091" y="12094"/>
                </a:lnTo>
                <a:lnTo>
                  <a:pt x="13091" y="12142"/>
                </a:lnTo>
                <a:lnTo>
                  <a:pt x="13115" y="12167"/>
                </a:lnTo>
                <a:lnTo>
                  <a:pt x="13164" y="12167"/>
                </a:lnTo>
                <a:lnTo>
                  <a:pt x="13188" y="12142"/>
                </a:lnTo>
                <a:lnTo>
                  <a:pt x="13334" y="12021"/>
                </a:lnTo>
                <a:lnTo>
                  <a:pt x="13431" y="11875"/>
                </a:lnTo>
                <a:lnTo>
                  <a:pt x="13626" y="11558"/>
                </a:lnTo>
                <a:lnTo>
                  <a:pt x="13821" y="11266"/>
                </a:lnTo>
                <a:lnTo>
                  <a:pt x="13918" y="11096"/>
                </a:lnTo>
                <a:lnTo>
                  <a:pt x="13991" y="10950"/>
                </a:lnTo>
                <a:lnTo>
                  <a:pt x="14259" y="10950"/>
                </a:lnTo>
                <a:lnTo>
                  <a:pt x="14064" y="11218"/>
                </a:lnTo>
                <a:lnTo>
                  <a:pt x="13796" y="11583"/>
                </a:lnTo>
                <a:lnTo>
                  <a:pt x="13675" y="11753"/>
                </a:lnTo>
                <a:lnTo>
                  <a:pt x="13626" y="11875"/>
                </a:lnTo>
                <a:lnTo>
                  <a:pt x="13602" y="11972"/>
                </a:lnTo>
                <a:lnTo>
                  <a:pt x="13626" y="11996"/>
                </a:lnTo>
                <a:lnTo>
                  <a:pt x="13626" y="12021"/>
                </a:lnTo>
                <a:lnTo>
                  <a:pt x="13675" y="12045"/>
                </a:lnTo>
                <a:lnTo>
                  <a:pt x="13699" y="12045"/>
                </a:lnTo>
                <a:lnTo>
                  <a:pt x="13845" y="11923"/>
                </a:lnTo>
                <a:lnTo>
                  <a:pt x="13942" y="11777"/>
                </a:lnTo>
                <a:lnTo>
                  <a:pt x="14137" y="11485"/>
                </a:lnTo>
                <a:lnTo>
                  <a:pt x="14307" y="11218"/>
                </a:lnTo>
                <a:lnTo>
                  <a:pt x="14453" y="10950"/>
                </a:lnTo>
                <a:lnTo>
                  <a:pt x="15086" y="10950"/>
                </a:lnTo>
                <a:lnTo>
                  <a:pt x="14697" y="11412"/>
                </a:lnTo>
                <a:lnTo>
                  <a:pt x="14405" y="11753"/>
                </a:lnTo>
                <a:lnTo>
                  <a:pt x="14259" y="11948"/>
                </a:lnTo>
                <a:lnTo>
                  <a:pt x="14210" y="12045"/>
                </a:lnTo>
                <a:lnTo>
                  <a:pt x="14161" y="12142"/>
                </a:lnTo>
                <a:lnTo>
                  <a:pt x="14161" y="12191"/>
                </a:lnTo>
                <a:lnTo>
                  <a:pt x="14210" y="12240"/>
                </a:lnTo>
                <a:lnTo>
                  <a:pt x="14283" y="12240"/>
                </a:lnTo>
                <a:lnTo>
                  <a:pt x="14380" y="12191"/>
                </a:lnTo>
                <a:lnTo>
                  <a:pt x="14453" y="12118"/>
                </a:lnTo>
                <a:lnTo>
                  <a:pt x="14624" y="11972"/>
                </a:lnTo>
                <a:lnTo>
                  <a:pt x="14867" y="11607"/>
                </a:lnTo>
                <a:lnTo>
                  <a:pt x="15062" y="11291"/>
                </a:lnTo>
                <a:lnTo>
                  <a:pt x="15208" y="10950"/>
                </a:lnTo>
                <a:lnTo>
                  <a:pt x="15597" y="10926"/>
                </a:lnTo>
                <a:lnTo>
                  <a:pt x="15597" y="10926"/>
                </a:lnTo>
                <a:lnTo>
                  <a:pt x="15183" y="11412"/>
                </a:lnTo>
                <a:lnTo>
                  <a:pt x="15013" y="11656"/>
                </a:lnTo>
                <a:lnTo>
                  <a:pt x="14940" y="11802"/>
                </a:lnTo>
                <a:lnTo>
                  <a:pt x="14891" y="11923"/>
                </a:lnTo>
                <a:lnTo>
                  <a:pt x="14891" y="11972"/>
                </a:lnTo>
                <a:lnTo>
                  <a:pt x="14891" y="11996"/>
                </a:lnTo>
                <a:lnTo>
                  <a:pt x="14940" y="11996"/>
                </a:lnTo>
                <a:lnTo>
                  <a:pt x="14964" y="11972"/>
                </a:lnTo>
                <a:lnTo>
                  <a:pt x="15086" y="11875"/>
                </a:lnTo>
                <a:lnTo>
                  <a:pt x="15183" y="11753"/>
                </a:lnTo>
                <a:lnTo>
                  <a:pt x="15378" y="11485"/>
                </a:lnTo>
                <a:lnTo>
                  <a:pt x="15694" y="10926"/>
                </a:lnTo>
                <a:lnTo>
                  <a:pt x="15743" y="10926"/>
                </a:lnTo>
                <a:lnTo>
                  <a:pt x="15743" y="11218"/>
                </a:lnTo>
                <a:lnTo>
                  <a:pt x="15573" y="11388"/>
                </a:lnTo>
                <a:lnTo>
                  <a:pt x="15427" y="11607"/>
                </a:lnTo>
                <a:lnTo>
                  <a:pt x="15354" y="11729"/>
                </a:lnTo>
                <a:lnTo>
                  <a:pt x="15256" y="11850"/>
                </a:lnTo>
                <a:lnTo>
                  <a:pt x="15208" y="11996"/>
                </a:lnTo>
                <a:lnTo>
                  <a:pt x="15208" y="12069"/>
                </a:lnTo>
                <a:lnTo>
                  <a:pt x="15232" y="12142"/>
                </a:lnTo>
                <a:lnTo>
                  <a:pt x="15256" y="12167"/>
                </a:lnTo>
                <a:lnTo>
                  <a:pt x="15305" y="12167"/>
                </a:lnTo>
                <a:lnTo>
                  <a:pt x="15402" y="12094"/>
                </a:lnTo>
                <a:lnTo>
                  <a:pt x="15475" y="11996"/>
                </a:lnTo>
                <a:lnTo>
                  <a:pt x="15573" y="11753"/>
                </a:lnTo>
                <a:lnTo>
                  <a:pt x="15767" y="11461"/>
                </a:lnTo>
                <a:lnTo>
                  <a:pt x="15792" y="14600"/>
                </a:lnTo>
                <a:lnTo>
                  <a:pt x="15816" y="16157"/>
                </a:lnTo>
                <a:lnTo>
                  <a:pt x="15816" y="17714"/>
                </a:lnTo>
                <a:lnTo>
                  <a:pt x="15792" y="18177"/>
                </a:lnTo>
                <a:lnTo>
                  <a:pt x="15792" y="18396"/>
                </a:lnTo>
                <a:lnTo>
                  <a:pt x="15743" y="18590"/>
                </a:lnTo>
                <a:lnTo>
                  <a:pt x="15670" y="18785"/>
                </a:lnTo>
                <a:lnTo>
                  <a:pt x="15548" y="18955"/>
                </a:lnTo>
                <a:lnTo>
                  <a:pt x="15475" y="19028"/>
                </a:lnTo>
                <a:lnTo>
                  <a:pt x="15402" y="19101"/>
                </a:lnTo>
                <a:lnTo>
                  <a:pt x="15281" y="19150"/>
                </a:lnTo>
                <a:lnTo>
                  <a:pt x="15183" y="19199"/>
                </a:lnTo>
                <a:lnTo>
                  <a:pt x="14964" y="19247"/>
                </a:lnTo>
                <a:lnTo>
                  <a:pt x="14770" y="19272"/>
                </a:lnTo>
                <a:lnTo>
                  <a:pt x="14332" y="19272"/>
                </a:lnTo>
                <a:lnTo>
                  <a:pt x="13869" y="19247"/>
                </a:lnTo>
                <a:lnTo>
                  <a:pt x="13456" y="19223"/>
                </a:lnTo>
                <a:lnTo>
                  <a:pt x="11169" y="19199"/>
                </a:lnTo>
                <a:lnTo>
                  <a:pt x="11193" y="16109"/>
                </a:lnTo>
                <a:lnTo>
                  <a:pt x="11193" y="13018"/>
                </a:lnTo>
                <a:lnTo>
                  <a:pt x="11193" y="11656"/>
                </a:lnTo>
                <a:lnTo>
                  <a:pt x="11266" y="11461"/>
                </a:lnTo>
                <a:lnTo>
                  <a:pt x="11388" y="11145"/>
                </a:lnTo>
                <a:lnTo>
                  <a:pt x="11509" y="10853"/>
                </a:lnTo>
                <a:close/>
                <a:moveTo>
                  <a:pt x="5621" y="10755"/>
                </a:moveTo>
                <a:lnTo>
                  <a:pt x="6059" y="10780"/>
                </a:lnTo>
                <a:lnTo>
                  <a:pt x="5961" y="10901"/>
                </a:lnTo>
                <a:lnTo>
                  <a:pt x="5864" y="11023"/>
                </a:lnTo>
                <a:lnTo>
                  <a:pt x="5694" y="11291"/>
                </a:lnTo>
                <a:lnTo>
                  <a:pt x="5499" y="11631"/>
                </a:lnTo>
                <a:lnTo>
                  <a:pt x="5426" y="11802"/>
                </a:lnTo>
                <a:lnTo>
                  <a:pt x="5426" y="11875"/>
                </a:lnTo>
                <a:lnTo>
                  <a:pt x="5426" y="11972"/>
                </a:lnTo>
                <a:lnTo>
                  <a:pt x="5475" y="12021"/>
                </a:lnTo>
                <a:lnTo>
                  <a:pt x="5523" y="12021"/>
                </a:lnTo>
                <a:lnTo>
                  <a:pt x="5596" y="11996"/>
                </a:lnTo>
                <a:lnTo>
                  <a:pt x="5669" y="11948"/>
                </a:lnTo>
                <a:lnTo>
                  <a:pt x="5791" y="11777"/>
                </a:lnTo>
                <a:lnTo>
                  <a:pt x="5961" y="11437"/>
                </a:lnTo>
                <a:lnTo>
                  <a:pt x="6107" y="11120"/>
                </a:lnTo>
                <a:lnTo>
                  <a:pt x="6180" y="10950"/>
                </a:lnTo>
                <a:lnTo>
                  <a:pt x="6229" y="10780"/>
                </a:lnTo>
                <a:lnTo>
                  <a:pt x="6667" y="10804"/>
                </a:lnTo>
                <a:lnTo>
                  <a:pt x="6448" y="11072"/>
                </a:lnTo>
                <a:lnTo>
                  <a:pt x="6278" y="11364"/>
                </a:lnTo>
                <a:lnTo>
                  <a:pt x="6205" y="11534"/>
                </a:lnTo>
                <a:lnTo>
                  <a:pt x="6156" y="11704"/>
                </a:lnTo>
                <a:lnTo>
                  <a:pt x="6107" y="11875"/>
                </a:lnTo>
                <a:lnTo>
                  <a:pt x="6107" y="11948"/>
                </a:lnTo>
                <a:lnTo>
                  <a:pt x="6132" y="12021"/>
                </a:lnTo>
                <a:lnTo>
                  <a:pt x="6156" y="12069"/>
                </a:lnTo>
                <a:lnTo>
                  <a:pt x="6253" y="12069"/>
                </a:lnTo>
                <a:lnTo>
                  <a:pt x="6326" y="11948"/>
                </a:lnTo>
                <a:lnTo>
                  <a:pt x="6375" y="11826"/>
                </a:lnTo>
                <a:lnTo>
                  <a:pt x="6448" y="11534"/>
                </a:lnTo>
                <a:lnTo>
                  <a:pt x="6594" y="11169"/>
                </a:lnTo>
                <a:lnTo>
                  <a:pt x="6764" y="10804"/>
                </a:lnTo>
                <a:lnTo>
                  <a:pt x="7129" y="10828"/>
                </a:lnTo>
                <a:lnTo>
                  <a:pt x="6813" y="11242"/>
                </a:lnTo>
                <a:lnTo>
                  <a:pt x="6545" y="11607"/>
                </a:lnTo>
                <a:lnTo>
                  <a:pt x="6424" y="11802"/>
                </a:lnTo>
                <a:lnTo>
                  <a:pt x="6399" y="11899"/>
                </a:lnTo>
                <a:lnTo>
                  <a:pt x="6375" y="11996"/>
                </a:lnTo>
                <a:lnTo>
                  <a:pt x="6399" y="12045"/>
                </a:lnTo>
                <a:lnTo>
                  <a:pt x="6424" y="12069"/>
                </a:lnTo>
                <a:lnTo>
                  <a:pt x="6472" y="12094"/>
                </a:lnTo>
                <a:lnTo>
                  <a:pt x="6521" y="12069"/>
                </a:lnTo>
                <a:lnTo>
                  <a:pt x="6594" y="12045"/>
                </a:lnTo>
                <a:lnTo>
                  <a:pt x="6667" y="11972"/>
                </a:lnTo>
                <a:lnTo>
                  <a:pt x="6789" y="11826"/>
                </a:lnTo>
                <a:lnTo>
                  <a:pt x="6983" y="11485"/>
                </a:lnTo>
                <a:lnTo>
                  <a:pt x="7178" y="11169"/>
                </a:lnTo>
                <a:lnTo>
                  <a:pt x="7348" y="10853"/>
                </a:lnTo>
                <a:lnTo>
                  <a:pt x="7640" y="10877"/>
                </a:lnTo>
                <a:lnTo>
                  <a:pt x="7470" y="11072"/>
                </a:lnTo>
                <a:lnTo>
                  <a:pt x="7324" y="11291"/>
                </a:lnTo>
                <a:lnTo>
                  <a:pt x="7227" y="11437"/>
                </a:lnTo>
                <a:lnTo>
                  <a:pt x="7129" y="11607"/>
                </a:lnTo>
                <a:lnTo>
                  <a:pt x="7056" y="11777"/>
                </a:lnTo>
                <a:lnTo>
                  <a:pt x="7056" y="11850"/>
                </a:lnTo>
                <a:lnTo>
                  <a:pt x="7056" y="11948"/>
                </a:lnTo>
                <a:lnTo>
                  <a:pt x="7081" y="11996"/>
                </a:lnTo>
                <a:lnTo>
                  <a:pt x="7154" y="11996"/>
                </a:lnTo>
                <a:lnTo>
                  <a:pt x="7227" y="11948"/>
                </a:lnTo>
                <a:lnTo>
                  <a:pt x="7275" y="11923"/>
                </a:lnTo>
                <a:lnTo>
                  <a:pt x="7373" y="11802"/>
                </a:lnTo>
                <a:lnTo>
                  <a:pt x="7519" y="11510"/>
                </a:lnTo>
                <a:lnTo>
                  <a:pt x="7616" y="11266"/>
                </a:lnTo>
                <a:lnTo>
                  <a:pt x="7713" y="11047"/>
                </a:lnTo>
                <a:lnTo>
                  <a:pt x="7713" y="11047"/>
                </a:lnTo>
                <a:lnTo>
                  <a:pt x="7689" y="11510"/>
                </a:lnTo>
                <a:lnTo>
                  <a:pt x="7543" y="11753"/>
                </a:lnTo>
                <a:lnTo>
                  <a:pt x="7397" y="11996"/>
                </a:lnTo>
                <a:lnTo>
                  <a:pt x="7373" y="12069"/>
                </a:lnTo>
                <a:lnTo>
                  <a:pt x="7397" y="12118"/>
                </a:lnTo>
                <a:lnTo>
                  <a:pt x="7421" y="12167"/>
                </a:lnTo>
                <a:lnTo>
                  <a:pt x="7470" y="12191"/>
                </a:lnTo>
                <a:lnTo>
                  <a:pt x="7567" y="12191"/>
                </a:lnTo>
                <a:lnTo>
                  <a:pt x="7616" y="12167"/>
                </a:lnTo>
                <a:lnTo>
                  <a:pt x="7640" y="12094"/>
                </a:lnTo>
                <a:lnTo>
                  <a:pt x="7689" y="11948"/>
                </a:lnTo>
                <a:lnTo>
                  <a:pt x="7665" y="12897"/>
                </a:lnTo>
                <a:lnTo>
                  <a:pt x="7665" y="14478"/>
                </a:lnTo>
                <a:lnTo>
                  <a:pt x="7665" y="16084"/>
                </a:lnTo>
                <a:lnTo>
                  <a:pt x="7713" y="19272"/>
                </a:lnTo>
                <a:lnTo>
                  <a:pt x="6083" y="19320"/>
                </a:lnTo>
                <a:lnTo>
                  <a:pt x="4356" y="19418"/>
                </a:lnTo>
                <a:lnTo>
                  <a:pt x="3918" y="19418"/>
                </a:lnTo>
                <a:lnTo>
                  <a:pt x="3723" y="19393"/>
                </a:lnTo>
                <a:lnTo>
                  <a:pt x="3528" y="19296"/>
                </a:lnTo>
                <a:lnTo>
                  <a:pt x="3431" y="19223"/>
                </a:lnTo>
                <a:lnTo>
                  <a:pt x="3358" y="19101"/>
                </a:lnTo>
                <a:lnTo>
                  <a:pt x="3309" y="18980"/>
                </a:lnTo>
                <a:lnTo>
                  <a:pt x="3285" y="18809"/>
                </a:lnTo>
                <a:lnTo>
                  <a:pt x="3285" y="18493"/>
                </a:lnTo>
                <a:lnTo>
                  <a:pt x="3285" y="18225"/>
                </a:lnTo>
                <a:lnTo>
                  <a:pt x="3236" y="15062"/>
                </a:lnTo>
                <a:lnTo>
                  <a:pt x="3139" y="11899"/>
                </a:lnTo>
                <a:lnTo>
                  <a:pt x="3236" y="11729"/>
                </a:lnTo>
                <a:lnTo>
                  <a:pt x="3309" y="11558"/>
                </a:lnTo>
                <a:lnTo>
                  <a:pt x="3553" y="11169"/>
                </a:lnTo>
                <a:lnTo>
                  <a:pt x="3796" y="10804"/>
                </a:lnTo>
                <a:lnTo>
                  <a:pt x="3796" y="10780"/>
                </a:lnTo>
                <a:lnTo>
                  <a:pt x="4088" y="10755"/>
                </a:lnTo>
                <a:lnTo>
                  <a:pt x="3942" y="10853"/>
                </a:lnTo>
                <a:lnTo>
                  <a:pt x="3820" y="10974"/>
                </a:lnTo>
                <a:lnTo>
                  <a:pt x="3699" y="11120"/>
                </a:lnTo>
                <a:lnTo>
                  <a:pt x="3577" y="11242"/>
                </a:lnTo>
                <a:lnTo>
                  <a:pt x="3455" y="11437"/>
                </a:lnTo>
                <a:lnTo>
                  <a:pt x="3309" y="11680"/>
                </a:lnTo>
                <a:lnTo>
                  <a:pt x="3236" y="11802"/>
                </a:lnTo>
                <a:lnTo>
                  <a:pt x="3212" y="11923"/>
                </a:lnTo>
                <a:lnTo>
                  <a:pt x="3212" y="12045"/>
                </a:lnTo>
                <a:lnTo>
                  <a:pt x="3261" y="12142"/>
                </a:lnTo>
                <a:lnTo>
                  <a:pt x="3309" y="12191"/>
                </a:lnTo>
                <a:lnTo>
                  <a:pt x="3358" y="12191"/>
                </a:lnTo>
                <a:lnTo>
                  <a:pt x="3455" y="12142"/>
                </a:lnTo>
                <a:lnTo>
                  <a:pt x="3504" y="12094"/>
                </a:lnTo>
                <a:lnTo>
                  <a:pt x="3626" y="11923"/>
                </a:lnTo>
                <a:lnTo>
                  <a:pt x="3796" y="11583"/>
                </a:lnTo>
                <a:lnTo>
                  <a:pt x="3918" y="11364"/>
                </a:lnTo>
                <a:lnTo>
                  <a:pt x="4064" y="11169"/>
                </a:lnTo>
                <a:lnTo>
                  <a:pt x="4234" y="10974"/>
                </a:lnTo>
                <a:lnTo>
                  <a:pt x="4356" y="10755"/>
                </a:lnTo>
                <a:lnTo>
                  <a:pt x="4745" y="10755"/>
                </a:lnTo>
                <a:lnTo>
                  <a:pt x="4526" y="10974"/>
                </a:lnTo>
                <a:lnTo>
                  <a:pt x="4331" y="11193"/>
                </a:lnTo>
                <a:lnTo>
                  <a:pt x="4185" y="11339"/>
                </a:lnTo>
                <a:lnTo>
                  <a:pt x="4064" y="11510"/>
                </a:lnTo>
                <a:lnTo>
                  <a:pt x="3966" y="11680"/>
                </a:lnTo>
                <a:lnTo>
                  <a:pt x="3942" y="11777"/>
                </a:lnTo>
                <a:lnTo>
                  <a:pt x="3918" y="11875"/>
                </a:lnTo>
                <a:lnTo>
                  <a:pt x="3942" y="11923"/>
                </a:lnTo>
                <a:lnTo>
                  <a:pt x="3991" y="11972"/>
                </a:lnTo>
                <a:lnTo>
                  <a:pt x="4039" y="12021"/>
                </a:lnTo>
                <a:lnTo>
                  <a:pt x="4112" y="11996"/>
                </a:lnTo>
                <a:lnTo>
                  <a:pt x="4210" y="11972"/>
                </a:lnTo>
                <a:lnTo>
                  <a:pt x="4283" y="11923"/>
                </a:lnTo>
                <a:lnTo>
                  <a:pt x="4429" y="11777"/>
                </a:lnTo>
                <a:lnTo>
                  <a:pt x="4526" y="11607"/>
                </a:lnTo>
                <a:lnTo>
                  <a:pt x="4648" y="11437"/>
                </a:lnTo>
                <a:lnTo>
                  <a:pt x="4842" y="11120"/>
                </a:lnTo>
                <a:lnTo>
                  <a:pt x="4939" y="10926"/>
                </a:lnTo>
                <a:lnTo>
                  <a:pt x="5012" y="10755"/>
                </a:lnTo>
                <a:lnTo>
                  <a:pt x="5475" y="10755"/>
                </a:lnTo>
                <a:lnTo>
                  <a:pt x="5061" y="11291"/>
                </a:lnTo>
                <a:lnTo>
                  <a:pt x="4842" y="11558"/>
                </a:lnTo>
                <a:lnTo>
                  <a:pt x="4745" y="11729"/>
                </a:lnTo>
                <a:lnTo>
                  <a:pt x="4721" y="11802"/>
                </a:lnTo>
                <a:lnTo>
                  <a:pt x="4721" y="11875"/>
                </a:lnTo>
                <a:lnTo>
                  <a:pt x="4721" y="11923"/>
                </a:lnTo>
                <a:lnTo>
                  <a:pt x="4769" y="11972"/>
                </a:lnTo>
                <a:lnTo>
                  <a:pt x="4842" y="11972"/>
                </a:lnTo>
                <a:lnTo>
                  <a:pt x="4915" y="11948"/>
                </a:lnTo>
                <a:lnTo>
                  <a:pt x="4988" y="11899"/>
                </a:lnTo>
                <a:lnTo>
                  <a:pt x="5134" y="11753"/>
                </a:lnTo>
                <a:lnTo>
                  <a:pt x="5231" y="11583"/>
                </a:lnTo>
                <a:lnTo>
                  <a:pt x="5304" y="11437"/>
                </a:lnTo>
                <a:lnTo>
                  <a:pt x="5475" y="11096"/>
                </a:lnTo>
                <a:lnTo>
                  <a:pt x="5621" y="10755"/>
                </a:lnTo>
                <a:close/>
                <a:moveTo>
                  <a:pt x="12458" y="1"/>
                </a:moveTo>
                <a:lnTo>
                  <a:pt x="12166" y="49"/>
                </a:lnTo>
                <a:lnTo>
                  <a:pt x="11874" y="98"/>
                </a:lnTo>
                <a:lnTo>
                  <a:pt x="11582" y="171"/>
                </a:lnTo>
                <a:lnTo>
                  <a:pt x="11315" y="293"/>
                </a:lnTo>
                <a:lnTo>
                  <a:pt x="11047" y="414"/>
                </a:lnTo>
                <a:lnTo>
                  <a:pt x="10779" y="585"/>
                </a:lnTo>
                <a:lnTo>
                  <a:pt x="10536" y="755"/>
                </a:lnTo>
                <a:lnTo>
                  <a:pt x="10317" y="950"/>
                </a:lnTo>
                <a:lnTo>
                  <a:pt x="10098" y="1144"/>
                </a:lnTo>
                <a:lnTo>
                  <a:pt x="9903" y="1363"/>
                </a:lnTo>
                <a:lnTo>
                  <a:pt x="9733" y="1606"/>
                </a:lnTo>
                <a:lnTo>
                  <a:pt x="9611" y="1825"/>
                </a:lnTo>
                <a:lnTo>
                  <a:pt x="9490" y="2069"/>
                </a:lnTo>
                <a:lnTo>
                  <a:pt x="9368" y="2288"/>
                </a:lnTo>
                <a:lnTo>
                  <a:pt x="9295" y="2531"/>
                </a:lnTo>
                <a:lnTo>
                  <a:pt x="9222" y="2799"/>
                </a:lnTo>
                <a:lnTo>
                  <a:pt x="9173" y="3042"/>
                </a:lnTo>
                <a:lnTo>
                  <a:pt x="9076" y="3553"/>
                </a:lnTo>
                <a:lnTo>
                  <a:pt x="9076" y="3504"/>
                </a:lnTo>
                <a:lnTo>
                  <a:pt x="8954" y="3188"/>
                </a:lnTo>
                <a:lnTo>
                  <a:pt x="8833" y="2896"/>
                </a:lnTo>
                <a:lnTo>
                  <a:pt x="8687" y="2604"/>
                </a:lnTo>
                <a:lnTo>
                  <a:pt x="8516" y="2312"/>
                </a:lnTo>
                <a:lnTo>
                  <a:pt x="8346" y="2044"/>
                </a:lnTo>
                <a:lnTo>
                  <a:pt x="8151" y="1777"/>
                </a:lnTo>
                <a:lnTo>
                  <a:pt x="7957" y="1533"/>
                </a:lnTo>
                <a:lnTo>
                  <a:pt x="7738" y="1290"/>
                </a:lnTo>
                <a:lnTo>
                  <a:pt x="7519" y="1095"/>
                </a:lnTo>
                <a:lnTo>
                  <a:pt x="7300" y="901"/>
                </a:lnTo>
                <a:lnTo>
                  <a:pt x="7081" y="755"/>
                </a:lnTo>
                <a:lnTo>
                  <a:pt x="6813" y="585"/>
                </a:lnTo>
                <a:lnTo>
                  <a:pt x="6570" y="463"/>
                </a:lnTo>
                <a:lnTo>
                  <a:pt x="6302" y="341"/>
                </a:lnTo>
                <a:lnTo>
                  <a:pt x="6010" y="268"/>
                </a:lnTo>
                <a:lnTo>
                  <a:pt x="5742" y="195"/>
                </a:lnTo>
                <a:lnTo>
                  <a:pt x="5450" y="147"/>
                </a:lnTo>
                <a:lnTo>
                  <a:pt x="5183" y="147"/>
                </a:lnTo>
                <a:lnTo>
                  <a:pt x="4891" y="171"/>
                </a:lnTo>
                <a:lnTo>
                  <a:pt x="4623" y="220"/>
                </a:lnTo>
                <a:lnTo>
                  <a:pt x="4356" y="293"/>
                </a:lnTo>
                <a:lnTo>
                  <a:pt x="4112" y="414"/>
                </a:lnTo>
                <a:lnTo>
                  <a:pt x="3869" y="585"/>
                </a:lnTo>
                <a:lnTo>
                  <a:pt x="3626" y="779"/>
                </a:lnTo>
                <a:lnTo>
                  <a:pt x="3431" y="998"/>
                </a:lnTo>
                <a:lnTo>
                  <a:pt x="3285" y="1241"/>
                </a:lnTo>
                <a:lnTo>
                  <a:pt x="3163" y="1485"/>
                </a:lnTo>
                <a:lnTo>
                  <a:pt x="3090" y="1728"/>
                </a:lnTo>
                <a:lnTo>
                  <a:pt x="3042" y="1996"/>
                </a:lnTo>
                <a:lnTo>
                  <a:pt x="3042" y="2263"/>
                </a:lnTo>
                <a:lnTo>
                  <a:pt x="3066" y="2531"/>
                </a:lnTo>
                <a:lnTo>
                  <a:pt x="3115" y="2799"/>
                </a:lnTo>
                <a:lnTo>
                  <a:pt x="3212" y="3066"/>
                </a:lnTo>
                <a:lnTo>
                  <a:pt x="3309" y="3334"/>
                </a:lnTo>
                <a:lnTo>
                  <a:pt x="3431" y="3577"/>
                </a:lnTo>
                <a:lnTo>
                  <a:pt x="3577" y="3821"/>
                </a:lnTo>
                <a:lnTo>
                  <a:pt x="3723" y="4064"/>
                </a:lnTo>
                <a:lnTo>
                  <a:pt x="3893" y="4283"/>
                </a:lnTo>
                <a:lnTo>
                  <a:pt x="4088" y="4478"/>
                </a:lnTo>
                <a:lnTo>
                  <a:pt x="4258" y="4648"/>
                </a:lnTo>
                <a:lnTo>
                  <a:pt x="4599" y="4916"/>
                </a:lnTo>
                <a:lnTo>
                  <a:pt x="4939" y="5159"/>
                </a:lnTo>
                <a:lnTo>
                  <a:pt x="5280" y="5402"/>
                </a:lnTo>
                <a:lnTo>
                  <a:pt x="5669" y="5597"/>
                </a:lnTo>
                <a:lnTo>
                  <a:pt x="5426" y="5573"/>
                </a:lnTo>
                <a:lnTo>
                  <a:pt x="4939" y="5475"/>
                </a:lnTo>
                <a:lnTo>
                  <a:pt x="4477" y="5354"/>
                </a:lnTo>
                <a:lnTo>
                  <a:pt x="4015" y="5183"/>
                </a:lnTo>
                <a:lnTo>
                  <a:pt x="3553" y="4989"/>
                </a:lnTo>
                <a:lnTo>
                  <a:pt x="3163" y="4770"/>
                </a:lnTo>
                <a:lnTo>
                  <a:pt x="2798" y="4526"/>
                </a:lnTo>
                <a:lnTo>
                  <a:pt x="2458" y="4259"/>
                </a:lnTo>
                <a:lnTo>
                  <a:pt x="2141" y="3967"/>
                </a:lnTo>
                <a:lnTo>
                  <a:pt x="1874" y="3650"/>
                </a:lnTo>
                <a:lnTo>
                  <a:pt x="1630" y="3285"/>
                </a:lnTo>
                <a:lnTo>
                  <a:pt x="1436" y="2969"/>
                </a:lnTo>
                <a:lnTo>
                  <a:pt x="1338" y="2799"/>
                </a:lnTo>
                <a:lnTo>
                  <a:pt x="1217" y="2653"/>
                </a:lnTo>
                <a:lnTo>
                  <a:pt x="1144" y="2653"/>
                </a:lnTo>
                <a:lnTo>
                  <a:pt x="1119" y="2677"/>
                </a:lnTo>
                <a:lnTo>
                  <a:pt x="1095" y="2701"/>
                </a:lnTo>
                <a:lnTo>
                  <a:pt x="1095" y="2774"/>
                </a:lnTo>
                <a:lnTo>
                  <a:pt x="998" y="2920"/>
                </a:lnTo>
                <a:lnTo>
                  <a:pt x="949" y="3091"/>
                </a:lnTo>
                <a:lnTo>
                  <a:pt x="925" y="3261"/>
                </a:lnTo>
                <a:lnTo>
                  <a:pt x="900" y="3431"/>
                </a:lnTo>
                <a:lnTo>
                  <a:pt x="219" y="3212"/>
                </a:lnTo>
                <a:lnTo>
                  <a:pt x="122" y="3212"/>
                </a:lnTo>
                <a:lnTo>
                  <a:pt x="49" y="3261"/>
                </a:lnTo>
                <a:lnTo>
                  <a:pt x="0" y="3334"/>
                </a:lnTo>
                <a:lnTo>
                  <a:pt x="0" y="3383"/>
                </a:lnTo>
                <a:lnTo>
                  <a:pt x="0" y="3431"/>
                </a:lnTo>
                <a:lnTo>
                  <a:pt x="146" y="3796"/>
                </a:lnTo>
                <a:lnTo>
                  <a:pt x="316" y="4137"/>
                </a:lnTo>
                <a:lnTo>
                  <a:pt x="511" y="4453"/>
                </a:lnTo>
                <a:lnTo>
                  <a:pt x="730" y="4770"/>
                </a:lnTo>
                <a:lnTo>
                  <a:pt x="973" y="5062"/>
                </a:lnTo>
                <a:lnTo>
                  <a:pt x="1241" y="5329"/>
                </a:lnTo>
                <a:lnTo>
                  <a:pt x="1533" y="5597"/>
                </a:lnTo>
                <a:lnTo>
                  <a:pt x="1825" y="5840"/>
                </a:lnTo>
                <a:lnTo>
                  <a:pt x="2068" y="6011"/>
                </a:lnTo>
                <a:lnTo>
                  <a:pt x="2336" y="6157"/>
                </a:lnTo>
                <a:lnTo>
                  <a:pt x="2579" y="6278"/>
                </a:lnTo>
                <a:lnTo>
                  <a:pt x="2871" y="6400"/>
                </a:lnTo>
                <a:lnTo>
                  <a:pt x="2701" y="6473"/>
                </a:lnTo>
                <a:lnTo>
                  <a:pt x="2555" y="6570"/>
                </a:lnTo>
                <a:lnTo>
                  <a:pt x="2409" y="6692"/>
                </a:lnTo>
                <a:lnTo>
                  <a:pt x="2312" y="6838"/>
                </a:lnTo>
                <a:lnTo>
                  <a:pt x="2214" y="6984"/>
                </a:lnTo>
                <a:lnTo>
                  <a:pt x="2141" y="7154"/>
                </a:lnTo>
                <a:lnTo>
                  <a:pt x="2068" y="7325"/>
                </a:lnTo>
                <a:lnTo>
                  <a:pt x="2044" y="7544"/>
                </a:lnTo>
                <a:lnTo>
                  <a:pt x="1971" y="8274"/>
                </a:lnTo>
                <a:lnTo>
                  <a:pt x="1922" y="9052"/>
                </a:lnTo>
                <a:lnTo>
                  <a:pt x="1947" y="9806"/>
                </a:lnTo>
                <a:lnTo>
                  <a:pt x="1971" y="10561"/>
                </a:lnTo>
                <a:lnTo>
                  <a:pt x="1995" y="10634"/>
                </a:lnTo>
                <a:lnTo>
                  <a:pt x="2020" y="10682"/>
                </a:lnTo>
                <a:lnTo>
                  <a:pt x="2044" y="10707"/>
                </a:lnTo>
                <a:lnTo>
                  <a:pt x="2093" y="10731"/>
                </a:lnTo>
                <a:lnTo>
                  <a:pt x="2287" y="10804"/>
                </a:lnTo>
                <a:lnTo>
                  <a:pt x="2482" y="10828"/>
                </a:lnTo>
                <a:lnTo>
                  <a:pt x="2677" y="10828"/>
                </a:lnTo>
                <a:lnTo>
                  <a:pt x="2871" y="10804"/>
                </a:lnTo>
                <a:lnTo>
                  <a:pt x="2823" y="10853"/>
                </a:lnTo>
                <a:lnTo>
                  <a:pt x="2798" y="10950"/>
                </a:lnTo>
                <a:lnTo>
                  <a:pt x="2823" y="14965"/>
                </a:lnTo>
                <a:lnTo>
                  <a:pt x="2847" y="17082"/>
                </a:lnTo>
                <a:lnTo>
                  <a:pt x="2823" y="18031"/>
                </a:lnTo>
                <a:lnTo>
                  <a:pt x="2823" y="18517"/>
                </a:lnTo>
                <a:lnTo>
                  <a:pt x="2847" y="18736"/>
                </a:lnTo>
                <a:lnTo>
                  <a:pt x="2871" y="18980"/>
                </a:lnTo>
                <a:lnTo>
                  <a:pt x="2944" y="19174"/>
                </a:lnTo>
                <a:lnTo>
                  <a:pt x="3017" y="19345"/>
                </a:lnTo>
                <a:lnTo>
                  <a:pt x="3115" y="19466"/>
                </a:lnTo>
                <a:lnTo>
                  <a:pt x="3236" y="19588"/>
                </a:lnTo>
                <a:lnTo>
                  <a:pt x="3358" y="19685"/>
                </a:lnTo>
                <a:lnTo>
                  <a:pt x="3528" y="19758"/>
                </a:lnTo>
                <a:lnTo>
                  <a:pt x="3674" y="19807"/>
                </a:lnTo>
                <a:lnTo>
                  <a:pt x="3845" y="19831"/>
                </a:lnTo>
                <a:lnTo>
                  <a:pt x="4234" y="19856"/>
                </a:lnTo>
                <a:lnTo>
                  <a:pt x="4599" y="19831"/>
                </a:lnTo>
                <a:lnTo>
                  <a:pt x="5304" y="19783"/>
                </a:lnTo>
                <a:lnTo>
                  <a:pt x="6521" y="19734"/>
                </a:lnTo>
                <a:lnTo>
                  <a:pt x="7738" y="19710"/>
                </a:lnTo>
                <a:lnTo>
                  <a:pt x="7762" y="19758"/>
                </a:lnTo>
                <a:lnTo>
                  <a:pt x="7811" y="19783"/>
                </a:lnTo>
                <a:lnTo>
                  <a:pt x="7884" y="19807"/>
                </a:lnTo>
                <a:lnTo>
                  <a:pt x="7932" y="19831"/>
                </a:lnTo>
                <a:lnTo>
                  <a:pt x="8005" y="19807"/>
                </a:lnTo>
                <a:lnTo>
                  <a:pt x="8054" y="19783"/>
                </a:lnTo>
                <a:lnTo>
                  <a:pt x="8103" y="19758"/>
                </a:lnTo>
                <a:lnTo>
                  <a:pt x="8151" y="19685"/>
                </a:lnTo>
                <a:lnTo>
                  <a:pt x="10682" y="19685"/>
                </a:lnTo>
                <a:lnTo>
                  <a:pt x="10731" y="19734"/>
                </a:lnTo>
                <a:lnTo>
                  <a:pt x="10779" y="19783"/>
                </a:lnTo>
                <a:lnTo>
                  <a:pt x="10852" y="19807"/>
                </a:lnTo>
                <a:lnTo>
                  <a:pt x="10925" y="19831"/>
                </a:lnTo>
                <a:lnTo>
                  <a:pt x="10998" y="19807"/>
                </a:lnTo>
                <a:lnTo>
                  <a:pt x="11071" y="19783"/>
                </a:lnTo>
                <a:lnTo>
                  <a:pt x="11120" y="19734"/>
                </a:lnTo>
                <a:lnTo>
                  <a:pt x="11169" y="19685"/>
                </a:lnTo>
                <a:lnTo>
                  <a:pt x="12507" y="19685"/>
                </a:lnTo>
                <a:lnTo>
                  <a:pt x="13845" y="19710"/>
                </a:lnTo>
                <a:lnTo>
                  <a:pt x="14551" y="19734"/>
                </a:lnTo>
                <a:lnTo>
                  <a:pt x="14916" y="19734"/>
                </a:lnTo>
                <a:lnTo>
                  <a:pt x="15256" y="19661"/>
                </a:lnTo>
                <a:lnTo>
                  <a:pt x="15427" y="19637"/>
                </a:lnTo>
                <a:lnTo>
                  <a:pt x="15573" y="19564"/>
                </a:lnTo>
                <a:lnTo>
                  <a:pt x="15719" y="19491"/>
                </a:lnTo>
                <a:lnTo>
                  <a:pt x="15840" y="19393"/>
                </a:lnTo>
                <a:lnTo>
                  <a:pt x="15962" y="19272"/>
                </a:lnTo>
                <a:lnTo>
                  <a:pt x="16059" y="19126"/>
                </a:lnTo>
                <a:lnTo>
                  <a:pt x="16132" y="18980"/>
                </a:lnTo>
                <a:lnTo>
                  <a:pt x="16205" y="18785"/>
                </a:lnTo>
                <a:lnTo>
                  <a:pt x="16230" y="18566"/>
                </a:lnTo>
                <a:lnTo>
                  <a:pt x="16254" y="18323"/>
                </a:lnTo>
                <a:lnTo>
                  <a:pt x="16254" y="17860"/>
                </a:lnTo>
                <a:lnTo>
                  <a:pt x="16230" y="17398"/>
                </a:lnTo>
                <a:lnTo>
                  <a:pt x="16205" y="16960"/>
                </a:lnTo>
                <a:lnTo>
                  <a:pt x="16205" y="14843"/>
                </a:lnTo>
                <a:lnTo>
                  <a:pt x="16230" y="10901"/>
                </a:lnTo>
                <a:lnTo>
                  <a:pt x="16789" y="10877"/>
                </a:lnTo>
                <a:lnTo>
                  <a:pt x="16862" y="10853"/>
                </a:lnTo>
                <a:lnTo>
                  <a:pt x="16935" y="10804"/>
                </a:lnTo>
                <a:lnTo>
                  <a:pt x="16984" y="10755"/>
                </a:lnTo>
                <a:lnTo>
                  <a:pt x="17008" y="10682"/>
                </a:lnTo>
                <a:lnTo>
                  <a:pt x="17008" y="10609"/>
                </a:lnTo>
                <a:lnTo>
                  <a:pt x="17008" y="10536"/>
                </a:lnTo>
                <a:lnTo>
                  <a:pt x="16960" y="10463"/>
                </a:lnTo>
                <a:lnTo>
                  <a:pt x="16911" y="10415"/>
                </a:lnTo>
                <a:lnTo>
                  <a:pt x="16935" y="10123"/>
                </a:lnTo>
                <a:lnTo>
                  <a:pt x="16935" y="9806"/>
                </a:lnTo>
                <a:lnTo>
                  <a:pt x="16911" y="9198"/>
                </a:lnTo>
                <a:lnTo>
                  <a:pt x="16911" y="8371"/>
                </a:lnTo>
                <a:lnTo>
                  <a:pt x="16911" y="7982"/>
                </a:lnTo>
                <a:lnTo>
                  <a:pt x="16887" y="7568"/>
                </a:lnTo>
                <a:lnTo>
                  <a:pt x="16838" y="7325"/>
                </a:lnTo>
                <a:lnTo>
                  <a:pt x="16765" y="7106"/>
                </a:lnTo>
                <a:lnTo>
                  <a:pt x="16643" y="6911"/>
                </a:lnTo>
                <a:lnTo>
                  <a:pt x="16522" y="6741"/>
                </a:lnTo>
                <a:lnTo>
                  <a:pt x="16327" y="6595"/>
                </a:lnTo>
                <a:lnTo>
                  <a:pt x="16132" y="6497"/>
                </a:lnTo>
                <a:lnTo>
                  <a:pt x="15913" y="6400"/>
                </a:lnTo>
                <a:lnTo>
                  <a:pt x="15670" y="6351"/>
                </a:lnTo>
                <a:lnTo>
                  <a:pt x="15329" y="6327"/>
                </a:lnTo>
                <a:lnTo>
                  <a:pt x="14964" y="6303"/>
                </a:lnTo>
                <a:lnTo>
                  <a:pt x="14210" y="6351"/>
                </a:lnTo>
                <a:lnTo>
                  <a:pt x="13480" y="6400"/>
                </a:lnTo>
                <a:lnTo>
                  <a:pt x="12750" y="6449"/>
                </a:lnTo>
                <a:lnTo>
                  <a:pt x="12191" y="6449"/>
                </a:lnTo>
                <a:lnTo>
                  <a:pt x="12458" y="6376"/>
                </a:lnTo>
                <a:lnTo>
                  <a:pt x="12702" y="6278"/>
                </a:lnTo>
                <a:lnTo>
                  <a:pt x="13212" y="6059"/>
                </a:lnTo>
                <a:lnTo>
                  <a:pt x="13675" y="5792"/>
                </a:lnTo>
                <a:lnTo>
                  <a:pt x="14137" y="5500"/>
                </a:lnTo>
                <a:lnTo>
                  <a:pt x="14697" y="5208"/>
                </a:lnTo>
                <a:lnTo>
                  <a:pt x="15232" y="4916"/>
                </a:lnTo>
                <a:lnTo>
                  <a:pt x="15524" y="4794"/>
                </a:lnTo>
                <a:lnTo>
                  <a:pt x="15792" y="4672"/>
                </a:lnTo>
                <a:lnTo>
                  <a:pt x="16084" y="4599"/>
                </a:lnTo>
                <a:lnTo>
                  <a:pt x="16400" y="4526"/>
                </a:lnTo>
                <a:lnTo>
                  <a:pt x="16741" y="4478"/>
                </a:lnTo>
                <a:lnTo>
                  <a:pt x="17081" y="4502"/>
                </a:lnTo>
                <a:lnTo>
                  <a:pt x="17422" y="4551"/>
                </a:lnTo>
                <a:lnTo>
                  <a:pt x="17763" y="4672"/>
                </a:lnTo>
                <a:lnTo>
                  <a:pt x="17933" y="4770"/>
                </a:lnTo>
                <a:lnTo>
                  <a:pt x="18079" y="4916"/>
                </a:lnTo>
                <a:lnTo>
                  <a:pt x="18201" y="5062"/>
                </a:lnTo>
                <a:lnTo>
                  <a:pt x="18274" y="5256"/>
                </a:lnTo>
                <a:lnTo>
                  <a:pt x="18298" y="5354"/>
                </a:lnTo>
                <a:lnTo>
                  <a:pt x="18298" y="5451"/>
                </a:lnTo>
                <a:lnTo>
                  <a:pt x="18298" y="5524"/>
                </a:lnTo>
                <a:lnTo>
                  <a:pt x="18249" y="5597"/>
                </a:lnTo>
                <a:lnTo>
                  <a:pt x="18225" y="5646"/>
                </a:lnTo>
                <a:lnTo>
                  <a:pt x="18152" y="5694"/>
                </a:lnTo>
                <a:lnTo>
                  <a:pt x="18030" y="5743"/>
                </a:lnTo>
                <a:lnTo>
                  <a:pt x="17909" y="5743"/>
                </a:lnTo>
                <a:lnTo>
                  <a:pt x="17836" y="5719"/>
                </a:lnTo>
                <a:lnTo>
                  <a:pt x="17787" y="5694"/>
                </a:lnTo>
                <a:lnTo>
                  <a:pt x="17738" y="5646"/>
                </a:lnTo>
                <a:lnTo>
                  <a:pt x="17690" y="5597"/>
                </a:lnTo>
                <a:lnTo>
                  <a:pt x="17665" y="5524"/>
                </a:lnTo>
                <a:lnTo>
                  <a:pt x="17665" y="5427"/>
                </a:lnTo>
                <a:lnTo>
                  <a:pt x="17641" y="5354"/>
                </a:lnTo>
                <a:lnTo>
                  <a:pt x="17617" y="5305"/>
                </a:lnTo>
                <a:lnTo>
                  <a:pt x="17568" y="5256"/>
                </a:lnTo>
                <a:lnTo>
                  <a:pt x="17495" y="5208"/>
                </a:lnTo>
                <a:lnTo>
                  <a:pt x="17422" y="5208"/>
                </a:lnTo>
                <a:lnTo>
                  <a:pt x="17373" y="5232"/>
                </a:lnTo>
                <a:lnTo>
                  <a:pt x="17300" y="5256"/>
                </a:lnTo>
                <a:lnTo>
                  <a:pt x="17252" y="5329"/>
                </a:lnTo>
                <a:lnTo>
                  <a:pt x="17203" y="5427"/>
                </a:lnTo>
                <a:lnTo>
                  <a:pt x="17179" y="5573"/>
                </a:lnTo>
                <a:lnTo>
                  <a:pt x="17179" y="5694"/>
                </a:lnTo>
                <a:lnTo>
                  <a:pt x="17203" y="5816"/>
                </a:lnTo>
                <a:lnTo>
                  <a:pt x="17227" y="5938"/>
                </a:lnTo>
                <a:lnTo>
                  <a:pt x="17300" y="6035"/>
                </a:lnTo>
                <a:lnTo>
                  <a:pt x="17373" y="6132"/>
                </a:lnTo>
                <a:lnTo>
                  <a:pt x="17495" y="6205"/>
                </a:lnTo>
                <a:lnTo>
                  <a:pt x="17641" y="6278"/>
                </a:lnTo>
                <a:lnTo>
                  <a:pt x="17787" y="6327"/>
                </a:lnTo>
                <a:lnTo>
                  <a:pt x="17933" y="6351"/>
                </a:lnTo>
                <a:lnTo>
                  <a:pt x="18079" y="6327"/>
                </a:lnTo>
                <a:lnTo>
                  <a:pt x="18201" y="6303"/>
                </a:lnTo>
                <a:lnTo>
                  <a:pt x="18347" y="6230"/>
                </a:lnTo>
                <a:lnTo>
                  <a:pt x="18468" y="6132"/>
                </a:lnTo>
                <a:lnTo>
                  <a:pt x="18590" y="6035"/>
                </a:lnTo>
                <a:lnTo>
                  <a:pt x="18712" y="5889"/>
                </a:lnTo>
                <a:lnTo>
                  <a:pt x="18785" y="5743"/>
                </a:lnTo>
                <a:lnTo>
                  <a:pt x="18882" y="5597"/>
                </a:lnTo>
                <a:lnTo>
                  <a:pt x="18979" y="5451"/>
                </a:lnTo>
                <a:lnTo>
                  <a:pt x="19077" y="5281"/>
                </a:lnTo>
                <a:lnTo>
                  <a:pt x="19150" y="5110"/>
                </a:lnTo>
                <a:lnTo>
                  <a:pt x="19198" y="4916"/>
                </a:lnTo>
                <a:lnTo>
                  <a:pt x="19223" y="4745"/>
                </a:lnTo>
                <a:lnTo>
                  <a:pt x="19247" y="4575"/>
                </a:lnTo>
                <a:lnTo>
                  <a:pt x="19247" y="4380"/>
                </a:lnTo>
                <a:lnTo>
                  <a:pt x="19223" y="4210"/>
                </a:lnTo>
                <a:lnTo>
                  <a:pt x="19174" y="4040"/>
                </a:lnTo>
                <a:lnTo>
                  <a:pt x="19101" y="3894"/>
                </a:lnTo>
                <a:lnTo>
                  <a:pt x="19028" y="3748"/>
                </a:lnTo>
                <a:lnTo>
                  <a:pt x="18906" y="3602"/>
                </a:lnTo>
                <a:lnTo>
                  <a:pt x="18760" y="3480"/>
                </a:lnTo>
                <a:lnTo>
                  <a:pt x="18614" y="3383"/>
                </a:lnTo>
                <a:lnTo>
                  <a:pt x="18420" y="3310"/>
                </a:lnTo>
                <a:lnTo>
                  <a:pt x="18176" y="3237"/>
                </a:lnTo>
                <a:lnTo>
                  <a:pt x="17933" y="3212"/>
                </a:lnTo>
                <a:lnTo>
                  <a:pt x="17690" y="3188"/>
                </a:lnTo>
                <a:lnTo>
                  <a:pt x="17179" y="3188"/>
                </a:lnTo>
                <a:lnTo>
                  <a:pt x="16935" y="3212"/>
                </a:lnTo>
                <a:lnTo>
                  <a:pt x="16424" y="3310"/>
                </a:lnTo>
                <a:lnTo>
                  <a:pt x="15986" y="3407"/>
                </a:lnTo>
                <a:lnTo>
                  <a:pt x="15548" y="3529"/>
                </a:lnTo>
                <a:lnTo>
                  <a:pt x="15086" y="3699"/>
                </a:lnTo>
                <a:lnTo>
                  <a:pt x="14867" y="3796"/>
                </a:lnTo>
                <a:lnTo>
                  <a:pt x="14648" y="3894"/>
                </a:lnTo>
                <a:lnTo>
                  <a:pt x="14794" y="3675"/>
                </a:lnTo>
                <a:lnTo>
                  <a:pt x="14891" y="3431"/>
                </a:lnTo>
                <a:lnTo>
                  <a:pt x="14964" y="3212"/>
                </a:lnTo>
                <a:lnTo>
                  <a:pt x="15037" y="2969"/>
                </a:lnTo>
                <a:lnTo>
                  <a:pt x="15062" y="2726"/>
                </a:lnTo>
                <a:lnTo>
                  <a:pt x="15086" y="2482"/>
                </a:lnTo>
                <a:lnTo>
                  <a:pt x="15062" y="2239"/>
                </a:lnTo>
                <a:lnTo>
                  <a:pt x="15037" y="1996"/>
                </a:lnTo>
                <a:lnTo>
                  <a:pt x="14964" y="1777"/>
                </a:lnTo>
                <a:lnTo>
                  <a:pt x="14867" y="1558"/>
                </a:lnTo>
                <a:lnTo>
                  <a:pt x="14770" y="1339"/>
                </a:lnTo>
                <a:lnTo>
                  <a:pt x="14648" y="1120"/>
                </a:lnTo>
                <a:lnTo>
                  <a:pt x="14478" y="925"/>
                </a:lnTo>
                <a:lnTo>
                  <a:pt x="14307" y="731"/>
                </a:lnTo>
                <a:lnTo>
                  <a:pt x="14088" y="560"/>
                </a:lnTo>
                <a:lnTo>
                  <a:pt x="13869" y="390"/>
                </a:lnTo>
                <a:lnTo>
                  <a:pt x="13602" y="244"/>
                </a:lnTo>
                <a:lnTo>
                  <a:pt x="13310" y="122"/>
                </a:lnTo>
                <a:lnTo>
                  <a:pt x="13018" y="49"/>
                </a:lnTo>
                <a:lnTo>
                  <a:pt x="12750" y="25"/>
                </a:lnTo>
                <a:lnTo>
                  <a:pt x="124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9"/>
          <p:cNvSpPr/>
          <p:nvPr/>
        </p:nvSpPr>
        <p:spPr>
          <a:xfrm>
            <a:off x="2655483" y="3927246"/>
            <a:ext cx="290613" cy="294360"/>
          </a:xfrm>
          <a:custGeom>
            <a:avLst/>
            <a:gdLst/>
            <a:ahLst/>
            <a:cxnLst/>
            <a:rect l="l" t="t" r="r" b="b"/>
            <a:pathLst>
              <a:path w="16985" h="17204" extrusionOk="0">
                <a:moveTo>
                  <a:pt x="8906" y="7252"/>
                </a:moveTo>
                <a:lnTo>
                  <a:pt x="8833" y="7349"/>
                </a:lnTo>
                <a:lnTo>
                  <a:pt x="8784" y="7446"/>
                </a:lnTo>
                <a:lnTo>
                  <a:pt x="8760" y="7616"/>
                </a:lnTo>
                <a:lnTo>
                  <a:pt x="8784" y="7689"/>
                </a:lnTo>
                <a:lnTo>
                  <a:pt x="8809" y="7762"/>
                </a:lnTo>
                <a:lnTo>
                  <a:pt x="8833" y="7787"/>
                </a:lnTo>
                <a:lnTo>
                  <a:pt x="8882" y="7811"/>
                </a:lnTo>
                <a:lnTo>
                  <a:pt x="8955" y="7811"/>
                </a:lnTo>
                <a:lnTo>
                  <a:pt x="9028" y="7738"/>
                </a:lnTo>
                <a:lnTo>
                  <a:pt x="9052" y="7714"/>
                </a:lnTo>
                <a:lnTo>
                  <a:pt x="9028" y="7665"/>
                </a:lnTo>
                <a:lnTo>
                  <a:pt x="8979" y="7470"/>
                </a:lnTo>
                <a:lnTo>
                  <a:pt x="8979" y="7397"/>
                </a:lnTo>
                <a:lnTo>
                  <a:pt x="8979" y="7300"/>
                </a:lnTo>
                <a:lnTo>
                  <a:pt x="8979" y="7276"/>
                </a:lnTo>
                <a:lnTo>
                  <a:pt x="8955" y="7252"/>
                </a:lnTo>
                <a:close/>
                <a:moveTo>
                  <a:pt x="1363" y="414"/>
                </a:moveTo>
                <a:lnTo>
                  <a:pt x="1533" y="463"/>
                </a:lnTo>
                <a:lnTo>
                  <a:pt x="1728" y="560"/>
                </a:lnTo>
                <a:lnTo>
                  <a:pt x="1898" y="657"/>
                </a:lnTo>
                <a:lnTo>
                  <a:pt x="2190" y="876"/>
                </a:lnTo>
                <a:lnTo>
                  <a:pt x="2750" y="1363"/>
                </a:lnTo>
                <a:lnTo>
                  <a:pt x="3261" y="1874"/>
                </a:lnTo>
                <a:lnTo>
                  <a:pt x="4283" y="2945"/>
                </a:lnTo>
                <a:lnTo>
                  <a:pt x="6327" y="5013"/>
                </a:lnTo>
                <a:lnTo>
                  <a:pt x="8395" y="7106"/>
                </a:lnTo>
                <a:lnTo>
                  <a:pt x="6984" y="8395"/>
                </a:lnTo>
                <a:lnTo>
                  <a:pt x="6887" y="8298"/>
                </a:lnTo>
                <a:lnTo>
                  <a:pt x="6765" y="8225"/>
                </a:lnTo>
                <a:lnTo>
                  <a:pt x="6668" y="8176"/>
                </a:lnTo>
                <a:lnTo>
                  <a:pt x="6570" y="8152"/>
                </a:lnTo>
                <a:lnTo>
                  <a:pt x="6497" y="8127"/>
                </a:lnTo>
                <a:lnTo>
                  <a:pt x="6424" y="8054"/>
                </a:lnTo>
                <a:lnTo>
                  <a:pt x="6351" y="8030"/>
                </a:lnTo>
                <a:lnTo>
                  <a:pt x="6303" y="8030"/>
                </a:lnTo>
                <a:lnTo>
                  <a:pt x="6230" y="8054"/>
                </a:lnTo>
                <a:lnTo>
                  <a:pt x="6181" y="8103"/>
                </a:lnTo>
                <a:lnTo>
                  <a:pt x="6084" y="8200"/>
                </a:lnTo>
                <a:lnTo>
                  <a:pt x="6011" y="8249"/>
                </a:lnTo>
                <a:lnTo>
                  <a:pt x="5938" y="8225"/>
                </a:lnTo>
                <a:lnTo>
                  <a:pt x="5889" y="8152"/>
                </a:lnTo>
                <a:lnTo>
                  <a:pt x="5816" y="7981"/>
                </a:lnTo>
                <a:lnTo>
                  <a:pt x="5767" y="7835"/>
                </a:lnTo>
                <a:lnTo>
                  <a:pt x="5694" y="7787"/>
                </a:lnTo>
                <a:lnTo>
                  <a:pt x="5646" y="7787"/>
                </a:lnTo>
                <a:lnTo>
                  <a:pt x="5500" y="7860"/>
                </a:lnTo>
                <a:lnTo>
                  <a:pt x="5402" y="7981"/>
                </a:lnTo>
                <a:lnTo>
                  <a:pt x="5305" y="7787"/>
                </a:lnTo>
                <a:lnTo>
                  <a:pt x="5232" y="7616"/>
                </a:lnTo>
                <a:lnTo>
                  <a:pt x="5208" y="7568"/>
                </a:lnTo>
                <a:lnTo>
                  <a:pt x="5159" y="7543"/>
                </a:lnTo>
                <a:lnTo>
                  <a:pt x="5086" y="7543"/>
                </a:lnTo>
                <a:lnTo>
                  <a:pt x="5013" y="7568"/>
                </a:lnTo>
                <a:lnTo>
                  <a:pt x="4964" y="7641"/>
                </a:lnTo>
                <a:lnTo>
                  <a:pt x="4672" y="7616"/>
                </a:lnTo>
                <a:lnTo>
                  <a:pt x="4672" y="7495"/>
                </a:lnTo>
                <a:lnTo>
                  <a:pt x="4648" y="7422"/>
                </a:lnTo>
                <a:lnTo>
                  <a:pt x="4575" y="7373"/>
                </a:lnTo>
                <a:lnTo>
                  <a:pt x="4526" y="7349"/>
                </a:lnTo>
                <a:lnTo>
                  <a:pt x="4453" y="7373"/>
                </a:lnTo>
                <a:lnTo>
                  <a:pt x="4332" y="7446"/>
                </a:lnTo>
                <a:lnTo>
                  <a:pt x="4283" y="7470"/>
                </a:lnTo>
                <a:lnTo>
                  <a:pt x="4210" y="7495"/>
                </a:lnTo>
                <a:lnTo>
                  <a:pt x="4161" y="7470"/>
                </a:lnTo>
                <a:lnTo>
                  <a:pt x="4161" y="7422"/>
                </a:lnTo>
                <a:lnTo>
                  <a:pt x="4161" y="7276"/>
                </a:lnTo>
                <a:lnTo>
                  <a:pt x="4210" y="7081"/>
                </a:lnTo>
                <a:lnTo>
                  <a:pt x="4210" y="7008"/>
                </a:lnTo>
                <a:lnTo>
                  <a:pt x="4161" y="6960"/>
                </a:lnTo>
                <a:lnTo>
                  <a:pt x="4113" y="6935"/>
                </a:lnTo>
                <a:lnTo>
                  <a:pt x="4064" y="6960"/>
                </a:lnTo>
                <a:lnTo>
                  <a:pt x="3967" y="7008"/>
                </a:lnTo>
                <a:lnTo>
                  <a:pt x="3845" y="7081"/>
                </a:lnTo>
                <a:lnTo>
                  <a:pt x="3748" y="7081"/>
                </a:lnTo>
                <a:lnTo>
                  <a:pt x="3699" y="7033"/>
                </a:lnTo>
                <a:lnTo>
                  <a:pt x="3699" y="6960"/>
                </a:lnTo>
                <a:lnTo>
                  <a:pt x="3723" y="6838"/>
                </a:lnTo>
                <a:lnTo>
                  <a:pt x="3675" y="6741"/>
                </a:lnTo>
                <a:lnTo>
                  <a:pt x="3650" y="6716"/>
                </a:lnTo>
                <a:lnTo>
                  <a:pt x="3602" y="6716"/>
                </a:lnTo>
                <a:lnTo>
                  <a:pt x="3456" y="6765"/>
                </a:lnTo>
                <a:lnTo>
                  <a:pt x="3334" y="6741"/>
                </a:lnTo>
                <a:lnTo>
                  <a:pt x="3237" y="6692"/>
                </a:lnTo>
                <a:lnTo>
                  <a:pt x="3164" y="6619"/>
                </a:lnTo>
                <a:lnTo>
                  <a:pt x="3115" y="6522"/>
                </a:lnTo>
                <a:lnTo>
                  <a:pt x="3091" y="6424"/>
                </a:lnTo>
                <a:lnTo>
                  <a:pt x="3091" y="6303"/>
                </a:lnTo>
                <a:lnTo>
                  <a:pt x="3115" y="6205"/>
                </a:lnTo>
                <a:lnTo>
                  <a:pt x="3139" y="6132"/>
                </a:lnTo>
                <a:lnTo>
                  <a:pt x="3091" y="6059"/>
                </a:lnTo>
                <a:lnTo>
                  <a:pt x="3018" y="6035"/>
                </a:lnTo>
                <a:lnTo>
                  <a:pt x="2945" y="6035"/>
                </a:lnTo>
                <a:lnTo>
                  <a:pt x="2823" y="6084"/>
                </a:lnTo>
                <a:lnTo>
                  <a:pt x="2701" y="6132"/>
                </a:lnTo>
                <a:lnTo>
                  <a:pt x="2653" y="6059"/>
                </a:lnTo>
                <a:lnTo>
                  <a:pt x="2604" y="5962"/>
                </a:lnTo>
                <a:lnTo>
                  <a:pt x="2604" y="5767"/>
                </a:lnTo>
                <a:lnTo>
                  <a:pt x="2580" y="5573"/>
                </a:lnTo>
                <a:lnTo>
                  <a:pt x="2531" y="5524"/>
                </a:lnTo>
                <a:lnTo>
                  <a:pt x="2482" y="5500"/>
                </a:lnTo>
                <a:lnTo>
                  <a:pt x="2409" y="5500"/>
                </a:lnTo>
                <a:lnTo>
                  <a:pt x="2361" y="5524"/>
                </a:lnTo>
                <a:lnTo>
                  <a:pt x="2263" y="5427"/>
                </a:lnTo>
                <a:lnTo>
                  <a:pt x="2190" y="5305"/>
                </a:lnTo>
                <a:lnTo>
                  <a:pt x="2190" y="5183"/>
                </a:lnTo>
                <a:lnTo>
                  <a:pt x="2215" y="5062"/>
                </a:lnTo>
                <a:lnTo>
                  <a:pt x="2215" y="4989"/>
                </a:lnTo>
                <a:lnTo>
                  <a:pt x="2190" y="4916"/>
                </a:lnTo>
                <a:lnTo>
                  <a:pt x="2117" y="4867"/>
                </a:lnTo>
                <a:lnTo>
                  <a:pt x="2020" y="4867"/>
                </a:lnTo>
                <a:lnTo>
                  <a:pt x="1898" y="4891"/>
                </a:lnTo>
                <a:lnTo>
                  <a:pt x="1801" y="4867"/>
                </a:lnTo>
                <a:lnTo>
                  <a:pt x="1752" y="4794"/>
                </a:lnTo>
                <a:lnTo>
                  <a:pt x="1704" y="4697"/>
                </a:lnTo>
                <a:lnTo>
                  <a:pt x="1655" y="4575"/>
                </a:lnTo>
                <a:lnTo>
                  <a:pt x="1655" y="4453"/>
                </a:lnTo>
                <a:lnTo>
                  <a:pt x="1655" y="4234"/>
                </a:lnTo>
                <a:lnTo>
                  <a:pt x="1655" y="4186"/>
                </a:lnTo>
                <a:lnTo>
                  <a:pt x="1631" y="4137"/>
                </a:lnTo>
                <a:lnTo>
                  <a:pt x="1582" y="4088"/>
                </a:lnTo>
                <a:lnTo>
                  <a:pt x="1558" y="4088"/>
                </a:lnTo>
                <a:lnTo>
                  <a:pt x="1460" y="4064"/>
                </a:lnTo>
                <a:lnTo>
                  <a:pt x="1363" y="4113"/>
                </a:lnTo>
                <a:lnTo>
                  <a:pt x="1266" y="4186"/>
                </a:lnTo>
                <a:lnTo>
                  <a:pt x="1217" y="3942"/>
                </a:lnTo>
                <a:lnTo>
                  <a:pt x="1193" y="3699"/>
                </a:lnTo>
                <a:lnTo>
                  <a:pt x="1193" y="3650"/>
                </a:lnTo>
                <a:lnTo>
                  <a:pt x="1144" y="3626"/>
                </a:lnTo>
                <a:lnTo>
                  <a:pt x="1095" y="3602"/>
                </a:lnTo>
                <a:lnTo>
                  <a:pt x="974" y="3602"/>
                </a:lnTo>
                <a:lnTo>
                  <a:pt x="925" y="3529"/>
                </a:lnTo>
                <a:lnTo>
                  <a:pt x="925" y="3431"/>
                </a:lnTo>
                <a:lnTo>
                  <a:pt x="925" y="3310"/>
                </a:lnTo>
                <a:lnTo>
                  <a:pt x="949" y="3042"/>
                </a:lnTo>
                <a:lnTo>
                  <a:pt x="974" y="2896"/>
                </a:lnTo>
                <a:lnTo>
                  <a:pt x="974" y="2823"/>
                </a:lnTo>
                <a:lnTo>
                  <a:pt x="949" y="2774"/>
                </a:lnTo>
                <a:lnTo>
                  <a:pt x="925" y="2726"/>
                </a:lnTo>
                <a:lnTo>
                  <a:pt x="852" y="2701"/>
                </a:lnTo>
                <a:lnTo>
                  <a:pt x="658" y="2701"/>
                </a:lnTo>
                <a:lnTo>
                  <a:pt x="682" y="2044"/>
                </a:lnTo>
                <a:lnTo>
                  <a:pt x="658" y="1971"/>
                </a:lnTo>
                <a:lnTo>
                  <a:pt x="633" y="1923"/>
                </a:lnTo>
                <a:lnTo>
                  <a:pt x="585" y="1898"/>
                </a:lnTo>
                <a:lnTo>
                  <a:pt x="512" y="1874"/>
                </a:lnTo>
                <a:lnTo>
                  <a:pt x="317" y="1898"/>
                </a:lnTo>
                <a:lnTo>
                  <a:pt x="317" y="1704"/>
                </a:lnTo>
                <a:lnTo>
                  <a:pt x="293" y="1509"/>
                </a:lnTo>
                <a:lnTo>
                  <a:pt x="317" y="1460"/>
                </a:lnTo>
                <a:lnTo>
                  <a:pt x="366" y="1193"/>
                </a:lnTo>
                <a:lnTo>
                  <a:pt x="463" y="949"/>
                </a:lnTo>
                <a:lnTo>
                  <a:pt x="536" y="828"/>
                </a:lnTo>
                <a:lnTo>
                  <a:pt x="609" y="730"/>
                </a:lnTo>
                <a:lnTo>
                  <a:pt x="706" y="633"/>
                </a:lnTo>
                <a:lnTo>
                  <a:pt x="828" y="536"/>
                </a:lnTo>
                <a:lnTo>
                  <a:pt x="998" y="463"/>
                </a:lnTo>
                <a:lnTo>
                  <a:pt x="1168" y="414"/>
                </a:lnTo>
                <a:close/>
                <a:moveTo>
                  <a:pt x="1241" y="14357"/>
                </a:moveTo>
                <a:lnTo>
                  <a:pt x="1266" y="14527"/>
                </a:lnTo>
                <a:lnTo>
                  <a:pt x="1339" y="14770"/>
                </a:lnTo>
                <a:lnTo>
                  <a:pt x="1266" y="14795"/>
                </a:lnTo>
                <a:lnTo>
                  <a:pt x="1193" y="14843"/>
                </a:lnTo>
                <a:lnTo>
                  <a:pt x="1071" y="14624"/>
                </a:lnTo>
                <a:lnTo>
                  <a:pt x="1047" y="14576"/>
                </a:lnTo>
                <a:lnTo>
                  <a:pt x="1241" y="14357"/>
                </a:lnTo>
                <a:close/>
                <a:moveTo>
                  <a:pt x="12970" y="1631"/>
                </a:moveTo>
                <a:lnTo>
                  <a:pt x="12629" y="2093"/>
                </a:lnTo>
                <a:lnTo>
                  <a:pt x="12313" y="2580"/>
                </a:lnTo>
                <a:lnTo>
                  <a:pt x="11996" y="3066"/>
                </a:lnTo>
                <a:lnTo>
                  <a:pt x="11729" y="3577"/>
                </a:lnTo>
                <a:lnTo>
                  <a:pt x="11680" y="3650"/>
                </a:lnTo>
                <a:lnTo>
                  <a:pt x="11680" y="3723"/>
                </a:lnTo>
                <a:lnTo>
                  <a:pt x="11680" y="3772"/>
                </a:lnTo>
                <a:lnTo>
                  <a:pt x="11704" y="3821"/>
                </a:lnTo>
                <a:lnTo>
                  <a:pt x="11802" y="3918"/>
                </a:lnTo>
                <a:lnTo>
                  <a:pt x="11899" y="3967"/>
                </a:lnTo>
                <a:lnTo>
                  <a:pt x="11875" y="4015"/>
                </a:lnTo>
                <a:lnTo>
                  <a:pt x="11899" y="4040"/>
                </a:lnTo>
                <a:lnTo>
                  <a:pt x="11899" y="4064"/>
                </a:lnTo>
                <a:lnTo>
                  <a:pt x="11948" y="4064"/>
                </a:lnTo>
                <a:lnTo>
                  <a:pt x="12215" y="4015"/>
                </a:lnTo>
                <a:lnTo>
                  <a:pt x="12483" y="3918"/>
                </a:lnTo>
                <a:lnTo>
                  <a:pt x="12751" y="3796"/>
                </a:lnTo>
                <a:lnTo>
                  <a:pt x="13018" y="3626"/>
                </a:lnTo>
                <a:lnTo>
                  <a:pt x="13505" y="3261"/>
                </a:lnTo>
                <a:lnTo>
                  <a:pt x="13943" y="2920"/>
                </a:lnTo>
                <a:lnTo>
                  <a:pt x="14722" y="2288"/>
                </a:lnTo>
                <a:lnTo>
                  <a:pt x="14722" y="2288"/>
                </a:lnTo>
                <a:lnTo>
                  <a:pt x="14430" y="2726"/>
                </a:lnTo>
                <a:lnTo>
                  <a:pt x="13675" y="3796"/>
                </a:lnTo>
                <a:lnTo>
                  <a:pt x="12945" y="4891"/>
                </a:lnTo>
                <a:lnTo>
                  <a:pt x="12897" y="4989"/>
                </a:lnTo>
                <a:lnTo>
                  <a:pt x="12921" y="5062"/>
                </a:lnTo>
                <a:lnTo>
                  <a:pt x="12945" y="5135"/>
                </a:lnTo>
                <a:lnTo>
                  <a:pt x="13018" y="5208"/>
                </a:lnTo>
                <a:lnTo>
                  <a:pt x="13091" y="5232"/>
                </a:lnTo>
                <a:lnTo>
                  <a:pt x="13164" y="5256"/>
                </a:lnTo>
                <a:lnTo>
                  <a:pt x="13262" y="5232"/>
                </a:lnTo>
                <a:lnTo>
                  <a:pt x="13335" y="5183"/>
                </a:lnTo>
                <a:lnTo>
                  <a:pt x="13481" y="5135"/>
                </a:lnTo>
                <a:lnTo>
                  <a:pt x="13602" y="5086"/>
                </a:lnTo>
                <a:lnTo>
                  <a:pt x="13846" y="4916"/>
                </a:lnTo>
                <a:lnTo>
                  <a:pt x="14381" y="4575"/>
                </a:lnTo>
                <a:lnTo>
                  <a:pt x="14892" y="4234"/>
                </a:lnTo>
                <a:lnTo>
                  <a:pt x="15476" y="3796"/>
                </a:lnTo>
                <a:lnTo>
                  <a:pt x="16084" y="3358"/>
                </a:lnTo>
                <a:lnTo>
                  <a:pt x="16084" y="3358"/>
                </a:lnTo>
                <a:lnTo>
                  <a:pt x="15646" y="4161"/>
                </a:lnTo>
                <a:lnTo>
                  <a:pt x="15208" y="4964"/>
                </a:lnTo>
                <a:lnTo>
                  <a:pt x="14965" y="5329"/>
                </a:lnTo>
                <a:lnTo>
                  <a:pt x="14697" y="5719"/>
                </a:lnTo>
                <a:lnTo>
                  <a:pt x="14430" y="6084"/>
                </a:lnTo>
                <a:lnTo>
                  <a:pt x="14138" y="6424"/>
                </a:lnTo>
                <a:lnTo>
                  <a:pt x="13967" y="6619"/>
                </a:lnTo>
                <a:lnTo>
                  <a:pt x="13797" y="6814"/>
                </a:lnTo>
                <a:lnTo>
                  <a:pt x="13602" y="6984"/>
                </a:lnTo>
                <a:lnTo>
                  <a:pt x="13383" y="7130"/>
                </a:lnTo>
                <a:lnTo>
                  <a:pt x="13164" y="7276"/>
                </a:lnTo>
                <a:lnTo>
                  <a:pt x="12945" y="7397"/>
                </a:lnTo>
                <a:lnTo>
                  <a:pt x="12702" y="7495"/>
                </a:lnTo>
                <a:lnTo>
                  <a:pt x="12459" y="7568"/>
                </a:lnTo>
                <a:lnTo>
                  <a:pt x="12240" y="7592"/>
                </a:lnTo>
                <a:lnTo>
                  <a:pt x="12021" y="7616"/>
                </a:lnTo>
                <a:lnTo>
                  <a:pt x="11826" y="7592"/>
                </a:lnTo>
                <a:lnTo>
                  <a:pt x="11607" y="7543"/>
                </a:lnTo>
                <a:lnTo>
                  <a:pt x="11242" y="7422"/>
                </a:lnTo>
                <a:lnTo>
                  <a:pt x="10828" y="7276"/>
                </a:lnTo>
                <a:lnTo>
                  <a:pt x="10780" y="7179"/>
                </a:lnTo>
                <a:lnTo>
                  <a:pt x="10682" y="7106"/>
                </a:lnTo>
                <a:lnTo>
                  <a:pt x="10561" y="7106"/>
                </a:lnTo>
                <a:lnTo>
                  <a:pt x="10512" y="7130"/>
                </a:lnTo>
                <a:lnTo>
                  <a:pt x="10463" y="7179"/>
                </a:lnTo>
                <a:lnTo>
                  <a:pt x="9393" y="8492"/>
                </a:lnTo>
                <a:lnTo>
                  <a:pt x="8322" y="9782"/>
                </a:lnTo>
                <a:lnTo>
                  <a:pt x="7227" y="11047"/>
                </a:lnTo>
                <a:lnTo>
                  <a:pt x="6108" y="12313"/>
                </a:lnTo>
                <a:lnTo>
                  <a:pt x="4916" y="13578"/>
                </a:lnTo>
                <a:lnTo>
                  <a:pt x="3723" y="14819"/>
                </a:lnTo>
                <a:lnTo>
                  <a:pt x="3139" y="15427"/>
                </a:lnTo>
                <a:lnTo>
                  <a:pt x="2823" y="15743"/>
                </a:lnTo>
                <a:lnTo>
                  <a:pt x="2507" y="16011"/>
                </a:lnTo>
                <a:lnTo>
                  <a:pt x="2312" y="16133"/>
                </a:lnTo>
                <a:lnTo>
                  <a:pt x="2142" y="16230"/>
                </a:lnTo>
                <a:lnTo>
                  <a:pt x="1947" y="16303"/>
                </a:lnTo>
                <a:lnTo>
                  <a:pt x="1752" y="16352"/>
                </a:lnTo>
                <a:lnTo>
                  <a:pt x="1558" y="16376"/>
                </a:lnTo>
                <a:lnTo>
                  <a:pt x="1363" y="16376"/>
                </a:lnTo>
                <a:lnTo>
                  <a:pt x="1168" y="16303"/>
                </a:lnTo>
                <a:lnTo>
                  <a:pt x="949" y="16230"/>
                </a:lnTo>
                <a:lnTo>
                  <a:pt x="876" y="16206"/>
                </a:lnTo>
                <a:lnTo>
                  <a:pt x="828" y="16206"/>
                </a:lnTo>
                <a:lnTo>
                  <a:pt x="779" y="16011"/>
                </a:lnTo>
                <a:lnTo>
                  <a:pt x="828" y="16060"/>
                </a:lnTo>
                <a:lnTo>
                  <a:pt x="901" y="16084"/>
                </a:lnTo>
                <a:lnTo>
                  <a:pt x="949" y="16084"/>
                </a:lnTo>
                <a:lnTo>
                  <a:pt x="998" y="16035"/>
                </a:lnTo>
                <a:lnTo>
                  <a:pt x="998" y="15962"/>
                </a:lnTo>
                <a:lnTo>
                  <a:pt x="925" y="15792"/>
                </a:lnTo>
                <a:lnTo>
                  <a:pt x="852" y="15646"/>
                </a:lnTo>
                <a:lnTo>
                  <a:pt x="779" y="15476"/>
                </a:lnTo>
                <a:lnTo>
                  <a:pt x="706" y="15330"/>
                </a:lnTo>
                <a:lnTo>
                  <a:pt x="779" y="15087"/>
                </a:lnTo>
                <a:lnTo>
                  <a:pt x="852" y="14892"/>
                </a:lnTo>
                <a:lnTo>
                  <a:pt x="876" y="14989"/>
                </a:lnTo>
                <a:lnTo>
                  <a:pt x="974" y="15257"/>
                </a:lnTo>
                <a:lnTo>
                  <a:pt x="1120" y="15500"/>
                </a:lnTo>
                <a:lnTo>
                  <a:pt x="1168" y="15549"/>
                </a:lnTo>
                <a:lnTo>
                  <a:pt x="1266" y="15646"/>
                </a:lnTo>
                <a:lnTo>
                  <a:pt x="1363" y="15719"/>
                </a:lnTo>
                <a:lnTo>
                  <a:pt x="1509" y="15743"/>
                </a:lnTo>
                <a:lnTo>
                  <a:pt x="1655" y="15768"/>
                </a:lnTo>
                <a:lnTo>
                  <a:pt x="1801" y="15743"/>
                </a:lnTo>
                <a:lnTo>
                  <a:pt x="1947" y="15719"/>
                </a:lnTo>
                <a:lnTo>
                  <a:pt x="2215" y="15646"/>
                </a:lnTo>
                <a:lnTo>
                  <a:pt x="2458" y="15500"/>
                </a:lnTo>
                <a:lnTo>
                  <a:pt x="2677" y="15354"/>
                </a:lnTo>
                <a:lnTo>
                  <a:pt x="2896" y="15184"/>
                </a:lnTo>
                <a:lnTo>
                  <a:pt x="3115" y="15014"/>
                </a:lnTo>
                <a:lnTo>
                  <a:pt x="3553" y="14624"/>
                </a:lnTo>
                <a:lnTo>
                  <a:pt x="3918" y="14259"/>
                </a:lnTo>
                <a:lnTo>
                  <a:pt x="4259" y="13870"/>
                </a:lnTo>
                <a:lnTo>
                  <a:pt x="4599" y="13481"/>
                </a:lnTo>
                <a:lnTo>
                  <a:pt x="4745" y="13262"/>
                </a:lnTo>
                <a:lnTo>
                  <a:pt x="4916" y="13067"/>
                </a:lnTo>
                <a:lnTo>
                  <a:pt x="4989" y="12945"/>
                </a:lnTo>
                <a:lnTo>
                  <a:pt x="5037" y="12824"/>
                </a:lnTo>
                <a:lnTo>
                  <a:pt x="5086" y="12702"/>
                </a:lnTo>
                <a:lnTo>
                  <a:pt x="5086" y="12580"/>
                </a:lnTo>
                <a:lnTo>
                  <a:pt x="5086" y="12532"/>
                </a:lnTo>
                <a:lnTo>
                  <a:pt x="5037" y="12507"/>
                </a:lnTo>
                <a:lnTo>
                  <a:pt x="4964" y="12507"/>
                </a:lnTo>
                <a:lnTo>
                  <a:pt x="4867" y="12580"/>
                </a:lnTo>
                <a:lnTo>
                  <a:pt x="4770" y="12653"/>
                </a:lnTo>
                <a:lnTo>
                  <a:pt x="4599" y="12848"/>
                </a:lnTo>
                <a:lnTo>
                  <a:pt x="4453" y="13067"/>
                </a:lnTo>
                <a:lnTo>
                  <a:pt x="4307" y="13262"/>
                </a:lnTo>
                <a:lnTo>
                  <a:pt x="3942" y="13700"/>
                </a:lnTo>
                <a:lnTo>
                  <a:pt x="3529" y="14089"/>
                </a:lnTo>
                <a:lnTo>
                  <a:pt x="3066" y="14503"/>
                </a:lnTo>
                <a:lnTo>
                  <a:pt x="2604" y="14892"/>
                </a:lnTo>
                <a:lnTo>
                  <a:pt x="2312" y="15111"/>
                </a:lnTo>
                <a:lnTo>
                  <a:pt x="2020" y="15306"/>
                </a:lnTo>
                <a:lnTo>
                  <a:pt x="1898" y="15354"/>
                </a:lnTo>
                <a:lnTo>
                  <a:pt x="1777" y="15379"/>
                </a:lnTo>
                <a:lnTo>
                  <a:pt x="1655" y="15379"/>
                </a:lnTo>
                <a:lnTo>
                  <a:pt x="1558" y="15330"/>
                </a:lnTo>
                <a:lnTo>
                  <a:pt x="1485" y="15281"/>
                </a:lnTo>
                <a:lnTo>
                  <a:pt x="1436" y="15184"/>
                </a:lnTo>
                <a:lnTo>
                  <a:pt x="1460" y="15087"/>
                </a:lnTo>
                <a:lnTo>
                  <a:pt x="1533" y="14941"/>
                </a:lnTo>
                <a:lnTo>
                  <a:pt x="1631" y="14941"/>
                </a:lnTo>
                <a:lnTo>
                  <a:pt x="1704" y="14892"/>
                </a:lnTo>
                <a:lnTo>
                  <a:pt x="1728" y="14819"/>
                </a:lnTo>
                <a:lnTo>
                  <a:pt x="1728" y="14770"/>
                </a:lnTo>
                <a:lnTo>
                  <a:pt x="1704" y="14673"/>
                </a:lnTo>
                <a:lnTo>
                  <a:pt x="1655" y="14551"/>
                </a:lnTo>
                <a:lnTo>
                  <a:pt x="1606" y="14454"/>
                </a:lnTo>
                <a:lnTo>
                  <a:pt x="1509" y="14308"/>
                </a:lnTo>
                <a:lnTo>
                  <a:pt x="1412" y="14162"/>
                </a:lnTo>
                <a:lnTo>
                  <a:pt x="1679" y="13919"/>
                </a:lnTo>
                <a:lnTo>
                  <a:pt x="1801" y="14405"/>
                </a:lnTo>
                <a:lnTo>
                  <a:pt x="1825" y="14478"/>
                </a:lnTo>
                <a:lnTo>
                  <a:pt x="1898" y="14527"/>
                </a:lnTo>
                <a:lnTo>
                  <a:pt x="2020" y="14527"/>
                </a:lnTo>
                <a:lnTo>
                  <a:pt x="2069" y="14503"/>
                </a:lnTo>
                <a:lnTo>
                  <a:pt x="2117" y="14454"/>
                </a:lnTo>
                <a:lnTo>
                  <a:pt x="2142" y="14381"/>
                </a:lnTo>
                <a:lnTo>
                  <a:pt x="2142" y="14308"/>
                </a:lnTo>
                <a:lnTo>
                  <a:pt x="2044" y="13992"/>
                </a:lnTo>
                <a:lnTo>
                  <a:pt x="1923" y="13675"/>
                </a:lnTo>
                <a:lnTo>
                  <a:pt x="2093" y="13529"/>
                </a:lnTo>
                <a:lnTo>
                  <a:pt x="2117" y="13748"/>
                </a:lnTo>
                <a:lnTo>
                  <a:pt x="2117" y="13870"/>
                </a:lnTo>
                <a:lnTo>
                  <a:pt x="2142" y="13967"/>
                </a:lnTo>
                <a:lnTo>
                  <a:pt x="2190" y="14065"/>
                </a:lnTo>
                <a:lnTo>
                  <a:pt x="2239" y="14089"/>
                </a:lnTo>
                <a:lnTo>
                  <a:pt x="2288" y="14113"/>
                </a:lnTo>
                <a:lnTo>
                  <a:pt x="2336" y="14113"/>
                </a:lnTo>
                <a:lnTo>
                  <a:pt x="2385" y="14089"/>
                </a:lnTo>
                <a:lnTo>
                  <a:pt x="2434" y="14016"/>
                </a:lnTo>
                <a:lnTo>
                  <a:pt x="2434" y="13919"/>
                </a:lnTo>
                <a:lnTo>
                  <a:pt x="2385" y="13724"/>
                </a:lnTo>
                <a:lnTo>
                  <a:pt x="2263" y="13359"/>
                </a:lnTo>
                <a:lnTo>
                  <a:pt x="2385" y="13262"/>
                </a:lnTo>
                <a:lnTo>
                  <a:pt x="2458" y="13554"/>
                </a:lnTo>
                <a:lnTo>
                  <a:pt x="2531" y="13846"/>
                </a:lnTo>
                <a:lnTo>
                  <a:pt x="2555" y="13894"/>
                </a:lnTo>
                <a:lnTo>
                  <a:pt x="2580" y="13943"/>
                </a:lnTo>
                <a:lnTo>
                  <a:pt x="2628" y="13967"/>
                </a:lnTo>
                <a:lnTo>
                  <a:pt x="2677" y="13967"/>
                </a:lnTo>
                <a:lnTo>
                  <a:pt x="2774" y="13943"/>
                </a:lnTo>
                <a:lnTo>
                  <a:pt x="2823" y="13919"/>
                </a:lnTo>
                <a:lnTo>
                  <a:pt x="2847" y="13870"/>
                </a:lnTo>
                <a:lnTo>
                  <a:pt x="2872" y="13797"/>
                </a:lnTo>
                <a:lnTo>
                  <a:pt x="2847" y="13748"/>
                </a:lnTo>
                <a:lnTo>
                  <a:pt x="2750" y="13408"/>
                </a:lnTo>
                <a:lnTo>
                  <a:pt x="2604" y="13067"/>
                </a:lnTo>
                <a:lnTo>
                  <a:pt x="2823" y="12848"/>
                </a:lnTo>
                <a:lnTo>
                  <a:pt x="2920" y="13164"/>
                </a:lnTo>
                <a:lnTo>
                  <a:pt x="2969" y="13286"/>
                </a:lnTo>
                <a:lnTo>
                  <a:pt x="3018" y="13383"/>
                </a:lnTo>
                <a:lnTo>
                  <a:pt x="3066" y="13481"/>
                </a:lnTo>
                <a:lnTo>
                  <a:pt x="3115" y="13529"/>
                </a:lnTo>
                <a:lnTo>
                  <a:pt x="3212" y="13529"/>
                </a:lnTo>
                <a:lnTo>
                  <a:pt x="3237" y="13505"/>
                </a:lnTo>
                <a:lnTo>
                  <a:pt x="3261" y="13456"/>
                </a:lnTo>
                <a:lnTo>
                  <a:pt x="3285" y="13408"/>
                </a:lnTo>
                <a:lnTo>
                  <a:pt x="3261" y="13310"/>
                </a:lnTo>
                <a:lnTo>
                  <a:pt x="3188" y="13116"/>
                </a:lnTo>
                <a:lnTo>
                  <a:pt x="3091" y="12921"/>
                </a:lnTo>
                <a:lnTo>
                  <a:pt x="2969" y="12726"/>
                </a:lnTo>
                <a:lnTo>
                  <a:pt x="3261" y="12459"/>
                </a:lnTo>
                <a:lnTo>
                  <a:pt x="3285" y="12678"/>
                </a:lnTo>
                <a:lnTo>
                  <a:pt x="3334" y="12897"/>
                </a:lnTo>
                <a:lnTo>
                  <a:pt x="3383" y="12994"/>
                </a:lnTo>
                <a:lnTo>
                  <a:pt x="3480" y="13067"/>
                </a:lnTo>
                <a:lnTo>
                  <a:pt x="3529" y="13067"/>
                </a:lnTo>
                <a:lnTo>
                  <a:pt x="3577" y="13043"/>
                </a:lnTo>
                <a:lnTo>
                  <a:pt x="3626" y="12945"/>
                </a:lnTo>
                <a:lnTo>
                  <a:pt x="3626" y="12848"/>
                </a:lnTo>
                <a:lnTo>
                  <a:pt x="3577" y="12678"/>
                </a:lnTo>
                <a:lnTo>
                  <a:pt x="3529" y="12483"/>
                </a:lnTo>
                <a:lnTo>
                  <a:pt x="3431" y="12288"/>
                </a:lnTo>
                <a:lnTo>
                  <a:pt x="3650" y="12094"/>
                </a:lnTo>
                <a:lnTo>
                  <a:pt x="3699" y="12313"/>
                </a:lnTo>
                <a:lnTo>
                  <a:pt x="3748" y="12483"/>
                </a:lnTo>
                <a:lnTo>
                  <a:pt x="3796" y="12556"/>
                </a:lnTo>
                <a:lnTo>
                  <a:pt x="3845" y="12605"/>
                </a:lnTo>
                <a:lnTo>
                  <a:pt x="3942" y="12605"/>
                </a:lnTo>
                <a:lnTo>
                  <a:pt x="4015" y="12580"/>
                </a:lnTo>
                <a:lnTo>
                  <a:pt x="4040" y="12532"/>
                </a:lnTo>
                <a:lnTo>
                  <a:pt x="4064" y="12483"/>
                </a:lnTo>
                <a:lnTo>
                  <a:pt x="4064" y="12410"/>
                </a:lnTo>
                <a:lnTo>
                  <a:pt x="4015" y="12142"/>
                </a:lnTo>
                <a:lnTo>
                  <a:pt x="3967" y="11996"/>
                </a:lnTo>
                <a:lnTo>
                  <a:pt x="3894" y="11875"/>
                </a:lnTo>
                <a:lnTo>
                  <a:pt x="4161" y="11607"/>
                </a:lnTo>
                <a:lnTo>
                  <a:pt x="4210" y="11729"/>
                </a:lnTo>
                <a:lnTo>
                  <a:pt x="4283" y="11923"/>
                </a:lnTo>
                <a:lnTo>
                  <a:pt x="4332" y="11996"/>
                </a:lnTo>
                <a:lnTo>
                  <a:pt x="4380" y="12021"/>
                </a:lnTo>
                <a:lnTo>
                  <a:pt x="4429" y="12045"/>
                </a:lnTo>
                <a:lnTo>
                  <a:pt x="4478" y="12045"/>
                </a:lnTo>
                <a:lnTo>
                  <a:pt x="4526" y="11996"/>
                </a:lnTo>
                <a:lnTo>
                  <a:pt x="4551" y="11923"/>
                </a:lnTo>
                <a:lnTo>
                  <a:pt x="4551" y="11826"/>
                </a:lnTo>
                <a:lnTo>
                  <a:pt x="4478" y="11680"/>
                </a:lnTo>
                <a:lnTo>
                  <a:pt x="4356" y="11437"/>
                </a:lnTo>
                <a:lnTo>
                  <a:pt x="4405" y="11388"/>
                </a:lnTo>
                <a:lnTo>
                  <a:pt x="4672" y="11169"/>
                </a:lnTo>
                <a:lnTo>
                  <a:pt x="4745" y="11364"/>
                </a:lnTo>
                <a:lnTo>
                  <a:pt x="4818" y="11607"/>
                </a:lnTo>
                <a:lnTo>
                  <a:pt x="4867" y="11729"/>
                </a:lnTo>
                <a:lnTo>
                  <a:pt x="4916" y="11777"/>
                </a:lnTo>
                <a:lnTo>
                  <a:pt x="4964" y="11826"/>
                </a:lnTo>
                <a:lnTo>
                  <a:pt x="5013" y="11826"/>
                </a:lnTo>
                <a:lnTo>
                  <a:pt x="5037" y="11802"/>
                </a:lnTo>
                <a:lnTo>
                  <a:pt x="5062" y="11729"/>
                </a:lnTo>
                <a:lnTo>
                  <a:pt x="5086" y="11680"/>
                </a:lnTo>
                <a:lnTo>
                  <a:pt x="5062" y="11558"/>
                </a:lnTo>
                <a:lnTo>
                  <a:pt x="4964" y="11339"/>
                </a:lnTo>
                <a:lnTo>
                  <a:pt x="4794" y="11023"/>
                </a:lnTo>
                <a:lnTo>
                  <a:pt x="5135" y="10731"/>
                </a:lnTo>
                <a:lnTo>
                  <a:pt x="5135" y="10755"/>
                </a:lnTo>
                <a:lnTo>
                  <a:pt x="5208" y="10950"/>
                </a:lnTo>
                <a:lnTo>
                  <a:pt x="5281" y="11145"/>
                </a:lnTo>
                <a:lnTo>
                  <a:pt x="5329" y="11218"/>
                </a:lnTo>
                <a:lnTo>
                  <a:pt x="5378" y="11242"/>
                </a:lnTo>
                <a:lnTo>
                  <a:pt x="5427" y="11242"/>
                </a:lnTo>
                <a:lnTo>
                  <a:pt x="5475" y="11218"/>
                </a:lnTo>
                <a:lnTo>
                  <a:pt x="5524" y="11193"/>
                </a:lnTo>
                <a:lnTo>
                  <a:pt x="5573" y="11145"/>
                </a:lnTo>
                <a:lnTo>
                  <a:pt x="5597" y="11096"/>
                </a:lnTo>
                <a:lnTo>
                  <a:pt x="5597" y="11023"/>
                </a:lnTo>
                <a:lnTo>
                  <a:pt x="5524" y="10828"/>
                </a:lnTo>
                <a:lnTo>
                  <a:pt x="5475" y="10658"/>
                </a:lnTo>
                <a:lnTo>
                  <a:pt x="5378" y="10488"/>
                </a:lnTo>
                <a:lnTo>
                  <a:pt x="5670" y="10244"/>
                </a:lnTo>
                <a:lnTo>
                  <a:pt x="5670" y="10366"/>
                </a:lnTo>
                <a:lnTo>
                  <a:pt x="5694" y="10512"/>
                </a:lnTo>
                <a:lnTo>
                  <a:pt x="5743" y="10707"/>
                </a:lnTo>
                <a:lnTo>
                  <a:pt x="5792" y="10780"/>
                </a:lnTo>
                <a:lnTo>
                  <a:pt x="5816" y="10804"/>
                </a:lnTo>
                <a:lnTo>
                  <a:pt x="5865" y="10828"/>
                </a:lnTo>
                <a:lnTo>
                  <a:pt x="5913" y="10828"/>
                </a:lnTo>
                <a:lnTo>
                  <a:pt x="5938" y="10804"/>
                </a:lnTo>
                <a:lnTo>
                  <a:pt x="5986" y="10731"/>
                </a:lnTo>
                <a:lnTo>
                  <a:pt x="5986" y="10658"/>
                </a:lnTo>
                <a:lnTo>
                  <a:pt x="5938" y="10488"/>
                </a:lnTo>
                <a:lnTo>
                  <a:pt x="5865" y="10293"/>
                </a:lnTo>
                <a:lnTo>
                  <a:pt x="5767" y="10123"/>
                </a:lnTo>
                <a:lnTo>
                  <a:pt x="5986" y="9928"/>
                </a:lnTo>
                <a:lnTo>
                  <a:pt x="6011" y="10050"/>
                </a:lnTo>
                <a:lnTo>
                  <a:pt x="6035" y="10147"/>
                </a:lnTo>
                <a:lnTo>
                  <a:pt x="6108" y="10244"/>
                </a:lnTo>
                <a:lnTo>
                  <a:pt x="6181" y="10317"/>
                </a:lnTo>
                <a:lnTo>
                  <a:pt x="6230" y="10366"/>
                </a:lnTo>
                <a:lnTo>
                  <a:pt x="6303" y="10366"/>
                </a:lnTo>
                <a:lnTo>
                  <a:pt x="6376" y="10317"/>
                </a:lnTo>
                <a:lnTo>
                  <a:pt x="6400" y="10269"/>
                </a:lnTo>
                <a:lnTo>
                  <a:pt x="6400" y="10220"/>
                </a:lnTo>
                <a:lnTo>
                  <a:pt x="6376" y="10171"/>
                </a:lnTo>
                <a:lnTo>
                  <a:pt x="6327" y="10074"/>
                </a:lnTo>
                <a:lnTo>
                  <a:pt x="6205" y="9952"/>
                </a:lnTo>
                <a:lnTo>
                  <a:pt x="6084" y="9855"/>
                </a:lnTo>
                <a:lnTo>
                  <a:pt x="6376" y="9587"/>
                </a:lnTo>
                <a:lnTo>
                  <a:pt x="6400" y="9758"/>
                </a:lnTo>
                <a:lnTo>
                  <a:pt x="6449" y="9952"/>
                </a:lnTo>
                <a:lnTo>
                  <a:pt x="6473" y="10025"/>
                </a:lnTo>
                <a:lnTo>
                  <a:pt x="6522" y="10050"/>
                </a:lnTo>
                <a:lnTo>
                  <a:pt x="6595" y="10074"/>
                </a:lnTo>
                <a:lnTo>
                  <a:pt x="6643" y="10074"/>
                </a:lnTo>
                <a:lnTo>
                  <a:pt x="6716" y="10025"/>
                </a:lnTo>
                <a:lnTo>
                  <a:pt x="6741" y="10001"/>
                </a:lnTo>
                <a:lnTo>
                  <a:pt x="6765" y="9928"/>
                </a:lnTo>
                <a:lnTo>
                  <a:pt x="6765" y="9855"/>
                </a:lnTo>
                <a:lnTo>
                  <a:pt x="6692" y="9612"/>
                </a:lnTo>
                <a:lnTo>
                  <a:pt x="6643" y="9490"/>
                </a:lnTo>
                <a:lnTo>
                  <a:pt x="6595" y="9393"/>
                </a:lnTo>
                <a:lnTo>
                  <a:pt x="6765" y="9222"/>
                </a:lnTo>
                <a:lnTo>
                  <a:pt x="6814" y="9417"/>
                </a:lnTo>
                <a:lnTo>
                  <a:pt x="6887" y="9587"/>
                </a:lnTo>
                <a:lnTo>
                  <a:pt x="6911" y="9636"/>
                </a:lnTo>
                <a:lnTo>
                  <a:pt x="6960" y="9660"/>
                </a:lnTo>
                <a:lnTo>
                  <a:pt x="7033" y="9660"/>
                </a:lnTo>
                <a:lnTo>
                  <a:pt x="7081" y="9636"/>
                </a:lnTo>
                <a:lnTo>
                  <a:pt x="7130" y="9612"/>
                </a:lnTo>
                <a:lnTo>
                  <a:pt x="7179" y="9563"/>
                </a:lnTo>
                <a:lnTo>
                  <a:pt x="7179" y="9514"/>
                </a:lnTo>
                <a:lnTo>
                  <a:pt x="7179" y="9441"/>
                </a:lnTo>
                <a:lnTo>
                  <a:pt x="7057" y="9174"/>
                </a:lnTo>
                <a:lnTo>
                  <a:pt x="6984" y="9003"/>
                </a:lnTo>
                <a:lnTo>
                  <a:pt x="7106" y="8906"/>
                </a:lnTo>
                <a:lnTo>
                  <a:pt x="7106" y="8955"/>
                </a:lnTo>
                <a:lnTo>
                  <a:pt x="7106" y="9125"/>
                </a:lnTo>
                <a:lnTo>
                  <a:pt x="7130" y="9198"/>
                </a:lnTo>
                <a:lnTo>
                  <a:pt x="7179" y="9271"/>
                </a:lnTo>
                <a:lnTo>
                  <a:pt x="7227" y="9271"/>
                </a:lnTo>
                <a:lnTo>
                  <a:pt x="7276" y="9247"/>
                </a:lnTo>
                <a:lnTo>
                  <a:pt x="7325" y="9198"/>
                </a:lnTo>
                <a:lnTo>
                  <a:pt x="7349" y="9125"/>
                </a:lnTo>
                <a:lnTo>
                  <a:pt x="7325" y="8955"/>
                </a:lnTo>
                <a:lnTo>
                  <a:pt x="7276" y="8736"/>
                </a:lnTo>
                <a:lnTo>
                  <a:pt x="7519" y="8517"/>
                </a:lnTo>
                <a:lnTo>
                  <a:pt x="7544" y="8638"/>
                </a:lnTo>
                <a:lnTo>
                  <a:pt x="7617" y="8760"/>
                </a:lnTo>
                <a:lnTo>
                  <a:pt x="7665" y="8784"/>
                </a:lnTo>
                <a:lnTo>
                  <a:pt x="7714" y="8784"/>
                </a:lnTo>
                <a:lnTo>
                  <a:pt x="7763" y="8736"/>
                </a:lnTo>
                <a:lnTo>
                  <a:pt x="7787" y="8687"/>
                </a:lnTo>
                <a:lnTo>
                  <a:pt x="7763" y="8638"/>
                </a:lnTo>
                <a:lnTo>
                  <a:pt x="7738" y="8590"/>
                </a:lnTo>
                <a:lnTo>
                  <a:pt x="7690" y="8492"/>
                </a:lnTo>
                <a:lnTo>
                  <a:pt x="7641" y="8419"/>
                </a:lnTo>
                <a:lnTo>
                  <a:pt x="7884" y="8176"/>
                </a:lnTo>
                <a:lnTo>
                  <a:pt x="7909" y="8298"/>
                </a:lnTo>
                <a:lnTo>
                  <a:pt x="7933" y="8419"/>
                </a:lnTo>
                <a:lnTo>
                  <a:pt x="7957" y="8468"/>
                </a:lnTo>
                <a:lnTo>
                  <a:pt x="8006" y="8517"/>
                </a:lnTo>
                <a:lnTo>
                  <a:pt x="8152" y="8517"/>
                </a:lnTo>
                <a:lnTo>
                  <a:pt x="8201" y="8492"/>
                </a:lnTo>
                <a:lnTo>
                  <a:pt x="8225" y="8444"/>
                </a:lnTo>
                <a:lnTo>
                  <a:pt x="8249" y="8371"/>
                </a:lnTo>
                <a:lnTo>
                  <a:pt x="8201" y="8152"/>
                </a:lnTo>
                <a:lnTo>
                  <a:pt x="8128" y="7957"/>
                </a:lnTo>
                <a:lnTo>
                  <a:pt x="8468" y="7641"/>
                </a:lnTo>
                <a:lnTo>
                  <a:pt x="8444" y="7762"/>
                </a:lnTo>
                <a:lnTo>
                  <a:pt x="8444" y="7884"/>
                </a:lnTo>
                <a:lnTo>
                  <a:pt x="8493" y="7981"/>
                </a:lnTo>
                <a:lnTo>
                  <a:pt x="8517" y="8030"/>
                </a:lnTo>
                <a:lnTo>
                  <a:pt x="8566" y="8054"/>
                </a:lnTo>
                <a:lnTo>
                  <a:pt x="8590" y="8054"/>
                </a:lnTo>
                <a:lnTo>
                  <a:pt x="8614" y="8030"/>
                </a:lnTo>
                <a:lnTo>
                  <a:pt x="8639" y="7981"/>
                </a:lnTo>
                <a:lnTo>
                  <a:pt x="8639" y="7933"/>
                </a:lnTo>
                <a:lnTo>
                  <a:pt x="8614" y="7835"/>
                </a:lnTo>
                <a:lnTo>
                  <a:pt x="8566" y="7714"/>
                </a:lnTo>
                <a:lnTo>
                  <a:pt x="8541" y="7568"/>
                </a:lnTo>
                <a:lnTo>
                  <a:pt x="9125" y="7033"/>
                </a:lnTo>
                <a:lnTo>
                  <a:pt x="9125" y="7179"/>
                </a:lnTo>
                <a:lnTo>
                  <a:pt x="9149" y="7325"/>
                </a:lnTo>
                <a:lnTo>
                  <a:pt x="9198" y="7373"/>
                </a:lnTo>
                <a:lnTo>
                  <a:pt x="9222" y="7397"/>
                </a:lnTo>
                <a:lnTo>
                  <a:pt x="9271" y="7422"/>
                </a:lnTo>
                <a:lnTo>
                  <a:pt x="9320" y="7397"/>
                </a:lnTo>
                <a:lnTo>
                  <a:pt x="9368" y="7397"/>
                </a:lnTo>
                <a:lnTo>
                  <a:pt x="9393" y="7349"/>
                </a:lnTo>
                <a:lnTo>
                  <a:pt x="9417" y="7300"/>
                </a:lnTo>
                <a:lnTo>
                  <a:pt x="9417" y="7252"/>
                </a:lnTo>
                <a:lnTo>
                  <a:pt x="9393" y="7154"/>
                </a:lnTo>
                <a:lnTo>
                  <a:pt x="9393" y="7033"/>
                </a:lnTo>
                <a:lnTo>
                  <a:pt x="9417" y="6935"/>
                </a:lnTo>
                <a:lnTo>
                  <a:pt x="9417" y="6838"/>
                </a:lnTo>
                <a:lnTo>
                  <a:pt x="9393" y="6789"/>
                </a:lnTo>
                <a:lnTo>
                  <a:pt x="9466" y="6716"/>
                </a:lnTo>
                <a:lnTo>
                  <a:pt x="9490" y="6838"/>
                </a:lnTo>
                <a:lnTo>
                  <a:pt x="9514" y="6960"/>
                </a:lnTo>
                <a:lnTo>
                  <a:pt x="9539" y="7008"/>
                </a:lnTo>
                <a:lnTo>
                  <a:pt x="9587" y="7033"/>
                </a:lnTo>
                <a:lnTo>
                  <a:pt x="9636" y="7057"/>
                </a:lnTo>
                <a:lnTo>
                  <a:pt x="9660" y="7057"/>
                </a:lnTo>
                <a:lnTo>
                  <a:pt x="9709" y="7033"/>
                </a:lnTo>
                <a:lnTo>
                  <a:pt x="9733" y="7008"/>
                </a:lnTo>
                <a:lnTo>
                  <a:pt x="9782" y="6984"/>
                </a:lnTo>
                <a:lnTo>
                  <a:pt x="9782" y="6935"/>
                </a:lnTo>
                <a:lnTo>
                  <a:pt x="9782" y="6741"/>
                </a:lnTo>
                <a:lnTo>
                  <a:pt x="9733" y="6619"/>
                </a:lnTo>
                <a:lnTo>
                  <a:pt x="9709" y="6522"/>
                </a:lnTo>
                <a:lnTo>
                  <a:pt x="9831" y="6376"/>
                </a:lnTo>
                <a:lnTo>
                  <a:pt x="9879" y="6327"/>
                </a:lnTo>
                <a:lnTo>
                  <a:pt x="9904" y="6278"/>
                </a:lnTo>
                <a:lnTo>
                  <a:pt x="9904" y="6205"/>
                </a:lnTo>
                <a:lnTo>
                  <a:pt x="9928" y="6132"/>
                </a:lnTo>
                <a:lnTo>
                  <a:pt x="9952" y="6059"/>
                </a:lnTo>
                <a:lnTo>
                  <a:pt x="9855" y="5670"/>
                </a:lnTo>
                <a:lnTo>
                  <a:pt x="9831" y="5475"/>
                </a:lnTo>
                <a:lnTo>
                  <a:pt x="9806" y="5281"/>
                </a:lnTo>
                <a:lnTo>
                  <a:pt x="9806" y="5037"/>
                </a:lnTo>
                <a:lnTo>
                  <a:pt x="9855" y="4794"/>
                </a:lnTo>
                <a:lnTo>
                  <a:pt x="9904" y="4575"/>
                </a:lnTo>
                <a:lnTo>
                  <a:pt x="9977" y="4332"/>
                </a:lnTo>
                <a:lnTo>
                  <a:pt x="10074" y="4088"/>
                </a:lnTo>
                <a:lnTo>
                  <a:pt x="10196" y="3869"/>
                </a:lnTo>
                <a:lnTo>
                  <a:pt x="10317" y="3650"/>
                </a:lnTo>
                <a:lnTo>
                  <a:pt x="10488" y="3456"/>
                </a:lnTo>
                <a:lnTo>
                  <a:pt x="10658" y="3261"/>
                </a:lnTo>
                <a:lnTo>
                  <a:pt x="10853" y="3091"/>
                </a:lnTo>
                <a:lnTo>
                  <a:pt x="11242" y="2750"/>
                </a:lnTo>
                <a:lnTo>
                  <a:pt x="11680" y="2458"/>
                </a:lnTo>
                <a:lnTo>
                  <a:pt x="12094" y="2166"/>
                </a:lnTo>
                <a:lnTo>
                  <a:pt x="12970" y="1631"/>
                </a:lnTo>
                <a:close/>
                <a:moveTo>
                  <a:pt x="10755" y="11631"/>
                </a:moveTo>
                <a:lnTo>
                  <a:pt x="10755" y="11680"/>
                </a:lnTo>
                <a:lnTo>
                  <a:pt x="10853" y="11850"/>
                </a:lnTo>
                <a:lnTo>
                  <a:pt x="10974" y="12021"/>
                </a:lnTo>
                <a:lnTo>
                  <a:pt x="11266" y="12361"/>
                </a:lnTo>
                <a:lnTo>
                  <a:pt x="11875" y="12970"/>
                </a:lnTo>
                <a:lnTo>
                  <a:pt x="13286" y="14503"/>
                </a:lnTo>
                <a:lnTo>
                  <a:pt x="13943" y="15184"/>
                </a:lnTo>
                <a:lnTo>
                  <a:pt x="14259" y="15549"/>
                </a:lnTo>
                <a:lnTo>
                  <a:pt x="14430" y="15719"/>
                </a:lnTo>
                <a:lnTo>
                  <a:pt x="14503" y="15792"/>
                </a:lnTo>
                <a:lnTo>
                  <a:pt x="14600" y="15841"/>
                </a:lnTo>
                <a:lnTo>
                  <a:pt x="14916" y="16035"/>
                </a:lnTo>
                <a:lnTo>
                  <a:pt x="15208" y="16206"/>
                </a:lnTo>
                <a:lnTo>
                  <a:pt x="15354" y="16279"/>
                </a:lnTo>
                <a:lnTo>
                  <a:pt x="15500" y="16352"/>
                </a:lnTo>
                <a:lnTo>
                  <a:pt x="15671" y="16376"/>
                </a:lnTo>
                <a:lnTo>
                  <a:pt x="15890" y="16376"/>
                </a:lnTo>
                <a:lnTo>
                  <a:pt x="15914" y="16352"/>
                </a:lnTo>
                <a:lnTo>
                  <a:pt x="15938" y="16279"/>
                </a:lnTo>
                <a:lnTo>
                  <a:pt x="15914" y="16230"/>
                </a:lnTo>
                <a:lnTo>
                  <a:pt x="15890" y="16206"/>
                </a:lnTo>
                <a:lnTo>
                  <a:pt x="15865" y="16206"/>
                </a:lnTo>
                <a:lnTo>
                  <a:pt x="15622" y="16157"/>
                </a:lnTo>
                <a:lnTo>
                  <a:pt x="15403" y="16084"/>
                </a:lnTo>
                <a:lnTo>
                  <a:pt x="15233" y="15987"/>
                </a:lnTo>
                <a:lnTo>
                  <a:pt x="15062" y="15865"/>
                </a:lnTo>
                <a:lnTo>
                  <a:pt x="14892" y="15743"/>
                </a:lnTo>
                <a:lnTo>
                  <a:pt x="14746" y="15573"/>
                </a:lnTo>
                <a:lnTo>
                  <a:pt x="14454" y="15233"/>
                </a:lnTo>
                <a:lnTo>
                  <a:pt x="13846" y="14624"/>
                </a:lnTo>
                <a:lnTo>
                  <a:pt x="13262" y="14016"/>
                </a:lnTo>
                <a:lnTo>
                  <a:pt x="12045" y="12799"/>
                </a:lnTo>
                <a:lnTo>
                  <a:pt x="11461" y="12167"/>
                </a:lnTo>
                <a:lnTo>
                  <a:pt x="11145" y="11875"/>
                </a:lnTo>
                <a:lnTo>
                  <a:pt x="10974" y="11729"/>
                </a:lnTo>
                <a:lnTo>
                  <a:pt x="10804" y="11631"/>
                </a:lnTo>
                <a:close/>
                <a:moveTo>
                  <a:pt x="9904" y="8638"/>
                </a:moveTo>
                <a:lnTo>
                  <a:pt x="10123" y="8882"/>
                </a:lnTo>
                <a:lnTo>
                  <a:pt x="9977" y="9003"/>
                </a:lnTo>
                <a:lnTo>
                  <a:pt x="9709" y="9271"/>
                </a:lnTo>
                <a:lnTo>
                  <a:pt x="9587" y="9417"/>
                </a:lnTo>
                <a:lnTo>
                  <a:pt x="9466" y="9587"/>
                </a:lnTo>
                <a:lnTo>
                  <a:pt x="9466" y="9612"/>
                </a:lnTo>
                <a:lnTo>
                  <a:pt x="9490" y="9660"/>
                </a:lnTo>
                <a:lnTo>
                  <a:pt x="9539" y="9660"/>
                </a:lnTo>
                <a:lnTo>
                  <a:pt x="9685" y="9612"/>
                </a:lnTo>
                <a:lnTo>
                  <a:pt x="9831" y="9539"/>
                </a:lnTo>
                <a:lnTo>
                  <a:pt x="10098" y="9320"/>
                </a:lnTo>
                <a:lnTo>
                  <a:pt x="10366" y="9101"/>
                </a:lnTo>
                <a:lnTo>
                  <a:pt x="10536" y="9247"/>
                </a:lnTo>
                <a:lnTo>
                  <a:pt x="10244" y="9466"/>
                </a:lnTo>
                <a:lnTo>
                  <a:pt x="10025" y="9636"/>
                </a:lnTo>
                <a:lnTo>
                  <a:pt x="9928" y="9733"/>
                </a:lnTo>
                <a:lnTo>
                  <a:pt x="9831" y="9855"/>
                </a:lnTo>
                <a:lnTo>
                  <a:pt x="9831" y="9928"/>
                </a:lnTo>
                <a:lnTo>
                  <a:pt x="9855" y="9977"/>
                </a:lnTo>
                <a:lnTo>
                  <a:pt x="9904" y="10025"/>
                </a:lnTo>
                <a:lnTo>
                  <a:pt x="9977" y="10025"/>
                </a:lnTo>
                <a:lnTo>
                  <a:pt x="10098" y="9977"/>
                </a:lnTo>
                <a:lnTo>
                  <a:pt x="10196" y="9904"/>
                </a:lnTo>
                <a:lnTo>
                  <a:pt x="10390" y="9758"/>
                </a:lnTo>
                <a:lnTo>
                  <a:pt x="10780" y="9490"/>
                </a:lnTo>
                <a:lnTo>
                  <a:pt x="10950" y="9660"/>
                </a:lnTo>
                <a:lnTo>
                  <a:pt x="10780" y="9733"/>
                </a:lnTo>
                <a:lnTo>
                  <a:pt x="10609" y="9855"/>
                </a:lnTo>
                <a:lnTo>
                  <a:pt x="10390" y="10001"/>
                </a:lnTo>
                <a:lnTo>
                  <a:pt x="10293" y="10098"/>
                </a:lnTo>
                <a:lnTo>
                  <a:pt x="10220" y="10220"/>
                </a:lnTo>
                <a:lnTo>
                  <a:pt x="10220" y="10269"/>
                </a:lnTo>
                <a:lnTo>
                  <a:pt x="10244" y="10293"/>
                </a:lnTo>
                <a:lnTo>
                  <a:pt x="10293" y="10317"/>
                </a:lnTo>
                <a:lnTo>
                  <a:pt x="10439" y="10317"/>
                </a:lnTo>
                <a:lnTo>
                  <a:pt x="10585" y="10244"/>
                </a:lnTo>
                <a:lnTo>
                  <a:pt x="10828" y="10074"/>
                </a:lnTo>
                <a:lnTo>
                  <a:pt x="10999" y="9977"/>
                </a:lnTo>
                <a:lnTo>
                  <a:pt x="11072" y="9904"/>
                </a:lnTo>
                <a:lnTo>
                  <a:pt x="11145" y="9831"/>
                </a:lnTo>
                <a:lnTo>
                  <a:pt x="11364" y="10025"/>
                </a:lnTo>
                <a:lnTo>
                  <a:pt x="11193" y="10123"/>
                </a:lnTo>
                <a:lnTo>
                  <a:pt x="11072" y="10244"/>
                </a:lnTo>
                <a:lnTo>
                  <a:pt x="10974" y="10342"/>
                </a:lnTo>
                <a:lnTo>
                  <a:pt x="10901" y="10439"/>
                </a:lnTo>
                <a:lnTo>
                  <a:pt x="10853" y="10561"/>
                </a:lnTo>
                <a:lnTo>
                  <a:pt x="10853" y="10634"/>
                </a:lnTo>
                <a:lnTo>
                  <a:pt x="10853" y="10682"/>
                </a:lnTo>
                <a:lnTo>
                  <a:pt x="10877" y="10707"/>
                </a:lnTo>
                <a:lnTo>
                  <a:pt x="10974" y="10682"/>
                </a:lnTo>
                <a:lnTo>
                  <a:pt x="11072" y="10634"/>
                </a:lnTo>
                <a:lnTo>
                  <a:pt x="11218" y="10536"/>
                </a:lnTo>
                <a:lnTo>
                  <a:pt x="11437" y="10366"/>
                </a:lnTo>
                <a:lnTo>
                  <a:pt x="11607" y="10269"/>
                </a:lnTo>
                <a:lnTo>
                  <a:pt x="11753" y="10415"/>
                </a:lnTo>
                <a:lnTo>
                  <a:pt x="11656" y="10488"/>
                </a:lnTo>
                <a:lnTo>
                  <a:pt x="11364" y="10731"/>
                </a:lnTo>
                <a:lnTo>
                  <a:pt x="11242" y="10877"/>
                </a:lnTo>
                <a:lnTo>
                  <a:pt x="11218" y="10950"/>
                </a:lnTo>
                <a:lnTo>
                  <a:pt x="11169" y="11023"/>
                </a:lnTo>
                <a:lnTo>
                  <a:pt x="11193" y="11072"/>
                </a:lnTo>
                <a:lnTo>
                  <a:pt x="11242" y="11096"/>
                </a:lnTo>
                <a:lnTo>
                  <a:pt x="11388" y="11047"/>
                </a:lnTo>
                <a:lnTo>
                  <a:pt x="11510" y="10974"/>
                </a:lnTo>
                <a:lnTo>
                  <a:pt x="11777" y="10780"/>
                </a:lnTo>
                <a:lnTo>
                  <a:pt x="11972" y="10634"/>
                </a:lnTo>
                <a:lnTo>
                  <a:pt x="12191" y="10828"/>
                </a:lnTo>
                <a:lnTo>
                  <a:pt x="12069" y="10926"/>
                </a:lnTo>
                <a:lnTo>
                  <a:pt x="11923" y="11023"/>
                </a:lnTo>
                <a:lnTo>
                  <a:pt x="11777" y="11169"/>
                </a:lnTo>
                <a:lnTo>
                  <a:pt x="11729" y="11242"/>
                </a:lnTo>
                <a:lnTo>
                  <a:pt x="11680" y="11315"/>
                </a:lnTo>
                <a:lnTo>
                  <a:pt x="11656" y="11388"/>
                </a:lnTo>
                <a:lnTo>
                  <a:pt x="11656" y="11485"/>
                </a:lnTo>
                <a:lnTo>
                  <a:pt x="11680" y="11534"/>
                </a:lnTo>
                <a:lnTo>
                  <a:pt x="11704" y="11558"/>
                </a:lnTo>
                <a:lnTo>
                  <a:pt x="11729" y="11558"/>
                </a:lnTo>
                <a:lnTo>
                  <a:pt x="11826" y="11534"/>
                </a:lnTo>
                <a:lnTo>
                  <a:pt x="11899" y="11510"/>
                </a:lnTo>
                <a:lnTo>
                  <a:pt x="12021" y="11412"/>
                </a:lnTo>
                <a:lnTo>
                  <a:pt x="12288" y="11193"/>
                </a:lnTo>
                <a:lnTo>
                  <a:pt x="12459" y="11072"/>
                </a:lnTo>
                <a:lnTo>
                  <a:pt x="12726" y="11315"/>
                </a:lnTo>
                <a:lnTo>
                  <a:pt x="12483" y="11534"/>
                </a:lnTo>
                <a:lnTo>
                  <a:pt x="12361" y="11656"/>
                </a:lnTo>
                <a:lnTo>
                  <a:pt x="12264" y="11777"/>
                </a:lnTo>
                <a:lnTo>
                  <a:pt x="12264" y="11826"/>
                </a:lnTo>
                <a:lnTo>
                  <a:pt x="12264" y="11850"/>
                </a:lnTo>
                <a:lnTo>
                  <a:pt x="12288" y="11948"/>
                </a:lnTo>
                <a:lnTo>
                  <a:pt x="12361" y="11972"/>
                </a:lnTo>
                <a:lnTo>
                  <a:pt x="12459" y="11972"/>
                </a:lnTo>
                <a:lnTo>
                  <a:pt x="12605" y="11875"/>
                </a:lnTo>
                <a:lnTo>
                  <a:pt x="12726" y="11777"/>
                </a:lnTo>
                <a:lnTo>
                  <a:pt x="12970" y="11558"/>
                </a:lnTo>
                <a:lnTo>
                  <a:pt x="12970" y="11534"/>
                </a:lnTo>
                <a:lnTo>
                  <a:pt x="13262" y="11802"/>
                </a:lnTo>
                <a:lnTo>
                  <a:pt x="13116" y="11923"/>
                </a:lnTo>
                <a:lnTo>
                  <a:pt x="12994" y="12021"/>
                </a:lnTo>
                <a:lnTo>
                  <a:pt x="12872" y="12142"/>
                </a:lnTo>
                <a:lnTo>
                  <a:pt x="12799" y="12288"/>
                </a:lnTo>
                <a:lnTo>
                  <a:pt x="12775" y="12361"/>
                </a:lnTo>
                <a:lnTo>
                  <a:pt x="12775" y="12434"/>
                </a:lnTo>
                <a:lnTo>
                  <a:pt x="12799" y="12507"/>
                </a:lnTo>
                <a:lnTo>
                  <a:pt x="12824" y="12532"/>
                </a:lnTo>
                <a:lnTo>
                  <a:pt x="12872" y="12532"/>
                </a:lnTo>
                <a:lnTo>
                  <a:pt x="12994" y="12483"/>
                </a:lnTo>
                <a:lnTo>
                  <a:pt x="13116" y="12434"/>
                </a:lnTo>
                <a:lnTo>
                  <a:pt x="13310" y="12264"/>
                </a:lnTo>
                <a:lnTo>
                  <a:pt x="13554" y="12094"/>
                </a:lnTo>
                <a:lnTo>
                  <a:pt x="13700" y="12215"/>
                </a:lnTo>
                <a:lnTo>
                  <a:pt x="13627" y="12264"/>
                </a:lnTo>
                <a:lnTo>
                  <a:pt x="13432" y="12434"/>
                </a:lnTo>
                <a:lnTo>
                  <a:pt x="13262" y="12653"/>
                </a:lnTo>
                <a:lnTo>
                  <a:pt x="13237" y="12702"/>
                </a:lnTo>
                <a:lnTo>
                  <a:pt x="13262" y="12751"/>
                </a:lnTo>
                <a:lnTo>
                  <a:pt x="13310" y="12799"/>
                </a:lnTo>
                <a:lnTo>
                  <a:pt x="13383" y="12799"/>
                </a:lnTo>
                <a:lnTo>
                  <a:pt x="13602" y="12702"/>
                </a:lnTo>
                <a:lnTo>
                  <a:pt x="13797" y="12556"/>
                </a:lnTo>
                <a:lnTo>
                  <a:pt x="13919" y="12459"/>
                </a:lnTo>
                <a:lnTo>
                  <a:pt x="14162" y="12702"/>
                </a:lnTo>
                <a:lnTo>
                  <a:pt x="13992" y="12848"/>
                </a:lnTo>
                <a:lnTo>
                  <a:pt x="13894" y="12945"/>
                </a:lnTo>
                <a:lnTo>
                  <a:pt x="13797" y="13043"/>
                </a:lnTo>
                <a:lnTo>
                  <a:pt x="13724" y="13164"/>
                </a:lnTo>
                <a:lnTo>
                  <a:pt x="13700" y="13237"/>
                </a:lnTo>
                <a:lnTo>
                  <a:pt x="13700" y="13310"/>
                </a:lnTo>
                <a:lnTo>
                  <a:pt x="13700" y="13359"/>
                </a:lnTo>
                <a:lnTo>
                  <a:pt x="13748" y="13359"/>
                </a:lnTo>
                <a:lnTo>
                  <a:pt x="13870" y="13335"/>
                </a:lnTo>
                <a:lnTo>
                  <a:pt x="13992" y="13286"/>
                </a:lnTo>
                <a:lnTo>
                  <a:pt x="14089" y="13189"/>
                </a:lnTo>
                <a:lnTo>
                  <a:pt x="14186" y="13116"/>
                </a:lnTo>
                <a:lnTo>
                  <a:pt x="14381" y="12921"/>
                </a:lnTo>
                <a:lnTo>
                  <a:pt x="14746" y="13335"/>
                </a:lnTo>
                <a:lnTo>
                  <a:pt x="14624" y="13408"/>
                </a:lnTo>
                <a:lnTo>
                  <a:pt x="14503" y="13505"/>
                </a:lnTo>
                <a:lnTo>
                  <a:pt x="14284" y="13651"/>
                </a:lnTo>
                <a:lnTo>
                  <a:pt x="14186" y="13748"/>
                </a:lnTo>
                <a:lnTo>
                  <a:pt x="14138" y="13870"/>
                </a:lnTo>
                <a:lnTo>
                  <a:pt x="14138" y="13919"/>
                </a:lnTo>
                <a:lnTo>
                  <a:pt x="14162" y="13992"/>
                </a:lnTo>
                <a:lnTo>
                  <a:pt x="14211" y="14016"/>
                </a:lnTo>
                <a:lnTo>
                  <a:pt x="14259" y="14040"/>
                </a:lnTo>
                <a:lnTo>
                  <a:pt x="14381" y="14016"/>
                </a:lnTo>
                <a:lnTo>
                  <a:pt x="14503" y="13943"/>
                </a:lnTo>
                <a:lnTo>
                  <a:pt x="14697" y="13773"/>
                </a:lnTo>
                <a:lnTo>
                  <a:pt x="14819" y="13651"/>
                </a:lnTo>
                <a:lnTo>
                  <a:pt x="14941" y="13529"/>
                </a:lnTo>
                <a:lnTo>
                  <a:pt x="15160" y="13748"/>
                </a:lnTo>
                <a:lnTo>
                  <a:pt x="14989" y="13919"/>
                </a:lnTo>
                <a:lnTo>
                  <a:pt x="14795" y="14065"/>
                </a:lnTo>
                <a:lnTo>
                  <a:pt x="14722" y="14138"/>
                </a:lnTo>
                <a:lnTo>
                  <a:pt x="14673" y="14259"/>
                </a:lnTo>
                <a:lnTo>
                  <a:pt x="14673" y="14284"/>
                </a:lnTo>
                <a:lnTo>
                  <a:pt x="14697" y="14284"/>
                </a:lnTo>
                <a:lnTo>
                  <a:pt x="14770" y="14308"/>
                </a:lnTo>
                <a:lnTo>
                  <a:pt x="14819" y="14308"/>
                </a:lnTo>
                <a:lnTo>
                  <a:pt x="14941" y="14284"/>
                </a:lnTo>
                <a:lnTo>
                  <a:pt x="15062" y="14235"/>
                </a:lnTo>
                <a:lnTo>
                  <a:pt x="15184" y="14162"/>
                </a:lnTo>
                <a:lnTo>
                  <a:pt x="15281" y="14089"/>
                </a:lnTo>
                <a:lnTo>
                  <a:pt x="15379" y="13992"/>
                </a:lnTo>
                <a:lnTo>
                  <a:pt x="15573" y="14186"/>
                </a:lnTo>
                <a:lnTo>
                  <a:pt x="15452" y="14284"/>
                </a:lnTo>
                <a:lnTo>
                  <a:pt x="15330" y="14381"/>
                </a:lnTo>
                <a:lnTo>
                  <a:pt x="15184" y="14503"/>
                </a:lnTo>
                <a:lnTo>
                  <a:pt x="15111" y="14576"/>
                </a:lnTo>
                <a:lnTo>
                  <a:pt x="15038" y="14673"/>
                </a:lnTo>
                <a:lnTo>
                  <a:pt x="15038" y="14746"/>
                </a:lnTo>
                <a:lnTo>
                  <a:pt x="15062" y="14795"/>
                </a:lnTo>
                <a:lnTo>
                  <a:pt x="15111" y="14843"/>
                </a:lnTo>
                <a:lnTo>
                  <a:pt x="15184" y="14843"/>
                </a:lnTo>
                <a:lnTo>
                  <a:pt x="15257" y="14819"/>
                </a:lnTo>
                <a:lnTo>
                  <a:pt x="15354" y="14770"/>
                </a:lnTo>
                <a:lnTo>
                  <a:pt x="15500" y="14649"/>
                </a:lnTo>
                <a:lnTo>
                  <a:pt x="15646" y="14527"/>
                </a:lnTo>
                <a:lnTo>
                  <a:pt x="15792" y="14405"/>
                </a:lnTo>
                <a:lnTo>
                  <a:pt x="15987" y="14649"/>
                </a:lnTo>
                <a:lnTo>
                  <a:pt x="15890" y="14722"/>
                </a:lnTo>
                <a:lnTo>
                  <a:pt x="15744" y="14892"/>
                </a:lnTo>
                <a:lnTo>
                  <a:pt x="15598" y="15087"/>
                </a:lnTo>
                <a:lnTo>
                  <a:pt x="15573" y="15111"/>
                </a:lnTo>
                <a:lnTo>
                  <a:pt x="15598" y="15135"/>
                </a:lnTo>
                <a:lnTo>
                  <a:pt x="15622" y="15160"/>
                </a:lnTo>
                <a:lnTo>
                  <a:pt x="15646" y="15160"/>
                </a:lnTo>
                <a:lnTo>
                  <a:pt x="15865" y="15038"/>
                </a:lnTo>
                <a:lnTo>
                  <a:pt x="16036" y="14916"/>
                </a:lnTo>
                <a:lnTo>
                  <a:pt x="16133" y="14868"/>
                </a:lnTo>
                <a:lnTo>
                  <a:pt x="16230" y="15014"/>
                </a:lnTo>
                <a:lnTo>
                  <a:pt x="16084" y="15135"/>
                </a:lnTo>
                <a:lnTo>
                  <a:pt x="15914" y="15306"/>
                </a:lnTo>
                <a:lnTo>
                  <a:pt x="15768" y="15476"/>
                </a:lnTo>
                <a:lnTo>
                  <a:pt x="15744" y="15524"/>
                </a:lnTo>
                <a:lnTo>
                  <a:pt x="15744" y="15573"/>
                </a:lnTo>
                <a:lnTo>
                  <a:pt x="15792" y="15622"/>
                </a:lnTo>
                <a:lnTo>
                  <a:pt x="15865" y="15670"/>
                </a:lnTo>
                <a:lnTo>
                  <a:pt x="15938" y="15646"/>
                </a:lnTo>
                <a:lnTo>
                  <a:pt x="16109" y="15524"/>
                </a:lnTo>
                <a:lnTo>
                  <a:pt x="16303" y="15403"/>
                </a:lnTo>
                <a:lnTo>
                  <a:pt x="16376" y="15330"/>
                </a:lnTo>
                <a:lnTo>
                  <a:pt x="16425" y="15500"/>
                </a:lnTo>
                <a:lnTo>
                  <a:pt x="16449" y="15695"/>
                </a:lnTo>
                <a:lnTo>
                  <a:pt x="16376" y="15719"/>
                </a:lnTo>
                <a:lnTo>
                  <a:pt x="16255" y="15841"/>
                </a:lnTo>
                <a:lnTo>
                  <a:pt x="16206" y="15938"/>
                </a:lnTo>
                <a:lnTo>
                  <a:pt x="16182" y="16011"/>
                </a:lnTo>
                <a:lnTo>
                  <a:pt x="16157" y="16060"/>
                </a:lnTo>
                <a:lnTo>
                  <a:pt x="16206" y="16108"/>
                </a:lnTo>
                <a:lnTo>
                  <a:pt x="16255" y="16133"/>
                </a:lnTo>
                <a:lnTo>
                  <a:pt x="16303" y="16133"/>
                </a:lnTo>
                <a:lnTo>
                  <a:pt x="16401" y="16108"/>
                </a:lnTo>
                <a:lnTo>
                  <a:pt x="16401" y="16108"/>
                </a:lnTo>
                <a:lnTo>
                  <a:pt x="16328" y="16327"/>
                </a:lnTo>
                <a:lnTo>
                  <a:pt x="16255" y="16449"/>
                </a:lnTo>
                <a:lnTo>
                  <a:pt x="16157" y="16546"/>
                </a:lnTo>
                <a:lnTo>
                  <a:pt x="16060" y="16619"/>
                </a:lnTo>
                <a:lnTo>
                  <a:pt x="15963" y="16668"/>
                </a:lnTo>
                <a:lnTo>
                  <a:pt x="15841" y="16692"/>
                </a:lnTo>
                <a:lnTo>
                  <a:pt x="15719" y="16692"/>
                </a:lnTo>
                <a:lnTo>
                  <a:pt x="15598" y="16668"/>
                </a:lnTo>
                <a:lnTo>
                  <a:pt x="15452" y="16644"/>
                </a:lnTo>
                <a:lnTo>
                  <a:pt x="15160" y="16522"/>
                </a:lnTo>
                <a:lnTo>
                  <a:pt x="14843" y="16327"/>
                </a:lnTo>
                <a:lnTo>
                  <a:pt x="14527" y="16108"/>
                </a:lnTo>
                <a:lnTo>
                  <a:pt x="14186" y="15841"/>
                </a:lnTo>
                <a:lnTo>
                  <a:pt x="13870" y="15549"/>
                </a:lnTo>
                <a:lnTo>
                  <a:pt x="13554" y="15257"/>
                </a:lnTo>
                <a:lnTo>
                  <a:pt x="12970" y="14649"/>
                </a:lnTo>
                <a:lnTo>
                  <a:pt x="12167" y="13797"/>
                </a:lnTo>
                <a:lnTo>
                  <a:pt x="11291" y="12897"/>
                </a:lnTo>
                <a:lnTo>
                  <a:pt x="10439" y="11972"/>
                </a:lnTo>
                <a:lnTo>
                  <a:pt x="10001" y="11534"/>
                </a:lnTo>
                <a:lnTo>
                  <a:pt x="9539" y="11096"/>
                </a:lnTo>
                <a:lnTo>
                  <a:pt x="9076" y="10658"/>
                </a:lnTo>
                <a:lnTo>
                  <a:pt x="8614" y="10269"/>
                </a:lnTo>
                <a:lnTo>
                  <a:pt x="8566" y="10244"/>
                </a:lnTo>
                <a:lnTo>
                  <a:pt x="9904" y="8638"/>
                </a:lnTo>
                <a:close/>
                <a:moveTo>
                  <a:pt x="1071" y="0"/>
                </a:moveTo>
                <a:lnTo>
                  <a:pt x="828" y="73"/>
                </a:lnTo>
                <a:lnTo>
                  <a:pt x="609" y="171"/>
                </a:lnTo>
                <a:lnTo>
                  <a:pt x="414" y="317"/>
                </a:lnTo>
                <a:lnTo>
                  <a:pt x="244" y="511"/>
                </a:lnTo>
                <a:lnTo>
                  <a:pt x="122" y="730"/>
                </a:lnTo>
                <a:lnTo>
                  <a:pt x="25" y="949"/>
                </a:lnTo>
                <a:lnTo>
                  <a:pt x="25" y="1071"/>
                </a:lnTo>
                <a:lnTo>
                  <a:pt x="25" y="1193"/>
                </a:lnTo>
                <a:lnTo>
                  <a:pt x="25" y="1314"/>
                </a:lnTo>
                <a:lnTo>
                  <a:pt x="49" y="1436"/>
                </a:lnTo>
                <a:lnTo>
                  <a:pt x="25" y="1777"/>
                </a:lnTo>
                <a:lnTo>
                  <a:pt x="1" y="2117"/>
                </a:lnTo>
                <a:lnTo>
                  <a:pt x="25" y="2215"/>
                </a:lnTo>
                <a:lnTo>
                  <a:pt x="74" y="2263"/>
                </a:lnTo>
                <a:lnTo>
                  <a:pt x="147" y="2288"/>
                </a:lnTo>
                <a:lnTo>
                  <a:pt x="244" y="2263"/>
                </a:lnTo>
                <a:lnTo>
                  <a:pt x="341" y="2239"/>
                </a:lnTo>
                <a:lnTo>
                  <a:pt x="317" y="2896"/>
                </a:lnTo>
                <a:lnTo>
                  <a:pt x="341" y="2993"/>
                </a:lnTo>
                <a:lnTo>
                  <a:pt x="414" y="3042"/>
                </a:lnTo>
                <a:lnTo>
                  <a:pt x="560" y="3042"/>
                </a:lnTo>
                <a:lnTo>
                  <a:pt x="658" y="3018"/>
                </a:lnTo>
                <a:lnTo>
                  <a:pt x="658" y="3285"/>
                </a:lnTo>
                <a:lnTo>
                  <a:pt x="658" y="3431"/>
                </a:lnTo>
                <a:lnTo>
                  <a:pt x="682" y="3529"/>
                </a:lnTo>
                <a:lnTo>
                  <a:pt x="731" y="3650"/>
                </a:lnTo>
                <a:lnTo>
                  <a:pt x="779" y="3723"/>
                </a:lnTo>
                <a:lnTo>
                  <a:pt x="876" y="3748"/>
                </a:lnTo>
                <a:lnTo>
                  <a:pt x="998" y="3772"/>
                </a:lnTo>
                <a:lnTo>
                  <a:pt x="949" y="3942"/>
                </a:lnTo>
                <a:lnTo>
                  <a:pt x="949" y="4137"/>
                </a:lnTo>
                <a:lnTo>
                  <a:pt x="949" y="4332"/>
                </a:lnTo>
                <a:lnTo>
                  <a:pt x="998" y="4526"/>
                </a:lnTo>
                <a:lnTo>
                  <a:pt x="1047" y="4575"/>
                </a:lnTo>
                <a:lnTo>
                  <a:pt x="1095" y="4624"/>
                </a:lnTo>
                <a:lnTo>
                  <a:pt x="1168" y="4648"/>
                </a:lnTo>
                <a:lnTo>
                  <a:pt x="1241" y="4624"/>
                </a:lnTo>
                <a:lnTo>
                  <a:pt x="1339" y="4551"/>
                </a:lnTo>
                <a:lnTo>
                  <a:pt x="1363" y="4745"/>
                </a:lnTo>
                <a:lnTo>
                  <a:pt x="1436" y="4916"/>
                </a:lnTo>
                <a:lnTo>
                  <a:pt x="1533" y="5086"/>
                </a:lnTo>
                <a:lnTo>
                  <a:pt x="1655" y="5232"/>
                </a:lnTo>
                <a:lnTo>
                  <a:pt x="1728" y="5281"/>
                </a:lnTo>
                <a:lnTo>
                  <a:pt x="1801" y="5281"/>
                </a:lnTo>
                <a:lnTo>
                  <a:pt x="1874" y="5256"/>
                </a:lnTo>
                <a:lnTo>
                  <a:pt x="1850" y="5378"/>
                </a:lnTo>
                <a:lnTo>
                  <a:pt x="1874" y="5500"/>
                </a:lnTo>
                <a:lnTo>
                  <a:pt x="1923" y="5621"/>
                </a:lnTo>
                <a:lnTo>
                  <a:pt x="1996" y="5719"/>
                </a:lnTo>
                <a:lnTo>
                  <a:pt x="2093" y="5792"/>
                </a:lnTo>
                <a:lnTo>
                  <a:pt x="2190" y="5840"/>
                </a:lnTo>
                <a:lnTo>
                  <a:pt x="2263" y="5840"/>
                </a:lnTo>
                <a:lnTo>
                  <a:pt x="2361" y="5816"/>
                </a:lnTo>
                <a:lnTo>
                  <a:pt x="2458" y="5986"/>
                </a:lnTo>
                <a:lnTo>
                  <a:pt x="2434" y="6084"/>
                </a:lnTo>
                <a:lnTo>
                  <a:pt x="2434" y="6181"/>
                </a:lnTo>
                <a:lnTo>
                  <a:pt x="2482" y="6424"/>
                </a:lnTo>
                <a:lnTo>
                  <a:pt x="2531" y="6473"/>
                </a:lnTo>
                <a:lnTo>
                  <a:pt x="2580" y="6522"/>
                </a:lnTo>
                <a:lnTo>
                  <a:pt x="2653" y="6522"/>
                </a:lnTo>
                <a:lnTo>
                  <a:pt x="2726" y="6473"/>
                </a:lnTo>
                <a:lnTo>
                  <a:pt x="2823" y="6424"/>
                </a:lnTo>
                <a:lnTo>
                  <a:pt x="2847" y="6546"/>
                </a:lnTo>
                <a:lnTo>
                  <a:pt x="2896" y="6643"/>
                </a:lnTo>
                <a:lnTo>
                  <a:pt x="2969" y="6741"/>
                </a:lnTo>
                <a:lnTo>
                  <a:pt x="3042" y="6838"/>
                </a:lnTo>
                <a:lnTo>
                  <a:pt x="3139" y="6887"/>
                </a:lnTo>
                <a:lnTo>
                  <a:pt x="3261" y="6911"/>
                </a:lnTo>
                <a:lnTo>
                  <a:pt x="3383" y="6911"/>
                </a:lnTo>
                <a:lnTo>
                  <a:pt x="3529" y="6887"/>
                </a:lnTo>
                <a:lnTo>
                  <a:pt x="3553" y="6887"/>
                </a:lnTo>
                <a:lnTo>
                  <a:pt x="3553" y="6911"/>
                </a:lnTo>
                <a:lnTo>
                  <a:pt x="3529" y="6984"/>
                </a:lnTo>
                <a:lnTo>
                  <a:pt x="3504" y="7130"/>
                </a:lnTo>
                <a:lnTo>
                  <a:pt x="3504" y="7252"/>
                </a:lnTo>
                <a:lnTo>
                  <a:pt x="3529" y="7276"/>
                </a:lnTo>
                <a:lnTo>
                  <a:pt x="3553" y="7325"/>
                </a:lnTo>
                <a:lnTo>
                  <a:pt x="3626" y="7349"/>
                </a:lnTo>
                <a:lnTo>
                  <a:pt x="3723" y="7349"/>
                </a:lnTo>
                <a:lnTo>
                  <a:pt x="3845" y="7300"/>
                </a:lnTo>
                <a:lnTo>
                  <a:pt x="3942" y="7252"/>
                </a:lnTo>
                <a:lnTo>
                  <a:pt x="3942" y="7373"/>
                </a:lnTo>
                <a:lnTo>
                  <a:pt x="3967" y="7470"/>
                </a:lnTo>
                <a:lnTo>
                  <a:pt x="3991" y="7568"/>
                </a:lnTo>
                <a:lnTo>
                  <a:pt x="4088" y="7641"/>
                </a:lnTo>
                <a:lnTo>
                  <a:pt x="4210" y="7689"/>
                </a:lnTo>
                <a:lnTo>
                  <a:pt x="4283" y="7714"/>
                </a:lnTo>
                <a:lnTo>
                  <a:pt x="4356" y="7689"/>
                </a:lnTo>
                <a:lnTo>
                  <a:pt x="4453" y="7641"/>
                </a:lnTo>
                <a:lnTo>
                  <a:pt x="4453" y="7762"/>
                </a:lnTo>
                <a:lnTo>
                  <a:pt x="4453" y="7884"/>
                </a:lnTo>
                <a:lnTo>
                  <a:pt x="4478" y="7933"/>
                </a:lnTo>
                <a:lnTo>
                  <a:pt x="4526" y="7981"/>
                </a:lnTo>
                <a:lnTo>
                  <a:pt x="4575" y="8030"/>
                </a:lnTo>
                <a:lnTo>
                  <a:pt x="4648" y="8054"/>
                </a:lnTo>
                <a:lnTo>
                  <a:pt x="4770" y="8103"/>
                </a:lnTo>
                <a:lnTo>
                  <a:pt x="4891" y="8079"/>
                </a:lnTo>
                <a:lnTo>
                  <a:pt x="5013" y="8054"/>
                </a:lnTo>
                <a:lnTo>
                  <a:pt x="5110" y="7981"/>
                </a:lnTo>
                <a:lnTo>
                  <a:pt x="5159" y="8079"/>
                </a:lnTo>
                <a:lnTo>
                  <a:pt x="5208" y="8103"/>
                </a:lnTo>
                <a:lnTo>
                  <a:pt x="5232" y="8127"/>
                </a:lnTo>
                <a:lnTo>
                  <a:pt x="5329" y="8103"/>
                </a:lnTo>
                <a:lnTo>
                  <a:pt x="5329" y="8127"/>
                </a:lnTo>
                <a:lnTo>
                  <a:pt x="5329" y="8152"/>
                </a:lnTo>
                <a:lnTo>
                  <a:pt x="5354" y="8152"/>
                </a:lnTo>
                <a:lnTo>
                  <a:pt x="5475" y="8103"/>
                </a:lnTo>
                <a:lnTo>
                  <a:pt x="5597" y="8054"/>
                </a:lnTo>
                <a:lnTo>
                  <a:pt x="5597" y="8225"/>
                </a:lnTo>
                <a:lnTo>
                  <a:pt x="5646" y="8298"/>
                </a:lnTo>
                <a:lnTo>
                  <a:pt x="5694" y="8346"/>
                </a:lnTo>
                <a:lnTo>
                  <a:pt x="5840" y="8444"/>
                </a:lnTo>
                <a:lnTo>
                  <a:pt x="5938" y="8492"/>
                </a:lnTo>
                <a:lnTo>
                  <a:pt x="6059" y="8492"/>
                </a:lnTo>
                <a:lnTo>
                  <a:pt x="6181" y="8468"/>
                </a:lnTo>
                <a:lnTo>
                  <a:pt x="6278" y="8419"/>
                </a:lnTo>
                <a:lnTo>
                  <a:pt x="6400" y="8492"/>
                </a:lnTo>
                <a:lnTo>
                  <a:pt x="6546" y="8565"/>
                </a:lnTo>
                <a:lnTo>
                  <a:pt x="6668" y="8687"/>
                </a:lnTo>
                <a:lnTo>
                  <a:pt x="3383" y="11729"/>
                </a:lnTo>
                <a:lnTo>
                  <a:pt x="1947" y="13067"/>
                </a:lnTo>
                <a:lnTo>
                  <a:pt x="1314" y="13627"/>
                </a:lnTo>
                <a:lnTo>
                  <a:pt x="1022" y="13943"/>
                </a:lnTo>
                <a:lnTo>
                  <a:pt x="731" y="14259"/>
                </a:lnTo>
                <a:lnTo>
                  <a:pt x="585" y="14503"/>
                </a:lnTo>
                <a:lnTo>
                  <a:pt x="463" y="14770"/>
                </a:lnTo>
                <a:lnTo>
                  <a:pt x="341" y="15087"/>
                </a:lnTo>
                <a:lnTo>
                  <a:pt x="268" y="15403"/>
                </a:lnTo>
                <a:lnTo>
                  <a:pt x="268" y="15573"/>
                </a:lnTo>
                <a:lnTo>
                  <a:pt x="268" y="15719"/>
                </a:lnTo>
                <a:lnTo>
                  <a:pt x="268" y="15865"/>
                </a:lnTo>
                <a:lnTo>
                  <a:pt x="317" y="16011"/>
                </a:lnTo>
                <a:lnTo>
                  <a:pt x="366" y="16157"/>
                </a:lnTo>
                <a:lnTo>
                  <a:pt x="463" y="16279"/>
                </a:lnTo>
                <a:lnTo>
                  <a:pt x="560" y="16376"/>
                </a:lnTo>
                <a:lnTo>
                  <a:pt x="682" y="16473"/>
                </a:lnTo>
                <a:lnTo>
                  <a:pt x="731" y="16522"/>
                </a:lnTo>
                <a:lnTo>
                  <a:pt x="852" y="16644"/>
                </a:lnTo>
                <a:lnTo>
                  <a:pt x="974" y="16741"/>
                </a:lnTo>
                <a:lnTo>
                  <a:pt x="1095" y="16790"/>
                </a:lnTo>
                <a:lnTo>
                  <a:pt x="1241" y="16838"/>
                </a:lnTo>
                <a:lnTo>
                  <a:pt x="1387" y="16863"/>
                </a:lnTo>
                <a:lnTo>
                  <a:pt x="1679" y="16863"/>
                </a:lnTo>
                <a:lnTo>
                  <a:pt x="1850" y="16838"/>
                </a:lnTo>
                <a:lnTo>
                  <a:pt x="2142" y="16741"/>
                </a:lnTo>
                <a:lnTo>
                  <a:pt x="2434" y="16595"/>
                </a:lnTo>
                <a:lnTo>
                  <a:pt x="2701" y="16425"/>
                </a:lnTo>
                <a:lnTo>
                  <a:pt x="2920" y="16254"/>
                </a:lnTo>
                <a:lnTo>
                  <a:pt x="3285" y="15938"/>
                </a:lnTo>
                <a:lnTo>
                  <a:pt x="3650" y="15597"/>
                </a:lnTo>
                <a:lnTo>
                  <a:pt x="4356" y="14892"/>
                </a:lnTo>
                <a:lnTo>
                  <a:pt x="5694" y="13432"/>
                </a:lnTo>
                <a:lnTo>
                  <a:pt x="7057" y="11972"/>
                </a:lnTo>
                <a:lnTo>
                  <a:pt x="8371" y="10463"/>
                </a:lnTo>
                <a:lnTo>
                  <a:pt x="8833" y="11047"/>
                </a:lnTo>
                <a:lnTo>
                  <a:pt x="9320" y="11583"/>
                </a:lnTo>
                <a:lnTo>
                  <a:pt x="10342" y="12629"/>
                </a:lnTo>
                <a:lnTo>
                  <a:pt x="12386" y="14770"/>
                </a:lnTo>
                <a:lnTo>
                  <a:pt x="12775" y="15160"/>
                </a:lnTo>
                <a:lnTo>
                  <a:pt x="13237" y="15622"/>
                </a:lnTo>
                <a:lnTo>
                  <a:pt x="13773" y="16133"/>
                </a:lnTo>
                <a:lnTo>
                  <a:pt x="14065" y="16376"/>
                </a:lnTo>
                <a:lnTo>
                  <a:pt x="14357" y="16595"/>
                </a:lnTo>
                <a:lnTo>
                  <a:pt x="14649" y="16814"/>
                </a:lnTo>
                <a:lnTo>
                  <a:pt x="14965" y="16960"/>
                </a:lnTo>
                <a:lnTo>
                  <a:pt x="15257" y="17106"/>
                </a:lnTo>
                <a:lnTo>
                  <a:pt x="15549" y="17179"/>
                </a:lnTo>
                <a:lnTo>
                  <a:pt x="15695" y="17203"/>
                </a:lnTo>
                <a:lnTo>
                  <a:pt x="15963" y="17203"/>
                </a:lnTo>
                <a:lnTo>
                  <a:pt x="16084" y="17179"/>
                </a:lnTo>
                <a:lnTo>
                  <a:pt x="16230" y="17130"/>
                </a:lnTo>
                <a:lnTo>
                  <a:pt x="16352" y="17057"/>
                </a:lnTo>
                <a:lnTo>
                  <a:pt x="16474" y="16984"/>
                </a:lnTo>
                <a:lnTo>
                  <a:pt x="16595" y="16863"/>
                </a:lnTo>
                <a:lnTo>
                  <a:pt x="16741" y="16692"/>
                </a:lnTo>
                <a:lnTo>
                  <a:pt x="16863" y="16473"/>
                </a:lnTo>
                <a:lnTo>
                  <a:pt x="16936" y="16230"/>
                </a:lnTo>
                <a:lnTo>
                  <a:pt x="16984" y="15987"/>
                </a:lnTo>
                <a:lnTo>
                  <a:pt x="16984" y="15743"/>
                </a:lnTo>
                <a:lnTo>
                  <a:pt x="16960" y="15500"/>
                </a:lnTo>
                <a:lnTo>
                  <a:pt x="16911" y="15257"/>
                </a:lnTo>
                <a:lnTo>
                  <a:pt x="16838" y="15038"/>
                </a:lnTo>
                <a:lnTo>
                  <a:pt x="16668" y="14722"/>
                </a:lnTo>
                <a:lnTo>
                  <a:pt x="16425" y="14381"/>
                </a:lnTo>
                <a:lnTo>
                  <a:pt x="16157" y="14016"/>
                </a:lnTo>
                <a:lnTo>
                  <a:pt x="15865" y="13651"/>
                </a:lnTo>
                <a:lnTo>
                  <a:pt x="15549" y="13310"/>
                </a:lnTo>
                <a:lnTo>
                  <a:pt x="15233" y="12970"/>
                </a:lnTo>
                <a:lnTo>
                  <a:pt x="14673" y="12459"/>
                </a:lnTo>
                <a:lnTo>
                  <a:pt x="13967" y="11826"/>
                </a:lnTo>
                <a:lnTo>
                  <a:pt x="13262" y="11193"/>
                </a:lnTo>
                <a:lnTo>
                  <a:pt x="13286" y="11120"/>
                </a:lnTo>
                <a:lnTo>
                  <a:pt x="13286" y="11072"/>
                </a:lnTo>
                <a:lnTo>
                  <a:pt x="13262" y="11047"/>
                </a:lnTo>
                <a:lnTo>
                  <a:pt x="13189" y="11023"/>
                </a:lnTo>
                <a:lnTo>
                  <a:pt x="13091" y="11047"/>
                </a:lnTo>
                <a:lnTo>
                  <a:pt x="11631" y="9660"/>
                </a:lnTo>
                <a:lnTo>
                  <a:pt x="10196" y="8273"/>
                </a:lnTo>
                <a:lnTo>
                  <a:pt x="10707" y="7641"/>
                </a:lnTo>
                <a:lnTo>
                  <a:pt x="10828" y="7762"/>
                </a:lnTo>
                <a:lnTo>
                  <a:pt x="10974" y="7860"/>
                </a:lnTo>
                <a:lnTo>
                  <a:pt x="11120" y="7933"/>
                </a:lnTo>
                <a:lnTo>
                  <a:pt x="11291" y="8006"/>
                </a:lnTo>
                <a:lnTo>
                  <a:pt x="11461" y="8054"/>
                </a:lnTo>
                <a:lnTo>
                  <a:pt x="11631" y="8103"/>
                </a:lnTo>
                <a:lnTo>
                  <a:pt x="11996" y="8127"/>
                </a:lnTo>
                <a:lnTo>
                  <a:pt x="12264" y="8127"/>
                </a:lnTo>
                <a:lnTo>
                  <a:pt x="12532" y="8103"/>
                </a:lnTo>
                <a:lnTo>
                  <a:pt x="12799" y="8030"/>
                </a:lnTo>
                <a:lnTo>
                  <a:pt x="13067" y="7933"/>
                </a:lnTo>
                <a:lnTo>
                  <a:pt x="13310" y="7811"/>
                </a:lnTo>
                <a:lnTo>
                  <a:pt x="13554" y="7665"/>
                </a:lnTo>
                <a:lnTo>
                  <a:pt x="13773" y="7519"/>
                </a:lnTo>
                <a:lnTo>
                  <a:pt x="13992" y="7349"/>
                </a:lnTo>
                <a:lnTo>
                  <a:pt x="14235" y="7130"/>
                </a:lnTo>
                <a:lnTo>
                  <a:pt x="14478" y="6911"/>
                </a:lnTo>
                <a:lnTo>
                  <a:pt x="14697" y="6668"/>
                </a:lnTo>
                <a:lnTo>
                  <a:pt x="14892" y="6400"/>
                </a:lnTo>
                <a:lnTo>
                  <a:pt x="15281" y="5865"/>
                </a:lnTo>
                <a:lnTo>
                  <a:pt x="15622" y="5305"/>
                </a:lnTo>
                <a:lnTo>
                  <a:pt x="16011" y="4697"/>
                </a:lnTo>
                <a:lnTo>
                  <a:pt x="16376" y="4064"/>
                </a:lnTo>
                <a:lnTo>
                  <a:pt x="16692" y="3407"/>
                </a:lnTo>
                <a:lnTo>
                  <a:pt x="16960" y="2726"/>
                </a:lnTo>
                <a:lnTo>
                  <a:pt x="16984" y="2628"/>
                </a:lnTo>
                <a:lnTo>
                  <a:pt x="16960" y="2555"/>
                </a:lnTo>
                <a:lnTo>
                  <a:pt x="16960" y="2507"/>
                </a:lnTo>
                <a:lnTo>
                  <a:pt x="16960" y="2434"/>
                </a:lnTo>
                <a:lnTo>
                  <a:pt x="16911" y="2385"/>
                </a:lnTo>
                <a:lnTo>
                  <a:pt x="16863" y="2336"/>
                </a:lnTo>
                <a:lnTo>
                  <a:pt x="16814" y="2288"/>
                </a:lnTo>
                <a:lnTo>
                  <a:pt x="16692" y="2288"/>
                </a:lnTo>
                <a:lnTo>
                  <a:pt x="16644" y="2312"/>
                </a:lnTo>
                <a:lnTo>
                  <a:pt x="15646" y="3066"/>
                </a:lnTo>
                <a:lnTo>
                  <a:pt x="15160" y="3456"/>
                </a:lnTo>
                <a:lnTo>
                  <a:pt x="14649" y="3821"/>
                </a:lnTo>
                <a:lnTo>
                  <a:pt x="13919" y="4332"/>
                </a:lnTo>
                <a:lnTo>
                  <a:pt x="13919" y="4332"/>
                </a:lnTo>
                <a:lnTo>
                  <a:pt x="14746" y="3115"/>
                </a:lnTo>
                <a:lnTo>
                  <a:pt x="15476" y="2020"/>
                </a:lnTo>
                <a:lnTo>
                  <a:pt x="15671" y="1704"/>
                </a:lnTo>
                <a:lnTo>
                  <a:pt x="15768" y="1533"/>
                </a:lnTo>
                <a:lnTo>
                  <a:pt x="15817" y="1363"/>
                </a:lnTo>
                <a:lnTo>
                  <a:pt x="15890" y="1290"/>
                </a:lnTo>
                <a:lnTo>
                  <a:pt x="15963" y="1217"/>
                </a:lnTo>
                <a:lnTo>
                  <a:pt x="15987" y="1120"/>
                </a:lnTo>
                <a:lnTo>
                  <a:pt x="15963" y="1022"/>
                </a:lnTo>
                <a:lnTo>
                  <a:pt x="15890" y="949"/>
                </a:lnTo>
                <a:lnTo>
                  <a:pt x="15817" y="901"/>
                </a:lnTo>
                <a:lnTo>
                  <a:pt x="15744" y="876"/>
                </a:lnTo>
                <a:lnTo>
                  <a:pt x="15622" y="876"/>
                </a:lnTo>
                <a:lnTo>
                  <a:pt x="15549" y="949"/>
                </a:lnTo>
                <a:lnTo>
                  <a:pt x="14551" y="1777"/>
                </a:lnTo>
                <a:lnTo>
                  <a:pt x="13554" y="2580"/>
                </a:lnTo>
                <a:lnTo>
                  <a:pt x="13043" y="2920"/>
                </a:lnTo>
                <a:lnTo>
                  <a:pt x="12532" y="3310"/>
                </a:lnTo>
                <a:lnTo>
                  <a:pt x="12532" y="3310"/>
                </a:lnTo>
                <a:lnTo>
                  <a:pt x="12945" y="2653"/>
                </a:lnTo>
                <a:lnTo>
                  <a:pt x="13359" y="1996"/>
                </a:lnTo>
                <a:lnTo>
                  <a:pt x="13554" y="1752"/>
                </a:lnTo>
                <a:lnTo>
                  <a:pt x="13821" y="1436"/>
                </a:lnTo>
                <a:lnTo>
                  <a:pt x="13919" y="1290"/>
                </a:lnTo>
                <a:lnTo>
                  <a:pt x="14040" y="1120"/>
                </a:lnTo>
                <a:lnTo>
                  <a:pt x="14113" y="949"/>
                </a:lnTo>
                <a:lnTo>
                  <a:pt x="14162" y="779"/>
                </a:lnTo>
                <a:lnTo>
                  <a:pt x="14357" y="584"/>
                </a:lnTo>
                <a:lnTo>
                  <a:pt x="14430" y="487"/>
                </a:lnTo>
                <a:lnTo>
                  <a:pt x="14454" y="390"/>
                </a:lnTo>
                <a:lnTo>
                  <a:pt x="14430" y="292"/>
                </a:lnTo>
                <a:lnTo>
                  <a:pt x="14357" y="195"/>
                </a:lnTo>
                <a:lnTo>
                  <a:pt x="14284" y="146"/>
                </a:lnTo>
                <a:lnTo>
                  <a:pt x="14186" y="122"/>
                </a:lnTo>
                <a:lnTo>
                  <a:pt x="14065" y="122"/>
                </a:lnTo>
                <a:lnTo>
                  <a:pt x="13967" y="195"/>
                </a:lnTo>
                <a:lnTo>
                  <a:pt x="13554" y="560"/>
                </a:lnTo>
                <a:lnTo>
                  <a:pt x="13091" y="901"/>
                </a:lnTo>
                <a:lnTo>
                  <a:pt x="12629" y="1217"/>
                </a:lnTo>
                <a:lnTo>
                  <a:pt x="12142" y="1509"/>
                </a:lnTo>
                <a:lnTo>
                  <a:pt x="11680" y="1801"/>
                </a:lnTo>
                <a:lnTo>
                  <a:pt x="11193" y="2117"/>
                </a:lnTo>
                <a:lnTo>
                  <a:pt x="10755" y="2434"/>
                </a:lnTo>
                <a:lnTo>
                  <a:pt x="10317" y="2823"/>
                </a:lnTo>
                <a:lnTo>
                  <a:pt x="10147" y="2993"/>
                </a:lnTo>
                <a:lnTo>
                  <a:pt x="10001" y="3164"/>
                </a:lnTo>
                <a:lnTo>
                  <a:pt x="9855" y="3383"/>
                </a:lnTo>
                <a:lnTo>
                  <a:pt x="9733" y="3577"/>
                </a:lnTo>
                <a:lnTo>
                  <a:pt x="9612" y="3796"/>
                </a:lnTo>
                <a:lnTo>
                  <a:pt x="9514" y="4015"/>
                </a:lnTo>
                <a:lnTo>
                  <a:pt x="9417" y="4234"/>
                </a:lnTo>
                <a:lnTo>
                  <a:pt x="9368" y="4478"/>
                </a:lnTo>
                <a:lnTo>
                  <a:pt x="9320" y="4672"/>
                </a:lnTo>
                <a:lnTo>
                  <a:pt x="9295" y="4867"/>
                </a:lnTo>
                <a:lnTo>
                  <a:pt x="9295" y="5062"/>
                </a:lnTo>
                <a:lnTo>
                  <a:pt x="9295" y="5281"/>
                </a:lnTo>
                <a:lnTo>
                  <a:pt x="9344" y="5475"/>
                </a:lnTo>
                <a:lnTo>
                  <a:pt x="9393" y="5670"/>
                </a:lnTo>
                <a:lnTo>
                  <a:pt x="9441" y="5865"/>
                </a:lnTo>
                <a:lnTo>
                  <a:pt x="9539" y="6035"/>
                </a:lnTo>
                <a:lnTo>
                  <a:pt x="9514" y="6059"/>
                </a:lnTo>
                <a:lnTo>
                  <a:pt x="8760" y="6765"/>
                </a:lnTo>
                <a:lnTo>
                  <a:pt x="7422" y="5402"/>
                </a:lnTo>
                <a:lnTo>
                  <a:pt x="6059" y="4088"/>
                </a:lnTo>
                <a:lnTo>
                  <a:pt x="3358" y="1412"/>
                </a:lnTo>
                <a:lnTo>
                  <a:pt x="2872" y="925"/>
                </a:lnTo>
                <a:lnTo>
                  <a:pt x="2604" y="682"/>
                </a:lnTo>
                <a:lnTo>
                  <a:pt x="2336" y="438"/>
                </a:lnTo>
                <a:lnTo>
                  <a:pt x="2044" y="244"/>
                </a:lnTo>
                <a:lnTo>
                  <a:pt x="1898" y="171"/>
                </a:lnTo>
                <a:lnTo>
                  <a:pt x="1728" y="98"/>
                </a:lnTo>
                <a:lnTo>
                  <a:pt x="1582" y="49"/>
                </a:lnTo>
                <a:lnTo>
                  <a:pt x="14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9"/>
          <p:cNvSpPr/>
          <p:nvPr/>
        </p:nvSpPr>
        <p:spPr>
          <a:xfrm>
            <a:off x="3086373" y="3928085"/>
            <a:ext cx="349318" cy="291435"/>
          </a:xfrm>
          <a:custGeom>
            <a:avLst/>
            <a:gdLst/>
            <a:ahLst/>
            <a:cxnLst/>
            <a:rect l="l" t="t" r="r" b="b"/>
            <a:pathLst>
              <a:path w="20416" h="17033" extrusionOk="0">
                <a:moveTo>
                  <a:pt x="9003" y="852"/>
                </a:moveTo>
                <a:lnTo>
                  <a:pt x="8882" y="925"/>
                </a:lnTo>
                <a:lnTo>
                  <a:pt x="8736" y="998"/>
                </a:lnTo>
                <a:lnTo>
                  <a:pt x="8614" y="1095"/>
                </a:lnTo>
                <a:lnTo>
                  <a:pt x="8492" y="1192"/>
                </a:lnTo>
                <a:lnTo>
                  <a:pt x="8395" y="1314"/>
                </a:lnTo>
                <a:lnTo>
                  <a:pt x="8322" y="1460"/>
                </a:lnTo>
                <a:lnTo>
                  <a:pt x="8249" y="1582"/>
                </a:lnTo>
                <a:lnTo>
                  <a:pt x="8225" y="1752"/>
                </a:lnTo>
                <a:lnTo>
                  <a:pt x="8225" y="1898"/>
                </a:lnTo>
                <a:lnTo>
                  <a:pt x="8249" y="2068"/>
                </a:lnTo>
                <a:lnTo>
                  <a:pt x="8298" y="2214"/>
                </a:lnTo>
                <a:lnTo>
                  <a:pt x="8371" y="2360"/>
                </a:lnTo>
                <a:lnTo>
                  <a:pt x="8468" y="2482"/>
                </a:lnTo>
                <a:lnTo>
                  <a:pt x="8565" y="2604"/>
                </a:lnTo>
                <a:lnTo>
                  <a:pt x="8784" y="2847"/>
                </a:lnTo>
                <a:lnTo>
                  <a:pt x="8857" y="2969"/>
                </a:lnTo>
                <a:lnTo>
                  <a:pt x="8882" y="3115"/>
                </a:lnTo>
                <a:lnTo>
                  <a:pt x="8882" y="3188"/>
                </a:lnTo>
                <a:lnTo>
                  <a:pt x="8882" y="3261"/>
                </a:lnTo>
                <a:lnTo>
                  <a:pt x="8833" y="3334"/>
                </a:lnTo>
                <a:lnTo>
                  <a:pt x="8784" y="3431"/>
                </a:lnTo>
                <a:lnTo>
                  <a:pt x="8784" y="3455"/>
                </a:lnTo>
                <a:lnTo>
                  <a:pt x="8784" y="3504"/>
                </a:lnTo>
                <a:lnTo>
                  <a:pt x="8809" y="3528"/>
                </a:lnTo>
                <a:lnTo>
                  <a:pt x="8857" y="3528"/>
                </a:lnTo>
                <a:lnTo>
                  <a:pt x="8979" y="3504"/>
                </a:lnTo>
                <a:lnTo>
                  <a:pt x="9076" y="3431"/>
                </a:lnTo>
                <a:lnTo>
                  <a:pt x="9174" y="3358"/>
                </a:lnTo>
                <a:lnTo>
                  <a:pt x="9198" y="3261"/>
                </a:lnTo>
                <a:lnTo>
                  <a:pt x="9222" y="3163"/>
                </a:lnTo>
                <a:lnTo>
                  <a:pt x="9222" y="3042"/>
                </a:lnTo>
                <a:lnTo>
                  <a:pt x="9198" y="2920"/>
                </a:lnTo>
                <a:lnTo>
                  <a:pt x="9174" y="2774"/>
                </a:lnTo>
                <a:lnTo>
                  <a:pt x="9076" y="2628"/>
                </a:lnTo>
                <a:lnTo>
                  <a:pt x="8979" y="2506"/>
                </a:lnTo>
                <a:lnTo>
                  <a:pt x="8736" y="2263"/>
                </a:lnTo>
                <a:lnTo>
                  <a:pt x="8663" y="2166"/>
                </a:lnTo>
                <a:lnTo>
                  <a:pt x="8614" y="2068"/>
                </a:lnTo>
                <a:lnTo>
                  <a:pt x="8565" y="1971"/>
                </a:lnTo>
                <a:lnTo>
                  <a:pt x="8565" y="1898"/>
                </a:lnTo>
                <a:lnTo>
                  <a:pt x="8565" y="1801"/>
                </a:lnTo>
                <a:lnTo>
                  <a:pt x="8590" y="1728"/>
                </a:lnTo>
                <a:lnTo>
                  <a:pt x="8638" y="1582"/>
                </a:lnTo>
                <a:lnTo>
                  <a:pt x="8760" y="1436"/>
                </a:lnTo>
                <a:lnTo>
                  <a:pt x="8882" y="1290"/>
                </a:lnTo>
                <a:lnTo>
                  <a:pt x="9003" y="1144"/>
                </a:lnTo>
                <a:lnTo>
                  <a:pt x="9125" y="998"/>
                </a:lnTo>
                <a:lnTo>
                  <a:pt x="9125" y="949"/>
                </a:lnTo>
                <a:lnTo>
                  <a:pt x="9101" y="900"/>
                </a:lnTo>
                <a:lnTo>
                  <a:pt x="9076" y="852"/>
                </a:lnTo>
                <a:close/>
                <a:moveTo>
                  <a:pt x="11461" y="925"/>
                </a:moveTo>
                <a:lnTo>
                  <a:pt x="11461" y="949"/>
                </a:lnTo>
                <a:lnTo>
                  <a:pt x="11461" y="1046"/>
                </a:lnTo>
                <a:lnTo>
                  <a:pt x="11437" y="1144"/>
                </a:lnTo>
                <a:lnTo>
                  <a:pt x="11364" y="1338"/>
                </a:lnTo>
                <a:lnTo>
                  <a:pt x="11266" y="1484"/>
                </a:lnTo>
                <a:lnTo>
                  <a:pt x="11145" y="1630"/>
                </a:lnTo>
                <a:lnTo>
                  <a:pt x="10999" y="1776"/>
                </a:lnTo>
                <a:lnTo>
                  <a:pt x="10901" y="1947"/>
                </a:lnTo>
                <a:lnTo>
                  <a:pt x="10828" y="2117"/>
                </a:lnTo>
                <a:lnTo>
                  <a:pt x="10804" y="2214"/>
                </a:lnTo>
                <a:lnTo>
                  <a:pt x="10804" y="2336"/>
                </a:lnTo>
                <a:lnTo>
                  <a:pt x="10828" y="2482"/>
                </a:lnTo>
                <a:lnTo>
                  <a:pt x="10877" y="2604"/>
                </a:lnTo>
                <a:lnTo>
                  <a:pt x="10950" y="2750"/>
                </a:lnTo>
                <a:lnTo>
                  <a:pt x="11047" y="2871"/>
                </a:lnTo>
                <a:lnTo>
                  <a:pt x="11242" y="3115"/>
                </a:lnTo>
                <a:lnTo>
                  <a:pt x="11339" y="3236"/>
                </a:lnTo>
                <a:lnTo>
                  <a:pt x="11412" y="3358"/>
                </a:lnTo>
                <a:lnTo>
                  <a:pt x="11461" y="3480"/>
                </a:lnTo>
                <a:lnTo>
                  <a:pt x="11485" y="3626"/>
                </a:lnTo>
                <a:lnTo>
                  <a:pt x="11510" y="3772"/>
                </a:lnTo>
                <a:lnTo>
                  <a:pt x="11485" y="3966"/>
                </a:lnTo>
                <a:lnTo>
                  <a:pt x="11485" y="3991"/>
                </a:lnTo>
                <a:lnTo>
                  <a:pt x="11510" y="4039"/>
                </a:lnTo>
                <a:lnTo>
                  <a:pt x="11558" y="4039"/>
                </a:lnTo>
                <a:lnTo>
                  <a:pt x="11680" y="4015"/>
                </a:lnTo>
                <a:lnTo>
                  <a:pt x="11777" y="3942"/>
                </a:lnTo>
                <a:lnTo>
                  <a:pt x="11826" y="3869"/>
                </a:lnTo>
                <a:lnTo>
                  <a:pt x="11875" y="3796"/>
                </a:lnTo>
                <a:lnTo>
                  <a:pt x="11899" y="3723"/>
                </a:lnTo>
                <a:lnTo>
                  <a:pt x="11899" y="3626"/>
                </a:lnTo>
                <a:lnTo>
                  <a:pt x="11850" y="3407"/>
                </a:lnTo>
                <a:lnTo>
                  <a:pt x="11753" y="3212"/>
                </a:lnTo>
                <a:lnTo>
                  <a:pt x="11631" y="3017"/>
                </a:lnTo>
                <a:lnTo>
                  <a:pt x="11510" y="2847"/>
                </a:lnTo>
                <a:lnTo>
                  <a:pt x="11412" y="2701"/>
                </a:lnTo>
                <a:lnTo>
                  <a:pt x="11315" y="2579"/>
                </a:lnTo>
                <a:lnTo>
                  <a:pt x="11266" y="2433"/>
                </a:lnTo>
                <a:lnTo>
                  <a:pt x="11242" y="2312"/>
                </a:lnTo>
                <a:lnTo>
                  <a:pt x="11242" y="2190"/>
                </a:lnTo>
                <a:lnTo>
                  <a:pt x="11291" y="2068"/>
                </a:lnTo>
                <a:lnTo>
                  <a:pt x="11364" y="1947"/>
                </a:lnTo>
                <a:lnTo>
                  <a:pt x="11437" y="1825"/>
                </a:lnTo>
                <a:lnTo>
                  <a:pt x="11534" y="1728"/>
                </a:lnTo>
                <a:lnTo>
                  <a:pt x="11631" y="1630"/>
                </a:lnTo>
                <a:lnTo>
                  <a:pt x="11704" y="1533"/>
                </a:lnTo>
                <a:lnTo>
                  <a:pt x="11753" y="1411"/>
                </a:lnTo>
                <a:lnTo>
                  <a:pt x="11777" y="1290"/>
                </a:lnTo>
                <a:lnTo>
                  <a:pt x="11777" y="1144"/>
                </a:lnTo>
                <a:lnTo>
                  <a:pt x="11704" y="1022"/>
                </a:lnTo>
                <a:lnTo>
                  <a:pt x="11680" y="973"/>
                </a:lnTo>
                <a:lnTo>
                  <a:pt x="11631" y="949"/>
                </a:lnTo>
                <a:lnTo>
                  <a:pt x="11558" y="925"/>
                </a:lnTo>
                <a:close/>
                <a:moveTo>
                  <a:pt x="10050" y="0"/>
                </a:moveTo>
                <a:lnTo>
                  <a:pt x="10025" y="49"/>
                </a:lnTo>
                <a:lnTo>
                  <a:pt x="10025" y="73"/>
                </a:lnTo>
                <a:lnTo>
                  <a:pt x="10050" y="122"/>
                </a:lnTo>
                <a:lnTo>
                  <a:pt x="10123" y="219"/>
                </a:lnTo>
                <a:lnTo>
                  <a:pt x="10147" y="316"/>
                </a:lnTo>
                <a:lnTo>
                  <a:pt x="10171" y="414"/>
                </a:lnTo>
                <a:lnTo>
                  <a:pt x="10171" y="487"/>
                </a:lnTo>
                <a:lnTo>
                  <a:pt x="10147" y="560"/>
                </a:lnTo>
                <a:lnTo>
                  <a:pt x="10098" y="657"/>
                </a:lnTo>
                <a:lnTo>
                  <a:pt x="9977" y="803"/>
                </a:lnTo>
                <a:lnTo>
                  <a:pt x="9685" y="1095"/>
                </a:lnTo>
                <a:lnTo>
                  <a:pt x="9539" y="1265"/>
                </a:lnTo>
                <a:lnTo>
                  <a:pt x="9466" y="1411"/>
                </a:lnTo>
                <a:lnTo>
                  <a:pt x="9417" y="1557"/>
                </a:lnTo>
                <a:lnTo>
                  <a:pt x="9393" y="1703"/>
                </a:lnTo>
                <a:lnTo>
                  <a:pt x="9417" y="1849"/>
                </a:lnTo>
                <a:lnTo>
                  <a:pt x="9441" y="1995"/>
                </a:lnTo>
                <a:lnTo>
                  <a:pt x="9490" y="2117"/>
                </a:lnTo>
                <a:lnTo>
                  <a:pt x="9539" y="2263"/>
                </a:lnTo>
                <a:lnTo>
                  <a:pt x="9709" y="2506"/>
                </a:lnTo>
                <a:lnTo>
                  <a:pt x="9977" y="2847"/>
                </a:lnTo>
                <a:lnTo>
                  <a:pt x="10098" y="3042"/>
                </a:lnTo>
                <a:lnTo>
                  <a:pt x="10123" y="3139"/>
                </a:lnTo>
                <a:lnTo>
                  <a:pt x="10147" y="3261"/>
                </a:lnTo>
                <a:lnTo>
                  <a:pt x="10147" y="3358"/>
                </a:lnTo>
                <a:lnTo>
                  <a:pt x="10098" y="3431"/>
                </a:lnTo>
                <a:lnTo>
                  <a:pt x="10050" y="3528"/>
                </a:lnTo>
                <a:lnTo>
                  <a:pt x="9977" y="3601"/>
                </a:lnTo>
                <a:lnTo>
                  <a:pt x="9806" y="3747"/>
                </a:lnTo>
                <a:lnTo>
                  <a:pt x="9636" y="3869"/>
                </a:lnTo>
                <a:lnTo>
                  <a:pt x="9563" y="3966"/>
                </a:lnTo>
                <a:lnTo>
                  <a:pt x="9490" y="4064"/>
                </a:lnTo>
                <a:lnTo>
                  <a:pt x="9417" y="4161"/>
                </a:lnTo>
                <a:lnTo>
                  <a:pt x="9368" y="4283"/>
                </a:lnTo>
                <a:lnTo>
                  <a:pt x="9344" y="4404"/>
                </a:lnTo>
                <a:lnTo>
                  <a:pt x="9344" y="4526"/>
                </a:lnTo>
                <a:lnTo>
                  <a:pt x="9344" y="4648"/>
                </a:lnTo>
                <a:lnTo>
                  <a:pt x="9393" y="4745"/>
                </a:lnTo>
                <a:lnTo>
                  <a:pt x="9417" y="4818"/>
                </a:lnTo>
                <a:lnTo>
                  <a:pt x="9490" y="4867"/>
                </a:lnTo>
                <a:lnTo>
                  <a:pt x="9563" y="4891"/>
                </a:lnTo>
                <a:lnTo>
                  <a:pt x="9685" y="4891"/>
                </a:lnTo>
                <a:lnTo>
                  <a:pt x="9733" y="4842"/>
                </a:lnTo>
                <a:lnTo>
                  <a:pt x="9782" y="4745"/>
                </a:lnTo>
                <a:lnTo>
                  <a:pt x="9806" y="4648"/>
                </a:lnTo>
                <a:lnTo>
                  <a:pt x="9806" y="4575"/>
                </a:lnTo>
                <a:lnTo>
                  <a:pt x="9806" y="4477"/>
                </a:lnTo>
                <a:lnTo>
                  <a:pt x="9855" y="4356"/>
                </a:lnTo>
                <a:lnTo>
                  <a:pt x="9928" y="4234"/>
                </a:lnTo>
                <a:lnTo>
                  <a:pt x="10025" y="4137"/>
                </a:lnTo>
                <a:lnTo>
                  <a:pt x="10269" y="3942"/>
                </a:lnTo>
                <a:lnTo>
                  <a:pt x="10390" y="3796"/>
                </a:lnTo>
                <a:lnTo>
                  <a:pt x="10512" y="3650"/>
                </a:lnTo>
                <a:lnTo>
                  <a:pt x="10561" y="3480"/>
                </a:lnTo>
                <a:lnTo>
                  <a:pt x="10585" y="3309"/>
                </a:lnTo>
                <a:lnTo>
                  <a:pt x="10585" y="3139"/>
                </a:lnTo>
                <a:lnTo>
                  <a:pt x="10561" y="2969"/>
                </a:lnTo>
                <a:lnTo>
                  <a:pt x="10488" y="2798"/>
                </a:lnTo>
                <a:lnTo>
                  <a:pt x="10390" y="2604"/>
                </a:lnTo>
                <a:lnTo>
                  <a:pt x="10244" y="2433"/>
                </a:lnTo>
                <a:lnTo>
                  <a:pt x="10098" y="2239"/>
                </a:lnTo>
                <a:lnTo>
                  <a:pt x="9952" y="2044"/>
                </a:lnTo>
                <a:lnTo>
                  <a:pt x="9831" y="1825"/>
                </a:lnTo>
                <a:lnTo>
                  <a:pt x="9831" y="1752"/>
                </a:lnTo>
                <a:lnTo>
                  <a:pt x="9806" y="1679"/>
                </a:lnTo>
                <a:lnTo>
                  <a:pt x="9855" y="1557"/>
                </a:lnTo>
                <a:lnTo>
                  <a:pt x="9928" y="1411"/>
                </a:lnTo>
                <a:lnTo>
                  <a:pt x="10025" y="1290"/>
                </a:lnTo>
                <a:lnTo>
                  <a:pt x="10269" y="1022"/>
                </a:lnTo>
                <a:lnTo>
                  <a:pt x="10366" y="900"/>
                </a:lnTo>
                <a:lnTo>
                  <a:pt x="10439" y="779"/>
                </a:lnTo>
                <a:lnTo>
                  <a:pt x="10488" y="657"/>
                </a:lnTo>
                <a:lnTo>
                  <a:pt x="10512" y="535"/>
                </a:lnTo>
                <a:lnTo>
                  <a:pt x="10512" y="389"/>
                </a:lnTo>
                <a:lnTo>
                  <a:pt x="10488" y="268"/>
                </a:lnTo>
                <a:lnTo>
                  <a:pt x="10439" y="146"/>
                </a:lnTo>
                <a:lnTo>
                  <a:pt x="10366" y="73"/>
                </a:lnTo>
                <a:lnTo>
                  <a:pt x="10244" y="0"/>
                </a:lnTo>
                <a:close/>
                <a:moveTo>
                  <a:pt x="11266" y="6959"/>
                </a:moveTo>
                <a:lnTo>
                  <a:pt x="11558" y="6984"/>
                </a:lnTo>
                <a:lnTo>
                  <a:pt x="11850" y="7032"/>
                </a:lnTo>
                <a:lnTo>
                  <a:pt x="12142" y="7081"/>
                </a:lnTo>
                <a:lnTo>
                  <a:pt x="12434" y="7178"/>
                </a:lnTo>
                <a:lnTo>
                  <a:pt x="12021" y="7300"/>
                </a:lnTo>
                <a:lnTo>
                  <a:pt x="11826" y="7373"/>
                </a:lnTo>
                <a:lnTo>
                  <a:pt x="11656" y="7470"/>
                </a:lnTo>
                <a:lnTo>
                  <a:pt x="11607" y="7519"/>
                </a:lnTo>
                <a:lnTo>
                  <a:pt x="11607" y="7543"/>
                </a:lnTo>
                <a:lnTo>
                  <a:pt x="11607" y="7640"/>
                </a:lnTo>
                <a:lnTo>
                  <a:pt x="11631" y="7665"/>
                </a:lnTo>
                <a:lnTo>
                  <a:pt x="11656" y="7689"/>
                </a:lnTo>
                <a:lnTo>
                  <a:pt x="11704" y="7713"/>
                </a:lnTo>
                <a:lnTo>
                  <a:pt x="11753" y="7713"/>
                </a:lnTo>
                <a:lnTo>
                  <a:pt x="12337" y="7543"/>
                </a:lnTo>
                <a:lnTo>
                  <a:pt x="12629" y="7446"/>
                </a:lnTo>
                <a:lnTo>
                  <a:pt x="12945" y="7397"/>
                </a:lnTo>
                <a:lnTo>
                  <a:pt x="13286" y="7592"/>
                </a:lnTo>
                <a:lnTo>
                  <a:pt x="12945" y="7640"/>
                </a:lnTo>
                <a:lnTo>
                  <a:pt x="12653" y="7713"/>
                </a:lnTo>
                <a:lnTo>
                  <a:pt x="12410" y="7835"/>
                </a:lnTo>
                <a:lnTo>
                  <a:pt x="12167" y="8005"/>
                </a:lnTo>
                <a:lnTo>
                  <a:pt x="12069" y="8103"/>
                </a:lnTo>
                <a:lnTo>
                  <a:pt x="11972" y="8224"/>
                </a:lnTo>
                <a:lnTo>
                  <a:pt x="11972" y="8249"/>
                </a:lnTo>
                <a:lnTo>
                  <a:pt x="11972" y="8273"/>
                </a:lnTo>
                <a:lnTo>
                  <a:pt x="12021" y="8273"/>
                </a:lnTo>
                <a:lnTo>
                  <a:pt x="12532" y="8103"/>
                </a:lnTo>
                <a:lnTo>
                  <a:pt x="12775" y="8030"/>
                </a:lnTo>
                <a:lnTo>
                  <a:pt x="13043" y="7981"/>
                </a:lnTo>
                <a:lnTo>
                  <a:pt x="13213" y="7957"/>
                </a:lnTo>
                <a:lnTo>
                  <a:pt x="13408" y="7957"/>
                </a:lnTo>
                <a:lnTo>
                  <a:pt x="13602" y="7981"/>
                </a:lnTo>
                <a:lnTo>
                  <a:pt x="13797" y="7957"/>
                </a:lnTo>
                <a:lnTo>
                  <a:pt x="14040" y="8224"/>
                </a:lnTo>
                <a:lnTo>
                  <a:pt x="14259" y="8492"/>
                </a:lnTo>
                <a:lnTo>
                  <a:pt x="14259" y="8492"/>
                </a:lnTo>
                <a:lnTo>
                  <a:pt x="14089" y="8468"/>
                </a:lnTo>
                <a:lnTo>
                  <a:pt x="13894" y="8468"/>
                </a:lnTo>
                <a:lnTo>
                  <a:pt x="13529" y="8492"/>
                </a:lnTo>
                <a:lnTo>
                  <a:pt x="13286" y="8541"/>
                </a:lnTo>
                <a:lnTo>
                  <a:pt x="13043" y="8589"/>
                </a:lnTo>
                <a:lnTo>
                  <a:pt x="12799" y="8662"/>
                </a:lnTo>
                <a:lnTo>
                  <a:pt x="12580" y="8784"/>
                </a:lnTo>
                <a:lnTo>
                  <a:pt x="12556" y="8784"/>
                </a:lnTo>
                <a:lnTo>
                  <a:pt x="12556" y="8808"/>
                </a:lnTo>
                <a:lnTo>
                  <a:pt x="12580" y="8833"/>
                </a:lnTo>
                <a:lnTo>
                  <a:pt x="12848" y="8833"/>
                </a:lnTo>
                <a:lnTo>
                  <a:pt x="13067" y="8808"/>
                </a:lnTo>
                <a:lnTo>
                  <a:pt x="13529" y="8760"/>
                </a:lnTo>
                <a:lnTo>
                  <a:pt x="13748" y="8760"/>
                </a:lnTo>
                <a:lnTo>
                  <a:pt x="13992" y="8784"/>
                </a:lnTo>
                <a:lnTo>
                  <a:pt x="14211" y="8784"/>
                </a:lnTo>
                <a:lnTo>
                  <a:pt x="14430" y="8735"/>
                </a:lnTo>
                <a:lnTo>
                  <a:pt x="14551" y="8979"/>
                </a:lnTo>
                <a:lnTo>
                  <a:pt x="14673" y="9222"/>
                </a:lnTo>
                <a:lnTo>
                  <a:pt x="14673" y="9222"/>
                </a:lnTo>
                <a:lnTo>
                  <a:pt x="14576" y="9173"/>
                </a:lnTo>
                <a:lnTo>
                  <a:pt x="14454" y="9149"/>
                </a:lnTo>
                <a:lnTo>
                  <a:pt x="14332" y="9125"/>
                </a:lnTo>
                <a:lnTo>
                  <a:pt x="14186" y="9149"/>
                </a:lnTo>
                <a:lnTo>
                  <a:pt x="13627" y="9222"/>
                </a:lnTo>
                <a:lnTo>
                  <a:pt x="13335" y="9295"/>
                </a:lnTo>
                <a:lnTo>
                  <a:pt x="13213" y="9344"/>
                </a:lnTo>
                <a:lnTo>
                  <a:pt x="13091" y="9417"/>
                </a:lnTo>
                <a:lnTo>
                  <a:pt x="13067" y="9465"/>
                </a:lnTo>
                <a:lnTo>
                  <a:pt x="13116" y="9490"/>
                </a:lnTo>
                <a:lnTo>
                  <a:pt x="13286" y="9538"/>
                </a:lnTo>
                <a:lnTo>
                  <a:pt x="13456" y="9538"/>
                </a:lnTo>
                <a:lnTo>
                  <a:pt x="13821" y="9465"/>
                </a:lnTo>
                <a:lnTo>
                  <a:pt x="14016" y="9441"/>
                </a:lnTo>
                <a:lnTo>
                  <a:pt x="14381" y="9441"/>
                </a:lnTo>
                <a:lnTo>
                  <a:pt x="14551" y="9514"/>
                </a:lnTo>
                <a:lnTo>
                  <a:pt x="14673" y="9514"/>
                </a:lnTo>
                <a:lnTo>
                  <a:pt x="14722" y="9490"/>
                </a:lnTo>
                <a:lnTo>
                  <a:pt x="14746" y="9441"/>
                </a:lnTo>
                <a:lnTo>
                  <a:pt x="14843" y="9782"/>
                </a:lnTo>
                <a:lnTo>
                  <a:pt x="14649" y="9757"/>
                </a:lnTo>
                <a:lnTo>
                  <a:pt x="14454" y="9757"/>
                </a:lnTo>
                <a:lnTo>
                  <a:pt x="14211" y="9782"/>
                </a:lnTo>
                <a:lnTo>
                  <a:pt x="13992" y="9806"/>
                </a:lnTo>
                <a:lnTo>
                  <a:pt x="13773" y="9855"/>
                </a:lnTo>
                <a:lnTo>
                  <a:pt x="13675" y="9903"/>
                </a:lnTo>
                <a:lnTo>
                  <a:pt x="13578" y="9952"/>
                </a:lnTo>
                <a:lnTo>
                  <a:pt x="13554" y="9976"/>
                </a:lnTo>
                <a:lnTo>
                  <a:pt x="13529" y="10025"/>
                </a:lnTo>
                <a:lnTo>
                  <a:pt x="13554" y="10049"/>
                </a:lnTo>
                <a:lnTo>
                  <a:pt x="13578" y="10074"/>
                </a:lnTo>
                <a:lnTo>
                  <a:pt x="13773" y="10098"/>
                </a:lnTo>
                <a:lnTo>
                  <a:pt x="14892" y="10098"/>
                </a:lnTo>
                <a:lnTo>
                  <a:pt x="14916" y="10463"/>
                </a:lnTo>
                <a:lnTo>
                  <a:pt x="14795" y="10414"/>
                </a:lnTo>
                <a:lnTo>
                  <a:pt x="14405" y="10414"/>
                </a:lnTo>
                <a:lnTo>
                  <a:pt x="14065" y="10439"/>
                </a:lnTo>
                <a:lnTo>
                  <a:pt x="13894" y="10487"/>
                </a:lnTo>
                <a:lnTo>
                  <a:pt x="13724" y="10536"/>
                </a:lnTo>
                <a:lnTo>
                  <a:pt x="13700" y="10560"/>
                </a:lnTo>
                <a:lnTo>
                  <a:pt x="13700" y="10585"/>
                </a:lnTo>
                <a:lnTo>
                  <a:pt x="13700" y="10633"/>
                </a:lnTo>
                <a:lnTo>
                  <a:pt x="13724" y="10658"/>
                </a:lnTo>
                <a:lnTo>
                  <a:pt x="13894" y="10706"/>
                </a:lnTo>
                <a:lnTo>
                  <a:pt x="14065" y="10731"/>
                </a:lnTo>
                <a:lnTo>
                  <a:pt x="14405" y="10755"/>
                </a:lnTo>
                <a:lnTo>
                  <a:pt x="14649" y="10755"/>
                </a:lnTo>
                <a:lnTo>
                  <a:pt x="14795" y="10731"/>
                </a:lnTo>
                <a:lnTo>
                  <a:pt x="14916" y="10682"/>
                </a:lnTo>
                <a:lnTo>
                  <a:pt x="14892" y="10779"/>
                </a:lnTo>
                <a:lnTo>
                  <a:pt x="14916" y="10877"/>
                </a:lnTo>
                <a:lnTo>
                  <a:pt x="14965" y="10950"/>
                </a:lnTo>
                <a:lnTo>
                  <a:pt x="15038" y="10998"/>
                </a:lnTo>
                <a:lnTo>
                  <a:pt x="15135" y="11023"/>
                </a:lnTo>
                <a:lnTo>
                  <a:pt x="15233" y="11023"/>
                </a:lnTo>
                <a:lnTo>
                  <a:pt x="15306" y="10998"/>
                </a:lnTo>
                <a:lnTo>
                  <a:pt x="15379" y="10950"/>
                </a:lnTo>
                <a:lnTo>
                  <a:pt x="15403" y="10852"/>
                </a:lnTo>
                <a:lnTo>
                  <a:pt x="15451" y="10439"/>
                </a:lnTo>
                <a:lnTo>
                  <a:pt x="15670" y="10463"/>
                </a:lnTo>
                <a:lnTo>
                  <a:pt x="15914" y="10463"/>
                </a:lnTo>
                <a:lnTo>
                  <a:pt x="16060" y="10487"/>
                </a:lnTo>
                <a:lnTo>
                  <a:pt x="15865" y="10609"/>
                </a:lnTo>
                <a:lnTo>
                  <a:pt x="15695" y="10755"/>
                </a:lnTo>
                <a:lnTo>
                  <a:pt x="15670" y="10804"/>
                </a:lnTo>
                <a:lnTo>
                  <a:pt x="15646" y="10877"/>
                </a:lnTo>
                <a:lnTo>
                  <a:pt x="15646" y="10925"/>
                </a:lnTo>
                <a:lnTo>
                  <a:pt x="15695" y="10974"/>
                </a:lnTo>
                <a:lnTo>
                  <a:pt x="15719" y="11023"/>
                </a:lnTo>
                <a:lnTo>
                  <a:pt x="15768" y="11047"/>
                </a:lnTo>
                <a:lnTo>
                  <a:pt x="15841" y="11047"/>
                </a:lnTo>
                <a:lnTo>
                  <a:pt x="15914" y="11023"/>
                </a:lnTo>
                <a:lnTo>
                  <a:pt x="16133" y="10901"/>
                </a:lnTo>
                <a:lnTo>
                  <a:pt x="16352" y="10779"/>
                </a:lnTo>
                <a:lnTo>
                  <a:pt x="16571" y="10731"/>
                </a:lnTo>
                <a:lnTo>
                  <a:pt x="16814" y="10682"/>
                </a:lnTo>
                <a:lnTo>
                  <a:pt x="17033" y="10779"/>
                </a:lnTo>
                <a:lnTo>
                  <a:pt x="17179" y="10852"/>
                </a:lnTo>
                <a:lnTo>
                  <a:pt x="16814" y="10974"/>
                </a:lnTo>
                <a:lnTo>
                  <a:pt x="16498" y="11096"/>
                </a:lnTo>
                <a:lnTo>
                  <a:pt x="16230" y="11217"/>
                </a:lnTo>
                <a:lnTo>
                  <a:pt x="16060" y="11315"/>
                </a:lnTo>
                <a:lnTo>
                  <a:pt x="16060" y="11339"/>
                </a:lnTo>
                <a:lnTo>
                  <a:pt x="16060" y="11363"/>
                </a:lnTo>
                <a:lnTo>
                  <a:pt x="16084" y="11388"/>
                </a:lnTo>
                <a:lnTo>
                  <a:pt x="16108" y="11388"/>
                </a:lnTo>
                <a:lnTo>
                  <a:pt x="16522" y="11266"/>
                </a:lnTo>
                <a:lnTo>
                  <a:pt x="16936" y="11144"/>
                </a:lnTo>
                <a:lnTo>
                  <a:pt x="17155" y="11096"/>
                </a:lnTo>
                <a:lnTo>
                  <a:pt x="17374" y="11071"/>
                </a:lnTo>
                <a:lnTo>
                  <a:pt x="17447" y="11071"/>
                </a:lnTo>
                <a:lnTo>
                  <a:pt x="17666" y="11290"/>
                </a:lnTo>
                <a:lnTo>
                  <a:pt x="17398" y="11315"/>
                </a:lnTo>
                <a:lnTo>
                  <a:pt x="17179" y="11339"/>
                </a:lnTo>
                <a:lnTo>
                  <a:pt x="16984" y="11412"/>
                </a:lnTo>
                <a:lnTo>
                  <a:pt x="16790" y="11509"/>
                </a:lnTo>
                <a:lnTo>
                  <a:pt x="16619" y="11631"/>
                </a:lnTo>
                <a:lnTo>
                  <a:pt x="16595" y="11655"/>
                </a:lnTo>
                <a:lnTo>
                  <a:pt x="16595" y="11680"/>
                </a:lnTo>
                <a:lnTo>
                  <a:pt x="16619" y="11704"/>
                </a:lnTo>
                <a:lnTo>
                  <a:pt x="16668" y="11704"/>
                </a:lnTo>
                <a:lnTo>
                  <a:pt x="17082" y="11655"/>
                </a:lnTo>
                <a:lnTo>
                  <a:pt x="17276" y="11631"/>
                </a:lnTo>
                <a:lnTo>
                  <a:pt x="17714" y="11631"/>
                </a:lnTo>
                <a:lnTo>
                  <a:pt x="17909" y="11655"/>
                </a:lnTo>
                <a:lnTo>
                  <a:pt x="18031" y="11874"/>
                </a:lnTo>
                <a:lnTo>
                  <a:pt x="18104" y="12069"/>
                </a:lnTo>
                <a:lnTo>
                  <a:pt x="17179" y="12045"/>
                </a:lnTo>
                <a:lnTo>
                  <a:pt x="16157" y="12045"/>
                </a:lnTo>
                <a:lnTo>
                  <a:pt x="13992" y="12069"/>
                </a:lnTo>
                <a:lnTo>
                  <a:pt x="11899" y="12118"/>
                </a:lnTo>
                <a:lnTo>
                  <a:pt x="10171" y="12142"/>
                </a:lnTo>
                <a:lnTo>
                  <a:pt x="5548" y="12142"/>
                </a:lnTo>
                <a:lnTo>
                  <a:pt x="5719" y="11826"/>
                </a:lnTo>
                <a:lnTo>
                  <a:pt x="5889" y="11534"/>
                </a:lnTo>
                <a:lnTo>
                  <a:pt x="5986" y="11388"/>
                </a:lnTo>
                <a:lnTo>
                  <a:pt x="6084" y="11266"/>
                </a:lnTo>
                <a:lnTo>
                  <a:pt x="6205" y="11144"/>
                </a:lnTo>
                <a:lnTo>
                  <a:pt x="6351" y="11023"/>
                </a:lnTo>
                <a:lnTo>
                  <a:pt x="6546" y="10901"/>
                </a:lnTo>
                <a:lnTo>
                  <a:pt x="6765" y="10804"/>
                </a:lnTo>
                <a:lnTo>
                  <a:pt x="6984" y="10731"/>
                </a:lnTo>
                <a:lnTo>
                  <a:pt x="7203" y="10682"/>
                </a:lnTo>
                <a:lnTo>
                  <a:pt x="7665" y="10585"/>
                </a:lnTo>
                <a:lnTo>
                  <a:pt x="8103" y="10512"/>
                </a:lnTo>
                <a:lnTo>
                  <a:pt x="8200" y="10487"/>
                </a:lnTo>
                <a:lnTo>
                  <a:pt x="8273" y="10463"/>
                </a:lnTo>
                <a:lnTo>
                  <a:pt x="8322" y="10390"/>
                </a:lnTo>
                <a:lnTo>
                  <a:pt x="8346" y="10293"/>
                </a:lnTo>
                <a:lnTo>
                  <a:pt x="8371" y="10098"/>
                </a:lnTo>
                <a:lnTo>
                  <a:pt x="8419" y="9928"/>
                </a:lnTo>
                <a:lnTo>
                  <a:pt x="8468" y="9757"/>
                </a:lnTo>
                <a:lnTo>
                  <a:pt x="8541" y="9587"/>
                </a:lnTo>
                <a:lnTo>
                  <a:pt x="8638" y="9417"/>
                </a:lnTo>
                <a:lnTo>
                  <a:pt x="8736" y="9271"/>
                </a:lnTo>
                <a:lnTo>
                  <a:pt x="8979" y="8979"/>
                </a:lnTo>
                <a:lnTo>
                  <a:pt x="9101" y="8906"/>
                </a:lnTo>
                <a:lnTo>
                  <a:pt x="9198" y="8808"/>
                </a:lnTo>
                <a:lnTo>
                  <a:pt x="9441" y="8687"/>
                </a:lnTo>
                <a:lnTo>
                  <a:pt x="9685" y="8541"/>
                </a:lnTo>
                <a:lnTo>
                  <a:pt x="9782" y="8443"/>
                </a:lnTo>
                <a:lnTo>
                  <a:pt x="9879" y="8346"/>
                </a:lnTo>
                <a:lnTo>
                  <a:pt x="9879" y="8297"/>
                </a:lnTo>
                <a:lnTo>
                  <a:pt x="9879" y="8273"/>
                </a:lnTo>
                <a:lnTo>
                  <a:pt x="9855" y="8224"/>
                </a:lnTo>
                <a:lnTo>
                  <a:pt x="9831" y="8200"/>
                </a:lnTo>
                <a:lnTo>
                  <a:pt x="9758" y="8176"/>
                </a:lnTo>
                <a:lnTo>
                  <a:pt x="9660" y="8151"/>
                </a:lnTo>
                <a:lnTo>
                  <a:pt x="9490" y="8151"/>
                </a:lnTo>
                <a:lnTo>
                  <a:pt x="9320" y="8200"/>
                </a:lnTo>
                <a:lnTo>
                  <a:pt x="9149" y="8297"/>
                </a:lnTo>
                <a:lnTo>
                  <a:pt x="8979" y="8395"/>
                </a:lnTo>
                <a:lnTo>
                  <a:pt x="8833" y="8516"/>
                </a:lnTo>
                <a:lnTo>
                  <a:pt x="8565" y="8760"/>
                </a:lnTo>
                <a:lnTo>
                  <a:pt x="8444" y="8906"/>
                </a:lnTo>
                <a:lnTo>
                  <a:pt x="8322" y="9052"/>
                </a:lnTo>
                <a:lnTo>
                  <a:pt x="8225" y="9198"/>
                </a:lnTo>
                <a:lnTo>
                  <a:pt x="8127" y="9368"/>
                </a:lnTo>
                <a:lnTo>
                  <a:pt x="7981" y="9709"/>
                </a:lnTo>
                <a:lnTo>
                  <a:pt x="7908" y="10074"/>
                </a:lnTo>
                <a:lnTo>
                  <a:pt x="7398" y="10171"/>
                </a:lnTo>
                <a:lnTo>
                  <a:pt x="7130" y="10220"/>
                </a:lnTo>
                <a:lnTo>
                  <a:pt x="6887" y="10293"/>
                </a:lnTo>
                <a:lnTo>
                  <a:pt x="6643" y="10366"/>
                </a:lnTo>
                <a:lnTo>
                  <a:pt x="6400" y="10463"/>
                </a:lnTo>
                <a:lnTo>
                  <a:pt x="6181" y="10585"/>
                </a:lnTo>
                <a:lnTo>
                  <a:pt x="5962" y="10731"/>
                </a:lnTo>
                <a:lnTo>
                  <a:pt x="5816" y="10877"/>
                </a:lnTo>
                <a:lnTo>
                  <a:pt x="5670" y="11023"/>
                </a:lnTo>
                <a:lnTo>
                  <a:pt x="5524" y="11193"/>
                </a:lnTo>
                <a:lnTo>
                  <a:pt x="5427" y="11363"/>
                </a:lnTo>
                <a:lnTo>
                  <a:pt x="5329" y="11558"/>
                </a:lnTo>
                <a:lnTo>
                  <a:pt x="5281" y="11753"/>
                </a:lnTo>
                <a:lnTo>
                  <a:pt x="5256" y="11947"/>
                </a:lnTo>
                <a:lnTo>
                  <a:pt x="5305" y="12142"/>
                </a:lnTo>
                <a:lnTo>
                  <a:pt x="2142" y="12142"/>
                </a:lnTo>
                <a:lnTo>
                  <a:pt x="2239" y="11850"/>
                </a:lnTo>
                <a:lnTo>
                  <a:pt x="2336" y="11558"/>
                </a:lnTo>
                <a:lnTo>
                  <a:pt x="2409" y="11266"/>
                </a:lnTo>
                <a:lnTo>
                  <a:pt x="2531" y="10974"/>
                </a:lnTo>
                <a:lnTo>
                  <a:pt x="2726" y="10633"/>
                </a:lnTo>
                <a:lnTo>
                  <a:pt x="2945" y="10341"/>
                </a:lnTo>
                <a:lnTo>
                  <a:pt x="3188" y="10049"/>
                </a:lnTo>
                <a:lnTo>
                  <a:pt x="3456" y="9782"/>
                </a:lnTo>
                <a:lnTo>
                  <a:pt x="3723" y="9563"/>
                </a:lnTo>
                <a:lnTo>
                  <a:pt x="4040" y="9368"/>
                </a:lnTo>
                <a:lnTo>
                  <a:pt x="4429" y="9173"/>
                </a:lnTo>
                <a:lnTo>
                  <a:pt x="4818" y="9003"/>
                </a:lnTo>
                <a:lnTo>
                  <a:pt x="5013" y="8954"/>
                </a:lnTo>
                <a:lnTo>
                  <a:pt x="5208" y="8906"/>
                </a:lnTo>
                <a:lnTo>
                  <a:pt x="5427" y="8881"/>
                </a:lnTo>
                <a:lnTo>
                  <a:pt x="5597" y="8881"/>
                </a:lnTo>
                <a:lnTo>
                  <a:pt x="5792" y="8906"/>
                </a:lnTo>
                <a:lnTo>
                  <a:pt x="5962" y="8954"/>
                </a:lnTo>
                <a:lnTo>
                  <a:pt x="6132" y="9027"/>
                </a:lnTo>
                <a:lnTo>
                  <a:pt x="6278" y="9125"/>
                </a:lnTo>
                <a:lnTo>
                  <a:pt x="6230" y="9368"/>
                </a:lnTo>
                <a:lnTo>
                  <a:pt x="6230" y="9611"/>
                </a:lnTo>
                <a:lnTo>
                  <a:pt x="6254" y="9660"/>
                </a:lnTo>
                <a:lnTo>
                  <a:pt x="6303" y="9709"/>
                </a:lnTo>
                <a:lnTo>
                  <a:pt x="6351" y="9709"/>
                </a:lnTo>
                <a:lnTo>
                  <a:pt x="6400" y="9660"/>
                </a:lnTo>
                <a:lnTo>
                  <a:pt x="6546" y="9368"/>
                </a:lnTo>
                <a:lnTo>
                  <a:pt x="6716" y="9076"/>
                </a:lnTo>
                <a:lnTo>
                  <a:pt x="6887" y="8833"/>
                </a:lnTo>
                <a:lnTo>
                  <a:pt x="7106" y="8589"/>
                </a:lnTo>
                <a:lnTo>
                  <a:pt x="7300" y="8370"/>
                </a:lnTo>
                <a:lnTo>
                  <a:pt x="7543" y="8151"/>
                </a:lnTo>
                <a:lnTo>
                  <a:pt x="7811" y="7957"/>
                </a:lnTo>
                <a:lnTo>
                  <a:pt x="8079" y="7786"/>
                </a:lnTo>
                <a:lnTo>
                  <a:pt x="8444" y="7567"/>
                </a:lnTo>
                <a:lnTo>
                  <a:pt x="8833" y="7397"/>
                </a:lnTo>
                <a:lnTo>
                  <a:pt x="9222" y="7251"/>
                </a:lnTo>
                <a:lnTo>
                  <a:pt x="9612" y="7130"/>
                </a:lnTo>
                <a:lnTo>
                  <a:pt x="10025" y="7057"/>
                </a:lnTo>
                <a:lnTo>
                  <a:pt x="10439" y="6984"/>
                </a:lnTo>
                <a:lnTo>
                  <a:pt x="10853" y="6959"/>
                </a:lnTo>
                <a:close/>
                <a:moveTo>
                  <a:pt x="19758" y="12556"/>
                </a:moveTo>
                <a:lnTo>
                  <a:pt x="19929" y="12604"/>
                </a:lnTo>
                <a:lnTo>
                  <a:pt x="19977" y="12945"/>
                </a:lnTo>
                <a:lnTo>
                  <a:pt x="19904" y="13042"/>
                </a:lnTo>
                <a:lnTo>
                  <a:pt x="19807" y="13140"/>
                </a:lnTo>
                <a:lnTo>
                  <a:pt x="19685" y="13213"/>
                </a:lnTo>
                <a:lnTo>
                  <a:pt x="19564" y="13261"/>
                </a:lnTo>
                <a:lnTo>
                  <a:pt x="19418" y="13286"/>
                </a:lnTo>
                <a:lnTo>
                  <a:pt x="19247" y="13310"/>
                </a:lnTo>
                <a:lnTo>
                  <a:pt x="18931" y="13310"/>
                </a:lnTo>
                <a:lnTo>
                  <a:pt x="18298" y="13286"/>
                </a:lnTo>
                <a:lnTo>
                  <a:pt x="17033" y="13261"/>
                </a:lnTo>
                <a:lnTo>
                  <a:pt x="15792" y="13213"/>
                </a:lnTo>
                <a:lnTo>
                  <a:pt x="14381" y="13164"/>
                </a:lnTo>
                <a:lnTo>
                  <a:pt x="12970" y="13140"/>
                </a:lnTo>
                <a:lnTo>
                  <a:pt x="12970" y="13115"/>
                </a:lnTo>
                <a:lnTo>
                  <a:pt x="12970" y="13067"/>
                </a:lnTo>
                <a:lnTo>
                  <a:pt x="12921" y="13018"/>
                </a:lnTo>
                <a:lnTo>
                  <a:pt x="12872" y="13018"/>
                </a:lnTo>
                <a:lnTo>
                  <a:pt x="12824" y="13067"/>
                </a:lnTo>
                <a:lnTo>
                  <a:pt x="12775" y="13140"/>
                </a:lnTo>
                <a:lnTo>
                  <a:pt x="10585" y="13115"/>
                </a:lnTo>
                <a:lnTo>
                  <a:pt x="7981" y="13115"/>
                </a:lnTo>
                <a:lnTo>
                  <a:pt x="5378" y="13140"/>
                </a:lnTo>
                <a:lnTo>
                  <a:pt x="2847" y="13164"/>
                </a:lnTo>
                <a:lnTo>
                  <a:pt x="1509" y="13188"/>
                </a:lnTo>
                <a:lnTo>
                  <a:pt x="1022" y="13213"/>
                </a:lnTo>
                <a:lnTo>
                  <a:pt x="803" y="13188"/>
                </a:lnTo>
                <a:lnTo>
                  <a:pt x="584" y="13091"/>
                </a:lnTo>
                <a:lnTo>
                  <a:pt x="463" y="12994"/>
                </a:lnTo>
                <a:lnTo>
                  <a:pt x="414" y="12945"/>
                </a:lnTo>
                <a:lnTo>
                  <a:pt x="414" y="12896"/>
                </a:lnTo>
                <a:lnTo>
                  <a:pt x="414" y="12848"/>
                </a:lnTo>
                <a:lnTo>
                  <a:pt x="414" y="12775"/>
                </a:lnTo>
                <a:lnTo>
                  <a:pt x="536" y="12653"/>
                </a:lnTo>
                <a:lnTo>
                  <a:pt x="609" y="12653"/>
                </a:lnTo>
                <a:lnTo>
                  <a:pt x="657" y="12629"/>
                </a:lnTo>
                <a:lnTo>
                  <a:pt x="730" y="12604"/>
                </a:lnTo>
                <a:lnTo>
                  <a:pt x="779" y="12580"/>
                </a:lnTo>
                <a:lnTo>
                  <a:pt x="949" y="12580"/>
                </a:lnTo>
                <a:lnTo>
                  <a:pt x="1241" y="12604"/>
                </a:lnTo>
                <a:lnTo>
                  <a:pt x="7641" y="12604"/>
                </a:lnTo>
                <a:lnTo>
                  <a:pt x="9977" y="12629"/>
                </a:lnTo>
                <a:lnTo>
                  <a:pt x="12848" y="12653"/>
                </a:lnTo>
                <a:lnTo>
                  <a:pt x="16060" y="12653"/>
                </a:lnTo>
                <a:lnTo>
                  <a:pt x="18663" y="12629"/>
                </a:lnTo>
                <a:lnTo>
                  <a:pt x="19466" y="12604"/>
                </a:lnTo>
                <a:lnTo>
                  <a:pt x="19685" y="12580"/>
                </a:lnTo>
                <a:lnTo>
                  <a:pt x="19758" y="12556"/>
                </a:lnTo>
                <a:close/>
                <a:moveTo>
                  <a:pt x="2580" y="13578"/>
                </a:moveTo>
                <a:lnTo>
                  <a:pt x="2458" y="13675"/>
                </a:lnTo>
                <a:lnTo>
                  <a:pt x="2361" y="13797"/>
                </a:lnTo>
                <a:lnTo>
                  <a:pt x="2288" y="13918"/>
                </a:lnTo>
                <a:lnTo>
                  <a:pt x="2215" y="14040"/>
                </a:lnTo>
                <a:lnTo>
                  <a:pt x="2117" y="14259"/>
                </a:lnTo>
                <a:lnTo>
                  <a:pt x="2093" y="14381"/>
                </a:lnTo>
                <a:lnTo>
                  <a:pt x="2093" y="14502"/>
                </a:lnTo>
                <a:lnTo>
                  <a:pt x="1947" y="14259"/>
                </a:lnTo>
                <a:lnTo>
                  <a:pt x="1777" y="14016"/>
                </a:lnTo>
                <a:lnTo>
                  <a:pt x="1582" y="13797"/>
                </a:lnTo>
                <a:lnTo>
                  <a:pt x="1485" y="13699"/>
                </a:lnTo>
                <a:lnTo>
                  <a:pt x="1387" y="13626"/>
                </a:lnTo>
                <a:lnTo>
                  <a:pt x="1971" y="13602"/>
                </a:lnTo>
                <a:lnTo>
                  <a:pt x="2580" y="13578"/>
                </a:lnTo>
                <a:close/>
                <a:moveTo>
                  <a:pt x="12556" y="13505"/>
                </a:moveTo>
                <a:lnTo>
                  <a:pt x="12361" y="13918"/>
                </a:lnTo>
                <a:lnTo>
                  <a:pt x="12167" y="14308"/>
                </a:lnTo>
                <a:lnTo>
                  <a:pt x="12118" y="14502"/>
                </a:lnTo>
                <a:lnTo>
                  <a:pt x="12118" y="14600"/>
                </a:lnTo>
                <a:lnTo>
                  <a:pt x="12118" y="14721"/>
                </a:lnTo>
                <a:lnTo>
                  <a:pt x="12142" y="14746"/>
                </a:lnTo>
                <a:lnTo>
                  <a:pt x="12167" y="14770"/>
                </a:lnTo>
                <a:lnTo>
                  <a:pt x="12240" y="14770"/>
                </a:lnTo>
                <a:lnTo>
                  <a:pt x="12313" y="14697"/>
                </a:lnTo>
                <a:lnTo>
                  <a:pt x="12361" y="14648"/>
                </a:lnTo>
                <a:lnTo>
                  <a:pt x="12459" y="14502"/>
                </a:lnTo>
                <a:lnTo>
                  <a:pt x="12605" y="14162"/>
                </a:lnTo>
                <a:lnTo>
                  <a:pt x="12848" y="13529"/>
                </a:lnTo>
                <a:lnTo>
                  <a:pt x="13335" y="13529"/>
                </a:lnTo>
                <a:lnTo>
                  <a:pt x="13116" y="13845"/>
                </a:lnTo>
                <a:lnTo>
                  <a:pt x="12945" y="14186"/>
                </a:lnTo>
                <a:lnTo>
                  <a:pt x="12848" y="14332"/>
                </a:lnTo>
                <a:lnTo>
                  <a:pt x="12775" y="14527"/>
                </a:lnTo>
                <a:lnTo>
                  <a:pt x="12775" y="14624"/>
                </a:lnTo>
                <a:lnTo>
                  <a:pt x="12775" y="14697"/>
                </a:lnTo>
                <a:lnTo>
                  <a:pt x="12799" y="14794"/>
                </a:lnTo>
                <a:lnTo>
                  <a:pt x="12848" y="14867"/>
                </a:lnTo>
                <a:lnTo>
                  <a:pt x="12897" y="14892"/>
                </a:lnTo>
                <a:lnTo>
                  <a:pt x="12945" y="14892"/>
                </a:lnTo>
                <a:lnTo>
                  <a:pt x="13018" y="14867"/>
                </a:lnTo>
                <a:lnTo>
                  <a:pt x="13067" y="14819"/>
                </a:lnTo>
                <a:lnTo>
                  <a:pt x="13140" y="14697"/>
                </a:lnTo>
                <a:lnTo>
                  <a:pt x="13237" y="14405"/>
                </a:lnTo>
                <a:lnTo>
                  <a:pt x="13408" y="13967"/>
                </a:lnTo>
                <a:lnTo>
                  <a:pt x="13627" y="13529"/>
                </a:lnTo>
                <a:lnTo>
                  <a:pt x="14065" y="13529"/>
                </a:lnTo>
                <a:lnTo>
                  <a:pt x="13846" y="14162"/>
                </a:lnTo>
                <a:lnTo>
                  <a:pt x="13675" y="14478"/>
                </a:lnTo>
                <a:lnTo>
                  <a:pt x="13627" y="14648"/>
                </a:lnTo>
                <a:lnTo>
                  <a:pt x="13602" y="14746"/>
                </a:lnTo>
                <a:lnTo>
                  <a:pt x="13602" y="14819"/>
                </a:lnTo>
                <a:lnTo>
                  <a:pt x="13627" y="14867"/>
                </a:lnTo>
                <a:lnTo>
                  <a:pt x="13651" y="14916"/>
                </a:lnTo>
                <a:lnTo>
                  <a:pt x="13748" y="14916"/>
                </a:lnTo>
                <a:lnTo>
                  <a:pt x="13821" y="14867"/>
                </a:lnTo>
                <a:lnTo>
                  <a:pt x="13894" y="14794"/>
                </a:lnTo>
                <a:lnTo>
                  <a:pt x="13992" y="14648"/>
                </a:lnTo>
                <a:lnTo>
                  <a:pt x="14065" y="14502"/>
                </a:lnTo>
                <a:lnTo>
                  <a:pt x="14113" y="14332"/>
                </a:lnTo>
                <a:lnTo>
                  <a:pt x="14259" y="13943"/>
                </a:lnTo>
                <a:lnTo>
                  <a:pt x="14357" y="13529"/>
                </a:lnTo>
                <a:lnTo>
                  <a:pt x="14795" y="13529"/>
                </a:lnTo>
                <a:lnTo>
                  <a:pt x="14503" y="14064"/>
                </a:lnTo>
                <a:lnTo>
                  <a:pt x="14357" y="14332"/>
                </a:lnTo>
                <a:lnTo>
                  <a:pt x="14308" y="14478"/>
                </a:lnTo>
                <a:lnTo>
                  <a:pt x="14308" y="14648"/>
                </a:lnTo>
                <a:lnTo>
                  <a:pt x="14308" y="14673"/>
                </a:lnTo>
                <a:lnTo>
                  <a:pt x="14357" y="14721"/>
                </a:lnTo>
                <a:lnTo>
                  <a:pt x="14430" y="14721"/>
                </a:lnTo>
                <a:lnTo>
                  <a:pt x="14551" y="14624"/>
                </a:lnTo>
                <a:lnTo>
                  <a:pt x="14624" y="14478"/>
                </a:lnTo>
                <a:lnTo>
                  <a:pt x="14770" y="14210"/>
                </a:lnTo>
                <a:lnTo>
                  <a:pt x="14892" y="13870"/>
                </a:lnTo>
                <a:lnTo>
                  <a:pt x="15038" y="13529"/>
                </a:lnTo>
                <a:lnTo>
                  <a:pt x="15427" y="13553"/>
                </a:lnTo>
                <a:lnTo>
                  <a:pt x="15233" y="13797"/>
                </a:lnTo>
                <a:lnTo>
                  <a:pt x="15038" y="14089"/>
                </a:lnTo>
                <a:lnTo>
                  <a:pt x="14916" y="14308"/>
                </a:lnTo>
                <a:lnTo>
                  <a:pt x="14868" y="14454"/>
                </a:lnTo>
                <a:lnTo>
                  <a:pt x="14868" y="14575"/>
                </a:lnTo>
                <a:lnTo>
                  <a:pt x="14868" y="14624"/>
                </a:lnTo>
                <a:lnTo>
                  <a:pt x="14916" y="14648"/>
                </a:lnTo>
                <a:lnTo>
                  <a:pt x="14989" y="14648"/>
                </a:lnTo>
                <a:lnTo>
                  <a:pt x="15062" y="14600"/>
                </a:lnTo>
                <a:lnTo>
                  <a:pt x="15111" y="14551"/>
                </a:lnTo>
                <a:lnTo>
                  <a:pt x="15184" y="14429"/>
                </a:lnTo>
                <a:lnTo>
                  <a:pt x="15306" y="14137"/>
                </a:lnTo>
                <a:lnTo>
                  <a:pt x="15403" y="13845"/>
                </a:lnTo>
                <a:lnTo>
                  <a:pt x="15500" y="13553"/>
                </a:lnTo>
                <a:lnTo>
                  <a:pt x="16108" y="13553"/>
                </a:lnTo>
                <a:lnTo>
                  <a:pt x="16060" y="13578"/>
                </a:lnTo>
                <a:lnTo>
                  <a:pt x="15865" y="13797"/>
                </a:lnTo>
                <a:lnTo>
                  <a:pt x="15695" y="14064"/>
                </a:lnTo>
                <a:lnTo>
                  <a:pt x="15622" y="14186"/>
                </a:lnTo>
                <a:lnTo>
                  <a:pt x="15549" y="14308"/>
                </a:lnTo>
                <a:lnTo>
                  <a:pt x="15524" y="14454"/>
                </a:lnTo>
                <a:lnTo>
                  <a:pt x="15524" y="14527"/>
                </a:lnTo>
                <a:lnTo>
                  <a:pt x="15549" y="14575"/>
                </a:lnTo>
                <a:lnTo>
                  <a:pt x="15573" y="14600"/>
                </a:lnTo>
                <a:lnTo>
                  <a:pt x="15622" y="14624"/>
                </a:lnTo>
                <a:lnTo>
                  <a:pt x="15695" y="14624"/>
                </a:lnTo>
                <a:lnTo>
                  <a:pt x="15743" y="14575"/>
                </a:lnTo>
                <a:lnTo>
                  <a:pt x="15768" y="14551"/>
                </a:lnTo>
                <a:lnTo>
                  <a:pt x="15841" y="14429"/>
                </a:lnTo>
                <a:lnTo>
                  <a:pt x="15914" y="14210"/>
                </a:lnTo>
                <a:lnTo>
                  <a:pt x="16011" y="13943"/>
                </a:lnTo>
                <a:lnTo>
                  <a:pt x="16157" y="13675"/>
                </a:lnTo>
                <a:lnTo>
                  <a:pt x="16157" y="13602"/>
                </a:lnTo>
                <a:lnTo>
                  <a:pt x="16133" y="13578"/>
                </a:lnTo>
                <a:lnTo>
                  <a:pt x="16108" y="13553"/>
                </a:lnTo>
                <a:lnTo>
                  <a:pt x="16668" y="13553"/>
                </a:lnTo>
                <a:lnTo>
                  <a:pt x="16522" y="13748"/>
                </a:lnTo>
                <a:lnTo>
                  <a:pt x="16376" y="13967"/>
                </a:lnTo>
                <a:lnTo>
                  <a:pt x="16254" y="14113"/>
                </a:lnTo>
                <a:lnTo>
                  <a:pt x="16157" y="14308"/>
                </a:lnTo>
                <a:lnTo>
                  <a:pt x="16108" y="14381"/>
                </a:lnTo>
                <a:lnTo>
                  <a:pt x="16084" y="14478"/>
                </a:lnTo>
                <a:lnTo>
                  <a:pt x="16060" y="14575"/>
                </a:lnTo>
                <a:lnTo>
                  <a:pt x="16084" y="14673"/>
                </a:lnTo>
                <a:lnTo>
                  <a:pt x="16108" y="14697"/>
                </a:lnTo>
                <a:lnTo>
                  <a:pt x="16133" y="14721"/>
                </a:lnTo>
                <a:lnTo>
                  <a:pt x="16181" y="14746"/>
                </a:lnTo>
                <a:lnTo>
                  <a:pt x="16230" y="14746"/>
                </a:lnTo>
                <a:lnTo>
                  <a:pt x="16303" y="14721"/>
                </a:lnTo>
                <a:lnTo>
                  <a:pt x="16376" y="14673"/>
                </a:lnTo>
                <a:lnTo>
                  <a:pt x="16473" y="14551"/>
                </a:lnTo>
                <a:lnTo>
                  <a:pt x="16644" y="14235"/>
                </a:lnTo>
                <a:lnTo>
                  <a:pt x="16814" y="13894"/>
                </a:lnTo>
                <a:lnTo>
                  <a:pt x="16887" y="13724"/>
                </a:lnTo>
                <a:lnTo>
                  <a:pt x="16960" y="13553"/>
                </a:lnTo>
                <a:lnTo>
                  <a:pt x="17398" y="13553"/>
                </a:lnTo>
                <a:lnTo>
                  <a:pt x="17325" y="13675"/>
                </a:lnTo>
                <a:lnTo>
                  <a:pt x="17252" y="13797"/>
                </a:lnTo>
                <a:lnTo>
                  <a:pt x="17106" y="14040"/>
                </a:lnTo>
                <a:lnTo>
                  <a:pt x="17033" y="14186"/>
                </a:lnTo>
                <a:lnTo>
                  <a:pt x="16960" y="14332"/>
                </a:lnTo>
                <a:lnTo>
                  <a:pt x="16936" y="14429"/>
                </a:lnTo>
                <a:lnTo>
                  <a:pt x="16911" y="14502"/>
                </a:lnTo>
                <a:lnTo>
                  <a:pt x="16936" y="14575"/>
                </a:lnTo>
                <a:lnTo>
                  <a:pt x="16960" y="14648"/>
                </a:lnTo>
                <a:lnTo>
                  <a:pt x="17009" y="14697"/>
                </a:lnTo>
                <a:lnTo>
                  <a:pt x="17082" y="14697"/>
                </a:lnTo>
                <a:lnTo>
                  <a:pt x="17155" y="14673"/>
                </a:lnTo>
                <a:lnTo>
                  <a:pt x="17203" y="14624"/>
                </a:lnTo>
                <a:lnTo>
                  <a:pt x="17252" y="14575"/>
                </a:lnTo>
                <a:lnTo>
                  <a:pt x="17301" y="14502"/>
                </a:lnTo>
                <a:lnTo>
                  <a:pt x="17374" y="14332"/>
                </a:lnTo>
                <a:lnTo>
                  <a:pt x="17422" y="14162"/>
                </a:lnTo>
                <a:lnTo>
                  <a:pt x="17544" y="13870"/>
                </a:lnTo>
                <a:lnTo>
                  <a:pt x="17593" y="13724"/>
                </a:lnTo>
                <a:lnTo>
                  <a:pt x="17617" y="13578"/>
                </a:lnTo>
                <a:lnTo>
                  <a:pt x="18371" y="13578"/>
                </a:lnTo>
                <a:lnTo>
                  <a:pt x="18201" y="13797"/>
                </a:lnTo>
                <a:lnTo>
                  <a:pt x="18055" y="14016"/>
                </a:lnTo>
                <a:lnTo>
                  <a:pt x="17812" y="14259"/>
                </a:lnTo>
                <a:lnTo>
                  <a:pt x="17714" y="14381"/>
                </a:lnTo>
                <a:lnTo>
                  <a:pt x="17690" y="14454"/>
                </a:lnTo>
                <a:lnTo>
                  <a:pt x="17666" y="14551"/>
                </a:lnTo>
                <a:lnTo>
                  <a:pt x="17666" y="14575"/>
                </a:lnTo>
                <a:lnTo>
                  <a:pt x="17690" y="14624"/>
                </a:lnTo>
                <a:lnTo>
                  <a:pt x="17739" y="14648"/>
                </a:lnTo>
                <a:lnTo>
                  <a:pt x="17763" y="14648"/>
                </a:lnTo>
                <a:lnTo>
                  <a:pt x="17860" y="14624"/>
                </a:lnTo>
                <a:lnTo>
                  <a:pt x="17933" y="14575"/>
                </a:lnTo>
                <a:lnTo>
                  <a:pt x="18055" y="14478"/>
                </a:lnTo>
                <a:lnTo>
                  <a:pt x="18177" y="14332"/>
                </a:lnTo>
                <a:lnTo>
                  <a:pt x="18274" y="14186"/>
                </a:lnTo>
                <a:lnTo>
                  <a:pt x="18420" y="13894"/>
                </a:lnTo>
                <a:lnTo>
                  <a:pt x="18566" y="13602"/>
                </a:lnTo>
                <a:lnTo>
                  <a:pt x="19028" y="13602"/>
                </a:lnTo>
                <a:lnTo>
                  <a:pt x="18907" y="13724"/>
                </a:lnTo>
                <a:lnTo>
                  <a:pt x="18809" y="13845"/>
                </a:lnTo>
                <a:lnTo>
                  <a:pt x="18615" y="14137"/>
                </a:lnTo>
                <a:lnTo>
                  <a:pt x="18274" y="14721"/>
                </a:lnTo>
                <a:lnTo>
                  <a:pt x="17787" y="15451"/>
                </a:lnTo>
                <a:lnTo>
                  <a:pt x="17276" y="16205"/>
                </a:lnTo>
                <a:lnTo>
                  <a:pt x="16425" y="16327"/>
                </a:lnTo>
                <a:lnTo>
                  <a:pt x="15549" y="16400"/>
                </a:lnTo>
                <a:lnTo>
                  <a:pt x="14673" y="16449"/>
                </a:lnTo>
                <a:lnTo>
                  <a:pt x="13773" y="16473"/>
                </a:lnTo>
                <a:lnTo>
                  <a:pt x="10244" y="16473"/>
                </a:lnTo>
                <a:lnTo>
                  <a:pt x="6619" y="16522"/>
                </a:lnTo>
                <a:lnTo>
                  <a:pt x="5816" y="16522"/>
                </a:lnTo>
                <a:lnTo>
                  <a:pt x="4989" y="16497"/>
                </a:lnTo>
                <a:lnTo>
                  <a:pt x="4161" y="16522"/>
                </a:lnTo>
                <a:lnTo>
                  <a:pt x="3772" y="16546"/>
                </a:lnTo>
                <a:lnTo>
                  <a:pt x="3358" y="16570"/>
                </a:lnTo>
                <a:lnTo>
                  <a:pt x="3334" y="16497"/>
                </a:lnTo>
                <a:lnTo>
                  <a:pt x="2774" y="15573"/>
                </a:lnTo>
                <a:lnTo>
                  <a:pt x="2190" y="14673"/>
                </a:lnTo>
                <a:lnTo>
                  <a:pt x="2166" y="14600"/>
                </a:lnTo>
                <a:lnTo>
                  <a:pt x="2190" y="14624"/>
                </a:lnTo>
                <a:lnTo>
                  <a:pt x="2215" y="14600"/>
                </a:lnTo>
                <a:lnTo>
                  <a:pt x="2288" y="14527"/>
                </a:lnTo>
                <a:lnTo>
                  <a:pt x="2361" y="14429"/>
                </a:lnTo>
                <a:lnTo>
                  <a:pt x="2409" y="14186"/>
                </a:lnTo>
                <a:lnTo>
                  <a:pt x="2507" y="13894"/>
                </a:lnTo>
                <a:lnTo>
                  <a:pt x="2628" y="13602"/>
                </a:lnTo>
                <a:lnTo>
                  <a:pt x="2628" y="13578"/>
                </a:lnTo>
                <a:lnTo>
                  <a:pt x="2653" y="13578"/>
                </a:lnTo>
                <a:lnTo>
                  <a:pt x="3407" y="13553"/>
                </a:lnTo>
                <a:lnTo>
                  <a:pt x="3091" y="13991"/>
                </a:lnTo>
                <a:lnTo>
                  <a:pt x="2872" y="14332"/>
                </a:lnTo>
                <a:lnTo>
                  <a:pt x="2774" y="14502"/>
                </a:lnTo>
                <a:lnTo>
                  <a:pt x="2701" y="14697"/>
                </a:lnTo>
                <a:lnTo>
                  <a:pt x="2701" y="14746"/>
                </a:lnTo>
                <a:lnTo>
                  <a:pt x="2726" y="14770"/>
                </a:lnTo>
                <a:lnTo>
                  <a:pt x="2774" y="14770"/>
                </a:lnTo>
                <a:lnTo>
                  <a:pt x="2920" y="14648"/>
                </a:lnTo>
                <a:lnTo>
                  <a:pt x="3018" y="14502"/>
                </a:lnTo>
                <a:lnTo>
                  <a:pt x="3212" y="14186"/>
                </a:lnTo>
                <a:lnTo>
                  <a:pt x="3553" y="13553"/>
                </a:lnTo>
                <a:lnTo>
                  <a:pt x="4161" y="13553"/>
                </a:lnTo>
                <a:lnTo>
                  <a:pt x="3918" y="13845"/>
                </a:lnTo>
                <a:lnTo>
                  <a:pt x="3699" y="14162"/>
                </a:lnTo>
                <a:lnTo>
                  <a:pt x="3602" y="14332"/>
                </a:lnTo>
                <a:lnTo>
                  <a:pt x="3504" y="14527"/>
                </a:lnTo>
                <a:lnTo>
                  <a:pt x="3480" y="14624"/>
                </a:lnTo>
                <a:lnTo>
                  <a:pt x="3456" y="14721"/>
                </a:lnTo>
                <a:lnTo>
                  <a:pt x="3456" y="14819"/>
                </a:lnTo>
                <a:lnTo>
                  <a:pt x="3504" y="14916"/>
                </a:lnTo>
                <a:lnTo>
                  <a:pt x="3553" y="14940"/>
                </a:lnTo>
                <a:lnTo>
                  <a:pt x="3602" y="14965"/>
                </a:lnTo>
                <a:lnTo>
                  <a:pt x="3675" y="14916"/>
                </a:lnTo>
                <a:lnTo>
                  <a:pt x="3748" y="14843"/>
                </a:lnTo>
                <a:lnTo>
                  <a:pt x="3796" y="14770"/>
                </a:lnTo>
                <a:lnTo>
                  <a:pt x="3845" y="14697"/>
                </a:lnTo>
                <a:lnTo>
                  <a:pt x="3991" y="14332"/>
                </a:lnTo>
                <a:lnTo>
                  <a:pt x="4210" y="13943"/>
                </a:lnTo>
                <a:lnTo>
                  <a:pt x="4429" y="13553"/>
                </a:lnTo>
                <a:lnTo>
                  <a:pt x="5281" y="13529"/>
                </a:lnTo>
                <a:lnTo>
                  <a:pt x="5062" y="13821"/>
                </a:lnTo>
                <a:lnTo>
                  <a:pt x="4989" y="13967"/>
                </a:lnTo>
                <a:lnTo>
                  <a:pt x="4916" y="14113"/>
                </a:lnTo>
                <a:lnTo>
                  <a:pt x="4867" y="14259"/>
                </a:lnTo>
                <a:lnTo>
                  <a:pt x="4867" y="14332"/>
                </a:lnTo>
                <a:lnTo>
                  <a:pt x="4891" y="14405"/>
                </a:lnTo>
                <a:lnTo>
                  <a:pt x="4940" y="14429"/>
                </a:lnTo>
                <a:lnTo>
                  <a:pt x="4989" y="14429"/>
                </a:lnTo>
                <a:lnTo>
                  <a:pt x="5037" y="14405"/>
                </a:lnTo>
                <a:lnTo>
                  <a:pt x="5086" y="14356"/>
                </a:lnTo>
                <a:lnTo>
                  <a:pt x="5135" y="14235"/>
                </a:lnTo>
                <a:lnTo>
                  <a:pt x="5232" y="14016"/>
                </a:lnTo>
                <a:lnTo>
                  <a:pt x="5378" y="13748"/>
                </a:lnTo>
                <a:lnTo>
                  <a:pt x="5548" y="13529"/>
                </a:lnTo>
                <a:lnTo>
                  <a:pt x="6011" y="13529"/>
                </a:lnTo>
                <a:lnTo>
                  <a:pt x="5913" y="13553"/>
                </a:lnTo>
                <a:lnTo>
                  <a:pt x="5840" y="13602"/>
                </a:lnTo>
                <a:lnTo>
                  <a:pt x="5719" y="13748"/>
                </a:lnTo>
                <a:lnTo>
                  <a:pt x="5597" y="13894"/>
                </a:lnTo>
                <a:lnTo>
                  <a:pt x="5500" y="14040"/>
                </a:lnTo>
                <a:lnTo>
                  <a:pt x="5402" y="14235"/>
                </a:lnTo>
                <a:lnTo>
                  <a:pt x="5281" y="14454"/>
                </a:lnTo>
                <a:lnTo>
                  <a:pt x="5232" y="14575"/>
                </a:lnTo>
                <a:lnTo>
                  <a:pt x="5208" y="14673"/>
                </a:lnTo>
                <a:lnTo>
                  <a:pt x="5208" y="14794"/>
                </a:lnTo>
                <a:lnTo>
                  <a:pt x="5208" y="14892"/>
                </a:lnTo>
                <a:lnTo>
                  <a:pt x="5256" y="14940"/>
                </a:lnTo>
                <a:lnTo>
                  <a:pt x="5305" y="14989"/>
                </a:lnTo>
                <a:lnTo>
                  <a:pt x="5354" y="14989"/>
                </a:lnTo>
                <a:lnTo>
                  <a:pt x="5427" y="14965"/>
                </a:lnTo>
                <a:lnTo>
                  <a:pt x="5475" y="14916"/>
                </a:lnTo>
                <a:lnTo>
                  <a:pt x="5548" y="14843"/>
                </a:lnTo>
                <a:lnTo>
                  <a:pt x="5621" y="14673"/>
                </a:lnTo>
                <a:lnTo>
                  <a:pt x="5694" y="14478"/>
                </a:lnTo>
                <a:lnTo>
                  <a:pt x="5767" y="14308"/>
                </a:lnTo>
                <a:lnTo>
                  <a:pt x="5962" y="13943"/>
                </a:lnTo>
                <a:lnTo>
                  <a:pt x="6059" y="13748"/>
                </a:lnTo>
                <a:lnTo>
                  <a:pt x="6084" y="13651"/>
                </a:lnTo>
                <a:lnTo>
                  <a:pt x="6084" y="13553"/>
                </a:lnTo>
                <a:lnTo>
                  <a:pt x="6084" y="13529"/>
                </a:lnTo>
                <a:lnTo>
                  <a:pt x="6668" y="13529"/>
                </a:lnTo>
                <a:lnTo>
                  <a:pt x="6522" y="13724"/>
                </a:lnTo>
                <a:lnTo>
                  <a:pt x="6351" y="13918"/>
                </a:lnTo>
                <a:lnTo>
                  <a:pt x="6181" y="14162"/>
                </a:lnTo>
                <a:lnTo>
                  <a:pt x="6132" y="14308"/>
                </a:lnTo>
                <a:lnTo>
                  <a:pt x="6108" y="14429"/>
                </a:lnTo>
                <a:lnTo>
                  <a:pt x="6132" y="14478"/>
                </a:lnTo>
                <a:lnTo>
                  <a:pt x="6157" y="14502"/>
                </a:lnTo>
                <a:lnTo>
                  <a:pt x="6205" y="14502"/>
                </a:lnTo>
                <a:lnTo>
                  <a:pt x="6327" y="14429"/>
                </a:lnTo>
                <a:lnTo>
                  <a:pt x="6400" y="14332"/>
                </a:lnTo>
                <a:lnTo>
                  <a:pt x="6522" y="14113"/>
                </a:lnTo>
                <a:lnTo>
                  <a:pt x="6668" y="13821"/>
                </a:lnTo>
                <a:lnTo>
                  <a:pt x="6789" y="13505"/>
                </a:lnTo>
                <a:lnTo>
                  <a:pt x="7179" y="13505"/>
                </a:lnTo>
                <a:lnTo>
                  <a:pt x="6984" y="13821"/>
                </a:lnTo>
                <a:lnTo>
                  <a:pt x="6814" y="14137"/>
                </a:lnTo>
                <a:lnTo>
                  <a:pt x="6741" y="14283"/>
                </a:lnTo>
                <a:lnTo>
                  <a:pt x="6692" y="14429"/>
                </a:lnTo>
                <a:lnTo>
                  <a:pt x="6692" y="14502"/>
                </a:lnTo>
                <a:lnTo>
                  <a:pt x="6692" y="14575"/>
                </a:lnTo>
                <a:lnTo>
                  <a:pt x="6716" y="14624"/>
                </a:lnTo>
                <a:lnTo>
                  <a:pt x="6765" y="14697"/>
                </a:lnTo>
                <a:lnTo>
                  <a:pt x="6789" y="14721"/>
                </a:lnTo>
                <a:lnTo>
                  <a:pt x="6838" y="14721"/>
                </a:lnTo>
                <a:lnTo>
                  <a:pt x="6911" y="14697"/>
                </a:lnTo>
                <a:lnTo>
                  <a:pt x="6960" y="14648"/>
                </a:lnTo>
                <a:lnTo>
                  <a:pt x="7033" y="14551"/>
                </a:lnTo>
                <a:lnTo>
                  <a:pt x="7106" y="14283"/>
                </a:lnTo>
                <a:lnTo>
                  <a:pt x="7227" y="13894"/>
                </a:lnTo>
                <a:lnTo>
                  <a:pt x="7373" y="13505"/>
                </a:lnTo>
                <a:lnTo>
                  <a:pt x="7762" y="13505"/>
                </a:lnTo>
                <a:lnTo>
                  <a:pt x="7592" y="13845"/>
                </a:lnTo>
                <a:lnTo>
                  <a:pt x="7422" y="14210"/>
                </a:lnTo>
                <a:lnTo>
                  <a:pt x="7276" y="14551"/>
                </a:lnTo>
                <a:lnTo>
                  <a:pt x="7227" y="14721"/>
                </a:lnTo>
                <a:lnTo>
                  <a:pt x="7227" y="14819"/>
                </a:lnTo>
                <a:lnTo>
                  <a:pt x="7227" y="14916"/>
                </a:lnTo>
                <a:lnTo>
                  <a:pt x="7252" y="14940"/>
                </a:lnTo>
                <a:lnTo>
                  <a:pt x="7276" y="14965"/>
                </a:lnTo>
                <a:lnTo>
                  <a:pt x="7349" y="14965"/>
                </a:lnTo>
                <a:lnTo>
                  <a:pt x="7422" y="14916"/>
                </a:lnTo>
                <a:lnTo>
                  <a:pt x="7495" y="14843"/>
                </a:lnTo>
                <a:lnTo>
                  <a:pt x="7592" y="14697"/>
                </a:lnTo>
                <a:lnTo>
                  <a:pt x="7714" y="14381"/>
                </a:lnTo>
                <a:lnTo>
                  <a:pt x="7908" y="13967"/>
                </a:lnTo>
                <a:lnTo>
                  <a:pt x="7981" y="13748"/>
                </a:lnTo>
                <a:lnTo>
                  <a:pt x="8054" y="13529"/>
                </a:lnTo>
                <a:lnTo>
                  <a:pt x="8054" y="13505"/>
                </a:lnTo>
                <a:lnTo>
                  <a:pt x="8614" y="13505"/>
                </a:lnTo>
                <a:lnTo>
                  <a:pt x="8346" y="13991"/>
                </a:lnTo>
                <a:lnTo>
                  <a:pt x="8152" y="14308"/>
                </a:lnTo>
                <a:lnTo>
                  <a:pt x="8079" y="14478"/>
                </a:lnTo>
                <a:lnTo>
                  <a:pt x="8054" y="14575"/>
                </a:lnTo>
                <a:lnTo>
                  <a:pt x="8054" y="14673"/>
                </a:lnTo>
                <a:lnTo>
                  <a:pt x="8054" y="14697"/>
                </a:lnTo>
                <a:lnTo>
                  <a:pt x="8079" y="14721"/>
                </a:lnTo>
                <a:lnTo>
                  <a:pt x="8152" y="14721"/>
                </a:lnTo>
                <a:lnTo>
                  <a:pt x="8273" y="14624"/>
                </a:lnTo>
                <a:lnTo>
                  <a:pt x="8371" y="14502"/>
                </a:lnTo>
                <a:lnTo>
                  <a:pt x="8517" y="14210"/>
                </a:lnTo>
                <a:lnTo>
                  <a:pt x="8882" y="13505"/>
                </a:lnTo>
                <a:lnTo>
                  <a:pt x="9198" y="13505"/>
                </a:lnTo>
                <a:lnTo>
                  <a:pt x="8979" y="13821"/>
                </a:lnTo>
                <a:lnTo>
                  <a:pt x="8784" y="14162"/>
                </a:lnTo>
                <a:lnTo>
                  <a:pt x="8687" y="14332"/>
                </a:lnTo>
                <a:lnTo>
                  <a:pt x="8590" y="14527"/>
                </a:lnTo>
                <a:lnTo>
                  <a:pt x="8517" y="14721"/>
                </a:lnTo>
                <a:lnTo>
                  <a:pt x="8517" y="14819"/>
                </a:lnTo>
                <a:lnTo>
                  <a:pt x="8517" y="14916"/>
                </a:lnTo>
                <a:lnTo>
                  <a:pt x="8541" y="14965"/>
                </a:lnTo>
                <a:lnTo>
                  <a:pt x="8590" y="14989"/>
                </a:lnTo>
                <a:lnTo>
                  <a:pt x="8638" y="14989"/>
                </a:lnTo>
                <a:lnTo>
                  <a:pt x="8687" y="14965"/>
                </a:lnTo>
                <a:lnTo>
                  <a:pt x="8760" y="14916"/>
                </a:lnTo>
                <a:lnTo>
                  <a:pt x="8809" y="14843"/>
                </a:lnTo>
                <a:lnTo>
                  <a:pt x="8906" y="14673"/>
                </a:lnTo>
                <a:lnTo>
                  <a:pt x="9052" y="14308"/>
                </a:lnTo>
                <a:lnTo>
                  <a:pt x="9271" y="13894"/>
                </a:lnTo>
                <a:lnTo>
                  <a:pt x="9514" y="13505"/>
                </a:lnTo>
                <a:lnTo>
                  <a:pt x="9855" y="13505"/>
                </a:lnTo>
                <a:lnTo>
                  <a:pt x="9514" y="14064"/>
                </a:lnTo>
                <a:lnTo>
                  <a:pt x="9320" y="14405"/>
                </a:lnTo>
                <a:lnTo>
                  <a:pt x="9247" y="14575"/>
                </a:lnTo>
                <a:lnTo>
                  <a:pt x="9222" y="14673"/>
                </a:lnTo>
                <a:lnTo>
                  <a:pt x="9222" y="14770"/>
                </a:lnTo>
                <a:lnTo>
                  <a:pt x="9247" y="14819"/>
                </a:lnTo>
                <a:lnTo>
                  <a:pt x="9271" y="14843"/>
                </a:lnTo>
                <a:lnTo>
                  <a:pt x="9320" y="14867"/>
                </a:lnTo>
                <a:lnTo>
                  <a:pt x="9368" y="14843"/>
                </a:lnTo>
                <a:lnTo>
                  <a:pt x="9514" y="14746"/>
                </a:lnTo>
                <a:lnTo>
                  <a:pt x="9612" y="14624"/>
                </a:lnTo>
                <a:lnTo>
                  <a:pt x="9782" y="14332"/>
                </a:lnTo>
                <a:lnTo>
                  <a:pt x="10196" y="13505"/>
                </a:lnTo>
                <a:lnTo>
                  <a:pt x="10293" y="13505"/>
                </a:lnTo>
                <a:lnTo>
                  <a:pt x="9977" y="14137"/>
                </a:lnTo>
                <a:lnTo>
                  <a:pt x="9758" y="14478"/>
                </a:lnTo>
                <a:lnTo>
                  <a:pt x="9685" y="14673"/>
                </a:lnTo>
                <a:lnTo>
                  <a:pt x="9660" y="14770"/>
                </a:lnTo>
                <a:lnTo>
                  <a:pt x="9660" y="14867"/>
                </a:lnTo>
                <a:lnTo>
                  <a:pt x="9660" y="14916"/>
                </a:lnTo>
                <a:lnTo>
                  <a:pt x="9709" y="14940"/>
                </a:lnTo>
                <a:lnTo>
                  <a:pt x="9758" y="14965"/>
                </a:lnTo>
                <a:lnTo>
                  <a:pt x="9806" y="14965"/>
                </a:lnTo>
                <a:lnTo>
                  <a:pt x="9904" y="14916"/>
                </a:lnTo>
                <a:lnTo>
                  <a:pt x="9977" y="14867"/>
                </a:lnTo>
                <a:lnTo>
                  <a:pt x="10098" y="14697"/>
                </a:lnTo>
                <a:lnTo>
                  <a:pt x="10220" y="14527"/>
                </a:lnTo>
                <a:lnTo>
                  <a:pt x="10293" y="14332"/>
                </a:lnTo>
                <a:lnTo>
                  <a:pt x="10390" y="14137"/>
                </a:lnTo>
                <a:lnTo>
                  <a:pt x="10488" y="13943"/>
                </a:lnTo>
                <a:lnTo>
                  <a:pt x="10634" y="13505"/>
                </a:lnTo>
                <a:lnTo>
                  <a:pt x="11023" y="13505"/>
                </a:lnTo>
                <a:lnTo>
                  <a:pt x="10974" y="13553"/>
                </a:lnTo>
                <a:lnTo>
                  <a:pt x="10926" y="13626"/>
                </a:lnTo>
                <a:lnTo>
                  <a:pt x="10828" y="13797"/>
                </a:lnTo>
                <a:lnTo>
                  <a:pt x="10707" y="14113"/>
                </a:lnTo>
                <a:lnTo>
                  <a:pt x="10634" y="14259"/>
                </a:lnTo>
                <a:lnTo>
                  <a:pt x="10585" y="14478"/>
                </a:lnTo>
                <a:lnTo>
                  <a:pt x="10561" y="14600"/>
                </a:lnTo>
                <a:lnTo>
                  <a:pt x="10585" y="14673"/>
                </a:lnTo>
                <a:lnTo>
                  <a:pt x="10634" y="14746"/>
                </a:lnTo>
                <a:lnTo>
                  <a:pt x="10731" y="14770"/>
                </a:lnTo>
                <a:lnTo>
                  <a:pt x="10828" y="14746"/>
                </a:lnTo>
                <a:lnTo>
                  <a:pt x="10926" y="14673"/>
                </a:lnTo>
                <a:lnTo>
                  <a:pt x="10999" y="14575"/>
                </a:lnTo>
                <a:lnTo>
                  <a:pt x="11047" y="14478"/>
                </a:lnTo>
                <a:lnTo>
                  <a:pt x="11120" y="14235"/>
                </a:lnTo>
                <a:lnTo>
                  <a:pt x="11169" y="14040"/>
                </a:lnTo>
                <a:lnTo>
                  <a:pt x="11266" y="13797"/>
                </a:lnTo>
                <a:lnTo>
                  <a:pt x="11291" y="13626"/>
                </a:lnTo>
                <a:lnTo>
                  <a:pt x="11291" y="13553"/>
                </a:lnTo>
                <a:lnTo>
                  <a:pt x="11266" y="13505"/>
                </a:lnTo>
                <a:lnTo>
                  <a:pt x="11704" y="13505"/>
                </a:lnTo>
                <a:lnTo>
                  <a:pt x="11558" y="13870"/>
                </a:lnTo>
                <a:lnTo>
                  <a:pt x="11485" y="14064"/>
                </a:lnTo>
                <a:lnTo>
                  <a:pt x="11412" y="14259"/>
                </a:lnTo>
                <a:lnTo>
                  <a:pt x="11388" y="14356"/>
                </a:lnTo>
                <a:lnTo>
                  <a:pt x="11364" y="14454"/>
                </a:lnTo>
                <a:lnTo>
                  <a:pt x="11388" y="14551"/>
                </a:lnTo>
                <a:lnTo>
                  <a:pt x="11412" y="14648"/>
                </a:lnTo>
                <a:lnTo>
                  <a:pt x="11437" y="14673"/>
                </a:lnTo>
                <a:lnTo>
                  <a:pt x="11461" y="14697"/>
                </a:lnTo>
                <a:lnTo>
                  <a:pt x="11534" y="14673"/>
                </a:lnTo>
                <a:lnTo>
                  <a:pt x="11607" y="14624"/>
                </a:lnTo>
                <a:lnTo>
                  <a:pt x="11680" y="14551"/>
                </a:lnTo>
                <a:lnTo>
                  <a:pt x="11729" y="14454"/>
                </a:lnTo>
                <a:lnTo>
                  <a:pt x="11777" y="14356"/>
                </a:lnTo>
                <a:lnTo>
                  <a:pt x="11826" y="14162"/>
                </a:lnTo>
                <a:lnTo>
                  <a:pt x="11875" y="13967"/>
                </a:lnTo>
                <a:lnTo>
                  <a:pt x="11948" y="13748"/>
                </a:lnTo>
                <a:lnTo>
                  <a:pt x="11996" y="13505"/>
                </a:lnTo>
                <a:close/>
                <a:moveTo>
                  <a:pt x="10658" y="6473"/>
                </a:moveTo>
                <a:lnTo>
                  <a:pt x="10196" y="6546"/>
                </a:lnTo>
                <a:lnTo>
                  <a:pt x="9733" y="6643"/>
                </a:lnTo>
                <a:lnTo>
                  <a:pt x="9271" y="6765"/>
                </a:lnTo>
                <a:lnTo>
                  <a:pt x="8833" y="6935"/>
                </a:lnTo>
                <a:lnTo>
                  <a:pt x="8395" y="7105"/>
                </a:lnTo>
                <a:lnTo>
                  <a:pt x="7981" y="7324"/>
                </a:lnTo>
                <a:lnTo>
                  <a:pt x="7543" y="7592"/>
                </a:lnTo>
                <a:lnTo>
                  <a:pt x="7325" y="7738"/>
                </a:lnTo>
                <a:lnTo>
                  <a:pt x="7130" y="7908"/>
                </a:lnTo>
                <a:lnTo>
                  <a:pt x="6935" y="8078"/>
                </a:lnTo>
                <a:lnTo>
                  <a:pt x="6741" y="8273"/>
                </a:lnTo>
                <a:lnTo>
                  <a:pt x="6595" y="8468"/>
                </a:lnTo>
                <a:lnTo>
                  <a:pt x="6449" y="8687"/>
                </a:lnTo>
                <a:lnTo>
                  <a:pt x="6278" y="8589"/>
                </a:lnTo>
                <a:lnTo>
                  <a:pt x="6108" y="8516"/>
                </a:lnTo>
                <a:lnTo>
                  <a:pt x="5938" y="8468"/>
                </a:lnTo>
                <a:lnTo>
                  <a:pt x="5743" y="8443"/>
                </a:lnTo>
                <a:lnTo>
                  <a:pt x="5354" y="8443"/>
                </a:lnTo>
                <a:lnTo>
                  <a:pt x="5159" y="8468"/>
                </a:lnTo>
                <a:lnTo>
                  <a:pt x="4964" y="8516"/>
                </a:lnTo>
                <a:lnTo>
                  <a:pt x="4575" y="8638"/>
                </a:lnTo>
                <a:lnTo>
                  <a:pt x="4210" y="8784"/>
                </a:lnTo>
                <a:lnTo>
                  <a:pt x="3869" y="8954"/>
                </a:lnTo>
                <a:lnTo>
                  <a:pt x="3553" y="9149"/>
                </a:lnTo>
                <a:lnTo>
                  <a:pt x="3358" y="9295"/>
                </a:lnTo>
                <a:lnTo>
                  <a:pt x="3188" y="9417"/>
                </a:lnTo>
                <a:lnTo>
                  <a:pt x="2847" y="9733"/>
                </a:lnTo>
                <a:lnTo>
                  <a:pt x="2555" y="10098"/>
                </a:lnTo>
                <a:lnTo>
                  <a:pt x="2312" y="10463"/>
                </a:lnTo>
                <a:lnTo>
                  <a:pt x="2093" y="10828"/>
                </a:lnTo>
                <a:lnTo>
                  <a:pt x="1996" y="11047"/>
                </a:lnTo>
                <a:lnTo>
                  <a:pt x="1898" y="11266"/>
                </a:lnTo>
                <a:lnTo>
                  <a:pt x="1825" y="11485"/>
                </a:lnTo>
                <a:lnTo>
                  <a:pt x="1777" y="11728"/>
                </a:lnTo>
                <a:lnTo>
                  <a:pt x="1752" y="11947"/>
                </a:lnTo>
                <a:lnTo>
                  <a:pt x="1777" y="12142"/>
                </a:lnTo>
                <a:lnTo>
                  <a:pt x="1217" y="12191"/>
                </a:lnTo>
                <a:lnTo>
                  <a:pt x="657" y="12215"/>
                </a:lnTo>
                <a:lnTo>
                  <a:pt x="560" y="12239"/>
                </a:lnTo>
                <a:lnTo>
                  <a:pt x="487" y="12239"/>
                </a:lnTo>
                <a:lnTo>
                  <a:pt x="390" y="12264"/>
                </a:lnTo>
                <a:lnTo>
                  <a:pt x="317" y="12288"/>
                </a:lnTo>
                <a:lnTo>
                  <a:pt x="244" y="12312"/>
                </a:lnTo>
                <a:lnTo>
                  <a:pt x="122" y="12410"/>
                </a:lnTo>
                <a:lnTo>
                  <a:pt x="49" y="12556"/>
                </a:lnTo>
                <a:lnTo>
                  <a:pt x="0" y="12726"/>
                </a:lnTo>
                <a:lnTo>
                  <a:pt x="0" y="12896"/>
                </a:lnTo>
                <a:lnTo>
                  <a:pt x="49" y="13067"/>
                </a:lnTo>
                <a:lnTo>
                  <a:pt x="122" y="13237"/>
                </a:lnTo>
                <a:lnTo>
                  <a:pt x="195" y="13310"/>
                </a:lnTo>
                <a:lnTo>
                  <a:pt x="268" y="13383"/>
                </a:lnTo>
                <a:lnTo>
                  <a:pt x="463" y="13505"/>
                </a:lnTo>
                <a:lnTo>
                  <a:pt x="657" y="13578"/>
                </a:lnTo>
                <a:lnTo>
                  <a:pt x="876" y="13602"/>
                </a:lnTo>
                <a:lnTo>
                  <a:pt x="1047" y="13626"/>
                </a:lnTo>
                <a:lnTo>
                  <a:pt x="1047" y="13699"/>
                </a:lnTo>
                <a:lnTo>
                  <a:pt x="1047" y="13772"/>
                </a:lnTo>
                <a:lnTo>
                  <a:pt x="1071" y="13943"/>
                </a:lnTo>
                <a:lnTo>
                  <a:pt x="1168" y="14137"/>
                </a:lnTo>
                <a:lnTo>
                  <a:pt x="1266" y="14308"/>
                </a:lnTo>
                <a:lnTo>
                  <a:pt x="1533" y="14624"/>
                </a:lnTo>
                <a:lnTo>
                  <a:pt x="1752" y="14916"/>
                </a:lnTo>
                <a:lnTo>
                  <a:pt x="2336" y="15816"/>
                </a:lnTo>
                <a:lnTo>
                  <a:pt x="2896" y="16741"/>
                </a:lnTo>
                <a:lnTo>
                  <a:pt x="2945" y="16814"/>
                </a:lnTo>
                <a:lnTo>
                  <a:pt x="3018" y="16862"/>
                </a:lnTo>
                <a:lnTo>
                  <a:pt x="3066" y="16911"/>
                </a:lnTo>
                <a:lnTo>
                  <a:pt x="3115" y="16935"/>
                </a:lnTo>
                <a:lnTo>
                  <a:pt x="3529" y="16984"/>
                </a:lnTo>
                <a:lnTo>
                  <a:pt x="3967" y="17008"/>
                </a:lnTo>
                <a:lnTo>
                  <a:pt x="4405" y="17033"/>
                </a:lnTo>
                <a:lnTo>
                  <a:pt x="4867" y="17008"/>
                </a:lnTo>
                <a:lnTo>
                  <a:pt x="5743" y="16984"/>
                </a:lnTo>
                <a:lnTo>
                  <a:pt x="6619" y="16960"/>
                </a:lnTo>
                <a:lnTo>
                  <a:pt x="10244" y="16935"/>
                </a:lnTo>
                <a:lnTo>
                  <a:pt x="13894" y="16911"/>
                </a:lnTo>
                <a:lnTo>
                  <a:pt x="15524" y="16911"/>
                </a:lnTo>
                <a:lnTo>
                  <a:pt x="16352" y="16862"/>
                </a:lnTo>
                <a:lnTo>
                  <a:pt x="16741" y="16838"/>
                </a:lnTo>
                <a:lnTo>
                  <a:pt x="17155" y="16765"/>
                </a:lnTo>
                <a:lnTo>
                  <a:pt x="17252" y="16838"/>
                </a:lnTo>
                <a:lnTo>
                  <a:pt x="17374" y="16862"/>
                </a:lnTo>
                <a:lnTo>
                  <a:pt x="17422" y="16862"/>
                </a:lnTo>
                <a:lnTo>
                  <a:pt x="17471" y="16838"/>
                </a:lnTo>
                <a:lnTo>
                  <a:pt x="17544" y="16789"/>
                </a:lnTo>
                <a:lnTo>
                  <a:pt x="17593" y="16741"/>
                </a:lnTo>
                <a:lnTo>
                  <a:pt x="17860" y="16303"/>
                </a:lnTo>
                <a:lnTo>
                  <a:pt x="18128" y="15840"/>
                </a:lnTo>
                <a:lnTo>
                  <a:pt x="18663" y="14940"/>
                </a:lnTo>
                <a:lnTo>
                  <a:pt x="18858" y="14648"/>
                </a:lnTo>
                <a:lnTo>
                  <a:pt x="19101" y="14308"/>
                </a:lnTo>
                <a:lnTo>
                  <a:pt x="19199" y="14137"/>
                </a:lnTo>
                <a:lnTo>
                  <a:pt x="19272" y="13943"/>
                </a:lnTo>
                <a:lnTo>
                  <a:pt x="19320" y="13772"/>
                </a:lnTo>
                <a:lnTo>
                  <a:pt x="19320" y="13602"/>
                </a:lnTo>
                <a:lnTo>
                  <a:pt x="19539" y="13578"/>
                </a:lnTo>
                <a:lnTo>
                  <a:pt x="19734" y="13529"/>
                </a:lnTo>
                <a:lnTo>
                  <a:pt x="19929" y="13456"/>
                </a:lnTo>
                <a:lnTo>
                  <a:pt x="20075" y="13334"/>
                </a:lnTo>
                <a:lnTo>
                  <a:pt x="20221" y="13188"/>
                </a:lnTo>
                <a:lnTo>
                  <a:pt x="20318" y="13018"/>
                </a:lnTo>
                <a:lnTo>
                  <a:pt x="20391" y="12823"/>
                </a:lnTo>
                <a:lnTo>
                  <a:pt x="20415" y="12629"/>
                </a:lnTo>
                <a:lnTo>
                  <a:pt x="20391" y="12580"/>
                </a:lnTo>
                <a:lnTo>
                  <a:pt x="20367" y="12531"/>
                </a:lnTo>
                <a:lnTo>
                  <a:pt x="20269" y="12434"/>
                </a:lnTo>
                <a:lnTo>
                  <a:pt x="20123" y="12361"/>
                </a:lnTo>
                <a:lnTo>
                  <a:pt x="19929" y="12288"/>
                </a:lnTo>
                <a:lnTo>
                  <a:pt x="19661" y="12215"/>
                </a:lnTo>
                <a:lnTo>
                  <a:pt x="19345" y="12166"/>
                </a:lnTo>
                <a:lnTo>
                  <a:pt x="18615" y="12093"/>
                </a:lnTo>
                <a:lnTo>
                  <a:pt x="18542" y="11850"/>
                </a:lnTo>
                <a:lnTo>
                  <a:pt x="18444" y="11607"/>
                </a:lnTo>
                <a:lnTo>
                  <a:pt x="18298" y="11388"/>
                </a:lnTo>
                <a:lnTo>
                  <a:pt x="18152" y="11169"/>
                </a:lnTo>
                <a:lnTo>
                  <a:pt x="17982" y="10974"/>
                </a:lnTo>
                <a:lnTo>
                  <a:pt x="17812" y="10804"/>
                </a:lnTo>
                <a:lnTo>
                  <a:pt x="17617" y="10633"/>
                </a:lnTo>
                <a:lnTo>
                  <a:pt x="17398" y="10463"/>
                </a:lnTo>
                <a:lnTo>
                  <a:pt x="17203" y="10366"/>
                </a:lnTo>
                <a:lnTo>
                  <a:pt x="16984" y="10244"/>
                </a:lnTo>
                <a:lnTo>
                  <a:pt x="16741" y="10147"/>
                </a:lnTo>
                <a:lnTo>
                  <a:pt x="16473" y="10074"/>
                </a:lnTo>
                <a:lnTo>
                  <a:pt x="16181" y="10025"/>
                </a:lnTo>
                <a:lnTo>
                  <a:pt x="15914" y="10001"/>
                </a:lnTo>
                <a:lnTo>
                  <a:pt x="15670" y="10025"/>
                </a:lnTo>
                <a:lnTo>
                  <a:pt x="15549" y="10049"/>
                </a:lnTo>
                <a:lnTo>
                  <a:pt x="15451" y="10098"/>
                </a:lnTo>
                <a:lnTo>
                  <a:pt x="15403" y="9733"/>
                </a:lnTo>
                <a:lnTo>
                  <a:pt x="15330" y="9392"/>
                </a:lnTo>
                <a:lnTo>
                  <a:pt x="15208" y="9052"/>
                </a:lnTo>
                <a:lnTo>
                  <a:pt x="15062" y="8735"/>
                </a:lnTo>
                <a:lnTo>
                  <a:pt x="14892" y="8443"/>
                </a:lnTo>
                <a:lnTo>
                  <a:pt x="14673" y="8151"/>
                </a:lnTo>
                <a:lnTo>
                  <a:pt x="14454" y="7884"/>
                </a:lnTo>
                <a:lnTo>
                  <a:pt x="14186" y="7640"/>
                </a:lnTo>
                <a:lnTo>
                  <a:pt x="13919" y="7421"/>
                </a:lnTo>
                <a:lnTo>
                  <a:pt x="13627" y="7227"/>
                </a:lnTo>
                <a:lnTo>
                  <a:pt x="13310" y="7032"/>
                </a:lnTo>
                <a:lnTo>
                  <a:pt x="12994" y="6886"/>
                </a:lnTo>
                <a:lnTo>
                  <a:pt x="12653" y="6740"/>
                </a:lnTo>
                <a:lnTo>
                  <a:pt x="12288" y="6643"/>
                </a:lnTo>
                <a:lnTo>
                  <a:pt x="11948" y="6546"/>
                </a:lnTo>
                <a:lnTo>
                  <a:pt x="11583" y="6497"/>
                </a:lnTo>
                <a:lnTo>
                  <a:pt x="11120" y="647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9"/>
          <p:cNvSpPr/>
          <p:nvPr/>
        </p:nvSpPr>
        <p:spPr>
          <a:xfrm>
            <a:off x="3585532" y="3903105"/>
            <a:ext cx="269380" cy="325997"/>
          </a:xfrm>
          <a:custGeom>
            <a:avLst/>
            <a:gdLst/>
            <a:ahLst/>
            <a:cxnLst/>
            <a:rect l="l" t="t" r="r" b="b"/>
            <a:pathLst>
              <a:path w="15744" h="19053" extrusionOk="0">
                <a:moveTo>
                  <a:pt x="11680" y="803"/>
                </a:moveTo>
                <a:lnTo>
                  <a:pt x="11656" y="1460"/>
                </a:lnTo>
                <a:lnTo>
                  <a:pt x="11632" y="1801"/>
                </a:lnTo>
                <a:lnTo>
                  <a:pt x="11583" y="2117"/>
                </a:lnTo>
                <a:lnTo>
                  <a:pt x="11510" y="2458"/>
                </a:lnTo>
                <a:lnTo>
                  <a:pt x="11413" y="2774"/>
                </a:lnTo>
                <a:lnTo>
                  <a:pt x="11315" y="3090"/>
                </a:lnTo>
                <a:lnTo>
                  <a:pt x="11145" y="3382"/>
                </a:lnTo>
                <a:lnTo>
                  <a:pt x="11048" y="3553"/>
                </a:lnTo>
                <a:lnTo>
                  <a:pt x="10926" y="3723"/>
                </a:lnTo>
                <a:lnTo>
                  <a:pt x="10804" y="3869"/>
                </a:lnTo>
                <a:lnTo>
                  <a:pt x="10658" y="4015"/>
                </a:lnTo>
                <a:lnTo>
                  <a:pt x="10512" y="4137"/>
                </a:lnTo>
                <a:lnTo>
                  <a:pt x="10342" y="4234"/>
                </a:lnTo>
                <a:lnTo>
                  <a:pt x="10172" y="4331"/>
                </a:lnTo>
                <a:lnTo>
                  <a:pt x="10002" y="4404"/>
                </a:lnTo>
                <a:lnTo>
                  <a:pt x="9734" y="4477"/>
                </a:lnTo>
                <a:lnTo>
                  <a:pt x="9491" y="4502"/>
                </a:lnTo>
                <a:lnTo>
                  <a:pt x="9247" y="4477"/>
                </a:lnTo>
                <a:lnTo>
                  <a:pt x="9004" y="4453"/>
                </a:lnTo>
                <a:lnTo>
                  <a:pt x="9320" y="4161"/>
                </a:lnTo>
                <a:lnTo>
                  <a:pt x="9661" y="3918"/>
                </a:lnTo>
                <a:lnTo>
                  <a:pt x="10026" y="3674"/>
                </a:lnTo>
                <a:lnTo>
                  <a:pt x="10220" y="3528"/>
                </a:lnTo>
                <a:lnTo>
                  <a:pt x="10391" y="3407"/>
                </a:lnTo>
                <a:lnTo>
                  <a:pt x="10512" y="3236"/>
                </a:lnTo>
                <a:lnTo>
                  <a:pt x="10634" y="3090"/>
                </a:lnTo>
                <a:lnTo>
                  <a:pt x="10634" y="3017"/>
                </a:lnTo>
                <a:lnTo>
                  <a:pt x="10634" y="2944"/>
                </a:lnTo>
                <a:lnTo>
                  <a:pt x="10585" y="2896"/>
                </a:lnTo>
                <a:lnTo>
                  <a:pt x="10512" y="2896"/>
                </a:lnTo>
                <a:lnTo>
                  <a:pt x="10318" y="2920"/>
                </a:lnTo>
                <a:lnTo>
                  <a:pt x="10123" y="2969"/>
                </a:lnTo>
                <a:lnTo>
                  <a:pt x="9953" y="3066"/>
                </a:lnTo>
                <a:lnTo>
                  <a:pt x="9783" y="3188"/>
                </a:lnTo>
                <a:lnTo>
                  <a:pt x="9442" y="3455"/>
                </a:lnTo>
                <a:lnTo>
                  <a:pt x="9126" y="3723"/>
                </a:lnTo>
                <a:lnTo>
                  <a:pt x="8809" y="3991"/>
                </a:lnTo>
                <a:lnTo>
                  <a:pt x="8493" y="4283"/>
                </a:lnTo>
                <a:lnTo>
                  <a:pt x="8371" y="4064"/>
                </a:lnTo>
                <a:lnTo>
                  <a:pt x="8298" y="3942"/>
                </a:lnTo>
                <a:lnTo>
                  <a:pt x="8274" y="3845"/>
                </a:lnTo>
                <a:lnTo>
                  <a:pt x="8225" y="3626"/>
                </a:lnTo>
                <a:lnTo>
                  <a:pt x="8250" y="3407"/>
                </a:lnTo>
                <a:lnTo>
                  <a:pt x="8298" y="3188"/>
                </a:lnTo>
                <a:lnTo>
                  <a:pt x="8371" y="2993"/>
                </a:lnTo>
                <a:lnTo>
                  <a:pt x="8469" y="2798"/>
                </a:lnTo>
                <a:lnTo>
                  <a:pt x="8590" y="2604"/>
                </a:lnTo>
                <a:lnTo>
                  <a:pt x="8712" y="2433"/>
                </a:lnTo>
                <a:lnTo>
                  <a:pt x="8858" y="2287"/>
                </a:lnTo>
                <a:lnTo>
                  <a:pt x="9126" y="2020"/>
                </a:lnTo>
                <a:lnTo>
                  <a:pt x="9466" y="1776"/>
                </a:lnTo>
                <a:lnTo>
                  <a:pt x="9807" y="1582"/>
                </a:lnTo>
                <a:lnTo>
                  <a:pt x="10172" y="1387"/>
                </a:lnTo>
                <a:lnTo>
                  <a:pt x="10537" y="1217"/>
                </a:lnTo>
                <a:lnTo>
                  <a:pt x="10926" y="1071"/>
                </a:lnTo>
                <a:lnTo>
                  <a:pt x="11680" y="803"/>
                </a:lnTo>
                <a:close/>
                <a:moveTo>
                  <a:pt x="4867" y="7203"/>
                </a:moveTo>
                <a:lnTo>
                  <a:pt x="4746" y="7227"/>
                </a:lnTo>
                <a:lnTo>
                  <a:pt x="4478" y="7276"/>
                </a:lnTo>
                <a:lnTo>
                  <a:pt x="4235" y="7373"/>
                </a:lnTo>
                <a:lnTo>
                  <a:pt x="3991" y="7495"/>
                </a:lnTo>
                <a:lnTo>
                  <a:pt x="3748" y="7641"/>
                </a:lnTo>
                <a:lnTo>
                  <a:pt x="3553" y="7811"/>
                </a:lnTo>
                <a:lnTo>
                  <a:pt x="3383" y="7981"/>
                </a:lnTo>
                <a:lnTo>
                  <a:pt x="3237" y="8152"/>
                </a:lnTo>
                <a:lnTo>
                  <a:pt x="3067" y="8395"/>
                </a:lnTo>
                <a:lnTo>
                  <a:pt x="2921" y="8663"/>
                </a:lnTo>
                <a:lnTo>
                  <a:pt x="2775" y="8954"/>
                </a:lnTo>
                <a:lnTo>
                  <a:pt x="2677" y="9246"/>
                </a:lnTo>
                <a:lnTo>
                  <a:pt x="2653" y="9392"/>
                </a:lnTo>
                <a:lnTo>
                  <a:pt x="2653" y="9514"/>
                </a:lnTo>
                <a:lnTo>
                  <a:pt x="2653" y="9660"/>
                </a:lnTo>
                <a:lnTo>
                  <a:pt x="2702" y="9782"/>
                </a:lnTo>
                <a:lnTo>
                  <a:pt x="2750" y="9879"/>
                </a:lnTo>
                <a:lnTo>
                  <a:pt x="2823" y="9976"/>
                </a:lnTo>
                <a:lnTo>
                  <a:pt x="2896" y="10001"/>
                </a:lnTo>
                <a:lnTo>
                  <a:pt x="2945" y="10025"/>
                </a:lnTo>
                <a:lnTo>
                  <a:pt x="3018" y="10025"/>
                </a:lnTo>
                <a:lnTo>
                  <a:pt x="3067" y="10001"/>
                </a:lnTo>
                <a:lnTo>
                  <a:pt x="3188" y="9879"/>
                </a:lnTo>
                <a:lnTo>
                  <a:pt x="3261" y="9782"/>
                </a:lnTo>
                <a:lnTo>
                  <a:pt x="3286" y="9636"/>
                </a:lnTo>
                <a:lnTo>
                  <a:pt x="3310" y="9465"/>
                </a:lnTo>
                <a:lnTo>
                  <a:pt x="3359" y="9246"/>
                </a:lnTo>
                <a:lnTo>
                  <a:pt x="3456" y="9003"/>
                </a:lnTo>
                <a:lnTo>
                  <a:pt x="3553" y="8808"/>
                </a:lnTo>
                <a:lnTo>
                  <a:pt x="3675" y="8590"/>
                </a:lnTo>
                <a:lnTo>
                  <a:pt x="3845" y="8395"/>
                </a:lnTo>
                <a:lnTo>
                  <a:pt x="4016" y="8200"/>
                </a:lnTo>
                <a:lnTo>
                  <a:pt x="4235" y="8054"/>
                </a:lnTo>
                <a:lnTo>
                  <a:pt x="4454" y="7933"/>
                </a:lnTo>
                <a:lnTo>
                  <a:pt x="4648" y="7835"/>
                </a:lnTo>
                <a:lnTo>
                  <a:pt x="4867" y="7738"/>
                </a:lnTo>
                <a:lnTo>
                  <a:pt x="5062" y="7665"/>
                </a:lnTo>
                <a:lnTo>
                  <a:pt x="5257" y="7519"/>
                </a:lnTo>
                <a:lnTo>
                  <a:pt x="5281" y="7470"/>
                </a:lnTo>
                <a:lnTo>
                  <a:pt x="5305" y="7422"/>
                </a:lnTo>
                <a:lnTo>
                  <a:pt x="5281" y="7349"/>
                </a:lnTo>
                <a:lnTo>
                  <a:pt x="5232" y="7300"/>
                </a:lnTo>
                <a:lnTo>
                  <a:pt x="5111" y="7251"/>
                </a:lnTo>
                <a:lnTo>
                  <a:pt x="4989" y="7227"/>
                </a:lnTo>
                <a:lnTo>
                  <a:pt x="4867" y="7203"/>
                </a:lnTo>
                <a:close/>
                <a:moveTo>
                  <a:pt x="13846" y="14819"/>
                </a:moveTo>
                <a:lnTo>
                  <a:pt x="13457" y="14867"/>
                </a:lnTo>
                <a:lnTo>
                  <a:pt x="13043" y="14916"/>
                </a:lnTo>
                <a:lnTo>
                  <a:pt x="12629" y="14989"/>
                </a:lnTo>
                <a:lnTo>
                  <a:pt x="12216" y="15013"/>
                </a:lnTo>
                <a:lnTo>
                  <a:pt x="11802" y="15038"/>
                </a:lnTo>
                <a:lnTo>
                  <a:pt x="11388" y="15062"/>
                </a:lnTo>
                <a:lnTo>
                  <a:pt x="10975" y="15111"/>
                </a:lnTo>
                <a:lnTo>
                  <a:pt x="10950" y="15135"/>
                </a:lnTo>
                <a:lnTo>
                  <a:pt x="10926" y="15184"/>
                </a:lnTo>
                <a:lnTo>
                  <a:pt x="10950" y="15208"/>
                </a:lnTo>
                <a:lnTo>
                  <a:pt x="10975" y="15257"/>
                </a:lnTo>
                <a:lnTo>
                  <a:pt x="11169" y="15305"/>
                </a:lnTo>
                <a:lnTo>
                  <a:pt x="11388" y="15354"/>
                </a:lnTo>
                <a:lnTo>
                  <a:pt x="11802" y="15427"/>
                </a:lnTo>
                <a:lnTo>
                  <a:pt x="12629" y="15427"/>
                </a:lnTo>
                <a:lnTo>
                  <a:pt x="13067" y="15403"/>
                </a:lnTo>
                <a:lnTo>
                  <a:pt x="13505" y="15330"/>
                </a:lnTo>
                <a:lnTo>
                  <a:pt x="13724" y="15281"/>
                </a:lnTo>
                <a:lnTo>
                  <a:pt x="13919" y="15208"/>
                </a:lnTo>
                <a:lnTo>
                  <a:pt x="14114" y="15135"/>
                </a:lnTo>
                <a:lnTo>
                  <a:pt x="14308" y="15038"/>
                </a:lnTo>
                <a:lnTo>
                  <a:pt x="14357" y="14965"/>
                </a:lnTo>
                <a:lnTo>
                  <a:pt x="14357" y="14916"/>
                </a:lnTo>
                <a:lnTo>
                  <a:pt x="14333" y="14843"/>
                </a:lnTo>
                <a:lnTo>
                  <a:pt x="14260" y="14819"/>
                </a:lnTo>
                <a:close/>
                <a:moveTo>
                  <a:pt x="5816" y="5937"/>
                </a:moveTo>
                <a:lnTo>
                  <a:pt x="6108" y="5962"/>
                </a:lnTo>
                <a:lnTo>
                  <a:pt x="6181" y="5962"/>
                </a:lnTo>
                <a:lnTo>
                  <a:pt x="6254" y="6059"/>
                </a:lnTo>
                <a:lnTo>
                  <a:pt x="6352" y="6156"/>
                </a:lnTo>
                <a:lnTo>
                  <a:pt x="6595" y="6302"/>
                </a:lnTo>
                <a:lnTo>
                  <a:pt x="6863" y="6424"/>
                </a:lnTo>
                <a:lnTo>
                  <a:pt x="7155" y="6521"/>
                </a:lnTo>
                <a:lnTo>
                  <a:pt x="7447" y="6594"/>
                </a:lnTo>
                <a:lnTo>
                  <a:pt x="7739" y="6643"/>
                </a:lnTo>
                <a:lnTo>
                  <a:pt x="8274" y="6692"/>
                </a:lnTo>
                <a:lnTo>
                  <a:pt x="8542" y="6692"/>
                </a:lnTo>
                <a:lnTo>
                  <a:pt x="8834" y="6667"/>
                </a:lnTo>
                <a:lnTo>
                  <a:pt x="9126" y="6619"/>
                </a:lnTo>
                <a:lnTo>
                  <a:pt x="9418" y="6546"/>
                </a:lnTo>
                <a:lnTo>
                  <a:pt x="9685" y="6448"/>
                </a:lnTo>
                <a:lnTo>
                  <a:pt x="9953" y="6327"/>
                </a:lnTo>
                <a:lnTo>
                  <a:pt x="10220" y="6181"/>
                </a:lnTo>
                <a:lnTo>
                  <a:pt x="10464" y="6035"/>
                </a:lnTo>
                <a:lnTo>
                  <a:pt x="10658" y="5986"/>
                </a:lnTo>
                <a:lnTo>
                  <a:pt x="10853" y="5962"/>
                </a:lnTo>
                <a:lnTo>
                  <a:pt x="11218" y="5962"/>
                </a:lnTo>
                <a:lnTo>
                  <a:pt x="11169" y="6010"/>
                </a:lnTo>
                <a:lnTo>
                  <a:pt x="11048" y="6132"/>
                </a:lnTo>
                <a:lnTo>
                  <a:pt x="10902" y="6229"/>
                </a:lnTo>
                <a:lnTo>
                  <a:pt x="10780" y="6327"/>
                </a:lnTo>
                <a:lnTo>
                  <a:pt x="10634" y="6448"/>
                </a:lnTo>
                <a:lnTo>
                  <a:pt x="10634" y="6497"/>
                </a:lnTo>
                <a:lnTo>
                  <a:pt x="10634" y="6546"/>
                </a:lnTo>
                <a:lnTo>
                  <a:pt x="10658" y="6594"/>
                </a:lnTo>
                <a:lnTo>
                  <a:pt x="10853" y="6594"/>
                </a:lnTo>
                <a:lnTo>
                  <a:pt x="10999" y="6546"/>
                </a:lnTo>
                <a:lnTo>
                  <a:pt x="11145" y="6473"/>
                </a:lnTo>
                <a:lnTo>
                  <a:pt x="11267" y="6375"/>
                </a:lnTo>
                <a:lnTo>
                  <a:pt x="11461" y="6229"/>
                </a:lnTo>
                <a:lnTo>
                  <a:pt x="11559" y="6108"/>
                </a:lnTo>
                <a:lnTo>
                  <a:pt x="11607" y="6010"/>
                </a:lnTo>
                <a:lnTo>
                  <a:pt x="11875" y="6083"/>
                </a:lnTo>
                <a:lnTo>
                  <a:pt x="12167" y="6181"/>
                </a:lnTo>
                <a:lnTo>
                  <a:pt x="11997" y="6205"/>
                </a:lnTo>
                <a:lnTo>
                  <a:pt x="11851" y="6254"/>
                </a:lnTo>
                <a:lnTo>
                  <a:pt x="11559" y="6424"/>
                </a:lnTo>
                <a:lnTo>
                  <a:pt x="11413" y="6521"/>
                </a:lnTo>
                <a:lnTo>
                  <a:pt x="11267" y="6643"/>
                </a:lnTo>
                <a:lnTo>
                  <a:pt x="11121" y="6765"/>
                </a:lnTo>
                <a:lnTo>
                  <a:pt x="10999" y="6911"/>
                </a:lnTo>
                <a:lnTo>
                  <a:pt x="10999" y="6935"/>
                </a:lnTo>
                <a:lnTo>
                  <a:pt x="10999" y="6959"/>
                </a:lnTo>
                <a:lnTo>
                  <a:pt x="11048" y="6959"/>
                </a:lnTo>
                <a:lnTo>
                  <a:pt x="11242" y="6935"/>
                </a:lnTo>
                <a:lnTo>
                  <a:pt x="11413" y="6886"/>
                </a:lnTo>
                <a:lnTo>
                  <a:pt x="11583" y="6813"/>
                </a:lnTo>
                <a:lnTo>
                  <a:pt x="11753" y="6740"/>
                </a:lnTo>
                <a:lnTo>
                  <a:pt x="12045" y="6546"/>
                </a:lnTo>
                <a:lnTo>
                  <a:pt x="12191" y="6448"/>
                </a:lnTo>
                <a:lnTo>
                  <a:pt x="12240" y="6375"/>
                </a:lnTo>
                <a:lnTo>
                  <a:pt x="12289" y="6302"/>
                </a:lnTo>
                <a:lnTo>
                  <a:pt x="12289" y="6229"/>
                </a:lnTo>
                <a:lnTo>
                  <a:pt x="12483" y="6351"/>
                </a:lnTo>
                <a:lnTo>
                  <a:pt x="12678" y="6473"/>
                </a:lnTo>
                <a:lnTo>
                  <a:pt x="12532" y="6497"/>
                </a:lnTo>
                <a:lnTo>
                  <a:pt x="12410" y="6570"/>
                </a:lnTo>
                <a:lnTo>
                  <a:pt x="12143" y="6740"/>
                </a:lnTo>
                <a:lnTo>
                  <a:pt x="11948" y="6886"/>
                </a:lnTo>
                <a:lnTo>
                  <a:pt x="11802" y="7008"/>
                </a:lnTo>
                <a:lnTo>
                  <a:pt x="11656" y="7178"/>
                </a:lnTo>
                <a:lnTo>
                  <a:pt x="11534" y="7349"/>
                </a:lnTo>
                <a:lnTo>
                  <a:pt x="11510" y="7373"/>
                </a:lnTo>
                <a:lnTo>
                  <a:pt x="11534" y="7397"/>
                </a:lnTo>
                <a:lnTo>
                  <a:pt x="11559" y="7422"/>
                </a:lnTo>
                <a:lnTo>
                  <a:pt x="11583" y="7422"/>
                </a:lnTo>
                <a:lnTo>
                  <a:pt x="11778" y="7324"/>
                </a:lnTo>
                <a:lnTo>
                  <a:pt x="11948" y="7251"/>
                </a:lnTo>
                <a:lnTo>
                  <a:pt x="12289" y="7032"/>
                </a:lnTo>
                <a:lnTo>
                  <a:pt x="12605" y="6838"/>
                </a:lnTo>
                <a:lnTo>
                  <a:pt x="12751" y="6740"/>
                </a:lnTo>
                <a:lnTo>
                  <a:pt x="12873" y="6594"/>
                </a:lnTo>
                <a:lnTo>
                  <a:pt x="13165" y="6838"/>
                </a:lnTo>
                <a:lnTo>
                  <a:pt x="13408" y="7081"/>
                </a:lnTo>
                <a:lnTo>
                  <a:pt x="12994" y="7251"/>
                </a:lnTo>
                <a:lnTo>
                  <a:pt x="12678" y="7349"/>
                </a:lnTo>
                <a:lnTo>
                  <a:pt x="12362" y="7470"/>
                </a:lnTo>
                <a:lnTo>
                  <a:pt x="12216" y="7543"/>
                </a:lnTo>
                <a:lnTo>
                  <a:pt x="12045" y="7641"/>
                </a:lnTo>
                <a:lnTo>
                  <a:pt x="11924" y="7738"/>
                </a:lnTo>
                <a:lnTo>
                  <a:pt x="11802" y="7835"/>
                </a:lnTo>
                <a:lnTo>
                  <a:pt x="11778" y="7884"/>
                </a:lnTo>
                <a:lnTo>
                  <a:pt x="11778" y="7933"/>
                </a:lnTo>
                <a:lnTo>
                  <a:pt x="11802" y="7957"/>
                </a:lnTo>
                <a:lnTo>
                  <a:pt x="11851" y="7981"/>
                </a:lnTo>
                <a:lnTo>
                  <a:pt x="11997" y="8006"/>
                </a:lnTo>
                <a:lnTo>
                  <a:pt x="12143" y="7981"/>
                </a:lnTo>
                <a:lnTo>
                  <a:pt x="12410" y="7933"/>
                </a:lnTo>
                <a:lnTo>
                  <a:pt x="12702" y="7835"/>
                </a:lnTo>
                <a:lnTo>
                  <a:pt x="12970" y="7738"/>
                </a:lnTo>
                <a:lnTo>
                  <a:pt x="13359" y="7616"/>
                </a:lnTo>
                <a:lnTo>
                  <a:pt x="13554" y="7543"/>
                </a:lnTo>
                <a:lnTo>
                  <a:pt x="13749" y="7470"/>
                </a:lnTo>
                <a:lnTo>
                  <a:pt x="14041" y="7860"/>
                </a:lnTo>
                <a:lnTo>
                  <a:pt x="13846" y="7933"/>
                </a:lnTo>
                <a:lnTo>
                  <a:pt x="13651" y="8054"/>
                </a:lnTo>
                <a:lnTo>
                  <a:pt x="13311" y="8249"/>
                </a:lnTo>
                <a:lnTo>
                  <a:pt x="12654" y="8565"/>
                </a:lnTo>
                <a:lnTo>
                  <a:pt x="12337" y="8736"/>
                </a:lnTo>
                <a:lnTo>
                  <a:pt x="12191" y="8833"/>
                </a:lnTo>
                <a:lnTo>
                  <a:pt x="12070" y="8954"/>
                </a:lnTo>
                <a:lnTo>
                  <a:pt x="12045" y="9003"/>
                </a:lnTo>
                <a:lnTo>
                  <a:pt x="12045" y="9052"/>
                </a:lnTo>
                <a:lnTo>
                  <a:pt x="12070" y="9100"/>
                </a:lnTo>
                <a:lnTo>
                  <a:pt x="12289" y="9100"/>
                </a:lnTo>
                <a:lnTo>
                  <a:pt x="12459" y="9076"/>
                </a:lnTo>
                <a:lnTo>
                  <a:pt x="12775" y="8979"/>
                </a:lnTo>
                <a:lnTo>
                  <a:pt x="13067" y="8833"/>
                </a:lnTo>
                <a:lnTo>
                  <a:pt x="13359" y="8711"/>
                </a:lnTo>
                <a:lnTo>
                  <a:pt x="13822" y="8492"/>
                </a:lnTo>
                <a:lnTo>
                  <a:pt x="14065" y="8395"/>
                </a:lnTo>
                <a:lnTo>
                  <a:pt x="14284" y="8249"/>
                </a:lnTo>
                <a:lnTo>
                  <a:pt x="14527" y="8711"/>
                </a:lnTo>
                <a:lnTo>
                  <a:pt x="14333" y="8808"/>
                </a:lnTo>
                <a:lnTo>
                  <a:pt x="14162" y="8930"/>
                </a:lnTo>
                <a:lnTo>
                  <a:pt x="13822" y="9149"/>
                </a:lnTo>
                <a:lnTo>
                  <a:pt x="13505" y="9319"/>
                </a:lnTo>
                <a:lnTo>
                  <a:pt x="13189" y="9465"/>
                </a:lnTo>
                <a:lnTo>
                  <a:pt x="12873" y="9636"/>
                </a:lnTo>
                <a:lnTo>
                  <a:pt x="12751" y="9733"/>
                </a:lnTo>
                <a:lnTo>
                  <a:pt x="12605" y="9830"/>
                </a:lnTo>
                <a:lnTo>
                  <a:pt x="12605" y="9879"/>
                </a:lnTo>
                <a:lnTo>
                  <a:pt x="12605" y="9903"/>
                </a:lnTo>
                <a:lnTo>
                  <a:pt x="12629" y="9928"/>
                </a:lnTo>
                <a:lnTo>
                  <a:pt x="12654" y="9952"/>
                </a:lnTo>
                <a:lnTo>
                  <a:pt x="12824" y="9952"/>
                </a:lnTo>
                <a:lnTo>
                  <a:pt x="12970" y="9928"/>
                </a:lnTo>
                <a:lnTo>
                  <a:pt x="13140" y="9903"/>
                </a:lnTo>
                <a:lnTo>
                  <a:pt x="13286" y="9855"/>
                </a:lnTo>
                <a:lnTo>
                  <a:pt x="13603" y="9709"/>
                </a:lnTo>
                <a:lnTo>
                  <a:pt x="13895" y="9587"/>
                </a:lnTo>
                <a:lnTo>
                  <a:pt x="14284" y="9392"/>
                </a:lnTo>
                <a:lnTo>
                  <a:pt x="14503" y="9271"/>
                </a:lnTo>
                <a:lnTo>
                  <a:pt x="14698" y="9149"/>
                </a:lnTo>
                <a:lnTo>
                  <a:pt x="14892" y="9684"/>
                </a:lnTo>
                <a:lnTo>
                  <a:pt x="14600" y="9806"/>
                </a:lnTo>
                <a:lnTo>
                  <a:pt x="14333" y="9928"/>
                </a:lnTo>
                <a:lnTo>
                  <a:pt x="13797" y="10195"/>
                </a:lnTo>
                <a:lnTo>
                  <a:pt x="13481" y="10341"/>
                </a:lnTo>
                <a:lnTo>
                  <a:pt x="13140" y="10487"/>
                </a:lnTo>
                <a:lnTo>
                  <a:pt x="12970" y="10585"/>
                </a:lnTo>
                <a:lnTo>
                  <a:pt x="12824" y="10682"/>
                </a:lnTo>
                <a:lnTo>
                  <a:pt x="12678" y="10804"/>
                </a:lnTo>
                <a:lnTo>
                  <a:pt x="12581" y="10925"/>
                </a:lnTo>
                <a:lnTo>
                  <a:pt x="12556" y="10974"/>
                </a:lnTo>
                <a:lnTo>
                  <a:pt x="12605" y="10998"/>
                </a:lnTo>
                <a:lnTo>
                  <a:pt x="12921" y="10998"/>
                </a:lnTo>
                <a:lnTo>
                  <a:pt x="13092" y="10974"/>
                </a:lnTo>
                <a:lnTo>
                  <a:pt x="13238" y="10925"/>
                </a:lnTo>
                <a:lnTo>
                  <a:pt x="13554" y="10804"/>
                </a:lnTo>
                <a:lnTo>
                  <a:pt x="13870" y="10658"/>
                </a:lnTo>
                <a:lnTo>
                  <a:pt x="14430" y="10414"/>
                </a:lnTo>
                <a:lnTo>
                  <a:pt x="14722" y="10293"/>
                </a:lnTo>
                <a:lnTo>
                  <a:pt x="14990" y="10122"/>
                </a:lnTo>
                <a:lnTo>
                  <a:pt x="15063" y="10487"/>
                </a:lnTo>
                <a:lnTo>
                  <a:pt x="15136" y="10828"/>
                </a:lnTo>
                <a:lnTo>
                  <a:pt x="14868" y="10925"/>
                </a:lnTo>
                <a:lnTo>
                  <a:pt x="14600" y="11047"/>
                </a:lnTo>
                <a:lnTo>
                  <a:pt x="14089" y="11266"/>
                </a:lnTo>
                <a:lnTo>
                  <a:pt x="13408" y="11534"/>
                </a:lnTo>
                <a:lnTo>
                  <a:pt x="13067" y="11655"/>
                </a:lnTo>
                <a:lnTo>
                  <a:pt x="12897" y="11753"/>
                </a:lnTo>
                <a:lnTo>
                  <a:pt x="12751" y="11850"/>
                </a:lnTo>
                <a:lnTo>
                  <a:pt x="12727" y="11899"/>
                </a:lnTo>
                <a:lnTo>
                  <a:pt x="12727" y="11947"/>
                </a:lnTo>
                <a:lnTo>
                  <a:pt x="12751" y="11972"/>
                </a:lnTo>
                <a:lnTo>
                  <a:pt x="12800" y="11996"/>
                </a:lnTo>
                <a:lnTo>
                  <a:pt x="12970" y="12020"/>
                </a:lnTo>
                <a:lnTo>
                  <a:pt x="13165" y="11996"/>
                </a:lnTo>
                <a:lnTo>
                  <a:pt x="13505" y="11923"/>
                </a:lnTo>
                <a:lnTo>
                  <a:pt x="13870" y="11801"/>
                </a:lnTo>
                <a:lnTo>
                  <a:pt x="14187" y="11680"/>
                </a:lnTo>
                <a:lnTo>
                  <a:pt x="14698" y="11509"/>
                </a:lnTo>
                <a:lnTo>
                  <a:pt x="14941" y="11412"/>
                </a:lnTo>
                <a:lnTo>
                  <a:pt x="15184" y="11290"/>
                </a:lnTo>
                <a:lnTo>
                  <a:pt x="15209" y="11923"/>
                </a:lnTo>
                <a:lnTo>
                  <a:pt x="14868" y="11972"/>
                </a:lnTo>
                <a:lnTo>
                  <a:pt x="14503" y="12045"/>
                </a:lnTo>
                <a:lnTo>
                  <a:pt x="13822" y="12215"/>
                </a:lnTo>
                <a:lnTo>
                  <a:pt x="13408" y="12288"/>
                </a:lnTo>
                <a:lnTo>
                  <a:pt x="12970" y="12361"/>
                </a:lnTo>
                <a:lnTo>
                  <a:pt x="12556" y="12458"/>
                </a:lnTo>
                <a:lnTo>
                  <a:pt x="12337" y="12531"/>
                </a:lnTo>
                <a:lnTo>
                  <a:pt x="12143" y="12604"/>
                </a:lnTo>
                <a:lnTo>
                  <a:pt x="12094" y="12653"/>
                </a:lnTo>
                <a:lnTo>
                  <a:pt x="12094" y="12750"/>
                </a:lnTo>
                <a:lnTo>
                  <a:pt x="12118" y="12799"/>
                </a:lnTo>
                <a:lnTo>
                  <a:pt x="12143" y="12823"/>
                </a:lnTo>
                <a:lnTo>
                  <a:pt x="12191" y="12848"/>
                </a:lnTo>
                <a:lnTo>
                  <a:pt x="12386" y="12872"/>
                </a:lnTo>
                <a:lnTo>
                  <a:pt x="12581" y="12872"/>
                </a:lnTo>
                <a:lnTo>
                  <a:pt x="12970" y="12823"/>
                </a:lnTo>
                <a:lnTo>
                  <a:pt x="13384" y="12775"/>
                </a:lnTo>
                <a:lnTo>
                  <a:pt x="13749" y="12677"/>
                </a:lnTo>
                <a:lnTo>
                  <a:pt x="14479" y="12531"/>
                </a:lnTo>
                <a:lnTo>
                  <a:pt x="14844" y="12434"/>
                </a:lnTo>
                <a:lnTo>
                  <a:pt x="15209" y="12312"/>
                </a:lnTo>
                <a:lnTo>
                  <a:pt x="15209" y="12312"/>
                </a:lnTo>
                <a:lnTo>
                  <a:pt x="15184" y="12507"/>
                </a:lnTo>
                <a:lnTo>
                  <a:pt x="14868" y="12629"/>
                </a:lnTo>
                <a:lnTo>
                  <a:pt x="14552" y="12750"/>
                </a:lnTo>
                <a:lnTo>
                  <a:pt x="14260" y="12896"/>
                </a:lnTo>
                <a:lnTo>
                  <a:pt x="13968" y="12994"/>
                </a:lnTo>
                <a:lnTo>
                  <a:pt x="13505" y="13140"/>
                </a:lnTo>
                <a:lnTo>
                  <a:pt x="13019" y="13286"/>
                </a:lnTo>
                <a:lnTo>
                  <a:pt x="12556" y="13432"/>
                </a:lnTo>
                <a:lnTo>
                  <a:pt x="12337" y="13529"/>
                </a:lnTo>
                <a:lnTo>
                  <a:pt x="12118" y="13626"/>
                </a:lnTo>
                <a:lnTo>
                  <a:pt x="12070" y="13675"/>
                </a:lnTo>
                <a:lnTo>
                  <a:pt x="12070" y="13748"/>
                </a:lnTo>
                <a:lnTo>
                  <a:pt x="12118" y="13797"/>
                </a:lnTo>
                <a:lnTo>
                  <a:pt x="12167" y="13821"/>
                </a:lnTo>
                <a:lnTo>
                  <a:pt x="12654" y="13821"/>
                </a:lnTo>
                <a:lnTo>
                  <a:pt x="12897" y="13772"/>
                </a:lnTo>
                <a:lnTo>
                  <a:pt x="13140" y="13724"/>
                </a:lnTo>
                <a:lnTo>
                  <a:pt x="13627" y="13602"/>
                </a:lnTo>
                <a:lnTo>
                  <a:pt x="14089" y="13456"/>
                </a:lnTo>
                <a:lnTo>
                  <a:pt x="14600" y="13286"/>
                </a:lnTo>
                <a:lnTo>
                  <a:pt x="14868" y="13188"/>
                </a:lnTo>
                <a:lnTo>
                  <a:pt x="15111" y="13091"/>
                </a:lnTo>
                <a:lnTo>
                  <a:pt x="15014" y="13651"/>
                </a:lnTo>
                <a:lnTo>
                  <a:pt x="14965" y="13651"/>
                </a:lnTo>
                <a:lnTo>
                  <a:pt x="14795" y="13602"/>
                </a:lnTo>
                <a:lnTo>
                  <a:pt x="14406" y="13602"/>
                </a:lnTo>
                <a:lnTo>
                  <a:pt x="14211" y="13626"/>
                </a:lnTo>
                <a:lnTo>
                  <a:pt x="13822" y="13724"/>
                </a:lnTo>
                <a:lnTo>
                  <a:pt x="13432" y="13797"/>
                </a:lnTo>
                <a:lnTo>
                  <a:pt x="12970" y="13894"/>
                </a:lnTo>
                <a:lnTo>
                  <a:pt x="12532" y="14016"/>
                </a:lnTo>
                <a:lnTo>
                  <a:pt x="12094" y="14137"/>
                </a:lnTo>
                <a:lnTo>
                  <a:pt x="11656" y="14308"/>
                </a:lnTo>
                <a:lnTo>
                  <a:pt x="11607" y="14356"/>
                </a:lnTo>
                <a:lnTo>
                  <a:pt x="11583" y="14405"/>
                </a:lnTo>
                <a:lnTo>
                  <a:pt x="11607" y="14454"/>
                </a:lnTo>
                <a:lnTo>
                  <a:pt x="11632" y="14478"/>
                </a:lnTo>
                <a:lnTo>
                  <a:pt x="11680" y="14478"/>
                </a:lnTo>
                <a:lnTo>
                  <a:pt x="12094" y="14454"/>
                </a:lnTo>
                <a:lnTo>
                  <a:pt x="12532" y="14429"/>
                </a:lnTo>
                <a:lnTo>
                  <a:pt x="12946" y="14356"/>
                </a:lnTo>
                <a:lnTo>
                  <a:pt x="13384" y="14283"/>
                </a:lnTo>
                <a:lnTo>
                  <a:pt x="13773" y="14210"/>
                </a:lnTo>
                <a:lnTo>
                  <a:pt x="14187" y="14137"/>
                </a:lnTo>
                <a:lnTo>
                  <a:pt x="14406" y="14089"/>
                </a:lnTo>
                <a:lnTo>
                  <a:pt x="14600" y="14016"/>
                </a:lnTo>
                <a:lnTo>
                  <a:pt x="14795" y="13943"/>
                </a:lnTo>
                <a:lnTo>
                  <a:pt x="14965" y="13821"/>
                </a:lnTo>
                <a:lnTo>
                  <a:pt x="14795" y="14381"/>
                </a:lnTo>
                <a:lnTo>
                  <a:pt x="14576" y="14916"/>
                </a:lnTo>
                <a:lnTo>
                  <a:pt x="14308" y="15451"/>
                </a:lnTo>
                <a:lnTo>
                  <a:pt x="14016" y="15938"/>
                </a:lnTo>
                <a:lnTo>
                  <a:pt x="13870" y="16206"/>
                </a:lnTo>
                <a:lnTo>
                  <a:pt x="13797" y="16157"/>
                </a:lnTo>
                <a:lnTo>
                  <a:pt x="13627" y="16108"/>
                </a:lnTo>
                <a:lnTo>
                  <a:pt x="13457" y="16084"/>
                </a:lnTo>
                <a:lnTo>
                  <a:pt x="12386" y="16084"/>
                </a:lnTo>
                <a:lnTo>
                  <a:pt x="11924" y="16060"/>
                </a:lnTo>
                <a:lnTo>
                  <a:pt x="11461" y="16011"/>
                </a:lnTo>
                <a:lnTo>
                  <a:pt x="10537" y="15889"/>
                </a:lnTo>
                <a:lnTo>
                  <a:pt x="10488" y="15889"/>
                </a:lnTo>
                <a:lnTo>
                  <a:pt x="10464" y="15914"/>
                </a:lnTo>
                <a:lnTo>
                  <a:pt x="10464" y="15962"/>
                </a:lnTo>
                <a:lnTo>
                  <a:pt x="10488" y="15987"/>
                </a:lnTo>
                <a:lnTo>
                  <a:pt x="10853" y="16181"/>
                </a:lnTo>
                <a:lnTo>
                  <a:pt x="11242" y="16352"/>
                </a:lnTo>
                <a:lnTo>
                  <a:pt x="11632" y="16473"/>
                </a:lnTo>
                <a:lnTo>
                  <a:pt x="12045" y="16546"/>
                </a:lnTo>
                <a:lnTo>
                  <a:pt x="12435" y="16595"/>
                </a:lnTo>
                <a:lnTo>
                  <a:pt x="12848" y="16619"/>
                </a:lnTo>
                <a:lnTo>
                  <a:pt x="13067" y="16619"/>
                </a:lnTo>
                <a:lnTo>
                  <a:pt x="13262" y="16595"/>
                </a:lnTo>
                <a:lnTo>
                  <a:pt x="13457" y="16571"/>
                </a:lnTo>
                <a:lnTo>
                  <a:pt x="13651" y="16498"/>
                </a:lnTo>
                <a:lnTo>
                  <a:pt x="13335" y="16887"/>
                </a:lnTo>
                <a:lnTo>
                  <a:pt x="13019" y="17252"/>
                </a:lnTo>
                <a:lnTo>
                  <a:pt x="12873" y="17203"/>
                </a:lnTo>
                <a:lnTo>
                  <a:pt x="12702" y="17154"/>
                </a:lnTo>
                <a:lnTo>
                  <a:pt x="12386" y="17106"/>
                </a:lnTo>
                <a:lnTo>
                  <a:pt x="12045" y="17081"/>
                </a:lnTo>
                <a:lnTo>
                  <a:pt x="11729" y="17008"/>
                </a:lnTo>
                <a:lnTo>
                  <a:pt x="11340" y="16911"/>
                </a:lnTo>
                <a:lnTo>
                  <a:pt x="10950" y="16790"/>
                </a:lnTo>
                <a:lnTo>
                  <a:pt x="10172" y="16522"/>
                </a:lnTo>
                <a:lnTo>
                  <a:pt x="10123" y="16522"/>
                </a:lnTo>
                <a:lnTo>
                  <a:pt x="10099" y="16546"/>
                </a:lnTo>
                <a:lnTo>
                  <a:pt x="10099" y="16595"/>
                </a:lnTo>
                <a:lnTo>
                  <a:pt x="10099" y="16619"/>
                </a:lnTo>
                <a:lnTo>
                  <a:pt x="10415" y="16863"/>
                </a:lnTo>
                <a:lnTo>
                  <a:pt x="10756" y="17057"/>
                </a:lnTo>
                <a:lnTo>
                  <a:pt x="11096" y="17227"/>
                </a:lnTo>
                <a:lnTo>
                  <a:pt x="11461" y="17373"/>
                </a:lnTo>
                <a:lnTo>
                  <a:pt x="11729" y="17446"/>
                </a:lnTo>
                <a:lnTo>
                  <a:pt x="12045" y="17519"/>
                </a:lnTo>
                <a:lnTo>
                  <a:pt x="12362" y="17568"/>
                </a:lnTo>
                <a:lnTo>
                  <a:pt x="12678" y="17592"/>
                </a:lnTo>
                <a:lnTo>
                  <a:pt x="12289" y="17884"/>
                </a:lnTo>
                <a:lnTo>
                  <a:pt x="12118" y="18030"/>
                </a:lnTo>
                <a:lnTo>
                  <a:pt x="11899" y="18128"/>
                </a:lnTo>
                <a:lnTo>
                  <a:pt x="11607" y="18055"/>
                </a:lnTo>
                <a:lnTo>
                  <a:pt x="11315" y="17982"/>
                </a:lnTo>
                <a:lnTo>
                  <a:pt x="10999" y="17884"/>
                </a:lnTo>
                <a:lnTo>
                  <a:pt x="10707" y="17787"/>
                </a:lnTo>
                <a:lnTo>
                  <a:pt x="10415" y="17641"/>
                </a:lnTo>
                <a:lnTo>
                  <a:pt x="10123" y="17446"/>
                </a:lnTo>
                <a:lnTo>
                  <a:pt x="9856" y="17276"/>
                </a:lnTo>
                <a:lnTo>
                  <a:pt x="9564" y="17106"/>
                </a:lnTo>
                <a:lnTo>
                  <a:pt x="9515" y="17106"/>
                </a:lnTo>
                <a:lnTo>
                  <a:pt x="9466" y="17130"/>
                </a:lnTo>
                <a:lnTo>
                  <a:pt x="9442" y="17154"/>
                </a:lnTo>
                <a:lnTo>
                  <a:pt x="9442" y="17203"/>
                </a:lnTo>
                <a:lnTo>
                  <a:pt x="9539" y="17422"/>
                </a:lnTo>
                <a:lnTo>
                  <a:pt x="9685" y="17617"/>
                </a:lnTo>
                <a:lnTo>
                  <a:pt x="9856" y="17811"/>
                </a:lnTo>
                <a:lnTo>
                  <a:pt x="10075" y="17982"/>
                </a:lnTo>
                <a:lnTo>
                  <a:pt x="10318" y="18128"/>
                </a:lnTo>
                <a:lnTo>
                  <a:pt x="10561" y="18249"/>
                </a:lnTo>
                <a:lnTo>
                  <a:pt x="10829" y="18347"/>
                </a:lnTo>
                <a:lnTo>
                  <a:pt x="11096" y="18420"/>
                </a:lnTo>
                <a:lnTo>
                  <a:pt x="10853" y="18444"/>
                </a:lnTo>
                <a:lnTo>
                  <a:pt x="10634" y="18444"/>
                </a:lnTo>
                <a:lnTo>
                  <a:pt x="10439" y="18420"/>
                </a:lnTo>
                <a:lnTo>
                  <a:pt x="10220" y="18395"/>
                </a:lnTo>
                <a:lnTo>
                  <a:pt x="10026" y="18322"/>
                </a:lnTo>
                <a:lnTo>
                  <a:pt x="9637" y="18176"/>
                </a:lnTo>
                <a:lnTo>
                  <a:pt x="9223" y="18006"/>
                </a:lnTo>
                <a:lnTo>
                  <a:pt x="8834" y="17811"/>
                </a:lnTo>
                <a:lnTo>
                  <a:pt x="8444" y="17665"/>
                </a:lnTo>
                <a:lnTo>
                  <a:pt x="8225" y="17617"/>
                </a:lnTo>
                <a:lnTo>
                  <a:pt x="8031" y="17568"/>
                </a:lnTo>
                <a:lnTo>
                  <a:pt x="7812" y="17519"/>
                </a:lnTo>
                <a:lnTo>
                  <a:pt x="7593" y="17519"/>
                </a:lnTo>
                <a:lnTo>
                  <a:pt x="7398" y="17544"/>
                </a:lnTo>
                <a:lnTo>
                  <a:pt x="7228" y="17568"/>
                </a:lnTo>
                <a:lnTo>
                  <a:pt x="7033" y="17617"/>
                </a:lnTo>
                <a:lnTo>
                  <a:pt x="6863" y="17690"/>
                </a:lnTo>
                <a:lnTo>
                  <a:pt x="6522" y="17860"/>
                </a:lnTo>
                <a:lnTo>
                  <a:pt x="6181" y="18055"/>
                </a:lnTo>
                <a:lnTo>
                  <a:pt x="5792" y="18274"/>
                </a:lnTo>
                <a:lnTo>
                  <a:pt x="5597" y="18371"/>
                </a:lnTo>
                <a:lnTo>
                  <a:pt x="5378" y="18444"/>
                </a:lnTo>
                <a:lnTo>
                  <a:pt x="5232" y="18493"/>
                </a:lnTo>
                <a:lnTo>
                  <a:pt x="5062" y="18493"/>
                </a:lnTo>
                <a:lnTo>
                  <a:pt x="4916" y="18468"/>
                </a:lnTo>
                <a:lnTo>
                  <a:pt x="4770" y="18444"/>
                </a:lnTo>
                <a:lnTo>
                  <a:pt x="4454" y="18347"/>
                </a:lnTo>
                <a:lnTo>
                  <a:pt x="4186" y="18201"/>
                </a:lnTo>
                <a:lnTo>
                  <a:pt x="3748" y="17957"/>
                </a:lnTo>
                <a:lnTo>
                  <a:pt x="3359" y="17690"/>
                </a:lnTo>
                <a:lnTo>
                  <a:pt x="2994" y="17373"/>
                </a:lnTo>
                <a:lnTo>
                  <a:pt x="2629" y="17057"/>
                </a:lnTo>
                <a:lnTo>
                  <a:pt x="2312" y="16692"/>
                </a:lnTo>
                <a:lnTo>
                  <a:pt x="1996" y="16327"/>
                </a:lnTo>
                <a:lnTo>
                  <a:pt x="1729" y="15938"/>
                </a:lnTo>
                <a:lnTo>
                  <a:pt x="1485" y="15524"/>
                </a:lnTo>
                <a:lnTo>
                  <a:pt x="1266" y="15086"/>
                </a:lnTo>
                <a:lnTo>
                  <a:pt x="1072" y="14648"/>
                </a:lnTo>
                <a:lnTo>
                  <a:pt x="901" y="14186"/>
                </a:lnTo>
                <a:lnTo>
                  <a:pt x="755" y="13724"/>
                </a:lnTo>
                <a:lnTo>
                  <a:pt x="658" y="13261"/>
                </a:lnTo>
                <a:lnTo>
                  <a:pt x="585" y="12775"/>
                </a:lnTo>
                <a:lnTo>
                  <a:pt x="561" y="12312"/>
                </a:lnTo>
                <a:lnTo>
                  <a:pt x="561" y="11826"/>
                </a:lnTo>
                <a:lnTo>
                  <a:pt x="609" y="11266"/>
                </a:lnTo>
                <a:lnTo>
                  <a:pt x="682" y="10682"/>
                </a:lnTo>
                <a:lnTo>
                  <a:pt x="828" y="10147"/>
                </a:lnTo>
                <a:lnTo>
                  <a:pt x="1023" y="9611"/>
                </a:lnTo>
                <a:lnTo>
                  <a:pt x="1242" y="9076"/>
                </a:lnTo>
                <a:lnTo>
                  <a:pt x="1510" y="8565"/>
                </a:lnTo>
                <a:lnTo>
                  <a:pt x="1826" y="8103"/>
                </a:lnTo>
                <a:lnTo>
                  <a:pt x="2166" y="7641"/>
                </a:lnTo>
                <a:lnTo>
                  <a:pt x="2361" y="7422"/>
                </a:lnTo>
                <a:lnTo>
                  <a:pt x="2556" y="7203"/>
                </a:lnTo>
                <a:lnTo>
                  <a:pt x="2775" y="7008"/>
                </a:lnTo>
                <a:lnTo>
                  <a:pt x="2994" y="6838"/>
                </a:lnTo>
                <a:lnTo>
                  <a:pt x="3213" y="6692"/>
                </a:lnTo>
                <a:lnTo>
                  <a:pt x="3432" y="6546"/>
                </a:lnTo>
                <a:lnTo>
                  <a:pt x="3675" y="6400"/>
                </a:lnTo>
                <a:lnTo>
                  <a:pt x="3918" y="6278"/>
                </a:lnTo>
                <a:lnTo>
                  <a:pt x="4186" y="6181"/>
                </a:lnTo>
                <a:lnTo>
                  <a:pt x="4429" y="6108"/>
                </a:lnTo>
                <a:lnTo>
                  <a:pt x="4697" y="6035"/>
                </a:lnTo>
                <a:lnTo>
                  <a:pt x="4965" y="5986"/>
                </a:lnTo>
                <a:lnTo>
                  <a:pt x="5257" y="5962"/>
                </a:lnTo>
                <a:lnTo>
                  <a:pt x="5524" y="5937"/>
                </a:lnTo>
                <a:close/>
                <a:moveTo>
                  <a:pt x="11802" y="0"/>
                </a:moveTo>
                <a:lnTo>
                  <a:pt x="11729" y="49"/>
                </a:lnTo>
                <a:lnTo>
                  <a:pt x="11680" y="122"/>
                </a:lnTo>
                <a:lnTo>
                  <a:pt x="11656" y="219"/>
                </a:lnTo>
                <a:lnTo>
                  <a:pt x="11656" y="244"/>
                </a:lnTo>
                <a:lnTo>
                  <a:pt x="11583" y="268"/>
                </a:lnTo>
                <a:lnTo>
                  <a:pt x="11096" y="438"/>
                </a:lnTo>
                <a:lnTo>
                  <a:pt x="10610" y="633"/>
                </a:lnTo>
                <a:lnTo>
                  <a:pt x="10123" y="852"/>
                </a:lnTo>
                <a:lnTo>
                  <a:pt x="9661" y="1119"/>
                </a:lnTo>
                <a:lnTo>
                  <a:pt x="9199" y="1387"/>
                </a:lnTo>
                <a:lnTo>
                  <a:pt x="8980" y="1557"/>
                </a:lnTo>
                <a:lnTo>
                  <a:pt x="8785" y="1728"/>
                </a:lnTo>
                <a:lnTo>
                  <a:pt x="8590" y="1898"/>
                </a:lnTo>
                <a:lnTo>
                  <a:pt x="8420" y="2093"/>
                </a:lnTo>
                <a:lnTo>
                  <a:pt x="8250" y="2287"/>
                </a:lnTo>
                <a:lnTo>
                  <a:pt x="8104" y="2506"/>
                </a:lnTo>
                <a:lnTo>
                  <a:pt x="8006" y="2677"/>
                </a:lnTo>
                <a:lnTo>
                  <a:pt x="7933" y="2871"/>
                </a:lnTo>
                <a:lnTo>
                  <a:pt x="7860" y="3066"/>
                </a:lnTo>
                <a:lnTo>
                  <a:pt x="7836" y="3261"/>
                </a:lnTo>
                <a:lnTo>
                  <a:pt x="7812" y="3480"/>
                </a:lnTo>
                <a:lnTo>
                  <a:pt x="7812" y="3674"/>
                </a:lnTo>
                <a:lnTo>
                  <a:pt x="7836" y="3869"/>
                </a:lnTo>
                <a:lnTo>
                  <a:pt x="7885" y="4088"/>
                </a:lnTo>
                <a:lnTo>
                  <a:pt x="7909" y="4210"/>
                </a:lnTo>
                <a:lnTo>
                  <a:pt x="7982" y="4356"/>
                </a:lnTo>
                <a:lnTo>
                  <a:pt x="8079" y="4502"/>
                </a:lnTo>
                <a:lnTo>
                  <a:pt x="8177" y="4648"/>
                </a:lnTo>
                <a:lnTo>
                  <a:pt x="8104" y="4745"/>
                </a:lnTo>
                <a:lnTo>
                  <a:pt x="7933" y="4453"/>
                </a:lnTo>
                <a:lnTo>
                  <a:pt x="7739" y="4039"/>
                </a:lnTo>
                <a:lnTo>
                  <a:pt x="7593" y="3820"/>
                </a:lnTo>
                <a:lnTo>
                  <a:pt x="7447" y="3601"/>
                </a:lnTo>
                <a:lnTo>
                  <a:pt x="7276" y="3407"/>
                </a:lnTo>
                <a:lnTo>
                  <a:pt x="7106" y="3236"/>
                </a:lnTo>
                <a:lnTo>
                  <a:pt x="6911" y="3115"/>
                </a:lnTo>
                <a:lnTo>
                  <a:pt x="6717" y="3017"/>
                </a:lnTo>
                <a:lnTo>
                  <a:pt x="6644" y="3017"/>
                </a:lnTo>
                <a:lnTo>
                  <a:pt x="6595" y="3066"/>
                </a:lnTo>
                <a:lnTo>
                  <a:pt x="6546" y="3115"/>
                </a:lnTo>
                <a:lnTo>
                  <a:pt x="6546" y="3188"/>
                </a:lnTo>
                <a:lnTo>
                  <a:pt x="6595" y="3358"/>
                </a:lnTo>
                <a:lnTo>
                  <a:pt x="6668" y="3504"/>
                </a:lnTo>
                <a:lnTo>
                  <a:pt x="6887" y="3772"/>
                </a:lnTo>
                <a:lnTo>
                  <a:pt x="7155" y="4161"/>
                </a:lnTo>
                <a:lnTo>
                  <a:pt x="7398" y="4575"/>
                </a:lnTo>
                <a:lnTo>
                  <a:pt x="7617" y="4964"/>
                </a:lnTo>
                <a:lnTo>
                  <a:pt x="7787" y="5378"/>
                </a:lnTo>
                <a:lnTo>
                  <a:pt x="7909" y="5767"/>
                </a:lnTo>
                <a:lnTo>
                  <a:pt x="7958" y="5937"/>
                </a:lnTo>
                <a:lnTo>
                  <a:pt x="8055" y="6108"/>
                </a:lnTo>
                <a:lnTo>
                  <a:pt x="7641" y="6059"/>
                </a:lnTo>
                <a:lnTo>
                  <a:pt x="7228" y="5962"/>
                </a:lnTo>
                <a:lnTo>
                  <a:pt x="6936" y="5864"/>
                </a:lnTo>
                <a:lnTo>
                  <a:pt x="6668" y="5743"/>
                </a:lnTo>
                <a:lnTo>
                  <a:pt x="6400" y="5645"/>
                </a:lnTo>
                <a:lnTo>
                  <a:pt x="6279" y="5621"/>
                </a:lnTo>
                <a:lnTo>
                  <a:pt x="6133" y="5597"/>
                </a:lnTo>
                <a:lnTo>
                  <a:pt x="6084" y="5597"/>
                </a:lnTo>
                <a:lnTo>
                  <a:pt x="6060" y="5621"/>
                </a:lnTo>
                <a:lnTo>
                  <a:pt x="5865" y="5548"/>
                </a:lnTo>
                <a:lnTo>
                  <a:pt x="5670" y="5499"/>
                </a:lnTo>
                <a:lnTo>
                  <a:pt x="5476" y="5475"/>
                </a:lnTo>
                <a:lnTo>
                  <a:pt x="5257" y="5451"/>
                </a:lnTo>
                <a:lnTo>
                  <a:pt x="5062" y="5451"/>
                </a:lnTo>
                <a:lnTo>
                  <a:pt x="4867" y="5475"/>
                </a:lnTo>
                <a:lnTo>
                  <a:pt x="4478" y="5524"/>
                </a:lnTo>
                <a:lnTo>
                  <a:pt x="4089" y="5645"/>
                </a:lnTo>
                <a:lnTo>
                  <a:pt x="3699" y="5791"/>
                </a:lnTo>
                <a:lnTo>
                  <a:pt x="3334" y="5986"/>
                </a:lnTo>
                <a:lnTo>
                  <a:pt x="2994" y="6181"/>
                </a:lnTo>
                <a:lnTo>
                  <a:pt x="2604" y="6448"/>
                </a:lnTo>
                <a:lnTo>
                  <a:pt x="2264" y="6765"/>
                </a:lnTo>
                <a:lnTo>
                  <a:pt x="1948" y="7081"/>
                </a:lnTo>
                <a:lnTo>
                  <a:pt x="1631" y="7422"/>
                </a:lnTo>
                <a:lnTo>
                  <a:pt x="1364" y="7811"/>
                </a:lnTo>
                <a:lnTo>
                  <a:pt x="1120" y="8200"/>
                </a:lnTo>
                <a:lnTo>
                  <a:pt x="877" y="8590"/>
                </a:lnTo>
                <a:lnTo>
                  <a:pt x="682" y="9003"/>
                </a:lnTo>
                <a:lnTo>
                  <a:pt x="512" y="9417"/>
                </a:lnTo>
                <a:lnTo>
                  <a:pt x="342" y="9855"/>
                </a:lnTo>
                <a:lnTo>
                  <a:pt x="220" y="10293"/>
                </a:lnTo>
                <a:lnTo>
                  <a:pt x="123" y="10731"/>
                </a:lnTo>
                <a:lnTo>
                  <a:pt x="50" y="11193"/>
                </a:lnTo>
                <a:lnTo>
                  <a:pt x="25" y="11631"/>
                </a:lnTo>
                <a:lnTo>
                  <a:pt x="1" y="12093"/>
                </a:lnTo>
                <a:lnTo>
                  <a:pt x="1" y="12531"/>
                </a:lnTo>
                <a:lnTo>
                  <a:pt x="50" y="12994"/>
                </a:lnTo>
                <a:lnTo>
                  <a:pt x="123" y="13432"/>
                </a:lnTo>
                <a:lnTo>
                  <a:pt x="196" y="13870"/>
                </a:lnTo>
                <a:lnTo>
                  <a:pt x="317" y="14308"/>
                </a:lnTo>
                <a:lnTo>
                  <a:pt x="463" y="14746"/>
                </a:lnTo>
                <a:lnTo>
                  <a:pt x="634" y="15159"/>
                </a:lnTo>
                <a:lnTo>
                  <a:pt x="828" y="15573"/>
                </a:lnTo>
                <a:lnTo>
                  <a:pt x="1047" y="15987"/>
                </a:lnTo>
                <a:lnTo>
                  <a:pt x="1291" y="16352"/>
                </a:lnTo>
                <a:lnTo>
                  <a:pt x="1558" y="16717"/>
                </a:lnTo>
                <a:lnTo>
                  <a:pt x="1826" y="17057"/>
                </a:lnTo>
                <a:lnTo>
                  <a:pt x="2118" y="17373"/>
                </a:lnTo>
                <a:lnTo>
                  <a:pt x="2458" y="17665"/>
                </a:lnTo>
                <a:lnTo>
                  <a:pt x="2775" y="17957"/>
                </a:lnTo>
                <a:lnTo>
                  <a:pt x="3140" y="18225"/>
                </a:lnTo>
                <a:lnTo>
                  <a:pt x="3505" y="18468"/>
                </a:lnTo>
                <a:lnTo>
                  <a:pt x="3870" y="18687"/>
                </a:lnTo>
                <a:lnTo>
                  <a:pt x="4235" y="18882"/>
                </a:lnTo>
                <a:lnTo>
                  <a:pt x="4429" y="18955"/>
                </a:lnTo>
                <a:lnTo>
                  <a:pt x="4648" y="19004"/>
                </a:lnTo>
                <a:lnTo>
                  <a:pt x="4843" y="19052"/>
                </a:lnTo>
                <a:lnTo>
                  <a:pt x="5257" y="19052"/>
                </a:lnTo>
                <a:lnTo>
                  <a:pt x="5451" y="19004"/>
                </a:lnTo>
                <a:lnTo>
                  <a:pt x="5646" y="18931"/>
                </a:lnTo>
                <a:lnTo>
                  <a:pt x="5841" y="18858"/>
                </a:lnTo>
                <a:lnTo>
                  <a:pt x="6230" y="18639"/>
                </a:lnTo>
                <a:lnTo>
                  <a:pt x="6571" y="18444"/>
                </a:lnTo>
                <a:lnTo>
                  <a:pt x="6790" y="18322"/>
                </a:lnTo>
                <a:lnTo>
                  <a:pt x="6984" y="18225"/>
                </a:lnTo>
                <a:lnTo>
                  <a:pt x="7203" y="18152"/>
                </a:lnTo>
                <a:lnTo>
                  <a:pt x="7398" y="18079"/>
                </a:lnTo>
                <a:lnTo>
                  <a:pt x="7617" y="18055"/>
                </a:lnTo>
                <a:lnTo>
                  <a:pt x="7836" y="18055"/>
                </a:lnTo>
                <a:lnTo>
                  <a:pt x="8079" y="18103"/>
                </a:lnTo>
                <a:lnTo>
                  <a:pt x="8298" y="18152"/>
                </a:lnTo>
                <a:lnTo>
                  <a:pt x="8736" y="18298"/>
                </a:lnTo>
                <a:lnTo>
                  <a:pt x="9150" y="18468"/>
                </a:lnTo>
                <a:lnTo>
                  <a:pt x="9564" y="18663"/>
                </a:lnTo>
                <a:lnTo>
                  <a:pt x="10002" y="18833"/>
                </a:lnTo>
                <a:lnTo>
                  <a:pt x="10220" y="18906"/>
                </a:lnTo>
                <a:lnTo>
                  <a:pt x="10439" y="18931"/>
                </a:lnTo>
                <a:lnTo>
                  <a:pt x="10634" y="18955"/>
                </a:lnTo>
                <a:lnTo>
                  <a:pt x="11048" y="18955"/>
                </a:lnTo>
                <a:lnTo>
                  <a:pt x="11242" y="18906"/>
                </a:lnTo>
                <a:lnTo>
                  <a:pt x="11461" y="18858"/>
                </a:lnTo>
                <a:lnTo>
                  <a:pt x="11632" y="18809"/>
                </a:lnTo>
                <a:lnTo>
                  <a:pt x="12021" y="18639"/>
                </a:lnTo>
                <a:lnTo>
                  <a:pt x="12386" y="18420"/>
                </a:lnTo>
                <a:lnTo>
                  <a:pt x="12727" y="18176"/>
                </a:lnTo>
                <a:lnTo>
                  <a:pt x="13067" y="17884"/>
                </a:lnTo>
                <a:lnTo>
                  <a:pt x="13335" y="17641"/>
                </a:lnTo>
                <a:lnTo>
                  <a:pt x="13603" y="17349"/>
                </a:lnTo>
                <a:lnTo>
                  <a:pt x="13846" y="17081"/>
                </a:lnTo>
                <a:lnTo>
                  <a:pt x="14089" y="16790"/>
                </a:lnTo>
                <a:lnTo>
                  <a:pt x="14308" y="16473"/>
                </a:lnTo>
                <a:lnTo>
                  <a:pt x="14503" y="16157"/>
                </a:lnTo>
                <a:lnTo>
                  <a:pt x="14698" y="15841"/>
                </a:lnTo>
                <a:lnTo>
                  <a:pt x="14868" y="15524"/>
                </a:lnTo>
                <a:lnTo>
                  <a:pt x="15038" y="15184"/>
                </a:lnTo>
                <a:lnTo>
                  <a:pt x="15160" y="14843"/>
                </a:lnTo>
                <a:lnTo>
                  <a:pt x="15282" y="14478"/>
                </a:lnTo>
                <a:lnTo>
                  <a:pt x="15403" y="14137"/>
                </a:lnTo>
                <a:lnTo>
                  <a:pt x="15501" y="13772"/>
                </a:lnTo>
                <a:lnTo>
                  <a:pt x="15574" y="13407"/>
                </a:lnTo>
                <a:lnTo>
                  <a:pt x="15622" y="13042"/>
                </a:lnTo>
                <a:lnTo>
                  <a:pt x="15671" y="12677"/>
                </a:lnTo>
                <a:lnTo>
                  <a:pt x="15720" y="12629"/>
                </a:lnTo>
                <a:lnTo>
                  <a:pt x="15744" y="12580"/>
                </a:lnTo>
                <a:lnTo>
                  <a:pt x="15744" y="12556"/>
                </a:lnTo>
                <a:lnTo>
                  <a:pt x="15695" y="12483"/>
                </a:lnTo>
                <a:lnTo>
                  <a:pt x="15720" y="11996"/>
                </a:lnTo>
                <a:lnTo>
                  <a:pt x="15720" y="11509"/>
                </a:lnTo>
                <a:lnTo>
                  <a:pt x="15671" y="10998"/>
                </a:lnTo>
                <a:lnTo>
                  <a:pt x="15622" y="10512"/>
                </a:lnTo>
                <a:lnTo>
                  <a:pt x="15525" y="10074"/>
                </a:lnTo>
                <a:lnTo>
                  <a:pt x="15403" y="9636"/>
                </a:lnTo>
                <a:lnTo>
                  <a:pt x="15257" y="9173"/>
                </a:lnTo>
                <a:lnTo>
                  <a:pt x="15087" y="8711"/>
                </a:lnTo>
                <a:lnTo>
                  <a:pt x="14892" y="8273"/>
                </a:lnTo>
                <a:lnTo>
                  <a:pt x="14649" y="7860"/>
                </a:lnTo>
                <a:lnTo>
                  <a:pt x="14381" y="7446"/>
                </a:lnTo>
                <a:lnTo>
                  <a:pt x="14089" y="7032"/>
                </a:lnTo>
                <a:lnTo>
                  <a:pt x="13773" y="6692"/>
                </a:lnTo>
                <a:lnTo>
                  <a:pt x="13432" y="6351"/>
                </a:lnTo>
                <a:lnTo>
                  <a:pt x="13067" y="6059"/>
                </a:lnTo>
                <a:lnTo>
                  <a:pt x="12678" y="5816"/>
                </a:lnTo>
                <a:lnTo>
                  <a:pt x="12483" y="5718"/>
                </a:lnTo>
                <a:lnTo>
                  <a:pt x="12264" y="5645"/>
                </a:lnTo>
                <a:lnTo>
                  <a:pt x="12070" y="5572"/>
                </a:lnTo>
                <a:lnTo>
                  <a:pt x="11826" y="5499"/>
                </a:lnTo>
                <a:lnTo>
                  <a:pt x="11607" y="5451"/>
                </a:lnTo>
                <a:lnTo>
                  <a:pt x="11388" y="5426"/>
                </a:lnTo>
                <a:lnTo>
                  <a:pt x="10902" y="5426"/>
                </a:lnTo>
                <a:lnTo>
                  <a:pt x="10853" y="5329"/>
                </a:lnTo>
                <a:lnTo>
                  <a:pt x="10756" y="5280"/>
                </a:lnTo>
                <a:lnTo>
                  <a:pt x="10658" y="5256"/>
                </a:lnTo>
                <a:lnTo>
                  <a:pt x="10610" y="5280"/>
                </a:lnTo>
                <a:lnTo>
                  <a:pt x="10561" y="5305"/>
                </a:lnTo>
                <a:lnTo>
                  <a:pt x="10075" y="5597"/>
                </a:lnTo>
                <a:lnTo>
                  <a:pt x="9807" y="5743"/>
                </a:lnTo>
                <a:lnTo>
                  <a:pt x="9564" y="5840"/>
                </a:lnTo>
                <a:lnTo>
                  <a:pt x="9320" y="5937"/>
                </a:lnTo>
                <a:lnTo>
                  <a:pt x="9053" y="6035"/>
                </a:lnTo>
                <a:lnTo>
                  <a:pt x="8761" y="6083"/>
                </a:lnTo>
                <a:lnTo>
                  <a:pt x="8469" y="6108"/>
                </a:lnTo>
                <a:lnTo>
                  <a:pt x="8469" y="6108"/>
                </a:lnTo>
                <a:lnTo>
                  <a:pt x="8493" y="5864"/>
                </a:lnTo>
                <a:lnTo>
                  <a:pt x="8444" y="5597"/>
                </a:lnTo>
                <a:lnTo>
                  <a:pt x="8371" y="5353"/>
                </a:lnTo>
                <a:lnTo>
                  <a:pt x="8274" y="5086"/>
                </a:lnTo>
                <a:lnTo>
                  <a:pt x="8542" y="4867"/>
                </a:lnTo>
                <a:lnTo>
                  <a:pt x="8639" y="4891"/>
                </a:lnTo>
                <a:lnTo>
                  <a:pt x="8712" y="4867"/>
                </a:lnTo>
                <a:lnTo>
                  <a:pt x="8736" y="4842"/>
                </a:lnTo>
                <a:lnTo>
                  <a:pt x="8761" y="4818"/>
                </a:lnTo>
                <a:lnTo>
                  <a:pt x="8907" y="4891"/>
                </a:lnTo>
                <a:lnTo>
                  <a:pt x="9077" y="4940"/>
                </a:lnTo>
                <a:lnTo>
                  <a:pt x="9247" y="4964"/>
                </a:lnTo>
                <a:lnTo>
                  <a:pt x="9418" y="4988"/>
                </a:lnTo>
                <a:lnTo>
                  <a:pt x="9588" y="4964"/>
                </a:lnTo>
                <a:lnTo>
                  <a:pt x="9758" y="4940"/>
                </a:lnTo>
                <a:lnTo>
                  <a:pt x="9953" y="4891"/>
                </a:lnTo>
                <a:lnTo>
                  <a:pt x="10123" y="4842"/>
                </a:lnTo>
                <a:lnTo>
                  <a:pt x="10464" y="4672"/>
                </a:lnTo>
                <a:lnTo>
                  <a:pt x="10756" y="4477"/>
                </a:lnTo>
                <a:lnTo>
                  <a:pt x="11048" y="4258"/>
                </a:lnTo>
                <a:lnTo>
                  <a:pt x="11267" y="4015"/>
                </a:lnTo>
                <a:lnTo>
                  <a:pt x="11413" y="3820"/>
                </a:lnTo>
                <a:lnTo>
                  <a:pt x="11559" y="3626"/>
                </a:lnTo>
                <a:lnTo>
                  <a:pt x="11680" y="3407"/>
                </a:lnTo>
                <a:lnTo>
                  <a:pt x="11778" y="3163"/>
                </a:lnTo>
                <a:lnTo>
                  <a:pt x="11851" y="2944"/>
                </a:lnTo>
                <a:lnTo>
                  <a:pt x="11924" y="2701"/>
                </a:lnTo>
                <a:lnTo>
                  <a:pt x="12045" y="2214"/>
                </a:lnTo>
                <a:lnTo>
                  <a:pt x="12094" y="1703"/>
                </a:lnTo>
                <a:lnTo>
                  <a:pt x="12118" y="1217"/>
                </a:lnTo>
                <a:lnTo>
                  <a:pt x="12118" y="706"/>
                </a:lnTo>
                <a:lnTo>
                  <a:pt x="12118" y="219"/>
                </a:lnTo>
                <a:lnTo>
                  <a:pt x="12094" y="122"/>
                </a:lnTo>
                <a:lnTo>
                  <a:pt x="12045" y="49"/>
                </a:lnTo>
                <a:lnTo>
                  <a:pt x="119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9"/>
          <p:cNvSpPr/>
          <p:nvPr/>
        </p:nvSpPr>
        <p:spPr>
          <a:xfrm>
            <a:off x="3988534" y="3899357"/>
            <a:ext cx="386789" cy="350977"/>
          </a:xfrm>
          <a:custGeom>
            <a:avLst/>
            <a:gdLst/>
            <a:ahLst/>
            <a:cxnLst/>
            <a:rect l="l" t="t" r="r" b="b"/>
            <a:pathLst>
              <a:path w="22606" h="20513" extrusionOk="0">
                <a:moveTo>
                  <a:pt x="3650" y="5086"/>
                </a:moveTo>
                <a:lnTo>
                  <a:pt x="3650" y="5280"/>
                </a:lnTo>
                <a:lnTo>
                  <a:pt x="3650" y="5451"/>
                </a:lnTo>
                <a:lnTo>
                  <a:pt x="3650" y="5621"/>
                </a:lnTo>
                <a:lnTo>
                  <a:pt x="3431" y="5475"/>
                </a:lnTo>
                <a:lnTo>
                  <a:pt x="3212" y="5329"/>
                </a:lnTo>
                <a:lnTo>
                  <a:pt x="3431" y="5207"/>
                </a:lnTo>
                <a:lnTo>
                  <a:pt x="3650" y="5086"/>
                </a:lnTo>
                <a:close/>
                <a:moveTo>
                  <a:pt x="18323" y="4915"/>
                </a:moveTo>
                <a:lnTo>
                  <a:pt x="18736" y="5134"/>
                </a:lnTo>
                <a:lnTo>
                  <a:pt x="19150" y="5353"/>
                </a:lnTo>
                <a:lnTo>
                  <a:pt x="18347" y="5889"/>
                </a:lnTo>
                <a:lnTo>
                  <a:pt x="18347" y="5451"/>
                </a:lnTo>
                <a:lnTo>
                  <a:pt x="18347" y="5183"/>
                </a:lnTo>
                <a:lnTo>
                  <a:pt x="18323" y="4915"/>
                </a:lnTo>
                <a:close/>
                <a:moveTo>
                  <a:pt x="4380" y="4599"/>
                </a:moveTo>
                <a:lnTo>
                  <a:pt x="4307" y="4964"/>
                </a:lnTo>
                <a:lnTo>
                  <a:pt x="4283" y="5329"/>
                </a:lnTo>
                <a:lnTo>
                  <a:pt x="4283" y="5718"/>
                </a:lnTo>
                <a:lnTo>
                  <a:pt x="4307" y="6083"/>
                </a:lnTo>
                <a:lnTo>
                  <a:pt x="4307" y="6083"/>
                </a:lnTo>
                <a:lnTo>
                  <a:pt x="3869" y="5767"/>
                </a:lnTo>
                <a:lnTo>
                  <a:pt x="3845" y="5451"/>
                </a:lnTo>
                <a:lnTo>
                  <a:pt x="3821" y="5232"/>
                </a:lnTo>
                <a:lnTo>
                  <a:pt x="3796" y="4988"/>
                </a:lnTo>
                <a:lnTo>
                  <a:pt x="4380" y="4599"/>
                </a:lnTo>
                <a:close/>
                <a:moveTo>
                  <a:pt x="17569" y="4453"/>
                </a:moveTo>
                <a:lnTo>
                  <a:pt x="18201" y="4842"/>
                </a:lnTo>
                <a:lnTo>
                  <a:pt x="18153" y="5086"/>
                </a:lnTo>
                <a:lnTo>
                  <a:pt x="18104" y="5329"/>
                </a:lnTo>
                <a:lnTo>
                  <a:pt x="18080" y="5694"/>
                </a:lnTo>
                <a:lnTo>
                  <a:pt x="18055" y="5864"/>
                </a:lnTo>
                <a:lnTo>
                  <a:pt x="18055" y="6059"/>
                </a:lnTo>
                <a:lnTo>
                  <a:pt x="17398" y="6473"/>
                </a:lnTo>
                <a:lnTo>
                  <a:pt x="17471" y="5913"/>
                </a:lnTo>
                <a:lnTo>
                  <a:pt x="17520" y="5353"/>
                </a:lnTo>
                <a:lnTo>
                  <a:pt x="17569" y="4915"/>
                </a:lnTo>
                <a:lnTo>
                  <a:pt x="17569" y="4672"/>
                </a:lnTo>
                <a:lnTo>
                  <a:pt x="17569" y="4453"/>
                </a:lnTo>
                <a:close/>
                <a:moveTo>
                  <a:pt x="5135" y="4161"/>
                </a:moveTo>
                <a:lnTo>
                  <a:pt x="5110" y="4380"/>
                </a:lnTo>
                <a:lnTo>
                  <a:pt x="5086" y="4648"/>
                </a:lnTo>
                <a:lnTo>
                  <a:pt x="5086" y="5134"/>
                </a:lnTo>
                <a:lnTo>
                  <a:pt x="5013" y="6546"/>
                </a:lnTo>
                <a:lnTo>
                  <a:pt x="4575" y="6278"/>
                </a:lnTo>
                <a:lnTo>
                  <a:pt x="4575" y="5378"/>
                </a:lnTo>
                <a:lnTo>
                  <a:pt x="4575" y="4940"/>
                </a:lnTo>
                <a:lnTo>
                  <a:pt x="4575" y="4721"/>
                </a:lnTo>
                <a:lnTo>
                  <a:pt x="4551" y="4502"/>
                </a:lnTo>
                <a:lnTo>
                  <a:pt x="4599" y="4477"/>
                </a:lnTo>
                <a:lnTo>
                  <a:pt x="5135" y="4161"/>
                </a:lnTo>
                <a:close/>
                <a:moveTo>
                  <a:pt x="5889" y="3699"/>
                </a:moveTo>
                <a:lnTo>
                  <a:pt x="5865" y="4088"/>
                </a:lnTo>
                <a:lnTo>
                  <a:pt x="5865" y="4453"/>
                </a:lnTo>
                <a:lnTo>
                  <a:pt x="5865" y="5232"/>
                </a:lnTo>
                <a:lnTo>
                  <a:pt x="5840" y="6132"/>
                </a:lnTo>
                <a:lnTo>
                  <a:pt x="5816" y="6594"/>
                </a:lnTo>
                <a:lnTo>
                  <a:pt x="5816" y="7032"/>
                </a:lnTo>
                <a:lnTo>
                  <a:pt x="5256" y="6692"/>
                </a:lnTo>
                <a:lnTo>
                  <a:pt x="5305" y="5305"/>
                </a:lnTo>
                <a:lnTo>
                  <a:pt x="5354" y="4672"/>
                </a:lnTo>
                <a:lnTo>
                  <a:pt x="5354" y="4356"/>
                </a:lnTo>
                <a:lnTo>
                  <a:pt x="5329" y="4039"/>
                </a:lnTo>
                <a:lnTo>
                  <a:pt x="5889" y="3699"/>
                </a:lnTo>
                <a:close/>
                <a:moveTo>
                  <a:pt x="15817" y="3407"/>
                </a:moveTo>
                <a:lnTo>
                  <a:pt x="17252" y="4258"/>
                </a:lnTo>
                <a:lnTo>
                  <a:pt x="17374" y="4331"/>
                </a:lnTo>
                <a:lnTo>
                  <a:pt x="17350" y="4526"/>
                </a:lnTo>
                <a:lnTo>
                  <a:pt x="17325" y="4745"/>
                </a:lnTo>
                <a:lnTo>
                  <a:pt x="17325" y="5159"/>
                </a:lnTo>
                <a:lnTo>
                  <a:pt x="17301" y="5840"/>
                </a:lnTo>
                <a:lnTo>
                  <a:pt x="17325" y="6497"/>
                </a:lnTo>
                <a:lnTo>
                  <a:pt x="16668" y="6911"/>
                </a:lnTo>
                <a:lnTo>
                  <a:pt x="16693" y="6594"/>
                </a:lnTo>
                <a:lnTo>
                  <a:pt x="16693" y="6254"/>
                </a:lnTo>
                <a:lnTo>
                  <a:pt x="16693" y="5597"/>
                </a:lnTo>
                <a:lnTo>
                  <a:pt x="16717" y="5183"/>
                </a:lnTo>
                <a:lnTo>
                  <a:pt x="16741" y="4745"/>
                </a:lnTo>
                <a:lnTo>
                  <a:pt x="16741" y="4526"/>
                </a:lnTo>
                <a:lnTo>
                  <a:pt x="16717" y="4307"/>
                </a:lnTo>
                <a:lnTo>
                  <a:pt x="16693" y="4112"/>
                </a:lnTo>
                <a:lnTo>
                  <a:pt x="16620" y="3918"/>
                </a:lnTo>
                <a:lnTo>
                  <a:pt x="16595" y="3893"/>
                </a:lnTo>
                <a:lnTo>
                  <a:pt x="16571" y="3893"/>
                </a:lnTo>
                <a:lnTo>
                  <a:pt x="16498" y="4088"/>
                </a:lnTo>
                <a:lnTo>
                  <a:pt x="16474" y="4258"/>
                </a:lnTo>
                <a:lnTo>
                  <a:pt x="16449" y="4453"/>
                </a:lnTo>
                <a:lnTo>
                  <a:pt x="16425" y="4648"/>
                </a:lnTo>
                <a:lnTo>
                  <a:pt x="16449" y="5426"/>
                </a:lnTo>
                <a:lnTo>
                  <a:pt x="16425" y="6229"/>
                </a:lnTo>
                <a:lnTo>
                  <a:pt x="16425" y="6643"/>
                </a:lnTo>
                <a:lnTo>
                  <a:pt x="16474" y="7032"/>
                </a:lnTo>
                <a:lnTo>
                  <a:pt x="15963" y="7324"/>
                </a:lnTo>
                <a:lnTo>
                  <a:pt x="15914" y="5280"/>
                </a:lnTo>
                <a:lnTo>
                  <a:pt x="15914" y="4331"/>
                </a:lnTo>
                <a:lnTo>
                  <a:pt x="15890" y="3869"/>
                </a:lnTo>
                <a:lnTo>
                  <a:pt x="15817" y="3407"/>
                </a:lnTo>
                <a:close/>
                <a:moveTo>
                  <a:pt x="6814" y="3139"/>
                </a:moveTo>
                <a:lnTo>
                  <a:pt x="6789" y="3382"/>
                </a:lnTo>
                <a:lnTo>
                  <a:pt x="6765" y="3650"/>
                </a:lnTo>
                <a:lnTo>
                  <a:pt x="6765" y="4137"/>
                </a:lnTo>
                <a:lnTo>
                  <a:pt x="6765" y="5134"/>
                </a:lnTo>
                <a:lnTo>
                  <a:pt x="6716" y="6351"/>
                </a:lnTo>
                <a:lnTo>
                  <a:pt x="6716" y="6959"/>
                </a:lnTo>
                <a:lnTo>
                  <a:pt x="6716" y="7543"/>
                </a:lnTo>
                <a:lnTo>
                  <a:pt x="6084" y="7203"/>
                </a:lnTo>
                <a:lnTo>
                  <a:pt x="6108" y="6740"/>
                </a:lnTo>
                <a:lnTo>
                  <a:pt x="6108" y="6302"/>
                </a:lnTo>
                <a:lnTo>
                  <a:pt x="6108" y="5402"/>
                </a:lnTo>
                <a:lnTo>
                  <a:pt x="6132" y="4502"/>
                </a:lnTo>
                <a:lnTo>
                  <a:pt x="6132" y="4039"/>
                </a:lnTo>
                <a:lnTo>
                  <a:pt x="6084" y="3577"/>
                </a:lnTo>
                <a:lnTo>
                  <a:pt x="6814" y="3139"/>
                </a:lnTo>
                <a:close/>
                <a:moveTo>
                  <a:pt x="15087" y="2969"/>
                </a:moveTo>
                <a:lnTo>
                  <a:pt x="15695" y="3334"/>
                </a:lnTo>
                <a:lnTo>
                  <a:pt x="15671" y="3820"/>
                </a:lnTo>
                <a:lnTo>
                  <a:pt x="15646" y="4307"/>
                </a:lnTo>
                <a:lnTo>
                  <a:pt x="15695" y="5280"/>
                </a:lnTo>
                <a:lnTo>
                  <a:pt x="15768" y="7446"/>
                </a:lnTo>
                <a:lnTo>
                  <a:pt x="15695" y="7495"/>
                </a:lnTo>
                <a:lnTo>
                  <a:pt x="15111" y="7811"/>
                </a:lnTo>
                <a:lnTo>
                  <a:pt x="15135" y="7178"/>
                </a:lnTo>
                <a:lnTo>
                  <a:pt x="15135" y="6546"/>
                </a:lnTo>
                <a:lnTo>
                  <a:pt x="15135" y="5280"/>
                </a:lnTo>
                <a:lnTo>
                  <a:pt x="15135" y="3942"/>
                </a:lnTo>
                <a:lnTo>
                  <a:pt x="15135" y="3455"/>
                </a:lnTo>
                <a:lnTo>
                  <a:pt x="15111" y="3212"/>
                </a:lnTo>
                <a:lnTo>
                  <a:pt x="15087" y="2969"/>
                </a:lnTo>
                <a:close/>
                <a:moveTo>
                  <a:pt x="7665" y="2628"/>
                </a:moveTo>
                <a:lnTo>
                  <a:pt x="7641" y="2871"/>
                </a:lnTo>
                <a:lnTo>
                  <a:pt x="7617" y="3115"/>
                </a:lnTo>
                <a:lnTo>
                  <a:pt x="7568" y="3577"/>
                </a:lnTo>
                <a:lnTo>
                  <a:pt x="7495" y="5110"/>
                </a:lnTo>
                <a:lnTo>
                  <a:pt x="7446" y="6497"/>
                </a:lnTo>
                <a:lnTo>
                  <a:pt x="7398" y="7908"/>
                </a:lnTo>
                <a:lnTo>
                  <a:pt x="6984" y="7689"/>
                </a:lnTo>
                <a:lnTo>
                  <a:pt x="7008" y="7105"/>
                </a:lnTo>
                <a:lnTo>
                  <a:pt x="7033" y="6497"/>
                </a:lnTo>
                <a:lnTo>
                  <a:pt x="7033" y="5329"/>
                </a:lnTo>
                <a:lnTo>
                  <a:pt x="7057" y="4769"/>
                </a:lnTo>
                <a:lnTo>
                  <a:pt x="7081" y="4185"/>
                </a:lnTo>
                <a:lnTo>
                  <a:pt x="7081" y="3601"/>
                </a:lnTo>
                <a:lnTo>
                  <a:pt x="7057" y="3309"/>
                </a:lnTo>
                <a:lnTo>
                  <a:pt x="7033" y="3017"/>
                </a:lnTo>
                <a:lnTo>
                  <a:pt x="7665" y="2628"/>
                </a:lnTo>
                <a:close/>
                <a:moveTo>
                  <a:pt x="8517" y="2117"/>
                </a:moveTo>
                <a:lnTo>
                  <a:pt x="8468" y="2458"/>
                </a:lnTo>
                <a:lnTo>
                  <a:pt x="8395" y="2798"/>
                </a:lnTo>
                <a:lnTo>
                  <a:pt x="8322" y="3504"/>
                </a:lnTo>
                <a:lnTo>
                  <a:pt x="8274" y="4185"/>
                </a:lnTo>
                <a:lnTo>
                  <a:pt x="8225" y="4867"/>
                </a:lnTo>
                <a:lnTo>
                  <a:pt x="8152" y="5743"/>
                </a:lnTo>
                <a:lnTo>
                  <a:pt x="8079" y="6619"/>
                </a:lnTo>
                <a:lnTo>
                  <a:pt x="8030" y="6984"/>
                </a:lnTo>
                <a:lnTo>
                  <a:pt x="7982" y="7373"/>
                </a:lnTo>
                <a:lnTo>
                  <a:pt x="7860" y="8127"/>
                </a:lnTo>
                <a:lnTo>
                  <a:pt x="7617" y="8006"/>
                </a:lnTo>
                <a:lnTo>
                  <a:pt x="7763" y="5280"/>
                </a:lnTo>
                <a:lnTo>
                  <a:pt x="7811" y="3772"/>
                </a:lnTo>
                <a:lnTo>
                  <a:pt x="7836" y="3163"/>
                </a:lnTo>
                <a:lnTo>
                  <a:pt x="7836" y="2871"/>
                </a:lnTo>
                <a:lnTo>
                  <a:pt x="7787" y="2555"/>
                </a:lnTo>
                <a:lnTo>
                  <a:pt x="8517" y="2117"/>
                </a:lnTo>
                <a:close/>
                <a:moveTo>
                  <a:pt x="14381" y="2531"/>
                </a:moveTo>
                <a:lnTo>
                  <a:pt x="14989" y="2896"/>
                </a:lnTo>
                <a:lnTo>
                  <a:pt x="14941" y="3163"/>
                </a:lnTo>
                <a:lnTo>
                  <a:pt x="14941" y="3431"/>
                </a:lnTo>
                <a:lnTo>
                  <a:pt x="14941" y="3942"/>
                </a:lnTo>
                <a:lnTo>
                  <a:pt x="14941" y="5280"/>
                </a:lnTo>
                <a:lnTo>
                  <a:pt x="14941" y="6594"/>
                </a:lnTo>
                <a:lnTo>
                  <a:pt x="14941" y="7251"/>
                </a:lnTo>
                <a:lnTo>
                  <a:pt x="14965" y="7908"/>
                </a:lnTo>
                <a:lnTo>
                  <a:pt x="14332" y="8249"/>
                </a:lnTo>
                <a:lnTo>
                  <a:pt x="14332" y="6838"/>
                </a:lnTo>
                <a:lnTo>
                  <a:pt x="14308" y="5426"/>
                </a:lnTo>
                <a:lnTo>
                  <a:pt x="14332" y="4721"/>
                </a:lnTo>
                <a:lnTo>
                  <a:pt x="14357" y="3991"/>
                </a:lnTo>
                <a:lnTo>
                  <a:pt x="14381" y="3261"/>
                </a:lnTo>
                <a:lnTo>
                  <a:pt x="14381" y="2531"/>
                </a:lnTo>
                <a:close/>
                <a:moveTo>
                  <a:pt x="9393" y="1606"/>
                </a:moveTo>
                <a:lnTo>
                  <a:pt x="9344" y="1971"/>
                </a:lnTo>
                <a:lnTo>
                  <a:pt x="9320" y="2336"/>
                </a:lnTo>
                <a:lnTo>
                  <a:pt x="9296" y="3042"/>
                </a:lnTo>
                <a:lnTo>
                  <a:pt x="9150" y="4940"/>
                </a:lnTo>
                <a:lnTo>
                  <a:pt x="9004" y="6740"/>
                </a:lnTo>
                <a:lnTo>
                  <a:pt x="8931" y="7641"/>
                </a:lnTo>
                <a:lnTo>
                  <a:pt x="8833" y="8565"/>
                </a:lnTo>
                <a:lnTo>
                  <a:pt x="8055" y="8225"/>
                </a:lnTo>
                <a:lnTo>
                  <a:pt x="8128" y="7519"/>
                </a:lnTo>
                <a:lnTo>
                  <a:pt x="8176" y="6789"/>
                </a:lnTo>
                <a:lnTo>
                  <a:pt x="8201" y="6351"/>
                </a:lnTo>
                <a:lnTo>
                  <a:pt x="8274" y="5937"/>
                </a:lnTo>
                <a:lnTo>
                  <a:pt x="8347" y="5499"/>
                </a:lnTo>
                <a:lnTo>
                  <a:pt x="8420" y="5061"/>
                </a:lnTo>
                <a:lnTo>
                  <a:pt x="8590" y="3504"/>
                </a:lnTo>
                <a:lnTo>
                  <a:pt x="8687" y="2750"/>
                </a:lnTo>
                <a:lnTo>
                  <a:pt x="8736" y="2385"/>
                </a:lnTo>
                <a:lnTo>
                  <a:pt x="8736" y="1995"/>
                </a:lnTo>
                <a:lnTo>
                  <a:pt x="9077" y="1776"/>
                </a:lnTo>
                <a:lnTo>
                  <a:pt x="9393" y="1606"/>
                </a:lnTo>
                <a:close/>
                <a:moveTo>
                  <a:pt x="10123" y="1192"/>
                </a:moveTo>
                <a:lnTo>
                  <a:pt x="10074" y="1387"/>
                </a:lnTo>
                <a:lnTo>
                  <a:pt x="10050" y="1557"/>
                </a:lnTo>
                <a:lnTo>
                  <a:pt x="10026" y="1947"/>
                </a:lnTo>
                <a:lnTo>
                  <a:pt x="9977" y="2701"/>
                </a:lnTo>
                <a:lnTo>
                  <a:pt x="9807" y="4794"/>
                </a:lnTo>
                <a:lnTo>
                  <a:pt x="9734" y="5840"/>
                </a:lnTo>
                <a:lnTo>
                  <a:pt x="9685" y="6886"/>
                </a:lnTo>
                <a:lnTo>
                  <a:pt x="9661" y="7373"/>
                </a:lnTo>
                <a:lnTo>
                  <a:pt x="9612" y="7860"/>
                </a:lnTo>
                <a:lnTo>
                  <a:pt x="9563" y="8371"/>
                </a:lnTo>
                <a:lnTo>
                  <a:pt x="9539" y="8857"/>
                </a:lnTo>
                <a:lnTo>
                  <a:pt x="9028" y="8638"/>
                </a:lnTo>
                <a:lnTo>
                  <a:pt x="9271" y="6886"/>
                </a:lnTo>
                <a:lnTo>
                  <a:pt x="9369" y="6010"/>
                </a:lnTo>
                <a:lnTo>
                  <a:pt x="9442" y="5110"/>
                </a:lnTo>
                <a:lnTo>
                  <a:pt x="9563" y="3236"/>
                </a:lnTo>
                <a:lnTo>
                  <a:pt x="9636" y="2360"/>
                </a:lnTo>
                <a:lnTo>
                  <a:pt x="9636" y="1922"/>
                </a:lnTo>
                <a:lnTo>
                  <a:pt x="9612" y="1484"/>
                </a:lnTo>
                <a:lnTo>
                  <a:pt x="10123" y="1192"/>
                </a:lnTo>
                <a:close/>
                <a:moveTo>
                  <a:pt x="12751" y="1557"/>
                </a:moveTo>
                <a:lnTo>
                  <a:pt x="12945" y="1655"/>
                </a:lnTo>
                <a:lnTo>
                  <a:pt x="13408" y="1947"/>
                </a:lnTo>
                <a:lnTo>
                  <a:pt x="13335" y="2093"/>
                </a:lnTo>
                <a:lnTo>
                  <a:pt x="13310" y="2239"/>
                </a:lnTo>
                <a:lnTo>
                  <a:pt x="13286" y="2555"/>
                </a:lnTo>
                <a:lnTo>
                  <a:pt x="13286" y="3212"/>
                </a:lnTo>
                <a:lnTo>
                  <a:pt x="13286" y="4940"/>
                </a:lnTo>
                <a:lnTo>
                  <a:pt x="13286" y="5791"/>
                </a:lnTo>
                <a:lnTo>
                  <a:pt x="13335" y="6667"/>
                </a:lnTo>
                <a:lnTo>
                  <a:pt x="13383" y="7519"/>
                </a:lnTo>
                <a:lnTo>
                  <a:pt x="13505" y="8371"/>
                </a:lnTo>
                <a:lnTo>
                  <a:pt x="13505" y="8395"/>
                </a:lnTo>
                <a:lnTo>
                  <a:pt x="13554" y="8395"/>
                </a:lnTo>
                <a:lnTo>
                  <a:pt x="13554" y="8371"/>
                </a:lnTo>
                <a:lnTo>
                  <a:pt x="13602" y="7519"/>
                </a:lnTo>
                <a:lnTo>
                  <a:pt x="13602" y="6643"/>
                </a:lnTo>
                <a:lnTo>
                  <a:pt x="13602" y="4940"/>
                </a:lnTo>
                <a:lnTo>
                  <a:pt x="13602" y="3212"/>
                </a:lnTo>
                <a:lnTo>
                  <a:pt x="13651" y="2628"/>
                </a:lnTo>
                <a:lnTo>
                  <a:pt x="13651" y="2336"/>
                </a:lnTo>
                <a:lnTo>
                  <a:pt x="13627" y="2190"/>
                </a:lnTo>
                <a:lnTo>
                  <a:pt x="13602" y="2068"/>
                </a:lnTo>
                <a:lnTo>
                  <a:pt x="14235" y="2458"/>
                </a:lnTo>
                <a:lnTo>
                  <a:pt x="14162" y="3139"/>
                </a:lnTo>
                <a:lnTo>
                  <a:pt x="14113" y="3845"/>
                </a:lnTo>
                <a:lnTo>
                  <a:pt x="14089" y="5232"/>
                </a:lnTo>
                <a:lnTo>
                  <a:pt x="14065" y="6789"/>
                </a:lnTo>
                <a:lnTo>
                  <a:pt x="14089" y="7568"/>
                </a:lnTo>
                <a:lnTo>
                  <a:pt x="14113" y="8346"/>
                </a:lnTo>
                <a:lnTo>
                  <a:pt x="14113" y="8371"/>
                </a:lnTo>
                <a:lnTo>
                  <a:pt x="13627" y="8638"/>
                </a:lnTo>
                <a:lnTo>
                  <a:pt x="12945" y="9003"/>
                </a:lnTo>
                <a:lnTo>
                  <a:pt x="12945" y="9003"/>
                </a:lnTo>
                <a:lnTo>
                  <a:pt x="12970" y="7203"/>
                </a:lnTo>
                <a:lnTo>
                  <a:pt x="12970" y="5426"/>
                </a:lnTo>
                <a:lnTo>
                  <a:pt x="12945" y="4356"/>
                </a:lnTo>
                <a:lnTo>
                  <a:pt x="12897" y="3309"/>
                </a:lnTo>
                <a:lnTo>
                  <a:pt x="12872" y="2433"/>
                </a:lnTo>
                <a:lnTo>
                  <a:pt x="12824" y="1995"/>
                </a:lnTo>
                <a:lnTo>
                  <a:pt x="12751" y="1557"/>
                </a:lnTo>
                <a:close/>
                <a:moveTo>
                  <a:pt x="10780" y="803"/>
                </a:moveTo>
                <a:lnTo>
                  <a:pt x="10731" y="1241"/>
                </a:lnTo>
                <a:lnTo>
                  <a:pt x="10731" y="1679"/>
                </a:lnTo>
                <a:lnTo>
                  <a:pt x="10731" y="2555"/>
                </a:lnTo>
                <a:lnTo>
                  <a:pt x="10682" y="5037"/>
                </a:lnTo>
                <a:lnTo>
                  <a:pt x="10585" y="9246"/>
                </a:lnTo>
                <a:lnTo>
                  <a:pt x="9782" y="8930"/>
                </a:lnTo>
                <a:lnTo>
                  <a:pt x="9831" y="8517"/>
                </a:lnTo>
                <a:lnTo>
                  <a:pt x="9855" y="8103"/>
                </a:lnTo>
                <a:lnTo>
                  <a:pt x="9904" y="7276"/>
                </a:lnTo>
                <a:lnTo>
                  <a:pt x="10001" y="6229"/>
                </a:lnTo>
                <a:lnTo>
                  <a:pt x="10074" y="5183"/>
                </a:lnTo>
                <a:lnTo>
                  <a:pt x="10196" y="3090"/>
                </a:lnTo>
                <a:lnTo>
                  <a:pt x="10269" y="1947"/>
                </a:lnTo>
                <a:lnTo>
                  <a:pt x="10293" y="1533"/>
                </a:lnTo>
                <a:lnTo>
                  <a:pt x="10293" y="1314"/>
                </a:lnTo>
                <a:lnTo>
                  <a:pt x="10269" y="1119"/>
                </a:lnTo>
                <a:lnTo>
                  <a:pt x="10780" y="803"/>
                </a:lnTo>
                <a:close/>
                <a:moveTo>
                  <a:pt x="11996" y="1095"/>
                </a:moveTo>
                <a:lnTo>
                  <a:pt x="12653" y="1484"/>
                </a:lnTo>
                <a:lnTo>
                  <a:pt x="12605" y="1922"/>
                </a:lnTo>
                <a:lnTo>
                  <a:pt x="12605" y="2385"/>
                </a:lnTo>
                <a:lnTo>
                  <a:pt x="12629" y="3309"/>
                </a:lnTo>
                <a:lnTo>
                  <a:pt x="12678" y="5426"/>
                </a:lnTo>
                <a:lnTo>
                  <a:pt x="12726" y="7276"/>
                </a:lnTo>
                <a:lnTo>
                  <a:pt x="12751" y="9125"/>
                </a:lnTo>
                <a:lnTo>
                  <a:pt x="11996" y="9514"/>
                </a:lnTo>
                <a:lnTo>
                  <a:pt x="12094" y="8444"/>
                </a:lnTo>
                <a:lnTo>
                  <a:pt x="12142" y="7349"/>
                </a:lnTo>
                <a:lnTo>
                  <a:pt x="12167" y="6278"/>
                </a:lnTo>
                <a:lnTo>
                  <a:pt x="12142" y="5183"/>
                </a:lnTo>
                <a:lnTo>
                  <a:pt x="12094" y="2920"/>
                </a:lnTo>
                <a:lnTo>
                  <a:pt x="12118" y="2458"/>
                </a:lnTo>
                <a:lnTo>
                  <a:pt x="12118" y="1995"/>
                </a:lnTo>
                <a:lnTo>
                  <a:pt x="12118" y="1752"/>
                </a:lnTo>
                <a:lnTo>
                  <a:pt x="12118" y="1533"/>
                </a:lnTo>
                <a:lnTo>
                  <a:pt x="12069" y="1314"/>
                </a:lnTo>
                <a:lnTo>
                  <a:pt x="11996" y="1095"/>
                </a:lnTo>
                <a:close/>
                <a:moveTo>
                  <a:pt x="11291" y="609"/>
                </a:moveTo>
                <a:lnTo>
                  <a:pt x="11583" y="828"/>
                </a:lnTo>
                <a:lnTo>
                  <a:pt x="11923" y="1046"/>
                </a:lnTo>
                <a:lnTo>
                  <a:pt x="11850" y="1241"/>
                </a:lnTo>
                <a:lnTo>
                  <a:pt x="11826" y="1484"/>
                </a:lnTo>
                <a:lnTo>
                  <a:pt x="11802" y="1728"/>
                </a:lnTo>
                <a:lnTo>
                  <a:pt x="11826" y="1971"/>
                </a:lnTo>
                <a:lnTo>
                  <a:pt x="11899" y="2920"/>
                </a:lnTo>
                <a:lnTo>
                  <a:pt x="11899" y="3480"/>
                </a:lnTo>
                <a:lnTo>
                  <a:pt x="11899" y="4064"/>
                </a:lnTo>
                <a:lnTo>
                  <a:pt x="11875" y="5183"/>
                </a:lnTo>
                <a:lnTo>
                  <a:pt x="11777" y="7373"/>
                </a:lnTo>
                <a:lnTo>
                  <a:pt x="11753" y="8468"/>
                </a:lnTo>
                <a:lnTo>
                  <a:pt x="11729" y="9563"/>
                </a:lnTo>
                <a:lnTo>
                  <a:pt x="11753" y="9611"/>
                </a:lnTo>
                <a:lnTo>
                  <a:pt x="11753" y="9636"/>
                </a:lnTo>
                <a:lnTo>
                  <a:pt x="11704" y="9611"/>
                </a:lnTo>
                <a:lnTo>
                  <a:pt x="11193" y="9441"/>
                </a:lnTo>
                <a:lnTo>
                  <a:pt x="11266" y="5232"/>
                </a:lnTo>
                <a:lnTo>
                  <a:pt x="11315" y="2750"/>
                </a:lnTo>
                <a:lnTo>
                  <a:pt x="11364" y="1679"/>
                </a:lnTo>
                <a:lnTo>
                  <a:pt x="11364" y="1144"/>
                </a:lnTo>
                <a:lnTo>
                  <a:pt x="11339" y="876"/>
                </a:lnTo>
                <a:lnTo>
                  <a:pt x="11291" y="609"/>
                </a:lnTo>
                <a:close/>
                <a:moveTo>
                  <a:pt x="2604" y="5475"/>
                </a:moveTo>
                <a:lnTo>
                  <a:pt x="2701" y="5621"/>
                </a:lnTo>
                <a:lnTo>
                  <a:pt x="2823" y="5743"/>
                </a:lnTo>
                <a:lnTo>
                  <a:pt x="3091" y="5937"/>
                </a:lnTo>
                <a:lnTo>
                  <a:pt x="3577" y="6327"/>
                </a:lnTo>
                <a:lnTo>
                  <a:pt x="4113" y="6692"/>
                </a:lnTo>
                <a:lnTo>
                  <a:pt x="4672" y="7057"/>
                </a:lnTo>
                <a:lnTo>
                  <a:pt x="5256" y="7422"/>
                </a:lnTo>
                <a:lnTo>
                  <a:pt x="5840" y="7762"/>
                </a:lnTo>
                <a:lnTo>
                  <a:pt x="6424" y="8103"/>
                </a:lnTo>
                <a:lnTo>
                  <a:pt x="7422" y="8614"/>
                </a:lnTo>
                <a:lnTo>
                  <a:pt x="8468" y="9100"/>
                </a:lnTo>
                <a:lnTo>
                  <a:pt x="9515" y="9538"/>
                </a:lnTo>
                <a:lnTo>
                  <a:pt x="10561" y="9928"/>
                </a:lnTo>
                <a:lnTo>
                  <a:pt x="10561" y="10001"/>
                </a:lnTo>
                <a:lnTo>
                  <a:pt x="10585" y="10074"/>
                </a:lnTo>
                <a:lnTo>
                  <a:pt x="10609" y="10147"/>
                </a:lnTo>
                <a:lnTo>
                  <a:pt x="10634" y="10195"/>
                </a:lnTo>
                <a:lnTo>
                  <a:pt x="10682" y="10244"/>
                </a:lnTo>
                <a:lnTo>
                  <a:pt x="10536" y="10414"/>
                </a:lnTo>
                <a:lnTo>
                  <a:pt x="10390" y="10609"/>
                </a:lnTo>
                <a:lnTo>
                  <a:pt x="10245" y="10804"/>
                </a:lnTo>
                <a:lnTo>
                  <a:pt x="10123" y="11047"/>
                </a:lnTo>
                <a:lnTo>
                  <a:pt x="9928" y="11485"/>
                </a:lnTo>
                <a:lnTo>
                  <a:pt x="9734" y="11899"/>
                </a:lnTo>
                <a:lnTo>
                  <a:pt x="9223" y="12921"/>
                </a:lnTo>
                <a:lnTo>
                  <a:pt x="8979" y="13456"/>
                </a:lnTo>
                <a:lnTo>
                  <a:pt x="8785" y="13991"/>
                </a:lnTo>
                <a:lnTo>
                  <a:pt x="8420" y="13821"/>
                </a:lnTo>
                <a:lnTo>
                  <a:pt x="8055" y="13626"/>
                </a:lnTo>
                <a:lnTo>
                  <a:pt x="7787" y="13456"/>
                </a:lnTo>
                <a:lnTo>
                  <a:pt x="7519" y="13286"/>
                </a:lnTo>
                <a:lnTo>
                  <a:pt x="7008" y="12921"/>
                </a:lnTo>
                <a:lnTo>
                  <a:pt x="5889" y="12191"/>
                </a:lnTo>
                <a:lnTo>
                  <a:pt x="4770" y="11412"/>
                </a:lnTo>
                <a:lnTo>
                  <a:pt x="4210" y="11047"/>
                </a:lnTo>
                <a:lnTo>
                  <a:pt x="3650" y="10706"/>
                </a:lnTo>
                <a:lnTo>
                  <a:pt x="3091" y="10366"/>
                </a:lnTo>
                <a:lnTo>
                  <a:pt x="2482" y="10049"/>
                </a:lnTo>
                <a:lnTo>
                  <a:pt x="2069" y="9830"/>
                </a:lnTo>
                <a:lnTo>
                  <a:pt x="1631" y="9636"/>
                </a:lnTo>
                <a:lnTo>
                  <a:pt x="1169" y="9441"/>
                </a:lnTo>
                <a:lnTo>
                  <a:pt x="706" y="9295"/>
                </a:lnTo>
                <a:lnTo>
                  <a:pt x="1217" y="8322"/>
                </a:lnTo>
                <a:lnTo>
                  <a:pt x="1704" y="7324"/>
                </a:lnTo>
                <a:lnTo>
                  <a:pt x="2312" y="6132"/>
                </a:lnTo>
                <a:lnTo>
                  <a:pt x="2482" y="5816"/>
                </a:lnTo>
                <a:lnTo>
                  <a:pt x="2555" y="5645"/>
                </a:lnTo>
                <a:lnTo>
                  <a:pt x="2604" y="5475"/>
                </a:lnTo>
                <a:close/>
                <a:moveTo>
                  <a:pt x="19734" y="5597"/>
                </a:moveTo>
                <a:lnTo>
                  <a:pt x="19831" y="5840"/>
                </a:lnTo>
                <a:lnTo>
                  <a:pt x="19929" y="6083"/>
                </a:lnTo>
                <a:lnTo>
                  <a:pt x="20172" y="6546"/>
                </a:lnTo>
                <a:lnTo>
                  <a:pt x="20707" y="7470"/>
                </a:lnTo>
                <a:lnTo>
                  <a:pt x="20975" y="7933"/>
                </a:lnTo>
                <a:lnTo>
                  <a:pt x="21267" y="8395"/>
                </a:lnTo>
                <a:lnTo>
                  <a:pt x="21875" y="9295"/>
                </a:lnTo>
                <a:lnTo>
                  <a:pt x="20756" y="9757"/>
                </a:lnTo>
                <a:lnTo>
                  <a:pt x="19661" y="10244"/>
                </a:lnTo>
                <a:lnTo>
                  <a:pt x="18566" y="10779"/>
                </a:lnTo>
                <a:lnTo>
                  <a:pt x="17496" y="11339"/>
                </a:lnTo>
                <a:lnTo>
                  <a:pt x="16328" y="11972"/>
                </a:lnTo>
                <a:lnTo>
                  <a:pt x="15208" y="12653"/>
                </a:lnTo>
                <a:lnTo>
                  <a:pt x="14722" y="12945"/>
                </a:lnTo>
                <a:lnTo>
                  <a:pt x="14211" y="13261"/>
                </a:lnTo>
                <a:lnTo>
                  <a:pt x="13967" y="13432"/>
                </a:lnTo>
                <a:lnTo>
                  <a:pt x="13724" y="13602"/>
                </a:lnTo>
                <a:lnTo>
                  <a:pt x="13505" y="13821"/>
                </a:lnTo>
                <a:lnTo>
                  <a:pt x="13310" y="14016"/>
                </a:lnTo>
                <a:lnTo>
                  <a:pt x="13140" y="13675"/>
                </a:lnTo>
                <a:lnTo>
                  <a:pt x="12970" y="13334"/>
                </a:lnTo>
                <a:lnTo>
                  <a:pt x="12702" y="12799"/>
                </a:lnTo>
                <a:lnTo>
                  <a:pt x="12434" y="12239"/>
                </a:lnTo>
                <a:lnTo>
                  <a:pt x="11948" y="10998"/>
                </a:lnTo>
                <a:lnTo>
                  <a:pt x="11777" y="10609"/>
                </a:lnTo>
                <a:lnTo>
                  <a:pt x="11704" y="10414"/>
                </a:lnTo>
                <a:lnTo>
                  <a:pt x="11607" y="10244"/>
                </a:lnTo>
                <a:lnTo>
                  <a:pt x="11704" y="10220"/>
                </a:lnTo>
                <a:lnTo>
                  <a:pt x="11802" y="10171"/>
                </a:lnTo>
                <a:lnTo>
                  <a:pt x="11850" y="10098"/>
                </a:lnTo>
                <a:lnTo>
                  <a:pt x="11899" y="10001"/>
                </a:lnTo>
                <a:lnTo>
                  <a:pt x="12337" y="9830"/>
                </a:lnTo>
                <a:lnTo>
                  <a:pt x="12751" y="9660"/>
                </a:lnTo>
                <a:lnTo>
                  <a:pt x="12775" y="9684"/>
                </a:lnTo>
                <a:lnTo>
                  <a:pt x="12799" y="9709"/>
                </a:lnTo>
                <a:lnTo>
                  <a:pt x="12848" y="9733"/>
                </a:lnTo>
                <a:lnTo>
                  <a:pt x="12921" y="9709"/>
                </a:lnTo>
                <a:lnTo>
                  <a:pt x="12945" y="9684"/>
                </a:lnTo>
                <a:lnTo>
                  <a:pt x="12945" y="9636"/>
                </a:lnTo>
                <a:lnTo>
                  <a:pt x="12945" y="9563"/>
                </a:lnTo>
                <a:lnTo>
                  <a:pt x="13675" y="9198"/>
                </a:lnTo>
                <a:lnTo>
                  <a:pt x="14405" y="8809"/>
                </a:lnTo>
                <a:lnTo>
                  <a:pt x="15792" y="8006"/>
                </a:lnTo>
                <a:lnTo>
                  <a:pt x="16790" y="7422"/>
                </a:lnTo>
                <a:lnTo>
                  <a:pt x="17788" y="6838"/>
                </a:lnTo>
                <a:lnTo>
                  <a:pt x="18761" y="6229"/>
                </a:lnTo>
                <a:lnTo>
                  <a:pt x="19734" y="5597"/>
                </a:lnTo>
                <a:close/>
                <a:moveTo>
                  <a:pt x="19637" y="10950"/>
                </a:moveTo>
                <a:lnTo>
                  <a:pt x="19637" y="10974"/>
                </a:lnTo>
                <a:lnTo>
                  <a:pt x="19612" y="11461"/>
                </a:lnTo>
                <a:lnTo>
                  <a:pt x="19612" y="11947"/>
                </a:lnTo>
                <a:lnTo>
                  <a:pt x="19637" y="12921"/>
                </a:lnTo>
                <a:lnTo>
                  <a:pt x="19734" y="14892"/>
                </a:lnTo>
                <a:lnTo>
                  <a:pt x="19272" y="15111"/>
                </a:lnTo>
                <a:lnTo>
                  <a:pt x="18834" y="15378"/>
                </a:lnTo>
                <a:lnTo>
                  <a:pt x="17958" y="15938"/>
                </a:lnTo>
                <a:lnTo>
                  <a:pt x="16814" y="16619"/>
                </a:lnTo>
                <a:lnTo>
                  <a:pt x="15646" y="17300"/>
                </a:lnTo>
                <a:lnTo>
                  <a:pt x="13335" y="18663"/>
                </a:lnTo>
                <a:lnTo>
                  <a:pt x="12167" y="19344"/>
                </a:lnTo>
                <a:lnTo>
                  <a:pt x="11923" y="19490"/>
                </a:lnTo>
                <a:lnTo>
                  <a:pt x="11680" y="19661"/>
                </a:lnTo>
                <a:lnTo>
                  <a:pt x="11558" y="15013"/>
                </a:lnTo>
                <a:lnTo>
                  <a:pt x="11485" y="12507"/>
                </a:lnTo>
                <a:lnTo>
                  <a:pt x="11461" y="11388"/>
                </a:lnTo>
                <a:lnTo>
                  <a:pt x="11704" y="11947"/>
                </a:lnTo>
                <a:lnTo>
                  <a:pt x="11923" y="12458"/>
                </a:lnTo>
                <a:lnTo>
                  <a:pt x="12142" y="12994"/>
                </a:lnTo>
                <a:lnTo>
                  <a:pt x="12386" y="13578"/>
                </a:lnTo>
                <a:lnTo>
                  <a:pt x="12507" y="13870"/>
                </a:lnTo>
                <a:lnTo>
                  <a:pt x="12678" y="14137"/>
                </a:lnTo>
                <a:lnTo>
                  <a:pt x="12848" y="14381"/>
                </a:lnTo>
                <a:lnTo>
                  <a:pt x="13018" y="14600"/>
                </a:lnTo>
                <a:lnTo>
                  <a:pt x="13091" y="14648"/>
                </a:lnTo>
                <a:lnTo>
                  <a:pt x="13164" y="14673"/>
                </a:lnTo>
                <a:lnTo>
                  <a:pt x="13262" y="14673"/>
                </a:lnTo>
                <a:lnTo>
                  <a:pt x="13335" y="14624"/>
                </a:lnTo>
                <a:lnTo>
                  <a:pt x="13383" y="14575"/>
                </a:lnTo>
                <a:lnTo>
                  <a:pt x="13432" y="14527"/>
                </a:lnTo>
                <a:lnTo>
                  <a:pt x="13456" y="14429"/>
                </a:lnTo>
                <a:lnTo>
                  <a:pt x="13456" y="14356"/>
                </a:lnTo>
                <a:lnTo>
                  <a:pt x="13432" y="14308"/>
                </a:lnTo>
                <a:lnTo>
                  <a:pt x="13675" y="14210"/>
                </a:lnTo>
                <a:lnTo>
                  <a:pt x="13943" y="14113"/>
                </a:lnTo>
                <a:lnTo>
                  <a:pt x="14186" y="13991"/>
                </a:lnTo>
                <a:lnTo>
                  <a:pt x="14430" y="13845"/>
                </a:lnTo>
                <a:lnTo>
                  <a:pt x="14892" y="13529"/>
                </a:lnTo>
                <a:lnTo>
                  <a:pt x="15330" y="13237"/>
                </a:lnTo>
                <a:lnTo>
                  <a:pt x="16498" y="12580"/>
                </a:lnTo>
                <a:lnTo>
                  <a:pt x="17642" y="11923"/>
                </a:lnTo>
                <a:lnTo>
                  <a:pt x="18639" y="11412"/>
                </a:lnTo>
                <a:lnTo>
                  <a:pt x="19637" y="10950"/>
                </a:lnTo>
                <a:close/>
                <a:moveTo>
                  <a:pt x="2653" y="10755"/>
                </a:moveTo>
                <a:lnTo>
                  <a:pt x="3139" y="11047"/>
                </a:lnTo>
                <a:lnTo>
                  <a:pt x="3650" y="11363"/>
                </a:lnTo>
                <a:lnTo>
                  <a:pt x="4624" y="11996"/>
                </a:lnTo>
                <a:lnTo>
                  <a:pt x="5670" y="12702"/>
                </a:lnTo>
                <a:lnTo>
                  <a:pt x="6741" y="13359"/>
                </a:lnTo>
                <a:lnTo>
                  <a:pt x="7033" y="13529"/>
                </a:lnTo>
                <a:lnTo>
                  <a:pt x="7300" y="13675"/>
                </a:lnTo>
                <a:lnTo>
                  <a:pt x="7860" y="13967"/>
                </a:lnTo>
                <a:lnTo>
                  <a:pt x="8274" y="14186"/>
                </a:lnTo>
                <a:lnTo>
                  <a:pt x="8712" y="14381"/>
                </a:lnTo>
                <a:lnTo>
                  <a:pt x="8736" y="14454"/>
                </a:lnTo>
                <a:lnTo>
                  <a:pt x="8785" y="14502"/>
                </a:lnTo>
                <a:lnTo>
                  <a:pt x="8833" y="14551"/>
                </a:lnTo>
                <a:lnTo>
                  <a:pt x="8906" y="14575"/>
                </a:lnTo>
                <a:lnTo>
                  <a:pt x="8979" y="14600"/>
                </a:lnTo>
                <a:lnTo>
                  <a:pt x="9052" y="14575"/>
                </a:lnTo>
                <a:lnTo>
                  <a:pt x="9101" y="14551"/>
                </a:lnTo>
                <a:lnTo>
                  <a:pt x="9174" y="14478"/>
                </a:lnTo>
                <a:lnTo>
                  <a:pt x="9223" y="14429"/>
                </a:lnTo>
                <a:lnTo>
                  <a:pt x="9223" y="14356"/>
                </a:lnTo>
                <a:lnTo>
                  <a:pt x="9490" y="13821"/>
                </a:lnTo>
                <a:lnTo>
                  <a:pt x="9734" y="13286"/>
                </a:lnTo>
                <a:lnTo>
                  <a:pt x="9977" y="12726"/>
                </a:lnTo>
                <a:lnTo>
                  <a:pt x="10220" y="12166"/>
                </a:lnTo>
                <a:lnTo>
                  <a:pt x="10780" y="11047"/>
                </a:lnTo>
                <a:lnTo>
                  <a:pt x="10877" y="10828"/>
                </a:lnTo>
                <a:lnTo>
                  <a:pt x="10901" y="11582"/>
                </a:lnTo>
                <a:lnTo>
                  <a:pt x="10926" y="12312"/>
                </a:lnTo>
                <a:lnTo>
                  <a:pt x="10999" y="15013"/>
                </a:lnTo>
                <a:lnTo>
                  <a:pt x="11120" y="19807"/>
                </a:lnTo>
                <a:lnTo>
                  <a:pt x="11120" y="19807"/>
                </a:lnTo>
                <a:lnTo>
                  <a:pt x="9004" y="18687"/>
                </a:lnTo>
                <a:lnTo>
                  <a:pt x="6887" y="17568"/>
                </a:lnTo>
                <a:lnTo>
                  <a:pt x="4672" y="16400"/>
                </a:lnTo>
                <a:lnTo>
                  <a:pt x="3456" y="15768"/>
                </a:lnTo>
                <a:lnTo>
                  <a:pt x="3115" y="15597"/>
                </a:lnTo>
                <a:lnTo>
                  <a:pt x="2945" y="15524"/>
                </a:lnTo>
                <a:lnTo>
                  <a:pt x="2750" y="15451"/>
                </a:lnTo>
                <a:lnTo>
                  <a:pt x="2774" y="15159"/>
                </a:lnTo>
                <a:lnTo>
                  <a:pt x="2774" y="14867"/>
                </a:lnTo>
                <a:lnTo>
                  <a:pt x="2750" y="14283"/>
                </a:lnTo>
                <a:lnTo>
                  <a:pt x="2701" y="13675"/>
                </a:lnTo>
                <a:lnTo>
                  <a:pt x="2653" y="13091"/>
                </a:lnTo>
                <a:lnTo>
                  <a:pt x="2677" y="12507"/>
                </a:lnTo>
                <a:lnTo>
                  <a:pt x="2677" y="11923"/>
                </a:lnTo>
                <a:lnTo>
                  <a:pt x="2677" y="11339"/>
                </a:lnTo>
                <a:lnTo>
                  <a:pt x="2677" y="11047"/>
                </a:lnTo>
                <a:lnTo>
                  <a:pt x="2653" y="10755"/>
                </a:lnTo>
                <a:close/>
                <a:moveTo>
                  <a:pt x="11145" y="0"/>
                </a:moveTo>
                <a:lnTo>
                  <a:pt x="11047" y="25"/>
                </a:lnTo>
                <a:lnTo>
                  <a:pt x="10780" y="122"/>
                </a:lnTo>
                <a:lnTo>
                  <a:pt x="10512" y="268"/>
                </a:lnTo>
                <a:lnTo>
                  <a:pt x="9977" y="560"/>
                </a:lnTo>
                <a:lnTo>
                  <a:pt x="8979" y="1192"/>
                </a:lnTo>
                <a:lnTo>
                  <a:pt x="6643" y="2604"/>
                </a:lnTo>
                <a:lnTo>
                  <a:pt x="4478" y="3893"/>
                </a:lnTo>
                <a:lnTo>
                  <a:pt x="3310" y="4599"/>
                </a:lnTo>
                <a:lnTo>
                  <a:pt x="2920" y="4818"/>
                </a:lnTo>
                <a:lnTo>
                  <a:pt x="2750" y="4940"/>
                </a:lnTo>
                <a:lnTo>
                  <a:pt x="2604" y="5110"/>
                </a:lnTo>
                <a:lnTo>
                  <a:pt x="2555" y="5086"/>
                </a:lnTo>
                <a:lnTo>
                  <a:pt x="2507" y="5086"/>
                </a:lnTo>
                <a:lnTo>
                  <a:pt x="2337" y="5207"/>
                </a:lnTo>
                <a:lnTo>
                  <a:pt x="2191" y="5353"/>
                </a:lnTo>
                <a:lnTo>
                  <a:pt x="2093" y="5548"/>
                </a:lnTo>
                <a:lnTo>
                  <a:pt x="1996" y="5718"/>
                </a:lnTo>
                <a:lnTo>
                  <a:pt x="1680" y="6327"/>
                </a:lnTo>
                <a:lnTo>
                  <a:pt x="1363" y="6911"/>
                </a:lnTo>
                <a:lnTo>
                  <a:pt x="779" y="8054"/>
                </a:lnTo>
                <a:lnTo>
                  <a:pt x="195" y="9222"/>
                </a:lnTo>
                <a:lnTo>
                  <a:pt x="122" y="9222"/>
                </a:lnTo>
                <a:lnTo>
                  <a:pt x="74" y="9271"/>
                </a:lnTo>
                <a:lnTo>
                  <a:pt x="25" y="9319"/>
                </a:lnTo>
                <a:lnTo>
                  <a:pt x="1" y="9368"/>
                </a:lnTo>
                <a:lnTo>
                  <a:pt x="1" y="9417"/>
                </a:lnTo>
                <a:lnTo>
                  <a:pt x="25" y="9490"/>
                </a:lnTo>
                <a:lnTo>
                  <a:pt x="49" y="9538"/>
                </a:lnTo>
                <a:lnTo>
                  <a:pt x="98" y="9587"/>
                </a:lnTo>
                <a:lnTo>
                  <a:pt x="633" y="9855"/>
                </a:lnTo>
                <a:lnTo>
                  <a:pt x="1193" y="10098"/>
                </a:lnTo>
                <a:lnTo>
                  <a:pt x="1753" y="10317"/>
                </a:lnTo>
                <a:lnTo>
                  <a:pt x="2312" y="10585"/>
                </a:lnTo>
                <a:lnTo>
                  <a:pt x="2288" y="10585"/>
                </a:lnTo>
                <a:lnTo>
                  <a:pt x="2215" y="10877"/>
                </a:lnTo>
                <a:lnTo>
                  <a:pt x="2166" y="11193"/>
                </a:lnTo>
                <a:lnTo>
                  <a:pt x="2142" y="11509"/>
                </a:lnTo>
                <a:lnTo>
                  <a:pt x="2118" y="11826"/>
                </a:lnTo>
                <a:lnTo>
                  <a:pt x="2118" y="12483"/>
                </a:lnTo>
                <a:lnTo>
                  <a:pt x="2142" y="13091"/>
                </a:lnTo>
                <a:lnTo>
                  <a:pt x="2118" y="13724"/>
                </a:lnTo>
                <a:lnTo>
                  <a:pt x="2142" y="14356"/>
                </a:lnTo>
                <a:lnTo>
                  <a:pt x="2142" y="14697"/>
                </a:lnTo>
                <a:lnTo>
                  <a:pt x="2166" y="15013"/>
                </a:lnTo>
                <a:lnTo>
                  <a:pt x="2215" y="15305"/>
                </a:lnTo>
                <a:lnTo>
                  <a:pt x="2288" y="15622"/>
                </a:lnTo>
                <a:lnTo>
                  <a:pt x="2337" y="15695"/>
                </a:lnTo>
                <a:lnTo>
                  <a:pt x="2410" y="15768"/>
                </a:lnTo>
                <a:lnTo>
                  <a:pt x="2580" y="15768"/>
                </a:lnTo>
                <a:lnTo>
                  <a:pt x="2774" y="15914"/>
                </a:lnTo>
                <a:lnTo>
                  <a:pt x="2969" y="16060"/>
                </a:lnTo>
                <a:lnTo>
                  <a:pt x="3383" y="16303"/>
                </a:lnTo>
                <a:lnTo>
                  <a:pt x="3845" y="16498"/>
                </a:lnTo>
                <a:lnTo>
                  <a:pt x="4259" y="16717"/>
                </a:lnTo>
                <a:lnTo>
                  <a:pt x="6473" y="17884"/>
                </a:lnTo>
                <a:lnTo>
                  <a:pt x="8760" y="19125"/>
                </a:lnTo>
                <a:lnTo>
                  <a:pt x="9928" y="19734"/>
                </a:lnTo>
                <a:lnTo>
                  <a:pt x="11072" y="20318"/>
                </a:lnTo>
                <a:lnTo>
                  <a:pt x="11145" y="20342"/>
                </a:lnTo>
                <a:lnTo>
                  <a:pt x="11218" y="20415"/>
                </a:lnTo>
                <a:lnTo>
                  <a:pt x="11291" y="20464"/>
                </a:lnTo>
                <a:lnTo>
                  <a:pt x="11388" y="20512"/>
                </a:lnTo>
                <a:lnTo>
                  <a:pt x="11485" y="20488"/>
                </a:lnTo>
                <a:lnTo>
                  <a:pt x="11558" y="20464"/>
                </a:lnTo>
                <a:lnTo>
                  <a:pt x="11631" y="20415"/>
                </a:lnTo>
                <a:lnTo>
                  <a:pt x="11680" y="20342"/>
                </a:lnTo>
                <a:lnTo>
                  <a:pt x="11704" y="20220"/>
                </a:lnTo>
                <a:lnTo>
                  <a:pt x="11704" y="20074"/>
                </a:lnTo>
                <a:lnTo>
                  <a:pt x="11826" y="20026"/>
                </a:lnTo>
                <a:lnTo>
                  <a:pt x="11972" y="19977"/>
                </a:lnTo>
                <a:lnTo>
                  <a:pt x="12240" y="19831"/>
                </a:lnTo>
                <a:lnTo>
                  <a:pt x="13408" y="19174"/>
                </a:lnTo>
                <a:lnTo>
                  <a:pt x="15744" y="17836"/>
                </a:lnTo>
                <a:lnTo>
                  <a:pt x="18055" y="16498"/>
                </a:lnTo>
                <a:lnTo>
                  <a:pt x="18517" y="16254"/>
                </a:lnTo>
                <a:lnTo>
                  <a:pt x="18980" y="16011"/>
                </a:lnTo>
                <a:lnTo>
                  <a:pt x="19442" y="15768"/>
                </a:lnTo>
                <a:lnTo>
                  <a:pt x="19880" y="15476"/>
                </a:lnTo>
                <a:lnTo>
                  <a:pt x="19953" y="15524"/>
                </a:lnTo>
                <a:lnTo>
                  <a:pt x="20099" y="15524"/>
                </a:lnTo>
                <a:lnTo>
                  <a:pt x="20172" y="15500"/>
                </a:lnTo>
                <a:lnTo>
                  <a:pt x="20221" y="15451"/>
                </a:lnTo>
                <a:lnTo>
                  <a:pt x="20269" y="15403"/>
                </a:lnTo>
                <a:lnTo>
                  <a:pt x="20294" y="15330"/>
                </a:lnTo>
                <a:lnTo>
                  <a:pt x="20318" y="15257"/>
                </a:lnTo>
                <a:lnTo>
                  <a:pt x="20318" y="15135"/>
                </a:lnTo>
                <a:lnTo>
                  <a:pt x="20318" y="15086"/>
                </a:lnTo>
                <a:lnTo>
                  <a:pt x="20342" y="15013"/>
                </a:lnTo>
                <a:lnTo>
                  <a:pt x="20294" y="14892"/>
                </a:lnTo>
                <a:lnTo>
                  <a:pt x="20221" y="12921"/>
                </a:lnTo>
                <a:lnTo>
                  <a:pt x="20172" y="11947"/>
                </a:lnTo>
                <a:lnTo>
                  <a:pt x="20148" y="11461"/>
                </a:lnTo>
                <a:lnTo>
                  <a:pt x="20099" y="10974"/>
                </a:lnTo>
                <a:lnTo>
                  <a:pt x="20050" y="10852"/>
                </a:lnTo>
                <a:lnTo>
                  <a:pt x="19977" y="10779"/>
                </a:lnTo>
                <a:lnTo>
                  <a:pt x="21218" y="10244"/>
                </a:lnTo>
                <a:lnTo>
                  <a:pt x="22459" y="9684"/>
                </a:lnTo>
                <a:lnTo>
                  <a:pt x="22532" y="9636"/>
                </a:lnTo>
                <a:lnTo>
                  <a:pt x="22581" y="9587"/>
                </a:lnTo>
                <a:lnTo>
                  <a:pt x="22605" y="9490"/>
                </a:lnTo>
                <a:lnTo>
                  <a:pt x="22605" y="9417"/>
                </a:lnTo>
                <a:lnTo>
                  <a:pt x="22581" y="9344"/>
                </a:lnTo>
                <a:lnTo>
                  <a:pt x="22532" y="9271"/>
                </a:lnTo>
                <a:lnTo>
                  <a:pt x="22484" y="9198"/>
                </a:lnTo>
                <a:lnTo>
                  <a:pt x="22411" y="9173"/>
                </a:lnTo>
                <a:lnTo>
                  <a:pt x="21778" y="8200"/>
                </a:lnTo>
                <a:lnTo>
                  <a:pt x="21170" y="7203"/>
                </a:lnTo>
                <a:lnTo>
                  <a:pt x="20902" y="6740"/>
                </a:lnTo>
                <a:lnTo>
                  <a:pt x="20634" y="6229"/>
                </a:lnTo>
                <a:lnTo>
                  <a:pt x="20367" y="5767"/>
                </a:lnTo>
                <a:lnTo>
                  <a:pt x="20221" y="5524"/>
                </a:lnTo>
                <a:lnTo>
                  <a:pt x="20075" y="5305"/>
                </a:lnTo>
                <a:lnTo>
                  <a:pt x="20099" y="5232"/>
                </a:lnTo>
                <a:lnTo>
                  <a:pt x="20075" y="5159"/>
                </a:lnTo>
                <a:lnTo>
                  <a:pt x="20050" y="5086"/>
                </a:lnTo>
                <a:lnTo>
                  <a:pt x="20002" y="5013"/>
                </a:lnTo>
                <a:lnTo>
                  <a:pt x="19953" y="4964"/>
                </a:lnTo>
                <a:lnTo>
                  <a:pt x="19880" y="4940"/>
                </a:lnTo>
                <a:lnTo>
                  <a:pt x="19783" y="4940"/>
                </a:lnTo>
                <a:lnTo>
                  <a:pt x="19710" y="4988"/>
                </a:lnTo>
                <a:lnTo>
                  <a:pt x="19612" y="5037"/>
                </a:lnTo>
                <a:lnTo>
                  <a:pt x="19588" y="5013"/>
                </a:lnTo>
                <a:lnTo>
                  <a:pt x="19369" y="4842"/>
                </a:lnTo>
                <a:lnTo>
                  <a:pt x="19150" y="4696"/>
                </a:lnTo>
                <a:lnTo>
                  <a:pt x="18663" y="4404"/>
                </a:lnTo>
                <a:lnTo>
                  <a:pt x="17715" y="3845"/>
                </a:lnTo>
                <a:lnTo>
                  <a:pt x="15549" y="2579"/>
                </a:lnTo>
                <a:lnTo>
                  <a:pt x="14478" y="1922"/>
                </a:lnTo>
                <a:lnTo>
                  <a:pt x="13383" y="1290"/>
                </a:lnTo>
                <a:lnTo>
                  <a:pt x="12872" y="1022"/>
                </a:lnTo>
                <a:lnTo>
                  <a:pt x="12386" y="730"/>
                </a:lnTo>
                <a:lnTo>
                  <a:pt x="11875" y="438"/>
                </a:lnTo>
                <a:lnTo>
                  <a:pt x="11339" y="195"/>
                </a:lnTo>
                <a:lnTo>
                  <a:pt x="11315" y="98"/>
                </a:lnTo>
                <a:lnTo>
                  <a:pt x="11242" y="25"/>
                </a:lnTo>
                <a:lnTo>
                  <a:pt x="111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9"/>
          <p:cNvSpPr/>
          <p:nvPr/>
        </p:nvSpPr>
        <p:spPr>
          <a:xfrm>
            <a:off x="4453559" y="3893934"/>
            <a:ext cx="379705" cy="363468"/>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9"/>
          <p:cNvSpPr/>
          <p:nvPr/>
        </p:nvSpPr>
        <p:spPr>
          <a:xfrm>
            <a:off x="4931074" y="3980954"/>
            <a:ext cx="337666" cy="195687"/>
          </a:xfrm>
          <a:custGeom>
            <a:avLst/>
            <a:gdLst/>
            <a:ahLst/>
            <a:cxnLst/>
            <a:rect l="l" t="t" r="r" b="b"/>
            <a:pathLst>
              <a:path w="19735" h="11437" extrusionOk="0">
                <a:moveTo>
                  <a:pt x="17155" y="1363"/>
                </a:moveTo>
                <a:lnTo>
                  <a:pt x="17058" y="1387"/>
                </a:lnTo>
                <a:lnTo>
                  <a:pt x="16985" y="1460"/>
                </a:lnTo>
                <a:lnTo>
                  <a:pt x="16936" y="1533"/>
                </a:lnTo>
                <a:lnTo>
                  <a:pt x="16912" y="1777"/>
                </a:lnTo>
                <a:lnTo>
                  <a:pt x="16912" y="1825"/>
                </a:lnTo>
                <a:lnTo>
                  <a:pt x="16936" y="1874"/>
                </a:lnTo>
                <a:lnTo>
                  <a:pt x="16985" y="1971"/>
                </a:lnTo>
                <a:lnTo>
                  <a:pt x="17082" y="2044"/>
                </a:lnTo>
                <a:lnTo>
                  <a:pt x="17204" y="2069"/>
                </a:lnTo>
                <a:lnTo>
                  <a:pt x="17277" y="2069"/>
                </a:lnTo>
                <a:lnTo>
                  <a:pt x="17374" y="2093"/>
                </a:lnTo>
                <a:lnTo>
                  <a:pt x="17496" y="2069"/>
                </a:lnTo>
                <a:lnTo>
                  <a:pt x="17593" y="2020"/>
                </a:lnTo>
                <a:lnTo>
                  <a:pt x="17666" y="1947"/>
                </a:lnTo>
                <a:lnTo>
                  <a:pt x="17691" y="1874"/>
                </a:lnTo>
                <a:lnTo>
                  <a:pt x="17715" y="1801"/>
                </a:lnTo>
                <a:lnTo>
                  <a:pt x="17715" y="1655"/>
                </a:lnTo>
                <a:lnTo>
                  <a:pt x="17642" y="1533"/>
                </a:lnTo>
                <a:lnTo>
                  <a:pt x="17593" y="1485"/>
                </a:lnTo>
                <a:lnTo>
                  <a:pt x="17545" y="1436"/>
                </a:lnTo>
                <a:lnTo>
                  <a:pt x="17447" y="1387"/>
                </a:lnTo>
                <a:lnTo>
                  <a:pt x="17326" y="1387"/>
                </a:lnTo>
                <a:lnTo>
                  <a:pt x="17277" y="1363"/>
                </a:lnTo>
                <a:close/>
                <a:moveTo>
                  <a:pt x="16523" y="511"/>
                </a:moveTo>
                <a:lnTo>
                  <a:pt x="16888" y="560"/>
                </a:lnTo>
                <a:lnTo>
                  <a:pt x="17058" y="609"/>
                </a:lnTo>
                <a:lnTo>
                  <a:pt x="17228" y="657"/>
                </a:lnTo>
                <a:lnTo>
                  <a:pt x="17374" y="730"/>
                </a:lnTo>
                <a:lnTo>
                  <a:pt x="17520" y="828"/>
                </a:lnTo>
                <a:lnTo>
                  <a:pt x="17642" y="949"/>
                </a:lnTo>
                <a:lnTo>
                  <a:pt x="17764" y="1071"/>
                </a:lnTo>
                <a:lnTo>
                  <a:pt x="17861" y="1217"/>
                </a:lnTo>
                <a:lnTo>
                  <a:pt x="17934" y="1387"/>
                </a:lnTo>
                <a:lnTo>
                  <a:pt x="17983" y="1533"/>
                </a:lnTo>
                <a:lnTo>
                  <a:pt x="18031" y="1704"/>
                </a:lnTo>
                <a:lnTo>
                  <a:pt x="18056" y="2044"/>
                </a:lnTo>
                <a:lnTo>
                  <a:pt x="18031" y="2385"/>
                </a:lnTo>
                <a:lnTo>
                  <a:pt x="18031" y="2726"/>
                </a:lnTo>
                <a:lnTo>
                  <a:pt x="17958" y="3504"/>
                </a:lnTo>
                <a:lnTo>
                  <a:pt x="17885" y="4283"/>
                </a:lnTo>
                <a:lnTo>
                  <a:pt x="17861" y="4331"/>
                </a:lnTo>
                <a:lnTo>
                  <a:pt x="17739" y="4380"/>
                </a:lnTo>
                <a:lnTo>
                  <a:pt x="17593" y="4453"/>
                </a:lnTo>
                <a:lnTo>
                  <a:pt x="17520" y="4502"/>
                </a:lnTo>
                <a:lnTo>
                  <a:pt x="17472" y="4575"/>
                </a:lnTo>
                <a:lnTo>
                  <a:pt x="17472" y="4599"/>
                </a:lnTo>
                <a:lnTo>
                  <a:pt x="17496" y="4648"/>
                </a:lnTo>
                <a:lnTo>
                  <a:pt x="17569" y="4672"/>
                </a:lnTo>
                <a:lnTo>
                  <a:pt x="17618" y="4696"/>
                </a:lnTo>
                <a:lnTo>
                  <a:pt x="17764" y="4696"/>
                </a:lnTo>
                <a:lnTo>
                  <a:pt x="17812" y="4672"/>
                </a:lnTo>
                <a:lnTo>
                  <a:pt x="17764" y="4891"/>
                </a:lnTo>
                <a:lnTo>
                  <a:pt x="17715" y="4867"/>
                </a:lnTo>
                <a:lnTo>
                  <a:pt x="17569" y="4818"/>
                </a:lnTo>
                <a:lnTo>
                  <a:pt x="17423" y="4769"/>
                </a:lnTo>
                <a:lnTo>
                  <a:pt x="17350" y="4769"/>
                </a:lnTo>
                <a:lnTo>
                  <a:pt x="17326" y="4794"/>
                </a:lnTo>
                <a:lnTo>
                  <a:pt x="17301" y="4842"/>
                </a:lnTo>
                <a:lnTo>
                  <a:pt x="17301" y="4915"/>
                </a:lnTo>
                <a:lnTo>
                  <a:pt x="17374" y="4988"/>
                </a:lnTo>
                <a:lnTo>
                  <a:pt x="17472" y="5061"/>
                </a:lnTo>
                <a:lnTo>
                  <a:pt x="17593" y="5134"/>
                </a:lnTo>
                <a:lnTo>
                  <a:pt x="17691" y="5159"/>
                </a:lnTo>
                <a:lnTo>
                  <a:pt x="17642" y="5353"/>
                </a:lnTo>
                <a:lnTo>
                  <a:pt x="17569" y="5329"/>
                </a:lnTo>
                <a:lnTo>
                  <a:pt x="17374" y="5256"/>
                </a:lnTo>
                <a:lnTo>
                  <a:pt x="17277" y="5207"/>
                </a:lnTo>
                <a:lnTo>
                  <a:pt x="17155" y="5183"/>
                </a:lnTo>
                <a:lnTo>
                  <a:pt x="17131" y="5207"/>
                </a:lnTo>
                <a:lnTo>
                  <a:pt x="17107" y="5232"/>
                </a:lnTo>
                <a:lnTo>
                  <a:pt x="17082" y="5305"/>
                </a:lnTo>
                <a:lnTo>
                  <a:pt x="17107" y="5378"/>
                </a:lnTo>
                <a:lnTo>
                  <a:pt x="17131" y="5426"/>
                </a:lnTo>
                <a:lnTo>
                  <a:pt x="17228" y="5548"/>
                </a:lnTo>
                <a:lnTo>
                  <a:pt x="17374" y="5645"/>
                </a:lnTo>
                <a:lnTo>
                  <a:pt x="17545" y="5694"/>
                </a:lnTo>
                <a:lnTo>
                  <a:pt x="17399" y="6059"/>
                </a:lnTo>
                <a:lnTo>
                  <a:pt x="17253" y="6010"/>
                </a:lnTo>
                <a:lnTo>
                  <a:pt x="17107" y="5937"/>
                </a:lnTo>
                <a:lnTo>
                  <a:pt x="17034" y="5864"/>
                </a:lnTo>
                <a:lnTo>
                  <a:pt x="16961" y="5791"/>
                </a:lnTo>
                <a:lnTo>
                  <a:pt x="16888" y="5718"/>
                </a:lnTo>
                <a:lnTo>
                  <a:pt x="16790" y="5645"/>
                </a:lnTo>
                <a:lnTo>
                  <a:pt x="16742" y="5621"/>
                </a:lnTo>
                <a:lnTo>
                  <a:pt x="16693" y="5645"/>
                </a:lnTo>
                <a:lnTo>
                  <a:pt x="16644" y="5670"/>
                </a:lnTo>
                <a:lnTo>
                  <a:pt x="16620" y="5743"/>
                </a:lnTo>
                <a:lnTo>
                  <a:pt x="16644" y="5840"/>
                </a:lnTo>
                <a:lnTo>
                  <a:pt x="16669" y="5962"/>
                </a:lnTo>
                <a:lnTo>
                  <a:pt x="16742" y="6059"/>
                </a:lnTo>
                <a:lnTo>
                  <a:pt x="16815" y="6156"/>
                </a:lnTo>
                <a:lnTo>
                  <a:pt x="16912" y="6229"/>
                </a:lnTo>
                <a:lnTo>
                  <a:pt x="17034" y="6302"/>
                </a:lnTo>
                <a:lnTo>
                  <a:pt x="17131" y="6351"/>
                </a:lnTo>
                <a:lnTo>
                  <a:pt x="17253" y="6400"/>
                </a:lnTo>
                <a:lnTo>
                  <a:pt x="17082" y="6740"/>
                </a:lnTo>
                <a:lnTo>
                  <a:pt x="16985" y="6740"/>
                </a:lnTo>
                <a:lnTo>
                  <a:pt x="16790" y="6643"/>
                </a:lnTo>
                <a:lnTo>
                  <a:pt x="16596" y="6546"/>
                </a:lnTo>
                <a:lnTo>
                  <a:pt x="16401" y="6424"/>
                </a:lnTo>
                <a:lnTo>
                  <a:pt x="16231" y="6278"/>
                </a:lnTo>
                <a:lnTo>
                  <a:pt x="16158" y="6278"/>
                </a:lnTo>
                <a:lnTo>
                  <a:pt x="16133" y="6302"/>
                </a:lnTo>
                <a:lnTo>
                  <a:pt x="16133" y="6327"/>
                </a:lnTo>
                <a:lnTo>
                  <a:pt x="16182" y="6448"/>
                </a:lnTo>
                <a:lnTo>
                  <a:pt x="16255" y="6546"/>
                </a:lnTo>
                <a:lnTo>
                  <a:pt x="16401" y="6740"/>
                </a:lnTo>
                <a:lnTo>
                  <a:pt x="16571" y="6886"/>
                </a:lnTo>
                <a:lnTo>
                  <a:pt x="16790" y="7008"/>
                </a:lnTo>
                <a:lnTo>
                  <a:pt x="16888" y="7057"/>
                </a:lnTo>
                <a:lnTo>
                  <a:pt x="16669" y="7373"/>
                </a:lnTo>
                <a:lnTo>
                  <a:pt x="16401" y="7251"/>
                </a:lnTo>
                <a:lnTo>
                  <a:pt x="16158" y="7154"/>
                </a:lnTo>
                <a:lnTo>
                  <a:pt x="15987" y="7057"/>
                </a:lnTo>
                <a:lnTo>
                  <a:pt x="15817" y="6935"/>
                </a:lnTo>
                <a:lnTo>
                  <a:pt x="15647" y="6813"/>
                </a:lnTo>
                <a:lnTo>
                  <a:pt x="15476" y="6740"/>
                </a:lnTo>
                <a:lnTo>
                  <a:pt x="15428" y="6740"/>
                </a:lnTo>
                <a:lnTo>
                  <a:pt x="15403" y="6765"/>
                </a:lnTo>
                <a:lnTo>
                  <a:pt x="15379" y="6789"/>
                </a:lnTo>
                <a:lnTo>
                  <a:pt x="15379" y="6813"/>
                </a:lnTo>
                <a:lnTo>
                  <a:pt x="15403" y="6935"/>
                </a:lnTo>
                <a:lnTo>
                  <a:pt x="15452" y="7032"/>
                </a:lnTo>
                <a:lnTo>
                  <a:pt x="15525" y="7130"/>
                </a:lnTo>
                <a:lnTo>
                  <a:pt x="15598" y="7227"/>
                </a:lnTo>
                <a:lnTo>
                  <a:pt x="15768" y="7373"/>
                </a:lnTo>
                <a:lnTo>
                  <a:pt x="15963" y="7495"/>
                </a:lnTo>
                <a:lnTo>
                  <a:pt x="16133" y="7616"/>
                </a:lnTo>
                <a:lnTo>
                  <a:pt x="16352" y="7689"/>
                </a:lnTo>
                <a:lnTo>
                  <a:pt x="16036" y="7957"/>
                </a:lnTo>
                <a:lnTo>
                  <a:pt x="15866" y="7884"/>
                </a:lnTo>
                <a:lnTo>
                  <a:pt x="15671" y="7811"/>
                </a:lnTo>
                <a:lnTo>
                  <a:pt x="15501" y="7738"/>
                </a:lnTo>
                <a:lnTo>
                  <a:pt x="15330" y="7665"/>
                </a:lnTo>
                <a:lnTo>
                  <a:pt x="14892" y="7422"/>
                </a:lnTo>
                <a:lnTo>
                  <a:pt x="14649" y="7300"/>
                </a:lnTo>
                <a:lnTo>
                  <a:pt x="14430" y="7227"/>
                </a:lnTo>
                <a:lnTo>
                  <a:pt x="14406" y="7227"/>
                </a:lnTo>
                <a:lnTo>
                  <a:pt x="14406" y="7251"/>
                </a:lnTo>
                <a:lnTo>
                  <a:pt x="14454" y="7373"/>
                </a:lnTo>
                <a:lnTo>
                  <a:pt x="14503" y="7495"/>
                </a:lnTo>
                <a:lnTo>
                  <a:pt x="14600" y="7592"/>
                </a:lnTo>
                <a:lnTo>
                  <a:pt x="14698" y="7689"/>
                </a:lnTo>
                <a:lnTo>
                  <a:pt x="14892" y="7860"/>
                </a:lnTo>
                <a:lnTo>
                  <a:pt x="15111" y="8006"/>
                </a:lnTo>
                <a:lnTo>
                  <a:pt x="15355" y="8127"/>
                </a:lnTo>
                <a:lnTo>
                  <a:pt x="15622" y="8249"/>
                </a:lnTo>
                <a:lnTo>
                  <a:pt x="15379" y="8371"/>
                </a:lnTo>
                <a:lnTo>
                  <a:pt x="15111" y="8492"/>
                </a:lnTo>
                <a:lnTo>
                  <a:pt x="15038" y="8419"/>
                </a:lnTo>
                <a:lnTo>
                  <a:pt x="14917" y="8371"/>
                </a:lnTo>
                <a:lnTo>
                  <a:pt x="14698" y="8249"/>
                </a:lnTo>
                <a:lnTo>
                  <a:pt x="14454" y="8176"/>
                </a:lnTo>
                <a:lnTo>
                  <a:pt x="14235" y="8079"/>
                </a:lnTo>
                <a:lnTo>
                  <a:pt x="14016" y="7957"/>
                </a:lnTo>
                <a:lnTo>
                  <a:pt x="13797" y="7811"/>
                </a:lnTo>
                <a:lnTo>
                  <a:pt x="13578" y="7689"/>
                </a:lnTo>
                <a:lnTo>
                  <a:pt x="13359" y="7568"/>
                </a:lnTo>
                <a:lnTo>
                  <a:pt x="13335" y="7592"/>
                </a:lnTo>
                <a:lnTo>
                  <a:pt x="13311" y="7616"/>
                </a:lnTo>
                <a:lnTo>
                  <a:pt x="13384" y="7738"/>
                </a:lnTo>
                <a:lnTo>
                  <a:pt x="13432" y="7860"/>
                </a:lnTo>
                <a:lnTo>
                  <a:pt x="13627" y="8054"/>
                </a:lnTo>
                <a:lnTo>
                  <a:pt x="13822" y="8249"/>
                </a:lnTo>
                <a:lnTo>
                  <a:pt x="14041" y="8419"/>
                </a:lnTo>
                <a:lnTo>
                  <a:pt x="14284" y="8565"/>
                </a:lnTo>
                <a:lnTo>
                  <a:pt x="14552" y="8687"/>
                </a:lnTo>
                <a:lnTo>
                  <a:pt x="14211" y="8760"/>
                </a:lnTo>
                <a:lnTo>
                  <a:pt x="13870" y="8833"/>
                </a:lnTo>
                <a:lnTo>
                  <a:pt x="13724" y="8736"/>
                </a:lnTo>
                <a:lnTo>
                  <a:pt x="13578" y="8663"/>
                </a:lnTo>
                <a:lnTo>
                  <a:pt x="13286" y="8492"/>
                </a:lnTo>
                <a:lnTo>
                  <a:pt x="13092" y="8322"/>
                </a:lnTo>
                <a:lnTo>
                  <a:pt x="12897" y="8152"/>
                </a:lnTo>
                <a:lnTo>
                  <a:pt x="12678" y="7981"/>
                </a:lnTo>
                <a:lnTo>
                  <a:pt x="12483" y="7835"/>
                </a:lnTo>
                <a:lnTo>
                  <a:pt x="12435" y="7835"/>
                </a:lnTo>
                <a:lnTo>
                  <a:pt x="12410" y="7860"/>
                </a:lnTo>
                <a:lnTo>
                  <a:pt x="12386" y="7884"/>
                </a:lnTo>
                <a:lnTo>
                  <a:pt x="12386" y="7908"/>
                </a:lnTo>
                <a:lnTo>
                  <a:pt x="12435" y="8030"/>
                </a:lnTo>
                <a:lnTo>
                  <a:pt x="12508" y="8176"/>
                </a:lnTo>
                <a:lnTo>
                  <a:pt x="12654" y="8395"/>
                </a:lnTo>
                <a:lnTo>
                  <a:pt x="12848" y="8614"/>
                </a:lnTo>
                <a:lnTo>
                  <a:pt x="13043" y="8784"/>
                </a:lnTo>
                <a:lnTo>
                  <a:pt x="13189" y="8906"/>
                </a:lnTo>
                <a:lnTo>
                  <a:pt x="12727" y="8906"/>
                </a:lnTo>
                <a:lnTo>
                  <a:pt x="12556" y="8760"/>
                </a:lnTo>
                <a:lnTo>
                  <a:pt x="12410" y="8638"/>
                </a:lnTo>
                <a:lnTo>
                  <a:pt x="12094" y="8322"/>
                </a:lnTo>
                <a:lnTo>
                  <a:pt x="11729" y="8054"/>
                </a:lnTo>
                <a:lnTo>
                  <a:pt x="11680" y="8054"/>
                </a:lnTo>
                <a:lnTo>
                  <a:pt x="11656" y="8079"/>
                </a:lnTo>
                <a:lnTo>
                  <a:pt x="11632" y="8103"/>
                </a:lnTo>
                <a:lnTo>
                  <a:pt x="11632" y="8152"/>
                </a:lnTo>
                <a:lnTo>
                  <a:pt x="11899" y="8517"/>
                </a:lnTo>
                <a:lnTo>
                  <a:pt x="12167" y="8857"/>
                </a:lnTo>
                <a:lnTo>
                  <a:pt x="12191" y="8882"/>
                </a:lnTo>
                <a:lnTo>
                  <a:pt x="12118" y="8882"/>
                </a:lnTo>
                <a:lnTo>
                  <a:pt x="11753" y="8833"/>
                </a:lnTo>
                <a:lnTo>
                  <a:pt x="11632" y="8663"/>
                </a:lnTo>
                <a:lnTo>
                  <a:pt x="11486" y="8517"/>
                </a:lnTo>
                <a:lnTo>
                  <a:pt x="11218" y="8176"/>
                </a:lnTo>
                <a:lnTo>
                  <a:pt x="10926" y="7860"/>
                </a:lnTo>
                <a:lnTo>
                  <a:pt x="10878" y="7835"/>
                </a:lnTo>
                <a:lnTo>
                  <a:pt x="10853" y="7835"/>
                </a:lnTo>
                <a:lnTo>
                  <a:pt x="10780" y="7860"/>
                </a:lnTo>
                <a:lnTo>
                  <a:pt x="10732" y="7908"/>
                </a:lnTo>
                <a:lnTo>
                  <a:pt x="10732" y="7957"/>
                </a:lnTo>
                <a:lnTo>
                  <a:pt x="10756" y="8006"/>
                </a:lnTo>
                <a:lnTo>
                  <a:pt x="10926" y="8322"/>
                </a:lnTo>
                <a:lnTo>
                  <a:pt x="11145" y="8638"/>
                </a:lnTo>
                <a:lnTo>
                  <a:pt x="11242" y="8736"/>
                </a:lnTo>
                <a:lnTo>
                  <a:pt x="10659" y="8614"/>
                </a:lnTo>
                <a:lnTo>
                  <a:pt x="10513" y="8492"/>
                </a:lnTo>
                <a:lnTo>
                  <a:pt x="10391" y="8273"/>
                </a:lnTo>
                <a:lnTo>
                  <a:pt x="10269" y="8054"/>
                </a:lnTo>
                <a:lnTo>
                  <a:pt x="10221" y="8006"/>
                </a:lnTo>
                <a:lnTo>
                  <a:pt x="10172" y="8006"/>
                </a:lnTo>
                <a:lnTo>
                  <a:pt x="10123" y="8030"/>
                </a:lnTo>
                <a:lnTo>
                  <a:pt x="10075" y="8079"/>
                </a:lnTo>
                <a:lnTo>
                  <a:pt x="10075" y="8176"/>
                </a:lnTo>
                <a:lnTo>
                  <a:pt x="10075" y="8298"/>
                </a:lnTo>
                <a:lnTo>
                  <a:pt x="10099" y="8395"/>
                </a:lnTo>
                <a:lnTo>
                  <a:pt x="10123" y="8492"/>
                </a:lnTo>
                <a:lnTo>
                  <a:pt x="9856" y="8419"/>
                </a:lnTo>
                <a:lnTo>
                  <a:pt x="9807" y="8273"/>
                </a:lnTo>
                <a:lnTo>
                  <a:pt x="9734" y="8103"/>
                </a:lnTo>
                <a:lnTo>
                  <a:pt x="9685" y="8079"/>
                </a:lnTo>
                <a:lnTo>
                  <a:pt x="9661" y="8103"/>
                </a:lnTo>
                <a:lnTo>
                  <a:pt x="9612" y="8225"/>
                </a:lnTo>
                <a:lnTo>
                  <a:pt x="9637" y="8371"/>
                </a:lnTo>
                <a:lnTo>
                  <a:pt x="9637" y="8371"/>
                </a:lnTo>
                <a:lnTo>
                  <a:pt x="9199" y="8249"/>
                </a:lnTo>
                <a:lnTo>
                  <a:pt x="8566" y="8079"/>
                </a:lnTo>
                <a:lnTo>
                  <a:pt x="8250" y="7957"/>
                </a:lnTo>
                <a:lnTo>
                  <a:pt x="7933" y="7835"/>
                </a:lnTo>
                <a:lnTo>
                  <a:pt x="7641" y="7689"/>
                </a:lnTo>
                <a:lnTo>
                  <a:pt x="7374" y="7519"/>
                </a:lnTo>
                <a:lnTo>
                  <a:pt x="7106" y="7300"/>
                </a:lnTo>
                <a:lnTo>
                  <a:pt x="6863" y="7057"/>
                </a:lnTo>
                <a:lnTo>
                  <a:pt x="6814" y="7008"/>
                </a:lnTo>
                <a:lnTo>
                  <a:pt x="6741" y="6984"/>
                </a:lnTo>
                <a:lnTo>
                  <a:pt x="6692" y="6886"/>
                </a:lnTo>
                <a:lnTo>
                  <a:pt x="6571" y="6813"/>
                </a:lnTo>
                <a:lnTo>
                  <a:pt x="6473" y="6813"/>
                </a:lnTo>
                <a:lnTo>
                  <a:pt x="6400" y="6862"/>
                </a:lnTo>
                <a:lnTo>
                  <a:pt x="6352" y="6886"/>
                </a:lnTo>
                <a:lnTo>
                  <a:pt x="5865" y="7422"/>
                </a:lnTo>
                <a:lnTo>
                  <a:pt x="5354" y="7933"/>
                </a:lnTo>
                <a:lnTo>
                  <a:pt x="4794" y="8395"/>
                </a:lnTo>
                <a:lnTo>
                  <a:pt x="4235" y="8857"/>
                </a:lnTo>
                <a:lnTo>
                  <a:pt x="3699" y="9222"/>
                </a:lnTo>
                <a:lnTo>
                  <a:pt x="3140" y="9563"/>
                </a:lnTo>
                <a:lnTo>
                  <a:pt x="2580" y="9904"/>
                </a:lnTo>
                <a:lnTo>
                  <a:pt x="2288" y="10050"/>
                </a:lnTo>
                <a:lnTo>
                  <a:pt x="2045" y="10123"/>
                </a:lnTo>
                <a:lnTo>
                  <a:pt x="1923" y="10171"/>
                </a:lnTo>
                <a:lnTo>
                  <a:pt x="1777" y="10171"/>
                </a:lnTo>
                <a:lnTo>
                  <a:pt x="1729" y="10123"/>
                </a:lnTo>
                <a:lnTo>
                  <a:pt x="1680" y="10074"/>
                </a:lnTo>
                <a:lnTo>
                  <a:pt x="1656" y="10001"/>
                </a:lnTo>
                <a:lnTo>
                  <a:pt x="1631" y="9904"/>
                </a:lnTo>
                <a:lnTo>
                  <a:pt x="1631" y="9782"/>
                </a:lnTo>
                <a:lnTo>
                  <a:pt x="1704" y="9685"/>
                </a:lnTo>
                <a:lnTo>
                  <a:pt x="1875" y="9612"/>
                </a:lnTo>
                <a:lnTo>
                  <a:pt x="2045" y="9539"/>
                </a:lnTo>
                <a:lnTo>
                  <a:pt x="2361" y="9320"/>
                </a:lnTo>
                <a:lnTo>
                  <a:pt x="2994" y="8906"/>
                </a:lnTo>
                <a:lnTo>
                  <a:pt x="3918" y="8298"/>
                </a:lnTo>
                <a:lnTo>
                  <a:pt x="4356" y="8030"/>
                </a:lnTo>
                <a:lnTo>
                  <a:pt x="4527" y="7884"/>
                </a:lnTo>
                <a:lnTo>
                  <a:pt x="4697" y="7714"/>
                </a:lnTo>
                <a:lnTo>
                  <a:pt x="4721" y="7665"/>
                </a:lnTo>
                <a:lnTo>
                  <a:pt x="4697" y="7616"/>
                </a:lnTo>
                <a:lnTo>
                  <a:pt x="4648" y="7592"/>
                </a:lnTo>
                <a:lnTo>
                  <a:pt x="4624" y="7592"/>
                </a:lnTo>
                <a:lnTo>
                  <a:pt x="4381" y="7665"/>
                </a:lnTo>
                <a:lnTo>
                  <a:pt x="4186" y="7762"/>
                </a:lnTo>
                <a:lnTo>
                  <a:pt x="3772" y="8030"/>
                </a:lnTo>
                <a:lnTo>
                  <a:pt x="2824" y="8638"/>
                </a:lnTo>
                <a:lnTo>
                  <a:pt x="2215" y="8979"/>
                </a:lnTo>
                <a:lnTo>
                  <a:pt x="1899" y="9198"/>
                </a:lnTo>
                <a:lnTo>
                  <a:pt x="1607" y="9417"/>
                </a:lnTo>
                <a:lnTo>
                  <a:pt x="1534" y="9368"/>
                </a:lnTo>
                <a:lnTo>
                  <a:pt x="1437" y="9344"/>
                </a:lnTo>
                <a:lnTo>
                  <a:pt x="1339" y="9344"/>
                </a:lnTo>
                <a:lnTo>
                  <a:pt x="1242" y="9417"/>
                </a:lnTo>
                <a:lnTo>
                  <a:pt x="1169" y="9466"/>
                </a:lnTo>
                <a:lnTo>
                  <a:pt x="1096" y="9539"/>
                </a:lnTo>
                <a:lnTo>
                  <a:pt x="1023" y="9539"/>
                </a:lnTo>
                <a:lnTo>
                  <a:pt x="999" y="9490"/>
                </a:lnTo>
                <a:lnTo>
                  <a:pt x="974" y="9417"/>
                </a:lnTo>
                <a:lnTo>
                  <a:pt x="950" y="9344"/>
                </a:lnTo>
                <a:lnTo>
                  <a:pt x="974" y="9271"/>
                </a:lnTo>
                <a:lnTo>
                  <a:pt x="999" y="9222"/>
                </a:lnTo>
                <a:lnTo>
                  <a:pt x="1072" y="9174"/>
                </a:lnTo>
                <a:lnTo>
                  <a:pt x="1315" y="9174"/>
                </a:lnTo>
                <a:lnTo>
                  <a:pt x="1388" y="9125"/>
                </a:lnTo>
                <a:lnTo>
                  <a:pt x="1437" y="9028"/>
                </a:lnTo>
                <a:lnTo>
                  <a:pt x="1485" y="8955"/>
                </a:lnTo>
                <a:lnTo>
                  <a:pt x="1729" y="8857"/>
                </a:lnTo>
                <a:lnTo>
                  <a:pt x="1996" y="8736"/>
                </a:lnTo>
                <a:lnTo>
                  <a:pt x="2580" y="8468"/>
                </a:lnTo>
                <a:lnTo>
                  <a:pt x="3164" y="8200"/>
                </a:lnTo>
                <a:lnTo>
                  <a:pt x="3772" y="7860"/>
                </a:lnTo>
                <a:lnTo>
                  <a:pt x="4405" y="7495"/>
                </a:lnTo>
                <a:lnTo>
                  <a:pt x="4648" y="7373"/>
                </a:lnTo>
                <a:lnTo>
                  <a:pt x="4892" y="7227"/>
                </a:lnTo>
                <a:lnTo>
                  <a:pt x="5111" y="7032"/>
                </a:lnTo>
                <a:lnTo>
                  <a:pt x="5208" y="6935"/>
                </a:lnTo>
                <a:lnTo>
                  <a:pt x="5281" y="6838"/>
                </a:lnTo>
                <a:lnTo>
                  <a:pt x="5281" y="6789"/>
                </a:lnTo>
                <a:lnTo>
                  <a:pt x="5281" y="6765"/>
                </a:lnTo>
                <a:lnTo>
                  <a:pt x="5232" y="6740"/>
                </a:lnTo>
                <a:lnTo>
                  <a:pt x="5208" y="6740"/>
                </a:lnTo>
                <a:lnTo>
                  <a:pt x="5062" y="6765"/>
                </a:lnTo>
                <a:lnTo>
                  <a:pt x="4940" y="6813"/>
                </a:lnTo>
                <a:lnTo>
                  <a:pt x="4697" y="6935"/>
                </a:lnTo>
                <a:lnTo>
                  <a:pt x="4235" y="7227"/>
                </a:lnTo>
                <a:lnTo>
                  <a:pt x="3699" y="7543"/>
                </a:lnTo>
                <a:lnTo>
                  <a:pt x="3164" y="7835"/>
                </a:lnTo>
                <a:lnTo>
                  <a:pt x="2605" y="8127"/>
                </a:lnTo>
                <a:lnTo>
                  <a:pt x="2045" y="8395"/>
                </a:lnTo>
                <a:lnTo>
                  <a:pt x="1704" y="8541"/>
                </a:lnTo>
                <a:lnTo>
                  <a:pt x="1534" y="8590"/>
                </a:lnTo>
                <a:lnTo>
                  <a:pt x="1388" y="8687"/>
                </a:lnTo>
                <a:lnTo>
                  <a:pt x="1291" y="8638"/>
                </a:lnTo>
                <a:lnTo>
                  <a:pt x="1120" y="8614"/>
                </a:lnTo>
                <a:lnTo>
                  <a:pt x="974" y="8638"/>
                </a:lnTo>
                <a:lnTo>
                  <a:pt x="804" y="8614"/>
                </a:lnTo>
                <a:lnTo>
                  <a:pt x="682" y="8273"/>
                </a:lnTo>
                <a:lnTo>
                  <a:pt x="1047" y="8127"/>
                </a:lnTo>
                <a:lnTo>
                  <a:pt x="2142" y="7738"/>
                </a:lnTo>
                <a:lnTo>
                  <a:pt x="4332" y="6935"/>
                </a:lnTo>
                <a:lnTo>
                  <a:pt x="6327" y="6181"/>
                </a:lnTo>
                <a:lnTo>
                  <a:pt x="7422" y="5767"/>
                </a:lnTo>
                <a:lnTo>
                  <a:pt x="7690" y="5645"/>
                </a:lnTo>
                <a:lnTo>
                  <a:pt x="7787" y="5597"/>
                </a:lnTo>
                <a:lnTo>
                  <a:pt x="7909" y="5499"/>
                </a:lnTo>
                <a:lnTo>
                  <a:pt x="8079" y="5499"/>
                </a:lnTo>
                <a:lnTo>
                  <a:pt x="8055" y="5524"/>
                </a:lnTo>
                <a:lnTo>
                  <a:pt x="8055" y="5597"/>
                </a:lnTo>
                <a:lnTo>
                  <a:pt x="8079" y="5694"/>
                </a:lnTo>
                <a:lnTo>
                  <a:pt x="8128" y="5791"/>
                </a:lnTo>
                <a:lnTo>
                  <a:pt x="8201" y="5840"/>
                </a:lnTo>
                <a:lnTo>
                  <a:pt x="8639" y="6035"/>
                </a:lnTo>
                <a:lnTo>
                  <a:pt x="9101" y="6205"/>
                </a:lnTo>
                <a:lnTo>
                  <a:pt x="9564" y="6327"/>
                </a:lnTo>
                <a:lnTo>
                  <a:pt x="10050" y="6424"/>
                </a:lnTo>
                <a:lnTo>
                  <a:pt x="10537" y="6497"/>
                </a:lnTo>
                <a:lnTo>
                  <a:pt x="11023" y="6521"/>
                </a:lnTo>
                <a:lnTo>
                  <a:pt x="11510" y="6497"/>
                </a:lnTo>
                <a:lnTo>
                  <a:pt x="11997" y="6448"/>
                </a:lnTo>
                <a:lnTo>
                  <a:pt x="12459" y="6351"/>
                </a:lnTo>
                <a:lnTo>
                  <a:pt x="12921" y="6229"/>
                </a:lnTo>
                <a:lnTo>
                  <a:pt x="13384" y="6083"/>
                </a:lnTo>
                <a:lnTo>
                  <a:pt x="13870" y="5889"/>
                </a:lnTo>
                <a:lnTo>
                  <a:pt x="14308" y="5670"/>
                </a:lnTo>
                <a:lnTo>
                  <a:pt x="14722" y="5402"/>
                </a:lnTo>
                <a:lnTo>
                  <a:pt x="14917" y="5256"/>
                </a:lnTo>
                <a:lnTo>
                  <a:pt x="15111" y="5086"/>
                </a:lnTo>
                <a:lnTo>
                  <a:pt x="15257" y="4915"/>
                </a:lnTo>
                <a:lnTo>
                  <a:pt x="15403" y="4745"/>
                </a:lnTo>
                <a:lnTo>
                  <a:pt x="15452" y="4672"/>
                </a:lnTo>
                <a:lnTo>
                  <a:pt x="15452" y="4575"/>
                </a:lnTo>
                <a:lnTo>
                  <a:pt x="15428" y="4502"/>
                </a:lnTo>
                <a:lnTo>
                  <a:pt x="15379" y="4453"/>
                </a:lnTo>
                <a:lnTo>
                  <a:pt x="15306" y="4404"/>
                </a:lnTo>
                <a:lnTo>
                  <a:pt x="15233" y="4380"/>
                </a:lnTo>
                <a:lnTo>
                  <a:pt x="15160" y="4380"/>
                </a:lnTo>
                <a:lnTo>
                  <a:pt x="15063" y="4404"/>
                </a:lnTo>
                <a:lnTo>
                  <a:pt x="14746" y="4623"/>
                </a:lnTo>
                <a:lnTo>
                  <a:pt x="14406" y="4842"/>
                </a:lnTo>
                <a:lnTo>
                  <a:pt x="14089" y="5086"/>
                </a:lnTo>
                <a:lnTo>
                  <a:pt x="13749" y="5280"/>
                </a:lnTo>
                <a:lnTo>
                  <a:pt x="13359" y="5475"/>
                </a:lnTo>
                <a:lnTo>
                  <a:pt x="12970" y="5621"/>
                </a:lnTo>
                <a:lnTo>
                  <a:pt x="12581" y="5743"/>
                </a:lnTo>
                <a:lnTo>
                  <a:pt x="12167" y="5840"/>
                </a:lnTo>
                <a:lnTo>
                  <a:pt x="11729" y="5913"/>
                </a:lnTo>
                <a:lnTo>
                  <a:pt x="11291" y="5937"/>
                </a:lnTo>
                <a:lnTo>
                  <a:pt x="10853" y="5937"/>
                </a:lnTo>
                <a:lnTo>
                  <a:pt x="10415" y="5913"/>
                </a:lnTo>
                <a:lnTo>
                  <a:pt x="9977" y="5840"/>
                </a:lnTo>
                <a:lnTo>
                  <a:pt x="9539" y="5743"/>
                </a:lnTo>
                <a:lnTo>
                  <a:pt x="9126" y="5597"/>
                </a:lnTo>
                <a:lnTo>
                  <a:pt x="8712" y="5451"/>
                </a:lnTo>
                <a:lnTo>
                  <a:pt x="8785" y="5353"/>
                </a:lnTo>
                <a:lnTo>
                  <a:pt x="8858" y="5280"/>
                </a:lnTo>
                <a:lnTo>
                  <a:pt x="8907" y="5183"/>
                </a:lnTo>
                <a:lnTo>
                  <a:pt x="8931" y="5110"/>
                </a:lnTo>
                <a:lnTo>
                  <a:pt x="8931" y="5013"/>
                </a:lnTo>
                <a:lnTo>
                  <a:pt x="8882" y="4915"/>
                </a:lnTo>
                <a:lnTo>
                  <a:pt x="8834" y="4842"/>
                </a:lnTo>
                <a:lnTo>
                  <a:pt x="8761" y="4794"/>
                </a:lnTo>
                <a:lnTo>
                  <a:pt x="8688" y="4769"/>
                </a:lnTo>
                <a:lnTo>
                  <a:pt x="8566" y="4794"/>
                </a:lnTo>
                <a:lnTo>
                  <a:pt x="8323" y="4867"/>
                </a:lnTo>
                <a:lnTo>
                  <a:pt x="8201" y="4915"/>
                </a:lnTo>
                <a:lnTo>
                  <a:pt x="8055" y="4940"/>
                </a:lnTo>
                <a:lnTo>
                  <a:pt x="7933" y="4940"/>
                </a:lnTo>
                <a:lnTo>
                  <a:pt x="7812" y="4915"/>
                </a:lnTo>
                <a:lnTo>
                  <a:pt x="7714" y="4842"/>
                </a:lnTo>
                <a:lnTo>
                  <a:pt x="7617" y="4721"/>
                </a:lnTo>
                <a:lnTo>
                  <a:pt x="7617" y="4696"/>
                </a:lnTo>
                <a:lnTo>
                  <a:pt x="7641" y="4672"/>
                </a:lnTo>
                <a:lnTo>
                  <a:pt x="7714" y="4599"/>
                </a:lnTo>
                <a:lnTo>
                  <a:pt x="7812" y="4550"/>
                </a:lnTo>
                <a:lnTo>
                  <a:pt x="7958" y="4502"/>
                </a:lnTo>
                <a:lnTo>
                  <a:pt x="8250" y="4429"/>
                </a:lnTo>
                <a:lnTo>
                  <a:pt x="8420" y="4404"/>
                </a:lnTo>
                <a:lnTo>
                  <a:pt x="10269" y="3991"/>
                </a:lnTo>
                <a:lnTo>
                  <a:pt x="12118" y="3553"/>
                </a:lnTo>
                <a:lnTo>
                  <a:pt x="12970" y="3383"/>
                </a:lnTo>
                <a:lnTo>
                  <a:pt x="13189" y="3334"/>
                </a:lnTo>
                <a:lnTo>
                  <a:pt x="13408" y="3261"/>
                </a:lnTo>
                <a:lnTo>
                  <a:pt x="13603" y="3188"/>
                </a:lnTo>
                <a:lnTo>
                  <a:pt x="13773" y="3066"/>
                </a:lnTo>
                <a:lnTo>
                  <a:pt x="13846" y="2993"/>
                </a:lnTo>
                <a:lnTo>
                  <a:pt x="13846" y="2896"/>
                </a:lnTo>
                <a:lnTo>
                  <a:pt x="13895" y="2847"/>
                </a:lnTo>
                <a:lnTo>
                  <a:pt x="13895" y="2750"/>
                </a:lnTo>
                <a:lnTo>
                  <a:pt x="13895" y="2555"/>
                </a:lnTo>
                <a:lnTo>
                  <a:pt x="13919" y="2385"/>
                </a:lnTo>
                <a:lnTo>
                  <a:pt x="13943" y="2215"/>
                </a:lnTo>
                <a:lnTo>
                  <a:pt x="13992" y="2044"/>
                </a:lnTo>
                <a:lnTo>
                  <a:pt x="14065" y="1874"/>
                </a:lnTo>
                <a:lnTo>
                  <a:pt x="14138" y="1728"/>
                </a:lnTo>
                <a:lnTo>
                  <a:pt x="14211" y="1582"/>
                </a:lnTo>
                <a:lnTo>
                  <a:pt x="14333" y="1436"/>
                </a:lnTo>
                <a:lnTo>
                  <a:pt x="14552" y="1193"/>
                </a:lnTo>
                <a:lnTo>
                  <a:pt x="14844" y="974"/>
                </a:lnTo>
                <a:lnTo>
                  <a:pt x="15136" y="779"/>
                </a:lnTo>
                <a:lnTo>
                  <a:pt x="15476" y="657"/>
                </a:lnTo>
                <a:lnTo>
                  <a:pt x="15817" y="560"/>
                </a:lnTo>
                <a:lnTo>
                  <a:pt x="16158" y="511"/>
                </a:lnTo>
                <a:close/>
                <a:moveTo>
                  <a:pt x="16182" y="0"/>
                </a:moveTo>
                <a:lnTo>
                  <a:pt x="15817" y="49"/>
                </a:lnTo>
                <a:lnTo>
                  <a:pt x="15476" y="122"/>
                </a:lnTo>
                <a:lnTo>
                  <a:pt x="15136" y="268"/>
                </a:lnTo>
                <a:lnTo>
                  <a:pt x="14795" y="414"/>
                </a:lnTo>
                <a:lnTo>
                  <a:pt x="14503" y="633"/>
                </a:lnTo>
                <a:lnTo>
                  <a:pt x="14235" y="852"/>
                </a:lnTo>
                <a:lnTo>
                  <a:pt x="13992" y="1120"/>
                </a:lnTo>
                <a:lnTo>
                  <a:pt x="13797" y="1387"/>
                </a:lnTo>
                <a:lnTo>
                  <a:pt x="13651" y="1704"/>
                </a:lnTo>
                <a:lnTo>
                  <a:pt x="13530" y="2044"/>
                </a:lnTo>
                <a:lnTo>
                  <a:pt x="13505" y="2215"/>
                </a:lnTo>
                <a:lnTo>
                  <a:pt x="13481" y="2385"/>
                </a:lnTo>
                <a:lnTo>
                  <a:pt x="13481" y="2580"/>
                </a:lnTo>
                <a:lnTo>
                  <a:pt x="13481" y="2750"/>
                </a:lnTo>
                <a:lnTo>
                  <a:pt x="13481" y="2774"/>
                </a:lnTo>
                <a:lnTo>
                  <a:pt x="13238" y="2799"/>
                </a:lnTo>
                <a:lnTo>
                  <a:pt x="12994" y="2847"/>
                </a:lnTo>
                <a:lnTo>
                  <a:pt x="12532" y="2945"/>
                </a:lnTo>
                <a:lnTo>
                  <a:pt x="11802" y="3115"/>
                </a:lnTo>
                <a:lnTo>
                  <a:pt x="11048" y="3261"/>
                </a:lnTo>
                <a:lnTo>
                  <a:pt x="8104" y="3918"/>
                </a:lnTo>
                <a:lnTo>
                  <a:pt x="7885" y="3967"/>
                </a:lnTo>
                <a:lnTo>
                  <a:pt x="7666" y="4015"/>
                </a:lnTo>
                <a:lnTo>
                  <a:pt x="7447" y="4113"/>
                </a:lnTo>
                <a:lnTo>
                  <a:pt x="7276" y="4210"/>
                </a:lnTo>
                <a:lnTo>
                  <a:pt x="7203" y="4283"/>
                </a:lnTo>
                <a:lnTo>
                  <a:pt x="7130" y="4356"/>
                </a:lnTo>
                <a:lnTo>
                  <a:pt x="7082" y="4429"/>
                </a:lnTo>
                <a:lnTo>
                  <a:pt x="7057" y="4526"/>
                </a:lnTo>
                <a:lnTo>
                  <a:pt x="7033" y="4623"/>
                </a:lnTo>
                <a:lnTo>
                  <a:pt x="7033" y="4721"/>
                </a:lnTo>
                <a:lnTo>
                  <a:pt x="7057" y="4842"/>
                </a:lnTo>
                <a:lnTo>
                  <a:pt x="7106" y="4988"/>
                </a:lnTo>
                <a:lnTo>
                  <a:pt x="7155" y="5086"/>
                </a:lnTo>
                <a:lnTo>
                  <a:pt x="7228" y="5183"/>
                </a:lnTo>
                <a:lnTo>
                  <a:pt x="7301" y="5280"/>
                </a:lnTo>
                <a:lnTo>
                  <a:pt x="7374" y="5329"/>
                </a:lnTo>
                <a:lnTo>
                  <a:pt x="7057" y="5451"/>
                </a:lnTo>
                <a:lnTo>
                  <a:pt x="6765" y="5572"/>
                </a:lnTo>
                <a:lnTo>
                  <a:pt x="6035" y="5816"/>
                </a:lnTo>
                <a:lnTo>
                  <a:pt x="5305" y="6059"/>
                </a:lnTo>
                <a:lnTo>
                  <a:pt x="2191" y="7154"/>
                </a:lnTo>
                <a:lnTo>
                  <a:pt x="731" y="7689"/>
                </a:lnTo>
                <a:lnTo>
                  <a:pt x="512" y="7762"/>
                </a:lnTo>
                <a:lnTo>
                  <a:pt x="342" y="7860"/>
                </a:lnTo>
                <a:lnTo>
                  <a:pt x="196" y="8006"/>
                </a:lnTo>
                <a:lnTo>
                  <a:pt x="123" y="8079"/>
                </a:lnTo>
                <a:lnTo>
                  <a:pt x="74" y="8176"/>
                </a:lnTo>
                <a:lnTo>
                  <a:pt x="25" y="8322"/>
                </a:lnTo>
                <a:lnTo>
                  <a:pt x="1" y="8468"/>
                </a:lnTo>
                <a:lnTo>
                  <a:pt x="1" y="8565"/>
                </a:lnTo>
                <a:lnTo>
                  <a:pt x="50" y="8687"/>
                </a:lnTo>
                <a:lnTo>
                  <a:pt x="123" y="8784"/>
                </a:lnTo>
                <a:lnTo>
                  <a:pt x="196" y="8857"/>
                </a:lnTo>
                <a:lnTo>
                  <a:pt x="293" y="8930"/>
                </a:lnTo>
                <a:lnTo>
                  <a:pt x="415" y="9003"/>
                </a:lnTo>
                <a:lnTo>
                  <a:pt x="366" y="9125"/>
                </a:lnTo>
                <a:lnTo>
                  <a:pt x="317" y="9271"/>
                </a:lnTo>
                <a:lnTo>
                  <a:pt x="317" y="9417"/>
                </a:lnTo>
                <a:lnTo>
                  <a:pt x="317" y="9563"/>
                </a:lnTo>
                <a:lnTo>
                  <a:pt x="366" y="9685"/>
                </a:lnTo>
                <a:lnTo>
                  <a:pt x="415" y="9782"/>
                </a:lnTo>
                <a:lnTo>
                  <a:pt x="488" y="9879"/>
                </a:lnTo>
                <a:lnTo>
                  <a:pt x="561" y="9952"/>
                </a:lnTo>
                <a:lnTo>
                  <a:pt x="682" y="10001"/>
                </a:lnTo>
                <a:lnTo>
                  <a:pt x="780" y="10025"/>
                </a:lnTo>
                <a:lnTo>
                  <a:pt x="901" y="10050"/>
                </a:lnTo>
                <a:lnTo>
                  <a:pt x="1023" y="10050"/>
                </a:lnTo>
                <a:lnTo>
                  <a:pt x="1047" y="10196"/>
                </a:lnTo>
                <a:lnTo>
                  <a:pt x="1096" y="10317"/>
                </a:lnTo>
                <a:lnTo>
                  <a:pt x="1193" y="10415"/>
                </a:lnTo>
                <a:lnTo>
                  <a:pt x="1315" y="10512"/>
                </a:lnTo>
                <a:lnTo>
                  <a:pt x="1412" y="10561"/>
                </a:lnTo>
                <a:lnTo>
                  <a:pt x="1534" y="10609"/>
                </a:lnTo>
                <a:lnTo>
                  <a:pt x="1656" y="10658"/>
                </a:lnTo>
                <a:lnTo>
                  <a:pt x="1996" y="10658"/>
                </a:lnTo>
                <a:lnTo>
                  <a:pt x="2240" y="10609"/>
                </a:lnTo>
                <a:lnTo>
                  <a:pt x="2459" y="10536"/>
                </a:lnTo>
                <a:lnTo>
                  <a:pt x="2702" y="10415"/>
                </a:lnTo>
                <a:lnTo>
                  <a:pt x="3140" y="10196"/>
                </a:lnTo>
                <a:lnTo>
                  <a:pt x="3578" y="9928"/>
                </a:lnTo>
                <a:lnTo>
                  <a:pt x="4040" y="9636"/>
                </a:lnTo>
                <a:lnTo>
                  <a:pt x="4478" y="9320"/>
                </a:lnTo>
                <a:lnTo>
                  <a:pt x="4892" y="9003"/>
                </a:lnTo>
                <a:lnTo>
                  <a:pt x="5305" y="8663"/>
                </a:lnTo>
                <a:lnTo>
                  <a:pt x="5719" y="8298"/>
                </a:lnTo>
                <a:lnTo>
                  <a:pt x="6108" y="7933"/>
                </a:lnTo>
                <a:lnTo>
                  <a:pt x="6473" y="7543"/>
                </a:lnTo>
                <a:lnTo>
                  <a:pt x="6717" y="7787"/>
                </a:lnTo>
                <a:lnTo>
                  <a:pt x="7009" y="8030"/>
                </a:lnTo>
                <a:lnTo>
                  <a:pt x="7325" y="8200"/>
                </a:lnTo>
                <a:lnTo>
                  <a:pt x="7641" y="8371"/>
                </a:lnTo>
                <a:lnTo>
                  <a:pt x="7982" y="8517"/>
                </a:lnTo>
                <a:lnTo>
                  <a:pt x="8347" y="8614"/>
                </a:lnTo>
                <a:lnTo>
                  <a:pt x="9053" y="8809"/>
                </a:lnTo>
                <a:lnTo>
                  <a:pt x="10221" y="9101"/>
                </a:lnTo>
                <a:lnTo>
                  <a:pt x="10829" y="9198"/>
                </a:lnTo>
                <a:lnTo>
                  <a:pt x="11413" y="9295"/>
                </a:lnTo>
                <a:lnTo>
                  <a:pt x="11364" y="9368"/>
                </a:lnTo>
                <a:lnTo>
                  <a:pt x="11291" y="9758"/>
                </a:lnTo>
                <a:lnTo>
                  <a:pt x="11194" y="10147"/>
                </a:lnTo>
                <a:lnTo>
                  <a:pt x="11145" y="10536"/>
                </a:lnTo>
                <a:lnTo>
                  <a:pt x="11121" y="10926"/>
                </a:lnTo>
                <a:lnTo>
                  <a:pt x="11121" y="10999"/>
                </a:lnTo>
                <a:lnTo>
                  <a:pt x="11169" y="11072"/>
                </a:lnTo>
                <a:lnTo>
                  <a:pt x="11218" y="11096"/>
                </a:lnTo>
                <a:lnTo>
                  <a:pt x="11291" y="11096"/>
                </a:lnTo>
                <a:lnTo>
                  <a:pt x="11340" y="11169"/>
                </a:lnTo>
                <a:lnTo>
                  <a:pt x="11388" y="11218"/>
                </a:lnTo>
                <a:lnTo>
                  <a:pt x="11534" y="11291"/>
                </a:lnTo>
                <a:lnTo>
                  <a:pt x="11729" y="11388"/>
                </a:lnTo>
                <a:lnTo>
                  <a:pt x="11826" y="11437"/>
                </a:lnTo>
                <a:lnTo>
                  <a:pt x="11972" y="11437"/>
                </a:lnTo>
                <a:lnTo>
                  <a:pt x="12021" y="11412"/>
                </a:lnTo>
                <a:lnTo>
                  <a:pt x="12070" y="11364"/>
                </a:lnTo>
                <a:lnTo>
                  <a:pt x="12070" y="11339"/>
                </a:lnTo>
                <a:lnTo>
                  <a:pt x="12070" y="11218"/>
                </a:lnTo>
                <a:lnTo>
                  <a:pt x="12045" y="11193"/>
                </a:lnTo>
                <a:lnTo>
                  <a:pt x="11997" y="11145"/>
                </a:lnTo>
                <a:lnTo>
                  <a:pt x="11851" y="11072"/>
                </a:lnTo>
                <a:lnTo>
                  <a:pt x="11705" y="10999"/>
                </a:lnTo>
                <a:lnTo>
                  <a:pt x="11632" y="10974"/>
                </a:lnTo>
                <a:lnTo>
                  <a:pt x="11997" y="10877"/>
                </a:lnTo>
                <a:lnTo>
                  <a:pt x="12094" y="10828"/>
                </a:lnTo>
                <a:lnTo>
                  <a:pt x="12118" y="10780"/>
                </a:lnTo>
                <a:lnTo>
                  <a:pt x="12143" y="10707"/>
                </a:lnTo>
                <a:lnTo>
                  <a:pt x="12143" y="10634"/>
                </a:lnTo>
                <a:lnTo>
                  <a:pt x="12118" y="10561"/>
                </a:lnTo>
                <a:lnTo>
                  <a:pt x="12070" y="10512"/>
                </a:lnTo>
                <a:lnTo>
                  <a:pt x="11997" y="10488"/>
                </a:lnTo>
                <a:lnTo>
                  <a:pt x="11899" y="10488"/>
                </a:lnTo>
                <a:lnTo>
                  <a:pt x="11753" y="10512"/>
                </a:lnTo>
                <a:lnTo>
                  <a:pt x="11510" y="10585"/>
                </a:lnTo>
                <a:lnTo>
                  <a:pt x="11559" y="10366"/>
                </a:lnTo>
                <a:lnTo>
                  <a:pt x="11583" y="10147"/>
                </a:lnTo>
                <a:lnTo>
                  <a:pt x="11632" y="9952"/>
                </a:lnTo>
                <a:lnTo>
                  <a:pt x="11705" y="9758"/>
                </a:lnTo>
                <a:lnTo>
                  <a:pt x="11826" y="9393"/>
                </a:lnTo>
                <a:lnTo>
                  <a:pt x="11826" y="9368"/>
                </a:lnTo>
                <a:lnTo>
                  <a:pt x="11899" y="9368"/>
                </a:lnTo>
                <a:lnTo>
                  <a:pt x="11924" y="9539"/>
                </a:lnTo>
                <a:lnTo>
                  <a:pt x="11972" y="9733"/>
                </a:lnTo>
                <a:lnTo>
                  <a:pt x="12094" y="10074"/>
                </a:lnTo>
                <a:lnTo>
                  <a:pt x="12216" y="10415"/>
                </a:lnTo>
                <a:lnTo>
                  <a:pt x="12337" y="10731"/>
                </a:lnTo>
                <a:lnTo>
                  <a:pt x="12337" y="10780"/>
                </a:lnTo>
                <a:lnTo>
                  <a:pt x="12386" y="10853"/>
                </a:lnTo>
                <a:lnTo>
                  <a:pt x="12435" y="10926"/>
                </a:lnTo>
                <a:lnTo>
                  <a:pt x="12605" y="11047"/>
                </a:lnTo>
                <a:lnTo>
                  <a:pt x="12800" y="11193"/>
                </a:lnTo>
                <a:lnTo>
                  <a:pt x="13019" y="11291"/>
                </a:lnTo>
                <a:lnTo>
                  <a:pt x="13116" y="11315"/>
                </a:lnTo>
                <a:lnTo>
                  <a:pt x="13189" y="11315"/>
                </a:lnTo>
                <a:lnTo>
                  <a:pt x="13238" y="11266"/>
                </a:lnTo>
                <a:lnTo>
                  <a:pt x="13286" y="11218"/>
                </a:lnTo>
                <a:lnTo>
                  <a:pt x="13311" y="11169"/>
                </a:lnTo>
                <a:lnTo>
                  <a:pt x="13311" y="11096"/>
                </a:lnTo>
                <a:lnTo>
                  <a:pt x="13286" y="11023"/>
                </a:lnTo>
                <a:lnTo>
                  <a:pt x="13213" y="10950"/>
                </a:lnTo>
                <a:lnTo>
                  <a:pt x="13116" y="10901"/>
                </a:lnTo>
                <a:lnTo>
                  <a:pt x="13457" y="10901"/>
                </a:lnTo>
                <a:lnTo>
                  <a:pt x="13603" y="10877"/>
                </a:lnTo>
                <a:lnTo>
                  <a:pt x="13676" y="10853"/>
                </a:lnTo>
                <a:lnTo>
                  <a:pt x="13724" y="10804"/>
                </a:lnTo>
                <a:lnTo>
                  <a:pt x="13773" y="10731"/>
                </a:lnTo>
                <a:lnTo>
                  <a:pt x="13773" y="10658"/>
                </a:lnTo>
                <a:lnTo>
                  <a:pt x="13773" y="10609"/>
                </a:lnTo>
                <a:lnTo>
                  <a:pt x="13724" y="10536"/>
                </a:lnTo>
                <a:lnTo>
                  <a:pt x="13676" y="10488"/>
                </a:lnTo>
                <a:lnTo>
                  <a:pt x="13627" y="10463"/>
                </a:lnTo>
                <a:lnTo>
                  <a:pt x="13481" y="10439"/>
                </a:lnTo>
                <a:lnTo>
                  <a:pt x="13019" y="10439"/>
                </a:lnTo>
                <a:lnTo>
                  <a:pt x="12824" y="10463"/>
                </a:lnTo>
                <a:lnTo>
                  <a:pt x="12556" y="9831"/>
                </a:lnTo>
                <a:lnTo>
                  <a:pt x="12410" y="9417"/>
                </a:lnTo>
                <a:lnTo>
                  <a:pt x="12848" y="9441"/>
                </a:lnTo>
                <a:lnTo>
                  <a:pt x="13189" y="9417"/>
                </a:lnTo>
                <a:lnTo>
                  <a:pt x="13554" y="9417"/>
                </a:lnTo>
                <a:lnTo>
                  <a:pt x="13895" y="9368"/>
                </a:lnTo>
                <a:lnTo>
                  <a:pt x="14211" y="9295"/>
                </a:lnTo>
                <a:lnTo>
                  <a:pt x="14552" y="9222"/>
                </a:lnTo>
                <a:lnTo>
                  <a:pt x="14868" y="9125"/>
                </a:lnTo>
                <a:lnTo>
                  <a:pt x="15184" y="9003"/>
                </a:lnTo>
                <a:lnTo>
                  <a:pt x="15476" y="8882"/>
                </a:lnTo>
                <a:lnTo>
                  <a:pt x="15768" y="8736"/>
                </a:lnTo>
                <a:lnTo>
                  <a:pt x="16036" y="8565"/>
                </a:lnTo>
                <a:lnTo>
                  <a:pt x="16304" y="8371"/>
                </a:lnTo>
                <a:lnTo>
                  <a:pt x="16571" y="8152"/>
                </a:lnTo>
                <a:lnTo>
                  <a:pt x="16790" y="7933"/>
                </a:lnTo>
                <a:lnTo>
                  <a:pt x="17034" y="7689"/>
                </a:lnTo>
                <a:lnTo>
                  <a:pt x="17228" y="7422"/>
                </a:lnTo>
                <a:lnTo>
                  <a:pt x="17423" y="7154"/>
                </a:lnTo>
                <a:lnTo>
                  <a:pt x="17545" y="7105"/>
                </a:lnTo>
                <a:lnTo>
                  <a:pt x="17666" y="7057"/>
                </a:lnTo>
                <a:lnTo>
                  <a:pt x="17691" y="7008"/>
                </a:lnTo>
                <a:lnTo>
                  <a:pt x="17691" y="6959"/>
                </a:lnTo>
                <a:lnTo>
                  <a:pt x="17666" y="6911"/>
                </a:lnTo>
                <a:lnTo>
                  <a:pt x="17642" y="6862"/>
                </a:lnTo>
                <a:lnTo>
                  <a:pt x="17593" y="6862"/>
                </a:lnTo>
                <a:lnTo>
                  <a:pt x="17739" y="6619"/>
                </a:lnTo>
                <a:lnTo>
                  <a:pt x="17837" y="6351"/>
                </a:lnTo>
                <a:lnTo>
                  <a:pt x="18007" y="5937"/>
                </a:lnTo>
                <a:lnTo>
                  <a:pt x="18129" y="5524"/>
                </a:lnTo>
                <a:lnTo>
                  <a:pt x="18226" y="5086"/>
                </a:lnTo>
                <a:lnTo>
                  <a:pt x="18323" y="4672"/>
                </a:lnTo>
                <a:lnTo>
                  <a:pt x="18396" y="4234"/>
                </a:lnTo>
                <a:lnTo>
                  <a:pt x="18445" y="3796"/>
                </a:lnTo>
                <a:lnTo>
                  <a:pt x="18518" y="2920"/>
                </a:lnTo>
                <a:lnTo>
                  <a:pt x="18542" y="2653"/>
                </a:lnTo>
                <a:lnTo>
                  <a:pt x="18786" y="2774"/>
                </a:lnTo>
                <a:lnTo>
                  <a:pt x="19029" y="2872"/>
                </a:lnTo>
                <a:lnTo>
                  <a:pt x="19150" y="2896"/>
                </a:lnTo>
                <a:lnTo>
                  <a:pt x="19223" y="2872"/>
                </a:lnTo>
                <a:lnTo>
                  <a:pt x="19296" y="2799"/>
                </a:lnTo>
                <a:lnTo>
                  <a:pt x="19345" y="2726"/>
                </a:lnTo>
                <a:lnTo>
                  <a:pt x="19369" y="2628"/>
                </a:lnTo>
                <a:lnTo>
                  <a:pt x="19369" y="2531"/>
                </a:lnTo>
                <a:lnTo>
                  <a:pt x="19321" y="2434"/>
                </a:lnTo>
                <a:lnTo>
                  <a:pt x="19248" y="2361"/>
                </a:lnTo>
                <a:lnTo>
                  <a:pt x="19102" y="2288"/>
                </a:lnTo>
                <a:lnTo>
                  <a:pt x="18956" y="2215"/>
                </a:lnTo>
                <a:lnTo>
                  <a:pt x="18737" y="2117"/>
                </a:lnTo>
                <a:lnTo>
                  <a:pt x="18980" y="2020"/>
                </a:lnTo>
                <a:lnTo>
                  <a:pt x="19199" y="1947"/>
                </a:lnTo>
                <a:lnTo>
                  <a:pt x="19394" y="1874"/>
                </a:lnTo>
                <a:lnTo>
                  <a:pt x="19588" y="1801"/>
                </a:lnTo>
                <a:lnTo>
                  <a:pt x="19661" y="1728"/>
                </a:lnTo>
                <a:lnTo>
                  <a:pt x="19710" y="1655"/>
                </a:lnTo>
                <a:lnTo>
                  <a:pt x="19734" y="1582"/>
                </a:lnTo>
                <a:lnTo>
                  <a:pt x="19686" y="1460"/>
                </a:lnTo>
                <a:lnTo>
                  <a:pt x="19637" y="1387"/>
                </a:lnTo>
                <a:lnTo>
                  <a:pt x="19540" y="1339"/>
                </a:lnTo>
                <a:lnTo>
                  <a:pt x="19442" y="1314"/>
                </a:lnTo>
                <a:lnTo>
                  <a:pt x="19321" y="1314"/>
                </a:lnTo>
                <a:lnTo>
                  <a:pt x="19102" y="1363"/>
                </a:lnTo>
                <a:lnTo>
                  <a:pt x="18883" y="1436"/>
                </a:lnTo>
                <a:lnTo>
                  <a:pt x="18688" y="1509"/>
                </a:lnTo>
                <a:lnTo>
                  <a:pt x="18494" y="1606"/>
                </a:lnTo>
                <a:lnTo>
                  <a:pt x="18445" y="1412"/>
                </a:lnTo>
                <a:lnTo>
                  <a:pt x="18396" y="1217"/>
                </a:lnTo>
                <a:lnTo>
                  <a:pt x="18323" y="1022"/>
                </a:lnTo>
                <a:lnTo>
                  <a:pt x="18202" y="852"/>
                </a:lnTo>
                <a:lnTo>
                  <a:pt x="18080" y="682"/>
                </a:lnTo>
                <a:lnTo>
                  <a:pt x="17934" y="511"/>
                </a:lnTo>
                <a:lnTo>
                  <a:pt x="17764" y="390"/>
                </a:lnTo>
                <a:lnTo>
                  <a:pt x="17545" y="268"/>
                </a:lnTo>
                <a:lnTo>
                  <a:pt x="17228" y="122"/>
                </a:lnTo>
                <a:lnTo>
                  <a:pt x="16888" y="25"/>
                </a:lnTo>
                <a:lnTo>
                  <a:pt x="165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9"/>
          <p:cNvSpPr/>
          <p:nvPr/>
        </p:nvSpPr>
        <p:spPr>
          <a:xfrm>
            <a:off x="5436495" y="3945143"/>
            <a:ext cx="251893" cy="276463"/>
          </a:xfrm>
          <a:custGeom>
            <a:avLst/>
            <a:gdLst/>
            <a:ahLst/>
            <a:cxnLst/>
            <a:rect l="l" t="t" r="r" b="b"/>
            <a:pathLst>
              <a:path w="14722" h="16158" extrusionOk="0">
                <a:moveTo>
                  <a:pt x="5232" y="633"/>
                </a:moveTo>
                <a:lnTo>
                  <a:pt x="5402" y="658"/>
                </a:lnTo>
                <a:lnTo>
                  <a:pt x="5354" y="682"/>
                </a:lnTo>
                <a:lnTo>
                  <a:pt x="5062" y="755"/>
                </a:lnTo>
                <a:lnTo>
                  <a:pt x="4770" y="877"/>
                </a:lnTo>
                <a:lnTo>
                  <a:pt x="4502" y="998"/>
                </a:lnTo>
                <a:lnTo>
                  <a:pt x="4380" y="1096"/>
                </a:lnTo>
                <a:lnTo>
                  <a:pt x="4283" y="1169"/>
                </a:lnTo>
                <a:lnTo>
                  <a:pt x="4259" y="1217"/>
                </a:lnTo>
                <a:lnTo>
                  <a:pt x="4234" y="1266"/>
                </a:lnTo>
                <a:lnTo>
                  <a:pt x="4234" y="1363"/>
                </a:lnTo>
                <a:lnTo>
                  <a:pt x="4307" y="1436"/>
                </a:lnTo>
                <a:lnTo>
                  <a:pt x="4332" y="1461"/>
                </a:lnTo>
                <a:lnTo>
                  <a:pt x="4380" y="1461"/>
                </a:lnTo>
                <a:lnTo>
                  <a:pt x="4648" y="1412"/>
                </a:lnTo>
                <a:lnTo>
                  <a:pt x="4891" y="1339"/>
                </a:lnTo>
                <a:lnTo>
                  <a:pt x="5354" y="1193"/>
                </a:lnTo>
                <a:lnTo>
                  <a:pt x="5718" y="1096"/>
                </a:lnTo>
                <a:lnTo>
                  <a:pt x="5889" y="1047"/>
                </a:lnTo>
                <a:lnTo>
                  <a:pt x="6059" y="974"/>
                </a:lnTo>
                <a:lnTo>
                  <a:pt x="6229" y="1461"/>
                </a:lnTo>
                <a:lnTo>
                  <a:pt x="6059" y="1485"/>
                </a:lnTo>
                <a:lnTo>
                  <a:pt x="5889" y="1534"/>
                </a:lnTo>
                <a:lnTo>
                  <a:pt x="5548" y="1655"/>
                </a:lnTo>
                <a:lnTo>
                  <a:pt x="5281" y="1753"/>
                </a:lnTo>
                <a:lnTo>
                  <a:pt x="5013" y="1874"/>
                </a:lnTo>
                <a:lnTo>
                  <a:pt x="4770" y="1996"/>
                </a:lnTo>
                <a:lnTo>
                  <a:pt x="4526" y="2191"/>
                </a:lnTo>
                <a:lnTo>
                  <a:pt x="4502" y="2215"/>
                </a:lnTo>
                <a:lnTo>
                  <a:pt x="4526" y="2264"/>
                </a:lnTo>
                <a:lnTo>
                  <a:pt x="4551" y="2288"/>
                </a:lnTo>
                <a:lnTo>
                  <a:pt x="4575" y="2312"/>
                </a:lnTo>
                <a:lnTo>
                  <a:pt x="4867" y="2288"/>
                </a:lnTo>
                <a:lnTo>
                  <a:pt x="5135" y="2239"/>
                </a:lnTo>
                <a:lnTo>
                  <a:pt x="5670" y="2069"/>
                </a:lnTo>
                <a:lnTo>
                  <a:pt x="6010" y="1996"/>
                </a:lnTo>
                <a:lnTo>
                  <a:pt x="6181" y="1947"/>
                </a:lnTo>
                <a:lnTo>
                  <a:pt x="6327" y="1874"/>
                </a:lnTo>
                <a:lnTo>
                  <a:pt x="6351" y="1996"/>
                </a:lnTo>
                <a:lnTo>
                  <a:pt x="6375" y="2166"/>
                </a:lnTo>
                <a:lnTo>
                  <a:pt x="6156" y="2191"/>
                </a:lnTo>
                <a:lnTo>
                  <a:pt x="5937" y="2264"/>
                </a:lnTo>
                <a:lnTo>
                  <a:pt x="5524" y="2434"/>
                </a:lnTo>
                <a:lnTo>
                  <a:pt x="5135" y="2604"/>
                </a:lnTo>
                <a:lnTo>
                  <a:pt x="4721" y="2775"/>
                </a:lnTo>
                <a:lnTo>
                  <a:pt x="4697" y="2799"/>
                </a:lnTo>
                <a:lnTo>
                  <a:pt x="4672" y="2823"/>
                </a:lnTo>
                <a:lnTo>
                  <a:pt x="4697" y="2872"/>
                </a:lnTo>
                <a:lnTo>
                  <a:pt x="4721" y="2945"/>
                </a:lnTo>
                <a:lnTo>
                  <a:pt x="4794" y="2969"/>
                </a:lnTo>
                <a:lnTo>
                  <a:pt x="5183" y="2969"/>
                </a:lnTo>
                <a:lnTo>
                  <a:pt x="5402" y="2945"/>
                </a:lnTo>
                <a:lnTo>
                  <a:pt x="5621" y="2921"/>
                </a:lnTo>
                <a:lnTo>
                  <a:pt x="5840" y="2872"/>
                </a:lnTo>
                <a:lnTo>
                  <a:pt x="6059" y="2799"/>
                </a:lnTo>
                <a:lnTo>
                  <a:pt x="6254" y="2726"/>
                </a:lnTo>
                <a:lnTo>
                  <a:pt x="6424" y="2604"/>
                </a:lnTo>
                <a:lnTo>
                  <a:pt x="6424" y="3091"/>
                </a:lnTo>
                <a:lnTo>
                  <a:pt x="6327" y="3067"/>
                </a:lnTo>
                <a:lnTo>
                  <a:pt x="6229" y="3042"/>
                </a:lnTo>
                <a:lnTo>
                  <a:pt x="6035" y="3067"/>
                </a:lnTo>
                <a:lnTo>
                  <a:pt x="5621" y="3164"/>
                </a:lnTo>
                <a:lnTo>
                  <a:pt x="5402" y="3213"/>
                </a:lnTo>
                <a:lnTo>
                  <a:pt x="5183" y="3286"/>
                </a:lnTo>
                <a:lnTo>
                  <a:pt x="4989" y="3359"/>
                </a:lnTo>
                <a:lnTo>
                  <a:pt x="4794" y="3480"/>
                </a:lnTo>
                <a:lnTo>
                  <a:pt x="4770" y="3529"/>
                </a:lnTo>
                <a:lnTo>
                  <a:pt x="4770" y="3553"/>
                </a:lnTo>
                <a:lnTo>
                  <a:pt x="4794" y="3602"/>
                </a:lnTo>
                <a:lnTo>
                  <a:pt x="4843" y="3626"/>
                </a:lnTo>
                <a:lnTo>
                  <a:pt x="4940" y="3651"/>
                </a:lnTo>
                <a:lnTo>
                  <a:pt x="5062" y="3675"/>
                </a:lnTo>
                <a:lnTo>
                  <a:pt x="5305" y="3675"/>
                </a:lnTo>
                <a:lnTo>
                  <a:pt x="5816" y="3626"/>
                </a:lnTo>
                <a:lnTo>
                  <a:pt x="6108" y="3602"/>
                </a:lnTo>
                <a:lnTo>
                  <a:pt x="6254" y="3578"/>
                </a:lnTo>
                <a:lnTo>
                  <a:pt x="6400" y="3505"/>
                </a:lnTo>
                <a:lnTo>
                  <a:pt x="6400" y="3505"/>
                </a:lnTo>
                <a:lnTo>
                  <a:pt x="6351" y="3821"/>
                </a:lnTo>
                <a:lnTo>
                  <a:pt x="6327" y="3943"/>
                </a:lnTo>
                <a:lnTo>
                  <a:pt x="6059" y="3943"/>
                </a:lnTo>
                <a:lnTo>
                  <a:pt x="5816" y="3967"/>
                </a:lnTo>
                <a:lnTo>
                  <a:pt x="5572" y="3991"/>
                </a:lnTo>
                <a:lnTo>
                  <a:pt x="5329" y="4040"/>
                </a:lnTo>
                <a:lnTo>
                  <a:pt x="5110" y="4137"/>
                </a:lnTo>
                <a:lnTo>
                  <a:pt x="4916" y="4259"/>
                </a:lnTo>
                <a:lnTo>
                  <a:pt x="4867" y="4308"/>
                </a:lnTo>
                <a:lnTo>
                  <a:pt x="4867" y="4356"/>
                </a:lnTo>
                <a:lnTo>
                  <a:pt x="4916" y="4405"/>
                </a:lnTo>
                <a:lnTo>
                  <a:pt x="4940" y="4429"/>
                </a:lnTo>
                <a:lnTo>
                  <a:pt x="5159" y="4478"/>
                </a:lnTo>
                <a:lnTo>
                  <a:pt x="5378" y="4478"/>
                </a:lnTo>
                <a:lnTo>
                  <a:pt x="5816" y="4454"/>
                </a:lnTo>
                <a:lnTo>
                  <a:pt x="6156" y="4454"/>
                </a:lnTo>
                <a:lnTo>
                  <a:pt x="6035" y="4770"/>
                </a:lnTo>
                <a:lnTo>
                  <a:pt x="5499" y="4819"/>
                </a:lnTo>
                <a:lnTo>
                  <a:pt x="4964" y="4892"/>
                </a:lnTo>
                <a:lnTo>
                  <a:pt x="4916" y="4916"/>
                </a:lnTo>
                <a:lnTo>
                  <a:pt x="4867" y="4965"/>
                </a:lnTo>
                <a:lnTo>
                  <a:pt x="4843" y="5013"/>
                </a:lnTo>
                <a:lnTo>
                  <a:pt x="4843" y="5062"/>
                </a:lnTo>
                <a:lnTo>
                  <a:pt x="4867" y="5111"/>
                </a:lnTo>
                <a:lnTo>
                  <a:pt x="4916" y="5159"/>
                </a:lnTo>
                <a:lnTo>
                  <a:pt x="4964" y="5208"/>
                </a:lnTo>
                <a:lnTo>
                  <a:pt x="5013" y="5208"/>
                </a:lnTo>
                <a:lnTo>
                  <a:pt x="5378" y="5257"/>
                </a:lnTo>
                <a:lnTo>
                  <a:pt x="5718" y="5257"/>
                </a:lnTo>
                <a:lnTo>
                  <a:pt x="5572" y="5451"/>
                </a:lnTo>
                <a:lnTo>
                  <a:pt x="5402" y="5597"/>
                </a:lnTo>
                <a:lnTo>
                  <a:pt x="5232" y="5695"/>
                </a:lnTo>
                <a:lnTo>
                  <a:pt x="5013" y="5768"/>
                </a:lnTo>
                <a:lnTo>
                  <a:pt x="4818" y="5768"/>
                </a:lnTo>
                <a:lnTo>
                  <a:pt x="4599" y="5743"/>
                </a:lnTo>
                <a:lnTo>
                  <a:pt x="4356" y="5622"/>
                </a:lnTo>
                <a:lnTo>
                  <a:pt x="4113" y="5451"/>
                </a:lnTo>
                <a:lnTo>
                  <a:pt x="3942" y="5305"/>
                </a:lnTo>
                <a:lnTo>
                  <a:pt x="3796" y="5159"/>
                </a:lnTo>
                <a:lnTo>
                  <a:pt x="3675" y="4965"/>
                </a:lnTo>
                <a:lnTo>
                  <a:pt x="3553" y="4770"/>
                </a:lnTo>
                <a:lnTo>
                  <a:pt x="3456" y="4551"/>
                </a:lnTo>
                <a:lnTo>
                  <a:pt x="3383" y="4332"/>
                </a:lnTo>
                <a:lnTo>
                  <a:pt x="3310" y="4113"/>
                </a:lnTo>
                <a:lnTo>
                  <a:pt x="3261" y="3870"/>
                </a:lnTo>
                <a:lnTo>
                  <a:pt x="3188" y="3407"/>
                </a:lnTo>
                <a:lnTo>
                  <a:pt x="3164" y="2921"/>
                </a:lnTo>
                <a:lnTo>
                  <a:pt x="3212" y="2483"/>
                </a:lnTo>
                <a:lnTo>
                  <a:pt x="3285" y="2069"/>
                </a:lnTo>
                <a:lnTo>
                  <a:pt x="3358" y="1874"/>
                </a:lnTo>
                <a:lnTo>
                  <a:pt x="3431" y="1704"/>
                </a:lnTo>
                <a:lnTo>
                  <a:pt x="3504" y="1534"/>
                </a:lnTo>
                <a:lnTo>
                  <a:pt x="3602" y="1388"/>
                </a:lnTo>
                <a:lnTo>
                  <a:pt x="3723" y="1266"/>
                </a:lnTo>
                <a:lnTo>
                  <a:pt x="3845" y="1120"/>
                </a:lnTo>
                <a:lnTo>
                  <a:pt x="3967" y="1023"/>
                </a:lnTo>
                <a:lnTo>
                  <a:pt x="4088" y="925"/>
                </a:lnTo>
                <a:lnTo>
                  <a:pt x="4234" y="828"/>
                </a:lnTo>
                <a:lnTo>
                  <a:pt x="4405" y="755"/>
                </a:lnTo>
                <a:lnTo>
                  <a:pt x="4551" y="706"/>
                </a:lnTo>
                <a:lnTo>
                  <a:pt x="4721" y="658"/>
                </a:lnTo>
                <a:lnTo>
                  <a:pt x="4891" y="633"/>
                </a:lnTo>
                <a:close/>
                <a:moveTo>
                  <a:pt x="9393" y="658"/>
                </a:moveTo>
                <a:lnTo>
                  <a:pt x="9076" y="852"/>
                </a:lnTo>
                <a:lnTo>
                  <a:pt x="8784" y="1096"/>
                </a:lnTo>
                <a:lnTo>
                  <a:pt x="8760" y="1144"/>
                </a:lnTo>
                <a:lnTo>
                  <a:pt x="8760" y="1217"/>
                </a:lnTo>
                <a:lnTo>
                  <a:pt x="8760" y="1266"/>
                </a:lnTo>
                <a:lnTo>
                  <a:pt x="8784" y="1290"/>
                </a:lnTo>
                <a:lnTo>
                  <a:pt x="8857" y="1315"/>
                </a:lnTo>
                <a:lnTo>
                  <a:pt x="8955" y="1315"/>
                </a:lnTo>
                <a:lnTo>
                  <a:pt x="9052" y="1266"/>
                </a:lnTo>
                <a:lnTo>
                  <a:pt x="9149" y="1217"/>
                </a:lnTo>
                <a:lnTo>
                  <a:pt x="9490" y="1023"/>
                </a:lnTo>
                <a:lnTo>
                  <a:pt x="9733" y="901"/>
                </a:lnTo>
                <a:lnTo>
                  <a:pt x="9977" y="804"/>
                </a:lnTo>
                <a:lnTo>
                  <a:pt x="10196" y="901"/>
                </a:lnTo>
                <a:lnTo>
                  <a:pt x="10415" y="1047"/>
                </a:lnTo>
                <a:lnTo>
                  <a:pt x="10001" y="1169"/>
                </a:lnTo>
                <a:lnTo>
                  <a:pt x="9806" y="1266"/>
                </a:lnTo>
                <a:lnTo>
                  <a:pt x="9636" y="1363"/>
                </a:lnTo>
                <a:lnTo>
                  <a:pt x="9441" y="1485"/>
                </a:lnTo>
                <a:lnTo>
                  <a:pt x="9295" y="1607"/>
                </a:lnTo>
                <a:lnTo>
                  <a:pt x="9149" y="1753"/>
                </a:lnTo>
                <a:lnTo>
                  <a:pt x="9028" y="1899"/>
                </a:lnTo>
                <a:lnTo>
                  <a:pt x="9003" y="1923"/>
                </a:lnTo>
                <a:lnTo>
                  <a:pt x="9003" y="1947"/>
                </a:lnTo>
                <a:lnTo>
                  <a:pt x="9028" y="2020"/>
                </a:lnTo>
                <a:lnTo>
                  <a:pt x="9076" y="2069"/>
                </a:lnTo>
                <a:lnTo>
                  <a:pt x="9149" y="2069"/>
                </a:lnTo>
                <a:lnTo>
                  <a:pt x="9344" y="2020"/>
                </a:lnTo>
                <a:lnTo>
                  <a:pt x="9514" y="1947"/>
                </a:lnTo>
                <a:lnTo>
                  <a:pt x="9904" y="1777"/>
                </a:lnTo>
                <a:lnTo>
                  <a:pt x="10366" y="1582"/>
                </a:lnTo>
                <a:lnTo>
                  <a:pt x="10828" y="1412"/>
                </a:lnTo>
                <a:lnTo>
                  <a:pt x="11096" y="1753"/>
                </a:lnTo>
                <a:lnTo>
                  <a:pt x="10926" y="1777"/>
                </a:lnTo>
                <a:lnTo>
                  <a:pt x="10755" y="1826"/>
                </a:lnTo>
                <a:lnTo>
                  <a:pt x="10415" y="1972"/>
                </a:lnTo>
                <a:lnTo>
                  <a:pt x="9928" y="2191"/>
                </a:lnTo>
                <a:lnTo>
                  <a:pt x="9685" y="2337"/>
                </a:lnTo>
                <a:lnTo>
                  <a:pt x="9466" y="2483"/>
                </a:lnTo>
                <a:lnTo>
                  <a:pt x="9441" y="2507"/>
                </a:lnTo>
                <a:lnTo>
                  <a:pt x="9417" y="2556"/>
                </a:lnTo>
                <a:lnTo>
                  <a:pt x="9441" y="2604"/>
                </a:lnTo>
                <a:lnTo>
                  <a:pt x="9490" y="2604"/>
                </a:lnTo>
                <a:lnTo>
                  <a:pt x="9758" y="2580"/>
                </a:lnTo>
                <a:lnTo>
                  <a:pt x="10025" y="2531"/>
                </a:lnTo>
                <a:lnTo>
                  <a:pt x="10269" y="2458"/>
                </a:lnTo>
                <a:lnTo>
                  <a:pt x="10536" y="2385"/>
                </a:lnTo>
                <a:lnTo>
                  <a:pt x="10926" y="2239"/>
                </a:lnTo>
                <a:lnTo>
                  <a:pt x="11120" y="2166"/>
                </a:lnTo>
                <a:lnTo>
                  <a:pt x="11193" y="2093"/>
                </a:lnTo>
                <a:lnTo>
                  <a:pt x="11291" y="2020"/>
                </a:lnTo>
                <a:lnTo>
                  <a:pt x="11388" y="2239"/>
                </a:lnTo>
                <a:lnTo>
                  <a:pt x="11485" y="2458"/>
                </a:lnTo>
                <a:lnTo>
                  <a:pt x="11339" y="2483"/>
                </a:lnTo>
                <a:lnTo>
                  <a:pt x="11193" y="2531"/>
                </a:lnTo>
                <a:lnTo>
                  <a:pt x="10901" y="2653"/>
                </a:lnTo>
                <a:lnTo>
                  <a:pt x="10634" y="2750"/>
                </a:lnTo>
                <a:lnTo>
                  <a:pt x="10366" y="2823"/>
                </a:lnTo>
                <a:lnTo>
                  <a:pt x="10098" y="2921"/>
                </a:lnTo>
                <a:lnTo>
                  <a:pt x="9952" y="2969"/>
                </a:lnTo>
                <a:lnTo>
                  <a:pt x="9831" y="3042"/>
                </a:lnTo>
                <a:lnTo>
                  <a:pt x="9806" y="3091"/>
                </a:lnTo>
                <a:lnTo>
                  <a:pt x="9806" y="3115"/>
                </a:lnTo>
                <a:lnTo>
                  <a:pt x="9806" y="3164"/>
                </a:lnTo>
                <a:lnTo>
                  <a:pt x="9855" y="3188"/>
                </a:lnTo>
                <a:lnTo>
                  <a:pt x="9977" y="3237"/>
                </a:lnTo>
                <a:lnTo>
                  <a:pt x="10123" y="3261"/>
                </a:lnTo>
                <a:lnTo>
                  <a:pt x="10390" y="3261"/>
                </a:lnTo>
                <a:lnTo>
                  <a:pt x="10658" y="3213"/>
                </a:lnTo>
                <a:lnTo>
                  <a:pt x="10926" y="3164"/>
                </a:lnTo>
                <a:lnTo>
                  <a:pt x="11291" y="3067"/>
                </a:lnTo>
                <a:lnTo>
                  <a:pt x="11461" y="3018"/>
                </a:lnTo>
                <a:lnTo>
                  <a:pt x="11631" y="2921"/>
                </a:lnTo>
                <a:lnTo>
                  <a:pt x="11680" y="3140"/>
                </a:lnTo>
                <a:lnTo>
                  <a:pt x="11729" y="3359"/>
                </a:lnTo>
                <a:lnTo>
                  <a:pt x="11291" y="3505"/>
                </a:lnTo>
                <a:lnTo>
                  <a:pt x="10780" y="3651"/>
                </a:lnTo>
                <a:lnTo>
                  <a:pt x="10512" y="3699"/>
                </a:lnTo>
                <a:lnTo>
                  <a:pt x="10269" y="3797"/>
                </a:lnTo>
                <a:lnTo>
                  <a:pt x="10220" y="3821"/>
                </a:lnTo>
                <a:lnTo>
                  <a:pt x="10196" y="3894"/>
                </a:lnTo>
                <a:lnTo>
                  <a:pt x="10220" y="3943"/>
                </a:lnTo>
                <a:lnTo>
                  <a:pt x="10269" y="3967"/>
                </a:lnTo>
                <a:lnTo>
                  <a:pt x="10536" y="4016"/>
                </a:lnTo>
                <a:lnTo>
                  <a:pt x="10780" y="4040"/>
                </a:lnTo>
                <a:lnTo>
                  <a:pt x="11023" y="4016"/>
                </a:lnTo>
                <a:lnTo>
                  <a:pt x="11266" y="3991"/>
                </a:lnTo>
                <a:lnTo>
                  <a:pt x="11510" y="3967"/>
                </a:lnTo>
                <a:lnTo>
                  <a:pt x="11753" y="3918"/>
                </a:lnTo>
                <a:lnTo>
                  <a:pt x="11729" y="4137"/>
                </a:lnTo>
                <a:lnTo>
                  <a:pt x="11704" y="4381"/>
                </a:lnTo>
                <a:lnTo>
                  <a:pt x="11680" y="4381"/>
                </a:lnTo>
                <a:lnTo>
                  <a:pt x="11364" y="4356"/>
                </a:lnTo>
                <a:lnTo>
                  <a:pt x="11023" y="4381"/>
                </a:lnTo>
                <a:lnTo>
                  <a:pt x="10682" y="4429"/>
                </a:lnTo>
                <a:lnTo>
                  <a:pt x="10366" y="4478"/>
                </a:lnTo>
                <a:lnTo>
                  <a:pt x="10317" y="4502"/>
                </a:lnTo>
                <a:lnTo>
                  <a:pt x="10269" y="4527"/>
                </a:lnTo>
                <a:lnTo>
                  <a:pt x="10244" y="4575"/>
                </a:lnTo>
                <a:lnTo>
                  <a:pt x="10244" y="4624"/>
                </a:lnTo>
                <a:lnTo>
                  <a:pt x="10244" y="4673"/>
                </a:lnTo>
                <a:lnTo>
                  <a:pt x="10269" y="4721"/>
                </a:lnTo>
                <a:lnTo>
                  <a:pt x="10317" y="4770"/>
                </a:lnTo>
                <a:lnTo>
                  <a:pt x="10366" y="4770"/>
                </a:lnTo>
                <a:lnTo>
                  <a:pt x="10950" y="4843"/>
                </a:lnTo>
                <a:lnTo>
                  <a:pt x="11242" y="4867"/>
                </a:lnTo>
                <a:lnTo>
                  <a:pt x="11534" y="4867"/>
                </a:lnTo>
                <a:lnTo>
                  <a:pt x="11461" y="5013"/>
                </a:lnTo>
                <a:lnTo>
                  <a:pt x="11364" y="5184"/>
                </a:lnTo>
                <a:lnTo>
                  <a:pt x="11120" y="5111"/>
                </a:lnTo>
                <a:lnTo>
                  <a:pt x="10901" y="5086"/>
                </a:lnTo>
                <a:lnTo>
                  <a:pt x="10780" y="5086"/>
                </a:lnTo>
                <a:lnTo>
                  <a:pt x="10658" y="5111"/>
                </a:lnTo>
                <a:lnTo>
                  <a:pt x="10561" y="5135"/>
                </a:lnTo>
                <a:lnTo>
                  <a:pt x="10439" y="5208"/>
                </a:lnTo>
                <a:lnTo>
                  <a:pt x="10415" y="5232"/>
                </a:lnTo>
                <a:lnTo>
                  <a:pt x="10415" y="5281"/>
                </a:lnTo>
                <a:lnTo>
                  <a:pt x="10415" y="5330"/>
                </a:lnTo>
                <a:lnTo>
                  <a:pt x="10463" y="5354"/>
                </a:lnTo>
                <a:lnTo>
                  <a:pt x="10755" y="5451"/>
                </a:lnTo>
                <a:lnTo>
                  <a:pt x="11023" y="5549"/>
                </a:lnTo>
                <a:lnTo>
                  <a:pt x="10877" y="5646"/>
                </a:lnTo>
                <a:lnTo>
                  <a:pt x="10780" y="5719"/>
                </a:lnTo>
                <a:lnTo>
                  <a:pt x="10536" y="5646"/>
                </a:lnTo>
                <a:lnTo>
                  <a:pt x="10415" y="5597"/>
                </a:lnTo>
                <a:lnTo>
                  <a:pt x="10293" y="5524"/>
                </a:lnTo>
                <a:lnTo>
                  <a:pt x="10171" y="5451"/>
                </a:lnTo>
                <a:lnTo>
                  <a:pt x="10050" y="5427"/>
                </a:lnTo>
                <a:lnTo>
                  <a:pt x="9977" y="5427"/>
                </a:lnTo>
                <a:lnTo>
                  <a:pt x="9928" y="5451"/>
                </a:lnTo>
                <a:lnTo>
                  <a:pt x="9879" y="5500"/>
                </a:lnTo>
                <a:lnTo>
                  <a:pt x="9879" y="5597"/>
                </a:lnTo>
                <a:lnTo>
                  <a:pt x="9904" y="5670"/>
                </a:lnTo>
                <a:lnTo>
                  <a:pt x="9952" y="5768"/>
                </a:lnTo>
                <a:lnTo>
                  <a:pt x="10025" y="5841"/>
                </a:lnTo>
                <a:lnTo>
                  <a:pt x="10123" y="5914"/>
                </a:lnTo>
                <a:lnTo>
                  <a:pt x="9879" y="5914"/>
                </a:lnTo>
                <a:lnTo>
                  <a:pt x="9636" y="5889"/>
                </a:lnTo>
                <a:lnTo>
                  <a:pt x="9417" y="5841"/>
                </a:lnTo>
                <a:lnTo>
                  <a:pt x="9198" y="5743"/>
                </a:lnTo>
                <a:lnTo>
                  <a:pt x="9003" y="5597"/>
                </a:lnTo>
                <a:lnTo>
                  <a:pt x="8833" y="5451"/>
                </a:lnTo>
                <a:lnTo>
                  <a:pt x="8711" y="5257"/>
                </a:lnTo>
                <a:lnTo>
                  <a:pt x="8590" y="5062"/>
                </a:lnTo>
                <a:lnTo>
                  <a:pt x="8492" y="4843"/>
                </a:lnTo>
                <a:lnTo>
                  <a:pt x="8419" y="4624"/>
                </a:lnTo>
                <a:lnTo>
                  <a:pt x="8298" y="4186"/>
                </a:lnTo>
                <a:lnTo>
                  <a:pt x="8225" y="3797"/>
                </a:lnTo>
                <a:lnTo>
                  <a:pt x="8152" y="3359"/>
                </a:lnTo>
                <a:lnTo>
                  <a:pt x="8127" y="2921"/>
                </a:lnTo>
                <a:lnTo>
                  <a:pt x="8127" y="2483"/>
                </a:lnTo>
                <a:lnTo>
                  <a:pt x="8152" y="2020"/>
                </a:lnTo>
                <a:lnTo>
                  <a:pt x="8225" y="1582"/>
                </a:lnTo>
                <a:lnTo>
                  <a:pt x="8298" y="1363"/>
                </a:lnTo>
                <a:lnTo>
                  <a:pt x="8371" y="1169"/>
                </a:lnTo>
                <a:lnTo>
                  <a:pt x="8444" y="974"/>
                </a:lnTo>
                <a:lnTo>
                  <a:pt x="8541" y="804"/>
                </a:lnTo>
                <a:lnTo>
                  <a:pt x="8760" y="731"/>
                </a:lnTo>
                <a:lnTo>
                  <a:pt x="8979" y="682"/>
                </a:lnTo>
                <a:lnTo>
                  <a:pt x="9198" y="658"/>
                </a:lnTo>
                <a:close/>
                <a:moveTo>
                  <a:pt x="4940" y="1"/>
                </a:moveTo>
                <a:lnTo>
                  <a:pt x="4745" y="25"/>
                </a:lnTo>
                <a:lnTo>
                  <a:pt x="4526" y="74"/>
                </a:lnTo>
                <a:lnTo>
                  <a:pt x="4307" y="147"/>
                </a:lnTo>
                <a:lnTo>
                  <a:pt x="4113" y="244"/>
                </a:lnTo>
                <a:lnTo>
                  <a:pt x="3918" y="341"/>
                </a:lnTo>
                <a:lnTo>
                  <a:pt x="3723" y="487"/>
                </a:lnTo>
                <a:lnTo>
                  <a:pt x="3553" y="609"/>
                </a:lnTo>
                <a:lnTo>
                  <a:pt x="3383" y="779"/>
                </a:lnTo>
                <a:lnTo>
                  <a:pt x="3237" y="950"/>
                </a:lnTo>
                <a:lnTo>
                  <a:pt x="3091" y="1120"/>
                </a:lnTo>
                <a:lnTo>
                  <a:pt x="2969" y="1315"/>
                </a:lnTo>
                <a:lnTo>
                  <a:pt x="2823" y="1558"/>
                </a:lnTo>
                <a:lnTo>
                  <a:pt x="2726" y="1850"/>
                </a:lnTo>
                <a:lnTo>
                  <a:pt x="2653" y="2118"/>
                </a:lnTo>
                <a:lnTo>
                  <a:pt x="2604" y="2410"/>
                </a:lnTo>
                <a:lnTo>
                  <a:pt x="2555" y="2726"/>
                </a:lnTo>
                <a:lnTo>
                  <a:pt x="2555" y="3018"/>
                </a:lnTo>
                <a:lnTo>
                  <a:pt x="2555" y="3334"/>
                </a:lnTo>
                <a:lnTo>
                  <a:pt x="2604" y="3626"/>
                </a:lnTo>
                <a:lnTo>
                  <a:pt x="2653" y="3943"/>
                </a:lnTo>
                <a:lnTo>
                  <a:pt x="2726" y="4235"/>
                </a:lnTo>
                <a:lnTo>
                  <a:pt x="2823" y="4527"/>
                </a:lnTo>
                <a:lnTo>
                  <a:pt x="2945" y="4794"/>
                </a:lnTo>
                <a:lnTo>
                  <a:pt x="3091" y="5062"/>
                </a:lnTo>
                <a:lnTo>
                  <a:pt x="3237" y="5330"/>
                </a:lnTo>
                <a:lnTo>
                  <a:pt x="3407" y="5549"/>
                </a:lnTo>
                <a:lnTo>
                  <a:pt x="3602" y="5768"/>
                </a:lnTo>
                <a:lnTo>
                  <a:pt x="3772" y="5938"/>
                </a:lnTo>
                <a:lnTo>
                  <a:pt x="3942" y="6060"/>
                </a:lnTo>
                <a:lnTo>
                  <a:pt x="4161" y="6157"/>
                </a:lnTo>
                <a:lnTo>
                  <a:pt x="4380" y="6230"/>
                </a:lnTo>
                <a:lnTo>
                  <a:pt x="4599" y="6279"/>
                </a:lnTo>
                <a:lnTo>
                  <a:pt x="5062" y="6279"/>
                </a:lnTo>
                <a:lnTo>
                  <a:pt x="5281" y="6230"/>
                </a:lnTo>
                <a:lnTo>
                  <a:pt x="5524" y="6133"/>
                </a:lnTo>
                <a:lnTo>
                  <a:pt x="5718" y="6011"/>
                </a:lnTo>
                <a:lnTo>
                  <a:pt x="5913" y="5865"/>
                </a:lnTo>
                <a:lnTo>
                  <a:pt x="6059" y="5695"/>
                </a:lnTo>
                <a:lnTo>
                  <a:pt x="6205" y="5500"/>
                </a:lnTo>
                <a:lnTo>
                  <a:pt x="6351" y="5281"/>
                </a:lnTo>
                <a:lnTo>
                  <a:pt x="6448" y="5086"/>
                </a:lnTo>
                <a:lnTo>
                  <a:pt x="6546" y="4867"/>
                </a:lnTo>
                <a:lnTo>
                  <a:pt x="6716" y="4356"/>
                </a:lnTo>
                <a:lnTo>
                  <a:pt x="6838" y="3821"/>
                </a:lnTo>
                <a:lnTo>
                  <a:pt x="6911" y="3261"/>
                </a:lnTo>
                <a:lnTo>
                  <a:pt x="6935" y="2969"/>
                </a:lnTo>
                <a:lnTo>
                  <a:pt x="6935" y="2702"/>
                </a:lnTo>
                <a:lnTo>
                  <a:pt x="6911" y="2410"/>
                </a:lnTo>
                <a:lnTo>
                  <a:pt x="6886" y="2118"/>
                </a:lnTo>
                <a:lnTo>
                  <a:pt x="6838" y="1850"/>
                </a:lnTo>
                <a:lnTo>
                  <a:pt x="6789" y="1582"/>
                </a:lnTo>
                <a:lnTo>
                  <a:pt x="6692" y="1315"/>
                </a:lnTo>
                <a:lnTo>
                  <a:pt x="6594" y="1047"/>
                </a:lnTo>
                <a:lnTo>
                  <a:pt x="6473" y="804"/>
                </a:lnTo>
                <a:lnTo>
                  <a:pt x="6351" y="585"/>
                </a:lnTo>
                <a:lnTo>
                  <a:pt x="6327" y="512"/>
                </a:lnTo>
                <a:lnTo>
                  <a:pt x="6254" y="439"/>
                </a:lnTo>
                <a:lnTo>
                  <a:pt x="6229" y="414"/>
                </a:lnTo>
                <a:lnTo>
                  <a:pt x="6132" y="293"/>
                </a:lnTo>
                <a:lnTo>
                  <a:pt x="6083" y="268"/>
                </a:lnTo>
                <a:lnTo>
                  <a:pt x="6010" y="268"/>
                </a:lnTo>
                <a:lnTo>
                  <a:pt x="5816" y="147"/>
                </a:lnTo>
                <a:lnTo>
                  <a:pt x="5597" y="74"/>
                </a:lnTo>
                <a:lnTo>
                  <a:pt x="5378" y="25"/>
                </a:lnTo>
                <a:lnTo>
                  <a:pt x="5159" y="1"/>
                </a:lnTo>
                <a:close/>
                <a:moveTo>
                  <a:pt x="9271" y="49"/>
                </a:moveTo>
                <a:lnTo>
                  <a:pt x="8979" y="74"/>
                </a:lnTo>
                <a:lnTo>
                  <a:pt x="8663" y="122"/>
                </a:lnTo>
                <a:lnTo>
                  <a:pt x="8371" y="220"/>
                </a:lnTo>
                <a:lnTo>
                  <a:pt x="8273" y="268"/>
                </a:lnTo>
                <a:lnTo>
                  <a:pt x="8200" y="366"/>
                </a:lnTo>
                <a:lnTo>
                  <a:pt x="8176" y="439"/>
                </a:lnTo>
                <a:lnTo>
                  <a:pt x="8176" y="536"/>
                </a:lnTo>
                <a:lnTo>
                  <a:pt x="8079" y="658"/>
                </a:lnTo>
                <a:lnTo>
                  <a:pt x="7981" y="804"/>
                </a:lnTo>
                <a:lnTo>
                  <a:pt x="7860" y="1071"/>
                </a:lnTo>
                <a:lnTo>
                  <a:pt x="7762" y="1388"/>
                </a:lnTo>
                <a:lnTo>
                  <a:pt x="7689" y="1704"/>
                </a:lnTo>
                <a:lnTo>
                  <a:pt x="7641" y="2069"/>
                </a:lnTo>
                <a:lnTo>
                  <a:pt x="7616" y="2410"/>
                </a:lnTo>
                <a:lnTo>
                  <a:pt x="7592" y="2750"/>
                </a:lnTo>
                <a:lnTo>
                  <a:pt x="7592" y="3091"/>
                </a:lnTo>
                <a:lnTo>
                  <a:pt x="7616" y="3456"/>
                </a:lnTo>
                <a:lnTo>
                  <a:pt x="7641" y="3797"/>
                </a:lnTo>
                <a:lnTo>
                  <a:pt x="7689" y="4137"/>
                </a:lnTo>
                <a:lnTo>
                  <a:pt x="7762" y="4478"/>
                </a:lnTo>
                <a:lnTo>
                  <a:pt x="7835" y="4746"/>
                </a:lnTo>
                <a:lnTo>
                  <a:pt x="7908" y="5013"/>
                </a:lnTo>
                <a:lnTo>
                  <a:pt x="8030" y="5257"/>
                </a:lnTo>
                <a:lnTo>
                  <a:pt x="8152" y="5476"/>
                </a:lnTo>
                <a:lnTo>
                  <a:pt x="8298" y="5719"/>
                </a:lnTo>
                <a:lnTo>
                  <a:pt x="8468" y="5914"/>
                </a:lnTo>
                <a:lnTo>
                  <a:pt x="8663" y="6108"/>
                </a:lnTo>
                <a:lnTo>
                  <a:pt x="8882" y="6279"/>
                </a:lnTo>
                <a:lnTo>
                  <a:pt x="9125" y="6400"/>
                </a:lnTo>
                <a:lnTo>
                  <a:pt x="9368" y="6497"/>
                </a:lnTo>
                <a:lnTo>
                  <a:pt x="9636" y="6546"/>
                </a:lnTo>
                <a:lnTo>
                  <a:pt x="9904" y="6546"/>
                </a:lnTo>
                <a:lnTo>
                  <a:pt x="10171" y="6522"/>
                </a:lnTo>
                <a:lnTo>
                  <a:pt x="10439" y="6473"/>
                </a:lnTo>
                <a:lnTo>
                  <a:pt x="10707" y="6400"/>
                </a:lnTo>
                <a:lnTo>
                  <a:pt x="10950" y="6327"/>
                </a:lnTo>
                <a:lnTo>
                  <a:pt x="11218" y="6181"/>
                </a:lnTo>
                <a:lnTo>
                  <a:pt x="11461" y="6011"/>
                </a:lnTo>
                <a:lnTo>
                  <a:pt x="11656" y="5816"/>
                </a:lnTo>
                <a:lnTo>
                  <a:pt x="11826" y="5622"/>
                </a:lnTo>
                <a:lnTo>
                  <a:pt x="11996" y="5378"/>
                </a:lnTo>
                <a:lnTo>
                  <a:pt x="12118" y="5135"/>
                </a:lnTo>
                <a:lnTo>
                  <a:pt x="12215" y="4867"/>
                </a:lnTo>
                <a:lnTo>
                  <a:pt x="12288" y="4600"/>
                </a:lnTo>
                <a:lnTo>
                  <a:pt x="12337" y="4308"/>
                </a:lnTo>
                <a:lnTo>
                  <a:pt x="12361" y="4016"/>
                </a:lnTo>
                <a:lnTo>
                  <a:pt x="12361" y="3724"/>
                </a:lnTo>
                <a:lnTo>
                  <a:pt x="12337" y="3456"/>
                </a:lnTo>
                <a:lnTo>
                  <a:pt x="12313" y="3164"/>
                </a:lnTo>
                <a:lnTo>
                  <a:pt x="12240" y="2896"/>
                </a:lnTo>
                <a:lnTo>
                  <a:pt x="12167" y="2604"/>
                </a:lnTo>
                <a:lnTo>
                  <a:pt x="12094" y="2361"/>
                </a:lnTo>
                <a:lnTo>
                  <a:pt x="11972" y="2093"/>
                </a:lnTo>
                <a:lnTo>
                  <a:pt x="11826" y="1826"/>
                </a:lnTo>
                <a:lnTo>
                  <a:pt x="11680" y="1582"/>
                </a:lnTo>
                <a:lnTo>
                  <a:pt x="11485" y="1339"/>
                </a:lnTo>
                <a:lnTo>
                  <a:pt x="11291" y="1096"/>
                </a:lnTo>
                <a:lnTo>
                  <a:pt x="11096" y="877"/>
                </a:lnTo>
                <a:lnTo>
                  <a:pt x="10853" y="682"/>
                </a:lnTo>
                <a:lnTo>
                  <a:pt x="10634" y="512"/>
                </a:lnTo>
                <a:lnTo>
                  <a:pt x="10366" y="341"/>
                </a:lnTo>
                <a:lnTo>
                  <a:pt x="10098" y="220"/>
                </a:lnTo>
                <a:lnTo>
                  <a:pt x="9831" y="122"/>
                </a:lnTo>
                <a:lnTo>
                  <a:pt x="9563" y="74"/>
                </a:lnTo>
                <a:lnTo>
                  <a:pt x="9271" y="49"/>
                </a:lnTo>
                <a:close/>
                <a:moveTo>
                  <a:pt x="1850" y="5257"/>
                </a:moveTo>
                <a:lnTo>
                  <a:pt x="2044" y="5281"/>
                </a:lnTo>
                <a:lnTo>
                  <a:pt x="1825" y="5354"/>
                </a:lnTo>
                <a:lnTo>
                  <a:pt x="1606" y="5451"/>
                </a:lnTo>
                <a:lnTo>
                  <a:pt x="1460" y="5524"/>
                </a:lnTo>
                <a:lnTo>
                  <a:pt x="1290" y="5597"/>
                </a:lnTo>
                <a:lnTo>
                  <a:pt x="1168" y="5719"/>
                </a:lnTo>
                <a:lnTo>
                  <a:pt x="1095" y="5768"/>
                </a:lnTo>
                <a:lnTo>
                  <a:pt x="1047" y="5841"/>
                </a:lnTo>
                <a:lnTo>
                  <a:pt x="1047" y="5889"/>
                </a:lnTo>
                <a:lnTo>
                  <a:pt x="1047" y="5938"/>
                </a:lnTo>
                <a:lnTo>
                  <a:pt x="1071" y="5987"/>
                </a:lnTo>
                <a:lnTo>
                  <a:pt x="1120" y="5987"/>
                </a:lnTo>
                <a:lnTo>
                  <a:pt x="1266" y="6011"/>
                </a:lnTo>
                <a:lnTo>
                  <a:pt x="1412" y="5962"/>
                </a:lnTo>
                <a:lnTo>
                  <a:pt x="1704" y="5865"/>
                </a:lnTo>
                <a:lnTo>
                  <a:pt x="2190" y="5695"/>
                </a:lnTo>
                <a:lnTo>
                  <a:pt x="2263" y="6011"/>
                </a:lnTo>
                <a:lnTo>
                  <a:pt x="2093" y="6133"/>
                </a:lnTo>
                <a:lnTo>
                  <a:pt x="1923" y="6254"/>
                </a:lnTo>
                <a:lnTo>
                  <a:pt x="1728" y="6327"/>
                </a:lnTo>
                <a:lnTo>
                  <a:pt x="1533" y="6424"/>
                </a:lnTo>
                <a:lnTo>
                  <a:pt x="1339" y="6522"/>
                </a:lnTo>
                <a:lnTo>
                  <a:pt x="1266" y="6595"/>
                </a:lnTo>
                <a:lnTo>
                  <a:pt x="1193" y="6668"/>
                </a:lnTo>
                <a:lnTo>
                  <a:pt x="1193" y="6716"/>
                </a:lnTo>
                <a:lnTo>
                  <a:pt x="1193" y="6765"/>
                </a:lnTo>
                <a:lnTo>
                  <a:pt x="1241" y="6814"/>
                </a:lnTo>
                <a:lnTo>
                  <a:pt x="1339" y="6862"/>
                </a:lnTo>
                <a:lnTo>
                  <a:pt x="1436" y="6887"/>
                </a:lnTo>
                <a:lnTo>
                  <a:pt x="1558" y="6887"/>
                </a:lnTo>
                <a:lnTo>
                  <a:pt x="1679" y="6862"/>
                </a:lnTo>
                <a:lnTo>
                  <a:pt x="1898" y="6789"/>
                </a:lnTo>
                <a:lnTo>
                  <a:pt x="2093" y="6716"/>
                </a:lnTo>
                <a:lnTo>
                  <a:pt x="2409" y="6570"/>
                </a:lnTo>
                <a:lnTo>
                  <a:pt x="2434" y="6643"/>
                </a:lnTo>
                <a:lnTo>
                  <a:pt x="2215" y="6765"/>
                </a:lnTo>
                <a:lnTo>
                  <a:pt x="1923" y="6911"/>
                </a:lnTo>
                <a:lnTo>
                  <a:pt x="1777" y="6984"/>
                </a:lnTo>
                <a:lnTo>
                  <a:pt x="1655" y="7081"/>
                </a:lnTo>
                <a:lnTo>
                  <a:pt x="1631" y="7106"/>
                </a:lnTo>
                <a:lnTo>
                  <a:pt x="1631" y="7154"/>
                </a:lnTo>
                <a:lnTo>
                  <a:pt x="1655" y="7203"/>
                </a:lnTo>
                <a:lnTo>
                  <a:pt x="1679" y="7227"/>
                </a:lnTo>
                <a:lnTo>
                  <a:pt x="1850" y="7276"/>
                </a:lnTo>
                <a:lnTo>
                  <a:pt x="1996" y="7276"/>
                </a:lnTo>
                <a:lnTo>
                  <a:pt x="2166" y="7252"/>
                </a:lnTo>
                <a:lnTo>
                  <a:pt x="2312" y="7203"/>
                </a:lnTo>
                <a:lnTo>
                  <a:pt x="2482" y="7154"/>
                </a:lnTo>
                <a:lnTo>
                  <a:pt x="2677" y="7081"/>
                </a:lnTo>
                <a:lnTo>
                  <a:pt x="2726" y="7154"/>
                </a:lnTo>
                <a:lnTo>
                  <a:pt x="2750" y="7179"/>
                </a:lnTo>
                <a:lnTo>
                  <a:pt x="2434" y="7398"/>
                </a:lnTo>
                <a:lnTo>
                  <a:pt x="2190" y="7519"/>
                </a:lnTo>
                <a:lnTo>
                  <a:pt x="2093" y="7617"/>
                </a:lnTo>
                <a:lnTo>
                  <a:pt x="1996" y="7714"/>
                </a:lnTo>
                <a:lnTo>
                  <a:pt x="1996" y="7811"/>
                </a:lnTo>
                <a:lnTo>
                  <a:pt x="2020" y="7836"/>
                </a:lnTo>
                <a:lnTo>
                  <a:pt x="2044" y="7860"/>
                </a:lnTo>
                <a:lnTo>
                  <a:pt x="2166" y="7909"/>
                </a:lnTo>
                <a:lnTo>
                  <a:pt x="2288" y="7884"/>
                </a:lnTo>
                <a:lnTo>
                  <a:pt x="2434" y="7860"/>
                </a:lnTo>
                <a:lnTo>
                  <a:pt x="2531" y="7811"/>
                </a:lnTo>
                <a:lnTo>
                  <a:pt x="2774" y="7714"/>
                </a:lnTo>
                <a:lnTo>
                  <a:pt x="2896" y="7641"/>
                </a:lnTo>
                <a:lnTo>
                  <a:pt x="3018" y="7568"/>
                </a:lnTo>
                <a:lnTo>
                  <a:pt x="3066" y="7665"/>
                </a:lnTo>
                <a:lnTo>
                  <a:pt x="2872" y="7836"/>
                </a:lnTo>
                <a:lnTo>
                  <a:pt x="2628" y="7982"/>
                </a:lnTo>
                <a:lnTo>
                  <a:pt x="2507" y="8055"/>
                </a:lnTo>
                <a:lnTo>
                  <a:pt x="2409" y="8128"/>
                </a:lnTo>
                <a:lnTo>
                  <a:pt x="2215" y="8347"/>
                </a:lnTo>
                <a:lnTo>
                  <a:pt x="2190" y="8371"/>
                </a:lnTo>
                <a:lnTo>
                  <a:pt x="2190" y="8395"/>
                </a:lnTo>
                <a:lnTo>
                  <a:pt x="2215" y="8444"/>
                </a:lnTo>
                <a:lnTo>
                  <a:pt x="2239" y="8444"/>
                </a:lnTo>
                <a:lnTo>
                  <a:pt x="2409" y="8493"/>
                </a:lnTo>
                <a:lnTo>
                  <a:pt x="2531" y="8517"/>
                </a:lnTo>
                <a:lnTo>
                  <a:pt x="2677" y="8493"/>
                </a:lnTo>
                <a:lnTo>
                  <a:pt x="2847" y="8468"/>
                </a:lnTo>
                <a:lnTo>
                  <a:pt x="3018" y="8371"/>
                </a:lnTo>
                <a:lnTo>
                  <a:pt x="3212" y="8274"/>
                </a:lnTo>
                <a:lnTo>
                  <a:pt x="3212" y="8274"/>
                </a:lnTo>
                <a:lnTo>
                  <a:pt x="3139" y="8493"/>
                </a:lnTo>
                <a:lnTo>
                  <a:pt x="3042" y="8663"/>
                </a:lnTo>
                <a:lnTo>
                  <a:pt x="2896" y="8785"/>
                </a:lnTo>
                <a:lnTo>
                  <a:pt x="2726" y="8906"/>
                </a:lnTo>
                <a:lnTo>
                  <a:pt x="2531" y="8955"/>
                </a:lnTo>
                <a:lnTo>
                  <a:pt x="2336" y="9004"/>
                </a:lnTo>
                <a:lnTo>
                  <a:pt x="2117" y="9004"/>
                </a:lnTo>
                <a:lnTo>
                  <a:pt x="1923" y="8979"/>
                </a:lnTo>
                <a:lnTo>
                  <a:pt x="1728" y="8931"/>
                </a:lnTo>
                <a:lnTo>
                  <a:pt x="1558" y="8858"/>
                </a:lnTo>
                <a:lnTo>
                  <a:pt x="1387" y="8736"/>
                </a:lnTo>
                <a:lnTo>
                  <a:pt x="1266" y="8639"/>
                </a:lnTo>
                <a:lnTo>
                  <a:pt x="1144" y="8493"/>
                </a:lnTo>
                <a:lnTo>
                  <a:pt x="1022" y="8347"/>
                </a:lnTo>
                <a:lnTo>
                  <a:pt x="925" y="8176"/>
                </a:lnTo>
                <a:lnTo>
                  <a:pt x="852" y="8006"/>
                </a:lnTo>
                <a:lnTo>
                  <a:pt x="706" y="7641"/>
                </a:lnTo>
                <a:lnTo>
                  <a:pt x="633" y="7252"/>
                </a:lnTo>
                <a:lnTo>
                  <a:pt x="609" y="6862"/>
                </a:lnTo>
                <a:lnTo>
                  <a:pt x="609" y="6497"/>
                </a:lnTo>
                <a:lnTo>
                  <a:pt x="633" y="6327"/>
                </a:lnTo>
                <a:lnTo>
                  <a:pt x="657" y="6157"/>
                </a:lnTo>
                <a:lnTo>
                  <a:pt x="730" y="5987"/>
                </a:lnTo>
                <a:lnTo>
                  <a:pt x="803" y="5841"/>
                </a:lnTo>
                <a:lnTo>
                  <a:pt x="901" y="5695"/>
                </a:lnTo>
                <a:lnTo>
                  <a:pt x="1022" y="5549"/>
                </a:lnTo>
                <a:lnTo>
                  <a:pt x="1144" y="5451"/>
                </a:lnTo>
                <a:lnTo>
                  <a:pt x="1314" y="5354"/>
                </a:lnTo>
                <a:lnTo>
                  <a:pt x="1387" y="5305"/>
                </a:lnTo>
                <a:lnTo>
                  <a:pt x="1485" y="5281"/>
                </a:lnTo>
                <a:lnTo>
                  <a:pt x="1679" y="5257"/>
                </a:lnTo>
                <a:close/>
                <a:moveTo>
                  <a:pt x="12848" y="5135"/>
                </a:moveTo>
                <a:lnTo>
                  <a:pt x="13091" y="5159"/>
                </a:lnTo>
                <a:lnTo>
                  <a:pt x="13286" y="5232"/>
                </a:lnTo>
                <a:lnTo>
                  <a:pt x="13480" y="5330"/>
                </a:lnTo>
                <a:lnTo>
                  <a:pt x="13651" y="5451"/>
                </a:lnTo>
                <a:lnTo>
                  <a:pt x="13456" y="5524"/>
                </a:lnTo>
                <a:lnTo>
                  <a:pt x="13237" y="5622"/>
                </a:lnTo>
                <a:lnTo>
                  <a:pt x="13043" y="5743"/>
                </a:lnTo>
                <a:lnTo>
                  <a:pt x="12872" y="5889"/>
                </a:lnTo>
                <a:lnTo>
                  <a:pt x="12848" y="5914"/>
                </a:lnTo>
                <a:lnTo>
                  <a:pt x="12872" y="5962"/>
                </a:lnTo>
                <a:lnTo>
                  <a:pt x="12872" y="6011"/>
                </a:lnTo>
                <a:lnTo>
                  <a:pt x="12921" y="6011"/>
                </a:lnTo>
                <a:lnTo>
                  <a:pt x="13140" y="5962"/>
                </a:lnTo>
                <a:lnTo>
                  <a:pt x="13335" y="5914"/>
                </a:lnTo>
                <a:lnTo>
                  <a:pt x="13748" y="5792"/>
                </a:lnTo>
                <a:lnTo>
                  <a:pt x="13943" y="5768"/>
                </a:lnTo>
                <a:lnTo>
                  <a:pt x="14016" y="5914"/>
                </a:lnTo>
                <a:lnTo>
                  <a:pt x="14089" y="6084"/>
                </a:lnTo>
                <a:lnTo>
                  <a:pt x="13870" y="6133"/>
                </a:lnTo>
                <a:lnTo>
                  <a:pt x="13724" y="6181"/>
                </a:lnTo>
                <a:lnTo>
                  <a:pt x="13237" y="6303"/>
                </a:lnTo>
                <a:lnTo>
                  <a:pt x="13116" y="6351"/>
                </a:lnTo>
                <a:lnTo>
                  <a:pt x="12994" y="6400"/>
                </a:lnTo>
                <a:lnTo>
                  <a:pt x="12897" y="6473"/>
                </a:lnTo>
                <a:lnTo>
                  <a:pt x="12824" y="6570"/>
                </a:lnTo>
                <a:lnTo>
                  <a:pt x="12824" y="6619"/>
                </a:lnTo>
                <a:lnTo>
                  <a:pt x="12848" y="6643"/>
                </a:lnTo>
                <a:lnTo>
                  <a:pt x="12921" y="6716"/>
                </a:lnTo>
                <a:lnTo>
                  <a:pt x="13018" y="6741"/>
                </a:lnTo>
                <a:lnTo>
                  <a:pt x="13116" y="6765"/>
                </a:lnTo>
                <a:lnTo>
                  <a:pt x="13237" y="6765"/>
                </a:lnTo>
                <a:lnTo>
                  <a:pt x="13456" y="6741"/>
                </a:lnTo>
                <a:lnTo>
                  <a:pt x="13651" y="6692"/>
                </a:lnTo>
                <a:lnTo>
                  <a:pt x="13894" y="6643"/>
                </a:lnTo>
                <a:lnTo>
                  <a:pt x="14040" y="6595"/>
                </a:lnTo>
                <a:lnTo>
                  <a:pt x="14186" y="6546"/>
                </a:lnTo>
                <a:lnTo>
                  <a:pt x="14186" y="6716"/>
                </a:lnTo>
                <a:lnTo>
                  <a:pt x="14089" y="6692"/>
                </a:lnTo>
                <a:lnTo>
                  <a:pt x="13967" y="6716"/>
                </a:lnTo>
                <a:lnTo>
                  <a:pt x="13772" y="6741"/>
                </a:lnTo>
                <a:lnTo>
                  <a:pt x="13529" y="6789"/>
                </a:lnTo>
                <a:lnTo>
                  <a:pt x="13286" y="6838"/>
                </a:lnTo>
                <a:lnTo>
                  <a:pt x="13043" y="6935"/>
                </a:lnTo>
                <a:lnTo>
                  <a:pt x="12945" y="6984"/>
                </a:lnTo>
                <a:lnTo>
                  <a:pt x="12848" y="7057"/>
                </a:lnTo>
                <a:lnTo>
                  <a:pt x="12824" y="7130"/>
                </a:lnTo>
                <a:lnTo>
                  <a:pt x="12824" y="7203"/>
                </a:lnTo>
                <a:lnTo>
                  <a:pt x="12848" y="7276"/>
                </a:lnTo>
                <a:lnTo>
                  <a:pt x="12921" y="7325"/>
                </a:lnTo>
                <a:lnTo>
                  <a:pt x="13018" y="7349"/>
                </a:lnTo>
                <a:lnTo>
                  <a:pt x="13140" y="7349"/>
                </a:lnTo>
                <a:lnTo>
                  <a:pt x="13359" y="7325"/>
                </a:lnTo>
                <a:lnTo>
                  <a:pt x="13797" y="7227"/>
                </a:lnTo>
                <a:lnTo>
                  <a:pt x="13967" y="7203"/>
                </a:lnTo>
                <a:lnTo>
                  <a:pt x="14137" y="7130"/>
                </a:lnTo>
                <a:lnTo>
                  <a:pt x="14137" y="7227"/>
                </a:lnTo>
                <a:lnTo>
                  <a:pt x="14089" y="7373"/>
                </a:lnTo>
                <a:lnTo>
                  <a:pt x="14064" y="7373"/>
                </a:lnTo>
                <a:lnTo>
                  <a:pt x="13699" y="7471"/>
                </a:lnTo>
                <a:lnTo>
                  <a:pt x="13310" y="7568"/>
                </a:lnTo>
                <a:lnTo>
                  <a:pt x="12970" y="7617"/>
                </a:lnTo>
                <a:lnTo>
                  <a:pt x="12799" y="7665"/>
                </a:lnTo>
                <a:lnTo>
                  <a:pt x="12653" y="7738"/>
                </a:lnTo>
                <a:lnTo>
                  <a:pt x="12605" y="7763"/>
                </a:lnTo>
                <a:lnTo>
                  <a:pt x="12580" y="7836"/>
                </a:lnTo>
                <a:lnTo>
                  <a:pt x="12605" y="7884"/>
                </a:lnTo>
                <a:lnTo>
                  <a:pt x="12653" y="7933"/>
                </a:lnTo>
                <a:lnTo>
                  <a:pt x="12775" y="7982"/>
                </a:lnTo>
                <a:lnTo>
                  <a:pt x="12921" y="8006"/>
                </a:lnTo>
                <a:lnTo>
                  <a:pt x="13213" y="8030"/>
                </a:lnTo>
                <a:lnTo>
                  <a:pt x="13529" y="8006"/>
                </a:lnTo>
                <a:lnTo>
                  <a:pt x="13845" y="7933"/>
                </a:lnTo>
                <a:lnTo>
                  <a:pt x="13651" y="8176"/>
                </a:lnTo>
                <a:lnTo>
                  <a:pt x="13480" y="8201"/>
                </a:lnTo>
                <a:lnTo>
                  <a:pt x="13310" y="8225"/>
                </a:lnTo>
                <a:lnTo>
                  <a:pt x="12994" y="8298"/>
                </a:lnTo>
                <a:lnTo>
                  <a:pt x="12848" y="8322"/>
                </a:lnTo>
                <a:lnTo>
                  <a:pt x="12653" y="8347"/>
                </a:lnTo>
                <a:lnTo>
                  <a:pt x="12556" y="8395"/>
                </a:lnTo>
                <a:lnTo>
                  <a:pt x="12483" y="8444"/>
                </a:lnTo>
                <a:lnTo>
                  <a:pt x="12459" y="8517"/>
                </a:lnTo>
                <a:lnTo>
                  <a:pt x="12483" y="8590"/>
                </a:lnTo>
                <a:lnTo>
                  <a:pt x="12532" y="8663"/>
                </a:lnTo>
                <a:lnTo>
                  <a:pt x="12580" y="8712"/>
                </a:lnTo>
                <a:lnTo>
                  <a:pt x="12653" y="8736"/>
                </a:lnTo>
                <a:lnTo>
                  <a:pt x="12726" y="8760"/>
                </a:lnTo>
                <a:lnTo>
                  <a:pt x="13067" y="8760"/>
                </a:lnTo>
                <a:lnTo>
                  <a:pt x="12897" y="8858"/>
                </a:lnTo>
                <a:lnTo>
                  <a:pt x="12726" y="8955"/>
                </a:lnTo>
                <a:lnTo>
                  <a:pt x="12556" y="9052"/>
                </a:lnTo>
                <a:lnTo>
                  <a:pt x="12386" y="9101"/>
                </a:lnTo>
                <a:lnTo>
                  <a:pt x="12264" y="9077"/>
                </a:lnTo>
                <a:lnTo>
                  <a:pt x="12142" y="9028"/>
                </a:lnTo>
                <a:lnTo>
                  <a:pt x="12118" y="9028"/>
                </a:lnTo>
                <a:lnTo>
                  <a:pt x="12069" y="9052"/>
                </a:lnTo>
                <a:lnTo>
                  <a:pt x="12045" y="9077"/>
                </a:lnTo>
                <a:lnTo>
                  <a:pt x="12069" y="9125"/>
                </a:lnTo>
                <a:lnTo>
                  <a:pt x="12069" y="9174"/>
                </a:lnTo>
                <a:lnTo>
                  <a:pt x="11923" y="9174"/>
                </a:lnTo>
                <a:lnTo>
                  <a:pt x="11802" y="9150"/>
                </a:lnTo>
                <a:lnTo>
                  <a:pt x="11656" y="9101"/>
                </a:lnTo>
                <a:lnTo>
                  <a:pt x="11534" y="9028"/>
                </a:lnTo>
                <a:lnTo>
                  <a:pt x="11437" y="8931"/>
                </a:lnTo>
                <a:lnTo>
                  <a:pt x="11339" y="8833"/>
                </a:lnTo>
                <a:lnTo>
                  <a:pt x="11266" y="8712"/>
                </a:lnTo>
                <a:lnTo>
                  <a:pt x="11218" y="8566"/>
                </a:lnTo>
                <a:lnTo>
                  <a:pt x="11193" y="8395"/>
                </a:lnTo>
                <a:lnTo>
                  <a:pt x="11193" y="8225"/>
                </a:lnTo>
                <a:lnTo>
                  <a:pt x="11218" y="8055"/>
                </a:lnTo>
                <a:lnTo>
                  <a:pt x="11291" y="7884"/>
                </a:lnTo>
                <a:lnTo>
                  <a:pt x="11461" y="7544"/>
                </a:lnTo>
                <a:lnTo>
                  <a:pt x="11631" y="7252"/>
                </a:lnTo>
                <a:lnTo>
                  <a:pt x="11996" y="6716"/>
                </a:lnTo>
                <a:lnTo>
                  <a:pt x="12167" y="6449"/>
                </a:lnTo>
                <a:lnTo>
                  <a:pt x="12337" y="6181"/>
                </a:lnTo>
                <a:lnTo>
                  <a:pt x="12434" y="5889"/>
                </a:lnTo>
                <a:lnTo>
                  <a:pt x="12532" y="5597"/>
                </a:lnTo>
                <a:lnTo>
                  <a:pt x="12580" y="5451"/>
                </a:lnTo>
                <a:lnTo>
                  <a:pt x="12653" y="5330"/>
                </a:lnTo>
                <a:lnTo>
                  <a:pt x="12726" y="5208"/>
                </a:lnTo>
                <a:lnTo>
                  <a:pt x="12848" y="5135"/>
                </a:lnTo>
                <a:close/>
                <a:moveTo>
                  <a:pt x="1631" y="4746"/>
                </a:moveTo>
                <a:lnTo>
                  <a:pt x="1485" y="4770"/>
                </a:lnTo>
                <a:lnTo>
                  <a:pt x="1266" y="4819"/>
                </a:lnTo>
                <a:lnTo>
                  <a:pt x="1071" y="4892"/>
                </a:lnTo>
                <a:lnTo>
                  <a:pt x="876" y="4989"/>
                </a:lnTo>
                <a:lnTo>
                  <a:pt x="706" y="5111"/>
                </a:lnTo>
                <a:lnTo>
                  <a:pt x="560" y="5257"/>
                </a:lnTo>
                <a:lnTo>
                  <a:pt x="438" y="5403"/>
                </a:lnTo>
                <a:lnTo>
                  <a:pt x="317" y="5597"/>
                </a:lnTo>
                <a:lnTo>
                  <a:pt x="219" y="5792"/>
                </a:lnTo>
                <a:lnTo>
                  <a:pt x="146" y="6011"/>
                </a:lnTo>
                <a:lnTo>
                  <a:pt x="73" y="6230"/>
                </a:lnTo>
                <a:lnTo>
                  <a:pt x="25" y="6473"/>
                </a:lnTo>
                <a:lnTo>
                  <a:pt x="0" y="6716"/>
                </a:lnTo>
                <a:lnTo>
                  <a:pt x="0" y="6960"/>
                </a:lnTo>
                <a:lnTo>
                  <a:pt x="25" y="7203"/>
                </a:lnTo>
                <a:lnTo>
                  <a:pt x="73" y="7446"/>
                </a:lnTo>
                <a:lnTo>
                  <a:pt x="122" y="7690"/>
                </a:lnTo>
                <a:lnTo>
                  <a:pt x="195" y="7909"/>
                </a:lnTo>
                <a:lnTo>
                  <a:pt x="292" y="8152"/>
                </a:lnTo>
                <a:lnTo>
                  <a:pt x="390" y="8371"/>
                </a:lnTo>
                <a:lnTo>
                  <a:pt x="511" y="8566"/>
                </a:lnTo>
                <a:lnTo>
                  <a:pt x="657" y="8760"/>
                </a:lnTo>
                <a:lnTo>
                  <a:pt x="803" y="8955"/>
                </a:lnTo>
                <a:lnTo>
                  <a:pt x="974" y="9101"/>
                </a:lnTo>
                <a:lnTo>
                  <a:pt x="1168" y="9271"/>
                </a:lnTo>
                <a:lnTo>
                  <a:pt x="1339" y="9369"/>
                </a:lnTo>
                <a:lnTo>
                  <a:pt x="1533" y="9466"/>
                </a:lnTo>
                <a:lnTo>
                  <a:pt x="1752" y="9515"/>
                </a:lnTo>
                <a:lnTo>
                  <a:pt x="1947" y="9563"/>
                </a:lnTo>
                <a:lnTo>
                  <a:pt x="2385" y="9563"/>
                </a:lnTo>
                <a:lnTo>
                  <a:pt x="2604" y="9539"/>
                </a:lnTo>
                <a:lnTo>
                  <a:pt x="2799" y="9466"/>
                </a:lnTo>
                <a:lnTo>
                  <a:pt x="2993" y="9393"/>
                </a:lnTo>
                <a:lnTo>
                  <a:pt x="3188" y="9296"/>
                </a:lnTo>
                <a:lnTo>
                  <a:pt x="3334" y="9174"/>
                </a:lnTo>
                <a:lnTo>
                  <a:pt x="3480" y="9028"/>
                </a:lnTo>
                <a:lnTo>
                  <a:pt x="3602" y="8858"/>
                </a:lnTo>
                <a:lnTo>
                  <a:pt x="3699" y="8663"/>
                </a:lnTo>
                <a:lnTo>
                  <a:pt x="3748" y="8444"/>
                </a:lnTo>
                <a:lnTo>
                  <a:pt x="3772" y="8225"/>
                </a:lnTo>
                <a:lnTo>
                  <a:pt x="3772" y="7982"/>
                </a:lnTo>
                <a:lnTo>
                  <a:pt x="3723" y="7763"/>
                </a:lnTo>
                <a:lnTo>
                  <a:pt x="3650" y="7568"/>
                </a:lnTo>
                <a:lnTo>
                  <a:pt x="3553" y="7373"/>
                </a:lnTo>
                <a:lnTo>
                  <a:pt x="3310" y="7008"/>
                </a:lnTo>
                <a:lnTo>
                  <a:pt x="3042" y="6643"/>
                </a:lnTo>
                <a:lnTo>
                  <a:pt x="2945" y="6424"/>
                </a:lnTo>
                <a:lnTo>
                  <a:pt x="2896" y="6206"/>
                </a:lnTo>
                <a:lnTo>
                  <a:pt x="2799" y="5695"/>
                </a:lnTo>
                <a:lnTo>
                  <a:pt x="2750" y="5451"/>
                </a:lnTo>
                <a:lnTo>
                  <a:pt x="2653" y="5232"/>
                </a:lnTo>
                <a:lnTo>
                  <a:pt x="2604" y="5135"/>
                </a:lnTo>
                <a:lnTo>
                  <a:pt x="2531" y="5038"/>
                </a:lnTo>
                <a:lnTo>
                  <a:pt x="2434" y="4965"/>
                </a:lnTo>
                <a:lnTo>
                  <a:pt x="2336" y="4916"/>
                </a:lnTo>
                <a:lnTo>
                  <a:pt x="2263" y="4892"/>
                </a:lnTo>
                <a:lnTo>
                  <a:pt x="2190" y="4892"/>
                </a:lnTo>
                <a:lnTo>
                  <a:pt x="2020" y="4819"/>
                </a:lnTo>
                <a:lnTo>
                  <a:pt x="1825" y="4770"/>
                </a:lnTo>
                <a:lnTo>
                  <a:pt x="1631" y="4746"/>
                </a:lnTo>
                <a:close/>
                <a:moveTo>
                  <a:pt x="12994" y="4624"/>
                </a:moveTo>
                <a:lnTo>
                  <a:pt x="12799" y="4648"/>
                </a:lnTo>
                <a:lnTo>
                  <a:pt x="12702" y="4697"/>
                </a:lnTo>
                <a:lnTo>
                  <a:pt x="12629" y="4770"/>
                </a:lnTo>
                <a:lnTo>
                  <a:pt x="12483" y="4867"/>
                </a:lnTo>
                <a:lnTo>
                  <a:pt x="12337" y="5013"/>
                </a:lnTo>
                <a:lnTo>
                  <a:pt x="12215" y="5159"/>
                </a:lnTo>
                <a:lnTo>
                  <a:pt x="12118" y="5330"/>
                </a:lnTo>
                <a:lnTo>
                  <a:pt x="11899" y="5841"/>
                </a:lnTo>
                <a:lnTo>
                  <a:pt x="11777" y="6084"/>
                </a:lnTo>
                <a:lnTo>
                  <a:pt x="11631" y="6327"/>
                </a:lnTo>
                <a:lnTo>
                  <a:pt x="11291" y="6765"/>
                </a:lnTo>
                <a:lnTo>
                  <a:pt x="10950" y="7227"/>
                </a:lnTo>
                <a:lnTo>
                  <a:pt x="10853" y="7446"/>
                </a:lnTo>
                <a:lnTo>
                  <a:pt x="10755" y="7641"/>
                </a:lnTo>
                <a:lnTo>
                  <a:pt x="10682" y="7860"/>
                </a:lnTo>
                <a:lnTo>
                  <a:pt x="10634" y="8079"/>
                </a:lnTo>
                <a:lnTo>
                  <a:pt x="10634" y="8298"/>
                </a:lnTo>
                <a:lnTo>
                  <a:pt x="10634" y="8517"/>
                </a:lnTo>
                <a:lnTo>
                  <a:pt x="10658" y="8712"/>
                </a:lnTo>
                <a:lnTo>
                  <a:pt x="10731" y="8906"/>
                </a:lnTo>
                <a:lnTo>
                  <a:pt x="10804" y="9077"/>
                </a:lnTo>
                <a:lnTo>
                  <a:pt x="10926" y="9247"/>
                </a:lnTo>
                <a:lnTo>
                  <a:pt x="11047" y="9393"/>
                </a:lnTo>
                <a:lnTo>
                  <a:pt x="11218" y="9515"/>
                </a:lnTo>
                <a:lnTo>
                  <a:pt x="11388" y="9612"/>
                </a:lnTo>
                <a:lnTo>
                  <a:pt x="11607" y="9685"/>
                </a:lnTo>
                <a:lnTo>
                  <a:pt x="11826" y="9734"/>
                </a:lnTo>
                <a:lnTo>
                  <a:pt x="12094" y="9758"/>
                </a:lnTo>
                <a:lnTo>
                  <a:pt x="12313" y="9734"/>
                </a:lnTo>
                <a:lnTo>
                  <a:pt x="12556" y="9709"/>
                </a:lnTo>
                <a:lnTo>
                  <a:pt x="12775" y="9612"/>
                </a:lnTo>
                <a:lnTo>
                  <a:pt x="12994" y="9515"/>
                </a:lnTo>
                <a:lnTo>
                  <a:pt x="13189" y="9393"/>
                </a:lnTo>
                <a:lnTo>
                  <a:pt x="13383" y="9247"/>
                </a:lnTo>
                <a:lnTo>
                  <a:pt x="13578" y="9077"/>
                </a:lnTo>
                <a:lnTo>
                  <a:pt x="13772" y="8906"/>
                </a:lnTo>
                <a:lnTo>
                  <a:pt x="13918" y="8712"/>
                </a:lnTo>
                <a:lnTo>
                  <a:pt x="14089" y="8517"/>
                </a:lnTo>
                <a:lnTo>
                  <a:pt x="14210" y="8298"/>
                </a:lnTo>
                <a:lnTo>
                  <a:pt x="14332" y="8079"/>
                </a:lnTo>
                <a:lnTo>
                  <a:pt x="14454" y="7860"/>
                </a:lnTo>
                <a:lnTo>
                  <a:pt x="14551" y="7641"/>
                </a:lnTo>
                <a:lnTo>
                  <a:pt x="14624" y="7422"/>
                </a:lnTo>
                <a:lnTo>
                  <a:pt x="14673" y="7203"/>
                </a:lnTo>
                <a:lnTo>
                  <a:pt x="14697" y="7008"/>
                </a:lnTo>
                <a:lnTo>
                  <a:pt x="14721" y="6789"/>
                </a:lnTo>
                <a:lnTo>
                  <a:pt x="14721" y="6570"/>
                </a:lnTo>
                <a:lnTo>
                  <a:pt x="14697" y="6351"/>
                </a:lnTo>
                <a:lnTo>
                  <a:pt x="14673" y="6157"/>
                </a:lnTo>
                <a:lnTo>
                  <a:pt x="14624" y="5938"/>
                </a:lnTo>
                <a:lnTo>
                  <a:pt x="14551" y="5743"/>
                </a:lnTo>
                <a:lnTo>
                  <a:pt x="14454" y="5549"/>
                </a:lnTo>
                <a:lnTo>
                  <a:pt x="14502" y="5476"/>
                </a:lnTo>
                <a:lnTo>
                  <a:pt x="14527" y="5451"/>
                </a:lnTo>
                <a:lnTo>
                  <a:pt x="14527" y="5403"/>
                </a:lnTo>
                <a:lnTo>
                  <a:pt x="14478" y="5354"/>
                </a:lnTo>
                <a:lnTo>
                  <a:pt x="14381" y="5305"/>
                </a:lnTo>
                <a:lnTo>
                  <a:pt x="14283" y="5281"/>
                </a:lnTo>
                <a:lnTo>
                  <a:pt x="14137" y="5111"/>
                </a:lnTo>
                <a:lnTo>
                  <a:pt x="13991" y="4965"/>
                </a:lnTo>
                <a:lnTo>
                  <a:pt x="13797" y="4843"/>
                </a:lnTo>
                <a:lnTo>
                  <a:pt x="13626" y="4746"/>
                </a:lnTo>
                <a:lnTo>
                  <a:pt x="13407" y="4673"/>
                </a:lnTo>
                <a:lnTo>
                  <a:pt x="13213" y="4624"/>
                </a:lnTo>
                <a:close/>
                <a:moveTo>
                  <a:pt x="10682" y="11267"/>
                </a:moveTo>
                <a:lnTo>
                  <a:pt x="10342" y="11315"/>
                </a:lnTo>
                <a:lnTo>
                  <a:pt x="10050" y="11364"/>
                </a:lnTo>
                <a:lnTo>
                  <a:pt x="9636" y="11437"/>
                </a:lnTo>
                <a:lnTo>
                  <a:pt x="9222" y="11534"/>
                </a:lnTo>
                <a:lnTo>
                  <a:pt x="8809" y="11680"/>
                </a:lnTo>
                <a:lnTo>
                  <a:pt x="8614" y="11753"/>
                </a:lnTo>
                <a:lnTo>
                  <a:pt x="8444" y="11875"/>
                </a:lnTo>
                <a:lnTo>
                  <a:pt x="8395" y="11924"/>
                </a:lnTo>
                <a:lnTo>
                  <a:pt x="8395" y="11972"/>
                </a:lnTo>
                <a:lnTo>
                  <a:pt x="8419" y="12021"/>
                </a:lnTo>
                <a:lnTo>
                  <a:pt x="8492" y="12045"/>
                </a:lnTo>
                <a:lnTo>
                  <a:pt x="8882" y="12045"/>
                </a:lnTo>
                <a:lnTo>
                  <a:pt x="9295" y="11997"/>
                </a:lnTo>
                <a:lnTo>
                  <a:pt x="10098" y="11875"/>
                </a:lnTo>
                <a:lnTo>
                  <a:pt x="10415" y="11851"/>
                </a:lnTo>
                <a:lnTo>
                  <a:pt x="10731" y="11802"/>
                </a:lnTo>
                <a:lnTo>
                  <a:pt x="10877" y="11778"/>
                </a:lnTo>
                <a:lnTo>
                  <a:pt x="11023" y="11729"/>
                </a:lnTo>
                <a:lnTo>
                  <a:pt x="11169" y="11680"/>
                </a:lnTo>
                <a:lnTo>
                  <a:pt x="11291" y="11583"/>
                </a:lnTo>
                <a:lnTo>
                  <a:pt x="11315" y="11534"/>
                </a:lnTo>
                <a:lnTo>
                  <a:pt x="11315" y="11486"/>
                </a:lnTo>
                <a:lnTo>
                  <a:pt x="11291" y="11437"/>
                </a:lnTo>
                <a:lnTo>
                  <a:pt x="11266" y="11413"/>
                </a:lnTo>
                <a:lnTo>
                  <a:pt x="11120" y="11340"/>
                </a:lnTo>
                <a:lnTo>
                  <a:pt x="10974" y="11291"/>
                </a:lnTo>
                <a:lnTo>
                  <a:pt x="10828" y="11267"/>
                </a:lnTo>
                <a:close/>
                <a:moveTo>
                  <a:pt x="10901" y="13189"/>
                </a:moveTo>
                <a:lnTo>
                  <a:pt x="10707" y="13213"/>
                </a:lnTo>
                <a:lnTo>
                  <a:pt x="10512" y="13238"/>
                </a:lnTo>
                <a:lnTo>
                  <a:pt x="9733" y="13408"/>
                </a:lnTo>
                <a:lnTo>
                  <a:pt x="9368" y="13457"/>
                </a:lnTo>
                <a:lnTo>
                  <a:pt x="8979" y="13554"/>
                </a:lnTo>
                <a:lnTo>
                  <a:pt x="8809" y="13603"/>
                </a:lnTo>
                <a:lnTo>
                  <a:pt x="8614" y="13676"/>
                </a:lnTo>
                <a:lnTo>
                  <a:pt x="8468" y="13749"/>
                </a:lnTo>
                <a:lnTo>
                  <a:pt x="8322" y="13870"/>
                </a:lnTo>
                <a:lnTo>
                  <a:pt x="8298" y="13895"/>
                </a:lnTo>
                <a:lnTo>
                  <a:pt x="8298" y="13919"/>
                </a:lnTo>
                <a:lnTo>
                  <a:pt x="8346" y="13943"/>
                </a:lnTo>
                <a:lnTo>
                  <a:pt x="8492" y="13992"/>
                </a:lnTo>
                <a:lnTo>
                  <a:pt x="8663" y="14016"/>
                </a:lnTo>
                <a:lnTo>
                  <a:pt x="9003" y="14016"/>
                </a:lnTo>
                <a:lnTo>
                  <a:pt x="9344" y="13968"/>
                </a:lnTo>
                <a:lnTo>
                  <a:pt x="9685" y="13895"/>
                </a:lnTo>
                <a:lnTo>
                  <a:pt x="10098" y="13846"/>
                </a:lnTo>
                <a:lnTo>
                  <a:pt x="10536" y="13773"/>
                </a:lnTo>
                <a:lnTo>
                  <a:pt x="10731" y="13724"/>
                </a:lnTo>
                <a:lnTo>
                  <a:pt x="10950" y="13676"/>
                </a:lnTo>
                <a:lnTo>
                  <a:pt x="11145" y="13603"/>
                </a:lnTo>
                <a:lnTo>
                  <a:pt x="11315" y="13505"/>
                </a:lnTo>
                <a:lnTo>
                  <a:pt x="11388" y="13432"/>
                </a:lnTo>
                <a:lnTo>
                  <a:pt x="11388" y="13335"/>
                </a:lnTo>
                <a:lnTo>
                  <a:pt x="11364" y="13262"/>
                </a:lnTo>
                <a:lnTo>
                  <a:pt x="11339" y="13238"/>
                </a:lnTo>
                <a:lnTo>
                  <a:pt x="11291" y="13213"/>
                </a:lnTo>
                <a:lnTo>
                  <a:pt x="11096" y="13189"/>
                </a:lnTo>
                <a:close/>
                <a:moveTo>
                  <a:pt x="7251" y="6643"/>
                </a:moveTo>
                <a:lnTo>
                  <a:pt x="7495" y="6692"/>
                </a:lnTo>
                <a:lnTo>
                  <a:pt x="7738" y="6765"/>
                </a:lnTo>
                <a:lnTo>
                  <a:pt x="7422" y="6838"/>
                </a:lnTo>
                <a:lnTo>
                  <a:pt x="7203" y="6887"/>
                </a:lnTo>
                <a:lnTo>
                  <a:pt x="6984" y="6935"/>
                </a:lnTo>
                <a:lnTo>
                  <a:pt x="6765" y="7033"/>
                </a:lnTo>
                <a:lnTo>
                  <a:pt x="6667" y="7081"/>
                </a:lnTo>
                <a:lnTo>
                  <a:pt x="6594" y="7154"/>
                </a:lnTo>
                <a:lnTo>
                  <a:pt x="6570" y="7179"/>
                </a:lnTo>
                <a:lnTo>
                  <a:pt x="6570" y="7203"/>
                </a:lnTo>
                <a:lnTo>
                  <a:pt x="6594" y="7252"/>
                </a:lnTo>
                <a:lnTo>
                  <a:pt x="6619" y="7252"/>
                </a:lnTo>
                <a:lnTo>
                  <a:pt x="6813" y="7276"/>
                </a:lnTo>
                <a:lnTo>
                  <a:pt x="7008" y="7252"/>
                </a:lnTo>
                <a:lnTo>
                  <a:pt x="7373" y="7179"/>
                </a:lnTo>
                <a:lnTo>
                  <a:pt x="7811" y="7130"/>
                </a:lnTo>
                <a:lnTo>
                  <a:pt x="8030" y="7106"/>
                </a:lnTo>
                <a:lnTo>
                  <a:pt x="8225" y="7057"/>
                </a:lnTo>
                <a:lnTo>
                  <a:pt x="8346" y="7154"/>
                </a:lnTo>
                <a:lnTo>
                  <a:pt x="8006" y="7227"/>
                </a:lnTo>
                <a:lnTo>
                  <a:pt x="7714" y="7276"/>
                </a:lnTo>
                <a:lnTo>
                  <a:pt x="7397" y="7349"/>
                </a:lnTo>
                <a:lnTo>
                  <a:pt x="7105" y="7446"/>
                </a:lnTo>
                <a:lnTo>
                  <a:pt x="6959" y="7519"/>
                </a:lnTo>
                <a:lnTo>
                  <a:pt x="6838" y="7617"/>
                </a:lnTo>
                <a:lnTo>
                  <a:pt x="6813" y="7665"/>
                </a:lnTo>
                <a:lnTo>
                  <a:pt x="6813" y="7714"/>
                </a:lnTo>
                <a:lnTo>
                  <a:pt x="6862" y="7738"/>
                </a:lnTo>
                <a:lnTo>
                  <a:pt x="6886" y="7763"/>
                </a:lnTo>
                <a:lnTo>
                  <a:pt x="7154" y="7763"/>
                </a:lnTo>
                <a:lnTo>
                  <a:pt x="7422" y="7714"/>
                </a:lnTo>
                <a:lnTo>
                  <a:pt x="7957" y="7592"/>
                </a:lnTo>
                <a:lnTo>
                  <a:pt x="8298" y="7544"/>
                </a:lnTo>
                <a:lnTo>
                  <a:pt x="8663" y="7495"/>
                </a:lnTo>
                <a:lnTo>
                  <a:pt x="8857" y="7763"/>
                </a:lnTo>
                <a:lnTo>
                  <a:pt x="8590" y="7811"/>
                </a:lnTo>
                <a:lnTo>
                  <a:pt x="8322" y="7860"/>
                </a:lnTo>
                <a:lnTo>
                  <a:pt x="7981" y="7933"/>
                </a:lnTo>
                <a:lnTo>
                  <a:pt x="7616" y="8055"/>
                </a:lnTo>
                <a:lnTo>
                  <a:pt x="7300" y="8201"/>
                </a:lnTo>
                <a:lnTo>
                  <a:pt x="6959" y="8347"/>
                </a:lnTo>
                <a:lnTo>
                  <a:pt x="6935" y="8371"/>
                </a:lnTo>
                <a:lnTo>
                  <a:pt x="6959" y="8420"/>
                </a:lnTo>
                <a:lnTo>
                  <a:pt x="6984" y="8444"/>
                </a:lnTo>
                <a:lnTo>
                  <a:pt x="7008" y="8444"/>
                </a:lnTo>
                <a:lnTo>
                  <a:pt x="8225" y="8225"/>
                </a:lnTo>
                <a:lnTo>
                  <a:pt x="8663" y="8176"/>
                </a:lnTo>
                <a:lnTo>
                  <a:pt x="8882" y="8152"/>
                </a:lnTo>
                <a:lnTo>
                  <a:pt x="9076" y="8103"/>
                </a:lnTo>
                <a:lnTo>
                  <a:pt x="9222" y="8347"/>
                </a:lnTo>
                <a:lnTo>
                  <a:pt x="8906" y="8371"/>
                </a:lnTo>
                <a:lnTo>
                  <a:pt x="8614" y="8420"/>
                </a:lnTo>
                <a:lnTo>
                  <a:pt x="8322" y="8468"/>
                </a:lnTo>
                <a:lnTo>
                  <a:pt x="8030" y="8566"/>
                </a:lnTo>
                <a:lnTo>
                  <a:pt x="7738" y="8687"/>
                </a:lnTo>
                <a:lnTo>
                  <a:pt x="7495" y="8809"/>
                </a:lnTo>
                <a:lnTo>
                  <a:pt x="7251" y="8979"/>
                </a:lnTo>
                <a:lnTo>
                  <a:pt x="7057" y="9150"/>
                </a:lnTo>
                <a:lnTo>
                  <a:pt x="7032" y="9174"/>
                </a:lnTo>
                <a:lnTo>
                  <a:pt x="7032" y="9223"/>
                </a:lnTo>
                <a:lnTo>
                  <a:pt x="7057" y="9247"/>
                </a:lnTo>
                <a:lnTo>
                  <a:pt x="7081" y="9247"/>
                </a:lnTo>
                <a:lnTo>
                  <a:pt x="7397" y="9198"/>
                </a:lnTo>
                <a:lnTo>
                  <a:pt x="7689" y="9125"/>
                </a:lnTo>
                <a:lnTo>
                  <a:pt x="8298" y="8979"/>
                </a:lnTo>
                <a:lnTo>
                  <a:pt x="8590" y="8931"/>
                </a:lnTo>
                <a:lnTo>
                  <a:pt x="8882" y="8882"/>
                </a:lnTo>
                <a:lnTo>
                  <a:pt x="9490" y="8833"/>
                </a:lnTo>
                <a:lnTo>
                  <a:pt x="9563" y="9004"/>
                </a:lnTo>
                <a:lnTo>
                  <a:pt x="9174" y="9077"/>
                </a:lnTo>
                <a:lnTo>
                  <a:pt x="8760" y="9150"/>
                </a:lnTo>
                <a:lnTo>
                  <a:pt x="8346" y="9296"/>
                </a:lnTo>
                <a:lnTo>
                  <a:pt x="8152" y="9369"/>
                </a:lnTo>
                <a:lnTo>
                  <a:pt x="7957" y="9490"/>
                </a:lnTo>
                <a:lnTo>
                  <a:pt x="7787" y="9612"/>
                </a:lnTo>
                <a:lnTo>
                  <a:pt x="7641" y="9734"/>
                </a:lnTo>
                <a:lnTo>
                  <a:pt x="7616" y="9782"/>
                </a:lnTo>
                <a:lnTo>
                  <a:pt x="7616" y="9831"/>
                </a:lnTo>
                <a:lnTo>
                  <a:pt x="7665" y="9880"/>
                </a:lnTo>
                <a:lnTo>
                  <a:pt x="7714" y="9904"/>
                </a:lnTo>
                <a:lnTo>
                  <a:pt x="8054" y="9855"/>
                </a:lnTo>
                <a:lnTo>
                  <a:pt x="8419" y="9782"/>
                </a:lnTo>
                <a:lnTo>
                  <a:pt x="8784" y="9685"/>
                </a:lnTo>
                <a:lnTo>
                  <a:pt x="9125" y="9612"/>
                </a:lnTo>
                <a:lnTo>
                  <a:pt x="9320" y="9588"/>
                </a:lnTo>
                <a:lnTo>
                  <a:pt x="9514" y="9588"/>
                </a:lnTo>
                <a:lnTo>
                  <a:pt x="9904" y="9563"/>
                </a:lnTo>
                <a:lnTo>
                  <a:pt x="10074" y="9807"/>
                </a:lnTo>
                <a:lnTo>
                  <a:pt x="10269" y="10026"/>
                </a:lnTo>
                <a:lnTo>
                  <a:pt x="9904" y="10099"/>
                </a:lnTo>
                <a:lnTo>
                  <a:pt x="9563" y="10147"/>
                </a:lnTo>
                <a:lnTo>
                  <a:pt x="9198" y="10220"/>
                </a:lnTo>
                <a:lnTo>
                  <a:pt x="8833" y="10318"/>
                </a:lnTo>
                <a:lnTo>
                  <a:pt x="8468" y="10439"/>
                </a:lnTo>
                <a:lnTo>
                  <a:pt x="8127" y="10585"/>
                </a:lnTo>
                <a:lnTo>
                  <a:pt x="8103" y="10610"/>
                </a:lnTo>
                <a:lnTo>
                  <a:pt x="8103" y="10658"/>
                </a:lnTo>
                <a:lnTo>
                  <a:pt x="8127" y="10683"/>
                </a:lnTo>
                <a:lnTo>
                  <a:pt x="8152" y="10707"/>
                </a:lnTo>
                <a:lnTo>
                  <a:pt x="8492" y="10683"/>
                </a:lnTo>
                <a:lnTo>
                  <a:pt x="8809" y="10634"/>
                </a:lnTo>
                <a:lnTo>
                  <a:pt x="9466" y="10537"/>
                </a:lnTo>
                <a:lnTo>
                  <a:pt x="10025" y="10464"/>
                </a:lnTo>
                <a:lnTo>
                  <a:pt x="10293" y="10439"/>
                </a:lnTo>
                <a:lnTo>
                  <a:pt x="10585" y="10391"/>
                </a:lnTo>
                <a:lnTo>
                  <a:pt x="10804" y="10634"/>
                </a:lnTo>
                <a:lnTo>
                  <a:pt x="10536" y="10658"/>
                </a:lnTo>
                <a:lnTo>
                  <a:pt x="10244" y="10707"/>
                </a:lnTo>
                <a:lnTo>
                  <a:pt x="9709" y="10804"/>
                </a:lnTo>
                <a:lnTo>
                  <a:pt x="9320" y="10902"/>
                </a:lnTo>
                <a:lnTo>
                  <a:pt x="8930" y="10999"/>
                </a:lnTo>
                <a:lnTo>
                  <a:pt x="8760" y="11048"/>
                </a:lnTo>
                <a:lnTo>
                  <a:pt x="8590" y="11121"/>
                </a:lnTo>
                <a:lnTo>
                  <a:pt x="8419" y="11218"/>
                </a:lnTo>
                <a:lnTo>
                  <a:pt x="8249" y="11340"/>
                </a:lnTo>
                <a:lnTo>
                  <a:pt x="8225" y="11364"/>
                </a:lnTo>
                <a:lnTo>
                  <a:pt x="8225" y="11388"/>
                </a:lnTo>
                <a:lnTo>
                  <a:pt x="8249" y="11437"/>
                </a:lnTo>
                <a:lnTo>
                  <a:pt x="8273" y="11437"/>
                </a:lnTo>
                <a:lnTo>
                  <a:pt x="8444" y="11461"/>
                </a:lnTo>
                <a:lnTo>
                  <a:pt x="8614" y="11461"/>
                </a:lnTo>
                <a:lnTo>
                  <a:pt x="8955" y="11437"/>
                </a:lnTo>
                <a:lnTo>
                  <a:pt x="9320" y="11388"/>
                </a:lnTo>
                <a:lnTo>
                  <a:pt x="9660" y="11340"/>
                </a:lnTo>
                <a:lnTo>
                  <a:pt x="10025" y="11291"/>
                </a:lnTo>
                <a:lnTo>
                  <a:pt x="10415" y="11242"/>
                </a:lnTo>
                <a:lnTo>
                  <a:pt x="10804" y="11169"/>
                </a:lnTo>
                <a:lnTo>
                  <a:pt x="10974" y="11121"/>
                </a:lnTo>
                <a:lnTo>
                  <a:pt x="11145" y="11048"/>
                </a:lnTo>
                <a:lnTo>
                  <a:pt x="11315" y="11291"/>
                </a:lnTo>
                <a:lnTo>
                  <a:pt x="11485" y="11534"/>
                </a:lnTo>
                <a:lnTo>
                  <a:pt x="11607" y="11802"/>
                </a:lnTo>
                <a:lnTo>
                  <a:pt x="11704" y="12070"/>
                </a:lnTo>
                <a:lnTo>
                  <a:pt x="11631" y="12070"/>
                </a:lnTo>
                <a:lnTo>
                  <a:pt x="11242" y="12118"/>
                </a:lnTo>
                <a:lnTo>
                  <a:pt x="10853" y="12191"/>
                </a:lnTo>
                <a:lnTo>
                  <a:pt x="10074" y="12337"/>
                </a:lnTo>
                <a:lnTo>
                  <a:pt x="9709" y="12410"/>
                </a:lnTo>
                <a:lnTo>
                  <a:pt x="9344" y="12508"/>
                </a:lnTo>
                <a:lnTo>
                  <a:pt x="8979" y="12605"/>
                </a:lnTo>
                <a:lnTo>
                  <a:pt x="8784" y="12678"/>
                </a:lnTo>
                <a:lnTo>
                  <a:pt x="8614" y="12775"/>
                </a:lnTo>
                <a:lnTo>
                  <a:pt x="8590" y="12824"/>
                </a:lnTo>
                <a:lnTo>
                  <a:pt x="8565" y="12897"/>
                </a:lnTo>
                <a:lnTo>
                  <a:pt x="8590" y="12946"/>
                </a:lnTo>
                <a:lnTo>
                  <a:pt x="8663" y="12994"/>
                </a:lnTo>
                <a:lnTo>
                  <a:pt x="9344" y="12994"/>
                </a:lnTo>
                <a:lnTo>
                  <a:pt x="10050" y="12873"/>
                </a:lnTo>
                <a:lnTo>
                  <a:pt x="10877" y="12727"/>
                </a:lnTo>
                <a:lnTo>
                  <a:pt x="11291" y="12654"/>
                </a:lnTo>
                <a:lnTo>
                  <a:pt x="11680" y="12532"/>
                </a:lnTo>
                <a:lnTo>
                  <a:pt x="11777" y="12483"/>
                </a:lnTo>
                <a:lnTo>
                  <a:pt x="11777" y="12873"/>
                </a:lnTo>
                <a:lnTo>
                  <a:pt x="11753" y="13286"/>
                </a:lnTo>
                <a:lnTo>
                  <a:pt x="11680" y="13676"/>
                </a:lnTo>
                <a:lnTo>
                  <a:pt x="11583" y="14065"/>
                </a:lnTo>
                <a:lnTo>
                  <a:pt x="11558" y="13992"/>
                </a:lnTo>
                <a:lnTo>
                  <a:pt x="11510" y="13968"/>
                </a:lnTo>
                <a:lnTo>
                  <a:pt x="11461" y="13943"/>
                </a:lnTo>
                <a:lnTo>
                  <a:pt x="11388" y="13943"/>
                </a:lnTo>
                <a:lnTo>
                  <a:pt x="11047" y="13992"/>
                </a:lnTo>
                <a:lnTo>
                  <a:pt x="10731" y="14065"/>
                </a:lnTo>
                <a:lnTo>
                  <a:pt x="10074" y="14211"/>
                </a:lnTo>
                <a:lnTo>
                  <a:pt x="9709" y="14284"/>
                </a:lnTo>
                <a:lnTo>
                  <a:pt x="9344" y="14357"/>
                </a:lnTo>
                <a:lnTo>
                  <a:pt x="9174" y="14406"/>
                </a:lnTo>
                <a:lnTo>
                  <a:pt x="9003" y="14478"/>
                </a:lnTo>
                <a:lnTo>
                  <a:pt x="8833" y="14551"/>
                </a:lnTo>
                <a:lnTo>
                  <a:pt x="8663" y="14649"/>
                </a:lnTo>
                <a:lnTo>
                  <a:pt x="8638" y="14673"/>
                </a:lnTo>
                <a:lnTo>
                  <a:pt x="8638" y="14722"/>
                </a:lnTo>
                <a:lnTo>
                  <a:pt x="8663" y="14770"/>
                </a:lnTo>
                <a:lnTo>
                  <a:pt x="8687" y="14795"/>
                </a:lnTo>
                <a:lnTo>
                  <a:pt x="8833" y="14819"/>
                </a:lnTo>
                <a:lnTo>
                  <a:pt x="8979" y="14843"/>
                </a:lnTo>
                <a:lnTo>
                  <a:pt x="9271" y="14843"/>
                </a:lnTo>
                <a:lnTo>
                  <a:pt x="9563" y="14795"/>
                </a:lnTo>
                <a:lnTo>
                  <a:pt x="9855" y="14746"/>
                </a:lnTo>
                <a:lnTo>
                  <a:pt x="10244" y="14673"/>
                </a:lnTo>
                <a:lnTo>
                  <a:pt x="10658" y="14600"/>
                </a:lnTo>
                <a:lnTo>
                  <a:pt x="11047" y="14503"/>
                </a:lnTo>
                <a:lnTo>
                  <a:pt x="11437" y="14357"/>
                </a:lnTo>
                <a:lnTo>
                  <a:pt x="11461" y="14357"/>
                </a:lnTo>
                <a:lnTo>
                  <a:pt x="11364" y="14527"/>
                </a:lnTo>
                <a:lnTo>
                  <a:pt x="11242" y="14697"/>
                </a:lnTo>
                <a:lnTo>
                  <a:pt x="11023" y="14722"/>
                </a:lnTo>
                <a:lnTo>
                  <a:pt x="10780" y="14770"/>
                </a:lnTo>
                <a:lnTo>
                  <a:pt x="10317" y="14892"/>
                </a:lnTo>
                <a:lnTo>
                  <a:pt x="10001" y="14965"/>
                </a:lnTo>
                <a:lnTo>
                  <a:pt x="9660" y="15038"/>
                </a:lnTo>
                <a:lnTo>
                  <a:pt x="9368" y="15160"/>
                </a:lnTo>
                <a:lnTo>
                  <a:pt x="9222" y="15233"/>
                </a:lnTo>
                <a:lnTo>
                  <a:pt x="9076" y="15330"/>
                </a:lnTo>
                <a:lnTo>
                  <a:pt x="9076" y="15354"/>
                </a:lnTo>
                <a:lnTo>
                  <a:pt x="9101" y="15379"/>
                </a:lnTo>
                <a:lnTo>
                  <a:pt x="9247" y="15427"/>
                </a:lnTo>
                <a:lnTo>
                  <a:pt x="9660" y="15427"/>
                </a:lnTo>
                <a:lnTo>
                  <a:pt x="9977" y="15379"/>
                </a:lnTo>
                <a:lnTo>
                  <a:pt x="10244" y="15330"/>
                </a:lnTo>
                <a:lnTo>
                  <a:pt x="10585" y="15281"/>
                </a:lnTo>
                <a:lnTo>
                  <a:pt x="10585" y="15281"/>
                </a:lnTo>
                <a:lnTo>
                  <a:pt x="10342" y="15403"/>
                </a:lnTo>
                <a:lnTo>
                  <a:pt x="10074" y="15476"/>
                </a:lnTo>
                <a:lnTo>
                  <a:pt x="9831" y="15500"/>
                </a:lnTo>
                <a:lnTo>
                  <a:pt x="9563" y="15525"/>
                </a:lnTo>
                <a:lnTo>
                  <a:pt x="9320" y="15500"/>
                </a:lnTo>
                <a:lnTo>
                  <a:pt x="9052" y="15476"/>
                </a:lnTo>
                <a:lnTo>
                  <a:pt x="8541" y="15379"/>
                </a:lnTo>
                <a:lnTo>
                  <a:pt x="8030" y="15257"/>
                </a:lnTo>
                <a:lnTo>
                  <a:pt x="7568" y="15184"/>
                </a:lnTo>
                <a:lnTo>
                  <a:pt x="7081" y="15160"/>
                </a:lnTo>
                <a:lnTo>
                  <a:pt x="6594" y="15184"/>
                </a:lnTo>
                <a:lnTo>
                  <a:pt x="6132" y="15257"/>
                </a:lnTo>
                <a:lnTo>
                  <a:pt x="5645" y="15354"/>
                </a:lnTo>
                <a:lnTo>
                  <a:pt x="5183" y="15476"/>
                </a:lnTo>
                <a:lnTo>
                  <a:pt x="4697" y="15573"/>
                </a:lnTo>
                <a:lnTo>
                  <a:pt x="4453" y="15598"/>
                </a:lnTo>
                <a:lnTo>
                  <a:pt x="4210" y="15598"/>
                </a:lnTo>
                <a:lnTo>
                  <a:pt x="3942" y="15573"/>
                </a:lnTo>
                <a:lnTo>
                  <a:pt x="3675" y="15525"/>
                </a:lnTo>
                <a:lnTo>
                  <a:pt x="3431" y="15427"/>
                </a:lnTo>
                <a:lnTo>
                  <a:pt x="3188" y="15306"/>
                </a:lnTo>
                <a:lnTo>
                  <a:pt x="2993" y="15135"/>
                </a:lnTo>
                <a:lnTo>
                  <a:pt x="2799" y="14965"/>
                </a:lnTo>
                <a:lnTo>
                  <a:pt x="2628" y="14746"/>
                </a:lnTo>
                <a:lnTo>
                  <a:pt x="2482" y="14527"/>
                </a:lnTo>
                <a:lnTo>
                  <a:pt x="2361" y="14333"/>
                </a:lnTo>
                <a:lnTo>
                  <a:pt x="2288" y="14114"/>
                </a:lnTo>
                <a:lnTo>
                  <a:pt x="2239" y="13919"/>
                </a:lnTo>
                <a:lnTo>
                  <a:pt x="2215" y="13700"/>
                </a:lnTo>
                <a:lnTo>
                  <a:pt x="2239" y="13505"/>
                </a:lnTo>
                <a:lnTo>
                  <a:pt x="2263" y="13286"/>
                </a:lnTo>
                <a:lnTo>
                  <a:pt x="2288" y="13092"/>
                </a:lnTo>
                <a:lnTo>
                  <a:pt x="2361" y="12873"/>
                </a:lnTo>
                <a:lnTo>
                  <a:pt x="2507" y="12483"/>
                </a:lnTo>
                <a:lnTo>
                  <a:pt x="2726" y="12094"/>
                </a:lnTo>
                <a:lnTo>
                  <a:pt x="2945" y="11729"/>
                </a:lnTo>
                <a:lnTo>
                  <a:pt x="3188" y="11388"/>
                </a:lnTo>
                <a:lnTo>
                  <a:pt x="3650" y="10780"/>
                </a:lnTo>
                <a:lnTo>
                  <a:pt x="3845" y="10488"/>
                </a:lnTo>
                <a:lnTo>
                  <a:pt x="4064" y="10172"/>
                </a:lnTo>
                <a:lnTo>
                  <a:pt x="4259" y="9807"/>
                </a:lnTo>
                <a:lnTo>
                  <a:pt x="4405" y="9417"/>
                </a:lnTo>
                <a:lnTo>
                  <a:pt x="4502" y="9028"/>
                </a:lnTo>
                <a:lnTo>
                  <a:pt x="4599" y="8614"/>
                </a:lnTo>
                <a:lnTo>
                  <a:pt x="4672" y="8347"/>
                </a:lnTo>
                <a:lnTo>
                  <a:pt x="4770" y="8079"/>
                </a:lnTo>
                <a:lnTo>
                  <a:pt x="4891" y="7860"/>
                </a:lnTo>
                <a:lnTo>
                  <a:pt x="5037" y="7641"/>
                </a:lnTo>
                <a:lnTo>
                  <a:pt x="5183" y="7446"/>
                </a:lnTo>
                <a:lnTo>
                  <a:pt x="5378" y="7300"/>
                </a:lnTo>
                <a:lnTo>
                  <a:pt x="5621" y="7154"/>
                </a:lnTo>
                <a:lnTo>
                  <a:pt x="5889" y="7033"/>
                </a:lnTo>
                <a:lnTo>
                  <a:pt x="6205" y="6911"/>
                </a:lnTo>
                <a:lnTo>
                  <a:pt x="6546" y="6814"/>
                </a:lnTo>
                <a:lnTo>
                  <a:pt x="6862" y="6741"/>
                </a:lnTo>
                <a:lnTo>
                  <a:pt x="7178" y="6643"/>
                </a:lnTo>
                <a:close/>
                <a:moveTo>
                  <a:pt x="7154" y="6060"/>
                </a:moveTo>
                <a:lnTo>
                  <a:pt x="7081" y="6084"/>
                </a:lnTo>
                <a:lnTo>
                  <a:pt x="7008" y="6157"/>
                </a:lnTo>
                <a:lnTo>
                  <a:pt x="6984" y="6230"/>
                </a:lnTo>
                <a:lnTo>
                  <a:pt x="6594" y="6327"/>
                </a:lnTo>
                <a:lnTo>
                  <a:pt x="6229" y="6424"/>
                </a:lnTo>
                <a:lnTo>
                  <a:pt x="5840" y="6546"/>
                </a:lnTo>
                <a:lnTo>
                  <a:pt x="5499" y="6692"/>
                </a:lnTo>
                <a:lnTo>
                  <a:pt x="5159" y="6862"/>
                </a:lnTo>
                <a:lnTo>
                  <a:pt x="4867" y="7081"/>
                </a:lnTo>
                <a:lnTo>
                  <a:pt x="4721" y="7227"/>
                </a:lnTo>
                <a:lnTo>
                  <a:pt x="4599" y="7373"/>
                </a:lnTo>
                <a:lnTo>
                  <a:pt x="4502" y="7519"/>
                </a:lnTo>
                <a:lnTo>
                  <a:pt x="4380" y="7690"/>
                </a:lnTo>
                <a:lnTo>
                  <a:pt x="4307" y="7884"/>
                </a:lnTo>
                <a:lnTo>
                  <a:pt x="4234" y="8103"/>
                </a:lnTo>
                <a:lnTo>
                  <a:pt x="4113" y="8517"/>
                </a:lnTo>
                <a:lnTo>
                  <a:pt x="4015" y="8955"/>
                </a:lnTo>
                <a:lnTo>
                  <a:pt x="3894" y="9393"/>
                </a:lnTo>
                <a:lnTo>
                  <a:pt x="3796" y="9588"/>
                </a:lnTo>
                <a:lnTo>
                  <a:pt x="3699" y="9807"/>
                </a:lnTo>
                <a:lnTo>
                  <a:pt x="3456" y="10196"/>
                </a:lnTo>
                <a:lnTo>
                  <a:pt x="3188" y="10561"/>
                </a:lnTo>
                <a:lnTo>
                  <a:pt x="2920" y="10926"/>
                </a:lnTo>
                <a:lnTo>
                  <a:pt x="2434" y="11583"/>
                </a:lnTo>
                <a:lnTo>
                  <a:pt x="2215" y="11899"/>
                </a:lnTo>
                <a:lnTo>
                  <a:pt x="2020" y="12264"/>
                </a:lnTo>
                <a:lnTo>
                  <a:pt x="1850" y="12605"/>
                </a:lnTo>
                <a:lnTo>
                  <a:pt x="1752" y="12994"/>
                </a:lnTo>
                <a:lnTo>
                  <a:pt x="1704" y="13189"/>
                </a:lnTo>
                <a:lnTo>
                  <a:pt x="1679" y="13384"/>
                </a:lnTo>
                <a:lnTo>
                  <a:pt x="1679" y="13603"/>
                </a:lnTo>
                <a:lnTo>
                  <a:pt x="1679" y="13822"/>
                </a:lnTo>
                <a:lnTo>
                  <a:pt x="1704" y="14016"/>
                </a:lnTo>
                <a:lnTo>
                  <a:pt x="1752" y="14235"/>
                </a:lnTo>
                <a:lnTo>
                  <a:pt x="1825" y="14430"/>
                </a:lnTo>
                <a:lnTo>
                  <a:pt x="1898" y="14624"/>
                </a:lnTo>
                <a:lnTo>
                  <a:pt x="1996" y="14819"/>
                </a:lnTo>
                <a:lnTo>
                  <a:pt x="2093" y="14989"/>
                </a:lnTo>
                <a:lnTo>
                  <a:pt x="2215" y="15160"/>
                </a:lnTo>
                <a:lnTo>
                  <a:pt x="2361" y="15330"/>
                </a:lnTo>
                <a:lnTo>
                  <a:pt x="2507" y="15476"/>
                </a:lnTo>
                <a:lnTo>
                  <a:pt x="2677" y="15598"/>
                </a:lnTo>
                <a:lnTo>
                  <a:pt x="2847" y="15719"/>
                </a:lnTo>
                <a:lnTo>
                  <a:pt x="3018" y="15841"/>
                </a:lnTo>
                <a:lnTo>
                  <a:pt x="3212" y="15938"/>
                </a:lnTo>
                <a:lnTo>
                  <a:pt x="3407" y="16011"/>
                </a:lnTo>
                <a:lnTo>
                  <a:pt x="3602" y="16084"/>
                </a:lnTo>
                <a:lnTo>
                  <a:pt x="3821" y="16133"/>
                </a:lnTo>
                <a:lnTo>
                  <a:pt x="4040" y="16157"/>
                </a:lnTo>
                <a:lnTo>
                  <a:pt x="4502" y="16157"/>
                </a:lnTo>
                <a:lnTo>
                  <a:pt x="4721" y="16133"/>
                </a:lnTo>
                <a:lnTo>
                  <a:pt x="5159" y="16060"/>
                </a:lnTo>
                <a:lnTo>
                  <a:pt x="5597" y="15938"/>
                </a:lnTo>
                <a:lnTo>
                  <a:pt x="6108" y="15817"/>
                </a:lnTo>
                <a:lnTo>
                  <a:pt x="6594" y="15719"/>
                </a:lnTo>
                <a:lnTo>
                  <a:pt x="6789" y="15695"/>
                </a:lnTo>
                <a:lnTo>
                  <a:pt x="6959" y="15671"/>
                </a:lnTo>
                <a:lnTo>
                  <a:pt x="7349" y="15695"/>
                </a:lnTo>
                <a:lnTo>
                  <a:pt x="7714" y="15744"/>
                </a:lnTo>
                <a:lnTo>
                  <a:pt x="8079" y="15817"/>
                </a:lnTo>
                <a:lnTo>
                  <a:pt x="8541" y="15890"/>
                </a:lnTo>
                <a:lnTo>
                  <a:pt x="8979" y="15963"/>
                </a:lnTo>
                <a:lnTo>
                  <a:pt x="9441" y="16011"/>
                </a:lnTo>
                <a:lnTo>
                  <a:pt x="9879" y="16011"/>
                </a:lnTo>
                <a:lnTo>
                  <a:pt x="10098" y="15987"/>
                </a:lnTo>
                <a:lnTo>
                  <a:pt x="10317" y="15963"/>
                </a:lnTo>
                <a:lnTo>
                  <a:pt x="10536" y="15890"/>
                </a:lnTo>
                <a:lnTo>
                  <a:pt x="10731" y="15817"/>
                </a:lnTo>
                <a:lnTo>
                  <a:pt x="10926" y="15744"/>
                </a:lnTo>
                <a:lnTo>
                  <a:pt x="11120" y="15622"/>
                </a:lnTo>
                <a:lnTo>
                  <a:pt x="11315" y="15476"/>
                </a:lnTo>
                <a:lnTo>
                  <a:pt x="11485" y="15306"/>
                </a:lnTo>
                <a:lnTo>
                  <a:pt x="11631" y="15135"/>
                </a:lnTo>
                <a:lnTo>
                  <a:pt x="11753" y="14941"/>
                </a:lnTo>
                <a:lnTo>
                  <a:pt x="11802" y="14892"/>
                </a:lnTo>
                <a:lnTo>
                  <a:pt x="11948" y="14576"/>
                </a:lnTo>
                <a:lnTo>
                  <a:pt x="12094" y="14235"/>
                </a:lnTo>
                <a:lnTo>
                  <a:pt x="12191" y="13870"/>
                </a:lnTo>
                <a:lnTo>
                  <a:pt x="12264" y="13505"/>
                </a:lnTo>
                <a:lnTo>
                  <a:pt x="12288" y="13140"/>
                </a:lnTo>
                <a:lnTo>
                  <a:pt x="12313" y="12751"/>
                </a:lnTo>
                <a:lnTo>
                  <a:pt x="12288" y="12410"/>
                </a:lnTo>
                <a:lnTo>
                  <a:pt x="12264" y="12070"/>
                </a:lnTo>
                <a:lnTo>
                  <a:pt x="12215" y="11851"/>
                </a:lnTo>
                <a:lnTo>
                  <a:pt x="12167" y="11656"/>
                </a:lnTo>
                <a:lnTo>
                  <a:pt x="12069" y="11437"/>
                </a:lnTo>
                <a:lnTo>
                  <a:pt x="11972" y="11267"/>
                </a:lnTo>
                <a:lnTo>
                  <a:pt x="11753" y="10902"/>
                </a:lnTo>
                <a:lnTo>
                  <a:pt x="11485" y="10561"/>
                </a:lnTo>
                <a:lnTo>
                  <a:pt x="10926" y="9953"/>
                </a:lnTo>
                <a:lnTo>
                  <a:pt x="10682" y="9636"/>
                </a:lnTo>
                <a:lnTo>
                  <a:pt x="10439" y="9320"/>
                </a:lnTo>
                <a:lnTo>
                  <a:pt x="10439" y="9223"/>
                </a:lnTo>
                <a:lnTo>
                  <a:pt x="10439" y="9174"/>
                </a:lnTo>
                <a:lnTo>
                  <a:pt x="10415" y="9150"/>
                </a:lnTo>
                <a:lnTo>
                  <a:pt x="10269" y="9052"/>
                </a:lnTo>
                <a:lnTo>
                  <a:pt x="10171" y="8882"/>
                </a:lnTo>
                <a:lnTo>
                  <a:pt x="10001" y="8590"/>
                </a:lnTo>
                <a:lnTo>
                  <a:pt x="9977" y="8493"/>
                </a:lnTo>
                <a:lnTo>
                  <a:pt x="9904" y="8395"/>
                </a:lnTo>
                <a:lnTo>
                  <a:pt x="9490" y="7690"/>
                </a:lnTo>
                <a:lnTo>
                  <a:pt x="9271" y="7373"/>
                </a:lnTo>
                <a:lnTo>
                  <a:pt x="9028" y="7057"/>
                </a:lnTo>
                <a:lnTo>
                  <a:pt x="8760" y="6765"/>
                </a:lnTo>
                <a:lnTo>
                  <a:pt x="8468" y="6522"/>
                </a:lnTo>
                <a:lnTo>
                  <a:pt x="8298" y="6400"/>
                </a:lnTo>
                <a:lnTo>
                  <a:pt x="8127" y="6303"/>
                </a:lnTo>
                <a:lnTo>
                  <a:pt x="7957" y="6230"/>
                </a:lnTo>
                <a:lnTo>
                  <a:pt x="7762" y="6157"/>
                </a:lnTo>
                <a:lnTo>
                  <a:pt x="7689" y="6108"/>
                </a:lnTo>
                <a:lnTo>
                  <a:pt x="7592" y="6108"/>
                </a:lnTo>
                <a:lnTo>
                  <a:pt x="7251" y="606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9"/>
          <p:cNvSpPr/>
          <p:nvPr/>
        </p:nvSpPr>
        <p:spPr>
          <a:xfrm>
            <a:off x="6007541" y="2607501"/>
            <a:ext cx="358882" cy="353475"/>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9"/>
          <p:cNvSpPr/>
          <p:nvPr/>
        </p:nvSpPr>
        <p:spPr>
          <a:xfrm>
            <a:off x="6323066" y="3224433"/>
            <a:ext cx="865009" cy="852080"/>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9"/>
          <p:cNvSpPr/>
          <p:nvPr/>
        </p:nvSpPr>
        <p:spPr>
          <a:xfrm>
            <a:off x="6152154" y="2772578"/>
            <a:ext cx="341824" cy="209016"/>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9"/>
          <p:cNvSpPr/>
          <p:nvPr/>
        </p:nvSpPr>
        <p:spPr>
          <a:xfrm>
            <a:off x="7152500" y="3005410"/>
            <a:ext cx="823893" cy="503849"/>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6FA8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13"/>
        <p:cNvGrpSpPr/>
        <p:nvPr/>
      </p:nvGrpSpPr>
      <p:grpSpPr>
        <a:xfrm>
          <a:off x="0" y="0"/>
          <a:ext cx="0" cy="0"/>
          <a:chOff x="0" y="0"/>
          <a:chExt cx="0" cy="0"/>
        </a:xfrm>
      </p:grpSpPr>
      <p:sp>
        <p:nvSpPr>
          <p:cNvPr id="1914" name="Google Shape;1914;p16"/>
          <p:cNvSpPr txBox="1">
            <a:spLocks noGrp="1"/>
          </p:cNvSpPr>
          <p:nvPr>
            <p:ph type="ctrTitle"/>
          </p:nvPr>
        </p:nvSpPr>
        <p:spPr>
          <a:xfrm>
            <a:off x="1547664" y="843558"/>
            <a:ext cx="6028200" cy="72780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dirty="0" err="1" smtClean="0">
                <a:solidFill>
                  <a:schemeClr val="bg1"/>
                </a:solidFill>
              </a:rPr>
              <a:t>Definisi</a:t>
            </a:r>
            <a:endParaRPr dirty="0">
              <a:solidFill>
                <a:schemeClr val="bg1"/>
              </a:solidFill>
            </a:endParaRPr>
          </a:p>
        </p:txBody>
      </p:sp>
      <p:sp>
        <p:nvSpPr>
          <p:cNvPr id="1915" name="Google Shape;1915;p16"/>
          <p:cNvSpPr txBox="1">
            <a:spLocks noGrp="1"/>
          </p:cNvSpPr>
          <p:nvPr>
            <p:ph type="subTitle" idx="1"/>
          </p:nvPr>
        </p:nvSpPr>
        <p:spPr>
          <a:xfrm>
            <a:off x="1547664" y="1635646"/>
            <a:ext cx="6028200" cy="795900"/>
          </a:xfrm>
          <a:prstGeom prst="rect">
            <a:avLst/>
          </a:prstGeom>
        </p:spPr>
        <p:txBody>
          <a:bodyPr spcFirstLastPara="1" wrap="square" lIns="91425" tIns="91425" rIns="91425" bIns="91425" anchor="t" anchorCtr="0">
            <a:noAutofit/>
          </a:bodyPr>
          <a:lstStyle/>
          <a:p>
            <a:pPr marL="0" indent="0"/>
            <a:r>
              <a:rPr lang="id-ID" sz="2800" dirty="0">
                <a:solidFill>
                  <a:schemeClr val="tx2"/>
                </a:solidFill>
                <a:latin typeface="Times New Roman" pitchFamily="18" charset="0"/>
                <a:cs typeface="Times New Roman" pitchFamily="18" charset="0"/>
              </a:rPr>
              <a:t>Persediaan adalah suatu aset yang pengklasifikasianya tergantung pada </a:t>
            </a:r>
            <a:r>
              <a:rPr lang="id-ID" sz="2800" i="1" dirty="0">
                <a:solidFill>
                  <a:schemeClr val="tx2"/>
                </a:solidFill>
                <a:latin typeface="Times New Roman" pitchFamily="18" charset="0"/>
                <a:cs typeface="Times New Roman" pitchFamily="18" charset="0"/>
              </a:rPr>
              <a:t>nature business </a:t>
            </a:r>
            <a:r>
              <a:rPr lang="id-ID" sz="2800" dirty="0">
                <a:solidFill>
                  <a:schemeClr val="tx2"/>
                </a:solidFill>
                <a:latin typeface="Times New Roman" pitchFamily="18" charset="0"/>
                <a:cs typeface="Times New Roman" pitchFamily="18" charset="0"/>
              </a:rPr>
              <a:t>pada suatu entitas. </a:t>
            </a:r>
            <a:endParaRPr lang="en-US" sz="2800" dirty="0">
              <a:solidFill>
                <a:schemeClr val="tx2"/>
              </a:solidFill>
              <a:latin typeface="Times New Roman" pitchFamily="18" charset="0"/>
              <a:cs typeface="Times New Roman" pitchFamily="18" charset="0"/>
            </a:endParaRPr>
          </a:p>
          <a:p>
            <a:pPr marL="0" lvl="0" indent="0" algn="ctr" rtl="0">
              <a:spcBef>
                <a:spcPts val="0"/>
              </a:spcBef>
              <a:spcAft>
                <a:spcPts val="0"/>
              </a:spcAft>
              <a:buNone/>
            </a:pPr>
            <a:endParaRPr sz="2800" dirty="0">
              <a:solidFill>
                <a:schemeClr val="tx2"/>
              </a:solidFill>
            </a:endParaRPr>
          </a:p>
        </p:txBody>
      </p:sp>
      <p:sp>
        <p:nvSpPr>
          <p:cNvPr id="1916" name="Google Shape;1916;p16"/>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0"/>
        <p:cNvGrpSpPr/>
        <p:nvPr/>
      </p:nvGrpSpPr>
      <p:grpSpPr>
        <a:xfrm>
          <a:off x="0" y="0"/>
          <a:ext cx="0" cy="0"/>
          <a:chOff x="0" y="0"/>
          <a:chExt cx="0" cy="0"/>
        </a:xfrm>
      </p:grpSpPr>
      <p:sp>
        <p:nvSpPr>
          <p:cNvPr id="1921" name="Google Shape;1921;p17"/>
          <p:cNvSpPr txBox="1">
            <a:spLocks noGrp="1"/>
          </p:cNvSpPr>
          <p:nvPr>
            <p:ph type="body" idx="1"/>
          </p:nvPr>
        </p:nvSpPr>
        <p:spPr>
          <a:xfrm>
            <a:off x="1835696" y="1635646"/>
            <a:ext cx="5479200" cy="8199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endParaRPr lang="x-none" smtClean="0">
              <a:solidFill>
                <a:schemeClr val="tx1"/>
              </a:solidFill>
            </a:endParaRPr>
          </a:p>
          <a:p>
            <a:pPr marL="0" lvl="0" indent="0" algn="l" rtl="0">
              <a:spcBef>
                <a:spcPts val="600"/>
              </a:spcBef>
              <a:spcAft>
                <a:spcPts val="0"/>
              </a:spcAft>
              <a:buNone/>
            </a:pPr>
            <a:endParaRPr lang="x-none">
              <a:solidFill>
                <a:schemeClr val="tx1"/>
              </a:solidFill>
            </a:endParaRPr>
          </a:p>
          <a:p>
            <a:pPr marL="0" lvl="0" indent="0" algn="l" rtl="0">
              <a:spcBef>
                <a:spcPts val="600"/>
              </a:spcBef>
              <a:spcAft>
                <a:spcPts val="0"/>
              </a:spcAft>
              <a:buNone/>
            </a:pPr>
            <a:endParaRPr lang="x-none">
              <a:solidFill>
                <a:schemeClr val="tx1"/>
              </a:solidFill>
            </a:endParaRPr>
          </a:p>
          <a:p>
            <a:pPr lvl="0" indent="-457200" algn="l" rtl="0">
              <a:spcBef>
                <a:spcPts val="600"/>
              </a:spcBef>
              <a:spcAft>
                <a:spcPts val="0"/>
              </a:spcAft>
              <a:buAutoNum type="arabicPeriod"/>
            </a:pPr>
            <a:r>
              <a:rPr lang="x-none" smtClean="0">
                <a:solidFill>
                  <a:schemeClr val="tx1"/>
                </a:solidFill>
              </a:rPr>
              <a:t>Perusahaan perdagangan (persediaan  barang dagang)</a:t>
            </a:r>
          </a:p>
          <a:p>
            <a:pPr lvl="0" indent="-457200" algn="l" rtl="0">
              <a:spcBef>
                <a:spcPts val="600"/>
              </a:spcBef>
              <a:spcAft>
                <a:spcPts val="0"/>
              </a:spcAft>
              <a:buAutoNum type="arabicPeriod"/>
            </a:pPr>
            <a:r>
              <a:rPr lang="x-none" smtClean="0">
                <a:solidFill>
                  <a:schemeClr val="tx1"/>
                </a:solidFill>
              </a:rPr>
              <a:t>Perusahaan Manufaktur (Persediaan barang jadi, persediaan barang dalam proses, persediaan bahan baku</a:t>
            </a:r>
          </a:p>
          <a:p>
            <a:pPr lvl="0" indent="-457200" algn="l" rtl="0">
              <a:spcBef>
                <a:spcPts val="600"/>
              </a:spcBef>
              <a:spcAft>
                <a:spcPts val="0"/>
              </a:spcAft>
              <a:buAutoNum type="arabicPeriod"/>
            </a:pPr>
            <a:r>
              <a:rPr lang="x-none" smtClean="0">
                <a:solidFill>
                  <a:schemeClr val="tx1"/>
                </a:solidFill>
              </a:rPr>
              <a:t>Perusahaan Jasa (pelaku jasa)</a:t>
            </a:r>
            <a:endParaRPr dirty="0">
              <a:solidFill>
                <a:schemeClr val="tx1"/>
              </a:solidFill>
            </a:endParaRPr>
          </a:p>
        </p:txBody>
      </p:sp>
      <p:sp>
        <p:nvSpPr>
          <p:cNvPr id="1922" name="Google Shape;1922;p17"/>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2" name="TextBox 1"/>
          <p:cNvSpPr txBox="1"/>
          <p:nvPr/>
        </p:nvSpPr>
        <p:spPr>
          <a:xfrm>
            <a:off x="2483768" y="51470"/>
            <a:ext cx="4532773" cy="461665"/>
          </a:xfrm>
          <a:prstGeom prst="rect">
            <a:avLst/>
          </a:prstGeom>
          <a:noFill/>
        </p:spPr>
        <p:txBody>
          <a:bodyPr wrap="square" rtlCol="0">
            <a:spAutoFit/>
          </a:bodyPr>
          <a:lstStyle/>
          <a:p>
            <a:r>
              <a:rPr lang="id-ID" sz="2400" b="1" dirty="0" smtClean="0">
                <a:latin typeface="Times New Roman" pitchFamily="18" charset="0"/>
                <a:cs typeface="Times New Roman" pitchFamily="18" charset="0"/>
              </a:rPr>
              <a:t>KLASIFIKASI PERSEDIAAN</a:t>
            </a:r>
            <a:endParaRPr lang="id-ID"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6"/>
        <p:cNvGrpSpPr/>
        <p:nvPr/>
      </p:nvGrpSpPr>
      <p:grpSpPr>
        <a:xfrm>
          <a:off x="0" y="0"/>
          <a:ext cx="0" cy="0"/>
          <a:chOff x="0" y="0"/>
          <a:chExt cx="0" cy="0"/>
        </a:xfrm>
      </p:grpSpPr>
      <p:sp>
        <p:nvSpPr>
          <p:cNvPr id="1927" name="Google Shape;1927;p18"/>
          <p:cNvSpPr txBox="1">
            <a:spLocks noGrp="1"/>
          </p:cNvSpPr>
          <p:nvPr>
            <p:ph type="title"/>
          </p:nvPr>
        </p:nvSpPr>
        <p:spPr>
          <a:xfrm>
            <a:off x="1131750" y="623025"/>
            <a:ext cx="6880500" cy="58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sz="4000" dirty="0" smtClean="0"/>
              <a:t>CAKUPAN BARANG DALAM PERSEDIAAN </a:t>
            </a:r>
            <a:endParaRPr sz="4000" dirty="0"/>
          </a:p>
        </p:txBody>
      </p:sp>
      <p:sp>
        <p:nvSpPr>
          <p:cNvPr id="1928" name="Google Shape;1928;p18"/>
          <p:cNvSpPr txBox="1">
            <a:spLocks noGrp="1"/>
          </p:cNvSpPr>
          <p:nvPr>
            <p:ph type="body" idx="1"/>
          </p:nvPr>
        </p:nvSpPr>
        <p:spPr>
          <a:xfrm>
            <a:off x="1115616" y="1419622"/>
            <a:ext cx="6880500" cy="34986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dirty="0" err="1" smtClean="0"/>
              <a:t>Barang</a:t>
            </a:r>
            <a:r>
              <a:rPr dirty="0" smtClean="0"/>
              <a:t> yang </a:t>
            </a:r>
            <a:r>
              <a:rPr dirty="0" err="1" smtClean="0"/>
              <a:t>ada</a:t>
            </a:r>
            <a:r>
              <a:rPr dirty="0" smtClean="0"/>
              <a:t> </a:t>
            </a:r>
            <a:r>
              <a:rPr dirty="0" err="1" smtClean="0"/>
              <a:t>pada</a:t>
            </a:r>
            <a:r>
              <a:rPr dirty="0" smtClean="0"/>
              <a:t> </a:t>
            </a:r>
            <a:r>
              <a:rPr dirty="0" err="1" smtClean="0"/>
              <a:t>suatu</a:t>
            </a:r>
            <a:r>
              <a:rPr dirty="0" smtClean="0"/>
              <a:t> </a:t>
            </a:r>
            <a:r>
              <a:rPr dirty="0" err="1" smtClean="0"/>
              <a:t>entitas</a:t>
            </a:r>
            <a:r>
              <a:rPr dirty="0" smtClean="0"/>
              <a:t> </a:t>
            </a:r>
            <a:r>
              <a:rPr dirty="0" err="1" smtClean="0"/>
              <a:t>dan</a:t>
            </a:r>
            <a:r>
              <a:rPr dirty="0" smtClean="0"/>
              <a:t> </a:t>
            </a:r>
            <a:r>
              <a:rPr dirty="0" err="1" smtClean="0"/>
              <a:t>merupakan</a:t>
            </a:r>
            <a:r>
              <a:rPr dirty="0" smtClean="0"/>
              <a:t> </a:t>
            </a:r>
            <a:r>
              <a:rPr dirty="0" err="1" smtClean="0"/>
              <a:t>miliknya</a:t>
            </a:r>
            <a:endParaRPr dirty="0" smtClean="0"/>
          </a:p>
          <a:p>
            <a:pPr marL="457200" lvl="0" indent="-381000" algn="l" rtl="0">
              <a:spcBef>
                <a:spcPts val="600"/>
              </a:spcBef>
              <a:spcAft>
                <a:spcPts val="0"/>
              </a:spcAft>
              <a:buSzPts val="2400"/>
              <a:buChar char="✖"/>
            </a:pPr>
            <a:r>
              <a:rPr lang="id-ID" dirty="0" smtClean="0"/>
              <a:t>B</a:t>
            </a:r>
            <a:r>
              <a:rPr lang="x-none" smtClean="0"/>
              <a:t>arang yang ada pada suatu entitas tapi bukan miliknya</a:t>
            </a:r>
          </a:p>
          <a:p>
            <a:pPr marL="457200" lvl="0" indent="-381000" algn="l" rtl="0">
              <a:spcBef>
                <a:spcPts val="600"/>
              </a:spcBef>
              <a:spcAft>
                <a:spcPts val="0"/>
              </a:spcAft>
              <a:buSzPts val="2400"/>
              <a:buChar char="✖"/>
            </a:pPr>
            <a:r>
              <a:rPr lang="id-ID" dirty="0" smtClean="0"/>
              <a:t>B</a:t>
            </a:r>
            <a:r>
              <a:rPr lang="x-none" smtClean="0"/>
              <a:t>arang milik suatu entitas tetapi tidak ada dalam entitas tersebut</a:t>
            </a:r>
            <a:endParaRPr dirty="0"/>
          </a:p>
        </p:txBody>
      </p:sp>
      <p:sp>
        <p:nvSpPr>
          <p:cNvPr id="1929" name="Google Shape;1929;p18"/>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3"/>
        <p:cNvGrpSpPr/>
        <p:nvPr/>
      </p:nvGrpSpPr>
      <p:grpSpPr>
        <a:xfrm>
          <a:off x="0" y="0"/>
          <a:ext cx="0" cy="0"/>
          <a:chOff x="0" y="0"/>
          <a:chExt cx="0" cy="0"/>
        </a:xfrm>
      </p:grpSpPr>
      <p:sp>
        <p:nvSpPr>
          <p:cNvPr id="1934" name="Google Shape;1934;p19"/>
          <p:cNvSpPr txBox="1">
            <a:spLocks noGrp="1"/>
          </p:cNvSpPr>
          <p:nvPr>
            <p:ph type="ctrTitle" idx="4294967295"/>
          </p:nvPr>
        </p:nvSpPr>
        <p:spPr>
          <a:xfrm>
            <a:off x="1374150" y="2444138"/>
            <a:ext cx="6395700" cy="92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ID" sz="7200" dirty="0" smtClean="0">
                <a:solidFill>
                  <a:srgbClr val="FFFFFF"/>
                </a:solidFill>
              </a:rPr>
              <a:t>P</a:t>
            </a:r>
            <a:r>
              <a:rPr sz="7200" dirty="0" err="1" smtClean="0">
                <a:solidFill>
                  <a:srgbClr val="FFFFFF"/>
                </a:solidFill>
              </a:rPr>
              <a:t>engukuran</a:t>
            </a:r>
            <a:r>
              <a:rPr sz="7200" dirty="0" smtClean="0">
                <a:solidFill>
                  <a:srgbClr val="FFFFFF"/>
                </a:solidFill>
              </a:rPr>
              <a:t> </a:t>
            </a:r>
            <a:r>
              <a:rPr sz="7200" dirty="0" err="1" smtClean="0">
                <a:solidFill>
                  <a:srgbClr val="FFFFFF"/>
                </a:solidFill>
              </a:rPr>
              <a:t>persediaan</a:t>
            </a:r>
            <a:endParaRPr sz="7200" dirty="0">
              <a:solidFill>
                <a:srgbClr val="FFFFFF"/>
              </a:solidFill>
            </a:endParaRPr>
          </a:p>
        </p:txBody>
      </p:sp>
      <p:sp>
        <p:nvSpPr>
          <p:cNvPr id="1936" name="Google Shape;1936;p19"/>
          <p:cNvSpPr/>
          <p:nvPr/>
        </p:nvSpPr>
        <p:spPr>
          <a:xfrm>
            <a:off x="3515725" y="299100"/>
            <a:ext cx="2123707" cy="1892065"/>
          </a:xfrm>
          <a:custGeom>
            <a:avLst/>
            <a:gdLst/>
            <a:ahLst/>
            <a:cxnLst/>
            <a:rect l="l" t="t" r="r" b="b"/>
            <a:pathLst>
              <a:path w="89712" h="82958" extrusionOk="0">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w="19050" cap="rnd" cmpd="sng">
            <a:solidFill>
              <a:srgbClr val="FFFFFF"/>
            </a:solidFill>
            <a:prstDash val="solid"/>
            <a:round/>
            <a:headEnd type="none" w="med" len="med"/>
            <a:tailEnd type="none" w="med" len="med"/>
          </a:ln>
        </p:spPr>
      </p:sp>
      <p:sp>
        <p:nvSpPr>
          <p:cNvPr id="1937" name="Google Shape;1937;p19"/>
          <p:cNvSpPr/>
          <p:nvPr/>
        </p:nvSpPr>
        <p:spPr>
          <a:xfrm>
            <a:off x="4139482" y="743625"/>
            <a:ext cx="867483" cy="1003003"/>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9"/>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2"/>
        <p:cNvGrpSpPr/>
        <p:nvPr/>
      </p:nvGrpSpPr>
      <p:grpSpPr>
        <a:xfrm>
          <a:off x="0" y="0"/>
          <a:ext cx="0" cy="0"/>
          <a:chOff x="0" y="0"/>
          <a:chExt cx="0" cy="0"/>
        </a:xfrm>
      </p:grpSpPr>
      <p:sp>
        <p:nvSpPr>
          <p:cNvPr id="1943" name="Google Shape;1943;p20"/>
          <p:cNvSpPr txBox="1">
            <a:spLocks noGrp="1"/>
          </p:cNvSpPr>
          <p:nvPr>
            <p:ph type="body" idx="1"/>
          </p:nvPr>
        </p:nvSpPr>
        <p:spPr>
          <a:xfrm>
            <a:off x="1131724" y="1329863"/>
            <a:ext cx="5384491" cy="1529919"/>
          </a:xfrm>
          <a:prstGeom prst="rect">
            <a:avLst/>
          </a:prstGeom>
        </p:spPr>
        <p:txBody>
          <a:bodyPr spcFirstLastPara="1" wrap="square" lIns="91425" tIns="91425" rIns="91425" bIns="91425" anchor="t" anchorCtr="0">
            <a:noAutofit/>
          </a:bodyPr>
          <a:lstStyle/>
          <a:p>
            <a:pPr lvl="0" indent="-457200" algn="l" rtl="0">
              <a:spcBef>
                <a:spcPts val="600"/>
              </a:spcBef>
              <a:spcAft>
                <a:spcPts val="0"/>
              </a:spcAft>
              <a:buAutoNum type="alphaLcPeriod"/>
            </a:pPr>
            <a:r>
              <a:rPr lang="id-ID" b="1" dirty="0" smtClean="0"/>
              <a:t>Biaya pembelian</a:t>
            </a:r>
          </a:p>
          <a:p>
            <a:pPr lvl="0" indent="-457200" algn="l" rtl="0">
              <a:spcBef>
                <a:spcPts val="600"/>
              </a:spcBef>
              <a:spcAft>
                <a:spcPts val="0"/>
              </a:spcAft>
              <a:buAutoNum type="alphaLcPeriod"/>
            </a:pPr>
            <a:r>
              <a:rPr lang="id-ID" b="1" dirty="0" smtClean="0"/>
              <a:t>Biaya konversi</a:t>
            </a:r>
          </a:p>
          <a:p>
            <a:pPr lvl="0" indent="-457200" algn="l" rtl="0">
              <a:spcBef>
                <a:spcPts val="600"/>
              </a:spcBef>
              <a:spcAft>
                <a:spcPts val="0"/>
              </a:spcAft>
              <a:buAutoNum type="alphaLcPeriod"/>
            </a:pPr>
            <a:r>
              <a:rPr lang="id-ID" b="1" dirty="0" smtClean="0"/>
              <a:t>Biaya lainya </a:t>
            </a:r>
            <a:endParaRPr lang="en" b="1" dirty="0"/>
          </a:p>
        </p:txBody>
      </p:sp>
      <p:sp>
        <p:nvSpPr>
          <p:cNvPr id="1944" name="Google Shape;1944;p20"/>
          <p:cNvSpPr txBox="1">
            <a:spLocks noGrp="1"/>
          </p:cNvSpPr>
          <p:nvPr>
            <p:ph type="title"/>
          </p:nvPr>
        </p:nvSpPr>
        <p:spPr>
          <a:xfrm>
            <a:off x="1131750" y="623025"/>
            <a:ext cx="6880500" cy="582900"/>
          </a:xfrm>
          <a:prstGeom prst="rect">
            <a:avLst/>
          </a:prstGeom>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b" anchorCtr="0">
            <a:noAutofit/>
          </a:bodyPr>
          <a:lstStyle/>
          <a:p>
            <a:pPr marL="0" lvl="0" indent="0" algn="ctr" rtl="0">
              <a:spcBef>
                <a:spcPts val="0"/>
              </a:spcBef>
              <a:spcAft>
                <a:spcPts val="0"/>
              </a:spcAft>
              <a:buNone/>
            </a:pPr>
            <a:r>
              <a:rPr lang="id-ID" dirty="0" smtClean="0">
                <a:solidFill>
                  <a:schemeClr val="tx1">
                    <a:lumMod val="50000"/>
                  </a:schemeClr>
                </a:solidFill>
                <a:latin typeface="Times New Roman" pitchFamily="18" charset="0"/>
                <a:cs typeface="Times New Roman" pitchFamily="18" charset="0"/>
              </a:rPr>
              <a:t>1. Biaya persediaan </a:t>
            </a:r>
            <a:endParaRPr dirty="0">
              <a:solidFill>
                <a:schemeClr val="tx1">
                  <a:lumMod val="50000"/>
                </a:schemeClr>
              </a:solidFill>
              <a:latin typeface="Times New Roman" pitchFamily="18" charset="0"/>
              <a:cs typeface="Times New Roman" pitchFamily="18" charset="0"/>
            </a:endParaRPr>
          </a:p>
        </p:txBody>
      </p:sp>
      <p:sp>
        <p:nvSpPr>
          <p:cNvPr id="1946" name="Google Shape;1946;p20"/>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4088" y="1851670"/>
            <a:ext cx="3339600" cy="3481500"/>
          </a:xfrm>
        </p:spPr>
        <p:txBody>
          <a:bodyPr/>
          <a:lstStyle/>
          <a:p>
            <a:pPr marL="342900" indent="-342900">
              <a:buFont typeface="+mj-lt"/>
              <a:buAutoNum type="arabicPeriod"/>
            </a:pPr>
            <a:r>
              <a:rPr lang="id-ID" dirty="0">
                <a:latin typeface="Times New Roman" pitchFamily="18" charset="0"/>
                <a:cs typeface="Times New Roman" pitchFamily="18" charset="0"/>
              </a:rPr>
              <a:t>Metode identifikasi khusus</a:t>
            </a:r>
          </a:p>
          <a:p>
            <a:pPr marL="342900" indent="-342900">
              <a:buFont typeface="+mj-lt"/>
              <a:buAutoNum type="arabicPeriod"/>
            </a:pPr>
            <a:r>
              <a:rPr lang="id-ID" dirty="0">
                <a:latin typeface="Times New Roman" pitchFamily="18" charset="0"/>
                <a:cs typeface="Times New Roman" pitchFamily="18" charset="0"/>
              </a:rPr>
              <a:t>Masuk pertama keluar pertama </a:t>
            </a:r>
          </a:p>
          <a:p>
            <a:pPr marL="342900" indent="-342900">
              <a:buFont typeface="+mj-lt"/>
              <a:buAutoNum type="arabicPeriod"/>
            </a:pPr>
            <a:r>
              <a:rPr lang="id-ID" dirty="0">
                <a:latin typeface="Times New Roman" pitchFamily="18" charset="0"/>
                <a:cs typeface="Times New Roman" pitchFamily="18" charset="0"/>
              </a:rPr>
              <a:t>Rata rata terimbang</a:t>
            </a:r>
          </a:p>
          <a:p>
            <a:endParaRPr lang="id-ID"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6" name="Google Shape;1944;p20"/>
          <p:cNvSpPr txBox="1">
            <a:spLocks noGrp="1"/>
          </p:cNvSpPr>
          <p:nvPr>
            <p:ph type="title"/>
          </p:nvPr>
        </p:nvSpPr>
        <p:spPr>
          <a:xfrm>
            <a:off x="395536" y="627534"/>
            <a:ext cx="8424936" cy="582900"/>
          </a:xfrm>
          <a:prstGeom prst="rect">
            <a:avLst/>
          </a:prstGeom>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b" anchorCtr="0">
            <a:noAutofit/>
          </a:bodyPr>
          <a:lstStyle/>
          <a:p>
            <a:pPr marL="0" lvl="0" indent="0" algn="ctr" rtl="0">
              <a:spcBef>
                <a:spcPts val="0"/>
              </a:spcBef>
              <a:spcAft>
                <a:spcPts val="0"/>
              </a:spcAft>
              <a:buNone/>
            </a:pPr>
            <a:r>
              <a:rPr lang="id-ID" dirty="0" smtClean="0">
                <a:solidFill>
                  <a:schemeClr val="tx1">
                    <a:lumMod val="50000"/>
                  </a:schemeClr>
                </a:solidFill>
                <a:latin typeface="Times New Roman" pitchFamily="18" charset="0"/>
                <a:cs typeface="Times New Roman" pitchFamily="18" charset="0"/>
              </a:rPr>
              <a:t>2. Sistem pencatatan persediaan dan asumsi arus biaya  </a:t>
            </a:r>
            <a:endParaRPr dirty="0">
              <a:solidFill>
                <a:schemeClr val="tx1">
                  <a:lumMod val="50000"/>
                </a:schemeClr>
              </a:solidFill>
              <a:latin typeface="Times New Roman" pitchFamily="18" charset="0"/>
              <a:cs typeface="Times New Roman" pitchFamily="18" charset="0"/>
            </a:endParaRPr>
          </a:p>
        </p:txBody>
      </p:sp>
      <p:sp>
        <p:nvSpPr>
          <p:cNvPr id="8" name="Down Arrow 7"/>
          <p:cNvSpPr/>
          <p:nvPr/>
        </p:nvSpPr>
        <p:spPr>
          <a:xfrm>
            <a:off x="6876256" y="1263035"/>
            <a:ext cx="432048"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Down Arrow 8"/>
          <p:cNvSpPr/>
          <p:nvPr/>
        </p:nvSpPr>
        <p:spPr>
          <a:xfrm>
            <a:off x="1907704" y="1263035"/>
            <a:ext cx="432048"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p:cNvSpPr txBox="1"/>
          <p:nvPr/>
        </p:nvSpPr>
        <p:spPr>
          <a:xfrm>
            <a:off x="613538" y="1995686"/>
            <a:ext cx="3020379" cy="954107"/>
          </a:xfrm>
          <a:prstGeom prst="rect">
            <a:avLst/>
          </a:prstGeom>
          <a:noFill/>
        </p:spPr>
        <p:txBody>
          <a:bodyPr wrap="none" rtlCol="0">
            <a:spAutoFit/>
          </a:bodyPr>
          <a:lstStyle/>
          <a:p>
            <a:pPr marL="342900" indent="-342900">
              <a:buAutoNum type="arabicPeriod"/>
            </a:pPr>
            <a:r>
              <a:rPr lang="id-ID" sz="2800" dirty="0" smtClean="0">
                <a:solidFill>
                  <a:schemeClr val="tx1"/>
                </a:solidFill>
                <a:latin typeface="Times New Roman" pitchFamily="18" charset="0"/>
                <a:cs typeface="Times New Roman" pitchFamily="18" charset="0"/>
              </a:rPr>
              <a:t>Sistem perpetual </a:t>
            </a:r>
          </a:p>
          <a:p>
            <a:pPr marL="342900" indent="-342900">
              <a:buAutoNum type="arabicPeriod"/>
            </a:pPr>
            <a:r>
              <a:rPr lang="id-ID" sz="2800" dirty="0" smtClean="0">
                <a:solidFill>
                  <a:schemeClr val="tx1"/>
                </a:solidFill>
                <a:latin typeface="Times New Roman" pitchFamily="18" charset="0"/>
                <a:cs typeface="Times New Roman" pitchFamily="18" charset="0"/>
              </a:rPr>
              <a:t>Sistem periodik </a:t>
            </a:r>
            <a:endParaRPr lang="id-ID"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731803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2"/>
        <p:cNvGrpSpPr/>
        <p:nvPr/>
      </p:nvGrpSpPr>
      <p:grpSpPr>
        <a:xfrm>
          <a:off x="0" y="0"/>
          <a:ext cx="0" cy="0"/>
          <a:chOff x="0" y="0"/>
          <a:chExt cx="0" cy="0"/>
        </a:xfrm>
      </p:grpSpPr>
      <p:sp>
        <p:nvSpPr>
          <p:cNvPr id="1944" name="Google Shape;1944;p20"/>
          <p:cNvSpPr txBox="1">
            <a:spLocks noGrp="1"/>
          </p:cNvSpPr>
          <p:nvPr>
            <p:ph type="title"/>
          </p:nvPr>
        </p:nvSpPr>
        <p:spPr>
          <a:xfrm>
            <a:off x="1115616" y="339502"/>
            <a:ext cx="6880500" cy="582900"/>
          </a:xfrm>
          <a:prstGeom prst="rect">
            <a:avLst/>
          </a:prstGeom>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b" anchorCtr="0">
            <a:noAutofit/>
          </a:bodyPr>
          <a:lstStyle/>
          <a:p>
            <a:pPr marL="0" lvl="0" indent="0" algn="ctr" rtl="0">
              <a:spcBef>
                <a:spcPts val="0"/>
              </a:spcBef>
              <a:spcAft>
                <a:spcPts val="0"/>
              </a:spcAft>
              <a:buNone/>
            </a:pPr>
            <a:r>
              <a:rPr lang="id-ID" dirty="0" smtClean="0">
                <a:solidFill>
                  <a:schemeClr val="tx1">
                    <a:lumMod val="50000"/>
                  </a:schemeClr>
                </a:solidFill>
                <a:latin typeface="Times New Roman" pitchFamily="18" charset="0"/>
                <a:cs typeface="Times New Roman" pitchFamily="18" charset="0"/>
              </a:rPr>
              <a:t>Perbedaan Pencatatan Perpetual dan Periodik</a:t>
            </a:r>
            <a:endParaRPr dirty="0">
              <a:solidFill>
                <a:schemeClr val="tx1">
                  <a:lumMod val="50000"/>
                </a:schemeClr>
              </a:solidFill>
              <a:latin typeface="Times New Roman" pitchFamily="18" charset="0"/>
              <a:cs typeface="Times New Roman" pitchFamily="18" charset="0"/>
            </a:endParaRPr>
          </a:p>
        </p:txBody>
      </p:sp>
      <p:sp>
        <p:nvSpPr>
          <p:cNvPr id="1946" name="Google Shape;1946;p20"/>
          <p:cNvSpPr txBox="1">
            <a:spLocks noGrp="1"/>
          </p:cNvSpPr>
          <p:nvPr>
            <p:ph type="sldNum" idx="12"/>
          </p:nvPr>
        </p:nvSpPr>
        <p:spPr>
          <a:xfrm>
            <a:off x="8749000" y="0"/>
            <a:ext cx="394800" cy="32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graphicFrame>
        <p:nvGraphicFramePr>
          <p:cNvPr id="2" name="Table 1"/>
          <p:cNvGraphicFramePr>
            <a:graphicFrameLocks noGrp="1"/>
          </p:cNvGraphicFramePr>
          <p:nvPr>
            <p:extLst>
              <p:ext uri="{D42A27DB-BD31-4B8C-83A1-F6EECF244321}">
                <p14:modId xmlns:p14="http://schemas.microsoft.com/office/powerpoint/2010/main" val="838470798"/>
              </p:ext>
            </p:extLst>
          </p:nvPr>
        </p:nvGraphicFramePr>
        <p:xfrm>
          <a:off x="539552" y="987574"/>
          <a:ext cx="8136905" cy="3938349"/>
        </p:xfrm>
        <a:graphic>
          <a:graphicData uri="http://schemas.openxmlformats.org/drawingml/2006/table">
            <a:tbl>
              <a:tblPr firstRow="1" firstCol="1" bandRow="1">
                <a:tableStyleId>{70BF0336-3766-4900-AFEF-DFC26C838662}</a:tableStyleId>
              </a:tblPr>
              <a:tblGrid>
                <a:gridCol w="2461427"/>
                <a:gridCol w="2461427"/>
                <a:gridCol w="3214051"/>
              </a:tblGrid>
              <a:tr h="0">
                <a:tc>
                  <a:txBody>
                    <a:bodyPr/>
                    <a:lstStyle/>
                    <a:p>
                      <a:pPr>
                        <a:lnSpc>
                          <a:spcPct val="115000"/>
                        </a:lnSpc>
                        <a:spcAft>
                          <a:spcPts val="1000"/>
                        </a:spcAft>
                      </a:pPr>
                      <a:r>
                        <a:rPr lang="id-ID" sz="1250" b="1" dirty="0">
                          <a:effectLst/>
                          <a:latin typeface="Times New Roman" pitchFamily="18" charset="0"/>
                          <a:cs typeface="Times New Roman" pitchFamily="18" charset="0"/>
                        </a:rPr>
                        <a:t>Sistem Persediaan Perfectual</a:t>
                      </a:r>
                      <a:endParaRPr lang="id-ID" sz="1250" b="1" dirty="0">
                        <a:effectLst/>
                        <a:latin typeface="Times New Roman" pitchFamily="18" charset="0"/>
                        <a:ea typeface="Calibri"/>
                        <a:cs typeface="Times New Roman" pitchFamily="18" charset="0"/>
                      </a:endParaRPr>
                    </a:p>
                  </a:txBody>
                  <a:tcPr marL="76200" marR="76200" marT="0" marB="0"/>
                </a:tc>
                <a:tc>
                  <a:txBody>
                    <a:bodyPr/>
                    <a:lstStyle/>
                    <a:p>
                      <a:pPr>
                        <a:lnSpc>
                          <a:spcPct val="115000"/>
                        </a:lnSpc>
                      </a:pPr>
                      <a:endParaRPr lang="id-ID" sz="1250">
                        <a:effectLst/>
                        <a:latin typeface="Times New Roman" pitchFamily="18" charset="0"/>
                        <a:cs typeface="Times New Roman" pitchFamily="18" charset="0"/>
                      </a:endParaRPr>
                    </a:p>
                  </a:txBody>
                  <a:tcPr marL="76200" marR="76200" marT="0" marB="0"/>
                </a:tc>
                <a:tc>
                  <a:txBody>
                    <a:bodyPr/>
                    <a:lstStyle/>
                    <a:p>
                      <a:pPr>
                        <a:lnSpc>
                          <a:spcPct val="115000"/>
                        </a:lnSpc>
                        <a:spcAft>
                          <a:spcPts val="1000"/>
                        </a:spcAft>
                      </a:pPr>
                      <a:r>
                        <a:rPr lang="id-ID" sz="1250" b="1" dirty="0">
                          <a:effectLst/>
                          <a:latin typeface="Times New Roman" pitchFamily="18" charset="0"/>
                          <a:cs typeface="Times New Roman" pitchFamily="18" charset="0"/>
                        </a:rPr>
                        <a:t>Sistem Persediaan Periodik</a:t>
                      </a:r>
                      <a:endParaRPr lang="id-ID" sz="1250" b="1" dirty="0">
                        <a:effectLst/>
                        <a:latin typeface="Times New Roman" pitchFamily="18" charset="0"/>
                        <a:ea typeface="Calibri"/>
                        <a:cs typeface="Times New Roman" pitchFamily="18" charset="0"/>
                      </a:endParaRPr>
                    </a:p>
                  </a:txBody>
                  <a:tcPr marL="76200" marR="76200" marT="0" marB="0"/>
                </a:tc>
              </a:tr>
              <a:tr h="0">
                <a:tc gridSpan="3">
                  <a:txBody>
                    <a:bodyPr/>
                    <a:lstStyle/>
                    <a:p>
                      <a:pPr>
                        <a:lnSpc>
                          <a:spcPct val="115000"/>
                        </a:lnSpc>
                        <a:spcAft>
                          <a:spcPts val="1000"/>
                        </a:spcAft>
                      </a:pPr>
                      <a:r>
                        <a:rPr lang="id-ID" sz="1250" dirty="0">
                          <a:effectLst/>
                          <a:latin typeface="Times New Roman" pitchFamily="18" charset="0"/>
                          <a:cs typeface="Times New Roman" pitchFamily="18" charset="0"/>
                        </a:rPr>
                        <a:t>Persediaan awal, 100 unit pada harga Rp6.000</a:t>
                      </a:r>
                      <a:endParaRPr lang="id-ID" sz="1250" dirty="0">
                        <a:effectLst/>
                        <a:latin typeface="Times New Roman" pitchFamily="18" charset="0"/>
                        <a:ea typeface="Calibri"/>
                        <a:cs typeface="Times New Roman" pitchFamily="18" charset="0"/>
                      </a:endParaRPr>
                    </a:p>
                  </a:txBody>
                  <a:tcPr marL="76200" marR="76200" marT="0" marB="0"/>
                </a:tc>
                <a:tc hMerge="1">
                  <a:txBody>
                    <a:bodyPr/>
                    <a:lstStyle/>
                    <a:p>
                      <a:endParaRPr lang="id-ID"/>
                    </a:p>
                  </a:txBody>
                  <a:tcPr/>
                </a:tc>
                <a:tc hMerge="1">
                  <a:txBody>
                    <a:bodyPr/>
                    <a:lstStyle/>
                    <a:p>
                      <a:endParaRPr lang="id-ID"/>
                    </a:p>
                  </a:txBody>
                  <a:tcPr/>
                </a:tc>
              </a:tr>
              <a:tr h="0">
                <a:tc>
                  <a:txBody>
                    <a:bodyPr/>
                    <a:lstStyle/>
                    <a:p>
                      <a:pPr>
                        <a:lnSpc>
                          <a:spcPct val="115000"/>
                        </a:lnSpc>
                        <a:spcAft>
                          <a:spcPts val="1000"/>
                        </a:spcAft>
                      </a:pPr>
                      <a:r>
                        <a:rPr lang="id-ID" sz="1250" dirty="0">
                          <a:effectLst/>
                          <a:latin typeface="Times New Roman" pitchFamily="18" charset="0"/>
                          <a:cs typeface="Times New Roman" pitchFamily="18" charset="0"/>
                        </a:rPr>
                        <a:t>Akun persediaan menunjukkan saldo persediaan sebesar Rp600.000</a:t>
                      </a:r>
                      <a:endParaRPr lang="id-ID" sz="1250" dirty="0">
                        <a:effectLst/>
                        <a:latin typeface="Times New Roman" pitchFamily="18" charset="0"/>
                        <a:ea typeface="Calibri"/>
                        <a:cs typeface="Times New Roman" pitchFamily="18" charset="0"/>
                      </a:endParaRPr>
                    </a:p>
                  </a:txBody>
                  <a:tcPr marL="76200" marR="76200" marT="0" marB="0"/>
                </a:tc>
                <a:tc>
                  <a:txBody>
                    <a:bodyPr/>
                    <a:lstStyle/>
                    <a:p>
                      <a:pPr>
                        <a:lnSpc>
                          <a:spcPct val="115000"/>
                        </a:lnSpc>
                      </a:pPr>
                      <a:endParaRPr lang="id-ID" sz="1250" dirty="0">
                        <a:effectLst/>
                        <a:latin typeface="Times New Roman" pitchFamily="18" charset="0"/>
                        <a:cs typeface="Times New Roman" pitchFamily="18" charset="0"/>
                      </a:endParaRPr>
                    </a:p>
                  </a:txBody>
                  <a:tcPr marL="76200" marR="76200" marT="0" marB="0"/>
                </a:tc>
                <a:tc>
                  <a:txBody>
                    <a:bodyPr/>
                    <a:lstStyle/>
                    <a:p>
                      <a:pPr>
                        <a:lnSpc>
                          <a:spcPct val="115000"/>
                        </a:lnSpc>
                        <a:spcAft>
                          <a:spcPts val="1000"/>
                        </a:spcAft>
                      </a:pPr>
                      <a:r>
                        <a:rPr lang="id-ID" sz="1250">
                          <a:effectLst/>
                          <a:latin typeface="Times New Roman" pitchFamily="18" charset="0"/>
                          <a:cs typeface="Times New Roman" pitchFamily="18" charset="0"/>
                        </a:rPr>
                        <a:t>Akun persediaan menunjukkan saldo persediaan sebesar Rp600.000</a:t>
                      </a:r>
                      <a:endParaRPr lang="id-ID" sz="1250">
                        <a:effectLst/>
                        <a:latin typeface="Times New Roman" pitchFamily="18" charset="0"/>
                        <a:ea typeface="Calibri"/>
                        <a:cs typeface="Times New Roman" pitchFamily="18" charset="0"/>
                      </a:endParaRPr>
                    </a:p>
                  </a:txBody>
                  <a:tcPr marL="76200" marR="76200" marT="0" marB="0"/>
                </a:tc>
              </a:tr>
              <a:tr h="0">
                <a:tc gridSpan="3">
                  <a:txBody>
                    <a:bodyPr/>
                    <a:lstStyle/>
                    <a:p>
                      <a:pPr>
                        <a:lnSpc>
                          <a:spcPct val="115000"/>
                        </a:lnSpc>
                        <a:spcAft>
                          <a:spcPts val="1000"/>
                        </a:spcAft>
                      </a:pPr>
                      <a:r>
                        <a:rPr lang="id-ID" sz="1250">
                          <a:effectLst/>
                          <a:latin typeface="Times New Roman" pitchFamily="18" charset="0"/>
                          <a:cs typeface="Times New Roman" pitchFamily="18" charset="0"/>
                        </a:rPr>
                        <a:t>Pembelian 900 unit pada harga Rp6.000</a:t>
                      </a:r>
                      <a:endParaRPr lang="id-ID" sz="1250">
                        <a:effectLst/>
                        <a:latin typeface="Times New Roman" pitchFamily="18" charset="0"/>
                        <a:ea typeface="Calibri"/>
                        <a:cs typeface="Times New Roman" pitchFamily="18" charset="0"/>
                      </a:endParaRPr>
                    </a:p>
                  </a:txBody>
                  <a:tcPr marL="76200" marR="76200" marT="0" marB="0" anchor="ctr"/>
                </a:tc>
                <a:tc hMerge="1">
                  <a:txBody>
                    <a:bodyPr/>
                    <a:lstStyle/>
                    <a:p>
                      <a:endParaRPr lang="id-ID"/>
                    </a:p>
                  </a:txBody>
                  <a:tcPr/>
                </a:tc>
                <a:tc hMerge="1">
                  <a:txBody>
                    <a:bodyPr/>
                    <a:lstStyle/>
                    <a:p>
                      <a:endParaRPr lang="id-ID"/>
                    </a:p>
                  </a:txBody>
                  <a:tcPr/>
                </a:tc>
              </a:tr>
              <a:tr h="0">
                <a:tc>
                  <a:txBody>
                    <a:bodyPr/>
                    <a:lstStyle/>
                    <a:p>
                      <a:pPr>
                        <a:lnSpc>
                          <a:spcPct val="115000"/>
                        </a:lnSpc>
                        <a:spcAft>
                          <a:spcPts val="1000"/>
                        </a:spcAft>
                      </a:pPr>
                      <a:r>
                        <a:rPr lang="id-ID" sz="1250">
                          <a:effectLst/>
                          <a:latin typeface="Times New Roman" pitchFamily="18" charset="0"/>
                          <a:cs typeface="Times New Roman" pitchFamily="18" charset="0"/>
                        </a:rPr>
                        <a:t>Persediaan                             Rp5.400.000</a:t>
                      </a:r>
                    </a:p>
                    <a:p>
                      <a:pPr>
                        <a:lnSpc>
                          <a:spcPct val="115000"/>
                        </a:lnSpc>
                        <a:spcAft>
                          <a:spcPts val="1000"/>
                        </a:spcAft>
                      </a:pPr>
                      <a:r>
                        <a:rPr lang="id-ID" sz="1250">
                          <a:effectLst/>
                          <a:latin typeface="Times New Roman" pitchFamily="18" charset="0"/>
                          <a:cs typeface="Times New Roman" pitchFamily="18" charset="0"/>
                        </a:rPr>
                        <a:t>      Utang Dagang                          Rp5.400.000</a:t>
                      </a:r>
                      <a:endParaRPr lang="id-ID" sz="1250">
                        <a:effectLst/>
                        <a:latin typeface="Times New Roman" pitchFamily="18" charset="0"/>
                        <a:ea typeface="Calibri"/>
                        <a:cs typeface="Times New Roman" pitchFamily="18" charset="0"/>
                      </a:endParaRPr>
                    </a:p>
                  </a:txBody>
                  <a:tcPr marL="76200" marR="76200" marT="0" marB="0"/>
                </a:tc>
                <a:tc>
                  <a:txBody>
                    <a:bodyPr/>
                    <a:lstStyle/>
                    <a:p>
                      <a:pPr>
                        <a:lnSpc>
                          <a:spcPct val="115000"/>
                        </a:lnSpc>
                      </a:pPr>
                      <a:endParaRPr lang="id-ID" sz="1250" dirty="0">
                        <a:effectLst/>
                        <a:latin typeface="Times New Roman" pitchFamily="18" charset="0"/>
                        <a:cs typeface="Times New Roman" pitchFamily="18" charset="0"/>
                      </a:endParaRPr>
                    </a:p>
                  </a:txBody>
                  <a:tcPr marL="76200" marR="76200" marT="0" marB="0"/>
                </a:tc>
                <a:tc>
                  <a:txBody>
                    <a:bodyPr/>
                    <a:lstStyle/>
                    <a:p>
                      <a:pPr>
                        <a:lnSpc>
                          <a:spcPct val="115000"/>
                        </a:lnSpc>
                        <a:spcAft>
                          <a:spcPts val="1000"/>
                        </a:spcAft>
                      </a:pPr>
                      <a:r>
                        <a:rPr lang="id-ID" sz="1250">
                          <a:effectLst/>
                          <a:latin typeface="Times New Roman" pitchFamily="18" charset="0"/>
                          <a:cs typeface="Times New Roman" pitchFamily="18" charset="0"/>
                        </a:rPr>
                        <a:t>Permbelian                              Rp5.400.000</a:t>
                      </a:r>
                    </a:p>
                    <a:p>
                      <a:pPr>
                        <a:lnSpc>
                          <a:spcPct val="115000"/>
                        </a:lnSpc>
                        <a:spcAft>
                          <a:spcPts val="1000"/>
                        </a:spcAft>
                      </a:pPr>
                      <a:r>
                        <a:rPr lang="id-ID" sz="1250">
                          <a:effectLst/>
                          <a:latin typeface="Times New Roman" pitchFamily="18" charset="0"/>
                          <a:cs typeface="Times New Roman" pitchFamily="18" charset="0"/>
                        </a:rPr>
                        <a:t>      Utang Dagang                           Rp5.400.000</a:t>
                      </a:r>
                      <a:endParaRPr lang="id-ID" sz="1250">
                        <a:effectLst/>
                        <a:latin typeface="Times New Roman" pitchFamily="18" charset="0"/>
                        <a:ea typeface="Calibri"/>
                        <a:cs typeface="Times New Roman" pitchFamily="18" charset="0"/>
                      </a:endParaRPr>
                    </a:p>
                  </a:txBody>
                  <a:tcPr marL="76200" marR="76200" marT="0" marB="0"/>
                </a:tc>
              </a:tr>
              <a:tr h="0">
                <a:tc gridSpan="3">
                  <a:txBody>
                    <a:bodyPr/>
                    <a:lstStyle/>
                    <a:p>
                      <a:pPr>
                        <a:lnSpc>
                          <a:spcPct val="115000"/>
                        </a:lnSpc>
                        <a:spcAft>
                          <a:spcPts val="1000"/>
                        </a:spcAft>
                        <a:tabLst>
                          <a:tab pos="4276725" algn="l"/>
                        </a:tabLst>
                      </a:pPr>
                      <a:r>
                        <a:rPr lang="id-ID" sz="1250">
                          <a:effectLst/>
                          <a:latin typeface="Times New Roman" pitchFamily="18" charset="0"/>
                          <a:cs typeface="Times New Roman" pitchFamily="18" charset="0"/>
                        </a:rPr>
                        <a:t>Penjualan 600 unit pada harga Rp12.000	</a:t>
                      </a:r>
                      <a:endParaRPr lang="id-ID" sz="1250">
                        <a:effectLst/>
                        <a:latin typeface="Times New Roman" pitchFamily="18" charset="0"/>
                        <a:ea typeface="Calibri"/>
                        <a:cs typeface="Times New Roman" pitchFamily="18" charset="0"/>
                      </a:endParaRPr>
                    </a:p>
                  </a:txBody>
                  <a:tcPr marL="76200" marR="76200" marT="0" marB="0"/>
                </a:tc>
                <a:tc hMerge="1">
                  <a:txBody>
                    <a:bodyPr/>
                    <a:lstStyle/>
                    <a:p>
                      <a:endParaRPr lang="id-ID"/>
                    </a:p>
                  </a:txBody>
                  <a:tcPr/>
                </a:tc>
                <a:tc hMerge="1">
                  <a:txBody>
                    <a:bodyPr/>
                    <a:lstStyle/>
                    <a:p>
                      <a:endParaRPr lang="id-ID"/>
                    </a:p>
                  </a:txBody>
                  <a:tcPr/>
                </a:tc>
              </a:tr>
              <a:tr h="1401524">
                <a:tc>
                  <a:txBody>
                    <a:bodyPr/>
                    <a:lstStyle/>
                    <a:p>
                      <a:pPr>
                        <a:lnSpc>
                          <a:spcPct val="115000"/>
                        </a:lnSpc>
                        <a:spcAft>
                          <a:spcPts val="1000"/>
                        </a:spcAft>
                      </a:pPr>
                      <a:r>
                        <a:rPr lang="id-ID" sz="1250" dirty="0">
                          <a:effectLst/>
                          <a:latin typeface="Times New Roman" pitchFamily="18" charset="0"/>
                          <a:cs typeface="Times New Roman" pitchFamily="18" charset="0"/>
                        </a:rPr>
                        <a:t>Piutang Dagang                     Rp7.200.000</a:t>
                      </a:r>
                    </a:p>
                    <a:p>
                      <a:pPr>
                        <a:lnSpc>
                          <a:spcPct val="115000"/>
                        </a:lnSpc>
                        <a:spcAft>
                          <a:spcPts val="1000"/>
                        </a:spcAft>
                      </a:pPr>
                      <a:r>
                        <a:rPr lang="id-ID" sz="1250" dirty="0">
                          <a:effectLst/>
                          <a:latin typeface="Times New Roman" pitchFamily="18" charset="0"/>
                          <a:cs typeface="Times New Roman" pitchFamily="18" charset="0"/>
                        </a:rPr>
                        <a:t>    Penjualan                                    Rp7.200.000</a:t>
                      </a:r>
                      <a:endParaRPr lang="id-ID" sz="1250" dirty="0">
                        <a:effectLst/>
                        <a:latin typeface="Times New Roman" pitchFamily="18" charset="0"/>
                        <a:ea typeface="Calibri"/>
                        <a:cs typeface="Times New Roman" pitchFamily="18" charset="0"/>
                      </a:endParaRPr>
                    </a:p>
                  </a:txBody>
                  <a:tcPr marL="76200" marR="76200" marT="0" marB="0"/>
                </a:tc>
                <a:tc>
                  <a:txBody>
                    <a:bodyPr/>
                    <a:lstStyle/>
                    <a:p>
                      <a:pPr>
                        <a:lnSpc>
                          <a:spcPct val="115000"/>
                        </a:lnSpc>
                      </a:pPr>
                      <a:endParaRPr lang="id-ID" sz="1250" dirty="0">
                        <a:effectLst/>
                        <a:latin typeface="Times New Roman" pitchFamily="18" charset="0"/>
                        <a:cs typeface="Times New Roman" pitchFamily="18" charset="0"/>
                      </a:endParaRPr>
                    </a:p>
                  </a:txBody>
                  <a:tcPr marL="76200" marR="76200" marT="0" marB="0"/>
                </a:tc>
                <a:tc>
                  <a:txBody>
                    <a:bodyPr/>
                    <a:lstStyle/>
                    <a:p>
                      <a:pPr>
                        <a:lnSpc>
                          <a:spcPct val="115000"/>
                        </a:lnSpc>
                        <a:spcAft>
                          <a:spcPts val="1000"/>
                        </a:spcAft>
                      </a:pPr>
                      <a:r>
                        <a:rPr lang="id-ID" sz="1250" dirty="0">
                          <a:effectLst/>
                          <a:latin typeface="Times New Roman" pitchFamily="18" charset="0"/>
                          <a:cs typeface="Times New Roman" pitchFamily="18" charset="0"/>
                        </a:rPr>
                        <a:t>Piutang Dagang                       Rp7.200.000</a:t>
                      </a:r>
                    </a:p>
                    <a:p>
                      <a:pPr>
                        <a:lnSpc>
                          <a:spcPct val="115000"/>
                        </a:lnSpc>
                        <a:spcAft>
                          <a:spcPts val="1000"/>
                        </a:spcAft>
                      </a:pPr>
                      <a:r>
                        <a:rPr lang="id-ID" sz="1250" dirty="0">
                          <a:effectLst/>
                          <a:latin typeface="Times New Roman" pitchFamily="18" charset="0"/>
                          <a:cs typeface="Times New Roman" pitchFamily="18" charset="0"/>
                        </a:rPr>
                        <a:t>    Penjualan                                    Rp7.200.000</a:t>
                      </a:r>
                      <a:endParaRPr lang="id-ID" sz="1250" dirty="0">
                        <a:effectLst/>
                        <a:latin typeface="Times New Roman" pitchFamily="18" charset="0"/>
                        <a:ea typeface="Calibri"/>
                        <a:cs typeface="Times New Roman" pitchFamily="18" charset="0"/>
                      </a:endParaRPr>
                    </a:p>
                  </a:txBody>
                  <a:tcPr marL="76200" marR="76200" marT="0" marB="0"/>
                </a:tc>
              </a:tr>
            </a:tbl>
          </a:graphicData>
        </a:graphic>
      </p:graphicFrame>
    </p:spTree>
    <p:extLst>
      <p:ext uri="{BB962C8B-B14F-4D97-AF65-F5344CB8AC3E}">
        <p14:creationId xmlns:p14="http://schemas.microsoft.com/office/powerpoint/2010/main" val="2520534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Nathaniel template">
  <a:themeElements>
    <a:clrScheme name="Custom 347">
      <a:dk1>
        <a:srgbClr val="2C3E50"/>
      </a:dk1>
      <a:lt1>
        <a:srgbClr val="FFFFFF"/>
      </a:lt1>
      <a:dk2>
        <a:srgbClr val="617A86"/>
      </a:dk2>
      <a:lt2>
        <a:srgbClr val="F5F6F7"/>
      </a:lt2>
      <a:accent1>
        <a:srgbClr val="F55D4B"/>
      </a:accent1>
      <a:accent2>
        <a:srgbClr val="992C26"/>
      </a:accent2>
      <a:accent3>
        <a:srgbClr val="72201C"/>
      </a:accent3>
      <a:accent4>
        <a:srgbClr val="BDD1D3"/>
      </a:accent4>
      <a:accent5>
        <a:srgbClr val="95A5A6"/>
      </a:accent5>
      <a:accent6>
        <a:srgbClr val="617A86"/>
      </a:accent6>
      <a:hlink>
        <a:srgbClr val="F55D4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689</Words>
  <Application>Microsoft Office PowerPoint</Application>
  <PresentationFormat>On-screen Show (16:9)</PresentationFormat>
  <Paragraphs>183</Paragraphs>
  <Slides>20</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Times New Roman</vt:lpstr>
      <vt:lpstr>Lucida Bright</vt:lpstr>
      <vt:lpstr>Calibri</vt:lpstr>
      <vt:lpstr>Merriweather</vt:lpstr>
      <vt:lpstr>Amatic SC</vt:lpstr>
      <vt:lpstr>Nathaniel template</vt:lpstr>
      <vt:lpstr>PowerPoint Presentation</vt:lpstr>
      <vt:lpstr>Pengertian persediaan</vt:lpstr>
      <vt:lpstr>Definisi</vt:lpstr>
      <vt:lpstr>PowerPoint Presentation</vt:lpstr>
      <vt:lpstr>CAKUPAN BARANG DALAM PERSEDIAAN </vt:lpstr>
      <vt:lpstr>Pengukuran persediaan</vt:lpstr>
      <vt:lpstr>1. Biaya persediaan </vt:lpstr>
      <vt:lpstr>2. Sistem pencatatan persediaan dan asumsi arus biaya  </vt:lpstr>
      <vt:lpstr>Perbedaan Pencatatan Perpetual dan Periodik</vt:lpstr>
      <vt:lpstr>PowerPoint Presentation</vt:lpstr>
      <vt:lpstr>Contoh asumsi arus biaya</vt:lpstr>
      <vt:lpstr>PowerPoint Presentation</vt:lpstr>
      <vt:lpstr>PowerPoint Presentation</vt:lpstr>
      <vt:lpstr>PowerPoint Presentation</vt:lpstr>
      <vt:lpstr>PowerPoint Presentation</vt:lpstr>
      <vt:lpstr>Penggunaan metode lain dalam valuasi persediaan </vt:lpstr>
      <vt:lpstr>PowerPoint Presentation</vt:lpstr>
      <vt:lpstr>Ilustrasi Perhitungan Metode Laba Bruto</vt:lpstr>
      <vt:lpstr>Want big impact Use big image.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Kelompok 2  1. Bambang Heriadi 1853031003 2. Dwi Wahyuni 1813031051 3. Salma Aulia Lathifah 1863031001</dc:title>
  <dc:creator>HP</dc:creator>
  <cp:lastModifiedBy>HP</cp:lastModifiedBy>
  <cp:revision>18</cp:revision>
  <dcterms:modified xsi:type="dcterms:W3CDTF">2020-09-25T04:07:00Z</dcterms:modified>
</cp:coreProperties>
</file>