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sldIdLst>
    <p:sldId id="256" r:id="rId2"/>
    <p:sldId id="284" r:id="rId3"/>
    <p:sldId id="287" r:id="rId4"/>
    <p:sldId id="289" r:id="rId5"/>
    <p:sldId id="260" r:id="rId6"/>
    <p:sldId id="264" r:id="rId7"/>
    <p:sldId id="295" r:id="rId8"/>
    <p:sldId id="290" r:id="rId9"/>
    <p:sldId id="294" r:id="rId10"/>
    <p:sldId id="291" r:id="rId11"/>
    <p:sldId id="292" r:id="rId12"/>
    <p:sldId id="293" r:id="rId13"/>
    <p:sldId id="276" r:id="rId14"/>
    <p:sldId id="300" r:id="rId15"/>
    <p:sldId id="301" r:id="rId16"/>
    <p:sldId id="299" r:id="rId17"/>
    <p:sldId id="302" r:id="rId18"/>
    <p:sldId id="298" r:id="rId19"/>
    <p:sldId id="278" r:id="rId20"/>
    <p:sldId id="277" r:id="rId21"/>
    <p:sldId id="296" r:id="rId22"/>
    <p:sldId id="297" r:id="rId23"/>
    <p:sldId id="279" r:id="rId24"/>
    <p:sldId id="266" r:id="rId25"/>
    <p:sldId id="267" r:id="rId26"/>
    <p:sldId id="280" r:id="rId27"/>
    <p:sldId id="268" r:id="rId28"/>
    <p:sldId id="269" r:id="rId29"/>
    <p:sldId id="270" r:id="rId30"/>
    <p:sldId id="271" r:id="rId31"/>
    <p:sldId id="272" r:id="rId32"/>
    <p:sldId id="273" r:id="rId33"/>
    <p:sldId id="275" r:id="rId34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6767"/>
    <a:srgbClr val="2E3640"/>
    <a:srgbClr val="E33830"/>
    <a:srgbClr val="EF792F"/>
    <a:srgbClr val="EFB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79" autoAdjust="0"/>
  </p:normalViewPr>
  <p:slideViewPr>
    <p:cSldViewPr>
      <p:cViewPr>
        <p:scale>
          <a:sx n="68" d="100"/>
          <a:sy n="68" d="100"/>
        </p:scale>
        <p:origin x="-2034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 descr="Picture1"/>
          <p:cNvSpPr>
            <a:spLocks/>
          </p:cNvSpPr>
          <p:nvPr userDrawn="1"/>
        </p:nvSpPr>
        <p:spPr bwMode="auto">
          <a:xfrm>
            <a:off x="780643" y="1573186"/>
            <a:ext cx="3023233" cy="2612149"/>
          </a:xfrm>
          <a:custGeom>
            <a:avLst/>
            <a:gdLst>
              <a:gd name="T0" fmla="*/ 509890 w 2042748"/>
              <a:gd name="T1" fmla="*/ 1765495 h 1765495"/>
              <a:gd name="T2" fmla="*/ 0 w 2042748"/>
              <a:gd name="T3" fmla="*/ 882748 h 1765495"/>
              <a:gd name="T4" fmla="*/ 509890 w 2042748"/>
              <a:gd name="T5" fmla="*/ 0 h 1765495"/>
              <a:gd name="T6" fmla="*/ 1532858 w 2042748"/>
              <a:gd name="T7" fmla="*/ 0 h 1765495"/>
              <a:gd name="T8" fmla="*/ 2042748 w 2042748"/>
              <a:gd name="T9" fmla="*/ 882748 h 1765495"/>
              <a:gd name="T10" fmla="*/ 1532858 w 2042748"/>
              <a:gd name="T11" fmla="*/ 1765495 h 1765495"/>
              <a:gd name="T12" fmla="*/ 509890 w 2042748"/>
              <a:gd name="T13" fmla="*/ 1765495 h 1765495"/>
              <a:gd name="T14" fmla="*/ 509890 w 2042748"/>
              <a:gd name="T15" fmla="*/ 1765495 h 1765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42748" h="1765495">
                <a:moveTo>
                  <a:pt x="509890" y="1765495"/>
                </a:moveTo>
                <a:lnTo>
                  <a:pt x="0" y="882748"/>
                </a:lnTo>
                <a:lnTo>
                  <a:pt x="509890" y="0"/>
                </a:lnTo>
                <a:lnTo>
                  <a:pt x="1532858" y="0"/>
                </a:lnTo>
                <a:lnTo>
                  <a:pt x="2042748" y="882748"/>
                </a:lnTo>
                <a:lnTo>
                  <a:pt x="1532858" y="1765495"/>
                </a:lnTo>
                <a:lnTo>
                  <a:pt x="509890" y="1765495"/>
                </a:lnTo>
                <a:lnTo>
                  <a:pt x="509890" y="176549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47" cap="flat">
                <a:solidFill>
                  <a:srgbClr val="21212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00620" y="2592194"/>
            <a:ext cx="4128962" cy="12453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00620" y="3907825"/>
            <a:ext cx="4128962" cy="43557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the presentation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469994" y="302218"/>
            <a:ext cx="5321206" cy="6260742"/>
            <a:chOff x="469994" y="302218"/>
            <a:chExt cx="5321206" cy="6260742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426219" y="807172"/>
              <a:ext cx="364981" cy="525424"/>
            </a:xfrm>
            <a:custGeom>
              <a:avLst/>
              <a:gdLst>
                <a:gd name="T0" fmla="*/ 0 w 341063"/>
                <a:gd name="T1" fmla="*/ 146625 h 490875"/>
                <a:gd name="T2" fmla="*/ 86063 w 341063"/>
                <a:gd name="T3" fmla="*/ 296437 h 490875"/>
                <a:gd name="T4" fmla="*/ 255001 w 341063"/>
                <a:gd name="T5" fmla="*/ 296437 h 490875"/>
                <a:gd name="T6" fmla="*/ 341063 w 341063"/>
                <a:gd name="T7" fmla="*/ 146625 h 490875"/>
                <a:gd name="T8" fmla="*/ 255001 w 341063"/>
                <a:gd name="T9" fmla="*/ 0 h 490875"/>
                <a:gd name="T10" fmla="*/ 86063 w 341063"/>
                <a:gd name="T11" fmla="*/ 0 h 490875"/>
                <a:gd name="T12" fmla="*/ 0 w 341063"/>
                <a:gd name="T13" fmla="*/ 146625 h 490875"/>
                <a:gd name="T14" fmla="*/ 60563 w 341063"/>
                <a:gd name="T15" fmla="*/ 146625 h 490875"/>
                <a:gd name="T16" fmla="*/ 114751 w 341063"/>
                <a:gd name="T17" fmla="*/ 51000 h 490875"/>
                <a:gd name="T18" fmla="*/ 226313 w 341063"/>
                <a:gd name="T19" fmla="*/ 51000 h 490875"/>
                <a:gd name="T20" fmla="*/ 283688 w 341063"/>
                <a:gd name="T21" fmla="*/ 146625 h 490875"/>
                <a:gd name="T22" fmla="*/ 226313 w 341063"/>
                <a:gd name="T23" fmla="*/ 245437 h 490875"/>
                <a:gd name="T24" fmla="*/ 114751 w 341063"/>
                <a:gd name="T25" fmla="*/ 245437 h 490875"/>
                <a:gd name="T26" fmla="*/ 60563 w 341063"/>
                <a:gd name="T27" fmla="*/ 146625 h 490875"/>
                <a:gd name="T28" fmla="*/ 216751 w 341063"/>
                <a:gd name="T29" fmla="*/ 446250 h 490875"/>
                <a:gd name="T30" fmla="*/ 124313 w 341063"/>
                <a:gd name="T31" fmla="*/ 446250 h 490875"/>
                <a:gd name="T32" fmla="*/ 124313 w 341063"/>
                <a:gd name="T33" fmla="*/ 490875 h 490875"/>
                <a:gd name="T34" fmla="*/ 216751 w 341063"/>
                <a:gd name="T35" fmla="*/ 490875 h 490875"/>
                <a:gd name="T36" fmla="*/ 216751 w 341063"/>
                <a:gd name="T37" fmla="*/ 446250 h 490875"/>
                <a:gd name="T38" fmla="*/ 258188 w 341063"/>
                <a:gd name="T39" fmla="*/ 318750 h 490875"/>
                <a:gd name="T40" fmla="*/ 86063 w 341063"/>
                <a:gd name="T41" fmla="*/ 318750 h 490875"/>
                <a:gd name="T42" fmla="*/ 86063 w 341063"/>
                <a:gd name="T43" fmla="*/ 363375 h 490875"/>
                <a:gd name="T44" fmla="*/ 258188 w 341063"/>
                <a:gd name="T45" fmla="*/ 363375 h 490875"/>
                <a:gd name="T46" fmla="*/ 258188 w 341063"/>
                <a:gd name="T47" fmla="*/ 318750 h 490875"/>
                <a:gd name="T48" fmla="*/ 258188 w 341063"/>
                <a:gd name="T49" fmla="*/ 382500 h 490875"/>
                <a:gd name="T50" fmla="*/ 86063 w 341063"/>
                <a:gd name="T51" fmla="*/ 382500 h 490875"/>
                <a:gd name="T52" fmla="*/ 86063 w 341063"/>
                <a:gd name="T53" fmla="*/ 427125 h 490875"/>
                <a:gd name="T54" fmla="*/ 258188 w 341063"/>
                <a:gd name="T55" fmla="*/ 427125 h 490875"/>
                <a:gd name="T56" fmla="*/ 258188 w 341063"/>
                <a:gd name="T57" fmla="*/ 382500 h 490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1063" h="490875">
                  <a:moveTo>
                    <a:pt x="0" y="146625"/>
                  </a:moveTo>
                  <a:lnTo>
                    <a:pt x="86063" y="296437"/>
                  </a:lnTo>
                  <a:lnTo>
                    <a:pt x="255001" y="296437"/>
                  </a:lnTo>
                  <a:lnTo>
                    <a:pt x="341063" y="146625"/>
                  </a:lnTo>
                  <a:lnTo>
                    <a:pt x="255001" y="0"/>
                  </a:lnTo>
                  <a:lnTo>
                    <a:pt x="86063" y="0"/>
                  </a:lnTo>
                  <a:lnTo>
                    <a:pt x="0" y="146625"/>
                  </a:lnTo>
                  <a:close/>
                  <a:moveTo>
                    <a:pt x="60563" y="146625"/>
                  </a:moveTo>
                  <a:lnTo>
                    <a:pt x="114751" y="51000"/>
                  </a:lnTo>
                  <a:lnTo>
                    <a:pt x="226313" y="51000"/>
                  </a:lnTo>
                  <a:lnTo>
                    <a:pt x="283688" y="146625"/>
                  </a:lnTo>
                  <a:lnTo>
                    <a:pt x="226313" y="245437"/>
                  </a:lnTo>
                  <a:lnTo>
                    <a:pt x="114751" y="245437"/>
                  </a:lnTo>
                  <a:lnTo>
                    <a:pt x="60563" y="146625"/>
                  </a:lnTo>
                  <a:close/>
                  <a:moveTo>
                    <a:pt x="216751" y="446250"/>
                  </a:moveTo>
                  <a:lnTo>
                    <a:pt x="124313" y="446250"/>
                  </a:lnTo>
                  <a:lnTo>
                    <a:pt x="124313" y="490875"/>
                  </a:lnTo>
                  <a:lnTo>
                    <a:pt x="216751" y="490875"/>
                  </a:lnTo>
                  <a:lnTo>
                    <a:pt x="216751" y="446250"/>
                  </a:lnTo>
                  <a:close/>
                  <a:moveTo>
                    <a:pt x="258188" y="318750"/>
                  </a:moveTo>
                  <a:lnTo>
                    <a:pt x="86063" y="318750"/>
                  </a:lnTo>
                  <a:lnTo>
                    <a:pt x="86063" y="363375"/>
                  </a:lnTo>
                  <a:lnTo>
                    <a:pt x="258188" y="363375"/>
                  </a:lnTo>
                  <a:lnTo>
                    <a:pt x="258188" y="318750"/>
                  </a:lnTo>
                  <a:close/>
                  <a:moveTo>
                    <a:pt x="258188" y="382500"/>
                  </a:moveTo>
                  <a:lnTo>
                    <a:pt x="86063" y="382500"/>
                  </a:lnTo>
                  <a:lnTo>
                    <a:pt x="86063" y="427125"/>
                  </a:lnTo>
                  <a:lnTo>
                    <a:pt x="258188" y="427125"/>
                  </a:lnTo>
                  <a:lnTo>
                    <a:pt x="258188" y="3825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236297" y="4874095"/>
              <a:ext cx="1268903" cy="1102028"/>
            </a:xfrm>
            <a:custGeom>
              <a:avLst/>
              <a:gdLst>
                <a:gd name="T0" fmla="*/ 889314 w 1185752"/>
                <a:gd name="T1" fmla="*/ 0 h 1029564"/>
                <a:gd name="T2" fmla="*/ 296438 w 1185752"/>
                <a:gd name="T3" fmla="*/ 0 h 1029564"/>
                <a:gd name="T4" fmla="*/ 0 w 1185752"/>
                <a:gd name="T5" fmla="*/ 513188 h 1029564"/>
                <a:gd name="T6" fmla="*/ 296438 w 1185752"/>
                <a:gd name="T7" fmla="*/ 1029564 h 1029564"/>
                <a:gd name="T8" fmla="*/ 889314 w 1185752"/>
                <a:gd name="T9" fmla="*/ 1029564 h 1029564"/>
                <a:gd name="T10" fmla="*/ 1185752 w 1185752"/>
                <a:gd name="T11" fmla="*/ 513188 h 1029564"/>
                <a:gd name="T12" fmla="*/ 889314 w 1185752"/>
                <a:gd name="T13" fmla="*/ 0 h 1029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752" h="1029564">
                  <a:moveTo>
                    <a:pt x="889314" y="0"/>
                  </a:moveTo>
                  <a:lnTo>
                    <a:pt x="296438" y="0"/>
                  </a:lnTo>
                  <a:lnTo>
                    <a:pt x="0" y="513188"/>
                  </a:lnTo>
                  <a:lnTo>
                    <a:pt x="296438" y="1029564"/>
                  </a:lnTo>
                  <a:lnTo>
                    <a:pt x="889314" y="1029564"/>
                  </a:lnTo>
                  <a:lnTo>
                    <a:pt x="1185752" y="513188"/>
                  </a:lnTo>
                  <a:lnTo>
                    <a:pt x="889314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123775" y="848115"/>
              <a:ext cx="1541786" cy="1334033"/>
            </a:xfrm>
            <a:custGeom>
              <a:avLst/>
              <a:gdLst>
                <a:gd name="T0" fmla="*/ 360188 w 1440753"/>
                <a:gd name="T1" fmla="*/ 1246314 h 1246314"/>
                <a:gd name="T2" fmla="*/ 0 w 1440753"/>
                <a:gd name="T3" fmla="*/ 621563 h 1246314"/>
                <a:gd name="T4" fmla="*/ 360188 w 1440753"/>
                <a:gd name="T5" fmla="*/ 0 h 1246314"/>
                <a:gd name="T6" fmla="*/ 1080565 w 1440753"/>
                <a:gd name="T7" fmla="*/ 0 h 1246314"/>
                <a:gd name="T8" fmla="*/ 1440753 w 1440753"/>
                <a:gd name="T9" fmla="*/ 621563 h 1246314"/>
                <a:gd name="T10" fmla="*/ 1080565 w 1440753"/>
                <a:gd name="T11" fmla="*/ 1246314 h 1246314"/>
                <a:gd name="T12" fmla="*/ 360188 w 1440753"/>
                <a:gd name="T13" fmla="*/ 1246314 h 124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753" h="1246314">
                  <a:moveTo>
                    <a:pt x="360188" y="1246314"/>
                  </a:moveTo>
                  <a:lnTo>
                    <a:pt x="0" y="621563"/>
                  </a:lnTo>
                  <a:lnTo>
                    <a:pt x="360188" y="0"/>
                  </a:lnTo>
                  <a:lnTo>
                    <a:pt x="1080565" y="0"/>
                  </a:lnTo>
                  <a:lnTo>
                    <a:pt x="1440753" y="621563"/>
                  </a:lnTo>
                  <a:lnTo>
                    <a:pt x="1080565" y="1246314"/>
                  </a:lnTo>
                  <a:lnTo>
                    <a:pt x="360188" y="124631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253393" y="5464345"/>
              <a:ext cx="1272314" cy="1098615"/>
            </a:xfrm>
            <a:custGeom>
              <a:avLst/>
              <a:gdLst>
                <a:gd name="T0" fmla="*/ 296438 w 1188940"/>
                <a:gd name="T1" fmla="*/ 1026376 h 1026376"/>
                <a:gd name="T2" fmla="*/ 0 w 1188940"/>
                <a:gd name="T3" fmla="*/ 513188 h 1026376"/>
                <a:gd name="T4" fmla="*/ 296438 w 1188940"/>
                <a:gd name="T5" fmla="*/ 0 h 1026376"/>
                <a:gd name="T6" fmla="*/ 892502 w 1188940"/>
                <a:gd name="T7" fmla="*/ 0 h 1026376"/>
                <a:gd name="T8" fmla="*/ 1188940 w 1188940"/>
                <a:gd name="T9" fmla="*/ 513188 h 1026376"/>
                <a:gd name="T10" fmla="*/ 892502 w 1188940"/>
                <a:gd name="T11" fmla="*/ 1026376 h 1026376"/>
                <a:gd name="T12" fmla="*/ 296438 w 1188940"/>
                <a:gd name="T13" fmla="*/ 1026376 h 1026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8940" h="1026376">
                  <a:moveTo>
                    <a:pt x="296438" y="1026376"/>
                  </a:moveTo>
                  <a:lnTo>
                    <a:pt x="0" y="513188"/>
                  </a:lnTo>
                  <a:lnTo>
                    <a:pt x="296438" y="0"/>
                  </a:lnTo>
                  <a:lnTo>
                    <a:pt x="892502" y="0"/>
                  </a:lnTo>
                  <a:lnTo>
                    <a:pt x="1188940" y="513188"/>
                  </a:lnTo>
                  <a:lnTo>
                    <a:pt x="892502" y="1026376"/>
                  </a:lnTo>
                  <a:lnTo>
                    <a:pt x="296438" y="102637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2523433" y="851525"/>
              <a:ext cx="712906" cy="617545"/>
            </a:xfrm>
            <a:custGeom>
              <a:avLst/>
              <a:gdLst>
                <a:gd name="T0" fmla="*/ 500439 w 666189"/>
                <a:gd name="T1" fmla="*/ 0 h 576938"/>
                <a:gd name="T2" fmla="*/ 165751 w 666189"/>
                <a:gd name="T3" fmla="*/ 0 h 576938"/>
                <a:gd name="T4" fmla="*/ 0 w 666189"/>
                <a:gd name="T5" fmla="*/ 290063 h 576938"/>
                <a:gd name="T6" fmla="*/ 165751 w 666189"/>
                <a:gd name="T7" fmla="*/ 576938 h 576938"/>
                <a:gd name="T8" fmla="*/ 500439 w 666189"/>
                <a:gd name="T9" fmla="*/ 576938 h 576938"/>
                <a:gd name="T10" fmla="*/ 666189 w 666189"/>
                <a:gd name="T11" fmla="*/ 290063 h 576938"/>
                <a:gd name="T12" fmla="*/ 500439 w 666189"/>
                <a:gd name="T13" fmla="*/ 0 h 576938"/>
                <a:gd name="T14" fmla="*/ 443064 w 666189"/>
                <a:gd name="T15" fmla="*/ 478126 h 576938"/>
                <a:gd name="T16" fmla="*/ 223126 w 666189"/>
                <a:gd name="T17" fmla="*/ 478126 h 576938"/>
                <a:gd name="T18" fmla="*/ 114750 w 666189"/>
                <a:gd name="T19" fmla="*/ 290063 h 576938"/>
                <a:gd name="T20" fmla="*/ 223126 w 666189"/>
                <a:gd name="T21" fmla="*/ 98813 h 576938"/>
                <a:gd name="T22" fmla="*/ 443064 w 666189"/>
                <a:gd name="T23" fmla="*/ 98813 h 576938"/>
                <a:gd name="T24" fmla="*/ 551439 w 666189"/>
                <a:gd name="T25" fmla="*/ 290063 h 576938"/>
                <a:gd name="T26" fmla="*/ 443064 w 666189"/>
                <a:gd name="T27" fmla="*/ 478126 h 576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6189" h="576938">
                  <a:moveTo>
                    <a:pt x="500439" y="0"/>
                  </a:moveTo>
                  <a:lnTo>
                    <a:pt x="165751" y="0"/>
                  </a:lnTo>
                  <a:lnTo>
                    <a:pt x="0" y="290063"/>
                  </a:lnTo>
                  <a:lnTo>
                    <a:pt x="165751" y="576938"/>
                  </a:lnTo>
                  <a:lnTo>
                    <a:pt x="500439" y="576938"/>
                  </a:lnTo>
                  <a:lnTo>
                    <a:pt x="666189" y="290063"/>
                  </a:lnTo>
                  <a:lnTo>
                    <a:pt x="500439" y="0"/>
                  </a:lnTo>
                  <a:close/>
                  <a:moveTo>
                    <a:pt x="443064" y="478126"/>
                  </a:moveTo>
                  <a:lnTo>
                    <a:pt x="223126" y="478126"/>
                  </a:lnTo>
                  <a:lnTo>
                    <a:pt x="114750" y="290063"/>
                  </a:lnTo>
                  <a:lnTo>
                    <a:pt x="223126" y="98813"/>
                  </a:lnTo>
                  <a:lnTo>
                    <a:pt x="443064" y="98813"/>
                  </a:lnTo>
                  <a:lnTo>
                    <a:pt x="551439" y="290063"/>
                  </a:lnTo>
                  <a:lnTo>
                    <a:pt x="443064" y="478126"/>
                  </a:lnTo>
                  <a:close/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4334691" y="302218"/>
              <a:ext cx="1111995" cy="962141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605866" y="4601147"/>
              <a:ext cx="600341" cy="320714"/>
            </a:xfrm>
            <a:custGeom>
              <a:avLst/>
              <a:gdLst>
                <a:gd name="T0" fmla="*/ 97 w 176"/>
                <a:gd name="T1" fmla="*/ 94 h 94"/>
                <a:gd name="T2" fmla="*/ 176 w 176"/>
                <a:gd name="T3" fmla="*/ 47 h 94"/>
                <a:gd name="T4" fmla="*/ 97 w 176"/>
                <a:gd name="T5" fmla="*/ 0 h 94"/>
                <a:gd name="T6" fmla="*/ 97 w 176"/>
                <a:gd name="T7" fmla="*/ 28 h 94"/>
                <a:gd name="T8" fmla="*/ 0 w 176"/>
                <a:gd name="T9" fmla="*/ 28 h 94"/>
                <a:gd name="T10" fmla="*/ 0 w 176"/>
                <a:gd name="T11" fmla="*/ 66 h 94"/>
                <a:gd name="T12" fmla="*/ 97 w 176"/>
                <a:gd name="T13" fmla="*/ 66 h 94"/>
                <a:gd name="T14" fmla="*/ 97 w 176"/>
                <a:gd name="T15" fmla="*/ 94 h 94"/>
                <a:gd name="T16" fmla="*/ 12 w 176"/>
                <a:gd name="T17" fmla="*/ 55 h 94"/>
                <a:gd name="T18" fmla="*/ 12 w 176"/>
                <a:gd name="T19" fmla="*/ 39 h 94"/>
                <a:gd name="T20" fmla="*/ 109 w 176"/>
                <a:gd name="T21" fmla="*/ 39 h 94"/>
                <a:gd name="T22" fmla="*/ 109 w 176"/>
                <a:gd name="T23" fmla="*/ 21 h 94"/>
                <a:gd name="T24" fmla="*/ 153 w 176"/>
                <a:gd name="T25" fmla="*/ 47 h 94"/>
                <a:gd name="T26" fmla="*/ 109 w 176"/>
                <a:gd name="T27" fmla="*/ 73 h 94"/>
                <a:gd name="T28" fmla="*/ 109 w 176"/>
                <a:gd name="T29" fmla="*/ 55 h 94"/>
                <a:gd name="T30" fmla="*/ 12 w 176"/>
                <a:gd name="T31" fmla="*/ 5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94">
                  <a:moveTo>
                    <a:pt x="97" y="94"/>
                  </a:moveTo>
                  <a:cubicBezTo>
                    <a:pt x="176" y="47"/>
                    <a:pt x="176" y="47"/>
                    <a:pt x="176" y="47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21"/>
                    <a:pt x="97" y="28"/>
                  </a:cubicBezTo>
                  <a:cubicBezTo>
                    <a:pt x="86" y="28"/>
                    <a:pt x="0" y="28"/>
                    <a:pt x="0" y="28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86" y="66"/>
                    <a:pt x="97" y="66"/>
                  </a:cubicBezTo>
                  <a:cubicBezTo>
                    <a:pt x="97" y="73"/>
                    <a:pt x="97" y="94"/>
                    <a:pt x="97" y="94"/>
                  </a:cubicBezTo>
                  <a:close/>
                  <a:moveTo>
                    <a:pt x="12" y="55"/>
                  </a:moveTo>
                  <a:cubicBezTo>
                    <a:pt x="12" y="49"/>
                    <a:pt x="12" y="45"/>
                    <a:pt x="12" y="39"/>
                  </a:cubicBezTo>
                  <a:cubicBezTo>
                    <a:pt x="22" y="39"/>
                    <a:pt x="109" y="39"/>
                    <a:pt x="109" y="39"/>
                  </a:cubicBezTo>
                  <a:cubicBezTo>
                    <a:pt x="109" y="39"/>
                    <a:pt x="109" y="27"/>
                    <a:pt x="109" y="21"/>
                  </a:cubicBezTo>
                  <a:cubicBezTo>
                    <a:pt x="119" y="27"/>
                    <a:pt x="143" y="41"/>
                    <a:pt x="153" y="47"/>
                  </a:cubicBezTo>
                  <a:cubicBezTo>
                    <a:pt x="143" y="53"/>
                    <a:pt x="119" y="67"/>
                    <a:pt x="109" y="73"/>
                  </a:cubicBezTo>
                  <a:cubicBezTo>
                    <a:pt x="109" y="67"/>
                    <a:pt x="109" y="55"/>
                    <a:pt x="109" y="55"/>
                  </a:cubicBezTo>
                  <a:cubicBezTo>
                    <a:pt x="109" y="55"/>
                    <a:pt x="22" y="55"/>
                    <a:pt x="12" y="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1189722" y="4788799"/>
              <a:ext cx="689028" cy="365068"/>
            </a:xfrm>
            <a:custGeom>
              <a:avLst/>
              <a:gdLst>
                <a:gd name="T0" fmla="*/ 91 w 202"/>
                <a:gd name="T1" fmla="*/ 75 h 107"/>
                <a:gd name="T2" fmla="*/ 202 w 202"/>
                <a:gd name="T3" fmla="*/ 75 h 107"/>
                <a:gd name="T4" fmla="*/ 202 w 202"/>
                <a:gd name="T5" fmla="*/ 31 h 107"/>
                <a:gd name="T6" fmla="*/ 91 w 202"/>
                <a:gd name="T7" fmla="*/ 31 h 107"/>
                <a:gd name="T8" fmla="*/ 91 w 202"/>
                <a:gd name="T9" fmla="*/ 0 h 107"/>
                <a:gd name="T10" fmla="*/ 0 w 202"/>
                <a:gd name="T11" fmla="*/ 53 h 107"/>
                <a:gd name="T12" fmla="*/ 91 w 202"/>
                <a:gd name="T13" fmla="*/ 107 h 107"/>
                <a:gd name="T14" fmla="*/ 91 w 202"/>
                <a:gd name="T15" fmla="*/ 75 h 107"/>
                <a:gd name="T16" fmla="*/ 78 w 202"/>
                <a:gd name="T17" fmla="*/ 62 h 107"/>
                <a:gd name="T18" fmla="*/ 78 w 202"/>
                <a:gd name="T19" fmla="*/ 83 h 107"/>
                <a:gd name="T20" fmla="*/ 27 w 202"/>
                <a:gd name="T21" fmla="*/ 53 h 107"/>
                <a:gd name="T22" fmla="*/ 78 w 202"/>
                <a:gd name="T23" fmla="*/ 23 h 107"/>
                <a:gd name="T24" fmla="*/ 78 w 202"/>
                <a:gd name="T25" fmla="*/ 45 h 107"/>
                <a:gd name="T26" fmla="*/ 188 w 202"/>
                <a:gd name="T27" fmla="*/ 45 h 107"/>
                <a:gd name="T28" fmla="*/ 188 w 202"/>
                <a:gd name="T29" fmla="*/ 62 h 107"/>
                <a:gd name="T30" fmla="*/ 78 w 202"/>
                <a:gd name="T31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107">
                  <a:moveTo>
                    <a:pt x="91" y="75"/>
                  </a:moveTo>
                  <a:cubicBezTo>
                    <a:pt x="103" y="75"/>
                    <a:pt x="202" y="75"/>
                    <a:pt x="202" y="75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2" y="31"/>
                    <a:pt x="103" y="31"/>
                    <a:pt x="91" y="31"/>
                  </a:cubicBezTo>
                  <a:cubicBezTo>
                    <a:pt x="91" y="24"/>
                    <a:pt x="91" y="0"/>
                    <a:pt x="91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1" y="83"/>
                    <a:pt x="91" y="75"/>
                  </a:cubicBezTo>
                  <a:close/>
                  <a:moveTo>
                    <a:pt x="78" y="62"/>
                  </a:moveTo>
                  <a:cubicBezTo>
                    <a:pt x="78" y="62"/>
                    <a:pt x="78" y="76"/>
                    <a:pt x="78" y="83"/>
                  </a:cubicBezTo>
                  <a:cubicBezTo>
                    <a:pt x="65" y="76"/>
                    <a:pt x="39" y="60"/>
                    <a:pt x="27" y="53"/>
                  </a:cubicBezTo>
                  <a:cubicBezTo>
                    <a:pt x="39" y="46"/>
                    <a:pt x="65" y="31"/>
                    <a:pt x="78" y="23"/>
                  </a:cubicBezTo>
                  <a:cubicBezTo>
                    <a:pt x="78" y="30"/>
                    <a:pt x="78" y="45"/>
                    <a:pt x="78" y="45"/>
                  </a:cubicBezTo>
                  <a:cubicBezTo>
                    <a:pt x="78" y="45"/>
                    <a:pt x="177" y="45"/>
                    <a:pt x="188" y="45"/>
                  </a:cubicBezTo>
                  <a:cubicBezTo>
                    <a:pt x="188" y="50"/>
                    <a:pt x="188" y="56"/>
                    <a:pt x="188" y="62"/>
                  </a:cubicBezTo>
                  <a:cubicBezTo>
                    <a:pt x="177" y="62"/>
                    <a:pt x="78" y="62"/>
                    <a:pt x="78" y="6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3345493" y="4178079"/>
              <a:ext cx="436612" cy="436716"/>
            </a:xfrm>
            <a:custGeom>
              <a:avLst/>
              <a:gdLst>
                <a:gd name="T0" fmla="*/ 0 w 128"/>
                <a:gd name="T1" fmla="*/ 64 h 128"/>
                <a:gd name="T2" fmla="*/ 128 w 128"/>
                <a:gd name="T3" fmla="*/ 64 h 128"/>
                <a:gd name="T4" fmla="*/ 8 w 128"/>
                <a:gd name="T5" fmla="*/ 68 h 128"/>
                <a:gd name="T6" fmla="*/ 30 w 128"/>
                <a:gd name="T7" fmla="*/ 87 h 128"/>
                <a:gd name="T8" fmla="*/ 8 w 128"/>
                <a:gd name="T9" fmla="*/ 68 h 128"/>
                <a:gd name="T10" fmla="*/ 68 w 128"/>
                <a:gd name="T11" fmla="*/ 9 h 128"/>
                <a:gd name="T12" fmla="*/ 68 w 128"/>
                <a:gd name="T13" fmla="*/ 32 h 128"/>
                <a:gd name="T14" fmla="*/ 92 w 128"/>
                <a:gd name="T15" fmla="*/ 60 h 128"/>
                <a:gd name="T16" fmla="*/ 68 w 128"/>
                <a:gd name="T17" fmla="*/ 40 h 128"/>
                <a:gd name="T18" fmla="*/ 60 w 128"/>
                <a:gd name="T19" fmla="*/ 9 h 128"/>
                <a:gd name="T20" fmla="*/ 41 w 128"/>
                <a:gd name="T21" fmla="*/ 32 h 128"/>
                <a:gd name="T22" fmla="*/ 60 w 128"/>
                <a:gd name="T23" fmla="*/ 40 h 128"/>
                <a:gd name="T24" fmla="*/ 36 w 128"/>
                <a:gd name="T25" fmla="*/ 60 h 128"/>
                <a:gd name="T26" fmla="*/ 60 w 128"/>
                <a:gd name="T27" fmla="*/ 40 h 128"/>
                <a:gd name="T28" fmla="*/ 8 w 128"/>
                <a:gd name="T29" fmla="*/ 60 h 128"/>
                <a:gd name="T30" fmla="*/ 31 w 128"/>
                <a:gd name="T31" fmla="*/ 40 h 128"/>
                <a:gd name="T32" fmla="*/ 36 w 128"/>
                <a:gd name="T33" fmla="*/ 68 h 128"/>
                <a:gd name="T34" fmla="*/ 60 w 128"/>
                <a:gd name="T35" fmla="*/ 87 h 128"/>
                <a:gd name="T36" fmla="*/ 36 w 128"/>
                <a:gd name="T37" fmla="*/ 68 h 128"/>
                <a:gd name="T38" fmla="*/ 60 w 128"/>
                <a:gd name="T39" fmla="*/ 119 h 128"/>
                <a:gd name="T40" fmla="*/ 60 w 128"/>
                <a:gd name="T41" fmla="*/ 95 h 128"/>
                <a:gd name="T42" fmla="*/ 68 w 128"/>
                <a:gd name="T43" fmla="*/ 95 h 128"/>
                <a:gd name="T44" fmla="*/ 68 w 128"/>
                <a:gd name="T45" fmla="*/ 119 h 128"/>
                <a:gd name="T46" fmla="*/ 68 w 128"/>
                <a:gd name="T47" fmla="*/ 68 h 128"/>
                <a:gd name="T48" fmla="*/ 89 w 128"/>
                <a:gd name="T49" fmla="*/ 87 h 128"/>
                <a:gd name="T50" fmla="*/ 99 w 128"/>
                <a:gd name="T51" fmla="*/ 68 h 128"/>
                <a:gd name="T52" fmla="*/ 115 w 128"/>
                <a:gd name="T53" fmla="*/ 87 h 128"/>
                <a:gd name="T54" fmla="*/ 99 w 128"/>
                <a:gd name="T55" fmla="*/ 68 h 128"/>
                <a:gd name="T56" fmla="*/ 97 w 128"/>
                <a:gd name="T57" fmla="*/ 40 h 128"/>
                <a:gd name="T58" fmla="*/ 120 w 128"/>
                <a:gd name="T59" fmla="*/ 60 h 128"/>
                <a:gd name="T60" fmla="*/ 110 w 128"/>
                <a:gd name="T61" fmla="*/ 32 h 128"/>
                <a:gd name="T62" fmla="*/ 85 w 128"/>
                <a:gd name="T63" fmla="*/ 12 h 128"/>
                <a:gd name="T64" fmla="*/ 43 w 128"/>
                <a:gd name="T65" fmla="*/ 12 h 128"/>
                <a:gd name="T66" fmla="*/ 18 w 128"/>
                <a:gd name="T67" fmla="*/ 32 h 128"/>
                <a:gd name="T68" fmla="*/ 17 w 128"/>
                <a:gd name="T69" fmla="*/ 95 h 128"/>
                <a:gd name="T70" fmla="*/ 43 w 128"/>
                <a:gd name="T71" fmla="*/ 116 h 128"/>
                <a:gd name="T72" fmla="*/ 85 w 128"/>
                <a:gd name="T73" fmla="*/ 116 h 128"/>
                <a:gd name="T74" fmla="*/ 110 w 128"/>
                <a:gd name="T75" fmla="*/ 9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8" y="68"/>
                  </a:moveTo>
                  <a:cubicBezTo>
                    <a:pt x="28" y="68"/>
                    <a:pt x="28" y="68"/>
                    <a:pt x="28" y="68"/>
                  </a:cubicBezTo>
                  <a:cubicBezTo>
                    <a:pt x="28" y="75"/>
                    <a:pt x="29" y="81"/>
                    <a:pt x="30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1"/>
                    <a:pt x="9" y="75"/>
                    <a:pt x="8" y="68"/>
                  </a:cubicBezTo>
                  <a:close/>
                  <a:moveTo>
                    <a:pt x="68" y="32"/>
                  </a:moveTo>
                  <a:cubicBezTo>
                    <a:pt x="68" y="9"/>
                    <a:pt x="68" y="9"/>
                    <a:pt x="68" y="9"/>
                  </a:cubicBezTo>
                  <a:cubicBezTo>
                    <a:pt x="75" y="11"/>
                    <a:pt x="82" y="20"/>
                    <a:pt x="86" y="32"/>
                  </a:cubicBezTo>
                  <a:lnTo>
                    <a:pt x="68" y="32"/>
                  </a:lnTo>
                  <a:close/>
                  <a:moveTo>
                    <a:pt x="89" y="40"/>
                  </a:moveTo>
                  <a:cubicBezTo>
                    <a:pt x="90" y="46"/>
                    <a:pt x="91" y="53"/>
                    <a:pt x="9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0"/>
                    <a:pt x="68" y="40"/>
                    <a:pt x="68" y="40"/>
                  </a:cubicBezTo>
                  <a:lnTo>
                    <a:pt x="89" y="40"/>
                  </a:lnTo>
                  <a:close/>
                  <a:moveTo>
                    <a:pt x="60" y="9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6" y="20"/>
                    <a:pt x="52" y="11"/>
                    <a:pt x="60" y="9"/>
                  </a:cubicBezTo>
                  <a:close/>
                  <a:moveTo>
                    <a:pt x="60" y="40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53"/>
                    <a:pt x="37" y="46"/>
                    <a:pt x="39" y="40"/>
                  </a:cubicBezTo>
                  <a:lnTo>
                    <a:pt x="60" y="40"/>
                  </a:lnTo>
                  <a:close/>
                  <a:moveTo>
                    <a:pt x="28" y="60"/>
                  </a:moveTo>
                  <a:cubicBezTo>
                    <a:pt x="8" y="60"/>
                    <a:pt x="8" y="60"/>
                    <a:pt x="8" y="60"/>
                  </a:cubicBezTo>
                  <a:cubicBezTo>
                    <a:pt x="9" y="53"/>
                    <a:pt x="10" y="46"/>
                    <a:pt x="13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6"/>
                    <a:pt x="28" y="53"/>
                    <a:pt x="28" y="60"/>
                  </a:cubicBezTo>
                  <a:close/>
                  <a:moveTo>
                    <a:pt x="36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1"/>
                    <a:pt x="36" y="75"/>
                    <a:pt x="36" y="68"/>
                  </a:cubicBezTo>
                  <a:close/>
                  <a:moveTo>
                    <a:pt x="60" y="95"/>
                  </a:moveTo>
                  <a:cubicBezTo>
                    <a:pt x="60" y="119"/>
                    <a:pt x="60" y="119"/>
                    <a:pt x="60" y="119"/>
                  </a:cubicBezTo>
                  <a:cubicBezTo>
                    <a:pt x="52" y="117"/>
                    <a:pt x="45" y="108"/>
                    <a:pt x="41" y="95"/>
                  </a:cubicBezTo>
                  <a:lnTo>
                    <a:pt x="60" y="95"/>
                  </a:lnTo>
                  <a:close/>
                  <a:moveTo>
                    <a:pt x="68" y="119"/>
                  </a:moveTo>
                  <a:cubicBezTo>
                    <a:pt x="68" y="95"/>
                    <a:pt x="68" y="95"/>
                    <a:pt x="68" y="95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2" y="108"/>
                    <a:pt x="76" y="117"/>
                    <a:pt x="68" y="119"/>
                  </a:cubicBezTo>
                  <a:close/>
                  <a:moveTo>
                    <a:pt x="68" y="87"/>
                  </a:moveTo>
                  <a:cubicBezTo>
                    <a:pt x="68" y="68"/>
                    <a:pt x="68" y="68"/>
                    <a:pt x="68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75"/>
                    <a:pt x="90" y="81"/>
                    <a:pt x="89" y="87"/>
                  </a:cubicBezTo>
                  <a:lnTo>
                    <a:pt x="68" y="87"/>
                  </a:lnTo>
                  <a:close/>
                  <a:moveTo>
                    <a:pt x="99" y="68"/>
                  </a:moveTo>
                  <a:cubicBezTo>
                    <a:pt x="120" y="68"/>
                    <a:pt x="120" y="68"/>
                    <a:pt x="120" y="68"/>
                  </a:cubicBezTo>
                  <a:cubicBezTo>
                    <a:pt x="119" y="75"/>
                    <a:pt x="117" y="81"/>
                    <a:pt x="115" y="87"/>
                  </a:cubicBezTo>
                  <a:cubicBezTo>
                    <a:pt x="97" y="87"/>
                    <a:pt x="97" y="87"/>
                    <a:pt x="97" y="87"/>
                  </a:cubicBezTo>
                  <a:cubicBezTo>
                    <a:pt x="98" y="81"/>
                    <a:pt x="99" y="75"/>
                    <a:pt x="99" y="68"/>
                  </a:cubicBezTo>
                  <a:close/>
                  <a:moveTo>
                    <a:pt x="99" y="60"/>
                  </a:moveTo>
                  <a:cubicBezTo>
                    <a:pt x="99" y="53"/>
                    <a:pt x="98" y="46"/>
                    <a:pt x="97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117" y="46"/>
                    <a:pt x="119" y="53"/>
                    <a:pt x="120" y="60"/>
                  </a:cubicBezTo>
                  <a:lnTo>
                    <a:pt x="99" y="60"/>
                  </a:lnTo>
                  <a:close/>
                  <a:moveTo>
                    <a:pt x="110" y="32"/>
                  </a:moveTo>
                  <a:cubicBezTo>
                    <a:pt x="95" y="32"/>
                    <a:pt x="95" y="32"/>
                    <a:pt x="95" y="32"/>
                  </a:cubicBezTo>
                  <a:cubicBezTo>
                    <a:pt x="92" y="24"/>
                    <a:pt x="89" y="17"/>
                    <a:pt x="85" y="12"/>
                  </a:cubicBezTo>
                  <a:cubicBezTo>
                    <a:pt x="95" y="16"/>
                    <a:pt x="103" y="23"/>
                    <a:pt x="110" y="32"/>
                  </a:cubicBezTo>
                  <a:close/>
                  <a:moveTo>
                    <a:pt x="43" y="12"/>
                  </a:moveTo>
                  <a:cubicBezTo>
                    <a:pt x="39" y="17"/>
                    <a:pt x="35" y="24"/>
                    <a:pt x="3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4" y="23"/>
                    <a:pt x="33" y="16"/>
                    <a:pt x="43" y="12"/>
                  </a:cubicBezTo>
                  <a:close/>
                  <a:moveTo>
                    <a:pt x="17" y="95"/>
                  </a:moveTo>
                  <a:cubicBezTo>
                    <a:pt x="32" y="95"/>
                    <a:pt x="32" y="95"/>
                    <a:pt x="32" y="95"/>
                  </a:cubicBezTo>
                  <a:cubicBezTo>
                    <a:pt x="35" y="103"/>
                    <a:pt x="39" y="110"/>
                    <a:pt x="43" y="116"/>
                  </a:cubicBezTo>
                  <a:cubicBezTo>
                    <a:pt x="32" y="112"/>
                    <a:pt x="23" y="104"/>
                    <a:pt x="17" y="95"/>
                  </a:cubicBezTo>
                  <a:close/>
                  <a:moveTo>
                    <a:pt x="85" y="116"/>
                  </a:moveTo>
                  <a:cubicBezTo>
                    <a:pt x="89" y="110"/>
                    <a:pt x="93" y="103"/>
                    <a:pt x="95" y="95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04" y="104"/>
                    <a:pt x="95" y="112"/>
                    <a:pt x="85" y="11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469994" y="3837588"/>
              <a:ext cx="1006832" cy="871150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4792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Photo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9800"/>
            <a:ext cx="4267200" cy="3505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334000" y="2209800"/>
            <a:ext cx="3176478" cy="3505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05126"/>
            <a:ext cx="5259765" cy="476074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photo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 userDrawn="1"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209800"/>
            <a:ext cx="7689583" cy="3505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5156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Table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10553"/>
            <a:ext cx="5257800" cy="475488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table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 userDrawn="1"/>
        </p:nvGrpSpPr>
        <p:grpSpPr>
          <a:xfrm>
            <a:off x="5911438" y="173562"/>
            <a:ext cx="3101749" cy="1752562"/>
            <a:chOff x="5715000" y="173562"/>
            <a:chExt cx="3298187" cy="1863554"/>
          </a:xfrm>
        </p:grpSpPr>
        <p:sp>
          <p:nvSpPr>
            <p:cNvPr id="59" name="Freeform 34"/>
            <p:cNvSpPr>
              <a:spLocks/>
            </p:cNvSpPr>
            <p:nvPr/>
          </p:nvSpPr>
          <p:spPr bwMode="auto">
            <a:xfrm>
              <a:off x="6644150" y="807920"/>
              <a:ext cx="1245414" cy="1080177"/>
            </a:xfrm>
            <a:custGeom>
              <a:avLst/>
              <a:gdLst>
                <a:gd name="T0" fmla="*/ 503665 w 2021037"/>
                <a:gd name="T1" fmla="*/ 1753267 h 1753267"/>
                <a:gd name="T2" fmla="*/ 0 w 2021037"/>
                <a:gd name="T3" fmla="*/ 876633 h 1753267"/>
                <a:gd name="T4" fmla="*/ 503665 w 2021037"/>
                <a:gd name="T5" fmla="*/ 0 h 1753267"/>
                <a:gd name="T6" fmla="*/ 1517372 w 2021037"/>
                <a:gd name="T7" fmla="*/ 0 h 1753267"/>
                <a:gd name="T8" fmla="*/ 2021037 w 2021037"/>
                <a:gd name="T9" fmla="*/ 876633 h 1753267"/>
                <a:gd name="T10" fmla="*/ 1517372 w 2021037"/>
                <a:gd name="T11" fmla="*/ 1753267 h 1753267"/>
                <a:gd name="T12" fmla="*/ 503665 w 2021037"/>
                <a:gd name="T13" fmla="*/ 1753267 h 1753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1037" h="1753267">
                  <a:moveTo>
                    <a:pt x="503665" y="1753267"/>
                  </a:moveTo>
                  <a:lnTo>
                    <a:pt x="0" y="876633"/>
                  </a:lnTo>
                  <a:lnTo>
                    <a:pt x="503665" y="0"/>
                  </a:lnTo>
                  <a:lnTo>
                    <a:pt x="1517372" y="0"/>
                  </a:lnTo>
                  <a:lnTo>
                    <a:pt x="2021037" y="876633"/>
                  </a:lnTo>
                  <a:lnTo>
                    <a:pt x="1517372" y="1753267"/>
                  </a:lnTo>
                  <a:lnTo>
                    <a:pt x="503665" y="17532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 noEditPoints="1"/>
            </p:cNvSpPr>
            <p:nvPr/>
          </p:nvSpPr>
          <p:spPr bwMode="auto">
            <a:xfrm>
              <a:off x="7416149" y="201057"/>
              <a:ext cx="310372" cy="269062"/>
            </a:xfrm>
            <a:custGeom>
              <a:avLst/>
              <a:gdLst>
                <a:gd name="T0" fmla="*/ 379343 w 503666"/>
                <a:gd name="T1" fmla="*/ 0 h 436723"/>
                <a:gd name="T2" fmla="*/ 127510 w 503666"/>
                <a:gd name="T3" fmla="*/ 0 h 436723"/>
                <a:gd name="T4" fmla="*/ 0 w 503666"/>
                <a:gd name="T5" fmla="*/ 216768 h 436723"/>
                <a:gd name="T6" fmla="*/ 127510 w 503666"/>
                <a:gd name="T7" fmla="*/ 436723 h 436723"/>
                <a:gd name="T8" fmla="*/ 379343 w 503666"/>
                <a:gd name="T9" fmla="*/ 436723 h 436723"/>
                <a:gd name="T10" fmla="*/ 503666 w 503666"/>
                <a:gd name="T11" fmla="*/ 216768 h 436723"/>
                <a:gd name="T12" fmla="*/ 379343 w 503666"/>
                <a:gd name="T13" fmla="*/ 0 h 436723"/>
                <a:gd name="T14" fmla="*/ 334714 w 503666"/>
                <a:gd name="T15" fmla="*/ 360217 h 436723"/>
                <a:gd name="T16" fmla="*/ 168951 w 503666"/>
                <a:gd name="T17" fmla="*/ 360217 h 436723"/>
                <a:gd name="T18" fmla="*/ 86069 w 503666"/>
                <a:gd name="T19" fmla="*/ 216768 h 436723"/>
                <a:gd name="T20" fmla="*/ 168951 w 503666"/>
                <a:gd name="T21" fmla="*/ 76507 h 436723"/>
                <a:gd name="T22" fmla="*/ 334714 w 503666"/>
                <a:gd name="T23" fmla="*/ 76507 h 436723"/>
                <a:gd name="T24" fmla="*/ 417596 w 503666"/>
                <a:gd name="T25" fmla="*/ 216768 h 436723"/>
                <a:gd name="T26" fmla="*/ 334714 w 503666"/>
                <a:gd name="T27" fmla="*/ 360217 h 436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3666" h="436723">
                  <a:moveTo>
                    <a:pt x="379343" y="0"/>
                  </a:moveTo>
                  <a:lnTo>
                    <a:pt x="127510" y="0"/>
                  </a:lnTo>
                  <a:lnTo>
                    <a:pt x="0" y="216768"/>
                  </a:lnTo>
                  <a:lnTo>
                    <a:pt x="127510" y="436723"/>
                  </a:lnTo>
                  <a:lnTo>
                    <a:pt x="379343" y="436723"/>
                  </a:lnTo>
                  <a:lnTo>
                    <a:pt x="503666" y="216768"/>
                  </a:lnTo>
                  <a:lnTo>
                    <a:pt x="379343" y="0"/>
                  </a:lnTo>
                  <a:close/>
                  <a:moveTo>
                    <a:pt x="334714" y="360217"/>
                  </a:moveTo>
                  <a:lnTo>
                    <a:pt x="168951" y="360217"/>
                  </a:lnTo>
                  <a:lnTo>
                    <a:pt x="86069" y="216768"/>
                  </a:lnTo>
                  <a:lnTo>
                    <a:pt x="168951" y="76507"/>
                  </a:lnTo>
                  <a:lnTo>
                    <a:pt x="334714" y="76507"/>
                  </a:lnTo>
                  <a:lnTo>
                    <a:pt x="417596" y="216768"/>
                  </a:lnTo>
                  <a:lnTo>
                    <a:pt x="334714" y="36021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/>
            <p:cNvSpPr>
              <a:spLocks noEditPoints="1"/>
            </p:cNvSpPr>
            <p:nvPr/>
          </p:nvSpPr>
          <p:spPr bwMode="auto">
            <a:xfrm>
              <a:off x="7623361" y="1760198"/>
              <a:ext cx="320193" cy="276918"/>
            </a:xfrm>
            <a:custGeom>
              <a:avLst/>
              <a:gdLst>
                <a:gd name="T0" fmla="*/ 392094 w 519604"/>
                <a:gd name="T1" fmla="*/ 0 h 449473"/>
                <a:gd name="T2" fmla="*/ 130698 w 519604"/>
                <a:gd name="T3" fmla="*/ 0 h 449473"/>
                <a:gd name="T4" fmla="*/ 0 w 519604"/>
                <a:gd name="T5" fmla="*/ 226330 h 449473"/>
                <a:gd name="T6" fmla="*/ 130698 w 519604"/>
                <a:gd name="T7" fmla="*/ 449473 h 449473"/>
                <a:gd name="T8" fmla="*/ 392094 w 519604"/>
                <a:gd name="T9" fmla="*/ 449473 h 449473"/>
                <a:gd name="T10" fmla="*/ 519604 w 519604"/>
                <a:gd name="T11" fmla="*/ 226330 h 449473"/>
                <a:gd name="T12" fmla="*/ 392094 w 519604"/>
                <a:gd name="T13" fmla="*/ 0 h 449473"/>
                <a:gd name="T14" fmla="*/ 347465 w 519604"/>
                <a:gd name="T15" fmla="*/ 372967 h 449473"/>
                <a:gd name="T16" fmla="*/ 175326 w 519604"/>
                <a:gd name="T17" fmla="*/ 372967 h 449473"/>
                <a:gd name="T18" fmla="*/ 92444 w 519604"/>
                <a:gd name="T19" fmla="*/ 226330 h 449473"/>
                <a:gd name="T20" fmla="*/ 175326 w 519604"/>
                <a:gd name="T21" fmla="*/ 79694 h 449473"/>
                <a:gd name="T22" fmla="*/ 347465 w 519604"/>
                <a:gd name="T23" fmla="*/ 79694 h 449473"/>
                <a:gd name="T24" fmla="*/ 430347 w 519604"/>
                <a:gd name="T25" fmla="*/ 226330 h 449473"/>
                <a:gd name="T26" fmla="*/ 347465 w 519604"/>
                <a:gd name="T27" fmla="*/ 372967 h 449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604" h="449473">
                  <a:moveTo>
                    <a:pt x="392094" y="0"/>
                  </a:moveTo>
                  <a:lnTo>
                    <a:pt x="130698" y="0"/>
                  </a:lnTo>
                  <a:lnTo>
                    <a:pt x="0" y="226330"/>
                  </a:lnTo>
                  <a:lnTo>
                    <a:pt x="130698" y="449473"/>
                  </a:lnTo>
                  <a:lnTo>
                    <a:pt x="392094" y="449473"/>
                  </a:lnTo>
                  <a:lnTo>
                    <a:pt x="519604" y="226330"/>
                  </a:lnTo>
                  <a:lnTo>
                    <a:pt x="392094" y="0"/>
                  </a:lnTo>
                  <a:close/>
                  <a:moveTo>
                    <a:pt x="347465" y="372967"/>
                  </a:moveTo>
                  <a:lnTo>
                    <a:pt x="175326" y="372967"/>
                  </a:lnTo>
                  <a:lnTo>
                    <a:pt x="92444" y="226330"/>
                  </a:lnTo>
                  <a:lnTo>
                    <a:pt x="175326" y="79694"/>
                  </a:lnTo>
                  <a:lnTo>
                    <a:pt x="347465" y="79694"/>
                  </a:lnTo>
                  <a:lnTo>
                    <a:pt x="430347" y="226330"/>
                  </a:lnTo>
                  <a:lnTo>
                    <a:pt x="347465" y="3729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/>
            <p:cNvSpPr>
              <a:spLocks noEditPoints="1"/>
            </p:cNvSpPr>
            <p:nvPr/>
          </p:nvSpPr>
          <p:spPr bwMode="auto">
            <a:xfrm>
              <a:off x="7919030" y="654731"/>
              <a:ext cx="253404" cy="133549"/>
            </a:xfrm>
            <a:custGeom>
              <a:avLst/>
              <a:gdLst>
                <a:gd name="T0" fmla="*/ 71 w 129"/>
                <a:gd name="T1" fmla="*/ 68 h 68"/>
                <a:gd name="T2" fmla="*/ 129 w 129"/>
                <a:gd name="T3" fmla="*/ 34 h 68"/>
                <a:gd name="T4" fmla="*/ 71 w 129"/>
                <a:gd name="T5" fmla="*/ 0 h 68"/>
                <a:gd name="T6" fmla="*/ 71 w 129"/>
                <a:gd name="T7" fmla="*/ 20 h 68"/>
                <a:gd name="T8" fmla="*/ 0 w 129"/>
                <a:gd name="T9" fmla="*/ 20 h 68"/>
                <a:gd name="T10" fmla="*/ 0 w 129"/>
                <a:gd name="T11" fmla="*/ 48 h 68"/>
                <a:gd name="T12" fmla="*/ 71 w 129"/>
                <a:gd name="T13" fmla="*/ 48 h 68"/>
                <a:gd name="T14" fmla="*/ 71 w 129"/>
                <a:gd name="T15" fmla="*/ 68 h 68"/>
                <a:gd name="T16" fmla="*/ 8 w 129"/>
                <a:gd name="T17" fmla="*/ 40 h 68"/>
                <a:gd name="T18" fmla="*/ 8 w 129"/>
                <a:gd name="T19" fmla="*/ 28 h 68"/>
                <a:gd name="T20" fmla="*/ 79 w 129"/>
                <a:gd name="T21" fmla="*/ 28 h 68"/>
                <a:gd name="T22" fmla="*/ 79 w 129"/>
                <a:gd name="T23" fmla="*/ 15 h 68"/>
                <a:gd name="T24" fmla="*/ 112 w 129"/>
                <a:gd name="T25" fmla="*/ 34 h 68"/>
                <a:gd name="T26" fmla="*/ 79 w 129"/>
                <a:gd name="T27" fmla="*/ 53 h 68"/>
                <a:gd name="T28" fmla="*/ 79 w 129"/>
                <a:gd name="T29" fmla="*/ 40 h 68"/>
                <a:gd name="T30" fmla="*/ 8 w 129"/>
                <a:gd name="T31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68">
                  <a:moveTo>
                    <a:pt x="71" y="68"/>
                  </a:moveTo>
                  <a:cubicBezTo>
                    <a:pt x="129" y="34"/>
                    <a:pt x="129" y="34"/>
                    <a:pt x="129" y="34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15"/>
                    <a:pt x="71" y="20"/>
                  </a:cubicBezTo>
                  <a:cubicBezTo>
                    <a:pt x="63" y="20"/>
                    <a:pt x="0" y="20"/>
                    <a:pt x="0" y="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63" y="48"/>
                    <a:pt x="71" y="48"/>
                  </a:cubicBezTo>
                  <a:cubicBezTo>
                    <a:pt x="71" y="53"/>
                    <a:pt x="71" y="68"/>
                    <a:pt x="71" y="68"/>
                  </a:cubicBezTo>
                  <a:close/>
                  <a:moveTo>
                    <a:pt x="8" y="40"/>
                  </a:moveTo>
                  <a:cubicBezTo>
                    <a:pt x="8" y="36"/>
                    <a:pt x="8" y="32"/>
                    <a:pt x="8" y="28"/>
                  </a:cubicBezTo>
                  <a:cubicBezTo>
                    <a:pt x="16" y="28"/>
                    <a:pt x="79" y="28"/>
                    <a:pt x="79" y="28"/>
                  </a:cubicBezTo>
                  <a:cubicBezTo>
                    <a:pt x="79" y="28"/>
                    <a:pt x="79" y="19"/>
                    <a:pt x="79" y="15"/>
                  </a:cubicBezTo>
                  <a:cubicBezTo>
                    <a:pt x="87" y="19"/>
                    <a:pt x="104" y="29"/>
                    <a:pt x="112" y="34"/>
                  </a:cubicBezTo>
                  <a:cubicBezTo>
                    <a:pt x="104" y="39"/>
                    <a:pt x="87" y="49"/>
                    <a:pt x="79" y="53"/>
                  </a:cubicBezTo>
                  <a:cubicBezTo>
                    <a:pt x="79" y="49"/>
                    <a:pt x="79" y="40"/>
                    <a:pt x="79" y="40"/>
                  </a:cubicBezTo>
                  <a:cubicBezTo>
                    <a:pt x="79" y="40"/>
                    <a:pt x="16" y="40"/>
                    <a:pt x="8" y="4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/>
            <p:cNvSpPr>
              <a:spLocks noEditPoints="1"/>
            </p:cNvSpPr>
            <p:nvPr/>
          </p:nvSpPr>
          <p:spPr bwMode="auto">
            <a:xfrm>
              <a:off x="7742236" y="733290"/>
              <a:ext cx="290728" cy="153189"/>
            </a:xfrm>
            <a:custGeom>
              <a:avLst/>
              <a:gdLst>
                <a:gd name="T0" fmla="*/ 67 w 148"/>
                <a:gd name="T1" fmla="*/ 55 h 78"/>
                <a:gd name="T2" fmla="*/ 148 w 148"/>
                <a:gd name="T3" fmla="*/ 55 h 78"/>
                <a:gd name="T4" fmla="*/ 148 w 148"/>
                <a:gd name="T5" fmla="*/ 23 h 78"/>
                <a:gd name="T6" fmla="*/ 67 w 148"/>
                <a:gd name="T7" fmla="*/ 23 h 78"/>
                <a:gd name="T8" fmla="*/ 67 w 148"/>
                <a:gd name="T9" fmla="*/ 0 h 78"/>
                <a:gd name="T10" fmla="*/ 0 w 148"/>
                <a:gd name="T11" fmla="*/ 39 h 78"/>
                <a:gd name="T12" fmla="*/ 67 w 148"/>
                <a:gd name="T13" fmla="*/ 78 h 78"/>
                <a:gd name="T14" fmla="*/ 67 w 148"/>
                <a:gd name="T15" fmla="*/ 55 h 78"/>
                <a:gd name="T16" fmla="*/ 57 w 148"/>
                <a:gd name="T17" fmla="*/ 45 h 78"/>
                <a:gd name="T18" fmla="*/ 57 w 148"/>
                <a:gd name="T19" fmla="*/ 61 h 78"/>
                <a:gd name="T20" fmla="*/ 20 w 148"/>
                <a:gd name="T21" fmla="*/ 39 h 78"/>
                <a:gd name="T22" fmla="*/ 57 w 148"/>
                <a:gd name="T23" fmla="*/ 17 h 78"/>
                <a:gd name="T24" fmla="*/ 57 w 148"/>
                <a:gd name="T25" fmla="*/ 33 h 78"/>
                <a:gd name="T26" fmla="*/ 138 w 148"/>
                <a:gd name="T27" fmla="*/ 33 h 78"/>
                <a:gd name="T28" fmla="*/ 138 w 148"/>
                <a:gd name="T29" fmla="*/ 45 h 78"/>
                <a:gd name="T30" fmla="*/ 57 w 148"/>
                <a:gd name="T31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" h="78">
                  <a:moveTo>
                    <a:pt x="67" y="55"/>
                  </a:moveTo>
                  <a:cubicBezTo>
                    <a:pt x="76" y="55"/>
                    <a:pt x="148" y="55"/>
                    <a:pt x="148" y="55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8" y="23"/>
                    <a:pt x="76" y="23"/>
                    <a:pt x="67" y="23"/>
                  </a:cubicBezTo>
                  <a:cubicBezTo>
                    <a:pt x="67" y="17"/>
                    <a:pt x="67" y="0"/>
                    <a:pt x="67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8"/>
                    <a:pt x="67" y="61"/>
                    <a:pt x="67" y="55"/>
                  </a:cubicBezTo>
                  <a:close/>
                  <a:moveTo>
                    <a:pt x="57" y="45"/>
                  </a:moveTo>
                  <a:cubicBezTo>
                    <a:pt x="57" y="45"/>
                    <a:pt x="57" y="56"/>
                    <a:pt x="57" y="61"/>
                  </a:cubicBezTo>
                  <a:cubicBezTo>
                    <a:pt x="48" y="56"/>
                    <a:pt x="29" y="44"/>
                    <a:pt x="20" y="39"/>
                  </a:cubicBezTo>
                  <a:cubicBezTo>
                    <a:pt x="29" y="34"/>
                    <a:pt x="48" y="22"/>
                    <a:pt x="57" y="17"/>
                  </a:cubicBezTo>
                  <a:cubicBezTo>
                    <a:pt x="57" y="22"/>
                    <a:pt x="57" y="33"/>
                    <a:pt x="57" y="33"/>
                  </a:cubicBezTo>
                  <a:cubicBezTo>
                    <a:pt x="57" y="33"/>
                    <a:pt x="130" y="33"/>
                    <a:pt x="138" y="33"/>
                  </a:cubicBezTo>
                  <a:cubicBezTo>
                    <a:pt x="138" y="37"/>
                    <a:pt x="138" y="41"/>
                    <a:pt x="138" y="45"/>
                  </a:cubicBezTo>
                  <a:cubicBezTo>
                    <a:pt x="130" y="45"/>
                    <a:pt x="57" y="45"/>
                    <a:pt x="57" y="4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/>
            <p:cNvSpPr>
              <a:spLocks noEditPoints="1"/>
            </p:cNvSpPr>
            <p:nvPr/>
          </p:nvSpPr>
          <p:spPr bwMode="auto">
            <a:xfrm>
              <a:off x="5907509" y="285508"/>
              <a:ext cx="269120" cy="384936"/>
            </a:xfrm>
            <a:custGeom>
              <a:avLst/>
              <a:gdLst>
                <a:gd name="T0" fmla="*/ 0 w 436723"/>
                <a:gd name="T1" fmla="*/ 188078 h 624800"/>
                <a:gd name="T2" fmla="*/ 108384 w 436723"/>
                <a:gd name="T3" fmla="*/ 376155 h 624800"/>
                <a:gd name="T4" fmla="*/ 328339 w 436723"/>
                <a:gd name="T5" fmla="*/ 376155 h 624800"/>
                <a:gd name="T6" fmla="*/ 436723 w 436723"/>
                <a:gd name="T7" fmla="*/ 188078 h 624800"/>
                <a:gd name="T8" fmla="*/ 328339 w 436723"/>
                <a:gd name="T9" fmla="*/ 0 h 624800"/>
                <a:gd name="T10" fmla="*/ 108384 w 436723"/>
                <a:gd name="T11" fmla="*/ 0 h 624800"/>
                <a:gd name="T12" fmla="*/ 0 w 436723"/>
                <a:gd name="T13" fmla="*/ 188078 h 624800"/>
                <a:gd name="T14" fmla="*/ 76506 w 436723"/>
                <a:gd name="T15" fmla="*/ 188078 h 624800"/>
                <a:gd name="T16" fmla="*/ 146637 w 436723"/>
                <a:gd name="T17" fmla="*/ 63755 h 624800"/>
                <a:gd name="T18" fmla="*/ 290086 w 436723"/>
                <a:gd name="T19" fmla="*/ 63755 h 624800"/>
                <a:gd name="T20" fmla="*/ 360217 w 436723"/>
                <a:gd name="T21" fmla="*/ 188078 h 624800"/>
                <a:gd name="T22" fmla="*/ 290086 w 436723"/>
                <a:gd name="T23" fmla="*/ 312400 h 624800"/>
                <a:gd name="T24" fmla="*/ 146637 w 436723"/>
                <a:gd name="T25" fmla="*/ 312400 h 624800"/>
                <a:gd name="T26" fmla="*/ 76506 w 436723"/>
                <a:gd name="T27" fmla="*/ 188078 h 624800"/>
                <a:gd name="T28" fmla="*/ 277335 w 436723"/>
                <a:gd name="T29" fmla="*/ 567421 h 624800"/>
                <a:gd name="T30" fmla="*/ 159388 w 436723"/>
                <a:gd name="T31" fmla="*/ 567421 h 624800"/>
                <a:gd name="T32" fmla="*/ 159388 w 436723"/>
                <a:gd name="T33" fmla="*/ 624800 h 624800"/>
                <a:gd name="T34" fmla="*/ 277335 w 436723"/>
                <a:gd name="T35" fmla="*/ 624800 h 624800"/>
                <a:gd name="T36" fmla="*/ 277335 w 436723"/>
                <a:gd name="T37" fmla="*/ 567421 h 624800"/>
                <a:gd name="T38" fmla="*/ 328339 w 436723"/>
                <a:gd name="T39" fmla="*/ 404845 h 624800"/>
                <a:gd name="T40" fmla="*/ 108384 w 436723"/>
                <a:gd name="T41" fmla="*/ 404845 h 624800"/>
                <a:gd name="T42" fmla="*/ 108384 w 436723"/>
                <a:gd name="T43" fmla="*/ 462225 h 624800"/>
                <a:gd name="T44" fmla="*/ 328339 w 436723"/>
                <a:gd name="T45" fmla="*/ 462225 h 624800"/>
                <a:gd name="T46" fmla="*/ 328339 w 436723"/>
                <a:gd name="T47" fmla="*/ 404845 h 624800"/>
                <a:gd name="T48" fmla="*/ 328339 w 436723"/>
                <a:gd name="T49" fmla="*/ 487727 h 624800"/>
                <a:gd name="T50" fmla="*/ 108384 w 436723"/>
                <a:gd name="T51" fmla="*/ 487727 h 624800"/>
                <a:gd name="T52" fmla="*/ 108384 w 436723"/>
                <a:gd name="T53" fmla="*/ 545106 h 624800"/>
                <a:gd name="T54" fmla="*/ 328339 w 436723"/>
                <a:gd name="T55" fmla="*/ 545106 h 624800"/>
                <a:gd name="T56" fmla="*/ 328339 w 436723"/>
                <a:gd name="T57" fmla="*/ 487727 h 62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6723" h="624800">
                  <a:moveTo>
                    <a:pt x="0" y="188078"/>
                  </a:moveTo>
                  <a:lnTo>
                    <a:pt x="108384" y="376155"/>
                  </a:lnTo>
                  <a:lnTo>
                    <a:pt x="328339" y="376155"/>
                  </a:lnTo>
                  <a:lnTo>
                    <a:pt x="436723" y="188078"/>
                  </a:lnTo>
                  <a:lnTo>
                    <a:pt x="328339" y="0"/>
                  </a:lnTo>
                  <a:lnTo>
                    <a:pt x="108384" y="0"/>
                  </a:lnTo>
                  <a:lnTo>
                    <a:pt x="0" y="188078"/>
                  </a:lnTo>
                  <a:close/>
                  <a:moveTo>
                    <a:pt x="76506" y="188078"/>
                  </a:moveTo>
                  <a:lnTo>
                    <a:pt x="146637" y="63755"/>
                  </a:lnTo>
                  <a:lnTo>
                    <a:pt x="290086" y="63755"/>
                  </a:lnTo>
                  <a:lnTo>
                    <a:pt x="360217" y="188078"/>
                  </a:lnTo>
                  <a:lnTo>
                    <a:pt x="290086" y="312400"/>
                  </a:lnTo>
                  <a:lnTo>
                    <a:pt x="146637" y="312400"/>
                  </a:lnTo>
                  <a:lnTo>
                    <a:pt x="76506" y="188078"/>
                  </a:lnTo>
                  <a:close/>
                  <a:moveTo>
                    <a:pt x="277335" y="567421"/>
                  </a:moveTo>
                  <a:lnTo>
                    <a:pt x="159388" y="567421"/>
                  </a:lnTo>
                  <a:lnTo>
                    <a:pt x="159388" y="624800"/>
                  </a:lnTo>
                  <a:lnTo>
                    <a:pt x="277335" y="624800"/>
                  </a:lnTo>
                  <a:lnTo>
                    <a:pt x="277335" y="567421"/>
                  </a:lnTo>
                  <a:close/>
                  <a:moveTo>
                    <a:pt x="328339" y="404845"/>
                  </a:moveTo>
                  <a:lnTo>
                    <a:pt x="108384" y="404845"/>
                  </a:lnTo>
                  <a:lnTo>
                    <a:pt x="108384" y="462225"/>
                  </a:lnTo>
                  <a:lnTo>
                    <a:pt x="328339" y="462225"/>
                  </a:lnTo>
                  <a:lnTo>
                    <a:pt x="328339" y="404845"/>
                  </a:lnTo>
                  <a:close/>
                  <a:moveTo>
                    <a:pt x="328339" y="487727"/>
                  </a:moveTo>
                  <a:lnTo>
                    <a:pt x="108384" y="487727"/>
                  </a:lnTo>
                  <a:lnTo>
                    <a:pt x="108384" y="545106"/>
                  </a:lnTo>
                  <a:lnTo>
                    <a:pt x="328339" y="545106"/>
                  </a:lnTo>
                  <a:lnTo>
                    <a:pt x="328339" y="48772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/>
            <p:cNvSpPr>
              <a:spLocks noEditPoints="1"/>
            </p:cNvSpPr>
            <p:nvPr/>
          </p:nvSpPr>
          <p:spPr bwMode="auto">
            <a:xfrm>
              <a:off x="5911438" y="959145"/>
              <a:ext cx="267155" cy="267098"/>
            </a:xfrm>
            <a:custGeom>
              <a:avLst/>
              <a:gdLst>
                <a:gd name="T0" fmla="*/ 0 w 136"/>
                <a:gd name="T1" fmla="*/ 68 h 136"/>
                <a:gd name="T2" fmla="*/ 136 w 136"/>
                <a:gd name="T3" fmla="*/ 68 h 136"/>
                <a:gd name="T4" fmla="*/ 9 w 136"/>
                <a:gd name="T5" fmla="*/ 72 h 136"/>
                <a:gd name="T6" fmla="*/ 33 w 136"/>
                <a:gd name="T7" fmla="*/ 93 h 136"/>
                <a:gd name="T8" fmla="*/ 9 w 136"/>
                <a:gd name="T9" fmla="*/ 72 h 136"/>
                <a:gd name="T10" fmla="*/ 72 w 136"/>
                <a:gd name="T11" fmla="*/ 9 h 136"/>
                <a:gd name="T12" fmla="*/ 72 w 136"/>
                <a:gd name="T13" fmla="*/ 34 h 136"/>
                <a:gd name="T14" fmla="*/ 98 w 136"/>
                <a:gd name="T15" fmla="*/ 64 h 136"/>
                <a:gd name="T16" fmla="*/ 72 w 136"/>
                <a:gd name="T17" fmla="*/ 42 h 136"/>
                <a:gd name="T18" fmla="*/ 64 w 136"/>
                <a:gd name="T19" fmla="*/ 9 h 136"/>
                <a:gd name="T20" fmla="*/ 44 w 136"/>
                <a:gd name="T21" fmla="*/ 34 h 136"/>
                <a:gd name="T22" fmla="*/ 64 w 136"/>
                <a:gd name="T23" fmla="*/ 42 h 136"/>
                <a:gd name="T24" fmla="*/ 39 w 136"/>
                <a:gd name="T25" fmla="*/ 64 h 136"/>
                <a:gd name="T26" fmla="*/ 64 w 136"/>
                <a:gd name="T27" fmla="*/ 42 h 136"/>
                <a:gd name="T28" fmla="*/ 9 w 136"/>
                <a:gd name="T29" fmla="*/ 64 h 136"/>
                <a:gd name="T30" fmla="*/ 33 w 136"/>
                <a:gd name="T31" fmla="*/ 42 h 136"/>
                <a:gd name="T32" fmla="*/ 39 w 136"/>
                <a:gd name="T33" fmla="*/ 72 h 136"/>
                <a:gd name="T34" fmla="*/ 64 w 136"/>
                <a:gd name="T35" fmla="*/ 93 h 136"/>
                <a:gd name="T36" fmla="*/ 39 w 136"/>
                <a:gd name="T37" fmla="*/ 72 h 136"/>
                <a:gd name="T38" fmla="*/ 64 w 136"/>
                <a:gd name="T39" fmla="*/ 127 h 136"/>
                <a:gd name="T40" fmla="*/ 64 w 136"/>
                <a:gd name="T41" fmla="*/ 101 h 136"/>
                <a:gd name="T42" fmla="*/ 72 w 136"/>
                <a:gd name="T43" fmla="*/ 101 h 136"/>
                <a:gd name="T44" fmla="*/ 72 w 136"/>
                <a:gd name="T45" fmla="*/ 127 h 136"/>
                <a:gd name="T46" fmla="*/ 72 w 136"/>
                <a:gd name="T47" fmla="*/ 72 h 136"/>
                <a:gd name="T48" fmla="*/ 95 w 136"/>
                <a:gd name="T49" fmla="*/ 93 h 136"/>
                <a:gd name="T50" fmla="*/ 106 w 136"/>
                <a:gd name="T51" fmla="*/ 72 h 136"/>
                <a:gd name="T52" fmla="*/ 122 w 136"/>
                <a:gd name="T53" fmla="*/ 93 h 136"/>
                <a:gd name="T54" fmla="*/ 106 w 136"/>
                <a:gd name="T55" fmla="*/ 72 h 136"/>
                <a:gd name="T56" fmla="*/ 103 w 136"/>
                <a:gd name="T57" fmla="*/ 42 h 136"/>
                <a:gd name="T58" fmla="*/ 127 w 136"/>
                <a:gd name="T59" fmla="*/ 64 h 136"/>
                <a:gd name="T60" fmla="*/ 117 w 136"/>
                <a:gd name="T61" fmla="*/ 34 h 136"/>
                <a:gd name="T62" fmla="*/ 91 w 136"/>
                <a:gd name="T63" fmla="*/ 13 h 136"/>
                <a:gd name="T64" fmla="*/ 46 w 136"/>
                <a:gd name="T65" fmla="*/ 13 h 136"/>
                <a:gd name="T66" fmla="*/ 20 w 136"/>
                <a:gd name="T67" fmla="*/ 34 h 136"/>
                <a:gd name="T68" fmla="*/ 19 w 136"/>
                <a:gd name="T69" fmla="*/ 101 h 136"/>
                <a:gd name="T70" fmla="*/ 46 w 136"/>
                <a:gd name="T71" fmla="*/ 123 h 136"/>
                <a:gd name="T72" fmla="*/ 91 w 136"/>
                <a:gd name="T73" fmla="*/ 123 h 136"/>
                <a:gd name="T74" fmla="*/ 118 w 136"/>
                <a:gd name="T7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cubicBezTo>
                    <a:pt x="31" y="0"/>
                    <a:pt x="0" y="31"/>
                    <a:pt x="0" y="68"/>
                  </a:cubicBezTo>
                  <a:cubicBezTo>
                    <a:pt x="0" y="106"/>
                    <a:pt x="31" y="136"/>
                    <a:pt x="68" y="136"/>
                  </a:cubicBezTo>
                  <a:cubicBezTo>
                    <a:pt x="106" y="136"/>
                    <a:pt x="136" y="106"/>
                    <a:pt x="136" y="68"/>
                  </a:cubicBezTo>
                  <a:cubicBezTo>
                    <a:pt x="136" y="31"/>
                    <a:pt x="106" y="0"/>
                    <a:pt x="68" y="0"/>
                  </a:cubicBezTo>
                  <a:close/>
                  <a:moveTo>
                    <a:pt x="9" y="72"/>
                  </a:moveTo>
                  <a:cubicBezTo>
                    <a:pt x="30" y="72"/>
                    <a:pt x="30" y="72"/>
                    <a:pt x="30" y="72"/>
                  </a:cubicBezTo>
                  <a:cubicBezTo>
                    <a:pt x="31" y="80"/>
                    <a:pt x="31" y="86"/>
                    <a:pt x="33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1" y="86"/>
                    <a:pt x="10" y="80"/>
                    <a:pt x="9" y="72"/>
                  </a:cubicBezTo>
                  <a:close/>
                  <a:moveTo>
                    <a:pt x="72" y="34"/>
                  </a:moveTo>
                  <a:cubicBezTo>
                    <a:pt x="72" y="9"/>
                    <a:pt x="72" y="9"/>
                    <a:pt x="72" y="9"/>
                  </a:cubicBezTo>
                  <a:cubicBezTo>
                    <a:pt x="80" y="12"/>
                    <a:pt x="88" y="21"/>
                    <a:pt x="92" y="34"/>
                  </a:cubicBezTo>
                  <a:lnTo>
                    <a:pt x="72" y="34"/>
                  </a:lnTo>
                  <a:close/>
                  <a:moveTo>
                    <a:pt x="95" y="42"/>
                  </a:moveTo>
                  <a:cubicBezTo>
                    <a:pt x="96" y="49"/>
                    <a:pt x="97" y="56"/>
                    <a:pt x="98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42"/>
                    <a:pt x="72" y="42"/>
                    <a:pt x="72" y="42"/>
                  </a:cubicBezTo>
                  <a:lnTo>
                    <a:pt x="95" y="42"/>
                  </a:lnTo>
                  <a:close/>
                  <a:moveTo>
                    <a:pt x="64" y="9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9" y="21"/>
                    <a:pt x="56" y="12"/>
                    <a:pt x="64" y="9"/>
                  </a:cubicBezTo>
                  <a:close/>
                  <a:moveTo>
                    <a:pt x="64" y="42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56"/>
                    <a:pt x="40" y="49"/>
                    <a:pt x="42" y="42"/>
                  </a:cubicBezTo>
                  <a:lnTo>
                    <a:pt x="64" y="42"/>
                  </a:lnTo>
                  <a:close/>
                  <a:moveTo>
                    <a:pt x="30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10" y="56"/>
                    <a:pt x="12" y="49"/>
                    <a:pt x="15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49"/>
                    <a:pt x="31" y="56"/>
                    <a:pt x="30" y="64"/>
                  </a:cubicBezTo>
                  <a:close/>
                  <a:moveTo>
                    <a:pt x="39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40" y="86"/>
                    <a:pt x="39" y="80"/>
                    <a:pt x="39" y="72"/>
                  </a:cubicBezTo>
                  <a:close/>
                  <a:moveTo>
                    <a:pt x="64" y="101"/>
                  </a:moveTo>
                  <a:cubicBezTo>
                    <a:pt x="64" y="127"/>
                    <a:pt x="64" y="127"/>
                    <a:pt x="64" y="127"/>
                  </a:cubicBezTo>
                  <a:cubicBezTo>
                    <a:pt x="56" y="124"/>
                    <a:pt x="48" y="115"/>
                    <a:pt x="44" y="101"/>
                  </a:cubicBezTo>
                  <a:lnTo>
                    <a:pt x="64" y="101"/>
                  </a:lnTo>
                  <a:close/>
                  <a:moveTo>
                    <a:pt x="72" y="127"/>
                  </a:moveTo>
                  <a:cubicBezTo>
                    <a:pt x="72" y="101"/>
                    <a:pt x="72" y="101"/>
                    <a:pt x="72" y="101"/>
                  </a:cubicBezTo>
                  <a:cubicBezTo>
                    <a:pt x="93" y="101"/>
                    <a:pt x="93" y="101"/>
                    <a:pt x="93" y="101"/>
                  </a:cubicBezTo>
                  <a:cubicBezTo>
                    <a:pt x="88" y="115"/>
                    <a:pt x="81" y="124"/>
                    <a:pt x="72" y="127"/>
                  </a:cubicBezTo>
                  <a:close/>
                  <a:moveTo>
                    <a:pt x="72" y="93"/>
                  </a:moveTo>
                  <a:cubicBezTo>
                    <a:pt x="72" y="72"/>
                    <a:pt x="72" y="72"/>
                    <a:pt x="72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7" y="80"/>
                    <a:pt x="96" y="86"/>
                    <a:pt x="95" y="93"/>
                  </a:cubicBezTo>
                  <a:lnTo>
                    <a:pt x="72" y="93"/>
                  </a:lnTo>
                  <a:close/>
                  <a:moveTo>
                    <a:pt x="106" y="72"/>
                  </a:moveTo>
                  <a:cubicBezTo>
                    <a:pt x="127" y="72"/>
                    <a:pt x="127" y="72"/>
                    <a:pt x="127" y="72"/>
                  </a:cubicBezTo>
                  <a:cubicBezTo>
                    <a:pt x="127" y="80"/>
                    <a:pt x="125" y="86"/>
                    <a:pt x="122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86"/>
                    <a:pt x="106" y="80"/>
                    <a:pt x="106" y="72"/>
                  </a:cubicBezTo>
                  <a:close/>
                  <a:moveTo>
                    <a:pt x="106" y="64"/>
                  </a:moveTo>
                  <a:cubicBezTo>
                    <a:pt x="106" y="56"/>
                    <a:pt x="105" y="49"/>
                    <a:pt x="103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5" y="49"/>
                    <a:pt x="127" y="56"/>
                    <a:pt x="127" y="64"/>
                  </a:cubicBezTo>
                  <a:lnTo>
                    <a:pt x="106" y="64"/>
                  </a:lnTo>
                  <a:close/>
                  <a:moveTo>
                    <a:pt x="117" y="34"/>
                  </a:moveTo>
                  <a:cubicBezTo>
                    <a:pt x="101" y="34"/>
                    <a:pt x="101" y="34"/>
                    <a:pt x="101" y="34"/>
                  </a:cubicBezTo>
                  <a:cubicBezTo>
                    <a:pt x="98" y="26"/>
                    <a:pt x="95" y="19"/>
                    <a:pt x="91" y="13"/>
                  </a:cubicBezTo>
                  <a:cubicBezTo>
                    <a:pt x="101" y="18"/>
                    <a:pt x="110" y="25"/>
                    <a:pt x="117" y="34"/>
                  </a:cubicBezTo>
                  <a:close/>
                  <a:moveTo>
                    <a:pt x="46" y="13"/>
                  </a:moveTo>
                  <a:cubicBezTo>
                    <a:pt x="42" y="19"/>
                    <a:pt x="38" y="26"/>
                    <a:pt x="35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6" y="25"/>
                    <a:pt x="35" y="18"/>
                    <a:pt x="46" y="13"/>
                  </a:cubicBezTo>
                  <a:close/>
                  <a:moveTo>
                    <a:pt x="19" y="101"/>
                  </a:moveTo>
                  <a:cubicBezTo>
                    <a:pt x="35" y="101"/>
                    <a:pt x="35" y="101"/>
                    <a:pt x="35" y="101"/>
                  </a:cubicBezTo>
                  <a:cubicBezTo>
                    <a:pt x="38" y="110"/>
                    <a:pt x="41" y="117"/>
                    <a:pt x="46" y="123"/>
                  </a:cubicBezTo>
                  <a:cubicBezTo>
                    <a:pt x="35" y="119"/>
                    <a:pt x="25" y="111"/>
                    <a:pt x="19" y="101"/>
                  </a:cubicBezTo>
                  <a:close/>
                  <a:moveTo>
                    <a:pt x="91" y="123"/>
                  </a:moveTo>
                  <a:cubicBezTo>
                    <a:pt x="95" y="117"/>
                    <a:pt x="99" y="110"/>
                    <a:pt x="101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1" y="111"/>
                    <a:pt x="102" y="119"/>
                    <a:pt x="91" y="1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8416017" y="326751"/>
              <a:ext cx="229832" cy="300486"/>
            </a:xfrm>
            <a:custGeom>
              <a:avLst/>
              <a:gdLst>
                <a:gd name="T0" fmla="*/ 280523 w 372968"/>
                <a:gd name="T1" fmla="*/ 0 h 487727"/>
                <a:gd name="T2" fmla="*/ 92445 w 372968"/>
                <a:gd name="T3" fmla="*/ 0 h 487727"/>
                <a:gd name="T4" fmla="*/ 0 w 372968"/>
                <a:gd name="T5" fmla="*/ 162575 h 487727"/>
                <a:gd name="T6" fmla="*/ 76506 w 372968"/>
                <a:gd name="T7" fmla="*/ 299649 h 487727"/>
                <a:gd name="T8" fmla="*/ 0 w 372968"/>
                <a:gd name="T9" fmla="*/ 430347 h 487727"/>
                <a:gd name="T10" fmla="*/ 31878 w 372968"/>
                <a:gd name="T11" fmla="*/ 487727 h 487727"/>
                <a:gd name="T12" fmla="*/ 127510 w 372968"/>
                <a:gd name="T13" fmla="*/ 325151 h 487727"/>
                <a:gd name="T14" fmla="*/ 280523 w 372968"/>
                <a:gd name="T15" fmla="*/ 325151 h 487727"/>
                <a:gd name="T16" fmla="*/ 372968 w 372968"/>
                <a:gd name="T17" fmla="*/ 162575 h 487727"/>
                <a:gd name="T18" fmla="*/ 280523 w 372968"/>
                <a:gd name="T19" fmla="*/ 0 h 487727"/>
                <a:gd name="T20" fmla="*/ 245457 w 372968"/>
                <a:gd name="T21" fmla="*/ 267771 h 487727"/>
                <a:gd name="T22" fmla="*/ 124323 w 372968"/>
                <a:gd name="T23" fmla="*/ 267771 h 487727"/>
                <a:gd name="T24" fmla="*/ 63755 w 372968"/>
                <a:gd name="T25" fmla="*/ 162575 h 487727"/>
                <a:gd name="T26" fmla="*/ 124323 w 372968"/>
                <a:gd name="T27" fmla="*/ 57379 h 487727"/>
                <a:gd name="T28" fmla="*/ 245457 w 372968"/>
                <a:gd name="T29" fmla="*/ 57379 h 487727"/>
                <a:gd name="T30" fmla="*/ 309212 w 372968"/>
                <a:gd name="T31" fmla="*/ 162575 h 487727"/>
                <a:gd name="T32" fmla="*/ 245457 w 372968"/>
                <a:gd name="T33" fmla="*/ 267771 h 487727"/>
                <a:gd name="T34" fmla="*/ 197641 w 372968"/>
                <a:gd name="T35" fmla="*/ 149824 h 487727"/>
                <a:gd name="T36" fmla="*/ 197641 w 372968"/>
                <a:gd name="T37" fmla="*/ 95633 h 487727"/>
                <a:gd name="T38" fmla="*/ 168951 w 372968"/>
                <a:gd name="T39" fmla="*/ 95633 h 487727"/>
                <a:gd name="T40" fmla="*/ 168951 w 372968"/>
                <a:gd name="T41" fmla="*/ 149824 h 487727"/>
                <a:gd name="T42" fmla="*/ 117947 w 372968"/>
                <a:gd name="T43" fmla="*/ 149824 h 487727"/>
                <a:gd name="T44" fmla="*/ 117947 w 372968"/>
                <a:gd name="T45" fmla="*/ 172139 h 487727"/>
                <a:gd name="T46" fmla="*/ 168951 w 372968"/>
                <a:gd name="T47" fmla="*/ 172139 h 487727"/>
                <a:gd name="T48" fmla="*/ 168951 w 372968"/>
                <a:gd name="T49" fmla="*/ 226331 h 487727"/>
                <a:gd name="T50" fmla="*/ 197641 w 372968"/>
                <a:gd name="T51" fmla="*/ 226331 h 487727"/>
                <a:gd name="T52" fmla="*/ 197641 w 372968"/>
                <a:gd name="T53" fmla="*/ 172139 h 487727"/>
                <a:gd name="T54" fmla="*/ 251833 w 372968"/>
                <a:gd name="T55" fmla="*/ 172139 h 487727"/>
                <a:gd name="T56" fmla="*/ 251833 w 372968"/>
                <a:gd name="T57" fmla="*/ 149824 h 487727"/>
                <a:gd name="T58" fmla="*/ 197641 w 372968"/>
                <a:gd name="T59" fmla="*/ 149824 h 487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2968" h="487727">
                  <a:moveTo>
                    <a:pt x="280523" y="0"/>
                  </a:moveTo>
                  <a:lnTo>
                    <a:pt x="92445" y="0"/>
                  </a:lnTo>
                  <a:lnTo>
                    <a:pt x="0" y="162575"/>
                  </a:lnTo>
                  <a:lnTo>
                    <a:pt x="76506" y="299649"/>
                  </a:lnTo>
                  <a:lnTo>
                    <a:pt x="0" y="430347"/>
                  </a:lnTo>
                  <a:lnTo>
                    <a:pt x="31878" y="487727"/>
                  </a:lnTo>
                  <a:lnTo>
                    <a:pt x="127510" y="325151"/>
                  </a:lnTo>
                  <a:lnTo>
                    <a:pt x="280523" y="325151"/>
                  </a:lnTo>
                  <a:lnTo>
                    <a:pt x="372968" y="162575"/>
                  </a:lnTo>
                  <a:lnTo>
                    <a:pt x="280523" y="0"/>
                  </a:lnTo>
                  <a:close/>
                  <a:moveTo>
                    <a:pt x="245457" y="267771"/>
                  </a:moveTo>
                  <a:lnTo>
                    <a:pt x="124323" y="267771"/>
                  </a:lnTo>
                  <a:lnTo>
                    <a:pt x="63755" y="162575"/>
                  </a:lnTo>
                  <a:lnTo>
                    <a:pt x="124323" y="57379"/>
                  </a:lnTo>
                  <a:lnTo>
                    <a:pt x="245457" y="57379"/>
                  </a:lnTo>
                  <a:lnTo>
                    <a:pt x="309212" y="162575"/>
                  </a:lnTo>
                  <a:lnTo>
                    <a:pt x="245457" y="267771"/>
                  </a:lnTo>
                  <a:close/>
                  <a:moveTo>
                    <a:pt x="197641" y="149824"/>
                  </a:moveTo>
                  <a:lnTo>
                    <a:pt x="197641" y="95633"/>
                  </a:lnTo>
                  <a:lnTo>
                    <a:pt x="168951" y="95633"/>
                  </a:lnTo>
                  <a:lnTo>
                    <a:pt x="168951" y="149824"/>
                  </a:lnTo>
                  <a:lnTo>
                    <a:pt x="117947" y="149824"/>
                  </a:lnTo>
                  <a:lnTo>
                    <a:pt x="117947" y="172139"/>
                  </a:lnTo>
                  <a:lnTo>
                    <a:pt x="168951" y="172139"/>
                  </a:lnTo>
                  <a:lnTo>
                    <a:pt x="168951" y="226331"/>
                  </a:lnTo>
                  <a:lnTo>
                    <a:pt x="197641" y="226331"/>
                  </a:lnTo>
                  <a:lnTo>
                    <a:pt x="197641" y="172139"/>
                  </a:lnTo>
                  <a:lnTo>
                    <a:pt x="251833" y="172139"/>
                  </a:lnTo>
                  <a:lnTo>
                    <a:pt x="251833" y="149824"/>
                  </a:lnTo>
                  <a:lnTo>
                    <a:pt x="197641" y="1498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8180291" y="173562"/>
              <a:ext cx="656102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5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5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9 h 289"/>
                <a:gd name="T16" fmla="*/ 324 w 334"/>
                <a:gd name="T17" fmla="*/ 145 h 289"/>
                <a:gd name="T18" fmla="*/ 246 w 334"/>
                <a:gd name="T19" fmla="*/ 281 h 289"/>
                <a:gd name="T20" fmla="*/ 89 w 334"/>
                <a:gd name="T21" fmla="*/ 281 h 289"/>
                <a:gd name="T22" fmla="*/ 10 w 334"/>
                <a:gd name="T23" fmla="*/ 145 h 289"/>
                <a:gd name="T24" fmla="*/ 89 w 334"/>
                <a:gd name="T25" fmla="*/ 9 h 289"/>
                <a:gd name="T26" fmla="*/ 246 w 334"/>
                <a:gd name="T27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5"/>
                    <a:pt x="334" y="145"/>
                    <a:pt x="334" y="145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9"/>
                  </a:moveTo>
                  <a:cubicBezTo>
                    <a:pt x="248" y="13"/>
                    <a:pt x="322" y="141"/>
                    <a:pt x="324" y="145"/>
                  </a:cubicBezTo>
                  <a:cubicBezTo>
                    <a:pt x="322" y="149"/>
                    <a:pt x="248" y="277"/>
                    <a:pt x="246" y="281"/>
                  </a:cubicBezTo>
                  <a:cubicBezTo>
                    <a:pt x="241" y="281"/>
                    <a:pt x="93" y="281"/>
                    <a:pt x="89" y="281"/>
                  </a:cubicBezTo>
                  <a:cubicBezTo>
                    <a:pt x="86" y="277"/>
                    <a:pt x="12" y="149"/>
                    <a:pt x="10" y="145"/>
                  </a:cubicBezTo>
                  <a:cubicBezTo>
                    <a:pt x="12" y="141"/>
                    <a:pt x="86" y="13"/>
                    <a:pt x="89" y="9"/>
                  </a:cubicBezTo>
                  <a:cubicBezTo>
                    <a:pt x="93" y="9"/>
                    <a:pt x="241" y="9"/>
                    <a:pt x="24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5715000" y="183382"/>
              <a:ext cx="656102" cy="567583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4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4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8 h 289"/>
                <a:gd name="T16" fmla="*/ 324 w 334"/>
                <a:gd name="T17" fmla="*/ 144 h 289"/>
                <a:gd name="T18" fmla="*/ 246 w 334"/>
                <a:gd name="T19" fmla="*/ 280 h 289"/>
                <a:gd name="T20" fmla="*/ 89 w 334"/>
                <a:gd name="T21" fmla="*/ 280 h 289"/>
                <a:gd name="T22" fmla="*/ 10 w 334"/>
                <a:gd name="T23" fmla="*/ 144 h 289"/>
                <a:gd name="T24" fmla="*/ 89 w 334"/>
                <a:gd name="T25" fmla="*/ 8 h 289"/>
                <a:gd name="T26" fmla="*/ 246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6" y="280"/>
                  </a:cubicBezTo>
                  <a:cubicBezTo>
                    <a:pt x="241" y="280"/>
                    <a:pt x="93" y="280"/>
                    <a:pt x="89" y="280"/>
                  </a:cubicBezTo>
                  <a:cubicBezTo>
                    <a:pt x="86" y="276"/>
                    <a:pt x="13" y="148"/>
                    <a:pt x="10" y="144"/>
                  </a:cubicBezTo>
                  <a:cubicBezTo>
                    <a:pt x="13" y="140"/>
                    <a:pt x="86" y="12"/>
                    <a:pt x="89" y="8"/>
                  </a:cubicBezTo>
                  <a:cubicBezTo>
                    <a:pt x="93" y="8"/>
                    <a:pt x="241" y="8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/>
            <p:cNvSpPr>
              <a:spLocks/>
            </p:cNvSpPr>
            <p:nvPr userDrawn="1"/>
          </p:nvSpPr>
          <p:spPr bwMode="auto">
            <a:xfrm>
              <a:off x="6259132" y="499579"/>
              <a:ext cx="636458" cy="551872"/>
            </a:xfrm>
            <a:custGeom>
              <a:avLst/>
              <a:gdLst>
                <a:gd name="T0" fmla="*/ 258208 w 1032833"/>
                <a:gd name="T1" fmla="*/ 895760 h 895760"/>
                <a:gd name="T2" fmla="*/ 0 w 1032833"/>
                <a:gd name="T3" fmla="*/ 446286 h 895760"/>
                <a:gd name="T4" fmla="*/ 258208 w 1032833"/>
                <a:gd name="T5" fmla="*/ 0 h 895760"/>
                <a:gd name="T6" fmla="*/ 774624 w 1032833"/>
                <a:gd name="T7" fmla="*/ 0 h 895760"/>
                <a:gd name="T8" fmla="*/ 1032833 w 1032833"/>
                <a:gd name="T9" fmla="*/ 446286 h 895760"/>
                <a:gd name="T10" fmla="*/ 774624 w 1032833"/>
                <a:gd name="T11" fmla="*/ 895760 h 895760"/>
                <a:gd name="T12" fmla="*/ 258208 w 1032833"/>
                <a:gd name="T13" fmla="*/ 895760 h 895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2833" h="895760">
                  <a:moveTo>
                    <a:pt x="258208" y="895760"/>
                  </a:moveTo>
                  <a:lnTo>
                    <a:pt x="0" y="446286"/>
                  </a:lnTo>
                  <a:lnTo>
                    <a:pt x="258208" y="0"/>
                  </a:lnTo>
                  <a:lnTo>
                    <a:pt x="774624" y="0"/>
                  </a:lnTo>
                  <a:lnTo>
                    <a:pt x="1032833" y="446286"/>
                  </a:lnTo>
                  <a:lnTo>
                    <a:pt x="774624" y="895760"/>
                  </a:lnTo>
                  <a:lnTo>
                    <a:pt x="258208" y="8957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8121361" y="796137"/>
              <a:ext cx="891826" cy="771835"/>
            </a:xfrm>
            <a:custGeom>
              <a:avLst/>
              <a:gdLst>
                <a:gd name="T0" fmla="*/ 113 w 454"/>
                <a:gd name="T1" fmla="*/ 0 h 393"/>
                <a:gd name="T2" fmla="*/ 0 w 454"/>
                <a:gd name="T3" fmla="*/ 197 h 393"/>
                <a:gd name="T4" fmla="*/ 113 w 454"/>
                <a:gd name="T5" fmla="*/ 393 h 393"/>
                <a:gd name="T6" fmla="*/ 340 w 454"/>
                <a:gd name="T7" fmla="*/ 393 h 393"/>
                <a:gd name="T8" fmla="*/ 454 w 454"/>
                <a:gd name="T9" fmla="*/ 197 h 393"/>
                <a:gd name="T10" fmla="*/ 340 w 454"/>
                <a:gd name="T11" fmla="*/ 0 h 393"/>
                <a:gd name="T12" fmla="*/ 113 w 454"/>
                <a:gd name="T13" fmla="*/ 0 h 393"/>
                <a:gd name="T14" fmla="*/ 336 w 454"/>
                <a:gd name="T15" fmla="*/ 9 h 393"/>
                <a:gd name="T16" fmla="*/ 444 w 454"/>
                <a:gd name="T17" fmla="*/ 197 h 393"/>
                <a:gd name="T18" fmla="*/ 336 w 454"/>
                <a:gd name="T19" fmla="*/ 385 h 393"/>
                <a:gd name="T20" fmla="*/ 118 w 454"/>
                <a:gd name="T21" fmla="*/ 385 h 393"/>
                <a:gd name="T22" fmla="*/ 10 w 454"/>
                <a:gd name="T23" fmla="*/ 197 h 393"/>
                <a:gd name="T24" fmla="*/ 118 w 454"/>
                <a:gd name="T25" fmla="*/ 9 h 393"/>
                <a:gd name="T26" fmla="*/ 336 w 454"/>
                <a:gd name="T27" fmla="*/ 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4" h="393">
                  <a:moveTo>
                    <a:pt x="113" y="0"/>
                  </a:moveTo>
                  <a:cubicBezTo>
                    <a:pt x="0" y="197"/>
                    <a:pt x="0" y="197"/>
                    <a:pt x="0" y="197"/>
                  </a:cubicBezTo>
                  <a:cubicBezTo>
                    <a:pt x="113" y="393"/>
                    <a:pt x="113" y="393"/>
                    <a:pt x="113" y="393"/>
                  </a:cubicBezTo>
                  <a:cubicBezTo>
                    <a:pt x="340" y="393"/>
                    <a:pt x="340" y="393"/>
                    <a:pt x="340" y="393"/>
                  </a:cubicBezTo>
                  <a:cubicBezTo>
                    <a:pt x="454" y="197"/>
                    <a:pt x="454" y="197"/>
                    <a:pt x="454" y="197"/>
                  </a:cubicBezTo>
                  <a:cubicBezTo>
                    <a:pt x="340" y="0"/>
                    <a:pt x="340" y="0"/>
                    <a:pt x="340" y="0"/>
                  </a:cubicBezTo>
                  <a:lnTo>
                    <a:pt x="113" y="0"/>
                  </a:lnTo>
                  <a:close/>
                  <a:moveTo>
                    <a:pt x="336" y="9"/>
                  </a:moveTo>
                  <a:cubicBezTo>
                    <a:pt x="338" y="13"/>
                    <a:pt x="442" y="193"/>
                    <a:pt x="444" y="197"/>
                  </a:cubicBezTo>
                  <a:cubicBezTo>
                    <a:pt x="442" y="201"/>
                    <a:pt x="338" y="381"/>
                    <a:pt x="336" y="385"/>
                  </a:cubicBezTo>
                  <a:cubicBezTo>
                    <a:pt x="331" y="385"/>
                    <a:pt x="123" y="385"/>
                    <a:pt x="118" y="385"/>
                  </a:cubicBezTo>
                  <a:cubicBezTo>
                    <a:pt x="116" y="381"/>
                    <a:pt x="12" y="201"/>
                    <a:pt x="10" y="197"/>
                  </a:cubicBezTo>
                  <a:cubicBezTo>
                    <a:pt x="12" y="193"/>
                    <a:pt x="116" y="13"/>
                    <a:pt x="118" y="9"/>
                  </a:cubicBezTo>
                  <a:cubicBezTo>
                    <a:pt x="123" y="9"/>
                    <a:pt x="331" y="9"/>
                    <a:pt x="33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1"/>
            <p:cNvSpPr>
              <a:spLocks noEditPoints="1"/>
            </p:cNvSpPr>
            <p:nvPr/>
          </p:nvSpPr>
          <p:spPr bwMode="auto">
            <a:xfrm>
              <a:off x="5716965" y="809884"/>
              <a:ext cx="656101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4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4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8 h 289"/>
                <a:gd name="T16" fmla="*/ 324 w 334"/>
                <a:gd name="T17" fmla="*/ 144 h 289"/>
                <a:gd name="T18" fmla="*/ 246 w 334"/>
                <a:gd name="T19" fmla="*/ 280 h 289"/>
                <a:gd name="T20" fmla="*/ 89 w 334"/>
                <a:gd name="T21" fmla="*/ 280 h 289"/>
                <a:gd name="T22" fmla="*/ 10 w 334"/>
                <a:gd name="T23" fmla="*/ 144 h 289"/>
                <a:gd name="T24" fmla="*/ 89 w 334"/>
                <a:gd name="T25" fmla="*/ 8 h 289"/>
                <a:gd name="T26" fmla="*/ 246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6" y="280"/>
                  </a:cubicBezTo>
                  <a:cubicBezTo>
                    <a:pt x="241" y="280"/>
                    <a:pt x="93" y="280"/>
                    <a:pt x="89" y="280"/>
                  </a:cubicBezTo>
                  <a:cubicBezTo>
                    <a:pt x="86" y="276"/>
                    <a:pt x="12" y="148"/>
                    <a:pt x="10" y="144"/>
                  </a:cubicBezTo>
                  <a:cubicBezTo>
                    <a:pt x="12" y="140"/>
                    <a:pt x="86" y="12"/>
                    <a:pt x="89" y="8"/>
                  </a:cubicBezTo>
                  <a:cubicBezTo>
                    <a:pt x="93" y="8"/>
                    <a:pt x="241" y="8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2"/>
            <p:cNvSpPr>
              <a:spLocks noEditPoints="1"/>
            </p:cNvSpPr>
            <p:nvPr/>
          </p:nvSpPr>
          <p:spPr bwMode="auto">
            <a:xfrm>
              <a:off x="6785585" y="181418"/>
              <a:ext cx="656102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5 h 289"/>
                <a:gd name="T4" fmla="*/ 84 w 334"/>
                <a:gd name="T5" fmla="*/ 289 h 289"/>
                <a:gd name="T6" fmla="*/ 250 w 334"/>
                <a:gd name="T7" fmla="*/ 289 h 289"/>
                <a:gd name="T8" fmla="*/ 334 w 334"/>
                <a:gd name="T9" fmla="*/ 145 h 289"/>
                <a:gd name="T10" fmla="*/ 250 w 334"/>
                <a:gd name="T11" fmla="*/ 0 h 289"/>
                <a:gd name="T12" fmla="*/ 84 w 334"/>
                <a:gd name="T13" fmla="*/ 0 h 289"/>
                <a:gd name="T14" fmla="*/ 246 w 334"/>
                <a:gd name="T15" fmla="*/ 9 h 289"/>
                <a:gd name="T16" fmla="*/ 324 w 334"/>
                <a:gd name="T17" fmla="*/ 145 h 289"/>
                <a:gd name="T18" fmla="*/ 246 w 334"/>
                <a:gd name="T19" fmla="*/ 281 h 289"/>
                <a:gd name="T20" fmla="*/ 89 w 334"/>
                <a:gd name="T21" fmla="*/ 281 h 289"/>
                <a:gd name="T22" fmla="*/ 10 w 334"/>
                <a:gd name="T23" fmla="*/ 145 h 289"/>
                <a:gd name="T24" fmla="*/ 89 w 334"/>
                <a:gd name="T25" fmla="*/ 9 h 289"/>
                <a:gd name="T26" fmla="*/ 246 w 334"/>
                <a:gd name="T27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0" y="289"/>
                    <a:pt x="250" y="289"/>
                    <a:pt x="250" y="289"/>
                  </a:cubicBezTo>
                  <a:cubicBezTo>
                    <a:pt x="334" y="145"/>
                    <a:pt x="334" y="145"/>
                    <a:pt x="334" y="145"/>
                  </a:cubicBezTo>
                  <a:cubicBezTo>
                    <a:pt x="250" y="0"/>
                    <a:pt x="250" y="0"/>
                    <a:pt x="250" y="0"/>
                  </a:cubicBezTo>
                  <a:lnTo>
                    <a:pt x="84" y="0"/>
                  </a:lnTo>
                  <a:close/>
                  <a:moveTo>
                    <a:pt x="246" y="9"/>
                  </a:moveTo>
                  <a:cubicBezTo>
                    <a:pt x="248" y="13"/>
                    <a:pt x="322" y="141"/>
                    <a:pt x="324" y="145"/>
                  </a:cubicBezTo>
                  <a:cubicBezTo>
                    <a:pt x="322" y="149"/>
                    <a:pt x="248" y="277"/>
                    <a:pt x="246" y="281"/>
                  </a:cubicBezTo>
                  <a:cubicBezTo>
                    <a:pt x="241" y="281"/>
                    <a:pt x="93" y="281"/>
                    <a:pt x="89" y="281"/>
                  </a:cubicBezTo>
                  <a:cubicBezTo>
                    <a:pt x="86" y="277"/>
                    <a:pt x="12" y="149"/>
                    <a:pt x="10" y="145"/>
                  </a:cubicBezTo>
                  <a:cubicBezTo>
                    <a:pt x="12" y="141"/>
                    <a:pt x="86" y="13"/>
                    <a:pt x="89" y="9"/>
                  </a:cubicBezTo>
                  <a:cubicBezTo>
                    <a:pt x="93" y="9"/>
                    <a:pt x="241" y="9"/>
                    <a:pt x="24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3"/>
            <p:cNvSpPr>
              <a:spLocks noEditPoints="1"/>
            </p:cNvSpPr>
            <p:nvPr/>
          </p:nvSpPr>
          <p:spPr bwMode="auto">
            <a:xfrm>
              <a:off x="7628302" y="477975"/>
              <a:ext cx="656101" cy="567584"/>
            </a:xfrm>
            <a:custGeom>
              <a:avLst/>
              <a:gdLst>
                <a:gd name="T0" fmla="*/ 83 w 334"/>
                <a:gd name="T1" fmla="*/ 0 h 289"/>
                <a:gd name="T2" fmla="*/ 0 w 334"/>
                <a:gd name="T3" fmla="*/ 144 h 289"/>
                <a:gd name="T4" fmla="*/ 83 w 334"/>
                <a:gd name="T5" fmla="*/ 289 h 289"/>
                <a:gd name="T6" fmla="*/ 250 w 334"/>
                <a:gd name="T7" fmla="*/ 289 h 289"/>
                <a:gd name="T8" fmla="*/ 334 w 334"/>
                <a:gd name="T9" fmla="*/ 144 h 289"/>
                <a:gd name="T10" fmla="*/ 250 w 334"/>
                <a:gd name="T11" fmla="*/ 0 h 289"/>
                <a:gd name="T12" fmla="*/ 83 w 334"/>
                <a:gd name="T13" fmla="*/ 0 h 289"/>
                <a:gd name="T14" fmla="*/ 245 w 334"/>
                <a:gd name="T15" fmla="*/ 8 h 289"/>
                <a:gd name="T16" fmla="*/ 324 w 334"/>
                <a:gd name="T17" fmla="*/ 144 h 289"/>
                <a:gd name="T18" fmla="*/ 245 w 334"/>
                <a:gd name="T19" fmla="*/ 280 h 289"/>
                <a:gd name="T20" fmla="*/ 88 w 334"/>
                <a:gd name="T21" fmla="*/ 280 h 289"/>
                <a:gd name="T22" fmla="*/ 10 w 334"/>
                <a:gd name="T23" fmla="*/ 144 h 289"/>
                <a:gd name="T24" fmla="*/ 88 w 334"/>
                <a:gd name="T25" fmla="*/ 8 h 289"/>
                <a:gd name="T26" fmla="*/ 245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3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3" y="289"/>
                    <a:pt x="83" y="289"/>
                    <a:pt x="83" y="289"/>
                  </a:cubicBezTo>
                  <a:cubicBezTo>
                    <a:pt x="250" y="289"/>
                    <a:pt x="250" y="289"/>
                    <a:pt x="250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0" y="0"/>
                    <a:pt x="250" y="0"/>
                    <a:pt x="250" y="0"/>
                  </a:cubicBezTo>
                  <a:lnTo>
                    <a:pt x="83" y="0"/>
                  </a:lnTo>
                  <a:close/>
                  <a:moveTo>
                    <a:pt x="245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5" y="280"/>
                  </a:cubicBezTo>
                  <a:cubicBezTo>
                    <a:pt x="241" y="280"/>
                    <a:pt x="93" y="280"/>
                    <a:pt x="88" y="280"/>
                  </a:cubicBezTo>
                  <a:cubicBezTo>
                    <a:pt x="86" y="276"/>
                    <a:pt x="12" y="148"/>
                    <a:pt x="10" y="144"/>
                  </a:cubicBezTo>
                  <a:cubicBezTo>
                    <a:pt x="12" y="140"/>
                    <a:pt x="86" y="12"/>
                    <a:pt x="88" y="8"/>
                  </a:cubicBezTo>
                  <a:cubicBezTo>
                    <a:pt x="93" y="8"/>
                    <a:pt x="241" y="8"/>
                    <a:pt x="245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54"/>
            <p:cNvSpPr>
              <a:spLocks noChangeArrowheads="1"/>
            </p:cNvSpPr>
            <p:nvPr userDrawn="1"/>
          </p:nvSpPr>
          <p:spPr bwMode="auto">
            <a:xfrm>
              <a:off x="7115600" y="1159469"/>
              <a:ext cx="306443" cy="345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5"/>
            <p:cNvSpPr>
              <a:spLocks noEditPoints="1"/>
            </p:cNvSpPr>
            <p:nvPr userDrawn="1"/>
          </p:nvSpPr>
          <p:spPr bwMode="auto">
            <a:xfrm>
              <a:off x="6946663" y="1051451"/>
              <a:ext cx="640387" cy="689350"/>
            </a:xfrm>
            <a:custGeom>
              <a:avLst/>
              <a:gdLst>
                <a:gd name="T0" fmla="*/ 777813 w 1039209"/>
                <a:gd name="T1" fmla="*/ 0 h 1118903"/>
                <a:gd name="T2" fmla="*/ 258209 w 1039209"/>
                <a:gd name="T3" fmla="*/ 0 h 1118903"/>
                <a:gd name="T4" fmla="*/ 0 w 1039209"/>
                <a:gd name="T5" fmla="*/ 449474 h 1118903"/>
                <a:gd name="T6" fmla="*/ 178515 w 1039209"/>
                <a:gd name="T7" fmla="*/ 761874 h 1118903"/>
                <a:gd name="T8" fmla="*/ 130698 w 1039209"/>
                <a:gd name="T9" fmla="*/ 1118903 h 1118903"/>
                <a:gd name="T10" fmla="*/ 436723 w 1039209"/>
                <a:gd name="T11" fmla="*/ 898948 h 1118903"/>
                <a:gd name="T12" fmla="*/ 777813 w 1039209"/>
                <a:gd name="T13" fmla="*/ 898948 h 1118903"/>
                <a:gd name="T14" fmla="*/ 1039209 w 1039209"/>
                <a:gd name="T15" fmla="*/ 449474 h 1118903"/>
                <a:gd name="T16" fmla="*/ 777813 w 1039209"/>
                <a:gd name="T17" fmla="*/ 0 h 1118903"/>
                <a:gd name="T18" fmla="*/ 723621 w 1039209"/>
                <a:gd name="T19" fmla="*/ 672617 h 1118903"/>
                <a:gd name="T20" fmla="*/ 331527 w 1039209"/>
                <a:gd name="T21" fmla="*/ 672617 h 1118903"/>
                <a:gd name="T22" fmla="*/ 331527 w 1039209"/>
                <a:gd name="T23" fmla="*/ 602486 h 1118903"/>
                <a:gd name="T24" fmla="*/ 723621 w 1039209"/>
                <a:gd name="T25" fmla="*/ 602486 h 1118903"/>
                <a:gd name="T26" fmla="*/ 723621 w 1039209"/>
                <a:gd name="T27" fmla="*/ 672617 h 1118903"/>
                <a:gd name="T28" fmla="*/ 723621 w 1039209"/>
                <a:gd name="T29" fmla="*/ 484539 h 1118903"/>
                <a:gd name="T30" fmla="*/ 331527 w 1039209"/>
                <a:gd name="T31" fmla="*/ 484539 h 1118903"/>
                <a:gd name="T32" fmla="*/ 331527 w 1039209"/>
                <a:gd name="T33" fmla="*/ 414409 h 1118903"/>
                <a:gd name="T34" fmla="*/ 723621 w 1039209"/>
                <a:gd name="T35" fmla="*/ 414409 h 1118903"/>
                <a:gd name="T36" fmla="*/ 723621 w 1039209"/>
                <a:gd name="T37" fmla="*/ 484539 h 1118903"/>
                <a:gd name="T38" fmla="*/ 723621 w 1039209"/>
                <a:gd name="T39" fmla="*/ 296462 h 1118903"/>
                <a:gd name="T40" fmla="*/ 331527 w 1039209"/>
                <a:gd name="T41" fmla="*/ 296462 h 1118903"/>
                <a:gd name="T42" fmla="*/ 331527 w 1039209"/>
                <a:gd name="T43" fmla="*/ 226331 h 1118903"/>
                <a:gd name="T44" fmla="*/ 723621 w 1039209"/>
                <a:gd name="T45" fmla="*/ 226331 h 1118903"/>
                <a:gd name="T46" fmla="*/ 723621 w 1039209"/>
                <a:gd name="T47" fmla="*/ 296462 h 1118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39209" h="1118903">
                  <a:moveTo>
                    <a:pt x="777813" y="0"/>
                  </a:moveTo>
                  <a:lnTo>
                    <a:pt x="258209" y="0"/>
                  </a:lnTo>
                  <a:lnTo>
                    <a:pt x="0" y="449474"/>
                  </a:lnTo>
                  <a:lnTo>
                    <a:pt x="178515" y="761874"/>
                  </a:lnTo>
                  <a:lnTo>
                    <a:pt x="130698" y="1118903"/>
                  </a:lnTo>
                  <a:lnTo>
                    <a:pt x="436723" y="898948"/>
                  </a:lnTo>
                  <a:lnTo>
                    <a:pt x="777813" y="898948"/>
                  </a:lnTo>
                  <a:lnTo>
                    <a:pt x="1039209" y="449474"/>
                  </a:lnTo>
                  <a:lnTo>
                    <a:pt x="777813" y="0"/>
                  </a:lnTo>
                  <a:close/>
                  <a:moveTo>
                    <a:pt x="723621" y="672617"/>
                  </a:moveTo>
                  <a:lnTo>
                    <a:pt x="331527" y="672617"/>
                  </a:lnTo>
                  <a:lnTo>
                    <a:pt x="331527" y="602486"/>
                  </a:lnTo>
                  <a:lnTo>
                    <a:pt x="723621" y="602486"/>
                  </a:lnTo>
                  <a:lnTo>
                    <a:pt x="723621" y="672617"/>
                  </a:lnTo>
                  <a:close/>
                  <a:moveTo>
                    <a:pt x="723621" y="484539"/>
                  </a:moveTo>
                  <a:lnTo>
                    <a:pt x="331527" y="484539"/>
                  </a:lnTo>
                  <a:lnTo>
                    <a:pt x="331527" y="414409"/>
                  </a:lnTo>
                  <a:lnTo>
                    <a:pt x="723621" y="414409"/>
                  </a:lnTo>
                  <a:lnTo>
                    <a:pt x="723621" y="484539"/>
                  </a:lnTo>
                  <a:close/>
                  <a:moveTo>
                    <a:pt x="723621" y="296462"/>
                  </a:moveTo>
                  <a:lnTo>
                    <a:pt x="331527" y="296462"/>
                  </a:lnTo>
                  <a:lnTo>
                    <a:pt x="331527" y="226331"/>
                  </a:lnTo>
                  <a:lnTo>
                    <a:pt x="723621" y="226331"/>
                  </a:lnTo>
                  <a:lnTo>
                    <a:pt x="723621" y="29646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EF948-64A0-42D0-BED2-D49BC90D9949}" type="datetimeFigureOut">
              <a:rPr lang="id-ID" smtClean="0"/>
              <a:t>15/03/2018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8D00CF-4F11-4F1E-B658-3EF11B814F0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196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696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257800" cy="106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Photo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9" r:id="rId2"/>
    <p:sldLayoutId id="2147483717" r:id="rId3"/>
    <p:sldLayoutId id="214748372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8208912" cy="1461418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DESKRIPSI SULFIDASI Au, Cu, Ag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81813" y="6055659"/>
            <a:ext cx="795337" cy="792162"/>
            <a:chOff x="6881813" y="6055659"/>
            <a:chExt cx="795337" cy="792162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7176242" y="6055659"/>
              <a:ext cx="500907" cy="390341"/>
            </a:xfrm>
            <a:custGeom>
              <a:avLst/>
              <a:gdLst>
                <a:gd name="T0" fmla="*/ 24 w 131"/>
                <a:gd name="T1" fmla="*/ 102 h 102"/>
                <a:gd name="T2" fmla="*/ 31 w 131"/>
                <a:gd name="T3" fmla="*/ 101 h 102"/>
                <a:gd name="T4" fmla="*/ 58 w 131"/>
                <a:gd name="T5" fmla="*/ 81 h 102"/>
                <a:gd name="T6" fmla="*/ 70 w 131"/>
                <a:gd name="T7" fmla="*/ 64 h 102"/>
                <a:gd name="T8" fmla="*/ 131 w 131"/>
                <a:gd name="T9" fmla="*/ 0 h 102"/>
                <a:gd name="T10" fmla="*/ 86 w 131"/>
                <a:gd name="T11" fmla="*/ 0 h 102"/>
                <a:gd name="T12" fmla="*/ 24 w 131"/>
                <a:gd name="T13" fmla="*/ 65 h 102"/>
                <a:gd name="T14" fmla="*/ 24 w 131"/>
                <a:gd name="T15" fmla="*/ 65 h 102"/>
                <a:gd name="T16" fmla="*/ 5 w 131"/>
                <a:gd name="T17" fmla="*/ 90 h 102"/>
                <a:gd name="T18" fmla="*/ 0 w 131"/>
                <a:gd name="T19" fmla="*/ 94 h 102"/>
                <a:gd name="T20" fmla="*/ 21 w 131"/>
                <a:gd name="T21" fmla="*/ 102 h 102"/>
                <a:gd name="T22" fmla="*/ 24 w 131"/>
                <a:gd name="T2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102">
                  <a:moveTo>
                    <a:pt x="24" y="102"/>
                  </a:moveTo>
                  <a:cubicBezTo>
                    <a:pt x="27" y="102"/>
                    <a:pt x="29" y="102"/>
                    <a:pt x="31" y="101"/>
                  </a:cubicBezTo>
                  <a:cubicBezTo>
                    <a:pt x="41" y="99"/>
                    <a:pt x="50" y="91"/>
                    <a:pt x="58" y="81"/>
                  </a:cubicBezTo>
                  <a:cubicBezTo>
                    <a:pt x="62" y="76"/>
                    <a:pt x="66" y="70"/>
                    <a:pt x="70" y="64"/>
                  </a:cubicBezTo>
                  <a:cubicBezTo>
                    <a:pt x="88" y="35"/>
                    <a:pt x="105" y="0"/>
                    <a:pt x="131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59" y="0"/>
                    <a:pt x="43" y="36"/>
                    <a:pt x="24" y="6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18" y="74"/>
                    <a:pt x="12" y="83"/>
                    <a:pt x="5" y="90"/>
                  </a:cubicBezTo>
                  <a:cubicBezTo>
                    <a:pt x="3" y="91"/>
                    <a:pt x="2" y="93"/>
                    <a:pt x="0" y="94"/>
                  </a:cubicBezTo>
                  <a:cubicBezTo>
                    <a:pt x="7" y="99"/>
                    <a:pt x="14" y="102"/>
                    <a:pt x="21" y="102"/>
                  </a:cubicBezTo>
                  <a:lnTo>
                    <a:pt x="24" y="10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881813" y="6250828"/>
              <a:ext cx="374727" cy="195171"/>
            </a:xfrm>
            <a:custGeom>
              <a:avLst/>
              <a:gdLst>
                <a:gd name="T0" fmla="*/ 77 w 98"/>
                <a:gd name="T1" fmla="*/ 43 h 51"/>
                <a:gd name="T2" fmla="*/ 60 w 98"/>
                <a:gd name="T3" fmla="*/ 23 h 51"/>
                <a:gd name="T4" fmla="*/ 45 w 98"/>
                <a:gd name="T5" fmla="*/ 0 h 51"/>
                <a:gd name="T6" fmla="*/ 0 w 98"/>
                <a:gd name="T7" fmla="*/ 0 h 51"/>
                <a:gd name="T8" fmla="*/ 53 w 98"/>
                <a:gd name="T9" fmla="*/ 51 h 51"/>
                <a:gd name="T10" fmla="*/ 98 w 98"/>
                <a:gd name="T11" fmla="*/ 51 h 51"/>
                <a:gd name="T12" fmla="*/ 77 w 98"/>
                <a:gd name="T1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51">
                  <a:moveTo>
                    <a:pt x="77" y="43"/>
                  </a:moveTo>
                  <a:cubicBezTo>
                    <a:pt x="71" y="38"/>
                    <a:pt x="65" y="31"/>
                    <a:pt x="60" y="23"/>
                  </a:cubicBezTo>
                  <a:cubicBezTo>
                    <a:pt x="55" y="16"/>
                    <a:pt x="50" y="8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25"/>
                    <a:pt x="31" y="51"/>
                    <a:pt x="53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1" y="51"/>
                    <a:pt x="84" y="48"/>
                    <a:pt x="77" y="4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176240" y="6457479"/>
              <a:ext cx="500910" cy="390342"/>
            </a:xfrm>
            <a:custGeom>
              <a:avLst/>
              <a:gdLst>
                <a:gd name="T0" fmla="*/ 24 w 131"/>
                <a:gd name="T1" fmla="*/ 0 h 102"/>
                <a:gd name="T2" fmla="*/ 31 w 131"/>
                <a:gd name="T3" fmla="*/ 1 h 102"/>
                <a:gd name="T4" fmla="*/ 58 w 131"/>
                <a:gd name="T5" fmla="*/ 21 h 102"/>
                <a:gd name="T6" fmla="*/ 70 w 131"/>
                <a:gd name="T7" fmla="*/ 38 h 102"/>
                <a:gd name="T8" fmla="*/ 131 w 131"/>
                <a:gd name="T9" fmla="*/ 102 h 102"/>
                <a:gd name="T10" fmla="*/ 86 w 131"/>
                <a:gd name="T11" fmla="*/ 102 h 102"/>
                <a:gd name="T12" fmla="*/ 24 w 131"/>
                <a:gd name="T13" fmla="*/ 37 h 102"/>
                <a:gd name="T14" fmla="*/ 24 w 131"/>
                <a:gd name="T15" fmla="*/ 37 h 102"/>
                <a:gd name="T16" fmla="*/ 5 w 131"/>
                <a:gd name="T17" fmla="*/ 12 h 102"/>
                <a:gd name="T18" fmla="*/ 0 w 131"/>
                <a:gd name="T19" fmla="*/ 8 h 102"/>
                <a:gd name="T20" fmla="*/ 21 w 131"/>
                <a:gd name="T21" fmla="*/ 0 h 102"/>
                <a:gd name="T22" fmla="*/ 24 w 131"/>
                <a:gd name="T2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102">
                  <a:moveTo>
                    <a:pt x="24" y="0"/>
                  </a:moveTo>
                  <a:cubicBezTo>
                    <a:pt x="27" y="0"/>
                    <a:pt x="29" y="0"/>
                    <a:pt x="31" y="1"/>
                  </a:cubicBezTo>
                  <a:cubicBezTo>
                    <a:pt x="41" y="3"/>
                    <a:pt x="50" y="11"/>
                    <a:pt x="58" y="21"/>
                  </a:cubicBezTo>
                  <a:cubicBezTo>
                    <a:pt x="62" y="26"/>
                    <a:pt x="66" y="32"/>
                    <a:pt x="70" y="38"/>
                  </a:cubicBezTo>
                  <a:cubicBezTo>
                    <a:pt x="88" y="67"/>
                    <a:pt x="105" y="102"/>
                    <a:pt x="131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59" y="102"/>
                    <a:pt x="43" y="6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18" y="27"/>
                    <a:pt x="12" y="19"/>
                    <a:pt x="5" y="12"/>
                  </a:cubicBezTo>
                  <a:cubicBezTo>
                    <a:pt x="3" y="11"/>
                    <a:pt x="2" y="9"/>
                    <a:pt x="0" y="8"/>
                  </a:cubicBezTo>
                  <a:cubicBezTo>
                    <a:pt x="7" y="3"/>
                    <a:pt x="14" y="0"/>
                    <a:pt x="21" y="0"/>
                  </a:cubicBez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6881814" y="6457480"/>
              <a:ext cx="374725" cy="195171"/>
            </a:xfrm>
            <a:custGeom>
              <a:avLst/>
              <a:gdLst>
                <a:gd name="T0" fmla="*/ 77 w 98"/>
                <a:gd name="T1" fmla="*/ 8 h 51"/>
                <a:gd name="T2" fmla="*/ 60 w 98"/>
                <a:gd name="T3" fmla="*/ 28 h 51"/>
                <a:gd name="T4" fmla="*/ 45 w 98"/>
                <a:gd name="T5" fmla="*/ 51 h 51"/>
                <a:gd name="T6" fmla="*/ 0 w 98"/>
                <a:gd name="T7" fmla="*/ 51 h 51"/>
                <a:gd name="T8" fmla="*/ 53 w 98"/>
                <a:gd name="T9" fmla="*/ 0 h 51"/>
                <a:gd name="T10" fmla="*/ 98 w 98"/>
                <a:gd name="T11" fmla="*/ 0 h 51"/>
                <a:gd name="T12" fmla="*/ 77 w 98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51">
                  <a:moveTo>
                    <a:pt x="77" y="8"/>
                  </a:moveTo>
                  <a:cubicBezTo>
                    <a:pt x="71" y="13"/>
                    <a:pt x="65" y="20"/>
                    <a:pt x="60" y="28"/>
                  </a:cubicBezTo>
                  <a:cubicBezTo>
                    <a:pt x="55" y="35"/>
                    <a:pt x="50" y="43"/>
                    <a:pt x="45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6" y="26"/>
                    <a:pt x="31" y="0"/>
                    <a:pt x="53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1" y="0"/>
                    <a:pt x="84" y="3"/>
                    <a:pt x="77" y="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  INFORMATION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TECHNOLOGY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86617"/>
            <a:ext cx="2926457" cy="195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59" y="1268760"/>
            <a:ext cx="4019418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80118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89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44452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18" y="5147574"/>
            <a:ext cx="7504898" cy="87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78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26968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78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55162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9" r="20009"/>
          <a:stretch>
            <a:fillRect/>
          </a:stretch>
        </p:blipFill>
        <p:spPr bwMode="auto">
          <a:xfrm>
            <a:off x="5940152" y="2708920"/>
            <a:ext cx="2808312" cy="309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98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264696" cy="478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288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4495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093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7522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82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3"/>
            <a:ext cx="7416824" cy="515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927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120680" cy="458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012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52735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89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16663" cy="555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157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599281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151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85382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939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552728" cy="493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407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72501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31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39072"/>
            <a:ext cx="5588776" cy="302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54" y="249911"/>
            <a:ext cx="38671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299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9768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296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112568" cy="598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0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86868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381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10"/>
          </p:nvPr>
        </p:nvSpPr>
        <p:spPr/>
      </p:sp>
      <p:sp>
        <p:nvSpPr>
          <p:cNvPr id="5" name="Subtitle 4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340768"/>
            <a:ext cx="874395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31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10"/>
          </p:nvPr>
        </p:nvSpPr>
        <p:spPr/>
      </p:sp>
      <p:sp>
        <p:nvSpPr>
          <p:cNvPr id="5" name="Subtitle 4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233488"/>
            <a:ext cx="867727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71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3697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59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4871"/>
            <a:ext cx="8810625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414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6976"/>
            <a:ext cx="879069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405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1450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504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72808" cy="54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35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919163"/>
            <a:ext cx="79152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1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5257800" cy="104792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TEKTONIK INDONESIA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8" descr="Glob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1" y="285729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1714488"/>
            <a:ext cx="7781499" cy="403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21564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499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1286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8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764704"/>
            <a:ext cx="798362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57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560840" cy="534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660529"/>
      </p:ext>
    </p:extLst>
  </p:cSld>
  <p:clrMapOvr>
    <a:masterClrMapping/>
  </p:clrMapOvr>
</p:sld>
</file>

<file path=ppt/theme/theme1.xml><?xml version="1.0" encoding="utf-8"?>
<a:theme xmlns:a="http://schemas.openxmlformats.org/drawingml/2006/main" name="StockLayouts Computer &amp; Information Technology TC99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Words>12</Words>
  <Application>Microsoft Office PowerPoint</Application>
  <PresentationFormat>On-screen Show (4:3)</PresentationFormat>
  <Paragraphs>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StockLayouts Computer &amp; Information Technology TC998</vt:lpstr>
      <vt:lpstr>DESKRIPSI SULFIDASI Au, Cu, Ag</vt:lpstr>
      <vt:lpstr>PowerPoint Presentation</vt:lpstr>
      <vt:lpstr>PowerPoint Presentation</vt:lpstr>
      <vt:lpstr>PowerPoint Presentation</vt:lpstr>
      <vt:lpstr>TEKTONIK INDONESIA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StockLayouts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StockLayouts</dc:creator>
  <cp:lastModifiedBy>user</cp:lastModifiedBy>
  <cp:revision>156</cp:revision>
  <dcterms:created xsi:type="dcterms:W3CDTF">2010-07-09T22:21:36Z</dcterms:created>
  <dcterms:modified xsi:type="dcterms:W3CDTF">2018-03-15T08:06:24Z</dcterms:modified>
</cp:coreProperties>
</file>