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4654"/>
  </p:normalViewPr>
  <p:slideViewPr>
    <p:cSldViewPr snapToGrid="0" snapToObjects="1">
      <p:cViewPr>
        <p:scale>
          <a:sx n="87" d="100"/>
          <a:sy n="87" d="100"/>
        </p:scale>
        <p:origin x="8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10/4/21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17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5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10/4/21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of grey curved waves">
            <a:extLst>
              <a:ext uri="{FF2B5EF4-FFF2-40B4-BE49-F238E27FC236}">
                <a16:creationId xmlns:a16="http://schemas.microsoft.com/office/drawing/2014/main" id="{906206B7-AEC8-4BC3-884D-A30F5679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r="2278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1B716DE-7BC7-E741-86CF-DD5A72A94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52" y="428828"/>
            <a:ext cx="7620000" cy="453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21AE9C-9982-EE42-9BE1-58C99C4FA644}"/>
              </a:ext>
            </a:extLst>
          </p:cNvPr>
          <p:cNvSpPr txBox="1"/>
          <p:nvPr/>
        </p:nvSpPr>
        <p:spPr>
          <a:xfrm>
            <a:off x="8921063" y="5112656"/>
            <a:ext cx="3035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TERA NULIUS ?</a:t>
            </a:r>
          </a:p>
        </p:txBody>
      </p:sp>
    </p:spTree>
    <p:extLst>
      <p:ext uri="{BB962C8B-B14F-4D97-AF65-F5344CB8AC3E}">
        <p14:creationId xmlns:p14="http://schemas.microsoft.com/office/powerpoint/2010/main" val="304992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bstract of grey curved waves">
            <a:extLst>
              <a:ext uri="{FF2B5EF4-FFF2-40B4-BE49-F238E27FC236}">
                <a16:creationId xmlns:a16="http://schemas.microsoft.com/office/drawing/2014/main" id="{906206B7-AEC8-4BC3-884D-A30F5679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r="2278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085B0C-7B53-C443-975C-275388FA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644" y="4375241"/>
            <a:ext cx="12383288" cy="3506879"/>
          </a:xfrm>
        </p:spPr>
        <p:txBody>
          <a:bodyPr anchor="ctr">
            <a:normAutofit/>
          </a:bodyPr>
          <a:lstStyle/>
          <a:p>
            <a:r>
              <a:rPr lang="en-US" dirty="0"/>
              <a:t>All Territory belongs to some entity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217AE83-DEB2-B341-A756-E643104A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81" y="458324"/>
            <a:ext cx="762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bstract of grey curved waves">
            <a:extLst>
              <a:ext uri="{FF2B5EF4-FFF2-40B4-BE49-F238E27FC236}">
                <a16:creationId xmlns:a16="http://schemas.microsoft.com/office/drawing/2014/main" id="{906206B7-AEC8-4BC3-884D-A30F5679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r="2278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363A09-5EB7-6644-ADE9-F001A15AD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03" y="214577"/>
            <a:ext cx="8835922" cy="49702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085B0C-7B53-C443-975C-275388FA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644" y="4375241"/>
            <a:ext cx="12383288" cy="3506879"/>
          </a:xfrm>
        </p:spPr>
        <p:txBody>
          <a:bodyPr anchor="ctr">
            <a:normAutofit/>
          </a:bodyPr>
          <a:lstStyle/>
          <a:p>
            <a:r>
              <a:rPr lang="en-US" dirty="0"/>
              <a:t>All Territory belongs to some entity</a:t>
            </a:r>
          </a:p>
        </p:txBody>
      </p:sp>
    </p:spTree>
    <p:extLst>
      <p:ext uri="{BB962C8B-B14F-4D97-AF65-F5344CB8AC3E}">
        <p14:creationId xmlns:p14="http://schemas.microsoft.com/office/powerpoint/2010/main" val="147001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CA312-C313-244D-A7E1-6A074AA32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ID" dirty="0"/>
              <a:t>“There are no longer terra nullius but terra communis.” </a:t>
            </a:r>
            <a:br>
              <a:rPr lang="en-ID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4D8DA-4125-2B4A-8F3B-42963187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en-ID" dirty="0"/>
              <a:t>Prof. </a:t>
            </a:r>
            <a:r>
              <a:rPr lang="en-ID" dirty="0" err="1"/>
              <a:t>dr.</a:t>
            </a:r>
            <a:r>
              <a:rPr lang="en-ID" dirty="0"/>
              <a:t> </a:t>
            </a:r>
            <a:r>
              <a:rPr lang="en-ID" dirty="0" err="1"/>
              <a:t>Liesbeth</a:t>
            </a:r>
            <a:r>
              <a:rPr lang="en-ID" dirty="0"/>
              <a:t> </a:t>
            </a:r>
            <a:r>
              <a:rPr lang="en-ID" dirty="0" err="1"/>
              <a:t>Lijnzaad</a:t>
            </a:r>
            <a:endParaRPr lang="en-US" dirty="0"/>
          </a:p>
        </p:txBody>
      </p:sp>
      <p:pic>
        <p:nvPicPr>
          <p:cNvPr id="4" name="Picture 3" descr="Abstract of grey curved waves">
            <a:extLst>
              <a:ext uri="{FF2B5EF4-FFF2-40B4-BE49-F238E27FC236}">
                <a16:creationId xmlns:a16="http://schemas.microsoft.com/office/drawing/2014/main" id="{906206B7-AEC8-4BC3-884D-A30F5679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r="2278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CA312-C313-244D-A7E1-6A074AA32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502356"/>
            <a:ext cx="5068121" cy="350687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ID" dirty="0"/>
              <a:t>“International law covers the whole world include the oceans and also the moon”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4D8DA-4125-2B4A-8F3B-42963187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6078339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en-ID" dirty="0"/>
              <a:t>Prof. </a:t>
            </a:r>
            <a:r>
              <a:rPr lang="en-ID" dirty="0" err="1"/>
              <a:t>dr.</a:t>
            </a:r>
            <a:r>
              <a:rPr lang="en-ID" dirty="0"/>
              <a:t> </a:t>
            </a:r>
            <a:r>
              <a:rPr lang="en-ID" dirty="0" err="1"/>
              <a:t>Liesbeth</a:t>
            </a:r>
            <a:r>
              <a:rPr lang="en-ID" dirty="0"/>
              <a:t> </a:t>
            </a:r>
            <a:r>
              <a:rPr lang="en-ID" dirty="0" err="1"/>
              <a:t>Lijnzaad</a:t>
            </a:r>
            <a:endParaRPr lang="en-US" dirty="0"/>
          </a:p>
        </p:txBody>
      </p:sp>
      <p:pic>
        <p:nvPicPr>
          <p:cNvPr id="4" name="Picture 3" descr="Abstract of grey curved waves">
            <a:extLst>
              <a:ext uri="{FF2B5EF4-FFF2-40B4-BE49-F238E27FC236}">
                <a16:creationId xmlns:a16="http://schemas.microsoft.com/office/drawing/2014/main" id="{906206B7-AEC8-4BC3-884D-A30F5679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r="2278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D1E8C-0395-054B-B88C-A5D44AF83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58"/>
            <a:ext cx="5532638" cy="36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5608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Aharoni</vt:lpstr>
      <vt:lpstr>Arial</vt:lpstr>
      <vt:lpstr>Avenir Next LT Pro</vt:lpstr>
      <vt:lpstr>PrismaticVTI</vt:lpstr>
      <vt:lpstr>PowerPoint Presentation</vt:lpstr>
      <vt:lpstr>All Territory belongs to some entity</vt:lpstr>
      <vt:lpstr>All Territory belongs to some entity</vt:lpstr>
      <vt:lpstr>“There are no longer terra nullius but terra communis.”  </vt:lpstr>
      <vt:lpstr>“International law covers the whole world include the oceans and also the moon”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Havez Muhammad</dc:creator>
  <cp:lastModifiedBy>Havez Muhammad</cp:lastModifiedBy>
  <cp:revision>1</cp:revision>
  <dcterms:created xsi:type="dcterms:W3CDTF">2021-10-04T00:15:11Z</dcterms:created>
  <dcterms:modified xsi:type="dcterms:W3CDTF">2021-10-04T01:54:04Z</dcterms:modified>
</cp:coreProperties>
</file>