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C2997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FAFDF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C2997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rgbClr val="C2997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70422" y="567920"/>
            <a:ext cx="7708900" cy="224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rgbClr val="C29973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215" y="3477426"/>
            <a:ext cx="7989570" cy="426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FAFDF4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56245" cy="10287000"/>
            <a:chOff x="0" y="0"/>
            <a:chExt cx="805624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153025" cy="10287000"/>
            </a:xfrm>
            <a:custGeom>
              <a:avLst/>
              <a:gdLst/>
              <a:ahLst/>
              <a:cxnLst/>
              <a:rect l="l" t="t" r="r" b="b"/>
              <a:pathLst>
                <a:path w="5153025" h="10287000">
                  <a:moveTo>
                    <a:pt x="0" y="10286999"/>
                  </a:moveTo>
                  <a:lnTo>
                    <a:pt x="0" y="0"/>
                  </a:lnTo>
                  <a:lnTo>
                    <a:pt x="5152485" y="0"/>
                  </a:lnTo>
                  <a:lnTo>
                    <a:pt x="5152485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29973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706" y="1119393"/>
              <a:ext cx="5753099" cy="80486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10668" y="6351628"/>
            <a:ext cx="551815" cy="311531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3450" spc="125" b="1">
                <a:solidFill>
                  <a:srgbClr val="FF5757"/>
                </a:solidFill>
                <a:latin typeface="Tahoma"/>
                <a:cs typeface="Tahoma"/>
              </a:rPr>
              <a:t>PENDIDIKAN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668" y="820581"/>
            <a:ext cx="551815" cy="526923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3450" spc="250" b="1">
                <a:solidFill>
                  <a:srgbClr val="FF5757"/>
                </a:solidFill>
                <a:latin typeface="Tahoma"/>
                <a:cs typeface="Tahoma"/>
              </a:rPr>
              <a:t>KEWARGANEGARAAN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27048" y="1162603"/>
            <a:ext cx="4677410" cy="27774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9000" spc="-170"/>
              <a:t>K</a:t>
            </a:r>
            <a:r>
              <a:rPr dirty="0" sz="9000" spc="-770"/>
              <a:t>O</a:t>
            </a:r>
            <a:r>
              <a:rPr dirty="0" sz="9000" spc="-675"/>
              <a:t>N</a:t>
            </a:r>
            <a:r>
              <a:rPr dirty="0" sz="9000" spc="-1220"/>
              <a:t>T</a:t>
            </a:r>
            <a:r>
              <a:rPr dirty="0" sz="9000" spc="185"/>
              <a:t>R</a:t>
            </a:r>
            <a:r>
              <a:rPr dirty="0" sz="9000" spc="-459"/>
              <a:t>A</a:t>
            </a:r>
            <a:r>
              <a:rPr dirty="0" sz="9000" spc="-290"/>
              <a:t>K  </a:t>
            </a:r>
            <a:r>
              <a:rPr dirty="0" sz="9000" spc="-415"/>
              <a:t>KULIAH,</a:t>
            </a:r>
            <a:endParaRPr sz="9000"/>
          </a:p>
        </p:txBody>
      </p:sp>
      <p:sp>
        <p:nvSpPr>
          <p:cNvPr id="8" name="object 8"/>
          <p:cNvSpPr txBox="1"/>
          <p:nvPr/>
        </p:nvSpPr>
        <p:spPr>
          <a:xfrm>
            <a:off x="8827048" y="3914413"/>
            <a:ext cx="6728459" cy="4153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9000" spc="-375" b="1">
                <a:solidFill>
                  <a:srgbClr val="C29973"/>
                </a:solidFill>
                <a:latin typeface="Trebuchet MS"/>
                <a:cs typeface="Trebuchet MS"/>
              </a:rPr>
              <a:t>HAKIKAT</a:t>
            </a:r>
            <a:r>
              <a:rPr dirty="0" sz="9000" spc="5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9000" spc="-545" b="1">
                <a:solidFill>
                  <a:srgbClr val="C29973"/>
                </a:solidFill>
                <a:latin typeface="Trebuchet MS"/>
                <a:cs typeface="Trebuchet MS"/>
              </a:rPr>
              <a:t>DAN </a:t>
            </a:r>
            <a:r>
              <a:rPr dirty="0" sz="9000" spc="-2700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9000" spc="-530" b="1">
                <a:solidFill>
                  <a:srgbClr val="C29973"/>
                </a:solidFill>
                <a:latin typeface="Trebuchet MS"/>
                <a:cs typeface="Trebuchet MS"/>
              </a:rPr>
              <a:t>PENGANTAR </a:t>
            </a:r>
            <a:r>
              <a:rPr dirty="0" sz="9000" spc="-52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9000" spc="-210" b="1">
                <a:solidFill>
                  <a:srgbClr val="C29973"/>
                </a:solidFill>
                <a:latin typeface="Trebuchet MS"/>
                <a:cs typeface="Trebuchet MS"/>
              </a:rPr>
              <a:t>PPKN</a:t>
            </a:r>
            <a:endParaRPr sz="9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9748" y="8513541"/>
            <a:ext cx="9175750" cy="817244"/>
          </a:xfrm>
          <a:prstGeom prst="rect">
            <a:avLst/>
          </a:prstGeom>
          <a:solidFill>
            <a:srgbClr val="C29973"/>
          </a:solidFill>
        </p:spPr>
        <p:txBody>
          <a:bodyPr wrap="square" lIns="0" tIns="0" rIns="0" bIns="0" rtlCol="0" vert="horz">
            <a:spAutoFit/>
          </a:bodyPr>
          <a:lstStyle/>
          <a:p>
            <a:pPr marL="320675">
              <a:lnSpc>
                <a:spcPts val="2780"/>
              </a:lnSpc>
              <a:tabLst>
                <a:tab pos="1512570" algn="l"/>
              </a:tabLst>
            </a:pPr>
            <a:r>
              <a:rPr dirty="0" sz="2500" spc="250" i="1">
                <a:solidFill>
                  <a:srgbClr val="FAFDF4"/>
                </a:solidFill>
                <a:latin typeface="Trebuchet MS"/>
                <a:cs typeface="Trebuchet MS"/>
              </a:rPr>
              <a:t>MKWU	</a:t>
            </a:r>
            <a:r>
              <a:rPr dirty="0" sz="2500" spc="130" i="1">
                <a:solidFill>
                  <a:srgbClr val="FAFDF4"/>
                </a:solidFill>
                <a:latin typeface="Trebuchet MS"/>
                <a:cs typeface="Trebuchet MS"/>
              </a:rPr>
              <a:t>UNIVERSITAS</a:t>
            </a:r>
            <a:r>
              <a:rPr dirty="0" sz="2500" spc="-8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2500" spc="160" i="1">
                <a:solidFill>
                  <a:srgbClr val="FAFDF4"/>
                </a:solidFill>
                <a:latin typeface="Trebuchet MS"/>
                <a:cs typeface="Trebuchet MS"/>
              </a:rPr>
              <a:t>LAMPUNG</a:t>
            </a:r>
            <a:endParaRPr sz="2500">
              <a:latin typeface="Trebuchet MS"/>
              <a:cs typeface="Trebuchet MS"/>
            </a:endParaRPr>
          </a:p>
          <a:p>
            <a:pPr marL="320675">
              <a:lnSpc>
                <a:spcPts val="2860"/>
              </a:lnSpc>
              <a:spcBef>
                <a:spcPts val="790"/>
              </a:spcBef>
            </a:pPr>
            <a:r>
              <a:rPr dirty="0" sz="2500" spc="175" i="1">
                <a:solidFill>
                  <a:srgbClr val="FAFDF4"/>
                </a:solidFill>
                <a:latin typeface="Trebuchet MS"/>
                <a:cs typeface="Trebuchet MS"/>
              </a:rPr>
              <a:t>2021/2022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5"/>
            <a:ext cx="6282055" cy="10287000"/>
            <a:chOff x="0" y="5"/>
            <a:chExt cx="628205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89094"/>
              <a:ext cx="6281909" cy="50979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"/>
              <a:ext cx="6271895" cy="5299075"/>
            </a:xfrm>
            <a:custGeom>
              <a:avLst/>
              <a:gdLst/>
              <a:ahLst/>
              <a:cxnLst/>
              <a:rect l="l" t="t" r="r" b="b"/>
              <a:pathLst>
                <a:path w="6271895" h="5299075">
                  <a:moveTo>
                    <a:pt x="6271389" y="5298971"/>
                  </a:moveTo>
                  <a:lnTo>
                    <a:pt x="0" y="5298971"/>
                  </a:lnTo>
                  <a:lnTo>
                    <a:pt x="0" y="0"/>
                  </a:lnTo>
                  <a:lnTo>
                    <a:pt x="6271389" y="0"/>
                  </a:lnTo>
                  <a:lnTo>
                    <a:pt x="6271389" y="5298971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364986" y="4887340"/>
            <a:ext cx="11373485" cy="2514600"/>
          </a:xfrm>
          <a:custGeom>
            <a:avLst/>
            <a:gdLst/>
            <a:ahLst/>
            <a:cxnLst/>
            <a:rect l="l" t="t" r="r" b="b"/>
            <a:pathLst>
              <a:path w="11373485" h="2514600">
                <a:moveTo>
                  <a:pt x="11373002" y="0"/>
                </a:moveTo>
                <a:lnTo>
                  <a:pt x="11312042" y="0"/>
                </a:lnTo>
                <a:lnTo>
                  <a:pt x="11312042" y="2455138"/>
                </a:lnTo>
                <a:lnTo>
                  <a:pt x="59690" y="2455138"/>
                </a:lnTo>
                <a:lnTo>
                  <a:pt x="59690" y="60718"/>
                </a:lnTo>
                <a:lnTo>
                  <a:pt x="11311725" y="60718"/>
                </a:lnTo>
                <a:lnTo>
                  <a:pt x="11311725" y="0"/>
                </a:lnTo>
                <a:lnTo>
                  <a:pt x="59690" y="0"/>
                </a:lnTo>
                <a:lnTo>
                  <a:pt x="59448" y="0"/>
                </a:lnTo>
                <a:lnTo>
                  <a:pt x="0" y="0"/>
                </a:lnTo>
                <a:lnTo>
                  <a:pt x="0" y="2514600"/>
                </a:lnTo>
                <a:lnTo>
                  <a:pt x="59690" y="2514600"/>
                </a:lnTo>
                <a:lnTo>
                  <a:pt x="11312042" y="2514600"/>
                </a:lnTo>
                <a:lnTo>
                  <a:pt x="11373002" y="2514600"/>
                </a:lnTo>
                <a:lnTo>
                  <a:pt x="11373002" y="0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95537"/>
            <a:ext cx="6280915" cy="489146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4210" y="1257577"/>
            <a:ext cx="5462905" cy="21158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20"/>
              </a:spcBef>
            </a:pPr>
            <a:r>
              <a:rPr dirty="0" sz="4550" spc="-125" b="1">
                <a:solidFill>
                  <a:srgbClr val="C29973"/>
                </a:solidFill>
                <a:latin typeface="Trebuchet MS"/>
                <a:cs typeface="Trebuchet MS"/>
              </a:rPr>
              <a:t>APAKAH</a:t>
            </a:r>
            <a:r>
              <a:rPr dirty="0" sz="4550" spc="10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70" b="1">
                <a:solidFill>
                  <a:srgbClr val="C29973"/>
                </a:solidFill>
                <a:latin typeface="Trebuchet MS"/>
                <a:cs typeface="Trebuchet MS"/>
              </a:rPr>
              <a:t>PENDIDIKAN </a:t>
            </a:r>
            <a:r>
              <a:rPr dirty="0" sz="4550" spc="-135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210" b="1">
                <a:solidFill>
                  <a:srgbClr val="C29973"/>
                </a:solidFill>
                <a:latin typeface="Trebuchet MS"/>
                <a:cs typeface="Trebuchet MS"/>
              </a:rPr>
              <a:t>KEWARGANEGARAAN </a:t>
            </a:r>
            <a:r>
              <a:rPr dirty="0" sz="4550" spc="-204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65" b="1">
                <a:solidFill>
                  <a:srgbClr val="C29973"/>
                </a:solidFill>
                <a:latin typeface="Trebuchet MS"/>
                <a:cs typeface="Trebuchet MS"/>
              </a:rPr>
              <a:t>ITU?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32324" y="688500"/>
            <a:ext cx="5877560" cy="688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50" spc="250" i="1">
                <a:solidFill>
                  <a:srgbClr val="FAFDF4"/>
                </a:solidFill>
                <a:latin typeface="Trebuchet MS"/>
                <a:cs typeface="Trebuchet MS"/>
              </a:rPr>
              <a:t>SECARA</a:t>
            </a:r>
            <a:r>
              <a:rPr dirty="0" sz="4350" spc="17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350" spc="254" i="1">
                <a:solidFill>
                  <a:srgbClr val="FAFDF4"/>
                </a:solidFill>
                <a:latin typeface="Trebuchet MS"/>
                <a:cs typeface="Trebuchet MS"/>
              </a:rPr>
              <a:t>ETIMOLOGIS</a:t>
            </a:r>
            <a:endParaRPr sz="4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2324" y="2209457"/>
            <a:ext cx="11262360" cy="2291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99490">
              <a:lnSpc>
                <a:spcPct val="108700"/>
              </a:lnSpc>
              <a:spcBef>
                <a:spcPts val="95"/>
              </a:spcBef>
            </a:pPr>
            <a:r>
              <a:rPr dirty="0" sz="4100" spc="85" i="1">
                <a:solidFill>
                  <a:srgbClr val="FAFDF4"/>
                </a:solidFill>
                <a:latin typeface="Trebuchet MS"/>
                <a:cs typeface="Trebuchet MS"/>
              </a:rPr>
              <a:t>istilah</a:t>
            </a:r>
            <a:r>
              <a:rPr dirty="0" sz="4100" spc="22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05" i="1">
                <a:solidFill>
                  <a:srgbClr val="FAFDF4"/>
                </a:solidFill>
                <a:latin typeface="Trebuchet MS"/>
                <a:cs typeface="Trebuchet MS"/>
              </a:rPr>
              <a:t>pendidikan,</a:t>
            </a:r>
            <a:r>
              <a:rPr dirty="0" sz="4100" spc="225" i="1">
                <a:solidFill>
                  <a:srgbClr val="FAFDF4"/>
                </a:solidFill>
                <a:latin typeface="Trebuchet MS"/>
                <a:cs typeface="Trebuchet MS"/>
              </a:rPr>
              <a:t> Kamus </a:t>
            </a:r>
            <a:r>
              <a:rPr dirty="0" sz="4100" spc="160" i="1">
                <a:solidFill>
                  <a:srgbClr val="FAFDF4"/>
                </a:solidFill>
                <a:latin typeface="Trebuchet MS"/>
                <a:cs typeface="Trebuchet MS"/>
              </a:rPr>
              <a:t>Umum</a:t>
            </a:r>
            <a:r>
              <a:rPr dirty="0" sz="4100" spc="22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235" i="1">
                <a:solidFill>
                  <a:srgbClr val="FAFDF4"/>
                </a:solidFill>
                <a:latin typeface="Trebuchet MS"/>
                <a:cs typeface="Trebuchet MS"/>
              </a:rPr>
              <a:t>Bahasa </a:t>
            </a:r>
            <a:r>
              <a:rPr dirty="0" sz="4100" spc="-122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75" i="1">
                <a:solidFill>
                  <a:srgbClr val="FAFDF4"/>
                </a:solidFill>
                <a:latin typeface="Trebuchet MS"/>
                <a:cs typeface="Trebuchet MS"/>
              </a:rPr>
              <a:t>Indonesia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235" i="1">
                <a:solidFill>
                  <a:srgbClr val="FAFDF4"/>
                </a:solidFill>
                <a:latin typeface="Trebuchet MS"/>
                <a:cs typeface="Trebuchet MS"/>
              </a:rPr>
              <a:t>(KUBI)</a:t>
            </a:r>
            <a:endParaRPr sz="4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dirty="0" sz="3950" spc="10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80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3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90" b="1" i="1">
                <a:solidFill>
                  <a:srgbClr val="FAFDF4"/>
                </a:solidFill>
                <a:latin typeface="Trebuchet MS"/>
                <a:cs typeface="Trebuchet MS"/>
              </a:rPr>
              <a:t>c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2324" y="4475200"/>
            <a:ext cx="11304905" cy="5292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3950" spc="-175" b="1" i="1">
                <a:solidFill>
                  <a:srgbClr val="FAFDF4"/>
                </a:solidFill>
                <a:latin typeface="Trebuchet MS"/>
                <a:cs typeface="Trebuchet MS"/>
              </a:rPr>
              <a:t>mewujudkan </a:t>
            </a:r>
            <a:r>
              <a:rPr dirty="0" sz="3950" spc="-200" b="1" i="1">
                <a:solidFill>
                  <a:srgbClr val="FAFDF4"/>
                </a:solidFill>
                <a:latin typeface="Trebuchet MS"/>
                <a:cs typeface="Trebuchet MS"/>
              </a:rPr>
              <a:t>suasana 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belajar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dan </a:t>
            </a:r>
            <a:r>
              <a:rPr dirty="0" sz="3950" spc="-250" b="1" i="1">
                <a:solidFill>
                  <a:srgbClr val="FAFDF4"/>
                </a:solidFill>
                <a:latin typeface="Trebuchet MS"/>
                <a:cs typeface="Trebuchet MS"/>
              </a:rPr>
              <a:t>proses 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185" b="1" i="1">
                <a:solidFill>
                  <a:srgbClr val="FAFDF4"/>
                </a:solidFill>
                <a:latin typeface="Trebuchet MS"/>
                <a:cs typeface="Trebuchet MS"/>
              </a:rPr>
              <a:t>b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500" b="1" i="1">
                <a:solidFill>
                  <a:srgbClr val="FAFDF4"/>
                </a:solidFill>
                <a:latin typeface="Trebuchet MS"/>
                <a:cs typeface="Trebuchet MS"/>
              </a:rPr>
              <a:t>j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6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3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190" b="1" i="1">
                <a:solidFill>
                  <a:srgbClr val="FAFDF4"/>
                </a:solidFill>
                <a:latin typeface="Trebuchet MS"/>
                <a:cs typeface="Trebuchet MS"/>
              </a:rPr>
              <a:t>c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f  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6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185" b="1" i="1">
                <a:solidFill>
                  <a:srgbClr val="FAFDF4"/>
                </a:solidFill>
                <a:latin typeface="Trebuchet MS"/>
                <a:cs typeface="Trebuchet MS"/>
              </a:rPr>
              <a:t>b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6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00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950" spc="-30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60" b="1" i="1">
                <a:solidFill>
                  <a:srgbClr val="FAFDF4"/>
                </a:solidFill>
                <a:latin typeface="Trebuchet MS"/>
                <a:cs typeface="Trebuchet MS"/>
              </a:rPr>
              <a:t>i  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80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6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aa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565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6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9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495" b="1" i="1">
                <a:solidFill>
                  <a:srgbClr val="FAFDF4"/>
                </a:solidFill>
                <a:latin typeface="Trebuchet MS"/>
                <a:cs typeface="Trebuchet MS"/>
              </a:rPr>
              <a:t>,  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3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185" b="1" i="1">
                <a:solidFill>
                  <a:srgbClr val="FAFDF4"/>
                </a:solidFill>
                <a:latin typeface="Trebuchet MS"/>
                <a:cs typeface="Trebuchet MS"/>
              </a:rPr>
              <a:t>b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565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190" b="1" i="1">
                <a:solidFill>
                  <a:srgbClr val="FAFDF4"/>
                </a:solidFill>
                <a:latin typeface="Trebuchet MS"/>
                <a:cs typeface="Trebuchet MS"/>
              </a:rPr>
              <a:t>c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6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950" spc="-565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8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2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950" spc="-45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950" spc="-24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950" spc="-24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950" spc="-26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950" spc="-565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29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950" spc="-27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950" spc="-200" b="1" i="1">
                <a:solidFill>
                  <a:srgbClr val="FAFDF4"/>
                </a:solidFill>
                <a:latin typeface="Trebuchet MS"/>
                <a:cs typeface="Trebuchet MS"/>
              </a:rPr>
              <a:t>a  </a:t>
            </a:r>
            <a:r>
              <a:rPr dirty="0" sz="3950" spc="-225" b="1" i="1">
                <a:solidFill>
                  <a:srgbClr val="FAFDF4"/>
                </a:solidFill>
                <a:latin typeface="Trebuchet MS"/>
                <a:cs typeface="Trebuchet MS"/>
              </a:rPr>
              <a:t>keterampilan </a:t>
            </a:r>
            <a:r>
              <a:rPr dirty="0" sz="3950" spc="-190" b="1" i="1">
                <a:solidFill>
                  <a:srgbClr val="FAFDF4"/>
                </a:solidFill>
                <a:latin typeface="Trebuchet MS"/>
                <a:cs typeface="Trebuchet MS"/>
              </a:rPr>
              <a:t>yang </a:t>
            </a:r>
            <a:r>
              <a:rPr dirty="0" sz="3950" spc="-195" b="1" i="1">
                <a:solidFill>
                  <a:srgbClr val="FAFDF4"/>
                </a:solidFill>
                <a:latin typeface="Trebuchet MS"/>
                <a:cs typeface="Trebuchet MS"/>
              </a:rPr>
              <a:t>diperlukan </a:t>
            </a:r>
            <a:r>
              <a:rPr dirty="0" sz="3950" spc="-260" b="1" i="1">
                <a:solidFill>
                  <a:srgbClr val="FAFDF4"/>
                </a:solidFill>
                <a:latin typeface="Trebuchet MS"/>
                <a:cs typeface="Trebuchet MS"/>
              </a:rPr>
              <a:t>dirinya, masyarakat, </a:t>
            </a:r>
            <a:r>
              <a:rPr dirty="0" sz="3950" spc="-254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00" b="1" i="1">
                <a:solidFill>
                  <a:srgbClr val="FAFDF4"/>
                </a:solidFill>
                <a:latin typeface="Trebuchet MS"/>
                <a:cs typeface="Trebuchet MS"/>
              </a:rPr>
              <a:t>bangsa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80" b="1" i="1">
                <a:solidFill>
                  <a:srgbClr val="FAFDF4"/>
                </a:solidFill>
                <a:latin typeface="Trebuchet MS"/>
                <a:cs typeface="Trebuchet MS"/>
              </a:rPr>
              <a:t>dan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70" b="1" i="1">
                <a:solidFill>
                  <a:srgbClr val="FAFDF4"/>
                </a:solidFill>
                <a:latin typeface="Trebuchet MS"/>
                <a:cs typeface="Trebuchet MS"/>
              </a:rPr>
              <a:t>negara.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80" b="1" i="1">
                <a:solidFill>
                  <a:srgbClr val="FAFDF4"/>
                </a:solidFill>
                <a:latin typeface="Trebuchet MS"/>
                <a:cs typeface="Trebuchet MS"/>
              </a:rPr>
              <a:t>(UU</a:t>
            </a:r>
            <a:r>
              <a:rPr dirty="0" sz="3950" spc="-34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95" b="1" i="1">
                <a:solidFill>
                  <a:srgbClr val="FAFDF4"/>
                </a:solidFill>
                <a:latin typeface="Trebuchet MS"/>
                <a:cs typeface="Trebuchet MS"/>
              </a:rPr>
              <a:t>No.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5" b="1" i="1">
                <a:solidFill>
                  <a:srgbClr val="FAFDF4"/>
                </a:solidFill>
                <a:latin typeface="Trebuchet MS"/>
                <a:cs typeface="Trebuchet MS"/>
              </a:rPr>
              <a:t>20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190" b="1" i="1">
                <a:solidFill>
                  <a:srgbClr val="FAFDF4"/>
                </a:solidFill>
                <a:latin typeface="Trebuchet MS"/>
                <a:cs typeface="Trebuchet MS"/>
              </a:rPr>
              <a:t>Tahun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b="1" i="1">
                <a:solidFill>
                  <a:srgbClr val="FAFDF4"/>
                </a:solidFill>
                <a:latin typeface="Trebuchet MS"/>
                <a:cs typeface="Trebuchet MS"/>
              </a:rPr>
              <a:t>2003</a:t>
            </a:r>
            <a:r>
              <a:rPr dirty="0" sz="3950" spc="-34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04" b="1" i="1">
                <a:solidFill>
                  <a:srgbClr val="FAFDF4"/>
                </a:solidFill>
                <a:latin typeface="Trebuchet MS"/>
                <a:cs typeface="Trebuchet MS"/>
              </a:rPr>
              <a:t>Pasal</a:t>
            </a:r>
            <a:r>
              <a:rPr dirty="0" sz="3950" spc="-3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950" spc="-295" b="1" i="1">
                <a:solidFill>
                  <a:srgbClr val="FAFDF4"/>
                </a:solidFill>
                <a:latin typeface="Trebuchet MS"/>
                <a:cs typeface="Trebuchet MS"/>
              </a:rPr>
              <a:t>1).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282055" cy="10287000"/>
            <a:chOff x="0" y="0"/>
            <a:chExt cx="628205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89088"/>
              <a:ext cx="6281909" cy="50979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6271895" cy="5299075"/>
            </a:xfrm>
            <a:custGeom>
              <a:avLst/>
              <a:gdLst/>
              <a:ahLst/>
              <a:cxnLst/>
              <a:rect l="l" t="t" r="r" b="b"/>
              <a:pathLst>
                <a:path w="6271895" h="5299075">
                  <a:moveTo>
                    <a:pt x="0" y="0"/>
                  </a:moveTo>
                  <a:lnTo>
                    <a:pt x="6271389" y="0"/>
                  </a:lnTo>
                  <a:lnTo>
                    <a:pt x="6271389" y="5298971"/>
                  </a:lnTo>
                  <a:lnTo>
                    <a:pt x="0" y="52989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6364986" y="4887327"/>
            <a:ext cx="11373485" cy="2514600"/>
          </a:xfrm>
          <a:custGeom>
            <a:avLst/>
            <a:gdLst/>
            <a:ahLst/>
            <a:cxnLst/>
            <a:rect l="l" t="t" r="r" b="b"/>
            <a:pathLst>
              <a:path w="11373485" h="2514600">
                <a:moveTo>
                  <a:pt x="11373002" y="0"/>
                </a:moveTo>
                <a:lnTo>
                  <a:pt x="11312042" y="0"/>
                </a:lnTo>
                <a:lnTo>
                  <a:pt x="11312042" y="2455151"/>
                </a:lnTo>
                <a:lnTo>
                  <a:pt x="59690" y="2455151"/>
                </a:lnTo>
                <a:lnTo>
                  <a:pt x="59690" y="60718"/>
                </a:lnTo>
                <a:lnTo>
                  <a:pt x="11311725" y="60718"/>
                </a:lnTo>
                <a:lnTo>
                  <a:pt x="11311725" y="0"/>
                </a:lnTo>
                <a:lnTo>
                  <a:pt x="59690" y="0"/>
                </a:lnTo>
                <a:lnTo>
                  <a:pt x="59448" y="0"/>
                </a:lnTo>
                <a:lnTo>
                  <a:pt x="0" y="0"/>
                </a:lnTo>
                <a:lnTo>
                  <a:pt x="0" y="2514600"/>
                </a:lnTo>
                <a:lnTo>
                  <a:pt x="59690" y="2514600"/>
                </a:lnTo>
                <a:lnTo>
                  <a:pt x="11312042" y="2514600"/>
                </a:lnTo>
                <a:lnTo>
                  <a:pt x="11373002" y="2514600"/>
                </a:lnTo>
                <a:lnTo>
                  <a:pt x="11373002" y="0"/>
                </a:lnTo>
                <a:close/>
              </a:path>
            </a:pathLst>
          </a:custGeom>
          <a:solidFill>
            <a:srgbClr val="532E1C">
              <a:alpha val="297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95531"/>
            <a:ext cx="6280915" cy="48914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4210" y="1257566"/>
            <a:ext cx="5462905" cy="21158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20"/>
              </a:spcBef>
            </a:pPr>
            <a:r>
              <a:rPr dirty="0" sz="4550" spc="-125" b="1">
                <a:solidFill>
                  <a:srgbClr val="C29973"/>
                </a:solidFill>
                <a:latin typeface="Trebuchet MS"/>
                <a:cs typeface="Trebuchet MS"/>
              </a:rPr>
              <a:t>APAKAH</a:t>
            </a:r>
            <a:r>
              <a:rPr dirty="0" sz="4550" spc="10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70" b="1">
                <a:solidFill>
                  <a:srgbClr val="C29973"/>
                </a:solidFill>
                <a:latin typeface="Trebuchet MS"/>
                <a:cs typeface="Trebuchet MS"/>
              </a:rPr>
              <a:t>PENDIDIKAN </a:t>
            </a:r>
            <a:r>
              <a:rPr dirty="0" sz="4550" spc="-135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210" b="1">
                <a:solidFill>
                  <a:srgbClr val="C29973"/>
                </a:solidFill>
                <a:latin typeface="Trebuchet MS"/>
                <a:cs typeface="Trebuchet MS"/>
              </a:rPr>
              <a:t>KEWARGANEGARAAN </a:t>
            </a:r>
            <a:r>
              <a:rPr dirty="0" sz="4550" spc="-204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4550" spc="-65" b="1">
                <a:solidFill>
                  <a:srgbClr val="C29973"/>
                </a:solidFill>
                <a:latin typeface="Trebuchet MS"/>
                <a:cs typeface="Trebuchet MS"/>
              </a:rPr>
              <a:t>ITU?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52127" y="517878"/>
            <a:ext cx="4319905" cy="7340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50" spc="15" i="1">
                <a:solidFill>
                  <a:srgbClr val="FAFDF4"/>
                </a:solidFill>
                <a:latin typeface="Trebuchet MS"/>
                <a:cs typeface="Trebuchet MS"/>
              </a:rPr>
              <a:t>Secara</a:t>
            </a:r>
            <a:r>
              <a:rPr dirty="0" sz="4650" spc="17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650" spc="-55" i="1">
                <a:solidFill>
                  <a:srgbClr val="FAFDF4"/>
                </a:solidFill>
                <a:latin typeface="Trebuchet MS"/>
                <a:cs typeface="Trebuchet MS"/>
              </a:rPr>
              <a:t>Teoritis</a:t>
            </a:r>
            <a:endParaRPr sz="46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7908" y="1209516"/>
            <a:ext cx="10393045" cy="3616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2875">
              <a:lnSpc>
                <a:spcPct val="108700"/>
              </a:lnSpc>
              <a:spcBef>
                <a:spcPts val="95"/>
              </a:spcBef>
            </a:pPr>
            <a:r>
              <a:rPr dirty="0" sz="4100" spc="110" i="1">
                <a:solidFill>
                  <a:srgbClr val="FAFDF4"/>
                </a:solidFill>
                <a:latin typeface="Trebuchet MS"/>
                <a:cs typeface="Trebuchet MS"/>
              </a:rPr>
              <a:t>Berikut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25" i="1">
                <a:solidFill>
                  <a:srgbClr val="FAFDF4"/>
                </a:solidFill>
                <a:latin typeface="Trebuchet MS"/>
                <a:cs typeface="Trebuchet MS"/>
              </a:rPr>
              <a:t>ini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30" i="1">
                <a:solidFill>
                  <a:srgbClr val="FAFDF4"/>
                </a:solidFill>
                <a:latin typeface="Trebuchet MS"/>
                <a:cs typeface="Trebuchet MS"/>
              </a:rPr>
              <a:t>ditampilkan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10" i="1">
                <a:solidFill>
                  <a:srgbClr val="FAFDF4"/>
                </a:solidFill>
                <a:latin typeface="Trebuchet MS"/>
                <a:cs typeface="Trebuchet MS"/>
              </a:rPr>
              <a:t>satu</a:t>
            </a:r>
            <a:r>
              <a:rPr dirty="0" sz="4100" spc="22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75" i="1">
                <a:solidFill>
                  <a:srgbClr val="FAFDF4"/>
                </a:solidFill>
                <a:latin typeface="Trebuchet MS"/>
                <a:cs typeface="Trebuchet MS"/>
              </a:rPr>
              <a:t>definisi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305" i="1">
                <a:solidFill>
                  <a:srgbClr val="FAFDF4"/>
                </a:solidFill>
                <a:latin typeface="Trebuchet MS"/>
                <a:cs typeface="Trebuchet MS"/>
              </a:rPr>
              <a:t>PKn </a:t>
            </a:r>
            <a:r>
              <a:rPr dirty="0" sz="4100" spc="-122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90" i="1">
                <a:solidFill>
                  <a:srgbClr val="FAFDF4"/>
                </a:solidFill>
                <a:latin typeface="Trebuchet MS"/>
                <a:cs typeface="Trebuchet MS"/>
              </a:rPr>
              <a:t>menurut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40" i="1">
                <a:solidFill>
                  <a:srgbClr val="FAFDF4"/>
                </a:solidFill>
                <a:latin typeface="Trebuchet MS"/>
                <a:cs typeface="Trebuchet MS"/>
              </a:rPr>
              <a:t>M.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30" i="1">
                <a:solidFill>
                  <a:srgbClr val="FAFDF4"/>
                </a:solidFill>
                <a:latin typeface="Trebuchet MS"/>
                <a:cs typeface="Trebuchet MS"/>
              </a:rPr>
              <a:t>Nu’man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135" i="1">
                <a:solidFill>
                  <a:srgbClr val="FAFDF4"/>
                </a:solidFill>
                <a:latin typeface="Trebuchet MS"/>
                <a:cs typeface="Trebuchet MS"/>
              </a:rPr>
              <a:t>Somantri</a:t>
            </a:r>
            <a:r>
              <a:rPr dirty="0" sz="4100" spc="21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315" i="1">
                <a:solidFill>
                  <a:srgbClr val="FAFDF4"/>
                </a:solidFill>
                <a:latin typeface="Trebuchet MS"/>
                <a:cs typeface="Trebuchet MS"/>
              </a:rPr>
              <a:t>(2001)</a:t>
            </a:r>
            <a:endParaRPr sz="4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4100" spc="135" i="1">
                <a:solidFill>
                  <a:srgbClr val="FAFDF4"/>
                </a:solidFill>
                <a:latin typeface="Trebuchet MS"/>
                <a:cs typeface="Trebuchet MS"/>
              </a:rPr>
              <a:t>sebagai</a:t>
            </a:r>
            <a:r>
              <a:rPr dirty="0" sz="4100" spc="18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4100" spc="30" i="1">
                <a:solidFill>
                  <a:srgbClr val="FAFDF4"/>
                </a:solidFill>
                <a:latin typeface="Trebuchet MS"/>
                <a:cs typeface="Trebuchet MS"/>
              </a:rPr>
              <a:t>berikut:</a:t>
            </a:r>
            <a:endParaRPr sz="4100">
              <a:latin typeface="Trebuchet MS"/>
              <a:cs typeface="Trebuchet MS"/>
            </a:endParaRPr>
          </a:p>
          <a:p>
            <a:pPr marL="12700" marR="359410">
              <a:lnSpc>
                <a:spcPct val="125000"/>
              </a:lnSpc>
              <a:spcBef>
                <a:spcPts val="1285"/>
              </a:spcBef>
            </a:pPr>
            <a:r>
              <a:rPr dirty="0" sz="3650" spc="10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1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110" b="1" i="1">
                <a:solidFill>
                  <a:srgbClr val="FAFDF4"/>
                </a:solidFill>
                <a:latin typeface="Trebuchet MS"/>
                <a:cs typeface="Trebuchet MS"/>
              </a:rPr>
              <a:t>w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150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150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2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70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150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m 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70" b="1" i="1">
                <a:solidFill>
                  <a:srgbClr val="FAFDF4"/>
                </a:solidFill>
                <a:latin typeface="Trebuchet MS"/>
                <a:cs typeface="Trebuchet MS"/>
              </a:rPr>
              <a:t>b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11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22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110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7908" y="4800270"/>
            <a:ext cx="10967720" cy="489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diperluas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0" b="1" i="1">
                <a:solidFill>
                  <a:srgbClr val="FAFDF4"/>
                </a:solidFill>
                <a:latin typeface="Trebuchet MS"/>
                <a:cs typeface="Trebuchet MS"/>
              </a:rPr>
              <a:t>dengan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70" b="1" i="1">
                <a:solidFill>
                  <a:srgbClr val="FAFDF4"/>
                </a:solidFill>
                <a:latin typeface="Trebuchet MS"/>
                <a:cs typeface="Trebuchet MS"/>
              </a:rPr>
              <a:t>sumber-sumber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pengetahuan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lainnya, </a:t>
            </a:r>
            <a:r>
              <a:rPr dirty="0" sz="3650" spc="-108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50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40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650" spc="-35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650" spc="-95" b="1" i="1">
                <a:solidFill>
                  <a:srgbClr val="FAFDF4"/>
                </a:solidFill>
                <a:latin typeface="Trebuchet MS"/>
                <a:cs typeface="Trebuchet MS"/>
              </a:rPr>
              <a:t>-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50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40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650" spc="-70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340" b="1" i="1">
                <a:solidFill>
                  <a:srgbClr val="FAFDF4"/>
                </a:solidFill>
                <a:latin typeface="Trebuchet MS"/>
                <a:cs typeface="Trebuchet MS"/>
              </a:rPr>
              <a:t>f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22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35" b="1" i="1">
                <a:solidFill>
                  <a:srgbClr val="FAFDF4"/>
                </a:solidFill>
                <a:latin typeface="Trebuchet MS"/>
                <a:cs typeface="Trebuchet MS"/>
              </a:rPr>
              <a:t>h</a:t>
            </a:r>
            <a:r>
              <a:rPr dirty="0" sz="3650" spc="-459" b="1" i="1">
                <a:solidFill>
                  <a:srgbClr val="FAFDF4"/>
                </a:solidFill>
                <a:latin typeface="Trebuchet MS"/>
                <a:cs typeface="Trebuchet MS"/>
              </a:rPr>
              <a:t>,  </a:t>
            </a:r>
            <a:r>
              <a:rPr dirty="0" sz="3650" spc="-11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520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o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40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20" b="1" i="1">
                <a:solidFill>
                  <a:srgbClr val="FAFDF4"/>
                </a:solidFill>
                <a:latin typeface="Trebuchet MS"/>
                <a:cs typeface="Trebuchet MS"/>
              </a:rPr>
              <a:t>,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85" b="1" i="1">
                <a:solidFill>
                  <a:srgbClr val="FAFDF4"/>
                </a:solidFill>
                <a:latin typeface="Trebuchet MS"/>
                <a:cs typeface="Trebuchet MS"/>
              </a:rPr>
              <a:t>g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75" b="1" i="1">
                <a:solidFill>
                  <a:srgbClr val="FAFDF4"/>
                </a:solidFill>
                <a:latin typeface="Trebuchet MS"/>
                <a:cs typeface="Trebuchet MS"/>
              </a:rPr>
              <a:t>k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650" spc="-11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650" spc="-40" b="1" i="1">
                <a:solidFill>
                  <a:srgbClr val="FAFDF4"/>
                </a:solidFill>
                <a:latin typeface="Trebuchet MS"/>
                <a:cs typeface="Trebuchet MS"/>
              </a:rPr>
              <a:t>u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y</a:t>
            </a:r>
            <a:r>
              <a:rPr dirty="0" sz="3650" spc="-27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270" b="1" i="1">
                <a:solidFill>
                  <a:srgbClr val="FAFDF4"/>
                </a:solidFill>
                <a:latin typeface="Trebuchet MS"/>
                <a:cs typeface="Trebuchet MS"/>
              </a:rPr>
              <a:t>t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u  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diproses </a:t>
            </a:r>
            <a:r>
              <a:rPr dirty="0" sz="3650" spc="-130" b="1" i="1">
                <a:solidFill>
                  <a:srgbClr val="FAFDF4"/>
                </a:solidFill>
                <a:latin typeface="Trebuchet MS"/>
                <a:cs typeface="Trebuchet MS"/>
              </a:rPr>
              <a:t>guna </a:t>
            </a:r>
            <a:r>
              <a:rPr dirty="0" sz="3650" spc="-200" b="1" i="1">
                <a:solidFill>
                  <a:srgbClr val="FAFDF4"/>
                </a:solidFill>
                <a:latin typeface="Trebuchet MS"/>
                <a:cs typeface="Trebuchet MS"/>
              </a:rPr>
              <a:t>melatih </a:t>
            </a:r>
            <a:r>
              <a:rPr dirty="0" sz="3650" spc="-250" b="1" i="1">
                <a:solidFill>
                  <a:srgbClr val="FAFDF4"/>
                </a:solidFill>
                <a:latin typeface="Trebuchet MS"/>
                <a:cs typeface="Trebuchet MS"/>
              </a:rPr>
              <a:t>para </a:t>
            </a:r>
            <a:r>
              <a:rPr dirty="0" sz="3650" spc="-204" b="1" i="1">
                <a:solidFill>
                  <a:srgbClr val="FAFDF4"/>
                </a:solidFill>
                <a:latin typeface="Trebuchet MS"/>
                <a:cs typeface="Trebuchet MS"/>
              </a:rPr>
              <a:t>siswa </a:t>
            </a:r>
            <a:r>
              <a:rPr dirty="0" sz="3650" spc="-100" b="1" i="1">
                <a:solidFill>
                  <a:srgbClr val="FAFDF4"/>
                </a:solidFill>
                <a:latin typeface="Trebuchet MS"/>
                <a:cs typeface="Trebuchet MS"/>
              </a:rPr>
              <a:t>untuk </a:t>
            </a:r>
            <a:r>
              <a:rPr dirty="0" sz="3650" spc="-215" b="1" i="1">
                <a:solidFill>
                  <a:srgbClr val="FAFDF4"/>
                </a:solidFill>
                <a:latin typeface="Trebuchet MS"/>
                <a:cs typeface="Trebuchet MS"/>
              </a:rPr>
              <a:t>berpikir </a:t>
            </a:r>
            <a:r>
              <a:rPr dirty="0" sz="3650" spc="-254" b="1" i="1">
                <a:solidFill>
                  <a:srgbClr val="FAFDF4"/>
                </a:solidFill>
                <a:latin typeface="Trebuchet MS"/>
                <a:cs typeface="Trebuchet MS"/>
              </a:rPr>
              <a:t>kritis, </a:t>
            </a:r>
            <a:r>
              <a:rPr dirty="0" sz="3650" spc="-25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245" b="1" i="1">
                <a:solidFill>
                  <a:srgbClr val="FAFDF4"/>
                </a:solidFill>
                <a:latin typeface="Trebuchet MS"/>
                <a:cs typeface="Trebuchet MS"/>
              </a:rPr>
              <a:t>analitis, 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bersikap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dan </a:t>
            </a:r>
            <a:r>
              <a:rPr dirty="0" sz="3650" spc="-195" b="1" i="1">
                <a:solidFill>
                  <a:srgbClr val="FAFDF4"/>
                </a:solidFill>
                <a:latin typeface="Trebuchet MS"/>
                <a:cs typeface="Trebuchet MS"/>
              </a:rPr>
              <a:t>bertindak </a:t>
            </a:r>
            <a:r>
              <a:rPr dirty="0" sz="3650" spc="-204" b="1" i="1">
                <a:solidFill>
                  <a:srgbClr val="FAFDF4"/>
                </a:solidFill>
                <a:latin typeface="Trebuchet MS"/>
                <a:cs typeface="Trebuchet MS"/>
              </a:rPr>
              <a:t>demokratis dalam </a:t>
            </a:r>
            <a:r>
              <a:rPr dirty="0" sz="3650" spc="-200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95" b="1" i="1">
                <a:solidFill>
                  <a:srgbClr val="FAFDF4"/>
                </a:solidFill>
                <a:latin typeface="Trebuchet MS"/>
                <a:cs typeface="Trebuchet MS"/>
              </a:rPr>
              <a:t>mempersiapkan </a:t>
            </a:r>
            <a:r>
              <a:rPr dirty="0" sz="3650" spc="-140" b="1" i="1">
                <a:solidFill>
                  <a:srgbClr val="FAFDF4"/>
                </a:solidFill>
                <a:latin typeface="Trebuchet MS"/>
                <a:cs typeface="Trebuchet MS"/>
              </a:rPr>
              <a:t>hidup </a:t>
            </a:r>
            <a:r>
              <a:rPr dirty="0" sz="3650" spc="-204" b="1" i="1">
                <a:solidFill>
                  <a:srgbClr val="FAFDF4"/>
                </a:solidFill>
                <a:latin typeface="Trebuchet MS"/>
                <a:cs typeface="Trebuchet MS"/>
              </a:rPr>
              <a:t>demokratis </a:t>
            </a:r>
            <a:r>
              <a:rPr dirty="0" sz="3650" spc="-170" b="1" i="1">
                <a:solidFill>
                  <a:srgbClr val="FAFDF4"/>
                </a:solidFill>
                <a:latin typeface="Trebuchet MS"/>
                <a:cs typeface="Trebuchet MS"/>
              </a:rPr>
              <a:t>yang </a:t>
            </a:r>
            <a:r>
              <a:rPr dirty="0" sz="3650" spc="-200" b="1" i="1">
                <a:solidFill>
                  <a:srgbClr val="FAFDF4"/>
                </a:solidFill>
                <a:latin typeface="Trebuchet MS"/>
                <a:cs typeface="Trebuchet MS"/>
              </a:rPr>
              <a:t>berdasarkan </a:t>
            </a:r>
            <a:r>
              <a:rPr dirty="0" sz="3650" spc="-19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10" b="1" i="1">
                <a:solidFill>
                  <a:srgbClr val="FAFDF4"/>
                </a:solidFill>
                <a:latin typeface="Trebuchet MS"/>
                <a:cs typeface="Trebuchet MS"/>
              </a:rPr>
              <a:t>P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50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175" b="1" i="1">
                <a:solidFill>
                  <a:srgbClr val="FAFDF4"/>
                </a:solidFill>
                <a:latin typeface="Trebuchet MS"/>
                <a:cs typeface="Trebuchet MS"/>
              </a:rPr>
              <a:t>c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210" b="1" i="1">
                <a:solidFill>
                  <a:srgbClr val="FAFDF4"/>
                </a:solidFill>
                <a:latin typeface="Trebuchet MS"/>
                <a:cs typeface="Trebuchet MS"/>
              </a:rPr>
              <a:t>s</a:t>
            </a:r>
            <a:r>
              <a:rPr dirty="0" sz="3650" spc="-220" b="1" i="1">
                <a:solidFill>
                  <a:srgbClr val="FAFDF4"/>
                </a:solidFill>
                <a:latin typeface="Trebuchet MS"/>
                <a:cs typeface="Trebuchet MS"/>
              </a:rPr>
              <a:t>i</a:t>
            </a:r>
            <a:r>
              <a:rPr dirty="0" sz="3650" spc="-225" b="1" i="1">
                <a:solidFill>
                  <a:srgbClr val="FAFDF4"/>
                </a:solidFill>
                <a:latin typeface="Trebuchet MS"/>
                <a:cs typeface="Trebuchet MS"/>
              </a:rPr>
              <a:t>l</a:t>
            </a:r>
            <a:r>
              <a:rPr dirty="0" sz="3650" spc="-275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-165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240" b="1" i="1">
                <a:solidFill>
                  <a:srgbClr val="FAFDF4"/>
                </a:solidFill>
                <a:latin typeface="Trebuchet MS"/>
                <a:cs typeface="Trebuchet MS"/>
              </a:rPr>
              <a:t>a</a:t>
            </a:r>
            <a:r>
              <a:rPr dirty="0" sz="3650" spc="-85" b="1" i="1">
                <a:solidFill>
                  <a:srgbClr val="FAFDF4"/>
                </a:solidFill>
                <a:latin typeface="Trebuchet MS"/>
                <a:cs typeface="Trebuchet MS"/>
              </a:rPr>
              <a:t>n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60" b="1" i="1">
                <a:solidFill>
                  <a:srgbClr val="FAFDF4"/>
                </a:solidFill>
                <a:latin typeface="Trebuchet MS"/>
                <a:cs typeface="Trebuchet MS"/>
              </a:rPr>
              <a:t>UU</a:t>
            </a:r>
            <a:r>
              <a:rPr dirty="0" sz="3650" spc="200" b="1" i="1">
                <a:solidFill>
                  <a:srgbClr val="FAFDF4"/>
                </a:solidFill>
                <a:latin typeface="Trebuchet MS"/>
                <a:cs typeface="Trebuchet MS"/>
              </a:rPr>
              <a:t>D</a:t>
            </a:r>
            <a:r>
              <a:rPr dirty="0" sz="3650" spc="-325" b="1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650" spc="10" b="1" i="1">
                <a:solidFill>
                  <a:srgbClr val="FAFDF4"/>
                </a:solidFill>
                <a:latin typeface="Trebuchet MS"/>
                <a:cs typeface="Trebuchet MS"/>
              </a:rPr>
              <a:t>1945</a:t>
            </a:r>
            <a:r>
              <a:rPr dirty="0" sz="3650" spc="-520" b="1" i="1">
                <a:solidFill>
                  <a:srgbClr val="FAFDF4"/>
                </a:solidFill>
                <a:latin typeface="Trebuchet MS"/>
                <a:cs typeface="Trebuchet MS"/>
              </a:rPr>
              <a:t>.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056245" cy="10287000"/>
            <a:chOff x="0" y="0"/>
            <a:chExt cx="8056245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153025" cy="10287000"/>
            </a:xfrm>
            <a:custGeom>
              <a:avLst/>
              <a:gdLst/>
              <a:ahLst/>
              <a:cxnLst/>
              <a:rect l="l" t="t" r="r" b="b"/>
              <a:pathLst>
                <a:path w="5153025" h="10287000">
                  <a:moveTo>
                    <a:pt x="0" y="10286999"/>
                  </a:moveTo>
                  <a:lnTo>
                    <a:pt x="0" y="0"/>
                  </a:lnTo>
                  <a:lnTo>
                    <a:pt x="5152485" y="0"/>
                  </a:lnTo>
                  <a:lnTo>
                    <a:pt x="5152485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C29973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2706" y="1119389"/>
              <a:ext cx="5753099" cy="80486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43244" y="1389957"/>
            <a:ext cx="513080" cy="7496809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3200" spc="395">
                <a:solidFill>
                  <a:srgbClr val="FAFDF4"/>
                </a:solidFill>
                <a:latin typeface="Tahoma"/>
                <a:cs typeface="Tahoma"/>
              </a:rPr>
              <a:t>PENDIDIKAN</a:t>
            </a:r>
            <a:r>
              <a:rPr dirty="0" sz="3200" spc="165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00" spc="475">
                <a:solidFill>
                  <a:srgbClr val="FAFDF4"/>
                </a:solidFill>
                <a:latin typeface="Tahoma"/>
                <a:cs typeface="Tahoma"/>
              </a:rPr>
              <a:t>KEWARGANEGARAN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83123" y="8842057"/>
            <a:ext cx="9305290" cy="904875"/>
          </a:xfrm>
          <a:custGeom>
            <a:avLst/>
            <a:gdLst/>
            <a:ahLst/>
            <a:cxnLst/>
            <a:rect l="l" t="t" r="r" b="b"/>
            <a:pathLst>
              <a:path w="9305290" h="904875">
                <a:moveTo>
                  <a:pt x="0" y="0"/>
                </a:moveTo>
                <a:lnTo>
                  <a:pt x="9304876" y="0"/>
                </a:lnTo>
                <a:lnTo>
                  <a:pt x="9304876" y="904874"/>
                </a:lnTo>
                <a:lnTo>
                  <a:pt x="0" y="904874"/>
                </a:lnTo>
                <a:lnTo>
                  <a:pt x="0" y="0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8700"/>
              </a:lnSpc>
              <a:spcBef>
                <a:spcPts val="259"/>
              </a:spcBef>
            </a:pPr>
            <a:r>
              <a:rPr dirty="0" spc="-380"/>
              <a:t>MENGGALI</a:t>
            </a:r>
            <a:r>
              <a:rPr dirty="0" spc="60"/>
              <a:t> </a:t>
            </a:r>
            <a:r>
              <a:rPr dirty="0" spc="-150"/>
              <a:t>SUMBER </a:t>
            </a:r>
            <a:r>
              <a:rPr dirty="0" spc="-2185"/>
              <a:t> </a:t>
            </a:r>
            <a:r>
              <a:rPr dirty="0" spc="-175"/>
              <a:t>HISTORIS,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70422" y="2777720"/>
            <a:ext cx="8201659" cy="555752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algn="just" marL="12700" marR="1191260">
              <a:lnSpc>
                <a:spcPts val="8700"/>
              </a:lnSpc>
              <a:spcBef>
                <a:spcPts val="439"/>
              </a:spcBef>
            </a:pPr>
            <a:r>
              <a:rPr dirty="0" sz="7300" spc="-220" b="1">
                <a:solidFill>
                  <a:srgbClr val="C29973"/>
                </a:solidFill>
                <a:latin typeface="Trebuchet MS"/>
                <a:cs typeface="Trebuchet MS"/>
              </a:rPr>
              <a:t>SOSIOLOGIS, </a:t>
            </a:r>
            <a:r>
              <a:rPr dirty="0" sz="7300" spc="-455" b="1">
                <a:solidFill>
                  <a:srgbClr val="C29973"/>
                </a:solidFill>
                <a:latin typeface="Trebuchet MS"/>
                <a:cs typeface="Trebuchet MS"/>
              </a:rPr>
              <a:t>DAN </a:t>
            </a:r>
            <a:r>
              <a:rPr dirty="0" sz="7300" spc="-218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7300" spc="-250" b="1">
                <a:solidFill>
                  <a:srgbClr val="C29973"/>
                </a:solidFill>
                <a:latin typeface="Trebuchet MS"/>
                <a:cs typeface="Trebuchet MS"/>
              </a:rPr>
              <a:t>POLITIK </a:t>
            </a:r>
            <a:r>
              <a:rPr dirty="0" sz="7300" spc="-695" b="1">
                <a:solidFill>
                  <a:srgbClr val="C29973"/>
                </a:solidFill>
                <a:latin typeface="Trebuchet MS"/>
                <a:cs typeface="Trebuchet MS"/>
              </a:rPr>
              <a:t>TENTANG </a:t>
            </a:r>
            <a:r>
              <a:rPr dirty="0" sz="7300" spc="-218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7300" spc="-210" b="1">
                <a:solidFill>
                  <a:srgbClr val="C29973"/>
                </a:solidFill>
                <a:latin typeface="Trebuchet MS"/>
                <a:cs typeface="Trebuchet MS"/>
              </a:rPr>
              <a:t>PENDIDIKAN</a:t>
            </a:r>
            <a:endParaRPr sz="7300">
              <a:latin typeface="Trebuchet MS"/>
              <a:cs typeface="Trebuchet MS"/>
            </a:endParaRPr>
          </a:p>
          <a:p>
            <a:pPr algn="just" marL="12700" marR="5080">
              <a:lnSpc>
                <a:spcPts val="8700"/>
              </a:lnSpc>
            </a:pPr>
            <a:r>
              <a:rPr dirty="0" sz="7300" spc="-155" b="1">
                <a:solidFill>
                  <a:srgbClr val="C29973"/>
                </a:solidFill>
                <a:latin typeface="Trebuchet MS"/>
                <a:cs typeface="Trebuchet MS"/>
              </a:rPr>
              <a:t>K</a:t>
            </a:r>
            <a:r>
              <a:rPr dirty="0" sz="7300" spc="-675" b="1">
                <a:solidFill>
                  <a:srgbClr val="C29973"/>
                </a:solidFill>
                <a:latin typeface="Trebuchet MS"/>
                <a:cs typeface="Trebuchet MS"/>
              </a:rPr>
              <a:t>E</a:t>
            </a:r>
            <a:r>
              <a:rPr dirty="0" sz="7300" spc="-1150" b="1">
                <a:solidFill>
                  <a:srgbClr val="C29973"/>
                </a:solidFill>
                <a:latin typeface="Trebuchet MS"/>
                <a:cs typeface="Trebuchet MS"/>
              </a:rPr>
              <a:t>W</a:t>
            </a:r>
            <a:r>
              <a:rPr dirty="0" sz="7300" spc="-390" b="1">
                <a:solidFill>
                  <a:srgbClr val="C29973"/>
                </a:solidFill>
                <a:latin typeface="Trebuchet MS"/>
                <a:cs typeface="Trebuchet MS"/>
              </a:rPr>
              <a:t>A</a:t>
            </a:r>
            <a:r>
              <a:rPr dirty="0" sz="7300" spc="135" b="1">
                <a:solidFill>
                  <a:srgbClr val="C29973"/>
                </a:solidFill>
                <a:latin typeface="Trebuchet MS"/>
                <a:cs typeface="Trebuchet MS"/>
              </a:rPr>
              <a:t>R</a:t>
            </a:r>
            <a:r>
              <a:rPr dirty="0" sz="7300" spc="-440" b="1">
                <a:solidFill>
                  <a:srgbClr val="C29973"/>
                </a:solidFill>
                <a:latin typeface="Trebuchet MS"/>
                <a:cs typeface="Trebuchet MS"/>
              </a:rPr>
              <a:t>G</a:t>
            </a:r>
            <a:r>
              <a:rPr dirty="0" sz="7300" spc="-390" b="1">
                <a:solidFill>
                  <a:srgbClr val="C29973"/>
                </a:solidFill>
                <a:latin typeface="Trebuchet MS"/>
                <a:cs typeface="Trebuchet MS"/>
              </a:rPr>
              <a:t>A</a:t>
            </a:r>
            <a:r>
              <a:rPr dirty="0" sz="7300" spc="-565" b="1">
                <a:solidFill>
                  <a:srgbClr val="C29973"/>
                </a:solidFill>
                <a:latin typeface="Trebuchet MS"/>
                <a:cs typeface="Trebuchet MS"/>
              </a:rPr>
              <a:t>N</a:t>
            </a:r>
            <a:r>
              <a:rPr dirty="0" sz="7300" spc="-675" b="1">
                <a:solidFill>
                  <a:srgbClr val="C29973"/>
                </a:solidFill>
                <a:latin typeface="Trebuchet MS"/>
                <a:cs typeface="Trebuchet MS"/>
              </a:rPr>
              <a:t>E</a:t>
            </a:r>
            <a:r>
              <a:rPr dirty="0" sz="7300" spc="-440" b="1">
                <a:solidFill>
                  <a:srgbClr val="C29973"/>
                </a:solidFill>
                <a:latin typeface="Trebuchet MS"/>
                <a:cs typeface="Trebuchet MS"/>
              </a:rPr>
              <a:t>G</a:t>
            </a:r>
            <a:r>
              <a:rPr dirty="0" sz="7300" spc="-390" b="1">
                <a:solidFill>
                  <a:srgbClr val="C29973"/>
                </a:solidFill>
                <a:latin typeface="Trebuchet MS"/>
                <a:cs typeface="Trebuchet MS"/>
              </a:rPr>
              <a:t>A</a:t>
            </a:r>
            <a:r>
              <a:rPr dirty="0" sz="7300" spc="135" b="1">
                <a:solidFill>
                  <a:srgbClr val="C29973"/>
                </a:solidFill>
                <a:latin typeface="Trebuchet MS"/>
                <a:cs typeface="Trebuchet MS"/>
              </a:rPr>
              <a:t>R</a:t>
            </a:r>
            <a:r>
              <a:rPr dirty="0" sz="7300" spc="-390" b="1">
                <a:solidFill>
                  <a:srgbClr val="C29973"/>
                </a:solidFill>
                <a:latin typeface="Trebuchet MS"/>
                <a:cs typeface="Trebuchet MS"/>
              </a:rPr>
              <a:t>AA</a:t>
            </a:r>
            <a:r>
              <a:rPr dirty="0" sz="7300" spc="-495" b="1">
                <a:solidFill>
                  <a:srgbClr val="C29973"/>
                </a:solidFill>
                <a:latin typeface="Trebuchet MS"/>
                <a:cs typeface="Trebuchet MS"/>
              </a:rPr>
              <a:t>N  </a:t>
            </a:r>
            <a:r>
              <a:rPr dirty="0" sz="7300" spc="-20" b="1">
                <a:solidFill>
                  <a:srgbClr val="C29973"/>
                </a:solidFill>
                <a:latin typeface="Trebuchet MS"/>
                <a:cs typeface="Trebuchet MS"/>
              </a:rPr>
              <a:t>DI</a:t>
            </a:r>
            <a:r>
              <a:rPr dirty="0" sz="7300" spc="9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7300" spc="-250" b="1">
                <a:solidFill>
                  <a:srgbClr val="C29973"/>
                </a:solidFill>
                <a:latin typeface="Trebuchet MS"/>
                <a:cs typeface="Trebuchet MS"/>
              </a:rPr>
              <a:t>INDONESIA</a:t>
            </a:r>
            <a:endParaRPr sz="7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25760" y="9061540"/>
            <a:ext cx="311150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i="1">
                <a:solidFill>
                  <a:srgbClr val="FAFDF4"/>
                </a:solidFill>
                <a:latin typeface="Trebuchet MS"/>
                <a:cs typeface="Trebuchet MS"/>
              </a:rPr>
              <a:t>Univesitas</a:t>
            </a:r>
            <a:r>
              <a:rPr dirty="0" sz="2800" spc="-12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2800" spc="-20" i="1">
                <a:solidFill>
                  <a:srgbClr val="FAFDF4"/>
                </a:solidFill>
                <a:latin typeface="Trebuchet MS"/>
                <a:cs typeface="Trebuchet MS"/>
              </a:rPr>
              <a:t>lampung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1949"/>
            <a:ext cx="8568690" cy="4167504"/>
            <a:chOff x="0" y="741949"/>
            <a:chExt cx="8568690" cy="41675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4604" y="741949"/>
              <a:ext cx="7543799" cy="32956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737597"/>
              <a:ext cx="8566150" cy="1171575"/>
            </a:xfrm>
            <a:custGeom>
              <a:avLst/>
              <a:gdLst/>
              <a:ahLst/>
              <a:cxnLst/>
              <a:rect l="l" t="t" r="r" b="b"/>
              <a:pathLst>
                <a:path w="8566150" h="1171575">
                  <a:moveTo>
                    <a:pt x="0" y="0"/>
                  </a:moveTo>
                  <a:lnTo>
                    <a:pt x="8565597" y="0"/>
                  </a:lnTo>
                  <a:lnTo>
                    <a:pt x="8565597" y="1171574"/>
                  </a:lnTo>
                  <a:lnTo>
                    <a:pt x="0" y="117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401419" y="4055224"/>
            <a:ext cx="17284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600" spc="-270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600" spc="-135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600" spc="-105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600" spc="-85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600" spc="-105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600" spc="-415">
                <a:solidFill>
                  <a:srgbClr val="C29973"/>
                </a:solidFill>
                <a:latin typeface="Tahoma"/>
                <a:cs typeface="Tahoma"/>
              </a:rPr>
              <a:t>H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8083272"/>
            <a:ext cx="8565515" cy="1171575"/>
          </a:xfrm>
          <a:custGeom>
            <a:avLst/>
            <a:gdLst/>
            <a:ahLst/>
            <a:cxnLst/>
            <a:rect l="l" t="t" r="r" b="b"/>
            <a:pathLst>
              <a:path w="8565515" h="1171575">
                <a:moveTo>
                  <a:pt x="0" y="0"/>
                </a:moveTo>
                <a:lnTo>
                  <a:pt x="8565317" y="0"/>
                </a:lnTo>
                <a:lnTo>
                  <a:pt x="8565317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01419" y="8400910"/>
            <a:ext cx="15341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0">
                <a:solidFill>
                  <a:srgbClr val="C29973"/>
                </a:solidFill>
                <a:latin typeface="Tahoma"/>
                <a:cs typeface="Tahoma"/>
              </a:rPr>
              <a:t>POLITIK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604" y="5339131"/>
            <a:ext cx="7543799" cy="2743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5178" y="769292"/>
            <a:ext cx="135619" cy="1356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246695" y="439477"/>
            <a:ext cx="8319770" cy="3009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4300"/>
              </a:lnSpc>
              <a:spcBef>
                <a:spcPts val="95"/>
              </a:spcBef>
            </a:pPr>
            <a:r>
              <a:rPr dirty="0" sz="3150" spc="-165" b="1">
                <a:solidFill>
                  <a:srgbClr val="FAFDF4"/>
                </a:solidFill>
                <a:latin typeface="Tahoma"/>
                <a:cs typeface="Tahoma"/>
              </a:rPr>
              <a:t>Secara </a:t>
            </a:r>
            <a:r>
              <a:rPr dirty="0" sz="3150" spc="-130" b="1">
                <a:solidFill>
                  <a:srgbClr val="FAFDF4"/>
                </a:solidFill>
                <a:latin typeface="Tahoma"/>
                <a:cs typeface="Tahoma"/>
              </a:rPr>
              <a:t>historis, </a:t>
            </a:r>
            <a:r>
              <a:rPr dirty="0" sz="3150" spc="-75" b="1">
                <a:solidFill>
                  <a:srgbClr val="FAFDF4"/>
                </a:solidFill>
                <a:latin typeface="Tahoma"/>
                <a:cs typeface="Tahoma"/>
              </a:rPr>
              <a:t>PKn </a:t>
            </a:r>
            <a:r>
              <a:rPr dirty="0" sz="3150" spc="-120" b="1">
                <a:solidFill>
                  <a:srgbClr val="FAFDF4"/>
                </a:solidFill>
                <a:latin typeface="Tahoma"/>
                <a:cs typeface="Tahoma"/>
              </a:rPr>
              <a:t>di 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Indonesia </a:t>
            </a:r>
            <a:r>
              <a:rPr dirty="0" sz="3150" spc="-165" b="1">
                <a:solidFill>
                  <a:srgbClr val="FAFDF4"/>
                </a:solidFill>
                <a:latin typeface="Tahoma"/>
                <a:cs typeface="Tahoma"/>
              </a:rPr>
              <a:t>senantiasa </a:t>
            </a:r>
            <a:r>
              <a:rPr dirty="0" sz="3150" spc="-16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200" b="1">
                <a:solidFill>
                  <a:srgbClr val="FAFDF4"/>
                </a:solidFill>
                <a:latin typeface="Tahoma"/>
                <a:cs typeface="Tahoma"/>
              </a:rPr>
              <a:t>mengalami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60" b="1">
                <a:solidFill>
                  <a:srgbClr val="FAFDF4"/>
                </a:solidFill>
                <a:latin typeface="Tahoma"/>
                <a:cs typeface="Tahoma"/>
              </a:rPr>
              <a:t>perubahan</a:t>
            </a:r>
            <a:r>
              <a:rPr dirty="0" sz="3150" spc="-15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40" b="1">
                <a:solidFill>
                  <a:srgbClr val="FAFDF4"/>
                </a:solidFill>
                <a:latin typeface="Tahoma"/>
                <a:cs typeface="Tahoma"/>
              </a:rPr>
              <a:t>baik</a:t>
            </a:r>
            <a:r>
              <a:rPr dirty="0" sz="3150" spc="-13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20" b="1">
                <a:solidFill>
                  <a:srgbClr val="FAFDF4"/>
                </a:solidFill>
                <a:latin typeface="Tahoma"/>
                <a:cs typeface="Tahoma"/>
              </a:rPr>
              <a:t>istilah</a:t>
            </a:r>
            <a:r>
              <a:rPr dirty="0" sz="3150" spc="-114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204" b="1">
                <a:solidFill>
                  <a:srgbClr val="FAFDF4"/>
                </a:solidFill>
                <a:latin typeface="Tahoma"/>
                <a:cs typeface="Tahoma"/>
              </a:rPr>
              <a:t>maupun </a:t>
            </a:r>
            <a:r>
              <a:rPr dirty="0" sz="3150" spc="-20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65" b="1">
                <a:solidFill>
                  <a:srgbClr val="FAFDF4"/>
                </a:solidFill>
                <a:latin typeface="Tahoma"/>
                <a:cs typeface="Tahoma"/>
              </a:rPr>
              <a:t>substansi</a:t>
            </a:r>
            <a:r>
              <a:rPr dirty="0" sz="3150" spc="-16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70" b="1">
                <a:solidFill>
                  <a:srgbClr val="FAFDF4"/>
                </a:solidFill>
                <a:latin typeface="Tahoma"/>
                <a:cs typeface="Tahoma"/>
              </a:rPr>
              <a:t>sesuai</a:t>
            </a:r>
            <a:r>
              <a:rPr dirty="0" sz="3150" spc="-16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200" b="1">
                <a:solidFill>
                  <a:srgbClr val="FAFDF4"/>
                </a:solidFill>
                <a:latin typeface="Tahoma"/>
                <a:cs typeface="Tahoma"/>
              </a:rPr>
              <a:t>dengan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80" b="1">
                <a:solidFill>
                  <a:srgbClr val="FAFDF4"/>
                </a:solidFill>
                <a:latin typeface="Tahoma"/>
                <a:cs typeface="Tahoma"/>
              </a:rPr>
              <a:t>perkembangan </a:t>
            </a:r>
            <a:r>
              <a:rPr dirty="0" sz="3150" spc="-17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35" b="1">
                <a:solidFill>
                  <a:srgbClr val="FAFDF4"/>
                </a:solidFill>
                <a:latin typeface="Tahoma"/>
                <a:cs typeface="Tahoma"/>
              </a:rPr>
              <a:t>peraturan</a:t>
            </a:r>
            <a:r>
              <a:rPr dirty="0" sz="3150" spc="-13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85" b="1">
                <a:solidFill>
                  <a:srgbClr val="FAFDF4"/>
                </a:solidFill>
                <a:latin typeface="Tahoma"/>
                <a:cs typeface="Tahoma"/>
              </a:rPr>
              <a:t>perundangan,</a:t>
            </a:r>
            <a:r>
              <a:rPr dirty="0" sz="3150" spc="-1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35" b="1">
                <a:solidFill>
                  <a:srgbClr val="FAFDF4"/>
                </a:solidFill>
                <a:latin typeface="Tahoma"/>
                <a:cs typeface="Tahoma"/>
              </a:rPr>
              <a:t>iptek,</a:t>
            </a:r>
            <a:r>
              <a:rPr dirty="0" sz="3150" spc="-13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60" b="1">
                <a:solidFill>
                  <a:srgbClr val="FAFDF4"/>
                </a:solidFill>
                <a:latin typeface="Tahoma"/>
                <a:cs typeface="Tahoma"/>
              </a:rPr>
              <a:t>perubahan </a:t>
            </a:r>
            <a:r>
              <a:rPr dirty="0" sz="3150" spc="-9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30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204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150" spc="-9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12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150" spc="-270" b="1">
                <a:solidFill>
                  <a:srgbClr val="FAFDF4"/>
                </a:solidFill>
                <a:latin typeface="Tahoma"/>
                <a:cs typeface="Tahoma"/>
              </a:rPr>
              <a:t>,</a:t>
            </a:r>
            <a:r>
              <a:rPr dirty="0" sz="3150" spc="-25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14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150" spc="-25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1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150" spc="-31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150" spc="-25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150" spc="-31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150" spc="-6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150" spc="-11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150" spc="-15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150" spc="-195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150" spc="-9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endParaRPr sz="315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4219" y="7230251"/>
            <a:ext cx="135619" cy="1356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270145" y="7499911"/>
            <a:ext cx="8512175" cy="1273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90"/>
              </a:spcBef>
              <a:tabLst>
                <a:tab pos="2559685" algn="l"/>
                <a:tab pos="2633980" algn="l"/>
                <a:tab pos="4292600" algn="l"/>
                <a:tab pos="5229860" algn="l"/>
                <a:tab pos="7106284" algn="l"/>
                <a:tab pos="7797165" algn="l"/>
              </a:tabLst>
            </a:pPr>
            <a:r>
              <a:rPr dirty="0" sz="3250" spc="-30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spc="-32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65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30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250" spc="-95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	</a:t>
            </a:r>
            <a:r>
              <a:rPr dirty="0" sz="3250" spc="-160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250" spc="-15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21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270" b="1">
                <a:solidFill>
                  <a:srgbClr val="FAFDF4"/>
                </a:solidFill>
                <a:latin typeface="Tahoma"/>
                <a:cs typeface="Tahoma"/>
              </a:rPr>
              <a:t>j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65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spc="-32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40" b="1">
                <a:solidFill>
                  <a:srgbClr val="FAFDF4"/>
                </a:solidFill>
                <a:latin typeface="Tahoma"/>
                <a:cs typeface="Tahoma"/>
              </a:rPr>
              <a:t>n  </a:t>
            </a:r>
            <a:r>
              <a:rPr dirty="0" sz="3250" spc="-160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250" spc="-15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21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250" spc="-65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250" spc="-21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12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32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aa</a:t>
            </a:r>
            <a:r>
              <a:rPr dirty="0" sz="32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21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70145" y="8747613"/>
            <a:ext cx="8510905" cy="1273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90"/>
              </a:spcBef>
              <a:tabLst>
                <a:tab pos="3730625" algn="l"/>
                <a:tab pos="6449060" algn="l"/>
              </a:tabLst>
            </a:pPr>
            <a:r>
              <a:rPr dirty="0" sz="3250" spc="-160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30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65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250" spc="-280" b="1">
                <a:solidFill>
                  <a:srgbClr val="FAFDF4"/>
                </a:solidFill>
                <a:latin typeface="Tahoma"/>
                <a:cs typeface="Tahoma"/>
              </a:rPr>
              <a:t>,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250" spc="-5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30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2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b="1">
                <a:solidFill>
                  <a:srgbClr val="FAFDF4"/>
                </a:solidFill>
                <a:latin typeface="Tahoma"/>
                <a:cs typeface="Tahoma"/>
              </a:rPr>
              <a:t>	</a:t>
            </a:r>
            <a:r>
              <a:rPr dirty="0" sz="3250" spc="-160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250" spc="-14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250" spc="-4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250" spc="-15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85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250" spc="-140" b="1">
                <a:solidFill>
                  <a:srgbClr val="FAFDF4"/>
                </a:solidFill>
                <a:latin typeface="Tahoma"/>
                <a:cs typeface="Tahoma"/>
              </a:rPr>
              <a:t>n  </a:t>
            </a:r>
            <a:r>
              <a:rPr dirty="0" sz="3250" spc="-140" b="1">
                <a:solidFill>
                  <a:srgbClr val="FAFDF4"/>
                </a:solidFill>
                <a:latin typeface="Tahoma"/>
                <a:cs typeface="Tahoma"/>
              </a:rPr>
              <a:t>konstitusi</a:t>
            </a:r>
            <a:r>
              <a:rPr dirty="0" sz="3250" spc="-140">
                <a:solidFill>
                  <a:srgbClr val="FAFDF4"/>
                </a:solidFill>
                <a:latin typeface="Tahoma"/>
                <a:cs typeface="Tahoma"/>
              </a:rPr>
              <a:t>.</a:t>
            </a:r>
            <a:endParaRPr sz="325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83101" y="4262794"/>
            <a:ext cx="152399" cy="1523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9341429" y="4019589"/>
            <a:ext cx="8432800" cy="5765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600" spc="-195" b="1">
                <a:solidFill>
                  <a:srgbClr val="FAFDF4"/>
                </a:solidFill>
                <a:latin typeface="Tahoma"/>
                <a:cs typeface="Tahoma"/>
              </a:rPr>
              <a:t>Secara</a:t>
            </a:r>
            <a:r>
              <a:rPr dirty="0" sz="3600" spc="32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85" b="1">
                <a:solidFill>
                  <a:srgbClr val="FAFDF4"/>
                </a:solidFill>
                <a:latin typeface="Tahoma"/>
                <a:cs typeface="Tahoma"/>
              </a:rPr>
              <a:t>sosiologis,</a:t>
            </a:r>
            <a:r>
              <a:rPr dirty="0" sz="3600" spc="32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90" b="1">
                <a:solidFill>
                  <a:srgbClr val="FAFDF4"/>
                </a:solidFill>
                <a:latin typeface="Tahoma"/>
                <a:cs typeface="Tahoma"/>
              </a:rPr>
              <a:t>PKn</a:t>
            </a:r>
            <a:r>
              <a:rPr dirty="0" sz="3600" spc="32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29" b="1">
                <a:solidFill>
                  <a:srgbClr val="FAFDF4"/>
                </a:solidFill>
                <a:latin typeface="Tahoma"/>
                <a:cs typeface="Tahoma"/>
              </a:rPr>
              <a:t>Indonesia</a:t>
            </a:r>
            <a:r>
              <a:rPr dirty="0" sz="3600" spc="32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20" b="1">
                <a:solidFill>
                  <a:srgbClr val="FAFDF4"/>
                </a:solidFill>
                <a:latin typeface="Tahoma"/>
                <a:cs typeface="Tahoma"/>
              </a:rPr>
              <a:t>sudah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70145" y="4570515"/>
            <a:ext cx="8512810" cy="2955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83820" marR="5080">
              <a:lnSpc>
                <a:spcPct val="125000"/>
              </a:lnSpc>
              <a:spcBef>
                <a:spcPts val="95"/>
              </a:spcBef>
            </a:pPr>
            <a:r>
              <a:rPr dirty="0" sz="3600" spc="-215" b="1">
                <a:solidFill>
                  <a:srgbClr val="FAFDF4"/>
                </a:solidFill>
                <a:latin typeface="Tahoma"/>
                <a:cs typeface="Tahoma"/>
              </a:rPr>
              <a:t>sewajarnya</a:t>
            </a:r>
            <a:r>
              <a:rPr dirty="0" sz="3600" spc="-2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35" b="1">
                <a:solidFill>
                  <a:srgbClr val="FAFDF4"/>
                </a:solidFill>
                <a:latin typeface="Tahoma"/>
                <a:cs typeface="Tahoma"/>
              </a:rPr>
              <a:t>mengalami</a:t>
            </a:r>
            <a:r>
              <a:rPr dirty="0" sz="3600" spc="-229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5" b="1">
                <a:solidFill>
                  <a:srgbClr val="FAFDF4"/>
                </a:solidFill>
                <a:latin typeface="Tahoma"/>
                <a:cs typeface="Tahoma"/>
              </a:rPr>
              <a:t>perubahan </a:t>
            </a:r>
            <a:r>
              <a:rPr dirty="0" sz="3600" spc="-104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0" b="1">
                <a:solidFill>
                  <a:srgbClr val="FAFDF4"/>
                </a:solidFill>
                <a:latin typeface="Tahoma"/>
                <a:cs typeface="Tahoma"/>
              </a:rPr>
              <a:t>mengikuti</a:t>
            </a:r>
            <a:r>
              <a:rPr dirty="0" sz="3600" spc="-18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5" b="1">
                <a:solidFill>
                  <a:srgbClr val="FAFDF4"/>
                </a:solidFill>
                <a:latin typeface="Tahoma"/>
                <a:cs typeface="Tahoma"/>
              </a:rPr>
              <a:t>perubahan</a:t>
            </a:r>
            <a:r>
              <a:rPr dirty="0" sz="3600" spc="-19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40" b="1">
                <a:solidFill>
                  <a:srgbClr val="FAFDF4"/>
                </a:solidFill>
                <a:latin typeface="Tahoma"/>
                <a:cs typeface="Tahoma"/>
              </a:rPr>
              <a:t>yang</a:t>
            </a:r>
            <a:r>
              <a:rPr dirty="0" sz="3600" spc="-23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55" b="1">
                <a:solidFill>
                  <a:srgbClr val="FAFDF4"/>
                </a:solidFill>
                <a:latin typeface="Tahoma"/>
                <a:cs typeface="Tahoma"/>
              </a:rPr>
              <a:t>terjadi</a:t>
            </a:r>
            <a:r>
              <a:rPr dirty="0" sz="3600" spc="-15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40" b="1">
                <a:solidFill>
                  <a:srgbClr val="FAFDF4"/>
                </a:solidFill>
                <a:latin typeface="Tahoma"/>
                <a:cs typeface="Tahoma"/>
              </a:rPr>
              <a:t>di </a:t>
            </a:r>
            <a:r>
              <a:rPr dirty="0" sz="3600" spc="-13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00" b="1">
                <a:solidFill>
                  <a:srgbClr val="FAFDF4"/>
                </a:solidFill>
                <a:latin typeface="Tahoma"/>
                <a:cs typeface="Tahoma"/>
              </a:rPr>
              <a:t>masyarakat.</a:t>
            </a:r>
            <a:endParaRPr sz="36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965"/>
              </a:spcBef>
            </a:pPr>
            <a:r>
              <a:rPr dirty="0" sz="3250" spc="-130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250" spc="-130" b="1">
                <a:solidFill>
                  <a:srgbClr val="FAFDF4"/>
                </a:solidFill>
                <a:latin typeface="Tahoma"/>
                <a:cs typeface="Tahoma"/>
              </a:rPr>
              <a:t>ecara</a:t>
            </a:r>
            <a:r>
              <a:rPr dirty="0" sz="3250" spc="1205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50" spc="-125" b="1">
                <a:solidFill>
                  <a:srgbClr val="FAFDF4"/>
                </a:solidFill>
                <a:latin typeface="Tahoma"/>
                <a:cs typeface="Tahoma"/>
              </a:rPr>
              <a:t>politis,</a:t>
            </a:r>
            <a:r>
              <a:rPr dirty="0" sz="3250" spc="12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50" spc="-70" b="1">
                <a:solidFill>
                  <a:srgbClr val="FAFDF4"/>
                </a:solidFill>
                <a:latin typeface="Tahoma"/>
                <a:cs typeface="Tahoma"/>
              </a:rPr>
              <a:t>PKn</a:t>
            </a:r>
            <a:r>
              <a:rPr dirty="0" sz="3250" spc="12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50" spc="-200" b="1">
                <a:solidFill>
                  <a:srgbClr val="FAFDF4"/>
                </a:solidFill>
                <a:latin typeface="Tahoma"/>
                <a:cs typeface="Tahoma"/>
              </a:rPr>
              <a:t>Indonesia</a:t>
            </a:r>
            <a:r>
              <a:rPr dirty="0" sz="3250" spc="12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50" spc="-180" b="1">
                <a:solidFill>
                  <a:srgbClr val="FAFDF4"/>
                </a:solidFill>
                <a:latin typeface="Tahoma"/>
                <a:cs typeface="Tahoma"/>
              </a:rPr>
              <a:t>akan</a:t>
            </a:r>
            <a:r>
              <a:rPr dirty="0" sz="3250" spc="121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250" spc="-130" b="1">
                <a:solidFill>
                  <a:srgbClr val="FAFDF4"/>
                </a:solidFill>
                <a:latin typeface="Tahoma"/>
                <a:cs typeface="Tahoma"/>
              </a:rPr>
              <a:t>terus</a:t>
            </a:r>
            <a:endParaRPr sz="3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76032"/>
              <a:ext cx="18287999" cy="6310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2558" y="0"/>
              <a:ext cx="7810500" cy="10287000"/>
            </a:xfrm>
            <a:custGeom>
              <a:avLst/>
              <a:gdLst/>
              <a:ahLst/>
              <a:cxnLst/>
              <a:rect l="l" t="t" r="r" b="b"/>
              <a:pathLst>
                <a:path w="7810500" h="10287000">
                  <a:moveTo>
                    <a:pt x="0" y="0"/>
                  </a:moveTo>
                  <a:lnTo>
                    <a:pt x="7810499" y="0"/>
                  </a:lnTo>
                  <a:lnTo>
                    <a:pt x="7810499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267580" y="1362876"/>
            <a:ext cx="500951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0" spc="-290" b="1">
                <a:solidFill>
                  <a:srgbClr val="FAFDF4"/>
                </a:solidFill>
                <a:latin typeface="Trebuchet MS"/>
                <a:cs typeface="Trebuchet MS"/>
              </a:rPr>
              <a:t>MEMBANGUN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452" y="2420151"/>
            <a:ext cx="752919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0" spc="-310" b="1">
                <a:solidFill>
                  <a:srgbClr val="FAFDF4"/>
                </a:solidFill>
                <a:latin typeface="Trebuchet MS"/>
                <a:cs typeface="Trebuchet MS"/>
              </a:rPr>
              <a:t>ARGUMEN</a:t>
            </a:r>
            <a:r>
              <a:rPr dirty="0" sz="7000" spc="175" b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7000" spc="-605" b="1">
                <a:solidFill>
                  <a:srgbClr val="FAFDF4"/>
                </a:solidFill>
                <a:latin typeface="Trebuchet MS"/>
                <a:cs typeface="Trebuchet MS"/>
              </a:rPr>
              <a:t>TENTANG</a:t>
            </a:r>
            <a:endParaRPr sz="7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715135" marR="1090930" indent="-617220">
              <a:lnSpc>
                <a:spcPts val="8330"/>
              </a:lnSpc>
              <a:spcBef>
                <a:spcPts val="434"/>
              </a:spcBef>
            </a:pPr>
            <a:r>
              <a:rPr dirty="0" spc="-85"/>
              <a:t>DINAMIKA</a:t>
            </a:r>
            <a:r>
              <a:rPr dirty="0" spc="140"/>
              <a:t> </a:t>
            </a:r>
            <a:r>
              <a:rPr dirty="0" spc="-390"/>
              <a:t>DAN </a:t>
            </a:r>
            <a:r>
              <a:rPr dirty="0" spc="-2090"/>
              <a:t> </a:t>
            </a:r>
            <a:r>
              <a:rPr dirty="0" spc="-530"/>
              <a:t>TANTANGAN </a:t>
            </a:r>
            <a:r>
              <a:rPr dirty="0" spc="-525"/>
              <a:t> </a:t>
            </a:r>
            <a:r>
              <a:rPr dirty="0" spc="-140"/>
              <a:t>PENDIDIKAN</a:t>
            </a:r>
          </a:p>
          <a:p>
            <a:pPr marL="12700">
              <a:lnSpc>
                <a:spcPts val="8050"/>
              </a:lnSpc>
            </a:pPr>
            <a:r>
              <a:rPr dirty="0" spc="-355"/>
              <a:t>KEWARGANEGARAAN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3907" y="8430759"/>
            <a:ext cx="5716270" cy="516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200" spc="150" i="1">
                <a:solidFill>
                  <a:srgbClr val="FAFDF4"/>
                </a:solidFill>
                <a:latin typeface="Trebuchet MS"/>
                <a:cs typeface="Trebuchet MS"/>
              </a:rPr>
              <a:t>Yang</a:t>
            </a:r>
            <a:r>
              <a:rPr dirty="0" sz="3200" spc="16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200" spc="135" i="1">
                <a:solidFill>
                  <a:srgbClr val="FAFDF4"/>
                </a:solidFill>
                <a:latin typeface="Trebuchet MS"/>
                <a:cs typeface="Trebuchet MS"/>
              </a:rPr>
              <a:t>akan</a:t>
            </a:r>
            <a:r>
              <a:rPr dirty="0" sz="3200" spc="16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200" spc="120" i="1">
                <a:solidFill>
                  <a:srgbClr val="FAFDF4"/>
                </a:solidFill>
                <a:latin typeface="Trebuchet MS"/>
                <a:cs typeface="Trebuchet MS"/>
              </a:rPr>
              <a:t>dilakukan</a:t>
            </a:r>
            <a:r>
              <a:rPr dirty="0" sz="3200" spc="160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200" spc="-15" i="1">
                <a:solidFill>
                  <a:srgbClr val="FAFDF4"/>
                </a:solidFill>
                <a:latin typeface="Trebuchet MS"/>
                <a:cs typeface="Trebuchet MS"/>
              </a:rPr>
              <a:t>di</a:t>
            </a:r>
            <a:r>
              <a:rPr dirty="0" sz="3200" spc="165" i="1">
                <a:solidFill>
                  <a:srgbClr val="FAFDF4"/>
                </a:solidFill>
                <a:latin typeface="Trebuchet MS"/>
                <a:cs typeface="Trebuchet MS"/>
              </a:rPr>
              <a:t> </a:t>
            </a:r>
            <a:r>
              <a:rPr dirty="0" sz="3200" spc="70" i="1">
                <a:solidFill>
                  <a:srgbClr val="FAFDF4"/>
                </a:solidFill>
                <a:latin typeface="Trebuchet MS"/>
                <a:cs typeface="Trebuchet MS"/>
              </a:rPr>
              <a:t>kelas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9500" y="427791"/>
            <a:ext cx="9458960" cy="3552825"/>
          </a:xfrm>
          <a:custGeom>
            <a:avLst/>
            <a:gdLst/>
            <a:ahLst/>
            <a:cxnLst/>
            <a:rect l="l" t="t" r="r" b="b"/>
            <a:pathLst>
              <a:path w="9458960" h="3552825">
                <a:moveTo>
                  <a:pt x="0" y="0"/>
                </a:moveTo>
                <a:lnTo>
                  <a:pt x="9458498" y="0"/>
                </a:lnTo>
                <a:lnTo>
                  <a:pt x="9458498" y="3552824"/>
                </a:lnTo>
                <a:lnTo>
                  <a:pt x="0" y="3552824"/>
                </a:lnTo>
                <a:lnTo>
                  <a:pt x="0" y="0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573748" y="819504"/>
            <a:ext cx="5686425" cy="2768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4200" spc="-40">
                <a:solidFill>
                  <a:srgbClr val="532E1C"/>
                </a:solidFill>
              </a:rPr>
              <a:t>MENGAPA</a:t>
            </a:r>
            <a:r>
              <a:rPr dirty="0" sz="4200" spc="405">
                <a:solidFill>
                  <a:srgbClr val="532E1C"/>
                </a:solidFill>
              </a:rPr>
              <a:t> </a:t>
            </a:r>
            <a:r>
              <a:rPr dirty="0" sz="4200" spc="70">
                <a:solidFill>
                  <a:srgbClr val="532E1C"/>
                </a:solidFill>
              </a:rPr>
              <a:t>PENDIDIKAN </a:t>
            </a:r>
            <a:r>
              <a:rPr dirty="0" sz="4200" spc="-1250">
                <a:solidFill>
                  <a:srgbClr val="532E1C"/>
                </a:solidFill>
              </a:rPr>
              <a:t> </a:t>
            </a:r>
            <a:r>
              <a:rPr dirty="0" sz="4200" spc="-55">
                <a:solidFill>
                  <a:srgbClr val="532E1C"/>
                </a:solidFill>
              </a:rPr>
              <a:t>KEWARGANEGARAAN</a:t>
            </a:r>
            <a:endParaRPr sz="4200"/>
          </a:p>
          <a:p>
            <a:pPr marL="12700" marR="713740">
              <a:lnSpc>
                <a:spcPct val="107100"/>
              </a:lnSpc>
              <a:spcBef>
                <a:spcPts val="5"/>
              </a:spcBef>
            </a:pPr>
            <a:r>
              <a:rPr dirty="0" sz="4200" spc="-80">
                <a:solidFill>
                  <a:srgbClr val="532E1C"/>
                </a:solidFill>
              </a:rPr>
              <a:t>SELALU</a:t>
            </a:r>
            <a:r>
              <a:rPr dirty="0" sz="4200" spc="420">
                <a:solidFill>
                  <a:srgbClr val="532E1C"/>
                </a:solidFill>
              </a:rPr>
              <a:t> </a:t>
            </a:r>
            <a:r>
              <a:rPr dirty="0" sz="4200" spc="-10">
                <a:solidFill>
                  <a:srgbClr val="532E1C"/>
                </a:solidFill>
              </a:rPr>
              <a:t>MENGALAMI </a:t>
            </a:r>
            <a:r>
              <a:rPr dirty="0" sz="4200" spc="-1250">
                <a:solidFill>
                  <a:srgbClr val="532E1C"/>
                </a:solidFill>
              </a:rPr>
              <a:t> </a:t>
            </a:r>
            <a:r>
              <a:rPr dirty="0" sz="4200" spc="70">
                <a:solidFill>
                  <a:srgbClr val="532E1C"/>
                </a:solidFill>
              </a:rPr>
              <a:t>PERUBAHAN?</a:t>
            </a:r>
            <a:endParaRPr sz="4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41" y="871842"/>
            <a:ext cx="166141" cy="16614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9358" y="609832"/>
            <a:ext cx="15500350" cy="629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56335" algn="l"/>
                <a:tab pos="2282825" algn="l"/>
                <a:tab pos="4620895" algn="l"/>
                <a:tab pos="7320915" algn="l"/>
                <a:tab pos="8943975" algn="l"/>
                <a:tab pos="11589385" algn="l"/>
                <a:tab pos="14507210" algn="l"/>
              </a:tabLst>
            </a:pPr>
            <a:r>
              <a:rPr dirty="0" sz="3950" spc="14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29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335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950" spc="-29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39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29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43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39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125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11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80577" y="1362354"/>
            <a:ext cx="6480175" cy="629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877945" algn="l"/>
              </a:tabLst>
            </a:pP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kebutuhan?	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Pendidikan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9358" y="1213921"/>
            <a:ext cx="5962015" cy="153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  <a:tabLst>
                <a:tab pos="2805430" algn="l"/>
                <a:tab pos="4854575" algn="l"/>
              </a:tabLst>
            </a:pPr>
            <a:r>
              <a:rPr dirty="0" sz="3950" spc="-200" b="1">
                <a:solidFill>
                  <a:srgbClr val="C29973"/>
                </a:solidFill>
                <a:latin typeface="Tahoma"/>
                <a:cs typeface="Tahoma"/>
              </a:rPr>
              <a:t>berupa	</a:t>
            </a:r>
            <a:r>
              <a:rPr dirty="0" sz="3950" spc="-185" b="1">
                <a:solidFill>
                  <a:srgbClr val="C29973"/>
                </a:solidFill>
                <a:latin typeface="Tahoma"/>
                <a:cs typeface="Tahoma"/>
              </a:rPr>
              <a:t>tuntutan 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5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345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40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40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950" spc="-125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434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9358" y="2867398"/>
            <a:ext cx="5753735" cy="629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80510" algn="l"/>
              </a:tabLst>
            </a:pPr>
            <a:r>
              <a:rPr dirty="0" sz="3950" spc="-215" b="1">
                <a:solidFill>
                  <a:srgbClr val="C29973"/>
                </a:solidFill>
                <a:latin typeface="Tahoma"/>
                <a:cs typeface="Tahoma"/>
              </a:rPr>
              <a:t>memperhatikan	</a:t>
            </a:r>
            <a:r>
              <a:rPr dirty="0" sz="3950" spc="-175" b="1">
                <a:solidFill>
                  <a:srgbClr val="C29973"/>
                </a:solidFill>
                <a:latin typeface="Tahoma"/>
                <a:cs typeface="Tahoma"/>
              </a:rPr>
              <a:t>kondisi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2660" y="1213921"/>
            <a:ext cx="2991485" cy="228346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maupun</a:t>
            </a:r>
            <a:endParaRPr sz="3950">
              <a:latin typeface="Tahoma"/>
              <a:cs typeface="Tahoma"/>
            </a:endParaRPr>
          </a:p>
          <a:p>
            <a:pPr marL="170815" marR="5080" indent="447040">
              <a:lnSpc>
                <a:spcPct val="125000"/>
              </a:lnSpc>
            </a:pPr>
            <a:r>
              <a:rPr dirty="0" sz="3950" spc="-175" b="1">
                <a:solidFill>
                  <a:srgbClr val="C29973"/>
                </a:solidFill>
                <a:latin typeface="Tahoma"/>
                <a:cs typeface="Tahoma"/>
              </a:rPr>
              <a:t>berlaku </a:t>
            </a:r>
            <a:r>
              <a:rPr dirty="0" sz="3950" spc="-1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39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125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345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6007" y="1966443"/>
            <a:ext cx="2760345" cy="153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79095" marR="5080" indent="-367030">
              <a:lnSpc>
                <a:spcPct val="125000"/>
              </a:lnSpc>
              <a:spcBef>
                <a:spcPts val="95"/>
              </a:spcBef>
              <a:tabLst>
                <a:tab pos="1102995" algn="l"/>
              </a:tabLst>
            </a:pPr>
            <a:r>
              <a:rPr dirty="0" sz="3950" spc="-155" b="1">
                <a:solidFill>
                  <a:srgbClr val="C29973"/>
                </a:solidFill>
                <a:latin typeface="Tahoma"/>
                <a:cs typeface="Tahoma"/>
              </a:rPr>
              <a:t>di	</a:t>
            </a:r>
            <a:r>
              <a:rPr dirty="0" sz="3950" spc="-225" b="1">
                <a:solidFill>
                  <a:srgbClr val="C29973"/>
                </a:solidFill>
                <a:latin typeface="Tahoma"/>
                <a:cs typeface="Tahoma"/>
              </a:rPr>
              <a:t>suatu </a:t>
            </a:r>
            <a:r>
              <a:rPr dirty="0" sz="3950" spc="-2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12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00207" y="1966443"/>
            <a:ext cx="2187575" cy="153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685" marR="5080" indent="-134620">
              <a:lnSpc>
                <a:spcPct val="125000"/>
              </a:lnSpc>
              <a:spcBef>
                <a:spcPts val="95"/>
              </a:spcBef>
            </a:pPr>
            <a:r>
              <a:rPr dirty="0" sz="3950" spc="-240" b="1">
                <a:solidFill>
                  <a:srgbClr val="C29973"/>
                </a:solidFill>
                <a:latin typeface="Tahoma"/>
                <a:cs typeface="Tahoma"/>
              </a:rPr>
              <a:t>negara </a:t>
            </a:r>
            <a:r>
              <a:rPr dirty="0" sz="3950" spc="-2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un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36193" y="1966443"/>
            <a:ext cx="1227455" cy="1530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2585" marR="5080" indent="-350520">
              <a:lnSpc>
                <a:spcPct val="125000"/>
              </a:lnSpc>
              <a:spcBef>
                <a:spcPts val="95"/>
              </a:spcBef>
            </a:pP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u 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39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9358" y="3471488"/>
            <a:ext cx="15507335" cy="5293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715">
              <a:lnSpc>
                <a:spcPct val="125000"/>
              </a:lnSpc>
              <a:spcBef>
                <a:spcPts val="95"/>
              </a:spcBef>
            </a:pP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kebutuhan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15" b="1">
                <a:solidFill>
                  <a:srgbClr val="C29973"/>
                </a:solidFill>
                <a:latin typeface="Tahoma"/>
                <a:cs typeface="Tahoma"/>
              </a:rPr>
              <a:t>masyarakat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telah</a:t>
            </a:r>
            <a:r>
              <a:rPr dirty="0" sz="3950" spc="-1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diakomodasi</a:t>
            </a:r>
            <a:r>
              <a:rPr dirty="0" sz="3950" spc="-2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melalui</a:t>
            </a:r>
            <a:r>
              <a:rPr dirty="0" sz="39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peraturan </a:t>
            </a:r>
            <a:r>
              <a:rPr dirty="0" sz="3950" spc="-1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40" b="1">
                <a:solidFill>
                  <a:srgbClr val="C29973"/>
                </a:solidFill>
                <a:latin typeface="Tahoma"/>
                <a:cs typeface="Tahoma"/>
              </a:rPr>
              <a:t>perundangan,</a:t>
            </a:r>
            <a:r>
              <a:rPr dirty="0" sz="3950" spc="-2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85" b="1">
                <a:solidFill>
                  <a:srgbClr val="C29973"/>
                </a:solidFill>
                <a:latin typeface="Tahoma"/>
                <a:cs typeface="Tahoma"/>
              </a:rPr>
              <a:t>namun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40" b="1">
                <a:solidFill>
                  <a:srgbClr val="C29973"/>
                </a:solidFill>
                <a:latin typeface="Tahoma"/>
                <a:cs typeface="Tahoma"/>
              </a:rPr>
              <a:t>perkembangan</a:t>
            </a:r>
            <a:r>
              <a:rPr dirty="0" sz="3950" spc="-2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15" b="1">
                <a:solidFill>
                  <a:srgbClr val="C29973"/>
                </a:solidFill>
                <a:latin typeface="Tahoma"/>
                <a:cs typeface="Tahoma"/>
              </a:rPr>
              <a:t>masyarakat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40" b="1">
                <a:solidFill>
                  <a:srgbClr val="C29973"/>
                </a:solidFill>
                <a:latin typeface="Tahoma"/>
                <a:cs typeface="Tahoma"/>
              </a:rPr>
              <a:t>akan</a:t>
            </a:r>
            <a:r>
              <a:rPr dirty="0" sz="3950" spc="6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bergerak </a:t>
            </a:r>
            <a:r>
              <a:rPr dirty="0" sz="39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204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345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9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900">
              <a:latin typeface="Tahoma"/>
              <a:cs typeface="Tahoma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3950" spc="-185" b="1">
                <a:solidFill>
                  <a:srgbClr val="C29973"/>
                </a:solidFill>
                <a:latin typeface="Tahoma"/>
                <a:cs typeface="Tahoma"/>
              </a:rPr>
              <a:t>Dapatkah</a:t>
            </a:r>
            <a:r>
              <a:rPr dirty="0" sz="39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45" b="1">
                <a:solidFill>
                  <a:srgbClr val="C29973"/>
                </a:solidFill>
                <a:latin typeface="Tahoma"/>
                <a:cs typeface="Tahoma"/>
              </a:rPr>
              <a:t>Anda</a:t>
            </a:r>
            <a:r>
              <a:rPr dirty="0" sz="395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35" b="1">
                <a:solidFill>
                  <a:srgbClr val="C29973"/>
                </a:solidFill>
                <a:latin typeface="Tahoma"/>
                <a:cs typeface="Tahoma"/>
              </a:rPr>
              <a:t>kemukakan</a:t>
            </a:r>
            <a:r>
              <a:rPr dirty="0" sz="3950" spc="-229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75" b="1">
                <a:solidFill>
                  <a:srgbClr val="C29973"/>
                </a:solidFill>
                <a:latin typeface="Tahoma"/>
                <a:cs typeface="Tahoma"/>
              </a:rPr>
              <a:t>contoh</a:t>
            </a:r>
            <a:r>
              <a:rPr dirty="0" sz="3950" spc="-1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15" b="1">
                <a:solidFill>
                  <a:srgbClr val="C29973"/>
                </a:solidFill>
                <a:latin typeface="Tahoma"/>
                <a:cs typeface="Tahoma"/>
              </a:rPr>
              <a:t>perubahan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15" b="1">
                <a:solidFill>
                  <a:srgbClr val="C29973"/>
                </a:solidFill>
                <a:latin typeface="Tahoma"/>
                <a:cs typeface="Tahoma"/>
              </a:rPr>
              <a:t>masyarakat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65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3950" spc="-1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35" b="1">
                <a:solidFill>
                  <a:srgbClr val="C29973"/>
                </a:solidFill>
                <a:latin typeface="Tahoma"/>
                <a:cs typeface="Tahoma"/>
              </a:rPr>
              <a:t>terkait </a:t>
            </a:r>
            <a:r>
              <a:rPr dirty="0" sz="3950" spc="-260" b="1">
                <a:solidFill>
                  <a:srgbClr val="C29973"/>
                </a:solidFill>
                <a:latin typeface="Tahoma"/>
                <a:cs typeface="Tahoma"/>
              </a:rPr>
              <a:t>dengan 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masalah </a:t>
            </a:r>
            <a:r>
              <a:rPr dirty="0" sz="3950" spc="-260" b="1">
                <a:solidFill>
                  <a:srgbClr val="C29973"/>
                </a:solidFill>
                <a:latin typeface="Tahoma"/>
                <a:cs typeface="Tahoma"/>
              </a:rPr>
              <a:t>kewarganegaraan? </a:t>
            </a:r>
            <a:r>
              <a:rPr dirty="0" sz="3950" spc="-150" b="1">
                <a:solidFill>
                  <a:srgbClr val="C29973"/>
                </a:solidFill>
                <a:latin typeface="Tahoma"/>
                <a:cs typeface="Tahoma"/>
              </a:rPr>
              <a:t>Coba </a:t>
            </a:r>
            <a:r>
              <a:rPr dirty="0" sz="3950" spc="-145" b="1">
                <a:solidFill>
                  <a:srgbClr val="C29973"/>
                </a:solidFill>
                <a:latin typeface="Tahoma"/>
                <a:cs typeface="Tahoma"/>
              </a:rPr>
              <a:t>Anda </a:t>
            </a:r>
            <a:r>
              <a:rPr dirty="0" sz="3950" spc="-235" b="1">
                <a:solidFill>
                  <a:srgbClr val="C29973"/>
                </a:solidFill>
                <a:latin typeface="Tahoma"/>
                <a:cs typeface="Tahoma"/>
              </a:rPr>
              <a:t>kemukakan </a:t>
            </a:r>
            <a:r>
              <a:rPr dirty="0" sz="3950" spc="-229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335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39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30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345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3950" spc="-29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43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16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950" spc="-21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28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950" spc="-3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950" spc="-27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950" spc="-19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-</a:t>
            </a:r>
            <a:r>
              <a:rPr dirty="0" sz="39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950" spc="-254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950" spc="-6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9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950" spc="-345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95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5641" y="6892018"/>
            <a:ext cx="166141" cy="166140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0" y="0"/>
            <a:ext cx="1213485" cy="10287000"/>
          </a:xfrm>
          <a:custGeom>
            <a:avLst/>
            <a:gdLst/>
            <a:ahLst/>
            <a:cxnLst/>
            <a:rect l="l" t="t" r="r" b="b"/>
            <a:pathLst>
              <a:path w="1213485" h="10287000">
                <a:moveTo>
                  <a:pt x="121290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212908" y="0"/>
                </a:lnTo>
                <a:lnTo>
                  <a:pt x="121290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59751" y="9205162"/>
            <a:ext cx="14897100" cy="38100"/>
          </a:xfrm>
          <a:custGeom>
            <a:avLst/>
            <a:gdLst/>
            <a:ahLst/>
            <a:cxnLst/>
            <a:rect l="l" t="t" r="r" b="b"/>
            <a:pathLst>
              <a:path w="14897100" h="38100">
                <a:moveTo>
                  <a:pt x="14897098" y="38099"/>
                </a:moveTo>
                <a:lnTo>
                  <a:pt x="0" y="38099"/>
                </a:lnTo>
                <a:lnTo>
                  <a:pt x="0" y="0"/>
                </a:lnTo>
                <a:lnTo>
                  <a:pt x="14897098" y="0"/>
                </a:lnTo>
                <a:lnTo>
                  <a:pt x="14897098" y="380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58657" y="1057334"/>
            <a:ext cx="9989185" cy="3883660"/>
          </a:xfrm>
          <a:prstGeom prst="rect">
            <a:avLst/>
          </a:prstGeom>
          <a:ln w="60956">
            <a:solidFill>
              <a:srgbClr val="FAFDF4"/>
            </a:solidFill>
          </a:ln>
        </p:spPr>
        <p:txBody>
          <a:bodyPr wrap="square" lIns="0" tIns="1024255" rIns="0" bIns="0" rtlCol="0" vert="horz">
            <a:spAutoFit/>
          </a:bodyPr>
          <a:lstStyle/>
          <a:p>
            <a:pPr marL="835660">
              <a:lnSpc>
                <a:spcPts val="7300"/>
              </a:lnSpc>
              <a:spcBef>
                <a:spcPts val="8065"/>
              </a:spcBef>
            </a:pPr>
            <a:r>
              <a:rPr dirty="0" sz="6100" spc="-160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6100" spc="-700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6100" spc="-380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6100" spc="-42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195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6100" spc="-66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25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6100" spc="-375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6100" spc="-42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434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6100" spc="-66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25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6100" spc="-380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6100" spc="-700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6100" spc="-275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6100" spc="-195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6100" spc="-790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6100" spc="-855">
                <a:solidFill>
                  <a:srgbClr val="FAFDF4"/>
                </a:solidFill>
                <a:latin typeface="Tahoma"/>
                <a:cs typeface="Tahoma"/>
              </a:rPr>
              <a:t>N</a:t>
            </a:r>
            <a:endParaRPr sz="6100">
              <a:latin typeface="Tahoma"/>
              <a:cs typeface="Tahoma"/>
            </a:endParaRPr>
          </a:p>
          <a:p>
            <a:pPr marL="835660">
              <a:lnSpc>
                <a:spcPts val="7295"/>
              </a:lnSpc>
            </a:pPr>
            <a:r>
              <a:rPr dirty="0" sz="6100" spc="-275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6100" spc="-700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6100" spc="-459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6100" spc="-42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380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6100" spc="-450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6100" spc="-275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6100" spc="-615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6100" spc="-345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6100" spc="-66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25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6100" spc="-685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6100" spc="-525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6100" spc="-160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6100" spc="-700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6100" spc="-380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6100" spc="-525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6100" spc="-330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6100" spc="-420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6100" spc="-615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6100" spc="80">
                <a:solidFill>
                  <a:srgbClr val="FAFDF4"/>
                </a:solidFill>
                <a:latin typeface="Tahoma"/>
                <a:cs typeface="Tahoma"/>
              </a:rPr>
              <a:t>?</a:t>
            </a:r>
            <a:endParaRPr sz="6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700" y="7928645"/>
            <a:ext cx="17259300" cy="1323975"/>
          </a:xfrm>
          <a:custGeom>
            <a:avLst/>
            <a:gdLst/>
            <a:ahLst/>
            <a:cxnLst/>
            <a:rect l="l" t="t" r="r" b="b"/>
            <a:pathLst>
              <a:path w="17259300" h="1323975">
                <a:moveTo>
                  <a:pt x="17259299" y="1323974"/>
                </a:moveTo>
                <a:lnTo>
                  <a:pt x="0" y="1323974"/>
                </a:lnTo>
                <a:lnTo>
                  <a:pt x="0" y="0"/>
                </a:lnTo>
                <a:lnTo>
                  <a:pt x="17259299" y="0"/>
                </a:lnTo>
                <a:lnTo>
                  <a:pt x="17259299" y="1323974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82104" y="8314078"/>
            <a:ext cx="1150556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120" i="1">
                <a:solidFill>
                  <a:srgbClr val="C29973"/>
                </a:solidFill>
                <a:latin typeface="Trebuchet MS"/>
                <a:cs typeface="Trebuchet MS"/>
              </a:rPr>
              <a:t>Setidaknya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355" i="1">
                <a:solidFill>
                  <a:srgbClr val="C29973"/>
                </a:solidFill>
                <a:latin typeface="Trebuchet MS"/>
                <a:cs typeface="Trebuchet MS"/>
              </a:rPr>
              <a:t>500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75" i="1">
                <a:solidFill>
                  <a:srgbClr val="C29973"/>
                </a:solidFill>
                <a:latin typeface="Trebuchet MS"/>
                <a:cs typeface="Trebuchet MS"/>
              </a:rPr>
              <a:t>kata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100" i="1">
                <a:solidFill>
                  <a:srgbClr val="C29973"/>
                </a:solidFill>
                <a:latin typeface="Trebuchet MS"/>
                <a:cs typeface="Trebuchet MS"/>
              </a:rPr>
              <a:t>harus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105" i="1">
                <a:solidFill>
                  <a:srgbClr val="C29973"/>
                </a:solidFill>
                <a:latin typeface="Trebuchet MS"/>
                <a:cs typeface="Trebuchet MS"/>
              </a:rPr>
              <a:t>mencakup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100" i="1">
                <a:solidFill>
                  <a:srgbClr val="C29973"/>
                </a:solidFill>
                <a:latin typeface="Trebuchet MS"/>
                <a:cs typeface="Trebuchet MS"/>
              </a:rPr>
              <a:t>persyaratan</a:t>
            </a:r>
            <a:r>
              <a:rPr dirty="0" sz="3300" spc="175" i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3300" spc="45" i="1">
                <a:solidFill>
                  <a:srgbClr val="C29973"/>
                </a:solidFill>
                <a:latin typeface="Trebuchet MS"/>
                <a:cs typeface="Trebuchet MS"/>
              </a:rPr>
              <a:t>dasar.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1108" y="2038385"/>
            <a:ext cx="9515475" cy="8248650"/>
          </a:xfrm>
          <a:custGeom>
            <a:avLst/>
            <a:gdLst/>
            <a:ahLst/>
            <a:cxnLst/>
            <a:rect l="l" t="t" r="r" b="b"/>
            <a:pathLst>
              <a:path w="9515475" h="8248650">
                <a:moveTo>
                  <a:pt x="9515474" y="8248649"/>
                </a:moveTo>
                <a:lnTo>
                  <a:pt x="0" y="8248649"/>
                </a:lnTo>
                <a:lnTo>
                  <a:pt x="0" y="0"/>
                </a:lnTo>
                <a:lnTo>
                  <a:pt x="9515474" y="0"/>
                </a:lnTo>
                <a:lnTo>
                  <a:pt x="9515474" y="8248649"/>
                </a:lnTo>
                <a:close/>
              </a:path>
            </a:pathLst>
          </a:custGeom>
          <a:solidFill>
            <a:srgbClr val="C29973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219960" cy="10287000"/>
          </a:xfrm>
          <a:custGeom>
            <a:avLst/>
            <a:gdLst/>
            <a:ahLst/>
            <a:cxnLst/>
            <a:rect l="l" t="t" r="r" b="b"/>
            <a:pathLst>
              <a:path w="2219960" h="10287000">
                <a:moveTo>
                  <a:pt x="0" y="10286998"/>
                </a:moveTo>
                <a:lnTo>
                  <a:pt x="0" y="0"/>
                </a:lnTo>
                <a:lnTo>
                  <a:pt x="2219726" y="0"/>
                </a:lnTo>
                <a:lnTo>
                  <a:pt x="2219726" y="10286998"/>
                </a:lnTo>
                <a:lnTo>
                  <a:pt x="0" y="10286998"/>
                </a:lnTo>
                <a:close/>
              </a:path>
            </a:pathLst>
          </a:custGeom>
          <a:solidFill>
            <a:srgbClr val="C29973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5297" y="2283947"/>
            <a:ext cx="703580" cy="5719445"/>
          </a:xfrm>
          <a:prstGeom prst="rect">
            <a:avLst/>
          </a:prstGeom>
        </p:spPr>
        <p:txBody>
          <a:bodyPr wrap="square" lIns="0" tIns="1009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600" spc="-155">
                <a:solidFill>
                  <a:srgbClr val="FAFDF4"/>
                </a:solidFill>
                <a:latin typeface="Tahoma"/>
                <a:cs typeface="Tahoma"/>
              </a:rPr>
              <a:t>APA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15">
                <a:solidFill>
                  <a:srgbClr val="FAFDF4"/>
                </a:solidFill>
                <a:latin typeface="Tahoma"/>
                <a:cs typeface="Tahoma"/>
              </a:rPr>
              <a:t>YANG</a:t>
            </a:r>
            <a:r>
              <a:rPr dirty="0" sz="3600" spc="26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0">
                <a:solidFill>
                  <a:srgbClr val="FAFDF4"/>
                </a:solidFill>
                <a:latin typeface="Tahoma"/>
                <a:cs typeface="Tahoma"/>
              </a:rPr>
              <a:t>AKAN</a:t>
            </a:r>
            <a:r>
              <a:rPr dirty="0" sz="3600" spc="26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35">
                <a:solidFill>
                  <a:srgbClr val="FAFDF4"/>
                </a:solidFill>
                <a:latin typeface="Tahoma"/>
                <a:cs typeface="Tahoma"/>
              </a:rPr>
              <a:t>KITA</a:t>
            </a:r>
            <a:r>
              <a:rPr dirty="0" sz="3600" spc="26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20">
                <a:solidFill>
                  <a:srgbClr val="FAFDF4"/>
                </a:solidFill>
                <a:latin typeface="Tahoma"/>
                <a:cs typeface="Tahoma"/>
              </a:rPr>
              <a:t>BAHAS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2069" y="721638"/>
            <a:ext cx="8240395" cy="9258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900" spc="-400" b="0">
                <a:latin typeface="Tahoma"/>
                <a:cs typeface="Tahoma"/>
              </a:rPr>
              <a:t>A</a:t>
            </a:r>
            <a:r>
              <a:rPr dirty="0" sz="5900" spc="-680" b="0">
                <a:latin typeface="Tahoma"/>
                <a:cs typeface="Tahoma"/>
              </a:rPr>
              <a:t>.</a:t>
            </a:r>
            <a:r>
              <a:rPr dirty="0" sz="5900" spc="-20" b="0">
                <a:latin typeface="Tahoma"/>
                <a:cs typeface="Tahoma"/>
              </a:rPr>
              <a:t> </a:t>
            </a:r>
            <a:r>
              <a:rPr dirty="0" sz="5900" spc="-655" b="0">
                <a:latin typeface="Tahoma"/>
                <a:cs typeface="Tahoma"/>
              </a:rPr>
              <a:t>D</a:t>
            </a:r>
            <a:r>
              <a:rPr dirty="0" sz="5900" spc="-675" b="0">
                <a:latin typeface="Tahoma"/>
                <a:cs typeface="Tahoma"/>
              </a:rPr>
              <a:t>E</a:t>
            </a:r>
            <a:r>
              <a:rPr dirty="0" sz="5900" spc="-260" b="0">
                <a:latin typeface="Tahoma"/>
                <a:cs typeface="Tahoma"/>
              </a:rPr>
              <a:t>S</a:t>
            </a:r>
            <a:r>
              <a:rPr dirty="0" sz="5900" spc="-310" b="0">
                <a:latin typeface="Tahoma"/>
                <a:cs typeface="Tahoma"/>
              </a:rPr>
              <a:t>K</a:t>
            </a:r>
            <a:r>
              <a:rPr dirty="0" sz="5900" spc="-365" b="0">
                <a:latin typeface="Tahoma"/>
                <a:cs typeface="Tahoma"/>
              </a:rPr>
              <a:t>R</a:t>
            </a:r>
            <a:r>
              <a:rPr dirty="0" sz="5900" spc="-505" b="0">
                <a:latin typeface="Tahoma"/>
                <a:cs typeface="Tahoma"/>
              </a:rPr>
              <a:t>I</a:t>
            </a:r>
            <a:r>
              <a:rPr dirty="0" sz="5900" spc="-185" b="0">
                <a:latin typeface="Tahoma"/>
                <a:cs typeface="Tahoma"/>
              </a:rPr>
              <a:t>P</a:t>
            </a:r>
            <a:r>
              <a:rPr dirty="0" sz="5900" spc="-260" b="0">
                <a:latin typeface="Tahoma"/>
                <a:cs typeface="Tahoma"/>
              </a:rPr>
              <a:t>S</a:t>
            </a:r>
            <a:r>
              <a:rPr dirty="0" sz="5900" spc="-740" b="0">
                <a:latin typeface="Tahoma"/>
                <a:cs typeface="Tahoma"/>
              </a:rPr>
              <a:t>I</a:t>
            </a:r>
            <a:r>
              <a:rPr dirty="0" sz="5900" spc="-20" b="0">
                <a:latin typeface="Tahoma"/>
                <a:cs typeface="Tahoma"/>
              </a:rPr>
              <a:t> </a:t>
            </a:r>
            <a:r>
              <a:rPr dirty="0" sz="5900" spc="-415" b="0">
                <a:latin typeface="Tahoma"/>
                <a:cs typeface="Tahoma"/>
              </a:rPr>
              <a:t>M</a:t>
            </a:r>
            <a:r>
              <a:rPr dirty="0" sz="5900" spc="-400" b="0">
                <a:latin typeface="Tahoma"/>
                <a:cs typeface="Tahoma"/>
              </a:rPr>
              <a:t>A</a:t>
            </a:r>
            <a:r>
              <a:rPr dirty="0" sz="5900" spc="-775" b="0">
                <a:latin typeface="Tahoma"/>
                <a:cs typeface="Tahoma"/>
              </a:rPr>
              <a:t>T</a:t>
            </a:r>
            <a:r>
              <a:rPr dirty="0" sz="5900" spc="-635" b="0">
                <a:latin typeface="Tahoma"/>
                <a:cs typeface="Tahoma"/>
              </a:rPr>
              <a:t>A</a:t>
            </a:r>
            <a:r>
              <a:rPr dirty="0" sz="5900" spc="-20" b="0">
                <a:latin typeface="Tahoma"/>
                <a:cs typeface="Tahoma"/>
              </a:rPr>
              <a:t> </a:t>
            </a:r>
            <a:r>
              <a:rPr dirty="0" sz="5900" spc="-310" b="0">
                <a:latin typeface="Tahoma"/>
                <a:cs typeface="Tahoma"/>
              </a:rPr>
              <a:t>K</a:t>
            </a:r>
            <a:r>
              <a:rPr dirty="0" sz="5900" spc="-430" b="0">
                <a:latin typeface="Tahoma"/>
                <a:cs typeface="Tahoma"/>
              </a:rPr>
              <a:t>U</a:t>
            </a:r>
            <a:r>
              <a:rPr dirty="0" sz="5900" spc="-360" b="0">
                <a:latin typeface="Tahoma"/>
                <a:cs typeface="Tahoma"/>
              </a:rPr>
              <a:t>L</a:t>
            </a:r>
            <a:r>
              <a:rPr dirty="0" sz="5900" spc="-505" b="0">
                <a:latin typeface="Tahoma"/>
                <a:cs typeface="Tahoma"/>
              </a:rPr>
              <a:t>I</a:t>
            </a:r>
            <a:r>
              <a:rPr dirty="0" sz="5900" spc="-400" b="0">
                <a:latin typeface="Tahoma"/>
                <a:cs typeface="Tahoma"/>
              </a:rPr>
              <a:t>A</a:t>
            </a:r>
            <a:r>
              <a:rPr dirty="0" sz="5900" spc="-675" b="0">
                <a:latin typeface="Tahoma"/>
                <a:cs typeface="Tahoma"/>
              </a:rPr>
              <a:t>H</a:t>
            </a:r>
            <a:endParaRPr sz="59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519" y="3117104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50146" y="2837856"/>
            <a:ext cx="5243830" cy="101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  <a:tabLst>
                <a:tab pos="1473835" algn="l"/>
                <a:tab pos="3072765" algn="l"/>
                <a:tab pos="4668520" algn="l"/>
              </a:tabLst>
            </a:pPr>
            <a:r>
              <a:rPr dirty="0" sz="2600" spc="-60" b="1">
                <a:solidFill>
                  <a:srgbClr val="C29973"/>
                </a:solidFill>
                <a:latin typeface="Tahoma"/>
                <a:cs typeface="Tahoma"/>
              </a:rPr>
              <a:t>Mata	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kuliah	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pendidikan 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459" b="1">
                <a:solidFill>
                  <a:srgbClr val="C29973"/>
                </a:solidFill>
                <a:latin typeface="Tahoma"/>
                <a:cs typeface="Tahoma"/>
              </a:rPr>
              <a:t>/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19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0727" y="2837856"/>
            <a:ext cx="4402455" cy="101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13055" marR="5080" indent="-300990">
              <a:lnSpc>
                <a:spcPct val="125000"/>
              </a:lnSpc>
              <a:spcBef>
                <a:spcPts val="90"/>
              </a:spcBef>
              <a:tabLst>
                <a:tab pos="2804795" algn="l"/>
                <a:tab pos="3399790" algn="l"/>
              </a:tabLst>
            </a:pP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21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aa</a:t>
            </a:r>
            <a:r>
              <a:rPr dirty="0" sz="260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	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a  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2600" spc="-4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7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225" b="1">
                <a:solidFill>
                  <a:srgbClr val="C29973"/>
                </a:solidFill>
                <a:latin typeface="Tahoma"/>
                <a:cs typeface="Tahoma"/>
              </a:rPr>
              <a:t>,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0146" y="3828456"/>
            <a:ext cx="9825355" cy="3987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90"/>
              </a:spcBef>
            </a:pPr>
            <a:r>
              <a:rPr dirty="0" sz="2600" spc="-130" b="1">
                <a:solidFill>
                  <a:srgbClr val="C29973"/>
                </a:solidFill>
                <a:latin typeface="Tahoma"/>
                <a:cs typeface="Tahoma"/>
              </a:rPr>
              <a:t>dilaksanakan,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dan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dievaluasi</a:t>
            </a:r>
            <a:r>
              <a:rPr dirty="0" sz="260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50" b="1">
                <a:solidFill>
                  <a:srgbClr val="C29973"/>
                </a:solidFill>
                <a:latin typeface="Tahoma"/>
                <a:cs typeface="Tahoma"/>
              </a:rPr>
              <a:t>dalam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konteks</a:t>
            </a:r>
            <a:r>
              <a:rPr dirty="0" sz="260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60" b="1">
                <a:solidFill>
                  <a:srgbClr val="C29973"/>
                </a:solidFill>
                <a:latin typeface="Tahoma"/>
                <a:cs typeface="Tahoma"/>
              </a:rPr>
              <a:t>pengembangkan 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kecerdasan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intelligence)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yang</a:t>
            </a:r>
            <a:r>
              <a:rPr dirty="0" sz="2600" spc="-1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secara 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psikososial</a:t>
            </a:r>
            <a:r>
              <a:rPr dirty="0" sz="260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00" b="1">
                <a:solidFill>
                  <a:srgbClr val="C29973"/>
                </a:solidFill>
                <a:latin typeface="Tahoma"/>
                <a:cs typeface="Tahoma"/>
              </a:rPr>
              <a:t>tercermin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50" b="1">
                <a:solidFill>
                  <a:srgbClr val="C29973"/>
                </a:solidFill>
                <a:latin typeface="Tahoma"/>
                <a:cs typeface="Tahoma"/>
              </a:rPr>
              <a:t>dalam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60" b="1">
                <a:solidFill>
                  <a:srgbClr val="C29973"/>
                </a:solidFill>
                <a:latin typeface="Tahoma"/>
                <a:cs typeface="Tahoma"/>
              </a:rPr>
              <a:t>penguasaan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pengetahuan 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60" b="1">
                <a:solidFill>
                  <a:srgbClr val="C29973"/>
                </a:solidFill>
                <a:latin typeface="Tahoma"/>
                <a:cs typeface="Tahoma"/>
              </a:rPr>
              <a:t>knowledge),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perwujudan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sikap 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 </a:t>
            </a:r>
            <a:r>
              <a:rPr dirty="0" sz="2600" spc="-130" b="1">
                <a:solidFill>
                  <a:srgbClr val="C29973"/>
                </a:solidFill>
                <a:latin typeface="Tahoma"/>
                <a:cs typeface="Tahoma"/>
              </a:rPr>
              <a:t>dispositions), </a:t>
            </a:r>
            <a:r>
              <a:rPr dirty="0" sz="2600" spc="-135" b="1">
                <a:solidFill>
                  <a:srgbClr val="C29973"/>
                </a:solidFill>
                <a:latin typeface="Tahoma"/>
                <a:cs typeface="Tahoma"/>
              </a:rPr>
              <a:t>penampilan 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keterampilan </a:t>
            </a:r>
            <a:r>
              <a:rPr dirty="0" sz="260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skills),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pemilikan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30" b="1">
                <a:solidFill>
                  <a:srgbClr val="C29973"/>
                </a:solidFill>
                <a:latin typeface="Tahoma"/>
                <a:cs typeface="Tahoma"/>
              </a:rPr>
              <a:t>komitmen </a:t>
            </a:r>
            <a:r>
              <a:rPr dirty="0" sz="2600" spc="-7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kewargabnegaraan</a:t>
            </a:r>
            <a:r>
              <a:rPr dirty="0" sz="260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50" b="1">
                <a:solidFill>
                  <a:srgbClr val="C29973"/>
                </a:solidFill>
                <a:latin typeface="Tahoma"/>
                <a:cs typeface="Tahoma"/>
              </a:rPr>
              <a:t>committment),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pemilikan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35" b="1">
                <a:solidFill>
                  <a:srgbClr val="C29973"/>
                </a:solidFill>
                <a:latin typeface="Tahoma"/>
                <a:cs typeface="Tahoma"/>
              </a:rPr>
              <a:t>keteguhan </a:t>
            </a:r>
            <a:r>
              <a:rPr dirty="0" sz="2600" spc="-13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</a:t>
            </a:r>
            <a:r>
              <a:rPr dirty="0" sz="2600" spc="-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35" b="1">
                <a:solidFill>
                  <a:srgbClr val="C29973"/>
                </a:solidFill>
                <a:latin typeface="Tahoma"/>
                <a:cs typeface="Tahoma"/>
              </a:rPr>
              <a:t>confidence),</a:t>
            </a:r>
            <a:r>
              <a:rPr dirty="0" sz="2600" spc="-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dan</a:t>
            </a:r>
            <a:r>
              <a:rPr dirty="0" sz="2600" spc="-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35" b="1">
                <a:solidFill>
                  <a:srgbClr val="C29973"/>
                </a:solidFill>
                <a:latin typeface="Tahoma"/>
                <a:cs typeface="Tahoma"/>
              </a:rPr>
              <a:t>penampilan</a:t>
            </a:r>
            <a:r>
              <a:rPr dirty="0" sz="2600" spc="-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30" b="1">
                <a:solidFill>
                  <a:srgbClr val="C29973"/>
                </a:solidFill>
                <a:latin typeface="Tahoma"/>
                <a:cs typeface="Tahoma"/>
              </a:rPr>
              <a:t>kecakapan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0146" y="7790857"/>
            <a:ext cx="2787015" cy="101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  <a:tabLst>
                <a:tab pos="2171700" algn="l"/>
              </a:tabLst>
            </a:pP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 </a:t>
            </a:r>
            <a:r>
              <a:rPr dirty="0" sz="2600" spc="-7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7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8533" y="7790857"/>
            <a:ext cx="821055" cy="101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4475" marR="5080" indent="-232410">
              <a:lnSpc>
                <a:spcPct val="125000"/>
              </a:lnSpc>
              <a:spcBef>
                <a:spcPts val="90"/>
              </a:spcBef>
            </a:pPr>
            <a:r>
              <a:rPr dirty="0" sz="2600" spc="-370" b="1">
                <a:solidFill>
                  <a:srgbClr val="C29973"/>
                </a:solidFill>
                <a:latin typeface="Tahoma"/>
                <a:cs typeface="Tahoma"/>
              </a:rPr>
              <a:t>(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80" b="1">
                <a:solidFill>
                  <a:srgbClr val="C29973"/>
                </a:solidFill>
                <a:latin typeface="Tahoma"/>
                <a:cs typeface="Tahoma"/>
              </a:rPr>
              <a:t>v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c  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6207" y="7790857"/>
            <a:ext cx="5577205" cy="1016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7645" marR="5080" indent="-195580">
              <a:lnSpc>
                <a:spcPct val="125000"/>
              </a:lnSpc>
              <a:spcBef>
                <a:spcPts val="90"/>
              </a:spcBef>
              <a:tabLst>
                <a:tab pos="2342515" algn="l"/>
                <a:tab pos="2574290" algn="l"/>
                <a:tab pos="3431540" algn="l"/>
                <a:tab pos="4344035" algn="l"/>
                <a:tab pos="5147310" algn="l"/>
              </a:tabLst>
            </a:pP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8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4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395" b="1">
                <a:solidFill>
                  <a:srgbClr val="C29973"/>
                </a:solidFill>
                <a:latin typeface="Tahoma"/>
                <a:cs typeface="Tahoma"/>
              </a:rPr>
              <a:t>)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70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27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260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4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600" spc="-110" b="1">
                <a:solidFill>
                  <a:srgbClr val="C29973"/>
                </a:solidFill>
                <a:latin typeface="Tahoma"/>
                <a:cs typeface="Tahoma"/>
              </a:rPr>
              <a:t>u  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2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3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spc="-16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600" spc="-4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7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	</a:t>
            </a:r>
            <a:r>
              <a:rPr dirty="0" sz="2600" spc="-9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5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2600" spc="-7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60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2600" spc="-24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600" spc="-215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2600" spc="-15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600" spc="-114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600" spc="-7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0146" y="8875792"/>
            <a:ext cx="928052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600" spc="-150" b="1">
                <a:solidFill>
                  <a:srgbClr val="C29973"/>
                </a:solidFill>
                <a:latin typeface="Tahoma"/>
                <a:cs typeface="Tahoma"/>
              </a:rPr>
              <a:t>kebajikan/keadaban</a:t>
            </a:r>
            <a:r>
              <a:rPr dirty="0" sz="2600" spc="-2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45" b="1">
                <a:solidFill>
                  <a:srgbClr val="C29973"/>
                </a:solidFill>
                <a:latin typeface="Tahoma"/>
                <a:cs typeface="Tahoma"/>
              </a:rPr>
              <a:t>kewarganegaraan</a:t>
            </a:r>
            <a:r>
              <a:rPr dirty="0" sz="2600" spc="-19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5" b="1">
                <a:solidFill>
                  <a:srgbClr val="C29973"/>
                </a:solidFill>
                <a:latin typeface="Tahoma"/>
                <a:cs typeface="Tahoma"/>
              </a:rPr>
              <a:t>(civic</a:t>
            </a:r>
            <a:r>
              <a:rPr dirty="0" sz="2600" spc="-19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600" spc="-120" b="1">
                <a:solidFill>
                  <a:srgbClr val="C29973"/>
                </a:solidFill>
                <a:latin typeface="Tahoma"/>
                <a:cs typeface="Tahoma"/>
              </a:rPr>
              <a:t>virtues/civility).</a:t>
            </a:r>
            <a:endParaRPr sz="26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6768" y="704838"/>
            <a:ext cx="4267199" cy="85508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782" y="770284"/>
            <a:ext cx="7778115" cy="101155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450" spc="-450" b="0">
                <a:latin typeface="Tahoma"/>
                <a:cs typeface="Tahoma"/>
              </a:rPr>
              <a:t>M</a:t>
            </a:r>
            <a:r>
              <a:rPr dirty="0" sz="6450" spc="-434" b="0">
                <a:latin typeface="Tahoma"/>
                <a:cs typeface="Tahoma"/>
              </a:rPr>
              <a:t>A</a:t>
            </a:r>
            <a:r>
              <a:rPr dirty="0" sz="6450" spc="-640" b="0">
                <a:latin typeface="Tahoma"/>
                <a:cs typeface="Tahoma"/>
              </a:rPr>
              <a:t>N</a:t>
            </a:r>
            <a:r>
              <a:rPr dirty="0" sz="6450" spc="-580" b="0">
                <a:latin typeface="Tahoma"/>
                <a:cs typeface="Tahoma"/>
              </a:rPr>
              <a:t>F</a:t>
            </a:r>
            <a:r>
              <a:rPr dirty="0" sz="6450" spc="-434" b="0">
                <a:latin typeface="Tahoma"/>
                <a:cs typeface="Tahoma"/>
              </a:rPr>
              <a:t>AA</a:t>
            </a:r>
            <a:r>
              <a:rPr dirty="0" sz="6450" spc="-1100" b="0">
                <a:latin typeface="Tahoma"/>
                <a:cs typeface="Tahoma"/>
              </a:rPr>
              <a:t>T</a:t>
            </a:r>
            <a:r>
              <a:rPr dirty="0" sz="6450" spc="-20" b="0">
                <a:latin typeface="Tahoma"/>
                <a:cs typeface="Tahoma"/>
              </a:rPr>
              <a:t> </a:t>
            </a:r>
            <a:r>
              <a:rPr dirty="0" sz="6450" spc="-450" b="0">
                <a:latin typeface="Tahoma"/>
                <a:cs typeface="Tahoma"/>
              </a:rPr>
              <a:t>M</a:t>
            </a:r>
            <a:r>
              <a:rPr dirty="0" sz="6450" spc="-434" b="0">
                <a:latin typeface="Tahoma"/>
                <a:cs typeface="Tahoma"/>
              </a:rPr>
              <a:t>A</a:t>
            </a:r>
            <a:r>
              <a:rPr dirty="0" sz="6450" spc="-844" b="0">
                <a:latin typeface="Tahoma"/>
                <a:cs typeface="Tahoma"/>
              </a:rPr>
              <a:t>T</a:t>
            </a:r>
            <a:r>
              <a:rPr dirty="0" sz="6450" spc="-690" b="0">
                <a:latin typeface="Tahoma"/>
                <a:cs typeface="Tahoma"/>
              </a:rPr>
              <a:t>A</a:t>
            </a:r>
            <a:r>
              <a:rPr dirty="0" sz="6450" spc="-20" b="0">
                <a:latin typeface="Tahoma"/>
                <a:cs typeface="Tahoma"/>
              </a:rPr>
              <a:t> </a:t>
            </a:r>
            <a:r>
              <a:rPr dirty="0" sz="6450" spc="-340" b="0">
                <a:latin typeface="Tahoma"/>
                <a:cs typeface="Tahoma"/>
              </a:rPr>
              <a:t>K</a:t>
            </a:r>
            <a:r>
              <a:rPr dirty="0" sz="6450" spc="-465" b="0">
                <a:latin typeface="Tahoma"/>
                <a:cs typeface="Tahoma"/>
              </a:rPr>
              <a:t>U</a:t>
            </a:r>
            <a:r>
              <a:rPr dirty="0" sz="6450" spc="-390" b="0">
                <a:latin typeface="Tahoma"/>
                <a:cs typeface="Tahoma"/>
              </a:rPr>
              <a:t>L</a:t>
            </a:r>
            <a:r>
              <a:rPr dirty="0" sz="6450" spc="-550" b="0">
                <a:latin typeface="Tahoma"/>
                <a:cs typeface="Tahoma"/>
              </a:rPr>
              <a:t>I</a:t>
            </a:r>
            <a:r>
              <a:rPr dirty="0" sz="6450" spc="-434" b="0">
                <a:latin typeface="Tahoma"/>
                <a:cs typeface="Tahoma"/>
              </a:rPr>
              <a:t>A</a:t>
            </a:r>
            <a:r>
              <a:rPr dirty="0" sz="6450" spc="-730" b="0">
                <a:latin typeface="Tahoma"/>
                <a:cs typeface="Tahoma"/>
              </a:rPr>
              <a:t>H</a:t>
            </a:r>
            <a:endParaRPr sz="645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2483" y="2017060"/>
            <a:ext cx="15119350" cy="1064895"/>
          </a:xfrm>
          <a:custGeom>
            <a:avLst/>
            <a:gdLst/>
            <a:ahLst/>
            <a:cxnLst/>
            <a:rect l="l" t="t" r="r" b="b"/>
            <a:pathLst>
              <a:path w="15119350" h="1064895">
                <a:moveTo>
                  <a:pt x="15118851" y="1064831"/>
                </a:moveTo>
                <a:lnTo>
                  <a:pt x="0" y="1064831"/>
                </a:lnTo>
                <a:lnTo>
                  <a:pt x="0" y="0"/>
                </a:lnTo>
                <a:lnTo>
                  <a:pt x="15118851" y="0"/>
                </a:lnTo>
                <a:lnTo>
                  <a:pt x="15118851" y="1064831"/>
                </a:lnTo>
                <a:close/>
              </a:path>
            </a:pathLst>
          </a:custGeom>
          <a:solidFill>
            <a:srgbClr val="C29973">
              <a:alpha val="666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5382" y="4072680"/>
            <a:ext cx="133350" cy="1333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33141" y="2262058"/>
            <a:ext cx="15240635" cy="6559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85490">
              <a:lnSpc>
                <a:spcPct val="108500"/>
              </a:lnSpc>
              <a:spcBef>
                <a:spcPts val="95"/>
              </a:spcBef>
            </a:pPr>
            <a:r>
              <a:rPr dirty="0" sz="3300" spc="-180">
                <a:solidFill>
                  <a:srgbClr val="C29973"/>
                </a:solidFill>
                <a:latin typeface="Tahoma"/>
                <a:cs typeface="Tahoma"/>
              </a:rPr>
              <a:t>SETELAH</a:t>
            </a:r>
            <a:r>
              <a:rPr dirty="0" sz="3300" spc="250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180">
                <a:solidFill>
                  <a:srgbClr val="C29973"/>
                </a:solidFill>
                <a:latin typeface="Tahoma"/>
                <a:cs typeface="Tahoma"/>
              </a:rPr>
              <a:t>MENGIKUTI</a:t>
            </a:r>
            <a:r>
              <a:rPr dirty="0" sz="3300" spc="254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114">
                <a:solidFill>
                  <a:srgbClr val="C29973"/>
                </a:solidFill>
                <a:latin typeface="Tahoma"/>
                <a:cs typeface="Tahoma"/>
              </a:rPr>
              <a:t>PERKULIAHAN</a:t>
            </a:r>
            <a:r>
              <a:rPr dirty="0" sz="3300" spc="250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245">
                <a:solidFill>
                  <a:srgbClr val="C29973"/>
                </a:solidFill>
                <a:latin typeface="Tahoma"/>
                <a:cs typeface="Tahoma"/>
              </a:rPr>
              <a:t>INI</a:t>
            </a:r>
            <a:r>
              <a:rPr dirty="0" sz="3300" spc="254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125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3300" spc="250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120">
                <a:solidFill>
                  <a:srgbClr val="C29973"/>
                </a:solidFill>
                <a:latin typeface="Tahoma"/>
                <a:cs typeface="Tahoma"/>
              </a:rPr>
              <a:t>DIHARAPKAN </a:t>
            </a:r>
            <a:r>
              <a:rPr dirty="0" sz="3300" spc="-1015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114">
                <a:solidFill>
                  <a:srgbClr val="C29973"/>
                </a:solidFill>
                <a:latin typeface="Tahoma"/>
                <a:cs typeface="Tahoma"/>
              </a:rPr>
              <a:t>MAMPU</a:t>
            </a:r>
            <a:r>
              <a:rPr dirty="0" sz="3300" spc="254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00" spc="-515">
                <a:solidFill>
                  <a:srgbClr val="C29973"/>
                </a:solidFill>
                <a:latin typeface="Tahoma"/>
                <a:cs typeface="Tahoma"/>
              </a:rPr>
              <a:t>:</a:t>
            </a:r>
            <a:endParaRPr sz="3300">
              <a:latin typeface="Tahoma"/>
              <a:cs typeface="Tahoma"/>
            </a:endParaRPr>
          </a:p>
          <a:p>
            <a:pPr marL="454659" marR="5080">
              <a:lnSpc>
                <a:spcPct val="137300"/>
              </a:lnSpc>
              <a:spcBef>
                <a:spcPts val="2650"/>
              </a:spcBef>
            </a:pP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Menguasai </a:t>
            </a:r>
            <a:r>
              <a:rPr dirty="0" sz="3050" spc="-200" b="1">
                <a:solidFill>
                  <a:srgbClr val="C29973"/>
                </a:solidFill>
                <a:latin typeface="Tahoma"/>
                <a:cs typeface="Tahoma"/>
              </a:rPr>
              <a:t>pengetahuan bidang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kajian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3050" spc="-155" b="1">
                <a:solidFill>
                  <a:srgbClr val="C29973"/>
                </a:solidFill>
                <a:latin typeface="Tahoma"/>
                <a:cs typeface="Tahoma"/>
              </a:rPr>
              <a:t>berkaitan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dengan </a:t>
            </a:r>
            <a:r>
              <a:rPr dirty="0" sz="3050" spc="-160" b="1">
                <a:solidFill>
                  <a:srgbClr val="C29973"/>
                </a:solidFill>
                <a:latin typeface="Tahoma"/>
                <a:cs typeface="Tahoma"/>
              </a:rPr>
              <a:t>hakikat </a:t>
            </a:r>
            <a:r>
              <a:rPr dirty="0" sz="3050" spc="-165" b="1">
                <a:solidFill>
                  <a:srgbClr val="C29973"/>
                </a:solidFill>
                <a:latin typeface="Tahoma"/>
                <a:cs typeface="Tahoma"/>
              </a:rPr>
              <a:t>pendidikan </a:t>
            </a:r>
            <a:r>
              <a:rPr dirty="0" sz="3050" spc="-1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10" b="1">
                <a:solidFill>
                  <a:srgbClr val="C29973"/>
                </a:solidFill>
                <a:latin typeface="Tahoma"/>
                <a:cs typeface="Tahoma"/>
              </a:rPr>
              <a:t>kewarganegaraan, </a:t>
            </a:r>
            <a:r>
              <a:rPr dirty="0" sz="3050" spc="-150" b="1">
                <a:solidFill>
                  <a:srgbClr val="C29973"/>
                </a:solidFill>
                <a:latin typeface="Tahoma"/>
                <a:cs typeface="Tahoma"/>
              </a:rPr>
              <a:t>identitas </a:t>
            </a:r>
            <a:r>
              <a:rPr dirty="0" sz="3050" spc="-185" b="1">
                <a:solidFill>
                  <a:srgbClr val="C29973"/>
                </a:solidFill>
                <a:latin typeface="Tahoma"/>
                <a:cs typeface="Tahoma"/>
              </a:rPr>
              <a:t>nasional, </a:t>
            </a:r>
            <a:r>
              <a:rPr dirty="0" sz="3050" spc="-165" b="1">
                <a:solidFill>
                  <a:srgbClr val="C29973"/>
                </a:solidFill>
                <a:latin typeface="Tahoma"/>
                <a:cs typeface="Tahoma"/>
              </a:rPr>
              <a:t>integrasi </a:t>
            </a:r>
            <a:r>
              <a:rPr dirty="0" sz="3050" spc="-185" b="1">
                <a:solidFill>
                  <a:srgbClr val="C29973"/>
                </a:solidFill>
                <a:latin typeface="Tahoma"/>
                <a:cs typeface="Tahoma"/>
              </a:rPr>
              <a:t>nasional, </a:t>
            </a:r>
            <a:r>
              <a:rPr dirty="0" sz="3050" spc="-105" b="1">
                <a:solidFill>
                  <a:srgbClr val="C29973"/>
                </a:solidFill>
                <a:latin typeface="Tahoma"/>
                <a:cs typeface="Tahoma"/>
              </a:rPr>
              <a:t>Nilai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050" spc="-190" b="1">
                <a:solidFill>
                  <a:srgbClr val="C29973"/>
                </a:solidFill>
                <a:latin typeface="Tahoma"/>
                <a:cs typeface="Tahoma"/>
              </a:rPr>
              <a:t>norma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80" b="1">
                <a:solidFill>
                  <a:srgbClr val="C29973"/>
                </a:solidFill>
                <a:latin typeface="Tahoma"/>
                <a:cs typeface="Tahoma"/>
              </a:rPr>
              <a:t>terkandung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dalam </a:t>
            </a:r>
            <a:r>
              <a:rPr dirty="0" sz="3050" spc="-150" b="1">
                <a:solidFill>
                  <a:srgbClr val="C29973"/>
                </a:solidFill>
                <a:latin typeface="Tahoma"/>
                <a:cs typeface="Tahoma"/>
              </a:rPr>
              <a:t>konstitusi </a:t>
            </a:r>
            <a:r>
              <a:rPr dirty="0" sz="3050" spc="-130" b="1">
                <a:solidFill>
                  <a:srgbClr val="C29973"/>
                </a:solidFill>
                <a:latin typeface="Tahoma"/>
                <a:cs typeface="Tahoma"/>
              </a:rPr>
              <a:t>di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Indonesia, </a:t>
            </a:r>
            <a:r>
              <a:rPr dirty="0" sz="3050" spc="-200" b="1">
                <a:solidFill>
                  <a:srgbClr val="C29973"/>
                </a:solidFill>
                <a:latin typeface="Tahoma"/>
                <a:cs typeface="Tahoma"/>
              </a:rPr>
              <a:t>kewajiban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050" spc="-190" b="1">
                <a:solidFill>
                  <a:srgbClr val="C29973"/>
                </a:solidFill>
                <a:latin typeface="Tahoma"/>
                <a:cs typeface="Tahoma"/>
              </a:rPr>
              <a:t>hak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negara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050" spc="-225" b="1">
                <a:solidFill>
                  <a:srgbClr val="C29973"/>
                </a:solidFill>
                <a:latin typeface="Tahoma"/>
                <a:cs typeface="Tahoma"/>
              </a:rPr>
              <a:t>warga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33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7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60" b="1">
                <a:solidFill>
                  <a:srgbClr val="C29973"/>
                </a:solidFill>
                <a:latin typeface="Tahoma"/>
                <a:cs typeface="Tahoma"/>
              </a:rPr>
              <a:t>,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32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050" spc="-13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050" spc="-14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050" spc="-7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51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13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9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20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32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80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7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050" spc="-32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050" spc="-180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6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7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8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45" b="1">
                <a:solidFill>
                  <a:srgbClr val="C29973"/>
                </a:solidFill>
                <a:latin typeface="Tahoma"/>
                <a:cs typeface="Tahoma"/>
              </a:rPr>
              <a:t>c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90" b="1">
                <a:solidFill>
                  <a:srgbClr val="C29973"/>
                </a:solidFill>
                <a:latin typeface="Tahoma"/>
                <a:cs typeface="Tahoma"/>
              </a:rPr>
              <a:t>il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33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-</a:t>
            </a:r>
            <a:r>
              <a:rPr dirty="0" sz="3050" spc="-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210" b="1">
                <a:solidFill>
                  <a:srgbClr val="C29973"/>
                </a:solidFill>
                <a:latin typeface="Tahoma"/>
                <a:cs typeface="Tahoma"/>
              </a:rPr>
              <a:t>g  </a:t>
            </a:r>
            <a:r>
              <a:rPr dirty="0" sz="3050" spc="-150" b="1">
                <a:solidFill>
                  <a:srgbClr val="C29973"/>
                </a:solidFill>
                <a:latin typeface="Tahoma"/>
                <a:cs typeface="Tahoma"/>
              </a:rPr>
              <a:t>Dasar 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Negara </a:t>
            </a:r>
            <a:r>
              <a:rPr dirty="0" sz="3050" spc="-160" b="1">
                <a:solidFill>
                  <a:srgbClr val="C29973"/>
                </a:solidFill>
                <a:latin typeface="Tahoma"/>
                <a:cs typeface="Tahoma"/>
              </a:rPr>
              <a:t>Republik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Indonesia </a:t>
            </a:r>
            <a:r>
              <a:rPr dirty="0" sz="3050" spc="-175" b="1">
                <a:solidFill>
                  <a:srgbClr val="C29973"/>
                </a:solidFill>
                <a:latin typeface="Tahoma"/>
                <a:cs typeface="Tahoma"/>
              </a:rPr>
              <a:t>Tahun </a:t>
            </a:r>
            <a:r>
              <a:rPr dirty="0" sz="3050" spc="-180" b="1">
                <a:solidFill>
                  <a:srgbClr val="C29973"/>
                </a:solidFill>
                <a:latin typeface="Tahoma"/>
                <a:cs typeface="Tahoma"/>
              </a:rPr>
              <a:t>1945,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penegakan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hukum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dalam </a:t>
            </a:r>
            <a:r>
              <a:rPr dirty="0" sz="3050" spc="-160" b="1">
                <a:solidFill>
                  <a:srgbClr val="C29973"/>
                </a:solidFill>
                <a:latin typeface="Tahoma"/>
                <a:cs typeface="Tahoma"/>
              </a:rPr>
              <a:t>konteks </a:t>
            </a:r>
            <a:r>
              <a:rPr dirty="0" sz="305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25" b="1">
                <a:solidFill>
                  <a:srgbClr val="C29973"/>
                </a:solidFill>
                <a:latin typeface="Tahoma"/>
                <a:cs typeface="Tahoma"/>
              </a:rPr>
              <a:t>pembangunan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negara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hukum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yang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65" b="1">
                <a:solidFill>
                  <a:srgbClr val="C29973"/>
                </a:solidFill>
                <a:latin typeface="Tahoma"/>
                <a:cs typeface="Tahoma"/>
              </a:rPr>
              <a:t>berkeadilan,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35" b="1">
                <a:solidFill>
                  <a:srgbClr val="C29973"/>
                </a:solidFill>
                <a:latin typeface="Tahoma"/>
                <a:cs typeface="Tahoma"/>
              </a:rPr>
              <a:t>wawasan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85" b="1">
                <a:solidFill>
                  <a:srgbClr val="C29973"/>
                </a:solidFill>
                <a:latin typeface="Tahoma"/>
                <a:cs typeface="Tahoma"/>
              </a:rPr>
              <a:t>nusantara</a:t>
            </a:r>
            <a:r>
              <a:rPr dirty="0" sz="3050" spc="-2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sebagai</a:t>
            </a:r>
            <a:r>
              <a:rPr dirty="0" sz="3050" spc="-28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75" b="1">
                <a:solidFill>
                  <a:srgbClr val="C29973"/>
                </a:solidFill>
                <a:latin typeface="Tahoma"/>
                <a:cs typeface="Tahoma"/>
              </a:rPr>
              <a:t>konsepsi </a:t>
            </a:r>
            <a:r>
              <a:rPr dirty="0" sz="3050" spc="-8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pandangan </a:t>
            </a:r>
            <a:r>
              <a:rPr dirty="0" sz="3050" spc="-120" b="1">
                <a:solidFill>
                  <a:srgbClr val="C29973"/>
                </a:solidFill>
                <a:latin typeface="Tahoma"/>
                <a:cs typeface="Tahoma"/>
              </a:rPr>
              <a:t>kolektif </a:t>
            </a:r>
            <a:r>
              <a:rPr dirty="0" sz="3050" spc="-210" b="1">
                <a:solidFill>
                  <a:srgbClr val="C29973"/>
                </a:solidFill>
                <a:latin typeface="Tahoma"/>
                <a:cs typeface="Tahoma"/>
              </a:rPr>
              <a:t>kebangsaan </a:t>
            </a:r>
            <a:r>
              <a:rPr dirty="0" sz="3050" spc="-215" b="1">
                <a:solidFill>
                  <a:srgbClr val="C29973"/>
                </a:solidFill>
                <a:latin typeface="Tahoma"/>
                <a:cs typeface="Tahoma"/>
              </a:rPr>
              <a:t>Indonesia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dalam </a:t>
            </a:r>
            <a:r>
              <a:rPr dirty="0" sz="3050" spc="-160" b="1">
                <a:solidFill>
                  <a:srgbClr val="C29973"/>
                </a:solidFill>
                <a:latin typeface="Tahoma"/>
                <a:cs typeface="Tahoma"/>
              </a:rPr>
              <a:t>konteks </a:t>
            </a:r>
            <a:r>
              <a:rPr dirty="0" sz="3050" spc="-190" b="1">
                <a:solidFill>
                  <a:srgbClr val="C29973"/>
                </a:solidFill>
                <a:latin typeface="Tahoma"/>
                <a:cs typeface="Tahoma"/>
              </a:rPr>
              <a:t>pergaulan </a:t>
            </a:r>
            <a:r>
              <a:rPr dirty="0" sz="3050" spc="-195" b="1">
                <a:solidFill>
                  <a:srgbClr val="C29973"/>
                </a:solidFill>
                <a:latin typeface="Tahoma"/>
                <a:cs typeface="Tahoma"/>
              </a:rPr>
              <a:t>dunia, </a:t>
            </a:r>
            <a:r>
              <a:rPr dirty="0" sz="30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4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8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9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13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9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050" spc="-260" b="1">
                <a:solidFill>
                  <a:srgbClr val="C29973"/>
                </a:solidFill>
                <a:latin typeface="Tahoma"/>
                <a:cs typeface="Tahoma"/>
              </a:rPr>
              <a:t>,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32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120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70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145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7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320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3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050" spc="-51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050" spc="-135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0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050" spc="-17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050" spc="-229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050" spc="-9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050" spc="-22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050" spc="-260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05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"/>
            <a:ext cx="1400175" cy="10287000"/>
          </a:xfrm>
          <a:custGeom>
            <a:avLst/>
            <a:gdLst/>
            <a:ahLst/>
            <a:cxnLst/>
            <a:rect l="l" t="t" r="r" b="b"/>
            <a:pathLst>
              <a:path w="1400175" h="10287000">
                <a:moveTo>
                  <a:pt x="0" y="0"/>
                </a:moveTo>
                <a:lnTo>
                  <a:pt x="1400174" y="0"/>
                </a:lnTo>
                <a:lnTo>
                  <a:pt x="1400174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7018" y="9224178"/>
            <a:ext cx="14897100" cy="38100"/>
          </a:xfrm>
          <a:custGeom>
            <a:avLst/>
            <a:gdLst/>
            <a:ahLst/>
            <a:cxnLst/>
            <a:rect l="l" t="t" r="r" b="b"/>
            <a:pathLst>
              <a:path w="14897100" h="38100">
                <a:moveTo>
                  <a:pt x="14897098" y="38099"/>
                </a:moveTo>
                <a:lnTo>
                  <a:pt x="0" y="38099"/>
                </a:lnTo>
                <a:lnTo>
                  <a:pt x="0" y="0"/>
                </a:lnTo>
                <a:lnTo>
                  <a:pt x="14897098" y="0"/>
                </a:lnTo>
                <a:lnTo>
                  <a:pt x="14897098" y="380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586" y="881736"/>
            <a:ext cx="10625455" cy="115125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350" spc="-290"/>
              <a:t>STRATEGI</a:t>
            </a:r>
            <a:r>
              <a:rPr dirty="0" sz="7350" spc="200"/>
              <a:t> </a:t>
            </a:r>
            <a:r>
              <a:rPr dirty="0" sz="7350" spc="-305"/>
              <a:t>PEMBELAJARAN</a:t>
            </a:r>
            <a:endParaRPr sz="7350"/>
          </a:p>
        </p:txBody>
      </p:sp>
      <p:grpSp>
        <p:nvGrpSpPr>
          <p:cNvPr id="3" name="object 3"/>
          <p:cNvGrpSpPr/>
          <p:nvPr/>
        </p:nvGrpSpPr>
        <p:grpSpPr>
          <a:xfrm>
            <a:off x="1443286" y="2303397"/>
            <a:ext cx="16845280" cy="1216025"/>
            <a:chOff x="1443286" y="2303397"/>
            <a:chExt cx="16845280" cy="1216025"/>
          </a:xfrm>
        </p:grpSpPr>
        <p:sp>
          <p:nvSpPr>
            <p:cNvPr id="4" name="object 4"/>
            <p:cNvSpPr/>
            <p:nvPr/>
          </p:nvSpPr>
          <p:spPr>
            <a:xfrm>
              <a:off x="1443286" y="2303397"/>
              <a:ext cx="16845280" cy="1216025"/>
            </a:xfrm>
            <a:custGeom>
              <a:avLst/>
              <a:gdLst/>
              <a:ahLst/>
              <a:cxnLst/>
              <a:rect l="l" t="t" r="r" b="b"/>
              <a:pathLst>
                <a:path w="16845280" h="1216025">
                  <a:moveTo>
                    <a:pt x="0" y="0"/>
                  </a:moveTo>
                  <a:lnTo>
                    <a:pt x="16844713" y="0"/>
                  </a:lnTo>
                  <a:lnTo>
                    <a:pt x="16844713" y="1215733"/>
                  </a:lnTo>
                  <a:lnTo>
                    <a:pt x="0" y="1215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3">
                <a:alpha val="66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4286" y="3358104"/>
              <a:ext cx="142875" cy="14287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86" y="5872703"/>
            <a:ext cx="142875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86" y="6501353"/>
            <a:ext cx="142875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86" y="7758654"/>
            <a:ext cx="142875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4286" y="8387303"/>
            <a:ext cx="142875" cy="1428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152105" y="3011191"/>
            <a:ext cx="14864715" cy="568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dirty="0" sz="3350" spc="-160" b="1">
                <a:solidFill>
                  <a:srgbClr val="C29973"/>
                </a:solidFill>
                <a:latin typeface="Tahoma"/>
                <a:cs typeface="Tahoma"/>
              </a:rPr>
              <a:t>Perkuliahan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0" b="1">
                <a:solidFill>
                  <a:srgbClr val="C29973"/>
                </a:solidFill>
                <a:latin typeface="Tahoma"/>
                <a:cs typeface="Tahoma"/>
              </a:rPr>
              <a:t>mementingkan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04" b="1">
                <a:solidFill>
                  <a:srgbClr val="C29973"/>
                </a:solidFill>
                <a:latin typeface="Tahoma"/>
                <a:cs typeface="Tahoma"/>
              </a:rPr>
              <a:t>upaya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04" b="1">
                <a:solidFill>
                  <a:srgbClr val="C29973"/>
                </a:solidFill>
                <a:latin typeface="Tahoma"/>
                <a:cs typeface="Tahoma"/>
              </a:rPr>
              <a:t>saling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80" b="1">
                <a:solidFill>
                  <a:srgbClr val="C29973"/>
                </a:solidFill>
                <a:latin typeface="Tahoma"/>
                <a:cs typeface="Tahoma"/>
              </a:rPr>
              <a:t>belajar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75" b="1">
                <a:solidFill>
                  <a:srgbClr val="C29973"/>
                </a:solidFill>
                <a:latin typeface="Tahoma"/>
                <a:cs typeface="Tahoma"/>
              </a:rPr>
              <a:t>antara</a:t>
            </a:r>
            <a:r>
              <a:rPr dirty="0" sz="3350" spc="-2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95" b="1">
                <a:solidFill>
                  <a:srgbClr val="C29973"/>
                </a:solidFill>
                <a:latin typeface="Tahoma"/>
                <a:cs typeface="Tahoma"/>
              </a:rPr>
              <a:t>dosen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dan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40" b="1">
                <a:solidFill>
                  <a:srgbClr val="C29973"/>
                </a:solidFill>
                <a:latin typeface="Tahoma"/>
                <a:cs typeface="Tahoma"/>
              </a:rPr>
              <a:t>mahasiswa </a:t>
            </a:r>
            <a:r>
              <a:rPr dirty="0" sz="3350" spc="-9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350" spc="-165" b="1">
                <a:solidFill>
                  <a:srgbClr val="C29973"/>
                </a:solidFill>
                <a:latin typeface="Tahoma"/>
                <a:cs typeface="Tahoma"/>
              </a:rPr>
              <a:t>antar </a:t>
            </a:r>
            <a:r>
              <a:rPr dirty="0" sz="3350" spc="-240" b="1">
                <a:solidFill>
                  <a:srgbClr val="C29973"/>
                </a:solidFill>
                <a:latin typeface="Tahoma"/>
                <a:cs typeface="Tahoma"/>
              </a:rPr>
              <a:t>mahasiswa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mengutamakan </a:t>
            </a:r>
            <a:r>
              <a:rPr dirty="0" sz="3350" spc="-190" b="1">
                <a:solidFill>
                  <a:srgbClr val="C29973"/>
                </a:solidFill>
                <a:latin typeface="Tahoma"/>
                <a:cs typeface="Tahoma"/>
              </a:rPr>
              <a:t>kegiatan </a:t>
            </a:r>
            <a:r>
              <a:rPr dirty="0" sz="3350" spc="-180" b="1">
                <a:solidFill>
                  <a:srgbClr val="C29973"/>
                </a:solidFill>
                <a:latin typeface="Tahoma"/>
                <a:cs typeface="Tahoma"/>
              </a:rPr>
              <a:t>presentasi, </a:t>
            </a:r>
            <a:r>
              <a:rPr dirty="0" sz="3350" spc="-185" b="1">
                <a:solidFill>
                  <a:srgbClr val="C29973"/>
                </a:solidFill>
                <a:latin typeface="Tahoma"/>
                <a:cs typeface="Tahoma"/>
              </a:rPr>
              <a:t>diskusi,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33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04" b="1">
                <a:solidFill>
                  <a:srgbClr val="C29973"/>
                </a:solidFill>
                <a:latin typeface="Tahoma"/>
                <a:cs typeface="Tahoma"/>
              </a:rPr>
              <a:t>argumentasi </a:t>
            </a:r>
            <a:r>
              <a:rPr dirty="0" sz="3350" spc="-200" b="1">
                <a:solidFill>
                  <a:srgbClr val="C29973"/>
                </a:solidFill>
                <a:latin typeface="Tahoma"/>
                <a:cs typeface="Tahoma"/>
              </a:rPr>
              <a:t>atas </a:t>
            </a:r>
            <a:r>
              <a:rPr dirty="0" sz="3350" spc="-190" b="1">
                <a:solidFill>
                  <a:srgbClr val="C29973"/>
                </a:solidFill>
                <a:latin typeface="Tahoma"/>
                <a:cs typeface="Tahoma"/>
              </a:rPr>
              <a:t>dasar berbagai </a:t>
            </a:r>
            <a:r>
              <a:rPr dirty="0" sz="3350" spc="-195" b="1">
                <a:solidFill>
                  <a:srgbClr val="C29973"/>
                </a:solidFill>
                <a:latin typeface="Tahoma"/>
                <a:cs typeface="Tahoma"/>
              </a:rPr>
              <a:t>issue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3350" spc="-140" b="1">
                <a:solidFill>
                  <a:srgbClr val="C29973"/>
                </a:solidFill>
                <a:latin typeface="Tahoma"/>
                <a:cs typeface="Tahoma"/>
              </a:rPr>
              <a:t>diidentifikasi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sebagai </a:t>
            </a:r>
            <a:r>
              <a:rPr dirty="0" sz="3350" spc="-160" b="1">
                <a:solidFill>
                  <a:srgbClr val="C29973"/>
                </a:solidFill>
                <a:latin typeface="Tahoma"/>
                <a:cs typeface="Tahoma"/>
              </a:rPr>
              <a:t>pokok </a:t>
            </a:r>
            <a:r>
              <a:rPr dirty="0" sz="335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bahasan.</a:t>
            </a:r>
            <a:endParaRPr sz="3350">
              <a:latin typeface="Tahoma"/>
              <a:cs typeface="Tahoma"/>
            </a:endParaRPr>
          </a:p>
          <a:p>
            <a:pPr algn="just" marL="12700" marR="305435">
              <a:lnSpc>
                <a:spcPct val="123100"/>
              </a:lnSpc>
              <a:spcBef>
                <a:spcPts val="5"/>
              </a:spcBef>
            </a:pPr>
            <a:r>
              <a:rPr dirty="0" sz="3350" spc="-185" b="1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5" b="1">
                <a:solidFill>
                  <a:srgbClr val="C29973"/>
                </a:solidFill>
                <a:latin typeface="Tahoma"/>
                <a:cs typeface="Tahoma"/>
              </a:rPr>
              <a:t>wajib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90" b="1">
                <a:solidFill>
                  <a:srgbClr val="C29973"/>
                </a:solidFill>
                <a:latin typeface="Tahoma"/>
                <a:cs typeface="Tahoma"/>
              </a:rPr>
              <a:t>mengikuti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04" b="1">
                <a:solidFill>
                  <a:srgbClr val="C29973"/>
                </a:solidFill>
                <a:latin typeface="Tahoma"/>
                <a:cs typeface="Tahoma"/>
              </a:rPr>
              <a:t>pembelajaran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55" b="1">
                <a:solidFill>
                  <a:srgbClr val="C29973"/>
                </a:solidFill>
                <a:latin typeface="Tahoma"/>
                <a:cs typeface="Tahoma"/>
              </a:rPr>
              <a:t>online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yang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70" b="1">
                <a:solidFill>
                  <a:srgbClr val="C29973"/>
                </a:solidFill>
                <a:latin typeface="Tahoma"/>
                <a:cs typeface="Tahoma"/>
              </a:rPr>
              <a:t>dilakukan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60" b="1">
                <a:solidFill>
                  <a:srgbClr val="C29973"/>
                </a:solidFill>
                <a:latin typeface="Tahoma"/>
                <a:cs typeface="Tahoma"/>
              </a:rPr>
              <a:t>oleh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95" b="1">
                <a:solidFill>
                  <a:srgbClr val="C29973"/>
                </a:solidFill>
                <a:latin typeface="Tahoma"/>
                <a:cs typeface="Tahoma"/>
              </a:rPr>
              <a:t>dosen </a:t>
            </a:r>
            <a:r>
              <a:rPr dirty="0" sz="3350" spc="-969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85" b="1">
                <a:solidFill>
                  <a:srgbClr val="C29973"/>
                </a:solidFill>
                <a:latin typeface="Tahoma"/>
                <a:cs typeface="Tahoma"/>
              </a:rPr>
              <a:t>Mahasiswa secara </a:t>
            </a:r>
            <a:r>
              <a:rPr dirty="0" sz="3350" spc="-145" b="1">
                <a:solidFill>
                  <a:srgbClr val="C29973"/>
                </a:solidFill>
                <a:latin typeface="Tahoma"/>
                <a:cs typeface="Tahoma"/>
              </a:rPr>
              <a:t>individu </a:t>
            </a:r>
            <a:r>
              <a:rPr dirty="0" sz="3350" spc="-225" b="1">
                <a:solidFill>
                  <a:srgbClr val="C29973"/>
                </a:solidFill>
                <a:latin typeface="Tahoma"/>
                <a:cs typeface="Tahoma"/>
              </a:rPr>
              <a:t>wajib 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membuat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makalah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3350" spc="-220" b="1">
                <a:solidFill>
                  <a:srgbClr val="C29973"/>
                </a:solidFill>
                <a:latin typeface="Tahoma"/>
                <a:cs typeface="Tahoma"/>
              </a:rPr>
              <a:t>sudah </a:t>
            </a:r>
            <a:r>
              <a:rPr dirty="0" sz="3350" spc="-165" b="1">
                <a:solidFill>
                  <a:srgbClr val="C29973"/>
                </a:solidFill>
                <a:latin typeface="Tahoma"/>
                <a:cs typeface="Tahoma"/>
              </a:rPr>
              <a:t>ditentukan </a:t>
            </a:r>
            <a:r>
              <a:rPr dirty="0" sz="3350" spc="-969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17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11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7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350" spc="-17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3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7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29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35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7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350" spc="-26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5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li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4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95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350">
              <a:latin typeface="Tahoma"/>
              <a:cs typeface="Tahoma"/>
            </a:endParaRPr>
          </a:p>
          <a:p>
            <a:pPr algn="just" marL="12700" marR="2580005">
              <a:lnSpc>
                <a:spcPct val="123100"/>
              </a:lnSpc>
            </a:pPr>
            <a:r>
              <a:rPr dirty="0" sz="3350" spc="-185" b="1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5" b="1">
                <a:solidFill>
                  <a:srgbClr val="C29973"/>
                </a:solidFill>
                <a:latin typeface="Tahoma"/>
                <a:cs typeface="Tahoma"/>
              </a:rPr>
              <a:t>wajib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5" b="1">
                <a:solidFill>
                  <a:srgbClr val="C29973"/>
                </a:solidFill>
                <a:latin typeface="Tahoma"/>
                <a:cs typeface="Tahoma"/>
              </a:rPr>
              <a:t>mengerjakan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25" b="1">
                <a:solidFill>
                  <a:srgbClr val="C29973"/>
                </a:solidFill>
                <a:latin typeface="Tahoma"/>
                <a:cs typeface="Tahoma"/>
              </a:rPr>
              <a:t>tugas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yang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55" b="1">
                <a:solidFill>
                  <a:srgbClr val="C29973"/>
                </a:solidFill>
                <a:latin typeface="Tahoma"/>
                <a:cs typeface="Tahoma"/>
              </a:rPr>
              <a:t>diberikan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60" b="1">
                <a:solidFill>
                  <a:srgbClr val="C29973"/>
                </a:solidFill>
                <a:latin typeface="Tahoma"/>
                <a:cs typeface="Tahoma"/>
              </a:rPr>
              <a:t>oleh</a:t>
            </a:r>
            <a:r>
              <a:rPr dirty="0" sz="3350" spc="-2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04" b="1">
                <a:solidFill>
                  <a:srgbClr val="C29973"/>
                </a:solidFill>
                <a:latin typeface="Tahoma"/>
                <a:cs typeface="Tahoma"/>
              </a:rPr>
              <a:t>dosen. </a:t>
            </a:r>
            <a:r>
              <a:rPr dirty="0" sz="3350" spc="-969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14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3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31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3350" spc="-26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31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9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35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350" spc="-17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350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15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70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350" spc="-11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29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229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24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350" spc="-2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120" b="1">
                <a:solidFill>
                  <a:srgbClr val="C29973"/>
                </a:solidFill>
                <a:latin typeface="Tahoma"/>
                <a:cs typeface="Tahoma"/>
              </a:rPr>
              <a:t>Q</a:t>
            </a:r>
            <a:r>
              <a:rPr dirty="0" sz="3350" spc="-2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8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350" spc="-165" b="1">
                <a:solidFill>
                  <a:srgbClr val="C29973"/>
                </a:solidFill>
                <a:latin typeface="Tahoma"/>
                <a:cs typeface="Tahoma"/>
              </a:rPr>
              <a:t>z</a:t>
            </a:r>
            <a:r>
              <a:rPr dirty="0" sz="3350" spc="-295" b="1">
                <a:solidFill>
                  <a:srgbClr val="C29973"/>
                </a:solidFill>
                <a:latin typeface="Tahoma"/>
                <a:cs typeface="Tahoma"/>
              </a:rPr>
              <a:t>,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-3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350" spc="-30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295" b="1">
                <a:solidFill>
                  <a:srgbClr val="C29973"/>
                </a:solidFill>
                <a:latin typeface="Tahoma"/>
                <a:cs typeface="Tahoma"/>
              </a:rPr>
              <a:t>,</a:t>
            </a:r>
            <a:r>
              <a:rPr dirty="0" sz="3350" spc="-2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350" spc="-15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350" spc="10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350" spc="-300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350" spc="-295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3485" cy="10287000"/>
          </a:xfrm>
          <a:custGeom>
            <a:avLst/>
            <a:gdLst/>
            <a:ahLst/>
            <a:cxnLst/>
            <a:rect l="l" t="t" r="r" b="b"/>
            <a:pathLst>
              <a:path w="1213485" h="10287000">
                <a:moveTo>
                  <a:pt x="121290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212908" y="0"/>
                </a:lnTo>
                <a:lnTo>
                  <a:pt x="121290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59751" y="9205162"/>
            <a:ext cx="14897100" cy="38100"/>
          </a:xfrm>
          <a:custGeom>
            <a:avLst/>
            <a:gdLst/>
            <a:ahLst/>
            <a:cxnLst/>
            <a:rect l="l" t="t" r="r" b="b"/>
            <a:pathLst>
              <a:path w="14897100" h="38100">
                <a:moveTo>
                  <a:pt x="14897098" y="38099"/>
                </a:moveTo>
                <a:lnTo>
                  <a:pt x="0" y="38099"/>
                </a:lnTo>
                <a:lnTo>
                  <a:pt x="0" y="0"/>
                </a:lnTo>
                <a:lnTo>
                  <a:pt x="14897098" y="0"/>
                </a:lnTo>
                <a:lnTo>
                  <a:pt x="14897098" y="380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7256760" cy="10287000"/>
            <a:chOff x="0" y="3"/>
            <a:chExt cx="17256760" cy="10287000"/>
          </a:xfrm>
        </p:grpSpPr>
        <p:sp>
          <p:nvSpPr>
            <p:cNvPr id="3" name="object 3"/>
            <p:cNvSpPr/>
            <p:nvPr/>
          </p:nvSpPr>
          <p:spPr>
            <a:xfrm>
              <a:off x="7912140" y="1640205"/>
              <a:ext cx="9344025" cy="6477000"/>
            </a:xfrm>
            <a:custGeom>
              <a:avLst/>
              <a:gdLst/>
              <a:ahLst/>
              <a:cxnLst/>
              <a:rect l="l" t="t" r="r" b="b"/>
              <a:pathLst>
                <a:path w="9344025" h="6477000">
                  <a:moveTo>
                    <a:pt x="9344024" y="6476999"/>
                  </a:moveTo>
                  <a:lnTo>
                    <a:pt x="0" y="6476999"/>
                  </a:lnTo>
                  <a:lnTo>
                    <a:pt x="0" y="0"/>
                  </a:lnTo>
                  <a:lnTo>
                    <a:pt x="9344024" y="0"/>
                  </a:lnTo>
                  <a:lnTo>
                    <a:pt x="9344024" y="6476999"/>
                  </a:lnTo>
                  <a:close/>
                </a:path>
              </a:pathLst>
            </a:custGeom>
            <a:solidFill>
              <a:srgbClr val="C29973">
                <a:alpha val="66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81411" y="3"/>
              <a:ext cx="2028825" cy="10287000"/>
            </a:xfrm>
            <a:custGeom>
              <a:avLst/>
              <a:gdLst/>
              <a:ahLst/>
              <a:cxnLst/>
              <a:rect l="l" t="t" r="r" b="b"/>
              <a:pathLst>
                <a:path w="2028825" h="10287000">
                  <a:moveTo>
                    <a:pt x="0" y="0"/>
                  </a:moveTo>
                  <a:lnTo>
                    <a:pt x="2028824" y="0"/>
                  </a:lnTo>
                  <a:lnTo>
                    <a:pt x="2028824" y="10286996"/>
                  </a:lnTo>
                  <a:lnTo>
                    <a:pt x="0" y="102869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3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5907842" cy="102869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568651" y="2412455"/>
            <a:ext cx="703580" cy="5462270"/>
          </a:xfrm>
          <a:prstGeom prst="rect">
            <a:avLst/>
          </a:prstGeom>
        </p:spPr>
        <p:txBody>
          <a:bodyPr wrap="square" lIns="0" tIns="1009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600" spc="-215">
                <a:solidFill>
                  <a:srgbClr val="FAFDF4"/>
                </a:solidFill>
                <a:latin typeface="Tahoma"/>
                <a:cs typeface="Tahoma"/>
              </a:rPr>
              <a:t>YANG</a:t>
            </a:r>
            <a:r>
              <a:rPr dirty="0" sz="3600" spc="25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0">
                <a:solidFill>
                  <a:srgbClr val="FAFDF4"/>
                </a:solidFill>
                <a:latin typeface="Tahoma"/>
                <a:cs typeface="Tahoma"/>
              </a:rPr>
              <a:t>AKAN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45">
                <a:solidFill>
                  <a:srgbClr val="FAFDF4"/>
                </a:solidFill>
                <a:latin typeface="Tahoma"/>
                <a:cs typeface="Tahoma"/>
              </a:rPr>
              <a:t>ANDA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45">
                <a:solidFill>
                  <a:srgbClr val="FAFDF4"/>
                </a:solidFill>
                <a:latin typeface="Tahoma"/>
                <a:cs typeface="Tahoma"/>
              </a:rPr>
              <a:t>LAKUKAN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91633" y="596165"/>
            <a:ext cx="6807834" cy="1107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100" spc="-210"/>
              <a:t>PENILAIAN</a:t>
            </a:r>
            <a:r>
              <a:rPr dirty="0" sz="7100" spc="175"/>
              <a:t> </a:t>
            </a:r>
            <a:r>
              <a:rPr dirty="0" sz="7100" spc="-120"/>
              <a:t>HASIL</a:t>
            </a:r>
            <a:endParaRPr sz="7100"/>
          </a:p>
        </p:txBody>
      </p:sp>
      <p:sp>
        <p:nvSpPr>
          <p:cNvPr id="8" name="object 8"/>
          <p:cNvSpPr txBox="1"/>
          <p:nvPr/>
        </p:nvSpPr>
        <p:spPr>
          <a:xfrm>
            <a:off x="8691633" y="1672490"/>
            <a:ext cx="3423920" cy="1107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100" spc="-370" b="1">
                <a:solidFill>
                  <a:srgbClr val="C29973"/>
                </a:solidFill>
                <a:latin typeface="Trebuchet MS"/>
                <a:cs typeface="Trebuchet MS"/>
              </a:rPr>
              <a:t>BELAJAR</a:t>
            </a:r>
            <a:endParaRPr sz="71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75808" y="4585072"/>
            <a:ext cx="133350" cy="1333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93209" y="4245341"/>
            <a:ext cx="707390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  <a:tabLst>
                <a:tab pos="2165985" algn="l"/>
                <a:tab pos="2451735" algn="l"/>
                <a:tab pos="3442970" algn="l"/>
                <a:tab pos="4823460" algn="l"/>
              </a:tabLst>
            </a:pPr>
            <a:r>
              <a:rPr dirty="0" sz="3250" spc="-7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il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8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aa</a:t>
            </a:r>
            <a:r>
              <a:rPr dirty="0" sz="3250" spc="-150" b="1">
                <a:solidFill>
                  <a:srgbClr val="C29973"/>
                </a:solidFill>
                <a:latin typeface="Tahoma"/>
                <a:cs typeface="Tahoma"/>
              </a:rPr>
              <a:t>n  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mahasiswa		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dalam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52333" y="4969279"/>
            <a:ext cx="312039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0330" algn="l"/>
              </a:tabLst>
            </a:pP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li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93209" y="5578879"/>
            <a:ext cx="707961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2800" algn="l"/>
                <a:tab pos="3173095" algn="l"/>
                <a:tab pos="4592320" algn="l"/>
                <a:tab pos="5901690" algn="l"/>
              </a:tabLst>
            </a:pP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30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36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hu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105" b="1">
                <a:solidFill>
                  <a:srgbClr val="C29973"/>
                </a:solidFill>
                <a:latin typeface="Tahoma"/>
                <a:cs typeface="Tahoma"/>
              </a:rPr>
              <a:t>f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77651" y="6188479"/>
            <a:ext cx="2893060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3025" algn="l"/>
              </a:tabLst>
            </a:pP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yang	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berlaku.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93209" y="6074141"/>
            <a:ext cx="1774189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</a:pPr>
            <a:r>
              <a:rPr dirty="0" sz="3250" spc="-220" b="1">
                <a:solidFill>
                  <a:srgbClr val="C29973"/>
                </a:solidFill>
                <a:latin typeface="Tahoma"/>
                <a:cs typeface="Tahoma"/>
              </a:rPr>
              <a:t>dengan 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250" spc="-75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il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2522" y="6074141"/>
            <a:ext cx="2037714" cy="1244600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algn="r" marR="75565">
              <a:lnSpc>
                <a:spcPct val="100000"/>
              </a:lnSpc>
              <a:spcBef>
                <a:spcPts val="1000"/>
              </a:spcBef>
            </a:pP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6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6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endParaRPr sz="325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900"/>
              </a:spcBef>
            </a:pPr>
            <a:r>
              <a:rPr dirty="0" sz="3250" spc="-145" b="1">
                <a:solidFill>
                  <a:srgbClr val="C29973"/>
                </a:solidFill>
                <a:latin typeface="Tahoma"/>
                <a:cs typeface="Tahoma"/>
              </a:rPr>
              <a:t>akhir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3209" y="6683741"/>
            <a:ext cx="7080884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918710">
              <a:lnSpc>
                <a:spcPct val="123100"/>
              </a:lnSpc>
              <a:spcBef>
                <a:spcPts val="100"/>
              </a:spcBef>
              <a:tabLst>
                <a:tab pos="3373120" algn="l"/>
                <a:tab pos="4732020" algn="l"/>
                <a:tab pos="6170930" algn="l"/>
              </a:tabLst>
            </a:pP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50" b="1">
                <a:solidFill>
                  <a:srgbClr val="C29973"/>
                </a:solidFill>
                <a:latin typeface="Tahoma"/>
                <a:cs typeface="Tahoma"/>
              </a:rPr>
              <a:t>n  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gg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un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130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250" spc="-8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10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36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endParaRPr sz="32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93209" y="7902940"/>
            <a:ext cx="707961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100"/>
              </a:lnSpc>
              <a:spcBef>
                <a:spcPts val="100"/>
              </a:spcBef>
              <a:tabLst>
                <a:tab pos="2152015" algn="l"/>
                <a:tab pos="3232150" algn="l"/>
                <a:tab pos="5342255" algn="l"/>
              </a:tabLst>
            </a:pP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130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24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b="1">
                <a:solidFill>
                  <a:srgbClr val="C29973"/>
                </a:solidFill>
                <a:latin typeface="Tahoma"/>
                <a:cs typeface="Tahoma"/>
              </a:rPr>
              <a:t>	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il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50" b="1">
                <a:solidFill>
                  <a:srgbClr val="C29973"/>
                </a:solidFill>
                <a:latin typeface="Tahoma"/>
                <a:cs typeface="Tahoma"/>
              </a:rPr>
              <a:t>n  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2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250" spc="-18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30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30" b="1">
                <a:solidFill>
                  <a:srgbClr val="C29973"/>
                </a:solidFill>
                <a:latin typeface="Tahoma"/>
                <a:cs typeface="Tahoma"/>
              </a:rPr>
              <a:t>o</a:t>
            </a:r>
            <a:r>
              <a:rPr dirty="0" sz="3250" spc="-6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235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3250" spc="-2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250" spc="-22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33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3250" spc="-215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3250" spc="-10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26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250" spc="-17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3250" spc="-165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3250" spc="-5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3250" spc="-70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3250" spc="-14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3250" spc="-204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3250" spc="-6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3250" spc="-320" b="1">
                <a:solidFill>
                  <a:srgbClr val="C29973"/>
                </a:solidFill>
                <a:latin typeface="Tahoma"/>
                <a:cs typeface="Tahoma"/>
              </a:rPr>
              <a:t>:</a:t>
            </a:r>
            <a:endParaRPr sz="32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3582" y="2252144"/>
            <a:ext cx="7828280" cy="1558925"/>
            <a:chOff x="803582" y="2252144"/>
            <a:chExt cx="7828280" cy="1558925"/>
          </a:xfrm>
        </p:grpSpPr>
        <p:sp>
          <p:nvSpPr>
            <p:cNvPr id="3" name="object 3"/>
            <p:cNvSpPr/>
            <p:nvPr/>
          </p:nvSpPr>
          <p:spPr>
            <a:xfrm>
              <a:off x="803582" y="2252144"/>
              <a:ext cx="7828280" cy="1558925"/>
            </a:xfrm>
            <a:custGeom>
              <a:avLst/>
              <a:gdLst/>
              <a:ahLst/>
              <a:cxnLst/>
              <a:rect l="l" t="t" r="r" b="b"/>
              <a:pathLst>
                <a:path w="7828280" h="1558925">
                  <a:moveTo>
                    <a:pt x="7828108" y="1558916"/>
                  </a:moveTo>
                  <a:lnTo>
                    <a:pt x="0" y="1558916"/>
                  </a:lnTo>
                  <a:lnTo>
                    <a:pt x="0" y="0"/>
                  </a:lnTo>
                  <a:lnTo>
                    <a:pt x="7828108" y="0"/>
                  </a:lnTo>
                  <a:lnTo>
                    <a:pt x="7828108" y="1558916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46235" y="2252144"/>
              <a:ext cx="27940" cy="1558925"/>
            </a:xfrm>
            <a:custGeom>
              <a:avLst/>
              <a:gdLst/>
              <a:ahLst/>
              <a:cxnLst/>
              <a:rect l="l" t="t" r="r" b="b"/>
              <a:pathLst>
                <a:path w="27939" h="1558925">
                  <a:moveTo>
                    <a:pt x="27937" y="1558916"/>
                  </a:moveTo>
                  <a:lnTo>
                    <a:pt x="0" y="1558916"/>
                  </a:lnTo>
                  <a:lnTo>
                    <a:pt x="0" y="0"/>
                  </a:lnTo>
                  <a:lnTo>
                    <a:pt x="27937" y="0"/>
                  </a:lnTo>
                  <a:lnTo>
                    <a:pt x="27937" y="1558916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03582" y="2252144"/>
            <a:ext cx="2343150" cy="1558925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33705" rIns="0" bIns="0" rtlCol="0" vert="horz">
            <a:spAutoFit/>
          </a:bodyPr>
          <a:lstStyle/>
          <a:p>
            <a:pPr marL="537845">
              <a:lnSpc>
                <a:spcPct val="100000"/>
              </a:lnSpc>
              <a:spcBef>
                <a:spcPts val="3415"/>
              </a:spcBef>
            </a:pPr>
            <a:r>
              <a:rPr dirty="0" sz="4900" spc="-540">
                <a:solidFill>
                  <a:srgbClr val="C29973"/>
                </a:solidFill>
                <a:latin typeface="Tahoma"/>
                <a:cs typeface="Tahoma"/>
              </a:rPr>
              <a:t>1</a:t>
            </a:r>
            <a:r>
              <a:rPr dirty="0" sz="4900" spc="-345">
                <a:solidFill>
                  <a:srgbClr val="C29973"/>
                </a:solidFill>
                <a:latin typeface="Tahoma"/>
                <a:cs typeface="Tahoma"/>
              </a:rPr>
              <a:t>5</a:t>
            </a:r>
            <a:r>
              <a:rPr dirty="0" sz="4900" spc="-20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4900" spc="-420">
                <a:solidFill>
                  <a:srgbClr val="C29973"/>
                </a:solidFill>
                <a:latin typeface="Tahoma"/>
                <a:cs typeface="Tahoma"/>
              </a:rPr>
              <a:t>%</a:t>
            </a:r>
            <a:endParaRPr sz="4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4173" y="2252144"/>
            <a:ext cx="5457825" cy="1558925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33705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3415"/>
              </a:spcBef>
            </a:pPr>
            <a:r>
              <a:rPr dirty="0" sz="4900" spc="-265">
                <a:solidFill>
                  <a:srgbClr val="65381F"/>
                </a:solidFill>
                <a:latin typeface="Tahoma"/>
                <a:cs typeface="Tahoma"/>
              </a:rPr>
              <a:t>K</a:t>
            </a:r>
            <a:r>
              <a:rPr dirty="0" sz="4900" spc="-560">
                <a:solidFill>
                  <a:srgbClr val="65381F"/>
                </a:solidFill>
                <a:latin typeface="Tahoma"/>
                <a:cs typeface="Tahoma"/>
              </a:rPr>
              <a:t>E</a:t>
            </a:r>
            <a:r>
              <a:rPr dirty="0" sz="4900" spc="-335">
                <a:solidFill>
                  <a:srgbClr val="65381F"/>
                </a:solidFill>
                <a:latin typeface="Tahoma"/>
                <a:cs typeface="Tahoma"/>
              </a:rPr>
              <a:t>A</a:t>
            </a:r>
            <a:r>
              <a:rPr dirty="0" sz="4900" spc="-265">
                <a:solidFill>
                  <a:srgbClr val="65381F"/>
                </a:solidFill>
                <a:latin typeface="Tahoma"/>
                <a:cs typeface="Tahoma"/>
              </a:rPr>
              <a:t>K</a:t>
            </a:r>
            <a:r>
              <a:rPr dirty="0" sz="4900" spc="-645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4900" spc="-420">
                <a:solidFill>
                  <a:srgbClr val="65381F"/>
                </a:solidFill>
                <a:latin typeface="Tahoma"/>
                <a:cs typeface="Tahoma"/>
              </a:rPr>
              <a:t>I</a:t>
            </a:r>
            <a:r>
              <a:rPr dirty="0" sz="4900" spc="-445">
                <a:solidFill>
                  <a:srgbClr val="65381F"/>
                </a:solidFill>
                <a:latin typeface="Tahoma"/>
                <a:cs typeface="Tahoma"/>
              </a:rPr>
              <a:t>F</a:t>
            </a:r>
            <a:r>
              <a:rPr dirty="0" sz="4900" spc="-335">
                <a:solidFill>
                  <a:srgbClr val="65381F"/>
                </a:solidFill>
                <a:latin typeface="Tahoma"/>
                <a:cs typeface="Tahoma"/>
              </a:rPr>
              <a:t>A</a:t>
            </a:r>
            <a:r>
              <a:rPr dirty="0" sz="4900" spc="-685">
                <a:solidFill>
                  <a:srgbClr val="65381F"/>
                </a:solidFill>
                <a:latin typeface="Tahoma"/>
                <a:cs typeface="Tahoma"/>
              </a:rPr>
              <a:t>N</a:t>
            </a:r>
            <a:r>
              <a:rPr dirty="0" sz="4900" spc="-20">
                <a:solidFill>
                  <a:srgbClr val="65381F"/>
                </a:solidFill>
                <a:latin typeface="Tahoma"/>
                <a:cs typeface="Tahoma"/>
              </a:rPr>
              <a:t> </a:t>
            </a:r>
            <a:r>
              <a:rPr dirty="0" sz="4900" spc="-550">
                <a:solidFill>
                  <a:srgbClr val="65381F"/>
                </a:solidFill>
                <a:latin typeface="Tahoma"/>
                <a:cs typeface="Tahoma"/>
              </a:rPr>
              <a:t>D</a:t>
            </a:r>
            <a:r>
              <a:rPr dirty="0" sz="4900" spc="-615">
                <a:solidFill>
                  <a:srgbClr val="65381F"/>
                </a:solidFill>
                <a:latin typeface="Tahoma"/>
                <a:cs typeface="Tahoma"/>
              </a:rPr>
              <a:t>I</a:t>
            </a:r>
            <a:r>
              <a:rPr dirty="0" sz="4900" spc="-20">
                <a:solidFill>
                  <a:srgbClr val="65381F"/>
                </a:solidFill>
                <a:latin typeface="Tahoma"/>
                <a:cs typeface="Tahoma"/>
              </a:rPr>
              <a:t> </a:t>
            </a:r>
            <a:r>
              <a:rPr dirty="0" sz="4900" spc="-265">
                <a:solidFill>
                  <a:srgbClr val="65381F"/>
                </a:solidFill>
                <a:latin typeface="Tahoma"/>
                <a:cs typeface="Tahoma"/>
              </a:rPr>
              <a:t>K</a:t>
            </a:r>
            <a:r>
              <a:rPr dirty="0" sz="4900" spc="-560">
                <a:solidFill>
                  <a:srgbClr val="65381F"/>
                </a:solidFill>
                <a:latin typeface="Tahoma"/>
                <a:cs typeface="Tahoma"/>
              </a:rPr>
              <a:t>E</a:t>
            </a:r>
            <a:r>
              <a:rPr dirty="0" sz="4900" spc="-300">
                <a:solidFill>
                  <a:srgbClr val="65381F"/>
                </a:solidFill>
                <a:latin typeface="Tahoma"/>
                <a:cs typeface="Tahoma"/>
              </a:rPr>
              <a:t>L</a:t>
            </a:r>
            <a:r>
              <a:rPr dirty="0" sz="4900" spc="-335">
                <a:solidFill>
                  <a:srgbClr val="65381F"/>
                </a:solidFill>
                <a:latin typeface="Tahoma"/>
                <a:cs typeface="Tahoma"/>
              </a:rPr>
              <a:t>A</a:t>
            </a:r>
            <a:r>
              <a:rPr dirty="0" sz="4900" spc="-415">
                <a:solidFill>
                  <a:srgbClr val="65381F"/>
                </a:solidFill>
                <a:latin typeface="Tahoma"/>
                <a:cs typeface="Tahoma"/>
              </a:rPr>
              <a:t>S</a:t>
            </a:r>
            <a:endParaRPr sz="4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1861" y="4262866"/>
            <a:ext cx="8222615" cy="1637664"/>
            <a:chOff x="5331861" y="4262866"/>
            <a:chExt cx="8222615" cy="1637664"/>
          </a:xfrm>
        </p:grpSpPr>
        <p:sp>
          <p:nvSpPr>
            <p:cNvPr id="8" name="object 8"/>
            <p:cNvSpPr/>
            <p:nvPr/>
          </p:nvSpPr>
          <p:spPr>
            <a:xfrm>
              <a:off x="5331861" y="4262866"/>
              <a:ext cx="8222615" cy="1637664"/>
            </a:xfrm>
            <a:custGeom>
              <a:avLst/>
              <a:gdLst/>
              <a:ahLst/>
              <a:cxnLst/>
              <a:rect l="l" t="t" r="r" b="b"/>
              <a:pathLst>
                <a:path w="8222615" h="1637664">
                  <a:moveTo>
                    <a:pt x="8222348" y="1637427"/>
                  </a:moveTo>
                  <a:lnTo>
                    <a:pt x="0" y="1637427"/>
                  </a:lnTo>
                  <a:lnTo>
                    <a:pt x="0" y="0"/>
                  </a:lnTo>
                  <a:lnTo>
                    <a:pt x="8222348" y="0"/>
                  </a:lnTo>
                  <a:lnTo>
                    <a:pt x="8222348" y="1637427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792495" y="4262866"/>
              <a:ext cx="29845" cy="1637664"/>
            </a:xfrm>
            <a:custGeom>
              <a:avLst/>
              <a:gdLst/>
              <a:ahLst/>
              <a:cxnLst/>
              <a:rect l="l" t="t" r="r" b="b"/>
              <a:pathLst>
                <a:path w="29845" h="1637664">
                  <a:moveTo>
                    <a:pt x="29344" y="1637427"/>
                  </a:moveTo>
                  <a:lnTo>
                    <a:pt x="0" y="1637427"/>
                  </a:lnTo>
                  <a:lnTo>
                    <a:pt x="0" y="0"/>
                  </a:lnTo>
                  <a:lnTo>
                    <a:pt x="29344" y="0"/>
                  </a:lnTo>
                  <a:lnTo>
                    <a:pt x="29344" y="1637427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612441" y="6060649"/>
            <a:ext cx="8210550" cy="1635125"/>
            <a:chOff x="612441" y="6060649"/>
            <a:chExt cx="8210550" cy="1635125"/>
          </a:xfrm>
        </p:grpSpPr>
        <p:sp>
          <p:nvSpPr>
            <p:cNvPr id="11" name="object 11"/>
            <p:cNvSpPr/>
            <p:nvPr/>
          </p:nvSpPr>
          <p:spPr>
            <a:xfrm>
              <a:off x="612441" y="6060649"/>
              <a:ext cx="8210550" cy="1635125"/>
            </a:xfrm>
            <a:custGeom>
              <a:avLst/>
              <a:gdLst/>
              <a:ahLst/>
              <a:cxnLst/>
              <a:rect l="l" t="t" r="r" b="b"/>
              <a:pathLst>
                <a:path w="8210550" h="1635125">
                  <a:moveTo>
                    <a:pt x="8210510" y="1635069"/>
                  </a:moveTo>
                  <a:lnTo>
                    <a:pt x="0" y="1635069"/>
                  </a:lnTo>
                  <a:lnTo>
                    <a:pt x="0" y="0"/>
                  </a:lnTo>
                  <a:lnTo>
                    <a:pt x="8210510" y="0"/>
                  </a:lnTo>
                  <a:lnTo>
                    <a:pt x="8210510" y="1635069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69533" y="6060649"/>
              <a:ext cx="29845" cy="1635125"/>
            </a:xfrm>
            <a:custGeom>
              <a:avLst/>
              <a:gdLst/>
              <a:ahLst/>
              <a:cxnLst/>
              <a:rect l="l" t="t" r="r" b="b"/>
              <a:pathLst>
                <a:path w="29844" h="1635125">
                  <a:moveTo>
                    <a:pt x="29302" y="1635069"/>
                  </a:moveTo>
                  <a:lnTo>
                    <a:pt x="0" y="1635069"/>
                  </a:lnTo>
                  <a:lnTo>
                    <a:pt x="0" y="0"/>
                  </a:lnTo>
                  <a:lnTo>
                    <a:pt x="29302" y="0"/>
                  </a:lnTo>
                  <a:lnTo>
                    <a:pt x="29302" y="1635069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5402336" y="263675"/>
            <a:ext cx="8021955" cy="1597660"/>
            <a:chOff x="5402336" y="263675"/>
            <a:chExt cx="8021955" cy="1597660"/>
          </a:xfrm>
        </p:grpSpPr>
        <p:sp>
          <p:nvSpPr>
            <p:cNvPr id="14" name="object 14"/>
            <p:cNvSpPr/>
            <p:nvPr/>
          </p:nvSpPr>
          <p:spPr>
            <a:xfrm>
              <a:off x="5402336" y="263675"/>
              <a:ext cx="8021955" cy="1597660"/>
            </a:xfrm>
            <a:custGeom>
              <a:avLst/>
              <a:gdLst/>
              <a:ahLst/>
              <a:cxnLst/>
              <a:rect l="l" t="t" r="r" b="b"/>
              <a:pathLst>
                <a:path w="8021955" h="1597660">
                  <a:moveTo>
                    <a:pt x="8021923" y="1597513"/>
                  </a:moveTo>
                  <a:lnTo>
                    <a:pt x="0" y="1597513"/>
                  </a:lnTo>
                  <a:lnTo>
                    <a:pt x="0" y="0"/>
                  </a:lnTo>
                  <a:lnTo>
                    <a:pt x="8021923" y="0"/>
                  </a:lnTo>
                  <a:lnTo>
                    <a:pt x="8021923" y="1597513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02992" y="263675"/>
              <a:ext cx="29209" cy="1597660"/>
            </a:xfrm>
            <a:custGeom>
              <a:avLst/>
              <a:gdLst/>
              <a:ahLst/>
              <a:cxnLst/>
              <a:rect l="l" t="t" r="r" b="b"/>
              <a:pathLst>
                <a:path w="29209" h="1597660">
                  <a:moveTo>
                    <a:pt x="28629" y="1597513"/>
                  </a:moveTo>
                  <a:lnTo>
                    <a:pt x="0" y="1597513"/>
                  </a:lnTo>
                  <a:lnTo>
                    <a:pt x="0" y="0"/>
                  </a:lnTo>
                  <a:lnTo>
                    <a:pt x="28629" y="0"/>
                  </a:lnTo>
                  <a:lnTo>
                    <a:pt x="28629" y="1597513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402336" y="263675"/>
            <a:ext cx="2400935" cy="1597660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06400" rIns="0" bIns="0" rtlCol="0" vert="horz">
            <a:spAutoFit/>
          </a:bodyPr>
          <a:lstStyle/>
          <a:p>
            <a:pPr marL="682625">
              <a:lnSpc>
                <a:spcPct val="100000"/>
              </a:lnSpc>
              <a:spcBef>
                <a:spcPts val="3200"/>
              </a:spcBef>
            </a:pPr>
            <a:r>
              <a:rPr dirty="0" sz="5600" spc="-275">
                <a:solidFill>
                  <a:srgbClr val="C29973"/>
                </a:solidFill>
                <a:latin typeface="Tahoma"/>
                <a:cs typeface="Tahoma"/>
              </a:rPr>
              <a:t>25%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1621" y="263675"/>
            <a:ext cx="5593080" cy="1597660"/>
          </a:xfrm>
          <a:prstGeom prst="rect">
            <a:avLst/>
          </a:prstGeom>
          <a:solidFill>
            <a:srgbClr val="FAFDF4"/>
          </a:solidFill>
        </p:spPr>
        <p:txBody>
          <a:bodyPr wrap="square" lIns="0" tIns="534670" rIns="0" bIns="0" rtlCol="0" vert="horz">
            <a:spAutoFit/>
          </a:bodyPr>
          <a:lstStyle/>
          <a:p>
            <a:pPr algn="ctr" marR="511809">
              <a:lnSpc>
                <a:spcPct val="100000"/>
              </a:lnSpc>
              <a:spcBef>
                <a:spcPts val="4210"/>
              </a:spcBef>
            </a:pPr>
            <a:r>
              <a:rPr dirty="0" sz="5200" spc="-425">
                <a:solidFill>
                  <a:srgbClr val="65381F"/>
                </a:solidFill>
                <a:latin typeface="Tahoma"/>
                <a:cs typeface="Tahoma"/>
              </a:rPr>
              <a:t>KEDISIPLINAN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1861" y="4262866"/>
            <a:ext cx="2461260" cy="1637664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96570" rIns="0" bIns="0" rtlCol="0" vert="horz">
            <a:spAutoFit/>
          </a:bodyPr>
          <a:lstStyle/>
          <a:p>
            <a:pPr marL="713105">
              <a:lnSpc>
                <a:spcPct val="100000"/>
              </a:lnSpc>
              <a:spcBef>
                <a:spcPts val="3910"/>
              </a:spcBef>
            </a:pPr>
            <a:r>
              <a:rPr dirty="0" sz="4600" spc="-160">
                <a:solidFill>
                  <a:srgbClr val="C29973"/>
                </a:solidFill>
                <a:latin typeface="Tahoma"/>
                <a:cs typeface="Tahoma"/>
              </a:rPr>
              <a:t>20%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21839" y="4262866"/>
            <a:ext cx="5732780" cy="1637664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96570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3910"/>
              </a:spcBef>
            </a:pPr>
            <a:r>
              <a:rPr dirty="0" sz="4600" spc="-610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4600" spc="-340">
                <a:solidFill>
                  <a:srgbClr val="65381F"/>
                </a:solidFill>
                <a:latin typeface="Tahoma"/>
                <a:cs typeface="Tahoma"/>
              </a:rPr>
              <a:t>U</a:t>
            </a:r>
            <a:r>
              <a:rPr dirty="0" sz="4600" spc="-430">
                <a:solidFill>
                  <a:srgbClr val="65381F"/>
                </a:solidFill>
                <a:latin typeface="Tahoma"/>
                <a:cs typeface="Tahoma"/>
              </a:rPr>
              <a:t>G</a:t>
            </a:r>
            <a:r>
              <a:rPr dirty="0" sz="4600" spc="-315">
                <a:solidFill>
                  <a:srgbClr val="65381F"/>
                </a:solidFill>
                <a:latin typeface="Tahoma"/>
                <a:cs typeface="Tahoma"/>
              </a:rPr>
              <a:t>A</a:t>
            </a:r>
            <a:r>
              <a:rPr dirty="0" sz="4600" spc="-390">
                <a:solidFill>
                  <a:srgbClr val="65381F"/>
                </a:solidFill>
                <a:latin typeface="Tahoma"/>
                <a:cs typeface="Tahoma"/>
              </a:rPr>
              <a:t>S</a:t>
            </a:r>
            <a:r>
              <a:rPr dirty="0" sz="4600" spc="-20">
                <a:solidFill>
                  <a:srgbClr val="65381F"/>
                </a:solidFill>
                <a:latin typeface="Tahoma"/>
                <a:cs typeface="Tahoma"/>
              </a:rPr>
              <a:t> </a:t>
            </a:r>
            <a:r>
              <a:rPr dirty="0" sz="4600" spc="-610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4600" spc="-530">
                <a:solidFill>
                  <a:srgbClr val="65381F"/>
                </a:solidFill>
                <a:latin typeface="Tahoma"/>
                <a:cs typeface="Tahoma"/>
              </a:rPr>
              <a:t>E</a:t>
            </a:r>
            <a:r>
              <a:rPr dirty="0" sz="4600" spc="-290">
                <a:solidFill>
                  <a:srgbClr val="65381F"/>
                </a:solidFill>
                <a:latin typeface="Tahoma"/>
                <a:cs typeface="Tahoma"/>
              </a:rPr>
              <a:t>R</a:t>
            </a:r>
            <a:r>
              <a:rPr dirty="0" sz="4600" spc="-210">
                <a:solidFill>
                  <a:srgbClr val="65381F"/>
                </a:solidFill>
                <a:latin typeface="Tahoma"/>
                <a:cs typeface="Tahoma"/>
              </a:rPr>
              <a:t>S</a:t>
            </a:r>
            <a:r>
              <a:rPr dirty="0" sz="4600" spc="-610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4600" spc="-290">
                <a:solidFill>
                  <a:srgbClr val="65381F"/>
                </a:solidFill>
                <a:latin typeface="Tahoma"/>
                <a:cs typeface="Tahoma"/>
              </a:rPr>
              <a:t>R</a:t>
            </a:r>
            <a:r>
              <a:rPr dirty="0" sz="4600" spc="-340">
                <a:solidFill>
                  <a:srgbClr val="65381F"/>
                </a:solidFill>
                <a:latin typeface="Tahoma"/>
                <a:cs typeface="Tahoma"/>
              </a:rPr>
              <a:t>U</a:t>
            </a:r>
            <a:r>
              <a:rPr dirty="0" sz="4600" spc="-250">
                <a:solidFill>
                  <a:srgbClr val="65381F"/>
                </a:solidFill>
                <a:latin typeface="Tahoma"/>
                <a:cs typeface="Tahoma"/>
              </a:rPr>
              <a:t>K</a:t>
            </a:r>
            <a:r>
              <a:rPr dirty="0" sz="4600" spc="-610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4600" spc="-340">
                <a:solidFill>
                  <a:srgbClr val="65381F"/>
                </a:solidFill>
                <a:latin typeface="Tahoma"/>
                <a:cs typeface="Tahoma"/>
              </a:rPr>
              <a:t>U</a:t>
            </a:r>
            <a:r>
              <a:rPr dirty="0" sz="4600" spc="-470">
                <a:solidFill>
                  <a:srgbClr val="65381F"/>
                </a:solidFill>
                <a:latin typeface="Tahoma"/>
                <a:cs typeface="Tahoma"/>
              </a:rPr>
              <a:t>R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441" y="6060649"/>
            <a:ext cx="2457450" cy="1635125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36880" rIns="0" bIns="0" rtlCol="0" vert="horz">
            <a:spAutoFit/>
          </a:bodyPr>
          <a:lstStyle/>
          <a:p>
            <a:pPr marL="600075">
              <a:lnSpc>
                <a:spcPct val="100000"/>
              </a:lnSpc>
              <a:spcBef>
                <a:spcPts val="3440"/>
              </a:spcBef>
            </a:pPr>
            <a:r>
              <a:rPr dirty="0" sz="5400" spc="-185">
                <a:solidFill>
                  <a:srgbClr val="C29973"/>
                </a:solidFill>
                <a:latin typeface="Tahoma"/>
                <a:cs typeface="Tahoma"/>
              </a:rPr>
              <a:t>20%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98835" y="6060649"/>
            <a:ext cx="5724525" cy="1635125"/>
          </a:xfrm>
          <a:prstGeom prst="rect">
            <a:avLst/>
          </a:prstGeom>
          <a:solidFill>
            <a:srgbClr val="FAFDF4"/>
          </a:solidFill>
        </p:spPr>
        <p:txBody>
          <a:bodyPr wrap="square" lIns="0" tIns="436880" rIns="0" bIns="0" rtlCol="0" vert="horz">
            <a:spAutoFit/>
          </a:bodyPr>
          <a:lstStyle/>
          <a:p>
            <a:pPr marL="412115">
              <a:lnSpc>
                <a:spcPct val="100000"/>
              </a:lnSpc>
              <a:spcBef>
                <a:spcPts val="3440"/>
              </a:spcBef>
            </a:pPr>
            <a:r>
              <a:rPr dirty="0" sz="5400" spc="-290">
                <a:solidFill>
                  <a:srgbClr val="65381F"/>
                </a:solidFill>
                <a:latin typeface="Tahoma"/>
                <a:cs typeface="Tahoma"/>
              </a:rPr>
              <a:t>K</a:t>
            </a:r>
            <a:r>
              <a:rPr dirty="0" sz="5400" spc="-395">
                <a:solidFill>
                  <a:srgbClr val="65381F"/>
                </a:solidFill>
                <a:latin typeface="Tahoma"/>
                <a:cs typeface="Tahoma"/>
              </a:rPr>
              <a:t>U</a:t>
            </a:r>
            <a:r>
              <a:rPr dirty="0" sz="5400" spc="-465">
                <a:solidFill>
                  <a:srgbClr val="65381F"/>
                </a:solidFill>
                <a:latin typeface="Tahoma"/>
                <a:cs typeface="Tahoma"/>
              </a:rPr>
              <a:t>I</a:t>
            </a:r>
            <a:r>
              <a:rPr dirty="0" sz="5400" spc="-455">
                <a:solidFill>
                  <a:srgbClr val="65381F"/>
                </a:solidFill>
                <a:latin typeface="Tahoma"/>
                <a:cs typeface="Tahoma"/>
              </a:rPr>
              <a:t>S</a:t>
            </a:r>
            <a:r>
              <a:rPr dirty="0" sz="5400" spc="-20">
                <a:solidFill>
                  <a:srgbClr val="65381F"/>
                </a:solidFill>
                <a:latin typeface="Tahoma"/>
                <a:cs typeface="Tahoma"/>
              </a:rPr>
              <a:t> </a:t>
            </a:r>
            <a:r>
              <a:rPr dirty="0" sz="5400" spc="-605">
                <a:solidFill>
                  <a:srgbClr val="65381F"/>
                </a:solidFill>
                <a:latin typeface="Tahoma"/>
                <a:cs typeface="Tahoma"/>
              </a:rPr>
              <a:t>D</a:t>
            </a:r>
            <a:r>
              <a:rPr dirty="0" sz="5400" spc="-370">
                <a:solidFill>
                  <a:srgbClr val="65381F"/>
                </a:solidFill>
                <a:latin typeface="Tahoma"/>
                <a:cs typeface="Tahoma"/>
              </a:rPr>
              <a:t>A</a:t>
            </a:r>
            <a:r>
              <a:rPr dirty="0" sz="5400" spc="-755">
                <a:solidFill>
                  <a:srgbClr val="65381F"/>
                </a:solidFill>
                <a:latin typeface="Tahoma"/>
                <a:cs typeface="Tahoma"/>
              </a:rPr>
              <a:t>N</a:t>
            </a:r>
            <a:r>
              <a:rPr dirty="0" sz="5400" spc="-20">
                <a:solidFill>
                  <a:srgbClr val="65381F"/>
                </a:solidFill>
                <a:latin typeface="Tahoma"/>
                <a:cs typeface="Tahoma"/>
              </a:rPr>
              <a:t> </a:t>
            </a:r>
            <a:r>
              <a:rPr dirty="0" sz="5400" spc="-395">
                <a:solidFill>
                  <a:srgbClr val="65381F"/>
                </a:solidFill>
                <a:latin typeface="Tahoma"/>
                <a:cs typeface="Tahoma"/>
              </a:rPr>
              <a:t>U</a:t>
            </a:r>
            <a:r>
              <a:rPr dirty="0" sz="5400" spc="-710">
                <a:solidFill>
                  <a:srgbClr val="65381F"/>
                </a:solidFill>
                <a:latin typeface="Tahoma"/>
                <a:cs typeface="Tahoma"/>
              </a:rPr>
              <a:t>T</a:t>
            </a:r>
            <a:r>
              <a:rPr dirty="0" sz="5400" spc="-455">
                <a:solidFill>
                  <a:srgbClr val="65381F"/>
                </a:solidFill>
                <a:latin typeface="Tahoma"/>
                <a:cs typeface="Tahoma"/>
              </a:rPr>
              <a:t>S</a:t>
            </a:r>
            <a:endParaRPr sz="54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02336" y="8019954"/>
            <a:ext cx="9497695" cy="1891664"/>
            <a:chOff x="5402336" y="8019954"/>
            <a:chExt cx="9497695" cy="1891664"/>
          </a:xfrm>
        </p:grpSpPr>
        <p:sp>
          <p:nvSpPr>
            <p:cNvPr id="23" name="object 23"/>
            <p:cNvSpPr/>
            <p:nvPr/>
          </p:nvSpPr>
          <p:spPr>
            <a:xfrm>
              <a:off x="5402336" y="8019954"/>
              <a:ext cx="9497695" cy="1891664"/>
            </a:xfrm>
            <a:custGeom>
              <a:avLst/>
              <a:gdLst/>
              <a:ahLst/>
              <a:cxnLst/>
              <a:rect l="l" t="t" r="r" b="b"/>
              <a:pathLst>
                <a:path w="9497694" h="1891665">
                  <a:moveTo>
                    <a:pt x="9497674" y="1891399"/>
                  </a:moveTo>
                  <a:lnTo>
                    <a:pt x="0" y="1891399"/>
                  </a:lnTo>
                  <a:lnTo>
                    <a:pt x="0" y="0"/>
                  </a:lnTo>
                  <a:lnTo>
                    <a:pt x="9497674" y="0"/>
                  </a:lnTo>
                  <a:lnTo>
                    <a:pt x="9497674" y="1891399"/>
                  </a:lnTo>
                  <a:close/>
                </a:path>
              </a:pathLst>
            </a:custGeom>
            <a:solidFill>
              <a:srgbClr val="FAF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244627" y="8019954"/>
              <a:ext cx="34290" cy="1891664"/>
            </a:xfrm>
            <a:custGeom>
              <a:avLst/>
              <a:gdLst/>
              <a:ahLst/>
              <a:cxnLst/>
              <a:rect l="l" t="t" r="r" b="b"/>
              <a:pathLst>
                <a:path w="34290" h="1891665">
                  <a:moveTo>
                    <a:pt x="33896" y="1891399"/>
                  </a:moveTo>
                  <a:lnTo>
                    <a:pt x="0" y="1891399"/>
                  </a:lnTo>
                  <a:lnTo>
                    <a:pt x="0" y="0"/>
                  </a:lnTo>
                  <a:lnTo>
                    <a:pt x="33896" y="0"/>
                  </a:lnTo>
                  <a:lnTo>
                    <a:pt x="33896" y="1891399"/>
                  </a:lnTo>
                  <a:close/>
                </a:path>
              </a:pathLst>
            </a:custGeom>
            <a:solidFill>
              <a:srgbClr val="C2997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5402336" y="8019954"/>
            <a:ext cx="2842895" cy="1891664"/>
          </a:xfrm>
          <a:prstGeom prst="rect">
            <a:avLst/>
          </a:prstGeom>
          <a:solidFill>
            <a:srgbClr val="FAFDF4"/>
          </a:solidFill>
        </p:spPr>
        <p:txBody>
          <a:bodyPr wrap="square" lIns="0" tIns="568325" rIns="0" bIns="0" rtlCol="0" vert="horz">
            <a:spAutoFit/>
          </a:bodyPr>
          <a:lstStyle/>
          <a:p>
            <a:pPr marL="1243965">
              <a:lnSpc>
                <a:spcPct val="100000"/>
              </a:lnSpc>
              <a:spcBef>
                <a:spcPts val="4475"/>
              </a:spcBef>
            </a:pPr>
            <a:r>
              <a:rPr dirty="0" sz="4600" spc="-160">
                <a:solidFill>
                  <a:srgbClr val="C29973"/>
                </a:solidFill>
                <a:latin typeface="Tahoma"/>
                <a:cs typeface="Tahoma"/>
              </a:rPr>
              <a:t>20%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78523" y="8019954"/>
            <a:ext cx="6621780" cy="1891664"/>
          </a:xfrm>
          <a:prstGeom prst="rect">
            <a:avLst/>
          </a:prstGeom>
          <a:solidFill>
            <a:srgbClr val="FAFDF4"/>
          </a:solidFill>
        </p:spPr>
        <p:txBody>
          <a:bodyPr wrap="square" lIns="0" tIns="568325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4475"/>
              </a:spcBef>
            </a:pPr>
            <a:r>
              <a:rPr dirty="0" sz="4600" spc="-350">
                <a:solidFill>
                  <a:srgbClr val="65381F"/>
                </a:solidFill>
                <a:latin typeface="Tahoma"/>
                <a:cs typeface="Tahoma"/>
              </a:rPr>
              <a:t>UAS</a:t>
            </a:r>
            <a:endParaRPr sz="4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256760" cy="10287000"/>
            <a:chOff x="0" y="0"/>
            <a:chExt cx="17256760" cy="10287000"/>
          </a:xfrm>
        </p:grpSpPr>
        <p:sp>
          <p:nvSpPr>
            <p:cNvPr id="3" name="object 3"/>
            <p:cNvSpPr/>
            <p:nvPr/>
          </p:nvSpPr>
          <p:spPr>
            <a:xfrm>
              <a:off x="7912140" y="1030860"/>
              <a:ext cx="9344025" cy="8229600"/>
            </a:xfrm>
            <a:custGeom>
              <a:avLst/>
              <a:gdLst/>
              <a:ahLst/>
              <a:cxnLst/>
              <a:rect l="l" t="t" r="r" b="b"/>
              <a:pathLst>
                <a:path w="9344025" h="8229600">
                  <a:moveTo>
                    <a:pt x="9344024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9344024" y="0"/>
                  </a:lnTo>
                  <a:lnTo>
                    <a:pt x="9344024" y="8229599"/>
                  </a:lnTo>
                  <a:close/>
                </a:path>
              </a:pathLst>
            </a:custGeom>
            <a:solidFill>
              <a:srgbClr val="C29973">
                <a:alpha val="66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81411" y="0"/>
              <a:ext cx="2028825" cy="10287000"/>
            </a:xfrm>
            <a:custGeom>
              <a:avLst/>
              <a:gdLst/>
              <a:ahLst/>
              <a:cxnLst/>
              <a:rect l="l" t="t" r="r" b="b"/>
              <a:pathLst>
                <a:path w="2028825" h="10287000">
                  <a:moveTo>
                    <a:pt x="0" y="0"/>
                  </a:moveTo>
                  <a:lnTo>
                    <a:pt x="2028824" y="0"/>
                  </a:lnTo>
                  <a:lnTo>
                    <a:pt x="2028824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3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907842" cy="10286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568651" y="2412451"/>
            <a:ext cx="703580" cy="5462270"/>
          </a:xfrm>
          <a:prstGeom prst="rect">
            <a:avLst/>
          </a:prstGeom>
        </p:spPr>
        <p:txBody>
          <a:bodyPr wrap="square" lIns="0" tIns="1009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600" spc="-215">
                <a:solidFill>
                  <a:srgbClr val="FAFDF4"/>
                </a:solidFill>
                <a:latin typeface="Tahoma"/>
                <a:cs typeface="Tahoma"/>
              </a:rPr>
              <a:t>YANG</a:t>
            </a:r>
            <a:r>
              <a:rPr dirty="0" sz="3600" spc="25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0">
                <a:solidFill>
                  <a:srgbClr val="FAFDF4"/>
                </a:solidFill>
                <a:latin typeface="Tahoma"/>
                <a:cs typeface="Tahoma"/>
              </a:rPr>
              <a:t>AKAN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45">
                <a:solidFill>
                  <a:srgbClr val="FAFDF4"/>
                </a:solidFill>
                <a:latin typeface="Tahoma"/>
                <a:cs typeface="Tahoma"/>
              </a:rPr>
              <a:t>ANDA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45">
                <a:solidFill>
                  <a:srgbClr val="FAFDF4"/>
                </a:solidFill>
                <a:latin typeface="Tahoma"/>
                <a:cs typeface="Tahoma"/>
              </a:rPr>
              <a:t>LAKUKAN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56585" y="241299"/>
            <a:ext cx="4321175" cy="9671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150" spc="-570"/>
              <a:t>TATA</a:t>
            </a:r>
            <a:r>
              <a:rPr dirty="0" sz="6150" spc="135"/>
              <a:t> </a:t>
            </a:r>
            <a:r>
              <a:rPr dirty="0" sz="6150" spc="-245"/>
              <a:t>TERTIB</a:t>
            </a:r>
            <a:endParaRPr sz="6150"/>
          </a:p>
        </p:txBody>
      </p:sp>
      <p:sp>
        <p:nvSpPr>
          <p:cNvPr id="8" name="object 8"/>
          <p:cNvSpPr txBox="1"/>
          <p:nvPr/>
        </p:nvSpPr>
        <p:spPr>
          <a:xfrm>
            <a:off x="8056585" y="1181388"/>
            <a:ext cx="4882515" cy="9671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150" spc="160" b="1">
                <a:solidFill>
                  <a:srgbClr val="C29973"/>
                </a:solidFill>
                <a:latin typeface="Trebuchet MS"/>
                <a:cs typeface="Trebuchet MS"/>
              </a:rPr>
              <a:t>P</a:t>
            </a:r>
            <a:r>
              <a:rPr dirty="0" sz="6150" spc="-495" b="1">
                <a:solidFill>
                  <a:srgbClr val="C29973"/>
                </a:solidFill>
                <a:latin typeface="Trebuchet MS"/>
                <a:cs typeface="Trebuchet MS"/>
              </a:rPr>
              <a:t>E</a:t>
            </a:r>
            <a:r>
              <a:rPr dirty="0" sz="6150" spc="195" b="1">
                <a:solidFill>
                  <a:srgbClr val="C29973"/>
                </a:solidFill>
                <a:latin typeface="Trebuchet MS"/>
                <a:cs typeface="Trebuchet MS"/>
              </a:rPr>
              <a:t>R</a:t>
            </a:r>
            <a:r>
              <a:rPr dirty="0" sz="6150" spc="-50" b="1">
                <a:solidFill>
                  <a:srgbClr val="C29973"/>
                </a:solidFill>
                <a:latin typeface="Trebuchet MS"/>
                <a:cs typeface="Trebuchet MS"/>
              </a:rPr>
              <a:t>K</a:t>
            </a:r>
            <a:r>
              <a:rPr dirty="0" sz="6150" spc="-290" b="1">
                <a:solidFill>
                  <a:srgbClr val="C29973"/>
                </a:solidFill>
                <a:latin typeface="Trebuchet MS"/>
                <a:cs typeface="Trebuchet MS"/>
              </a:rPr>
              <a:t>U</a:t>
            </a:r>
            <a:r>
              <a:rPr dirty="0" sz="6150" spc="-420" b="1">
                <a:solidFill>
                  <a:srgbClr val="C29973"/>
                </a:solidFill>
                <a:latin typeface="Trebuchet MS"/>
                <a:cs typeface="Trebuchet MS"/>
              </a:rPr>
              <a:t>L</a:t>
            </a:r>
            <a:r>
              <a:rPr dirty="0" sz="6150" spc="390" b="1">
                <a:solidFill>
                  <a:srgbClr val="C29973"/>
                </a:solidFill>
                <a:latin typeface="Trebuchet MS"/>
                <a:cs typeface="Trebuchet MS"/>
              </a:rPr>
              <a:t>I</a:t>
            </a:r>
            <a:r>
              <a:rPr dirty="0" sz="6150" spc="-250" b="1">
                <a:solidFill>
                  <a:srgbClr val="C29973"/>
                </a:solidFill>
                <a:latin typeface="Trebuchet MS"/>
                <a:cs typeface="Trebuchet MS"/>
              </a:rPr>
              <a:t>A</a:t>
            </a:r>
            <a:r>
              <a:rPr dirty="0" sz="6150" spc="-195" b="1">
                <a:solidFill>
                  <a:srgbClr val="C29973"/>
                </a:solidFill>
                <a:latin typeface="Trebuchet MS"/>
                <a:cs typeface="Trebuchet MS"/>
              </a:rPr>
              <a:t>H</a:t>
            </a:r>
            <a:r>
              <a:rPr dirty="0" sz="6150" spc="-250" b="1">
                <a:solidFill>
                  <a:srgbClr val="C29973"/>
                </a:solidFill>
                <a:latin typeface="Trebuchet MS"/>
                <a:cs typeface="Trebuchet MS"/>
              </a:rPr>
              <a:t>A</a:t>
            </a:r>
            <a:r>
              <a:rPr dirty="0" sz="6150" spc="-640" b="1">
                <a:solidFill>
                  <a:srgbClr val="C29973"/>
                </a:solidFill>
                <a:latin typeface="Trebuchet MS"/>
                <a:cs typeface="Trebuchet MS"/>
              </a:rPr>
              <a:t>N</a:t>
            </a:r>
            <a:endParaRPr sz="61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49943" y="3661458"/>
            <a:ext cx="109220" cy="5387340"/>
            <a:chOff x="8349943" y="3661458"/>
            <a:chExt cx="109220" cy="538734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943" y="3661458"/>
              <a:ext cx="108641" cy="108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943" y="4621124"/>
              <a:ext cx="108641" cy="1086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943" y="6540455"/>
              <a:ext cx="108641" cy="1086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49943" y="7500121"/>
              <a:ext cx="108641" cy="108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9943" y="8939619"/>
              <a:ext cx="108641" cy="10864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05168" y="3387367"/>
            <a:ext cx="9371965" cy="6743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23500"/>
              </a:lnSpc>
              <a:spcBef>
                <a:spcPts val="100"/>
              </a:spcBef>
            </a:pP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diwajibkan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mengikuti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perkuliahan</a:t>
            </a:r>
            <a:r>
              <a:rPr dirty="0" sz="2550" spc="-13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daring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sesui </a:t>
            </a:r>
            <a:r>
              <a:rPr dirty="0" sz="2550" spc="-7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7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22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550" spc="-24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85" b="1">
                <a:solidFill>
                  <a:srgbClr val="C29973"/>
                </a:solidFill>
                <a:latin typeface="Tahoma"/>
                <a:cs typeface="Tahoma"/>
              </a:rPr>
              <a:t>l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95" b="1">
                <a:solidFill>
                  <a:srgbClr val="C29973"/>
                </a:solidFill>
                <a:latin typeface="Tahoma"/>
                <a:cs typeface="Tahoma"/>
              </a:rPr>
              <a:t>y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9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u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h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5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5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550" spc="-5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2550" spc="-120" b="1">
                <a:solidFill>
                  <a:srgbClr val="C29973"/>
                </a:solidFill>
                <a:latin typeface="Tahoma"/>
                <a:cs typeface="Tahoma"/>
              </a:rPr>
              <a:t>k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29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  <a:p>
            <a:pPr algn="just" marL="12700" marR="5080">
              <a:lnSpc>
                <a:spcPct val="123500"/>
              </a:lnSpc>
            </a:pPr>
            <a:r>
              <a:rPr dirty="0" sz="2550" spc="-120" b="1">
                <a:solidFill>
                  <a:srgbClr val="C29973"/>
                </a:solidFill>
                <a:latin typeface="Tahoma"/>
                <a:cs typeface="Tahoma"/>
              </a:rPr>
              <a:t>Kehadiran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dan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30" b="1">
                <a:solidFill>
                  <a:srgbClr val="C29973"/>
                </a:solidFill>
                <a:latin typeface="Tahoma"/>
                <a:cs typeface="Tahoma"/>
              </a:rPr>
              <a:t>penilaian</a:t>
            </a:r>
            <a:r>
              <a:rPr dirty="0" sz="2550" spc="-12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berdasarkan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20" b="1">
                <a:solidFill>
                  <a:srgbClr val="C29973"/>
                </a:solidFill>
                <a:latin typeface="Tahoma"/>
                <a:cs typeface="Tahoma"/>
              </a:rPr>
              <a:t>keaktifan 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mahasiswa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berpendapat,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30" b="1">
                <a:solidFill>
                  <a:srgbClr val="C29973"/>
                </a:solidFill>
                <a:latin typeface="Tahoma"/>
                <a:cs typeface="Tahoma"/>
              </a:rPr>
              <a:t>baik</a:t>
            </a:r>
            <a:r>
              <a:rPr dirty="0" sz="2550" spc="-12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95" b="1">
                <a:solidFill>
                  <a:srgbClr val="C29973"/>
                </a:solidFill>
                <a:latin typeface="Tahoma"/>
                <a:cs typeface="Tahoma"/>
              </a:rPr>
              <a:t>menjawab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pertanyaan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dosen 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ataupun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melengkapi/menambahkan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jawaban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 mahasiswa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yang </a:t>
            </a:r>
            <a:r>
              <a:rPr dirty="0" sz="2550" spc="-7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lainnya</a:t>
            </a:r>
            <a:endParaRPr sz="2550">
              <a:latin typeface="Tahoma"/>
              <a:cs typeface="Tahoma"/>
            </a:endParaRPr>
          </a:p>
          <a:p>
            <a:pPr algn="just" marL="12700" marR="10795">
              <a:lnSpc>
                <a:spcPct val="123500"/>
              </a:lnSpc>
            </a:pP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Tugas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individu</a:t>
            </a:r>
            <a:r>
              <a:rPr dirty="0" sz="2550" spc="-1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dikumpulkan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20" b="1">
                <a:solidFill>
                  <a:srgbClr val="C29973"/>
                </a:solidFill>
                <a:latin typeface="Tahoma"/>
                <a:cs typeface="Tahoma"/>
              </a:rPr>
              <a:t>tepat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waktu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apabila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ada 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60" b="1">
                <a:solidFill>
                  <a:srgbClr val="C29973"/>
                </a:solidFill>
                <a:latin typeface="Tahoma"/>
                <a:cs typeface="Tahoma"/>
              </a:rPr>
              <a:t>keterlambatan/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tidak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mengerjakan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95" b="1">
                <a:solidFill>
                  <a:srgbClr val="C29973"/>
                </a:solidFill>
                <a:latin typeface="Tahoma"/>
                <a:cs typeface="Tahoma"/>
              </a:rPr>
              <a:t>maka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0" b="1">
                <a:solidFill>
                  <a:srgbClr val="C29973"/>
                </a:solidFill>
                <a:latin typeface="Tahoma"/>
                <a:cs typeface="Tahoma"/>
              </a:rPr>
              <a:t>nilai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tugas</a:t>
            </a:r>
            <a:r>
              <a:rPr dirty="0" sz="2550" spc="-20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individu</a:t>
            </a:r>
            <a:r>
              <a:rPr dirty="0" sz="2550" spc="-204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0.</a:t>
            </a:r>
            <a:endParaRPr sz="2550">
              <a:latin typeface="Tahoma"/>
              <a:cs typeface="Tahoma"/>
            </a:endParaRPr>
          </a:p>
          <a:p>
            <a:pPr algn="just" marL="12700" marR="7620">
              <a:lnSpc>
                <a:spcPct val="123500"/>
              </a:lnSpc>
            </a:pP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Tugas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kelompok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menjadi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200" b="1">
                <a:solidFill>
                  <a:srgbClr val="C29973"/>
                </a:solidFill>
                <a:latin typeface="Tahoma"/>
                <a:cs typeface="Tahoma"/>
              </a:rPr>
              <a:t>tanggung</a:t>
            </a:r>
            <a:r>
              <a:rPr dirty="0" sz="2550" spc="-195" b="1">
                <a:solidFill>
                  <a:srgbClr val="C29973"/>
                </a:solidFill>
                <a:latin typeface="Tahoma"/>
                <a:cs typeface="Tahoma"/>
              </a:rPr>
              <a:t> jawab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kelompok,</a:t>
            </a:r>
            <a:r>
              <a:rPr dirty="0" sz="2550" spc="4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apabila 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ada</a:t>
            </a:r>
            <a:r>
              <a:rPr dirty="0" sz="2550" spc="-16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60" b="1">
                <a:solidFill>
                  <a:srgbClr val="C29973"/>
                </a:solidFill>
                <a:latin typeface="Tahoma"/>
                <a:cs typeface="Tahoma"/>
              </a:rPr>
              <a:t>keterlambatan/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4" b="1">
                <a:solidFill>
                  <a:srgbClr val="C29973"/>
                </a:solidFill>
                <a:latin typeface="Tahoma"/>
                <a:cs typeface="Tahoma"/>
              </a:rPr>
              <a:t>tidak</a:t>
            </a:r>
            <a:r>
              <a:rPr dirty="0" sz="2550" spc="5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mengerjakan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95" b="1">
                <a:solidFill>
                  <a:srgbClr val="C29973"/>
                </a:solidFill>
                <a:latin typeface="Tahoma"/>
                <a:cs typeface="Tahoma"/>
              </a:rPr>
              <a:t>maka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sanksi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0" b="1">
                <a:solidFill>
                  <a:srgbClr val="C29973"/>
                </a:solidFill>
                <a:latin typeface="Tahoma"/>
                <a:cs typeface="Tahoma"/>
              </a:rPr>
              <a:t>nilai </a:t>
            </a:r>
            <a:r>
              <a:rPr dirty="0" sz="255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27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2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d</a:t>
            </a:r>
            <a:r>
              <a:rPr dirty="0" sz="2550" spc="-85" b="1">
                <a:solidFill>
                  <a:srgbClr val="C29973"/>
                </a:solidFill>
                <a:latin typeface="Tahoma"/>
                <a:cs typeface="Tahoma"/>
              </a:rPr>
              <a:t>i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p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550" spc="-4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550" spc="-55" b="1">
                <a:solidFill>
                  <a:srgbClr val="C29973"/>
                </a:solidFill>
                <a:latin typeface="Tahoma"/>
                <a:cs typeface="Tahoma"/>
              </a:rPr>
              <a:t>t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75" b="1">
                <a:solidFill>
                  <a:srgbClr val="C29973"/>
                </a:solidFill>
                <a:latin typeface="Tahoma"/>
                <a:cs typeface="Tahoma"/>
              </a:rPr>
              <a:t>gg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un</a:t>
            </a:r>
            <a:r>
              <a:rPr dirty="0" sz="2550" spc="-295" b="1">
                <a:solidFill>
                  <a:srgbClr val="C29973"/>
                </a:solidFill>
                <a:latin typeface="Tahoma"/>
                <a:cs typeface="Tahoma"/>
              </a:rPr>
              <a:t>g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220" b="1">
                <a:solidFill>
                  <a:srgbClr val="C29973"/>
                </a:solidFill>
                <a:latin typeface="Tahoma"/>
                <a:cs typeface="Tahoma"/>
              </a:rPr>
              <a:t>j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240" b="1">
                <a:solidFill>
                  <a:srgbClr val="C29973"/>
                </a:solidFill>
                <a:latin typeface="Tahoma"/>
                <a:cs typeface="Tahoma"/>
              </a:rPr>
              <a:t>w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190" b="1">
                <a:solidFill>
                  <a:srgbClr val="C29973"/>
                </a:solidFill>
                <a:latin typeface="Tahoma"/>
                <a:cs typeface="Tahoma"/>
              </a:rPr>
              <a:t>n</a:t>
            </a:r>
            <a:r>
              <a:rPr dirty="0" sz="2550" spc="-21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b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e</a:t>
            </a:r>
            <a:r>
              <a:rPr dirty="0" sz="2550" spc="-45" b="1">
                <a:solidFill>
                  <a:srgbClr val="C29973"/>
                </a:solidFill>
                <a:latin typeface="Tahoma"/>
                <a:cs typeface="Tahoma"/>
              </a:rPr>
              <a:t>r</a:t>
            </a:r>
            <a:r>
              <a:rPr dirty="0" sz="2550" spc="-185" b="1">
                <a:solidFill>
                  <a:srgbClr val="C29973"/>
                </a:solidFill>
                <a:latin typeface="Tahoma"/>
                <a:cs typeface="Tahoma"/>
              </a:rPr>
              <a:t>s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275" b="1">
                <a:solidFill>
                  <a:srgbClr val="C29973"/>
                </a:solidFill>
                <a:latin typeface="Tahoma"/>
                <a:cs typeface="Tahoma"/>
              </a:rPr>
              <a:t>m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a</a:t>
            </a:r>
            <a:r>
              <a:rPr dirty="0" sz="2550" spc="-229" b="1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  <a:p>
            <a:pPr algn="just" marL="12700" marR="8255">
              <a:lnSpc>
                <a:spcPct val="123500"/>
              </a:lnSpc>
            </a:pP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Mahasiswa 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wajib </a:t>
            </a:r>
            <a:r>
              <a:rPr dirty="0" sz="2550" spc="-195" b="1">
                <a:solidFill>
                  <a:srgbClr val="C29973"/>
                </a:solidFill>
                <a:latin typeface="Tahoma"/>
                <a:cs typeface="Tahoma"/>
              </a:rPr>
              <a:t>menjawab semua 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pertanyaan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dosen </a:t>
            </a:r>
            <a:r>
              <a:rPr dirty="0" sz="2550" spc="-170" b="1">
                <a:solidFill>
                  <a:srgbClr val="C29973"/>
                </a:solidFill>
                <a:latin typeface="Tahoma"/>
                <a:cs typeface="Tahoma"/>
              </a:rPr>
              <a:t>dan 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wajib </a:t>
            </a:r>
            <a:r>
              <a:rPr dirty="0" sz="2550" spc="-73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25" b="1">
                <a:solidFill>
                  <a:srgbClr val="C29973"/>
                </a:solidFill>
                <a:latin typeface="Tahoma"/>
                <a:cs typeface="Tahoma"/>
              </a:rPr>
              <a:t>hadir</a:t>
            </a:r>
            <a:r>
              <a:rPr dirty="0" sz="2550" spc="-12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minimal</a:t>
            </a:r>
            <a:r>
              <a:rPr dirty="0" sz="2550" spc="-15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430" b="1">
                <a:solidFill>
                  <a:srgbClr val="C29973"/>
                </a:solidFill>
                <a:latin typeface="Tahoma"/>
                <a:cs typeface="Tahoma"/>
              </a:rPr>
              <a:t>80%</a:t>
            </a:r>
            <a:r>
              <a:rPr dirty="0" sz="2550" spc="-42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35" b="1">
                <a:solidFill>
                  <a:srgbClr val="C29973"/>
                </a:solidFill>
                <a:latin typeface="Tahoma"/>
                <a:cs typeface="Tahoma"/>
              </a:rPr>
              <a:t>perkuliahan</a:t>
            </a:r>
            <a:r>
              <a:rPr dirty="0" sz="2550" spc="-13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45" b="1">
                <a:solidFill>
                  <a:srgbClr val="C29973"/>
                </a:solidFill>
                <a:latin typeface="Tahoma"/>
                <a:cs typeface="Tahoma"/>
              </a:rPr>
              <a:t>daring</a:t>
            </a:r>
            <a:r>
              <a:rPr dirty="0" sz="2550" spc="-14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10" b="1">
                <a:solidFill>
                  <a:srgbClr val="C29973"/>
                </a:solidFill>
                <a:latin typeface="Tahoma"/>
                <a:cs typeface="Tahoma"/>
              </a:rPr>
              <a:t>dari</a:t>
            </a:r>
            <a:r>
              <a:rPr dirty="0" sz="2550" spc="-10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80" b="1">
                <a:solidFill>
                  <a:srgbClr val="C29973"/>
                </a:solidFill>
                <a:latin typeface="Tahoma"/>
                <a:cs typeface="Tahoma"/>
              </a:rPr>
              <a:t>jumlah</a:t>
            </a:r>
            <a:r>
              <a:rPr dirty="0" sz="2550" spc="-175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95" b="1">
                <a:solidFill>
                  <a:srgbClr val="C29973"/>
                </a:solidFill>
                <a:latin typeface="Tahoma"/>
                <a:cs typeface="Tahoma"/>
              </a:rPr>
              <a:t>total </a:t>
            </a:r>
            <a:r>
              <a:rPr dirty="0" sz="2550" spc="-90" b="1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2550" spc="-155" b="1">
                <a:solidFill>
                  <a:srgbClr val="C29973"/>
                </a:solidFill>
                <a:latin typeface="Tahoma"/>
                <a:cs typeface="Tahoma"/>
              </a:rPr>
              <a:t>pertemuan</a:t>
            </a:r>
            <a:r>
              <a:rPr dirty="0" sz="2550" spc="-155">
                <a:solidFill>
                  <a:srgbClr val="C29973"/>
                </a:solidFill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7256760" cy="10287000"/>
            <a:chOff x="0" y="0"/>
            <a:chExt cx="17256760" cy="10287000"/>
          </a:xfrm>
        </p:grpSpPr>
        <p:sp>
          <p:nvSpPr>
            <p:cNvPr id="4" name="object 4"/>
            <p:cNvSpPr/>
            <p:nvPr/>
          </p:nvSpPr>
          <p:spPr>
            <a:xfrm>
              <a:off x="7912140" y="178998"/>
              <a:ext cx="9344025" cy="9401175"/>
            </a:xfrm>
            <a:custGeom>
              <a:avLst/>
              <a:gdLst/>
              <a:ahLst/>
              <a:cxnLst/>
              <a:rect l="l" t="t" r="r" b="b"/>
              <a:pathLst>
                <a:path w="9344025" h="9401175">
                  <a:moveTo>
                    <a:pt x="9344024" y="9401174"/>
                  </a:moveTo>
                  <a:lnTo>
                    <a:pt x="0" y="9401174"/>
                  </a:lnTo>
                  <a:lnTo>
                    <a:pt x="0" y="0"/>
                  </a:lnTo>
                  <a:lnTo>
                    <a:pt x="9344024" y="0"/>
                  </a:lnTo>
                  <a:lnTo>
                    <a:pt x="9344024" y="9401174"/>
                  </a:lnTo>
                  <a:close/>
                </a:path>
              </a:pathLst>
            </a:custGeom>
            <a:solidFill>
              <a:srgbClr val="C29973">
                <a:alpha val="666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81411" y="0"/>
              <a:ext cx="2028825" cy="10287000"/>
            </a:xfrm>
            <a:custGeom>
              <a:avLst/>
              <a:gdLst/>
              <a:ahLst/>
              <a:cxnLst/>
              <a:rect l="l" t="t" r="r" b="b"/>
              <a:pathLst>
                <a:path w="2028825" h="10287000">
                  <a:moveTo>
                    <a:pt x="0" y="0"/>
                  </a:moveTo>
                  <a:lnTo>
                    <a:pt x="2028824" y="0"/>
                  </a:lnTo>
                  <a:lnTo>
                    <a:pt x="2028824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9973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907842" cy="10286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68651" y="2412457"/>
            <a:ext cx="703580" cy="5462270"/>
          </a:xfrm>
          <a:prstGeom prst="rect">
            <a:avLst/>
          </a:prstGeom>
        </p:spPr>
        <p:txBody>
          <a:bodyPr wrap="square" lIns="0" tIns="1009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3600" spc="-215">
                <a:solidFill>
                  <a:srgbClr val="FAFDF4"/>
                </a:solidFill>
                <a:latin typeface="Tahoma"/>
                <a:cs typeface="Tahoma"/>
              </a:rPr>
              <a:t>YANG</a:t>
            </a:r>
            <a:r>
              <a:rPr dirty="0" sz="3600" spc="250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90">
                <a:solidFill>
                  <a:srgbClr val="FAFDF4"/>
                </a:solidFill>
                <a:latin typeface="Tahoma"/>
                <a:cs typeface="Tahoma"/>
              </a:rPr>
              <a:t>AKAN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245">
                <a:solidFill>
                  <a:srgbClr val="FAFDF4"/>
                </a:solidFill>
                <a:latin typeface="Tahoma"/>
                <a:cs typeface="Tahoma"/>
              </a:rPr>
              <a:t>ANDA</a:t>
            </a:r>
            <a:r>
              <a:rPr dirty="0" sz="3600" spc="254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600" spc="-145">
                <a:solidFill>
                  <a:srgbClr val="FAFDF4"/>
                </a:solidFill>
                <a:latin typeface="Tahoma"/>
                <a:cs typeface="Tahoma"/>
              </a:rPr>
              <a:t>LAKUKAN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1315" y="1367329"/>
            <a:ext cx="10050145" cy="616394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ts val="9650"/>
              </a:lnSpc>
              <a:spcBef>
                <a:spcPts val="490"/>
              </a:spcBef>
            </a:pPr>
            <a:r>
              <a:rPr dirty="0" sz="8100" spc="-280" b="1">
                <a:solidFill>
                  <a:srgbClr val="C29973"/>
                </a:solidFill>
                <a:latin typeface="Trebuchet MS"/>
                <a:cs typeface="Trebuchet MS"/>
              </a:rPr>
              <a:t>KONSEP</a:t>
            </a:r>
            <a:r>
              <a:rPr dirty="0" sz="8100" spc="250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445" b="1">
                <a:solidFill>
                  <a:srgbClr val="C29973"/>
                </a:solidFill>
                <a:latin typeface="Trebuchet MS"/>
                <a:cs typeface="Trebuchet MS"/>
              </a:rPr>
              <a:t>DAN</a:t>
            </a:r>
            <a:r>
              <a:rPr dirty="0" sz="8100" spc="250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175" b="1">
                <a:solidFill>
                  <a:srgbClr val="C29973"/>
                </a:solidFill>
                <a:latin typeface="Trebuchet MS"/>
                <a:cs typeface="Trebuchet MS"/>
              </a:rPr>
              <a:t>URGENSI </a:t>
            </a:r>
            <a:r>
              <a:rPr dirty="0" sz="8100" spc="-242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155" b="1">
                <a:solidFill>
                  <a:srgbClr val="C29973"/>
                </a:solidFill>
                <a:latin typeface="Trebuchet MS"/>
                <a:cs typeface="Trebuchet MS"/>
              </a:rPr>
              <a:t>PENDIDIKAN</a:t>
            </a:r>
            <a:endParaRPr sz="8100">
              <a:latin typeface="Trebuchet MS"/>
              <a:cs typeface="Trebuchet MS"/>
            </a:endParaRPr>
          </a:p>
          <a:p>
            <a:pPr marL="12700">
              <a:lnSpc>
                <a:spcPts val="9305"/>
              </a:lnSpc>
            </a:pPr>
            <a:r>
              <a:rPr dirty="0" sz="8100" spc="-400" b="1">
                <a:solidFill>
                  <a:srgbClr val="C29973"/>
                </a:solidFill>
                <a:latin typeface="Trebuchet MS"/>
                <a:cs typeface="Trebuchet MS"/>
              </a:rPr>
              <a:t>KEWARGANEGARAAN</a:t>
            </a:r>
            <a:endParaRPr sz="8100">
              <a:latin typeface="Trebuchet MS"/>
              <a:cs typeface="Trebuchet MS"/>
            </a:endParaRPr>
          </a:p>
          <a:p>
            <a:pPr marL="12700" marR="52069">
              <a:lnSpc>
                <a:spcPts val="9650"/>
              </a:lnSpc>
              <a:spcBef>
                <a:spcPts val="145"/>
              </a:spcBef>
            </a:pPr>
            <a:r>
              <a:rPr dirty="0" sz="8100" spc="-340" b="1">
                <a:solidFill>
                  <a:srgbClr val="C29973"/>
                </a:solidFill>
                <a:latin typeface="Trebuchet MS"/>
                <a:cs typeface="Trebuchet MS"/>
              </a:rPr>
              <a:t>DALAM</a:t>
            </a:r>
            <a:r>
              <a:rPr dirty="0" sz="8100" spc="190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254" b="1">
                <a:solidFill>
                  <a:srgbClr val="C29973"/>
                </a:solidFill>
                <a:latin typeface="Trebuchet MS"/>
                <a:cs typeface="Trebuchet MS"/>
              </a:rPr>
              <a:t>PENCERDASAN </a:t>
            </a:r>
            <a:r>
              <a:rPr dirty="0" sz="8100" spc="-242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229" b="1">
                <a:solidFill>
                  <a:srgbClr val="C29973"/>
                </a:solidFill>
                <a:latin typeface="Trebuchet MS"/>
                <a:cs typeface="Trebuchet MS"/>
              </a:rPr>
              <a:t>KEHIDUPAN</a:t>
            </a:r>
            <a:r>
              <a:rPr dirty="0" sz="8100" spc="265" b="1">
                <a:solidFill>
                  <a:srgbClr val="C29973"/>
                </a:solidFill>
                <a:latin typeface="Trebuchet MS"/>
                <a:cs typeface="Trebuchet MS"/>
              </a:rPr>
              <a:t> </a:t>
            </a:r>
            <a:r>
              <a:rPr dirty="0" sz="8100" spc="-220" b="1">
                <a:solidFill>
                  <a:srgbClr val="C29973"/>
                </a:solidFill>
                <a:latin typeface="Trebuchet MS"/>
                <a:cs typeface="Trebuchet MS"/>
              </a:rPr>
              <a:t>BANGSA</a:t>
            </a:r>
            <a:endParaRPr sz="8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299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737604"/>
            <a:ext cx="8566150" cy="1171575"/>
          </a:xfrm>
          <a:custGeom>
            <a:avLst/>
            <a:gdLst/>
            <a:ahLst/>
            <a:cxnLst/>
            <a:rect l="l" t="t" r="r" b="b"/>
            <a:pathLst>
              <a:path w="8566150" h="1171575">
                <a:moveTo>
                  <a:pt x="0" y="0"/>
                </a:moveTo>
                <a:lnTo>
                  <a:pt x="8565597" y="0"/>
                </a:lnTo>
                <a:lnTo>
                  <a:pt x="8565597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1419" y="4055236"/>
            <a:ext cx="31572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20" b="0">
                <a:latin typeface="Tahoma"/>
                <a:cs typeface="Tahoma"/>
              </a:rPr>
              <a:t>WARGA</a:t>
            </a:r>
            <a:r>
              <a:rPr dirty="0" sz="3600" spc="190" b="0">
                <a:latin typeface="Tahoma"/>
                <a:cs typeface="Tahoma"/>
              </a:rPr>
              <a:t> </a:t>
            </a:r>
            <a:r>
              <a:rPr dirty="0" sz="3600" spc="-210" b="0">
                <a:latin typeface="Tahoma"/>
                <a:cs typeface="Tahoma"/>
              </a:rPr>
              <a:t>NEGARA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083277"/>
            <a:ext cx="8565515" cy="1171575"/>
          </a:xfrm>
          <a:custGeom>
            <a:avLst/>
            <a:gdLst/>
            <a:ahLst/>
            <a:cxnLst/>
            <a:rect l="l" t="t" r="r" b="b"/>
            <a:pathLst>
              <a:path w="8565515" h="1171575">
                <a:moveTo>
                  <a:pt x="0" y="0"/>
                </a:moveTo>
                <a:lnTo>
                  <a:pt x="8565317" y="0"/>
                </a:lnTo>
                <a:lnTo>
                  <a:pt x="8565317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FAF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01419" y="8400910"/>
            <a:ext cx="41630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0">
                <a:solidFill>
                  <a:srgbClr val="C29973"/>
                </a:solidFill>
                <a:latin typeface="Tahoma"/>
                <a:cs typeface="Tahoma"/>
              </a:rPr>
              <a:t>HAK</a:t>
            </a:r>
            <a:r>
              <a:rPr dirty="0" sz="3600" spc="235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600" spc="-290">
                <a:solidFill>
                  <a:srgbClr val="C29973"/>
                </a:solidFill>
                <a:latin typeface="Tahoma"/>
                <a:cs typeface="Tahoma"/>
              </a:rPr>
              <a:t>DAN</a:t>
            </a:r>
            <a:r>
              <a:rPr dirty="0" sz="3600" spc="240">
                <a:solidFill>
                  <a:srgbClr val="C29973"/>
                </a:solidFill>
                <a:latin typeface="Tahoma"/>
                <a:cs typeface="Tahoma"/>
              </a:rPr>
              <a:t> </a:t>
            </a:r>
            <a:r>
              <a:rPr dirty="0" sz="3600" spc="-180">
                <a:solidFill>
                  <a:srgbClr val="C29973"/>
                </a:solidFill>
                <a:latin typeface="Tahoma"/>
                <a:cs typeface="Tahoma"/>
              </a:rPr>
              <a:t>KEWAJIBAN</a:t>
            </a:r>
            <a:endParaRPr sz="36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476095"/>
            <a:ext cx="7543799" cy="32575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143506"/>
            <a:ext cx="7543799" cy="29432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953144" y="610955"/>
            <a:ext cx="8719185" cy="8939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130" b="1">
                <a:solidFill>
                  <a:srgbClr val="FAFDF4"/>
                </a:solidFill>
                <a:latin typeface="Tahoma"/>
                <a:cs typeface="Tahoma"/>
              </a:rPr>
              <a:t>c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295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29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10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55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13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75" b="1">
                <a:solidFill>
                  <a:srgbClr val="FAFDF4"/>
                </a:solidFill>
                <a:latin typeface="Tahoma"/>
                <a:cs typeface="Tahoma"/>
              </a:rPr>
              <a:t>t  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4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29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4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17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55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4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155" b="1">
                <a:solidFill>
                  <a:srgbClr val="FAFDF4"/>
                </a:solidFill>
                <a:latin typeface="Tahoma"/>
                <a:cs typeface="Tahoma"/>
              </a:rPr>
              <a:t>n  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10" b="1">
                <a:solidFill>
                  <a:srgbClr val="FAFDF4"/>
                </a:solidFill>
                <a:latin typeface="Tahoma"/>
                <a:cs typeface="Tahoma"/>
              </a:rPr>
              <a:t>-</a:t>
            </a:r>
            <a:r>
              <a:rPr dirty="0" sz="3550" spc="-145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254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229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17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55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550" spc="-105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335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a  </a:t>
            </a:r>
            <a:r>
              <a:rPr dirty="0" sz="3550" spc="-180" b="1">
                <a:solidFill>
                  <a:srgbClr val="FAFDF4"/>
                </a:solidFill>
                <a:latin typeface="Tahoma"/>
                <a:cs typeface="Tahoma"/>
              </a:rPr>
              <a:t>Dewan </a:t>
            </a:r>
            <a:r>
              <a:rPr dirty="0" sz="3550" spc="-150" b="1">
                <a:solidFill>
                  <a:srgbClr val="FAFDF4"/>
                </a:solidFill>
                <a:latin typeface="Tahoma"/>
                <a:cs typeface="Tahoma"/>
              </a:rPr>
              <a:t>Perwakilan </a:t>
            </a:r>
            <a:r>
              <a:rPr dirty="0" sz="3550" spc="-175" b="1">
                <a:solidFill>
                  <a:srgbClr val="FAFDF4"/>
                </a:solidFill>
                <a:latin typeface="Tahoma"/>
                <a:cs typeface="Tahoma"/>
              </a:rPr>
              <a:t>Rakyat, </a:t>
            </a:r>
            <a:r>
              <a:rPr dirty="0" sz="3550" spc="-185" b="1">
                <a:solidFill>
                  <a:srgbClr val="FAFDF4"/>
                </a:solidFill>
                <a:latin typeface="Tahoma"/>
                <a:cs typeface="Tahoma"/>
              </a:rPr>
              <a:t>Pengadilan, </a:t>
            </a:r>
            <a:r>
              <a:rPr dirty="0" sz="3550" spc="-1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6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17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550" spc="-45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229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4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24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229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550" spc="-160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550" spc="-1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35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550" spc="-10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305" b="1">
                <a:solidFill>
                  <a:srgbClr val="FAFDF4"/>
                </a:solidFill>
                <a:latin typeface="Tahoma"/>
                <a:cs typeface="Tahoma"/>
              </a:rPr>
              <a:t>.</a:t>
            </a:r>
            <a:r>
              <a:rPr dirty="0" sz="35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550" spc="-70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550" spc="-204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550" spc="-13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550" spc="-22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550" spc="-155" b="1">
                <a:solidFill>
                  <a:srgbClr val="FAFDF4"/>
                </a:solidFill>
                <a:latin typeface="Tahoma"/>
                <a:cs typeface="Tahoma"/>
              </a:rPr>
              <a:t>n  </a:t>
            </a:r>
            <a:r>
              <a:rPr dirty="0" sz="3550" spc="-215" b="1">
                <a:solidFill>
                  <a:srgbClr val="FAFDF4"/>
                </a:solidFill>
                <a:latin typeface="Tahoma"/>
                <a:cs typeface="Tahoma"/>
              </a:rPr>
              <a:t>begitu?</a:t>
            </a:r>
            <a:endParaRPr sz="3550">
              <a:latin typeface="Tahoma"/>
              <a:cs typeface="Tahoma"/>
            </a:endParaRPr>
          </a:p>
          <a:p>
            <a:pPr marL="12700" marR="201930">
              <a:lnSpc>
                <a:spcPct val="123200"/>
              </a:lnSpc>
              <a:spcBef>
                <a:spcPts val="2545"/>
              </a:spcBef>
            </a:pPr>
            <a:r>
              <a:rPr dirty="0" sz="3450" spc="-190" b="1">
                <a:solidFill>
                  <a:srgbClr val="FAFDF4"/>
                </a:solidFill>
                <a:latin typeface="Tahoma"/>
                <a:cs typeface="Tahoma"/>
              </a:rPr>
              <a:t>J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305" b="1">
                <a:solidFill>
                  <a:srgbClr val="FAFDF4"/>
                </a:solidFill>
                <a:latin typeface="Tahoma"/>
                <a:cs typeface="Tahoma"/>
              </a:rPr>
              <a:t>,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39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9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14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290" b="1">
                <a:solidFill>
                  <a:srgbClr val="FAFDF4"/>
                </a:solidFill>
                <a:latin typeface="Tahoma"/>
                <a:cs typeface="Tahoma"/>
              </a:rPr>
              <a:t>,  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4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il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310" b="1">
                <a:solidFill>
                  <a:srgbClr val="FAFDF4"/>
                </a:solidFill>
                <a:latin typeface="Tahoma"/>
                <a:cs typeface="Tahoma"/>
              </a:rPr>
              <a:t>“</a:t>
            </a:r>
            <a:r>
              <a:rPr dirty="0" sz="3450" spc="-315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340" b="1">
                <a:solidFill>
                  <a:srgbClr val="FAFDF4"/>
                </a:solidFill>
                <a:latin typeface="Tahoma"/>
                <a:cs typeface="Tahoma"/>
              </a:rPr>
              <a:t>”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9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0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8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11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315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90" b="1">
                <a:solidFill>
                  <a:srgbClr val="FAFDF4"/>
                </a:solidFill>
                <a:latin typeface="Tahoma"/>
                <a:cs typeface="Tahoma"/>
              </a:rPr>
              <a:t>,  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gg</a:t>
            </a:r>
            <a:r>
              <a:rPr dirty="0" sz="3450" spc="-14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505" b="1">
                <a:solidFill>
                  <a:srgbClr val="FAFDF4"/>
                </a:solidFill>
                <a:latin typeface="Tahoma"/>
                <a:cs typeface="Tahoma"/>
              </a:rPr>
              <a:t>(</a:t>
            </a:r>
            <a:r>
              <a:rPr dirty="0" sz="3450" spc="-11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450" spc="-24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450" spc="-110" b="1" i="1">
                <a:solidFill>
                  <a:srgbClr val="FAFDF4"/>
                </a:solidFill>
                <a:latin typeface="Trebuchet MS"/>
                <a:cs typeface="Trebuchet MS"/>
              </a:rPr>
              <a:t>m</a:t>
            </a:r>
            <a:r>
              <a:rPr dirty="0" sz="3450" spc="-165" b="1" i="1">
                <a:solidFill>
                  <a:srgbClr val="FAFDF4"/>
                </a:solidFill>
                <a:latin typeface="Trebuchet MS"/>
                <a:cs typeface="Trebuchet MS"/>
              </a:rPr>
              <a:t>b</a:t>
            </a:r>
            <a:r>
              <a:rPr dirty="0" sz="3450" spc="-245" b="1" i="1">
                <a:solidFill>
                  <a:srgbClr val="FAFDF4"/>
                </a:solidFill>
                <a:latin typeface="Trebuchet MS"/>
                <a:cs typeface="Trebuchet MS"/>
              </a:rPr>
              <a:t>e</a:t>
            </a:r>
            <a:r>
              <a:rPr dirty="0" sz="3450" spc="-260" b="1" i="1">
                <a:solidFill>
                  <a:srgbClr val="FAFDF4"/>
                </a:solidFill>
                <a:latin typeface="Trebuchet MS"/>
                <a:cs typeface="Trebuchet MS"/>
              </a:rPr>
              <a:t>r</a:t>
            </a:r>
            <a:r>
              <a:rPr dirty="0" sz="3450" spc="-535" b="1">
                <a:solidFill>
                  <a:srgbClr val="FAFDF4"/>
                </a:solidFill>
                <a:latin typeface="Tahoma"/>
                <a:cs typeface="Tahoma"/>
              </a:rPr>
              <a:t>)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11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4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18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305" b="1">
                <a:solidFill>
                  <a:srgbClr val="FAFDF4"/>
                </a:solidFill>
                <a:latin typeface="Tahoma"/>
                <a:cs typeface="Tahoma"/>
              </a:rPr>
              <a:t>.</a:t>
            </a:r>
            <a:endParaRPr sz="3450">
              <a:latin typeface="Tahoma"/>
              <a:cs typeface="Tahoma"/>
            </a:endParaRPr>
          </a:p>
          <a:p>
            <a:pPr marL="12700" marR="931544">
              <a:lnSpc>
                <a:spcPct val="123200"/>
              </a:lnSpc>
            </a:pPr>
            <a:r>
              <a:rPr dirty="0" sz="3450" spc="90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gg</a:t>
            </a:r>
            <a:r>
              <a:rPr dirty="0" sz="3450" spc="-14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105" b="1">
                <a:solidFill>
                  <a:srgbClr val="FAFDF4"/>
                </a:solidFill>
                <a:latin typeface="Tahoma"/>
                <a:cs typeface="Tahoma"/>
              </a:rPr>
              <a:t>i  </a:t>
            </a:r>
            <a:r>
              <a:rPr dirty="0" sz="3450" spc="-24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15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450" spc="-14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19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450" spc="-140" b="1">
                <a:solidFill>
                  <a:srgbClr val="FAFDF4"/>
                </a:solidFill>
                <a:latin typeface="Tahoma"/>
                <a:cs typeface="Tahoma"/>
              </a:rPr>
              <a:t>o</a:t>
            </a:r>
            <a:r>
              <a:rPr dirty="0" sz="3450" spc="-18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nu</a:t>
            </a:r>
            <a:r>
              <a:rPr dirty="0" sz="3450" spc="-240" b="1">
                <a:solidFill>
                  <a:srgbClr val="FAFDF4"/>
                </a:solidFill>
                <a:latin typeface="Tahoma"/>
                <a:cs typeface="Tahoma"/>
              </a:rPr>
              <a:t>s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60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2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90" b="1">
                <a:solidFill>
                  <a:srgbClr val="FAFDF4"/>
                </a:solidFill>
                <a:latin typeface="Tahoma"/>
                <a:cs typeface="Tahoma"/>
              </a:rPr>
              <a:t>g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450" spc="-225" b="1">
                <a:solidFill>
                  <a:srgbClr val="FAFDF4"/>
                </a:solidFill>
                <a:latin typeface="Tahoma"/>
                <a:cs typeface="Tahoma"/>
              </a:rPr>
              <a:t>p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60" b="1">
                <a:solidFill>
                  <a:srgbClr val="FAFDF4"/>
                </a:solidFill>
                <a:latin typeface="Tahoma"/>
                <a:cs typeface="Tahoma"/>
              </a:rPr>
              <a:t>u  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gg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10" b="1">
                <a:solidFill>
                  <a:srgbClr val="FAFDF4"/>
                </a:solidFill>
                <a:latin typeface="Tahoma"/>
                <a:cs typeface="Tahoma"/>
              </a:rPr>
              <a:t>l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11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315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il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2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hu</a:t>
            </a:r>
            <a:r>
              <a:rPr dirty="0" sz="3450" spc="-15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450" spc="-39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60" b="1">
                <a:solidFill>
                  <a:srgbClr val="FAFDF4"/>
                </a:solidFill>
                <a:latin typeface="Tahoma"/>
                <a:cs typeface="Tahoma"/>
              </a:rPr>
              <a:t>r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70" b="1">
                <a:solidFill>
                  <a:srgbClr val="FAFDF4"/>
                </a:solidFill>
                <a:latin typeface="Tahoma"/>
                <a:cs typeface="Tahoma"/>
              </a:rPr>
              <a:t>t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u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20" b="1">
                <a:solidFill>
                  <a:srgbClr val="FAFDF4"/>
                </a:solidFill>
                <a:latin typeface="Tahoma"/>
                <a:cs typeface="Tahoma"/>
              </a:rPr>
              <a:t>y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g  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60" b="1">
                <a:solidFill>
                  <a:srgbClr val="FAFDF4"/>
                </a:solidFill>
                <a:latin typeface="Tahoma"/>
                <a:cs typeface="Tahoma"/>
              </a:rPr>
              <a:t>m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ili</a:t>
            </a:r>
            <a:r>
              <a:rPr dirty="0" sz="3450" spc="-15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11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h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18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d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5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280" b="1">
                <a:solidFill>
                  <a:srgbClr val="FAFDF4"/>
                </a:solidFill>
                <a:latin typeface="Tahoma"/>
                <a:cs typeface="Tahoma"/>
              </a:rPr>
              <a:t> </a:t>
            </a:r>
            <a:r>
              <a:rPr dirty="0" sz="3450" spc="-150" b="1">
                <a:solidFill>
                  <a:srgbClr val="FAFDF4"/>
                </a:solidFill>
                <a:latin typeface="Tahoma"/>
                <a:cs typeface="Tahoma"/>
              </a:rPr>
              <a:t>k</a:t>
            </a:r>
            <a:r>
              <a:rPr dirty="0" sz="3450" spc="-175" b="1">
                <a:solidFill>
                  <a:srgbClr val="FAFDF4"/>
                </a:solidFill>
                <a:latin typeface="Tahoma"/>
                <a:cs typeface="Tahoma"/>
              </a:rPr>
              <a:t>e</a:t>
            </a:r>
            <a:r>
              <a:rPr dirty="0" sz="3450" spc="-315" b="1">
                <a:solidFill>
                  <a:srgbClr val="FAFDF4"/>
                </a:solidFill>
                <a:latin typeface="Tahoma"/>
                <a:cs typeface="Tahoma"/>
              </a:rPr>
              <a:t>w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95" b="1">
                <a:solidFill>
                  <a:srgbClr val="FAFDF4"/>
                </a:solidFill>
                <a:latin typeface="Tahoma"/>
                <a:cs typeface="Tahoma"/>
              </a:rPr>
              <a:t>j</a:t>
            </a:r>
            <a:r>
              <a:rPr dirty="0" sz="3450" spc="-80" b="1">
                <a:solidFill>
                  <a:srgbClr val="FAFDF4"/>
                </a:solidFill>
                <a:latin typeface="Tahoma"/>
                <a:cs typeface="Tahoma"/>
              </a:rPr>
              <a:t>i</a:t>
            </a:r>
            <a:r>
              <a:rPr dirty="0" sz="3450" spc="-185" b="1">
                <a:solidFill>
                  <a:srgbClr val="FAFDF4"/>
                </a:solidFill>
                <a:latin typeface="Tahoma"/>
                <a:cs typeface="Tahoma"/>
              </a:rPr>
              <a:t>b</a:t>
            </a:r>
            <a:r>
              <a:rPr dirty="0" sz="3450" spc="-229" b="1">
                <a:solidFill>
                  <a:srgbClr val="FAFDF4"/>
                </a:solidFill>
                <a:latin typeface="Tahoma"/>
                <a:cs typeface="Tahoma"/>
              </a:rPr>
              <a:t>a</a:t>
            </a:r>
            <a:r>
              <a:rPr dirty="0" sz="3450" spc="-220" b="1">
                <a:solidFill>
                  <a:srgbClr val="FAFDF4"/>
                </a:solidFill>
                <a:latin typeface="Tahoma"/>
                <a:cs typeface="Tahoma"/>
              </a:rPr>
              <a:t>n</a:t>
            </a:r>
            <a:r>
              <a:rPr dirty="0" sz="3450" spc="-305" b="1">
                <a:solidFill>
                  <a:srgbClr val="FAFDF4"/>
                </a:solidFill>
                <a:latin typeface="Tahoma"/>
                <a:cs typeface="Tahoma"/>
              </a:rPr>
              <a:t>.</a:t>
            </a:r>
            <a:endParaRPr sz="3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siti nuraini</dc:creator>
  <cp:keywords>DAE2U71IEIE,BAE2U5Bf_7w</cp:keywords>
  <dc:title>Kontrak kuliah dan Hakikat PKn Pengantar Pendidikan PKn</dc:title>
  <dcterms:created xsi:type="dcterms:W3CDTF">2022-01-24T10:12:01Z</dcterms:created>
  <dcterms:modified xsi:type="dcterms:W3CDTF">2022-01-24T10:12:01Z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2022-01-24T00:00:00Z</vt:filetime>
  </property>
</Properties>
</file>