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68" r:id="rId9"/>
    <p:sldId id="282" r:id="rId10"/>
    <p:sldId id="285" r:id="rId11"/>
    <p:sldId id="283" r:id="rId12"/>
    <p:sldId id="284" r:id="rId13"/>
    <p:sldId id="286" r:id="rId14"/>
  </p:sldIdLst>
  <p:sldSz cx="12601575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750" y="-90"/>
      </p:cViewPr>
      <p:guideLst>
        <p:guide orient="horz" pos="2160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C09864-E78B-49AB-9817-3099A0A0BF54}" type="doc">
      <dgm:prSet loTypeId="urn:microsoft.com/office/officeart/2005/8/layout/equation1" loCatId="process" qsTypeId="urn:microsoft.com/office/officeart/2005/8/quickstyle/simple1" qsCatId="simple" csTypeId="urn:microsoft.com/office/officeart/2005/8/colors/colorful1" csCatId="colorful" phldr="1"/>
      <dgm:spPr/>
    </dgm:pt>
    <dgm:pt modelId="{2963D436-CED6-4EAA-A568-3312756A909A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Individu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7C54D549-D281-4855-8E77-4474BFD41D0A}" type="parTrans" cxnId="{8A2F9F97-A057-4335-8956-FB67478A230D}">
      <dgm:prSet/>
      <dgm:spPr/>
      <dgm:t>
        <a:bodyPr/>
        <a:lstStyle/>
        <a:p>
          <a:endParaRPr lang="id-ID"/>
        </a:p>
      </dgm:t>
    </dgm:pt>
    <dgm:pt modelId="{1954CE98-9877-4F59-96CC-E89E482AA405}" type="sibTrans" cxnId="{8A2F9F97-A057-4335-8956-FB67478A230D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35082CA2-1EB1-471A-9B23-71D100832436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Individu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8CE6A230-5239-4E18-9808-8DE1DEB412BC}" type="parTrans" cxnId="{C54C40A5-6199-4E2F-AF28-D881753CC2A0}">
      <dgm:prSet/>
      <dgm:spPr/>
      <dgm:t>
        <a:bodyPr/>
        <a:lstStyle/>
        <a:p>
          <a:endParaRPr lang="id-ID"/>
        </a:p>
      </dgm:t>
    </dgm:pt>
    <dgm:pt modelId="{53EFE084-071E-4D1C-AC1B-5A831DB974BD}" type="sibTrans" cxnId="{C54C40A5-6199-4E2F-AF28-D881753CC2A0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F166C48D-274A-4F5F-84A4-E3995452B372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Hukum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BB159EA6-B425-4208-AB22-0AF44DB00C56}" type="parTrans" cxnId="{44B4399C-DFB5-49D8-9643-ABC62FF877AB}">
      <dgm:prSet/>
      <dgm:spPr/>
      <dgm:t>
        <a:bodyPr/>
        <a:lstStyle/>
        <a:p>
          <a:endParaRPr lang="id-ID"/>
        </a:p>
      </dgm:t>
    </dgm:pt>
    <dgm:pt modelId="{29A08774-3CB5-4BF2-BC70-374EE4AA54D4}" type="sibTrans" cxnId="{44B4399C-DFB5-49D8-9643-ABC62FF877AB}">
      <dgm:prSet/>
      <dgm:spPr/>
      <dgm:t>
        <a:bodyPr/>
        <a:lstStyle/>
        <a:p>
          <a:endParaRPr lang="id-ID"/>
        </a:p>
      </dgm:t>
    </dgm:pt>
    <dgm:pt modelId="{3264CC80-F365-4BCB-8962-75E43E5083AF}" type="pres">
      <dgm:prSet presAssocID="{E5C09864-E78B-49AB-9817-3099A0A0BF54}" presName="linearFlow" presStyleCnt="0">
        <dgm:presLayoutVars>
          <dgm:dir/>
          <dgm:resizeHandles val="exact"/>
        </dgm:presLayoutVars>
      </dgm:prSet>
      <dgm:spPr/>
    </dgm:pt>
    <dgm:pt modelId="{3B0023E5-BAFC-4160-8A99-F3C682A6C7BF}" type="pres">
      <dgm:prSet presAssocID="{2963D436-CED6-4EAA-A568-3312756A909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44B5874-6D56-449B-94D8-D9C5D6C6E266}" type="pres">
      <dgm:prSet presAssocID="{1954CE98-9877-4F59-96CC-E89E482AA405}" presName="spacerL" presStyleCnt="0"/>
      <dgm:spPr/>
    </dgm:pt>
    <dgm:pt modelId="{520471FB-992B-46E4-8A67-EBDCF45E4433}" type="pres">
      <dgm:prSet presAssocID="{1954CE98-9877-4F59-96CC-E89E482AA405}" presName="sibTrans" presStyleLbl="sibTrans2D1" presStyleIdx="0" presStyleCnt="2"/>
      <dgm:spPr/>
    </dgm:pt>
    <dgm:pt modelId="{48A24AC5-05A4-4BC0-A2BC-2FDF00F05EF1}" type="pres">
      <dgm:prSet presAssocID="{1954CE98-9877-4F59-96CC-E89E482AA405}" presName="spacerR" presStyleCnt="0"/>
      <dgm:spPr/>
    </dgm:pt>
    <dgm:pt modelId="{B84C7093-450A-471C-939A-B9CCD1EAC12B}" type="pres">
      <dgm:prSet presAssocID="{35082CA2-1EB1-471A-9B23-71D100832436}" presName="node" presStyleLbl="node1" presStyleIdx="1" presStyleCnt="3">
        <dgm:presLayoutVars>
          <dgm:bulletEnabled val="1"/>
        </dgm:presLayoutVars>
      </dgm:prSet>
      <dgm:spPr/>
    </dgm:pt>
    <dgm:pt modelId="{F686D21C-FBBB-406E-824E-8BDEF9CE1D8D}" type="pres">
      <dgm:prSet presAssocID="{53EFE084-071E-4D1C-AC1B-5A831DB974BD}" presName="spacerL" presStyleCnt="0"/>
      <dgm:spPr/>
    </dgm:pt>
    <dgm:pt modelId="{98E5C5FE-5637-4B66-AEF9-8F4FAFD73430}" type="pres">
      <dgm:prSet presAssocID="{53EFE084-071E-4D1C-AC1B-5A831DB974BD}" presName="sibTrans" presStyleLbl="sibTrans2D1" presStyleIdx="1" presStyleCnt="2"/>
      <dgm:spPr/>
    </dgm:pt>
    <dgm:pt modelId="{D3DE3018-3B52-42BE-A533-92ABABE3E8F5}" type="pres">
      <dgm:prSet presAssocID="{53EFE084-071E-4D1C-AC1B-5A831DB974BD}" presName="spacerR" presStyleCnt="0"/>
      <dgm:spPr/>
    </dgm:pt>
    <dgm:pt modelId="{A1CE1DE7-EF20-48FA-B086-A40A999B0CD5}" type="pres">
      <dgm:prSet presAssocID="{F166C48D-274A-4F5F-84A4-E3995452B37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E860A18E-DDE8-4660-B2D5-A9DE8D7BFA29}" type="presOf" srcId="{F166C48D-274A-4F5F-84A4-E3995452B372}" destId="{A1CE1DE7-EF20-48FA-B086-A40A999B0CD5}" srcOrd="0" destOrd="0" presId="urn:microsoft.com/office/officeart/2005/8/layout/equation1"/>
    <dgm:cxn modelId="{8789D604-1C7B-48C9-8672-32B83272B7F6}" type="presOf" srcId="{35082CA2-1EB1-471A-9B23-71D100832436}" destId="{B84C7093-450A-471C-939A-B9CCD1EAC12B}" srcOrd="0" destOrd="0" presId="urn:microsoft.com/office/officeart/2005/8/layout/equation1"/>
    <dgm:cxn modelId="{44B4399C-DFB5-49D8-9643-ABC62FF877AB}" srcId="{E5C09864-E78B-49AB-9817-3099A0A0BF54}" destId="{F166C48D-274A-4F5F-84A4-E3995452B372}" srcOrd="2" destOrd="0" parTransId="{BB159EA6-B425-4208-AB22-0AF44DB00C56}" sibTransId="{29A08774-3CB5-4BF2-BC70-374EE4AA54D4}"/>
    <dgm:cxn modelId="{C54C40A5-6199-4E2F-AF28-D881753CC2A0}" srcId="{E5C09864-E78B-49AB-9817-3099A0A0BF54}" destId="{35082CA2-1EB1-471A-9B23-71D100832436}" srcOrd="1" destOrd="0" parTransId="{8CE6A230-5239-4E18-9808-8DE1DEB412BC}" sibTransId="{53EFE084-071E-4D1C-AC1B-5A831DB974BD}"/>
    <dgm:cxn modelId="{101AA3F1-50F8-4173-BAF5-78AF63C7A783}" type="presOf" srcId="{2963D436-CED6-4EAA-A568-3312756A909A}" destId="{3B0023E5-BAFC-4160-8A99-F3C682A6C7BF}" srcOrd="0" destOrd="0" presId="urn:microsoft.com/office/officeart/2005/8/layout/equation1"/>
    <dgm:cxn modelId="{8A2F9F97-A057-4335-8956-FB67478A230D}" srcId="{E5C09864-E78B-49AB-9817-3099A0A0BF54}" destId="{2963D436-CED6-4EAA-A568-3312756A909A}" srcOrd="0" destOrd="0" parTransId="{7C54D549-D281-4855-8E77-4474BFD41D0A}" sibTransId="{1954CE98-9877-4F59-96CC-E89E482AA405}"/>
    <dgm:cxn modelId="{D8C5F23A-A046-4397-BA15-59CA2DFAFB93}" type="presOf" srcId="{E5C09864-E78B-49AB-9817-3099A0A0BF54}" destId="{3264CC80-F365-4BCB-8962-75E43E5083AF}" srcOrd="0" destOrd="0" presId="urn:microsoft.com/office/officeart/2005/8/layout/equation1"/>
    <dgm:cxn modelId="{F4CBB1FB-50D9-488A-9397-008B46B8505A}" type="presOf" srcId="{53EFE084-071E-4D1C-AC1B-5A831DB974BD}" destId="{98E5C5FE-5637-4B66-AEF9-8F4FAFD73430}" srcOrd="0" destOrd="0" presId="urn:microsoft.com/office/officeart/2005/8/layout/equation1"/>
    <dgm:cxn modelId="{7FC7846D-52B0-49F8-91E5-48C18D5BCA23}" type="presOf" srcId="{1954CE98-9877-4F59-96CC-E89E482AA405}" destId="{520471FB-992B-46E4-8A67-EBDCF45E4433}" srcOrd="0" destOrd="0" presId="urn:microsoft.com/office/officeart/2005/8/layout/equation1"/>
    <dgm:cxn modelId="{ECD517A4-152C-4C03-AFE8-7250544E4D57}" type="presParOf" srcId="{3264CC80-F365-4BCB-8962-75E43E5083AF}" destId="{3B0023E5-BAFC-4160-8A99-F3C682A6C7BF}" srcOrd="0" destOrd="0" presId="urn:microsoft.com/office/officeart/2005/8/layout/equation1"/>
    <dgm:cxn modelId="{040B63F2-D3F5-41AE-B4D2-1F86291F8A4D}" type="presParOf" srcId="{3264CC80-F365-4BCB-8962-75E43E5083AF}" destId="{F44B5874-6D56-449B-94D8-D9C5D6C6E266}" srcOrd="1" destOrd="0" presId="urn:microsoft.com/office/officeart/2005/8/layout/equation1"/>
    <dgm:cxn modelId="{9B0F7EB9-B849-4A97-B495-761A400E6258}" type="presParOf" srcId="{3264CC80-F365-4BCB-8962-75E43E5083AF}" destId="{520471FB-992B-46E4-8A67-EBDCF45E4433}" srcOrd="2" destOrd="0" presId="urn:microsoft.com/office/officeart/2005/8/layout/equation1"/>
    <dgm:cxn modelId="{36F7719F-DB10-4518-8102-393057A75EBE}" type="presParOf" srcId="{3264CC80-F365-4BCB-8962-75E43E5083AF}" destId="{48A24AC5-05A4-4BC0-A2BC-2FDF00F05EF1}" srcOrd="3" destOrd="0" presId="urn:microsoft.com/office/officeart/2005/8/layout/equation1"/>
    <dgm:cxn modelId="{CED54407-F46A-499D-9996-082CF5EA8BFC}" type="presParOf" srcId="{3264CC80-F365-4BCB-8962-75E43E5083AF}" destId="{B84C7093-450A-471C-939A-B9CCD1EAC12B}" srcOrd="4" destOrd="0" presId="urn:microsoft.com/office/officeart/2005/8/layout/equation1"/>
    <dgm:cxn modelId="{FE9229B8-DC69-4863-8D52-B1A6DC5C404C}" type="presParOf" srcId="{3264CC80-F365-4BCB-8962-75E43E5083AF}" destId="{F686D21C-FBBB-406E-824E-8BDEF9CE1D8D}" srcOrd="5" destOrd="0" presId="urn:microsoft.com/office/officeart/2005/8/layout/equation1"/>
    <dgm:cxn modelId="{314CDC61-B7CE-412F-B28E-FDB0A626DBF0}" type="presParOf" srcId="{3264CC80-F365-4BCB-8962-75E43E5083AF}" destId="{98E5C5FE-5637-4B66-AEF9-8F4FAFD73430}" srcOrd="6" destOrd="0" presId="urn:microsoft.com/office/officeart/2005/8/layout/equation1"/>
    <dgm:cxn modelId="{9B038E87-23D9-4144-AF05-CA21BAFA1E3D}" type="presParOf" srcId="{3264CC80-F365-4BCB-8962-75E43E5083AF}" destId="{D3DE3018-3B52-42BE-A533-92ABABE3E8F5}" srcOrd="7" destOrd="0" presId="urn:microsoft.com/office/officeart/2005/8/layout/equation1"/>
    <dgm:cxn modelId="{E9F1C30F-811A-484B-8B2B-CDE827F99E51}" type="presParOf" srcId="{3264CC80-F365-4BCB-8962-75E43E5083AF}" destId="{A1CE1DE7-EF20-48FA-B086-A40A999B0CD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CE3EE32-7B0F-40BF-9D1B-105F58F1E3B0}" type="doc">
      <dgm:prSet loTypeId="urn:microsoft.com/office/officeart/2005/8/layout/h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0C4382CE-6DDF-401E-88B7-8EE53F5D8C3C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YURIDIS</a:t>
          </a:r>
          <a:endParaRPr lang="id-ID" dirty="0"/>
        </a:p>
      </dgm:t>
    </dgm:pt>
    <dgm:pt modelId="{28F20C43-69BF-40DE-A943-9AB4E2077921}" type="parTrans" cxnId="{E93806DA-E53E-4606-ADFA-9C5AD332FD61}">
      <dgm:prSet/>
      <dgm:spPr/>
      <dgm:t>
        <a:bodyPr/>
        <a:lstStyle/>
        <a:p>
          <a:endParaRPr lang="id-ID"/>
        </a:p>
      </dgm:t>
    </dgm:pt>
    <dgm:pt modelId="{29BB90D0-775A-4FEF-9374-120D8795C778}" type="sibTrans" cxnId="{E93806DA-E53E-4606-ADFA-9C5AD332FD61}">
      <dgm:prSet/>
      <dgm:spPr/>
      <dgm:t>
        <a:bodyPr/>
        <a:lstStyle/>
        <a:p>
          <a:endParaRPr lang="id-ID"/>
        </a:p>
      </dgm:t>
    </dgm:pt>
    <dgm:pt modelId="{6626EAD6-D77F-4496-B3E6-DA89ADA08CC8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Hans Kelsen : berhubungan dengan stufen thorie “bahwa hukum merupakan susunan kaedah” </a:t>
          </a:r>
          <a:endParaRPr lang="id-ID" dirty="0"/>
        </a:p>
      </dgm:t>
    </dgm:pt>
    <dgm:pt modelId="{DEEE5DD2-4DAD-4398-A786-B6F1626C358C}" type="parTrans" cxnId="{7DDF09C9-A8E3-4B89-AE7E-5969B13C7B4B}">
      <dgm:prSet/>
      <dgm:spPr/>
      <dgm:t>
        <a:bodyPr/>
        <a:lstStyle/>
        <a:p>
          <a:endParaRPr lang="id-ID"/>
        </a:p>
      </dgm:t>
    </dgm:pt>
    <dgm:pt modelId="{3CDAC408-8522-464A-9DB5-2327A252147C}" type="sibTrans" cxnId="{7DDF09C9-A8E3-4B89-AE7E-5969B13C7B4B}">
      <dgm:prSet/>
      <dgm:spPr/>
      <dgm:t>
        <a:bodyPr/>
        <a:lstStyle/>
        <a:p>
          <a:endParaRPr lang="id-ID"/>
        </a:p>
      </dgm:t>
    </dgm:pt>
    <dgm:pt modelId="{96F22C0F-EC95-41ED-993C-E5B2B7B16292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SOSIOLOGIS</a:t>
          </a:r>
          <a:endParaRPr lang="id-ID" dirty="0"/>
        </a:p>
      </dgm:t>
    </dgm:pt>
    <dgm:pt modelId="{B9646D0B-A17F-4A56-B562-9C0787941329}" type="parTrans" cxnId="{1C9125E8-98F3-4C49-A8A3-7C9ED80901DF}">
      <dgm:prSet/>
      <dgm:spPr/>
      <dgm:t>
        <a:bodyPr/>
        <a:lstStyle/>
        <a:p>
          <a:endParaRPr lang="id-ID"/>
        </a:p>
      </dgm:t>
    </dgm:pt>
    <dgm:pt modelId="{FA388D20-25C1-4801-ADED-6880CD863114}" type="sibTrans" cxnId="{1C9125E8-98F3-4C49-A8A3-7C9ED80901DF}">
      <dgm:prSet/>
      <dgm:spPr/>
      <dgm:t>
        <a:bodyPr/>
        <a:lstStyle/>
        <a:p>
          <a:endParaRPr lang="id-ID"/>
        </a:p>
      </dgm:t>
    </dgm:pt>
    <dgm:pt modelId="{1A458519-3574-40D6-B1E9-C048131A80AF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Teori Kekuasaan: dapat dipaksakan oleh penguasa(Power Theori -Gustav Raddbrucl).</a:t>
          </a:r>
          <a:endParaRPr lang="id-ID" dirty="0"/>
        </a:p>
      </dgm:t>
    </dgm:pt>
    <dgm:pt modelId="{3373FD0D-2ADE-4275-B17E-0F997D9158A0}" type="parTrans" cxnId="{71A9A52C-32FA-464C-A080-CF2AAB3A1055}">
      <dgm:prSet/>
      <dgm:spPr/>
      <dgm:t>
        <a:bodyPr/>
        <a:lstStyle/>
        <a:p>
          <a:endParaRPr lang="id-ID"/>
        </a:p>
      </dgm:t>
    </dgm:pt>
    <dgm:pt modelId="{7685AA1D-D5BF-4FA4-B525-D303483C576A}" type="sibTrans" cxnId="{71A9A52C-32FA-464C-A080-CF2AAB3A1055}">
      <dgm:prSet/>
      <dgm:spPr/>
      <dgm:t>
        <a:bodyPr/>
        <a:lstStyle/>
        <a:p>
          <a:endParaRPr lang="id-ID"/>
        </a:p>
      </dgm:t>
    </dgm:pt>
    <dgm:pt modelId="{EA9FDF2A-CD6A-4089-89DA-BAC8150A8C48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Teori Pengakuan: Kaedah Hukum berlaku karena penerimaan (pengakuan)</a:t>
          </a:r>
          <a:endParaRPr lang="id-ID" dirty="0"/>
        </a:p>
      </dgm:t>
    </dgm:pt>
    <dgm:pt modelId="{CABC36EC-865B-4074-A4CB-A4AD0F69297B}" type="parTrans" cxnId="{1CE33F06-299F-4988-A4B4-2E67730A954B}">
      <dgm:prSet/>
      <dgm:spPr/>
      <dgm:t>
        <a:bodyPr/>
        <a:lstStyle/>
        <a:p>
          <a:endParaRPr lang="id-ID"/>
        </a:p>
      </dgm:t>
    </dgm:pt>
    <dgm:pt modelId="{BD75A6C8-B4BC-4E81-8376-9735F79AF554}" type="sibTrans" cxnId="{1CE33F06-299F-4988-A4B4-2E67730A954B}">
      <dgm:prSet/>
      <dgm:spPr/>
      <dgm:t>
        <a:bodyPr/>
        <a:lstStyle/>
        <a:p>
          <a:endParaRPr lang="id-ID"/>
        </a:p>
      </dgm:t>
    </dgm:pt>
    <dgm:pt modelId="{B23270AE-EE8A-452F-A9CB-31B3F04DFB88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FILOSOFIS</a:t>
          </a:r>
          <a:endParaRPr lang="id-ID" dirty="0"/>
        </a:p>
      </dgm:t>
    </dgm:pt>
    <dgm:pt modelId="{46010428-DA01-46BB-8846-2357740AF55B}" type="parTrans" cxnId="{E3F15742-50CC-418A-9A50-703251139F36}">
      <dgm:prSet/>
      <dgm:spPr/>
      <dgm:t>
        <a:bodyPr/>
        <a:lstStyle/>
        <a:p>
          <a:endParaRPr lang="id-ID"/>
        </a:p>
      </dgm:t>
    </dgm:pt>
    <dgm:pt modelId="{EA64DFE7-F8DA-4D2F-9029-40CA1CFB7560}" type="sibTrans" cxnId="{E3F15742-50CC-418A-9A50-703251139F36}">
      <dgm:prSet/>
      <dgm:spPr/>
      <dgm:t>
        <a:bodyPr/>
        <a:lstStyle/>
        <a:p>
          <a:endParaRPr lang="id-ID"/>
        </a:p>
      </dgm:t>
    </dgm:pt>
    <dgm:pt modelId="{658588DD-6E21-4C31-B757-A6A1D6BA38DC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Kaedah Hukum harus sesuai dengan cita-cita hukum sebagai nilai-nilai positif (Pancasila)</a:t>
          </a:r>
          <a:endParaRPr lang="id-ID" dirty="0"/>
        </a:p>
      </dgm:t>
    </dgm:pt>
    <dgm:pt modelId="{E7AD184A-C647-4776-8A8C-0D5C58340F02}" type="parTrans" cxnId="{D2140B28-1C9B-45FA-8C55-B440C96CDE07}">
      <dgm:prSet/>
      <dgm:spPr/>
      <dgm:t>
        <a:bodyPr/>
        <a:lstStyle/>
        <a:p>
          <a:endParaRPr lang="id-ID"/>
        </a:p>
      </dgm:t>
    </dgm:pt>
    <dgm:pt modelId="{781B5201-CE0D-4187-9459-38D447BF99EA}" type="sibTrans" cxnId="{D2140B28-1C9B-45FA-8C55-B440C96CDE07}">
      <dgm:prSet/>
      <dgm:spPr/>
      <dgm:t>
        <a:bodyPr/>
        <a:lstStyle/>
        <a:p>
          <a:endParaRPr lang="id-ID"/>
        </a:p>
      </dgm:t>
    </dgm:pt>
    <dgm:pt modelId="{C53A5EB9-CE93-47DC-BA54-006DD6565858}" type="pres">
      <dgm:prSet presAssocID="{1CE3EE32-7B0F-40BF-9D1B-105F58F1E3B0}" presName="Name0" presStyleCnt="0">
        <dgm:presLayoutVars>
          <dgm:dir/>
          <dgm:resizeHandles val="exact"/>
        </dgm:presLayoutVars>
      </dgm:prSet>
      <dgm:spPr/>
    </dgm:pt>
    <dgm:pt modelId="{B9C6F6EF-9241-4078-8C00-97333EF208DB}" type="pres">
      <dgm:prSet presAssocID="{0C4382CE-6DDF-401E-88B7-8EE53F5D8C3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2ABA450-8B13-401A-BC66-C7B07BB01A4B}" type="pres">
      <dgm:prSet presAssocID="{29BB90D0-775A-4FEF-9374-120D8795C778}" presName="sibTrans" presStyleCnt="0"/>
      <dgm:spPr/>
    </dgm:pt>
    <dgm:pt modelId="{FE7F2D7F-0948-4854-8D8B-48FBCE66AB10}" type="pres">
      <dgm:prSet presAssocID="{96F22C0F-EC95-41ED-993C-E5B2B7B1629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E9D24B8-8B91-4069-B98B-C7B89AC71C8A}" type="pres">
      <dgm:prSet presAssocID="{FA388D20-25C1-4801-ADED-6880CD863114}" presName="sibTrans" presStyleCnt="0"/>
      <dgm:spPr/>
    </dgm:pt>
    <dgm:pt modelId="{FC3DC13E-1A7F-4B82-9B92-EE9ECF15FFB4}" type="pres">
      <dgm:prSet presAssocID="{B23270AE-EE8A-452F-A9CB-31B3F04DFB8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E3F15742-50CC-418A-9A50-703251139F36}" srcId="{1CE3EE32-7B0F-40BF-9D1B-105F58F1E3B0}" destId="{B23270AE-EE8A-452F-A9CB-31B3F04DFB88}" srcOrd="2" destOrd="0" parTransId="{46010428-DA01-46BB-8846-2357740AF55B}" sibTransId="{EA64DFE7-F8DA-4D2F-9029-40CA1CFB7560}"/>
    <dgm:cxn modelId="{E13BB58E-B049-4A56-9474-BE241D46E882}" type="presOf" srcId="{658588DD-6E21-4C31-B757-A6A1D6BA38DC}" destId="{FC3DC13E-1A7F-4B82-9B92-EE9ECF15FFB4}" srcOrd="0" destOrd="1" presId="urn:microsoft.com/office/officeart/2005/8/layout/hList6"/>
    <dgm:cxn modelId="{91273720-3315-44AB-B12B-D0D9885C6622}" type="presOf" srcId="{1A458519-3574-40D6-B1E9-C048131A80AF}" destId="{FE7F2D7F-0948-4854-8D8B-48FBCE66AB10}" srcOrd="0" destOrd="1" presId="urn:microsoft.com/office/officeart/2005/8/layout/hList6"/>
    <dgm:cxn modelId="{1CE33F06-299F-4988-A4B4-2E67730A954B}" srcId="{96F22C0F-EC95-41ED-993C-E5B2B7B16292}" destId="{EA9FDF2A-CD6A-4089-89DA-BAC8150A8C48}" srcOrd="1" destOrd="0" parTransId="{CABC36EC-865B-4074-A4CB-A4AD0F69297B}" sibTransId="{BD75A6C8-B4BC-4E81-8376-9735F79AF554}"/>
    <dgm:cxn modelId="{09C58532-FDE5-44B6-B184-810614AD6B98}" type="presOf" srcId="{0C4382CE-6DDF-401E-88B7-8EE53F5D8C3C}" destId="{B9C6F6EF-9241-4078-8C00-97333EF208DB}" srcOrd="0" destOrd="0" presId="urn:microsoft.com/office/officeart/2005/8/layout/hList6"/>
    <dgm:cxn modelId="{71A9A52C-32FA-464C-A080-CF2AAB3A1055}" srcId="{96F22C0F-EC95-41ED-993C-E5B2B7B16292}" destId="{1A458519-3574-40D6-B1E9-C048131A80AF}" srcOrd="0" destOrd="0" parTransId="{3373FD0D-2ADE-4275-B17E-0F997D9158A0}" sibTransId="{7685AA1D-D5BF-4FA4-B525-D303483C576A}"/>
    <dgm:cxn modelId="{93BA5F24-4865-47CC-923A-350C26E9A311}" type="presOf" srcId="{1CE3EE32-7B0F-40BF-9D1B-105F58F1E3B0}" destId="{C53A5EB9-CE93-47DC-BA54-006DD6565858}" srcOrd="0" destOrd="0" presId="urn:microsoft.com/office/officeart/2005/8/layout/hList6"/>
    <dgm:cxn modelId="{012B2174-89CC-407C-9802-AD449AF8B2B9}" type="presOf" srcId="{B23270AE-EE8A-452F-A9CB-31B3F04DFB88}" destId="{FC3DC13E-1A7F-4B82-9B92-EE9ECF15FFB4}" srcOrd="0" destOrd="0" presId="urn:microsoft.com/office/officeart/2005/8/layout/hList6"/>
    <dgm:cxn modelId="{11E7E6A3-0A8D-4715-B908-F61B43A03BB1}" type="presOf" srcId="{6626EAD6-D77F-4496-B3E6-DA89ADA08CC8}" destId="{B9C6F6EF-9241-4078-8C00-97333EF208DB}" srcOrd="0" destOrd="1" presId="urn:microsoft.com/office/officeart/2005/8/layout/hList6"/>
    <dgm:cxn modelId="{EF1A9351-291F-4C3E-8871-739EF3544C7A}" type="presOf" srcId="{96F22C0F-EC95-41ED-993C-E5B2B7B16292}" destId="{FE7F2D7F-0948-4854-8D8B-48FBCE66AB10}" srcOrd="0" destOrd="0" presId="urn:microsoft.com/office/officeart/2005/8/layout/hList6"/>
    <dgm:cxn modelId="{1C9125E8-98F3-4C49-A8A3-7C9ED80901DF}" srcId="{1CE3EE32-7B0F-40BF-9D1B-105F58F1E3B0}" destId="{96F22C0F-EC95-41ED-993C-E5B2B7B16292}" srcOrd="1" destOrd="0" parTransId="{B9646D0B-A17F-4A56-B562-9C0787941329}" sibTransId="{FA388D20-25C1-4801-ADED-6880CD863114}"/>
    <dgm:cxn modelId="{D2140B28-1C9B-45FA-8C55-B440C96CDE07}" srcId="{B23270AE-EE8A-452F-A9CB-31B3F04DFB88}" destId="{658588DD-6E21-4C31-B757-A6A1D6BA38DC}" srcOrd="0" destOrd="0" parTransId="{E7AD184A-C647-4776-8A8C-0D5C58340F02}" sibTransId="{781B5201-CE0D-4187-9459-38D447BF99EA}"/>
    <dgm:cxn modelId="{ACA4A6CD-89E7-4861-8613-0C79003E8C9E}" type="presOf" srcId="{EA9FDF2A-CD6A-4089-89DA-BAC8150A8C48}" destId="{FE7F2D7F-0948-4854-8D8B-48FBCE66AB10}" srcOrd="0" destOrd="2" presId="urn:microsoft.com/office/officeart/2005/8/layout/hList6"/>
    <dgm:cxn modelId="{E93806DA-E53E-4606-ADFA-9C5AD332FD61}" srcId="{1CE3EE32-7B0F-40BF-9D1B-105F58F1E3B0}" destId="{0C4382CE-6DDF-401E-88B7-8EE53F5D8C3C}" srcOrd="0" destOrd="0" parTransId="{28F20C43-69BF-40DE-A943-9AB4E2077921}" sibTransId="{29BB90D0-775A-4FEF-9374-120D8795C778}"/>
    <dgm:cxn modelId="{7DDF09C9-A8E3-4B89-AE7E-5969B13C7B4B}" srcId="{0C4382CE-6DDF-401E-88B7-8EE53F5D8C3C}" destId="{6626EAD6-D77F-4496-B3E6-DA89ADA08CC8}" srcOrd="0" destOrd="0" parTransId="{DEEE5DD2-4DAD-4398-A786-B6F1626C358C}" sibTransId="{3CDAC408-8522-464A-9DB5-2327A252147C}"/>
    <dgm:cxn modelId="{F9A879B6-F1B8-4425-86ED-415B393A86D2}" type="presParOf" srcId="{C53A5EB9-CE93-47DC-BA54-006DD6565858}" destId="{B9C6F6EF-9241-4078-8C00-97333EF208DB}" srcOrd="0" destOrd="0" presId="urn:microsoft.com/office/officeart/2005/8/layout/hList6"/>
    <dgm:cxn modelId="{6DC4F43D-C287-45C0-A1F1-90BFBA771982}" type="presParOf" srcId="{C53A5EB9-CE93-47DC-BA54-006DD6565858}" destId="{E2ABA450-8B13-401A-BC66-C7B07BB01A4B}" srcOrd="1" destOrd="0" presId="urn:microsoft.com/office/officeart/2005/8/layout/hList6"/>
    <dgm:cxn modelId="{21D53FB0-5E5A-4F9A-8EAF-41FC90EA5144}" type="presParOf" srcId="{C53A5EB9-CE93-47DC-BA54-006DD6565858}" destId="{FE7F2D7F-0948-4854-8D8B-48FBCE66AB10}" srcOrd="2" destOrd="0" presId="urn:microsoft.com/office/officeart/2005/8/layout/hList6"/>
    <dgm:cxn modelId="{2B23AF31-9FE3-4CF1-96CE-621437629A23}" type="presParOf" srcId="{C53A5EB9-CE93-47DC-BA54-006DD6565858}" destId="{BE9D24B8-8B91-4069-B98B-C7B89AC71C8A}" srcOrd="3" destOrd="0" presId="urn:microsoft.com/office/officeart/2005/8/layout/hList6"/>
    <dgm:cxn modelId="{141C6FA7-EDD3-493A-8990-2819DD13BF8D}" type="presParOf" srcId="{C53A5EB9-CE93-47DC-BA54-006DD6565858}" destId="{FC3DC13E-1A7F-4B82-9B92-EE9ECF15FFB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B94602-8D59-4974-ACD0-054C11C98A34}" type="doc">
      <dgm:prSet loTypeId="urn:microsoft.com/office/officeart/2005/8/layout/radial4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d-ID"/>
        </a:p>
      </dgm:t>
    </dgm:pt>
    <dgm:pt modelId="{B3F52EAB-59D7-4D00-B5C5-96368BCC57C6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Kaedah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DC0D6476-BACD-4214-97F8-D75151937179}" type="parTrans" cxnId="{3C351808-9E85-4255-AA3D-00D52142D22D}">
      <dgm:prSet/>
      <dgm:spPr/>
      <dgm:t>
        <a:bodyPr/>
        <a:lstStyle/>
        <a:p>
          <a:endParaRPr lang="id-ID"/>
        </a:p>
      </dgm:t>
    </dgm:pt>
    <dgm:pt modelId="{5E820E4F-DAAF-45FC-892B-B7457CFAE70B}" type="sibTrans" cxnId="{3C351808-9E85-4255-AA3D-00D52142D22D}">
      <dgm:prSet/>
      <dgm:spPr/>
      <dgm:t>
        <a:bodyPr/>
        <a:lstStyle/>
        <a:p>
          <a:endParaRPr lang="id-ID"/>
        </a:p>
      </dgm:t>
    </dgm:pt>
    <dgm:pt modelId="{B43CF999-137D-47F7-A948-EFD2E691AF75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Tata Kaedah Aspek Hidup Pribadi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CC762F90-0338-41FD-A87E-703E87DDC737}" type="parTrans" cxnId="{12F1D2A3-956E-480C-82F0-6B1DDE4FF566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00985471-9298-442D-9236-4F5B2CAF3B0D}" type="sibTrans" cxnId="{12F1D2A3-956E-480C-82F0-6B1DDE4FF566}">
      <dgm:prSet/>
      <dgm:spPr/>
      <dgm:t>
        <a:bodyPr/>
        <a:lstStyle/>
        <a:p>
          <a:endParaRPr lang="id-ID"/>
        </a:p>
      </dgm:t>
    </dgm:pt>
    <dgm:pt modelId="{6EE34AEC-BAB9-46CC-8501-31CE670C58A2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Tata Kaedah Aspek Hidup Antar Pribadi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1EE34270-CD51-4F0D-9BA2-BCA09365C596}" type="parTrans" cxnId="{837F3825-EFA0-4CC2-923E-121A1ACB1DC9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77366948-E443-4346-AEEE-F2B77DA16846}" type="sibTrans" cxnId="{837F3825-EFA0-4CC2-923E-121A1ACB1DC9}">
      <dgm:prSet/>
      <dgm:spPr/>
      <dgm:t>
        <a:bodyPr/>
        <a:lstStyle/>
        <a:p>
          <a:endParaRPr lang="id-ID"/>
        </a:p>
      </dgm:t>
    </dgm:pt>
    <dgm:pt modelId="{FC9AF86B-7DA5-407D-B635-0D69BCE3F497}" type="pres">
      <dgm:prSet presAssocID="{75B94602-8D59-4974-ACD0-054C11C98A3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619F175-A0E5-4736-BA24-206C90B43CF4}" type="pres">
      <dgm:prSet presAssocID="{B3F52EAB-59D7-4D00-B5C5-96368BCC57C6}" presName="centerShape" presStyleLbl="node0" presStyleIdx="0" presStyleCnt="1"/>
      <dgm:spPr/>
      <dgm:t>
        <a:bodyPr/>
        <a:lstStyle/>
        <a:p>
          <a:endParaRPr lang="id-ID"/>
        </a:p>
      </dgm:t>
    </dgm:pt>
    <dgm:pt modelId="{DE14450E-2C44-4F9A-A5B7-E070E309A893}" type="pres">
      <dgm:prSet presAssocID="{CC762F90-0338-41FD-A87E-703E87DDC737}" presName="parTrans" presStyleLbl="bgSibTrans2D1" presStyleIdx="0" presStyleCnt="2"/>
      <dgm:spPr/>
    </dgm:pt>
    <dgm:pt modelId="{D1651242-BAA0-4598-9431-738FD70B2EDD}" type="pres">
      <dgm:prSet presAssocID="{B43CF999-137D-47F7-A948-EFD2E691AF7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55CE0BF-39D4-45B2-B996-CDC8F2FCA79A}" type="pres">
      <dgm:prSet presAssocID="{1EE34270-CD51-4F0D-9BA2-BCA09365C596}" presName="parTrans" presStyleLbl="bgSibTrans2D1" presStyleIdx="1" presStyleCnt="2"/>
      <dgm:spPr/>
    </dgm:pt>
    <dgm:pt modelId="{D2879C2B-75A6-49CA-A3C0-87CB4FEFE9ED}" type="pres">
      <dgm:prSet presAssocID="{6EE34AEC-BAB9-46CC-8501-31CE670C58A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D187D3AD-7971-4F38-85F7-9CD6E7A5EF10}" type="presOf" srcId="{1EE34270-CD51-4F0D-9BA2-BCA09365C596}" destId="{855CE0BF-39D4-45B2-B996-CDC8F2FCA79A}" srcOrd="0" destOrd="0" presId="urn:microsoft.com/office/officeart/2005/8/layout/radial4"/>
    <dgm:cxn modelId="{837F3825-EFA0-4CC2-923E-121A1ACB1DC9}" srcId="{B3F52EAB-59D7-4D00-B5C5-96368BCC57C6}" destId="{6EE34AEC-BAB9-46CC-8501-31CE670C58A2}" srcOrd="1" destOrd="0" parTransId="{1EE34270-CD51-4F0D-9BA2-BCA09365C596}" sibTransId="{77366948-E443-4346-AEEE-F2B77DA16846}"/>
    <dgm:cxn modelId="{3C351808-9E85-4255-AA3D-00D52142D22D}" srcId="{75B94602-8D59-4974-ACD0-054C11C98A34}" destId="{B3F52EAB-59D7-4D00-B5C5-96368BCC57C6}" srcOrd="0" destOrd="0" parTransId="{DC0D6476-BACD-4214-97F8-D75151937179}" sibTransId="{5E820E4F-DAAF-45FC-892B-B7457CFAE70B}"/>
    <dgm:cxn modelId="{7F425F4D-DCCB-46D7-8DAD-900655A2247C}" type="presOf" srcId="{B43CF999-137D-47F7-A948-EFD2E691AF75}" destId="{D1651242-BAA0-4598-9431-738FD70B2EDD}" srcOrd="0" destOrd="0" presId="urn:microsoft.com/office/officeart/2005/8/layout/radial4"/>
    <dgm:cxn modelId="{B93C0DD7-7482-4C35-9F1D-E4CE299C5273}" type="presOf" srcId="{B3F52EAB-59D7-4D00-B5C5-96368BCC57C6}" destId="{5619F175-A0E5-4736-BA24-206C90B43CF4}" srcOrd="0" destOrd="0" presId="urn:microsoft.com/office/officeart/2005/8/layout/radial4"/>
    <dgm:cxn modelId="{7117E8CC-B01A-43A6-BA2A-D31CC5BB3FE7}" type="presOf" srcId="{CC762F90-0338-41FD-A87E-703E87DDC737}" destId="{DE14450E-2C44-4F9A-A5B7-E070E309A893}" srcOrd="0" destOrd="0" presId="urn:microsoft.com/office/officeart/2005/8/layout/radial4"/>
    <dgm:cxn modelId="{934CF0BD-45F9-4745-ABB6-21FFA7CEEEB0}" type="presOf" srcId="{75B94602-8D59-4974-ACD0-054C11C98A34}" destId="{FC9AF86B-7DA5-407D-B635-0D69BCE3F497}" srcOrd="0" destOrd="0" presId="urn:microsoft.com/office/officeart/2005/8/layout/radial4"/>
    <dgm:cxn modelId="{20F1A498-B80F-407E-9576-44D24AEA9CDF}" type="presOf" srcId="{6EE34AEC-BAB9-46CC-8501-31CE670C58A2}" destId="{D2879C2B-75A6-49CA-A3C0-87CB4FEFE9ED}" srcOrd="0" destOrd="0" presId="urn:microsoft.com/office/officeart/2005/8/layout/radial4"/>
    <dgm:cxn modelId="{12F1D2A3-956E-480C-82F0-6B1DDE4FF566}" srcId="{B3F52EAB-59D7-4D00-B5C5-96368BCC57C6}" destId="{B43CF999-137D-47F7-A948-EFD2E691AF75}" srcOrd="0" destOrd="0" parTransId="{CC762F90-0338-41FD-A87E-703E87DDC737}" sibTransId="{00985471-9298-442D-9236-4F5B2CAF3B0D}"/>
    <dgm:cxn modelId="{93A313DD-FBD4-4B01-8708-6D1E35B43A0F}" type="presParOf" srcId="{FC9AF86B-7DA5-407D-B635-0D69BCE3F497}" destId="{5619F175-A0E5-4736-BA24-206C90B43CF4}" srcOrd="0" destOrd="0" presId="urn:microsoft.com/office/officeart/2005/8/layout/radial4"/>
    <dgm:cxn modelId="{43F37D2C-A832-4DE0-92B8-21B05D4BF7E3}" type="presParOf" srcId="{FC9AF86B-7DA5-407D-B635-0D69BCE3F497}" destId="{DE14450E-2C44-4F9A-A5B7-E070E309A893}" srcOrd="1" destOrd="0" presId="urn:microsoft.com/office/officeart/2005/8/layout/radial4"/>
    <dgm:cxn modelId="{DD6F8CC9-FC56-4C7C-889C-54D64AD0ACF0}" type="presParOf" srcId="{FC9AF86B-7DA5-407D-B635-0D69BCE3F497}" destId="{D1651242-BAA0-4598-9431-738FD70B2EDD}" srcOrd="2" destOrd="0" presId="urn:microsoft.com/office/officeart/2005/8/layout/radial4"/>
    <dgm:cxn modelId="{76703B77-FC92-4AE1-BD34-6F93620DA999}" type="presParOf" srcId="{FC9AF86B-7DA5-407D-B635-0D69BCE3F497}" destId="{855CE0BF-39D4-45B2-B996-CDC8F2FCA79A}" srcOrd="3" destOrd="0" presId="urn:microsoft.com/office/officeart/2005/8/layout/radial4"/>
    <dgm:cxn modelId="{72A650E2-4BF8-473D-9B0A-12797EA8F29D}" type="presParOf" srcId="{FC9AF86B-7DA5-407D-B635-0D69BCE3F497}" destId="{D2879C2B-75A6-49CA-A3C0-87CB4FEFE9ED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E82399-FF10-4632-9905-6A8EF24DEB2D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8CE6B0B1-2E6A-472E-91FE-CCEFD50E8A40}">
      <dgm:prSet phldrT="[Text]" custT="1"/>
      <dgm:spPr/>
      <dgm:t>
        <a:bodyPr/>
        <a:lstStyle/>
        <a:p>
          <a:r>
            <a:rPr lang="id-ID" sz="6000" b="1" dirty="0" smtClean="0">
              <a:latin typeface="Times New Roman" pitchFamily="18" charset="0"/>
              <a:cs typeface="Times New Roman" pitchFamily="18" charset="0"/>
            </a:rPr>
            <a:t>KAEDAH </a:t>
          </a:r>
          <a:endParaRPr lang="id-ID" sz="6000" dirty="0">
            <a:latin typeface="Times New Roman" pitchFamily="18" charset="0"/>
            <a:cs typeface="Times New Roman" pitchFamily="18" charset="0"/>
          </a:endParaRPr>
        </a:p>
      </dgm:t>
    </dgm:pt>
    <dgm:pt modelId="{47E764D4-845A-4A6E-BB7D-AAEE5A9051EB}" type="parTrans" cxnId="{40DE6BC7-FF06-4EBB-A36B-0264D98AC313}">
      <dgm:prSet/>
      <dgm:spPr/>
      <dgm:t>
        <a:bodyPr/>
        <a:lstStyle/>
        <a:p>
          <a:endParaRPr lang="id-ID"/>
        </a:p>
      </dgm:t>
    </dgm:pt>
    <dgm:pt modelId="{4C409F9D-7691-48E8-98B4-C2F206CCD886}" type="sibTrans" cxnId="{40DE6BC7-FF06-4EBB-A36B-0264D98AC313}">
      <dgm:prSet/>
      <dgm:spPr/>
      <dgm:t>
        <a:bodyPr/>
        <a:lstStyle/>
        <a:p>
          <a:endParaRPr lang="id-ID"/>
        </a:p>
      </dgm:t>
    </dgm:pt>
    <dgm:pt modelId="{8B4081CF-FD55-48C0-9124-E363CCEBA75E}">
      <dgm:prSet phldrT="[Text]" custT="1"/>
      <dgm:spPr/>
      <dgm:t>
        <a:bodyPr/>
        <a:lstStyle/>
        <a:p>
          <a:r>
            <a:rPr lang="id-ID" sz="6000" b="1" dirty="0" smtClean="0">
              <a:latin typeface="Times New Roman" pitchFamily="18" charset="0"/>
              <a:cs typeface="Times New Roman" pitchFamily="18" charset="0"/>
            </a:rPr>
            <a:t>ABSTRAK</a:t>
          </a:r>
          <a:endParaRPr lang="id-ID" sz="6000" dirty="0">
            <a:latin typeface="Times New Roman" pitchFamily="18" charset="0"/>
            <a:cs typeface="Times New Roman" pitchFamily="18" charset="0"/>
          </a:endParaRPr>
        </a:p>
      </dgm:t>
    </dgm:pt>
    <dgm:pt modelId="{57D122C5-90A3-4053-878F-3172F5187C33}" type="parTrans" cxnId="{AD861F3B-A84A-42F1-891B-902C52E2CDE9}">
      <dgm:prSet custT="1"/>
      <dgm:spPr/>
      <dgm:t>
        <a:bodyPr/>
        <a:lstStyle/>
        <a:p>
          <a:endParaRPr lang="id-ID" sz="600">
            <a:latin typeface="Times New Roman" pitchFamily="18" charset="0"/>
            <a:cs typeface="Times New Roman" pitchFamily="18" charset="0"/>
          </a:endParaRPr>
        </a:p>
      </dgm:t>
    </dgm:pt>
    <dgm:pt modelId="{73710262-C962-4EF4-B57F-92256DA7CEDE}" type="sibTrans" cxnId="{AD861F3B-A84A-42F1-891B-902C52E2CDE9}">
      <dgm:prSet/>
      <dgm:spPr/>
      <dgm:t>
        <a:bodyPr/>
        <a:lstStyle/>
        <a:p>
          <a:endParaRPr lang="id-ID"/>
        </a:p>
      </dgm:t>
    </dgm:pt>
    <dgm:pt modelId="{87577353-EB4E-48FE-9395-E110C287922C}">
      <dgm:prSet phldrT="[Text]" custT="1"/>
      <dgm:spPr/>
      <dgm:t>
        <a:bodyPr/>
        <a:lstStyle/>
        <a:p>
          <a:r>
            <a:rPr lang="id-ID" sz="6000" b="1" dirty="0" smtClean="0">
              <a:latin typeface="Times New Roman" pitchFamily="18" charset="0"/>
              <a:cs typeface="Times New Roman" pitchFamily="18" charset="0"/>
            </a:rPr>
            <a:t>KONKRIT</a:t>
          </a:r>
          <a:endParaRPr lang="id-ID" sz="6000" dirty="0">
            <a:latin typeface="Times New Roman" pitchFamily="18" charset="0"/>
            <a:cs typeface="Times New Roman" pitchFamily="18" charset="0"/>
          </a:endParaRPr>
        </a:p>
      </dgm:t>
    </dgm:pt>
    <dgm:pt modelId="{355F2D2A-6A29-4D72-9801-81B05C435F4D}" type="parTrans" cxnId="{1560EB02-C16E-4248-BE43-7E8E00FD3728}">
      <dgm:prSet custT="1"/>
      <dgm:spPr/>
      <dgm:t>
        <a:bodyPr/>
        <a:lstStyle/>
        <a:p>
          <a:endParaRPr lang="id-ID" sz="600">
            <a:latin typeface="Times New Roman" pitchFamily="18" charset="0"/>
            <a:cs typeface="Times New Roman" pitchFamily="18" charset="0"/>
          </a:endParaRPr>
        </a:p>
      </dgm:t>
    </dgm:pt>
    <dgm:pt modelId="{C5C85CF6-412E-4AE7-9810-D3B4FD334206}" type="sibTrans" cxnId="{1560EB02-C16E-4248-BE43-7E8E00FD3728}">
      <dgm:prSet/>
      <dgm:spPr/>
      <dgm:t>
        <a:bodyPr/>
        <a:lstStyle/>
        <a:p>
          <a:endParaRPr lang="id-ID"/>
        </a:p>
      </dgm:t>
    </dgm:pt>
    <dgm:pt modelId="{1C7E7823-A79B-4436-9A64-ECA65569E709}" type="pres">
      <dgm:prSet presAssocID="{27E82399-FF10-4632-9905-6A8EF24DEB2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0D1EC71-71EE-4E1E-BB5D-E2C82E587A31}" type="pres">
      <dgm:prSet presAssocID="{8CE6B0B1-2E6A-472E-91FE-CCEFD50E8A40}" presName="root1" presStyleCnt="0"/>
      <dgm:spPr/>
    </dgm:pt>
    <dgm:pt modelId="{BDCF6692-1B18-40D2-A258-FE0BEFE69972}" type="pres">
      <dgm:prSet presAssocID="{8CE6B0B1-2E6A-472E-91FE-CCEFD50E8A4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BFCD12FE-4E3A-4572-AE27-4FCACD0C7C43}" type="pres">
      <dgm:prSet presAssocID="{8CE6B0B1-2E6A-472E-91FE-CCEFD50E8A40}" presName="level2hierChild" presStyleCnt="0"/>
      <dgm:spPr/>
    </dgm:pt>
    <dgm:pt modelId="{8143DD49-5E59-48D1-9BE9-F26A94852CBD}" type="pres">
      <dgm:prSet presAssocID="{57D122C5-90A3-4053-878F-3172F5187C33}" presName="conn2-1" presStyleLbl="parChTrans1D2" presStyleIdx="0" presStyleCnt="2"/>
      <dgm:spPr/>
    </dgm:pt>
    <dgm:pt modelId="{362768D4-A5EB-42F5-9DEC-212F292B4BA2}" type="pres">
      <dgm:prSet presAssocID="{57D122C5-90A3-4053-878F-3172F5187C33}" presName="connTx" presStyleLbl="parChTrans1D2" presStyleIdx="0" presStyleCnt="2"/>
      <dgm:spPr/>
    </dgm:pt>
    <dgm:pt modelId="{20F9087E-4942-43B6-98E5-8884670568E6}" type="pres">
      <dgm:prSet presAssocID="{8B4081CF-FD55-48C0-9124-E363CCEBA75E}" presName="root2" presStyleCnt="0"/>
      <dgm:spPr/>
    </dgm:pt>
    <dgm:pt modelId="{7BC4A8D5-2EE3-4CB5-9A2E-5AC9FF80217F}" type="pres">
      <dgm:prSet presAssocID="{8B4081CF-FD55-48C0-9124-E363CCEBA75E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B12A5DA9-B7B7-4869-A474-7BFAF5871B4E}" type="pres">
      <dgm:prSet presAssocID="{8B4081CF-FD55-48C0-9124-E363CCEBA75E}" presName="level3hierChild" presStyleCnt="0"/>
      <dgm:spPr/>
    </dgm:pt>
    <dgm:pt modelId="{3DFEA250-CA85-4B13-B942-A847D57C3B12}" type="pres">
      <dgm:prSet presAssocID="{355F2D2A-6A29-4D72-9801-81B05C435F4D}" presName="conn2-1" presStyleLbl="parChTrans1D2" presStyleIdx="1" presStyleCnt="2"/>
      <dgm:spPr/>
    </dgm:pt>
    <dgm:pt modelId="{BEE8ED11-7FCE-438F-88D3-44DCEDF03FCE}" type="pres">
      <dgm:prSet presAssocID="{355F2D2A-6A29-4D72-9801-81B05C435F4D}" presName="connTx" presStyleLbl="parChTrans1D2" presStyleIdx="1" presStyleCnt="2"/>
      <dgm:spPr/>
    </dgm:pt>
    <dgm:pt modelId="{B5C9511D-2120-4038-9CE9-E9C06D54C44B}" type="pres">
      <dgm:prSet presAssocID="{87577353-EB4E-48FE-9395-E110C287922C}" presName="root2" presStyleCnt="0"/>
      <dgm:spPr/>
    </dgm:pt>
    <dgm:pt modelId="{F4B62A06-8F03-4353-8A0D-A7AAE307A334}" type="pres">
      <dgm:prSet presAssocID="{87577353-EB4E-48FE-9395-E110C287922C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E7146003-917E-42B9-949C-860959EA540F}" type="pres">
      <dgm:prSet presAssocID="{87577353-EB4E-48FE-9395-E110C287922C}" presName="level3hierChild" presStyleCnt="0"/>
      <dgm:spPr/>
    </dgm:pt>
  </dgm:ptLst>
  <dgm:cxnLst>
    <dgm:cxn modelId="{40DE6BC7-FF06-4EBB-A36B-0264D98AC313}" srcId="{27E82399-FF10-4632-9905-6A8EF24DEB2D}" destId="{8CE6B0B1-2E6A-472E-91FE-CCEFD50E8A40}" srcOrd="0" destOrd="0" parTransId="{47E764D4-845A-4A6E-BB7D-AAEE5A9051EB}" sibTransId="{4C409F9D-7691-48E8-98B4-C2F206CCD886}"/>
    <dgm:cxn modelId="{7786F5BD-83CE-49CA-9181-5D48D3CE7E3A}" type="presOf" srcId="{355F2D2A-6A29-4D72-9801-81B05C435F4D}" destId="{3DFEA250-CA85-4B13-B942-A847D57C3B12}" srcOrd="0" destOrd="0" presId="urn:microsoft.com/office/officeart/2005/8/layout/hierarchy2"/>
    <dgm:cxn modelId="{1560EB02-C16E-4248-BE43-7E8E00FD3728}" srcId="{8CE6B0B1-2E6A-472E-91FE-CCEFD50E8A40}" destId="{87577353-EB4E-48FE-9395-E110C287922C}" srcOrd="1" destOrd="0" parTransId="{355F2D2A-6A29-4D72-9801-81B05C435F4D}" sibTransId="{C5C85CF6-412E-4AE7-9810-D3B4FD334206}"/>
    <dgm:cxn modelId="{3B4363FD-C15F-4538-943D-48F16F80D5C3}" type="presOf" srcId="{57D122C5-90A3-4053-878F-3172F5187C33}" destId="{8143DD49-5E59-48D1-9BE9-F26A94852CBD}" srcOrd="0" destOrd="0" presId="urn:microsoft.com/office/officeart/2005/8/layout/hierarchy2"/>
    <dgm:cxn modelId="{49EA6690-9395-4C79-AFC7-73CECE13AC3B}" type="presOf" srcId="{8CE6B0B1-2E6A-472E-91FE-CCEFD50E8A40}" destId="{BDCF6692-1B18-40D2-A258-FE0BEFE69972}" srcOrd="0" destOrd="0" presId="urn:microsoft.com/office/officeart/2005/8/layout/hierarchy2"/>
    <dgm:cxn modelId="{22E45A4A-5F94-4C2B-80B3-4BB2DF42C32D}" type="presOf" srcId="{57D122C5-90A3-4053-878F-3172F5187C33}" destId="{362768D4-A5EB-42F5-9DEC-212F292B4BA2}" srcOrd="1" destOrd="0" presId="urn:microsoft.com/office/officeart/2005/8/layout/hierarchy2"/>
    <dgm:cxn modelId="{AD861F3B-A84A-42F1-891B-902C52E2CDE9}" srcId="{8CE6B0B1-2E6A-472E-91FE-CCEFD50E8A40}" destId="{8B4081CF-FD55-48C0-9124-E363CCEBA75E}" srcOrd="0" destOrd="0" parTransId="{57D122C5-90A3-4053-878F-3172F5187C33}" sibTransId="{73710262-C962-4EF4-B57F-92256DA7CEDE}"/>
    <dgm:cxn modelId="{FDCC3DF6-236A-42C9-9446-CDF907515760}" type="presOf" srcId="{87577353-EB4E-48FE-9395-E110C287922C}" destId="{F4B62A06-8F03-4353-8A0D-A7AAE307A334}" srcOrd="0" destOrd="0" presId="urn:microsoft.com/office/officeart/2005/8/layout/hierarchy2"/>
    <dgm:cxn modelId="{E6AFEA00-EA85-48C6-9960-96E727A23045}" type="presOf" srcId="{8B4081CF-FD55-48C0-9124-E363CCEBA75E}" destId="{7BC4A8D5-2EE3-4CB5-9A2E-5AC9FF80217F}" srcOrd="0" destOrd="0" presId="urn:microsoft.com/office/officeart/2005/8/layout/hierarchy2"/>
    <dgm:cxn modelId="{6AF82EF2-4E8C-4DA6-B8EC-5E7CCF7F828C}" type="presOf" srcId="{355F2D2A-6A29-4D72-9801-81B05C435F4D}" destId="{BEE8ED11-7FCE-438F-88D3-44DCEDF03FCE}" srcOrd="1" destOrd="0" presId="urn:microsoft.com/office/officeart/2005/8/layout/hierarchy2"/>
    <dgm:cxn modelId="{3FD88322-5BCA-475E-833A-8FA4D4E1B7F7}" type="presOf" srcId="{27E82399-FF10-4632-9905-6A8EF24DEB2D}" destId="{1C7E7823-A79B-4436-9A64-ECA65569E709}" srcOrd="0" destOrd="0" presId="urn:microsoft.com/office/officeart/2005/8/layout/hierarchy2"/>
    <dgm:cxn modelId="{4A87E4A1-0B23-456A-8475-A937BA56BB93}" type="presParOf" srcId="{1C7E7823-A79B-4436-9A64-ECA65569E709}" destId="{30D1EC71-71EE-4E1E-BB5D-E2C82E587A31}" srcOrd="0" destOrd="0" presId="urn:microsoft.com/office/officeart/2005/8/layout/hierarchy2"/>
    <dgm:cxn modelId="{848B5EF4-96BA-4FAC-AA3E-1B82F6DDD63B}" type="presParOf" srcId="{30D1EC71-71EE-4E1E-BB5D-E2C82E587A31}" destId="{BDCF6692-1B18-40D2-A258-FE0BEFE69972}" srcOrd="0" destOrd="0" presId="urn:microsoft.com/office/officeart/2005/8/layout/hierarchy2"/>
    <dgm:cxn modelId="{F123317B-6240-41C1-9AE4-E36EF5D23D70}" type="presParOf" srcId="{30D1EC71-71EE-4E1E-BB5D-E2C82E587A31}" destId="{BFCD12FE-4E3A-4572-AE27-4FCACD0C7C43}" srcOrd="1" destOrd="0" presId="urn:microsoft.com/office/officeart/2005/8/layout/hierarchy2"/>
    <dgm:cxn modelId="{1755597C-0CD7-4EBE-A71B-DFB0F10567F3}" type="presParOf" srcId="{BFCD12FE-4E3A-4572-AE27-4FCACD0C7C43}" destId="{8143DD49-5E59-48D1-9BE9-F26A94852CBD}" srcOrd="0" destOrd="0" presId="urn:microsoft.com/office/officeart/2005/8/layout/hierarchy2"/>
    <dgm:cxn modelId="{D63163FF-57DC-4DD5-B537-79D364F6880D}" type="presParOf" srcId="{8143DD49-5E59-48D1-9BE9-F26A94852CBD}" destId="{362768D4-A5EB-42F5-9DEC-212F292B4BA2}" srcOrd="0" destOrd="0" presId="urn:microsoft.com/office/officeart/2005/8/layout/hierarchy2"/>
    <dgm:cxn modelId="{9F1DD405-B56F-4745-8DB3-9C3E34684429}" type="presParOf" srcId="{BFCD12FE-4E3A-4572-AE27-4FCACD0C7C43}" destId="{20F9087E-4942-43B6-98E5-8884670568E6}" srcOrd="1" destOrd="0" presId="urn:microsoft.com/office/officeart/2005/8/layout/hierarchy2"/>
    <dgm:cxn modelId="{E1740B12-ECCD-4C22-A1C5-E76130DADF62}" type="presParOf" srcId="{20F9087E-4942-43B6-98E5-8884670568E6}" destId="{7BC4A8D5-2EE3-4CB5-9A2E-5AC9FF80217F}" srcOrd="0" destOrd="0" presId="urn:microsoft.com/office/officeart/2005/8/layout/hierarchy2"/>
    <dgm:cxn modelId="{3138371A-DC0A-4155-BB4F-9BF93F302372}" type="presParOf" srcId="{20F9087E-4942-43B6-98E5-8884670568E6}" destId="{B12A5DA9-B7B7-4869-A474-7BFAF5871B4E}" srcOrd="1" destOrd="0" presId="urn:microsoft.com/office/officeart/2005/8/layout/hierarchy2"/>
    <dgm:cxn modelId="{DC4274C9-1A33-4E27-8DBC-E58785F4C463}" type="presParOf" srcId="{BFCD12FE-4E3A-4572-AE27-4FCACD0C7C43}" destId="{3DFEA250-CA85-4B13-B942-A847D57C3B12}" srcOrd="2" destOrd="0" presId="urn:microsoft.com/office/officeart/2005/8/layout/hierarchy2"/>
    <dgm:cxn modelId="{3D4C5371-4272-411D-8CE3-13CCA98882B2}" type="presParOf" srcId="{3DFEA250-CA85-4B13-B942-A847D57C3B12}" destId="{BEE8ED11-7FCE-438F-88D3-44DCEDF03FCE}" srcOrd="0" destOrd="0" presId="urn:microsoft.com/office/officeart/2005/8/layout/hierarchy2"/>
    <dgm:cxn modelId="{491457EA-B70D-4074-A1DC-CCDCA1E0F550}" type="presParOf" srcId="{BFCD12FE-4E3A-4572-AE27-4FCACD0C7C43}" destId="{B5C9511D-2120-4038-9CE9-E9C06D54C44B}" srcOrd="3" destOrd="0" presId="urn:microsoft.com/office/officeart/2005/8/layout/hierarchy2"/>
    <dgm:cxn modelId="{B6C9924C-56D0-41F4-8441-4353E376B70E}" type="presParOf" srcId="{B5C9511D-2120-4038-9CE9-E9C06D54C44B}" destId="{F4B62A06-8F03-4353-8A0D-A7AAE307A334}" srcOrd="0" destOrd="0" presId="urn:microsoft.com/office/officeart/2005/8/layout/hierarchy2"/>
    <dgm:cxn modelId="{A985BF38-E978-4E61-8E1C-51A50339282B}" type="presParOf" srcId="{B5C9511D-2120-4038-9CE9-E9C06D54C44B}" destId="{E7146003-917E-42B9-949C-860959EA540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50ACD6-4975-4AA4-B821-6B3997C43021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DE42EB89-5B9D-4A12-82B5-6834F5A41E49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Hukum Kebiasaan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C35E0F16-2552-40A0-B027-03D8B6CDA322}" type="parTrans" cxnId="{7F54B0D8-3BB8-4471-BA05-04D071BBC723}">
      <dgm:prSet/>
      <dgm:spPr/>
      <dgm:t>
        <a:bodyPr/>
        <a:lstStyle/>
        <a:p>
          <a:endParaRPr lang="id-ID"/>
        </a:p>
      </dgm:t>
    </dgm:pt>
    <dgm:pt modelId="{36C2768A-023D-4EAE-BD86-0FB25937364E}" type="sibTrans" cxnId="{7F54B0D8-3BB8-4471-BA05-04D071BBC723}">
      <dgm:prSet/>
      <dgm:spPr/>
      <dgm:t>
        <a:bodyPr/>
        <a:lstStyle/>
        <a:p>
          <a:endParaRPr lang="id-ID"/>
        </a:p>
      </dgm:t>
    </dgm:pt>
    <dgm:pt modelId="{2AF8E399-BFB7-4B74-8388-9C40AB284A4E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Kaedah-kaedah Umum = Badan Legislatif 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63FCE755-DDFE-4F7D-BA07-4FAAF5EE058F}" type="parTrans" cxnId="{FD7D642E-0736-4DB9-9840-D36B6167DEB3}">
      <dgm:prSet/>
      <dgm:spPr/>
      <dgm:t>
        <a:bodyPr/>
        <a:lstStyle/>
        <a:p>
          <a:endParaRPr lang="id-ID"/>
        </a:p>
      </dgm:t>
    </dgm:pt>
    <dgm:pt modelId="{983729FD-B118-4EF6-ABF7-0893205A8120}" type="sibTrans" cxnId="{FD7D642E-0736-4DB9-9840-D36B6167DEB3}">
      <dgm:prSet/>
      <dgm:spPr/>
      <dgm:t>
        <a:bodyPr/>
        <a:lstStyle/>
        <a:p>
          <a:endParaRPr lang="id-ID"/>
        </a:p>
      </dgm:t>
    </dgm:pt>
    <dgm:pt modelId="{0C62D824-8B13-4B49-9C1A-2E0C16D7ECE7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Kaedah-kaedah Individual = Badan- Badan Pelaksana Hukum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185DF4D5-194B-4A4E-9913-063D579E931C}" type="parTrans" cxnId="{FEA35164-C71A-4E0B-98F9-D3F32CA3E628}">
      <dgm:prSet/>
      <dgm:spPr/>
      <dgm:t>
        <a:bodyPr/>
        <a:lstStyle/>
        <a:p>
          <a:endParaRPr lang="id-ID"/>
        </a:p>
      </dgm:t>
    </dgm:pt>
    <dgm:pt modelId="{FAAD8FC5-0EA0-46EC-A0F9-A66731F15772}" type="sibTrans" cxnId="{FEA35164-C71A-4E0B-98F9-D3F32CA3E628}">
      <dgm:prSet/>
      <dgm:spPr/>
      <dgm:t>
        <a:bodyPr/>
        <a:lstStyle/>
        <a:p>
          <a:endParaRPr lang="id-ID"/>
        </a:p>
      </dgm:t>
    </dgm:pt>
    <dgm:pt modelId="{CFC916E0-50CD-4CFA-B51C-81DE093DBA43}" type="pres">
      <dgm:prSet presAssocID="{9550ACD6-4975-4AA4-B821-6B3997C43021}" presName="compositeShape" presStyleCnt="0">
        <dgm:presLayoutVars>
          <dgm:dir/>
          <dgm:resizeHandles/>
        </dgm:presLayoutVars>
      </dgm:prSet>
      <dgm:spPr/>
    </dgm:pt>
    <dgm:pt modelId="{3B3422AB-DC66-49A5-897C-5C090DA6E5A8}" type="pres">
      <dgm:prSet presAssocID="{9550ACD6-4975-4AA4-B821-6B3997C43021}" presName="pyramid" presStyleLbl="node1" presStyleIdx="0" presStyleCnt="1"/>
      <dgm:spPr/>
    </dgm:pt>
    <dgm:pt modelId="{338ED902-7A8E-4AFB-B2DA-366B7D07FEA4}" type="pres">
      <dgm:prSet presAssocID="{9550ACD6-4975-4AA4-B821-6B3997C43021}" presName="theList" presStyleCnt="0"/>
      <dgm:spPr/>
    </dgm:pt>
    <dgm:pt modelId="{69B0289E-E249-4197-AA15-DA64A5A93B72}" type="pres">
      <dgm:prSet presAssocID="{DE42EB89-5B9D-4A12-82B5-6834F5A41E49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786D6F9-D69F-42E7-B50A-689820E64969}" type="pres">
      <dgm:prSet presAssocID="{DE42EB89-5B9D-4A12-82B5-6834F5A41E49}" presName="aSpace" presStyleCnt="0"/>
      <dgm:spPr/>
    </dgm:pt>
    <dgm:pt modelId="{5C56C3D2-53A3-4255-A099-508FF5F5095C}" type="pres">
      <dgm:prSet presAssocID="{2AF8E399-BFB7-4B74-8388-9C40AB284A4E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C48E2C0-262D-49F9-A540-C900E1B6CCC9}" type="pres">
      <dgm:prSet presAssocID="{2AF8E399-BFB7-4B74-8388-9C40AB284A4E}" presName="aSpace" presStyleCnt="0"/>
      <dgm:spPr/>
    </dgm:pt>
    <dgm:pt modelId="{51DBBAA5-3685-480D-ACF5-CD6D14511CF4}" type="pres">
      <dgm:prSet presAssocID="{0C62D824-8B13-4B49-9C1A-2E0C16D7ECE7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EABEECD-02BB-4F73-91F4-92A4FAE3A7AD}" type="pres">
      <dgm:prSet presAssocID="{0C62D824-8B13-4B49-9C1A-2E0C16D7ECE7}" presName="aSpace" presStyleCnt="0"/>
      <dgm:spPr/>
    </dgm:pt>
  </dgm:ptLst>
  <dgm:cxnLst>
    <dgm:cxn modelId="{7F54B0D8-3BB8-4471-BA05-04D071BBC723}" srcId="{9550ACD6-4975-4AA4-B821-6B3997C43021}" destId="{DE42EB89-5B9D-4A12-82B5-6834F5A41E49}" srcOrd="0" destOrd="0" parTransId="{C35E0F16-2552-40A0-B027-03D8B6CDA322}" sibTransId="{36C2768A-023D-4EAE-BD86-0FB25937364E}"/>
    <dgm:cxn modelId="{E2190587-C31C-492E-92F9-46A320013841}" type="presOf" srcId="{DE42EB89-5B9D-4A12-82B5-6834F5A41E49}" destId="{69B0289E-E249-4197-AA15-DA64A5A93B72}" srcOrd="0" destOrd="0" presId="urn:microsoft.com/office/officeart/2005/8/layout/pyramid2"/>
    <dgm:cxn modelId="{78698B7F-C9CB-4B0B-8D23-A7716A8F99D8}" type="presOf" srcId="{9550ACD6-4975-4AA4-B821-6B3997C43021}" destId="{CFC916E0-50CD-4CFA-B51C-81DE093DBA43}" srcOrd="0" destOrd="0" presId="urn:microsoft.com/office/officeart/2005/8/layout/pyramid2"/>
    <dgm:cxn modelId="{FEA35164-C71A-4E0B-98F9-D3F32CA3E628}" srcId="{9550ACD6-4975-4AA4-B821-6B3997C43021}" destId="{0C62D824-8B13-4B49-9C1A-2E0C16D7ECE7}" srcOrd="2" destOrd="0" parTransId="{185DF4D5-194B-4A4E-9913-063D579E931C}" sibTransId="{FAAD8FC5-0EA0-46EC-A0F9-A66731F15772}"/>
    <dgm:cxn modelId="{FC74695C-6934-4FB0-A0B6-D724DA28584D}" type="presOf" srcId="{2AF8E399-BFB7-4B74-8388-9C40AB284A4E}" destId="{5C56C3D2-53A3-4255-A099-508FF5F5095C}" srcOrd="0" destOrd="0" presId="urn:microsoft.com/office/officeart/2005/8/layout/pyramid2"/>
    <dgm:cxn modelId="{8C15862B-D0A0-4AF6-92A1-529CBC57A065}" type="presOf" srcId="{0C62D824-8B13-4B49-9C1A-2E0C16D7ECE7}" destId="{51DBBAA5-3685-480D-ACF5-CD6D14511CF4}" srcOrd="0" destOrd="0" presId="urn:microsoft.com/office/officeart/2005/8/layout/pyramid2"/>
    <dgm:cxn modelId="{FD7D642E-0736-4DB9-9840-D36B6167DEB3}" srcId="{9550ACD6-4975-4AA4-B821-6B3997C43021}" destId="{2AF8E399-BFB7-4B74-8388-9C40AB284A4E}" srcOrd="1" destOrd="0" parTransId="{63FCE755-DDFE-4F7D-BA07-4FAAF5EE058F}" sibTransId="{983729FD-B118-4EF6-ABF7-0893205A8120}"/>
    <dgm:cxn modelId="{B0230B31-7489-4423-96E0-F5CDA82C12E6}" type="presParOf" srcId="{CFC916E0-50CD-4CFA-B51C-81DE093DBA43}" destId="{3B3422AB-DC66-49A5-897C-5C090DA6E5A8}" srcOrd="0" destOrd="0" presId="urn:microsoft.com/office/officeart/2005/8/layout/pyramid2"/>
    <dgm:cxn modelId="{0DDCF001-0087-4A0A-AD95-EAC9446564B9}" type="presParOf" srcId="{CFC916E0-50CD-4CFA-B51C-81DE093DBA43}" destId="{338ED902-7A8E-4AFB-B2DA-366B7D07FEA4}" srcOrd="1" destOrd="0" presId="urn:microsoft.com/office/officeart/2005/8/layout/pyramid2"/>
    <dgm:cxn modelId="{A6BECCC0-3D00-4BC4-8CBF-C0A8FFC5EFC9}" type="presParOf" srcId="{338ED902-7A8E-4AFB-B2DA-366B7D07FEA4}" destId="{69B0289E-E249-4197-AA15-DA64A5A93B72}" srcOrd="0" destOrd="0" presId="urn:microsoft.com/office/officeart/2005/8/layout/pyramid2"/>
    <dgm:cxn modelId="{5B630325-55BF-4735-88A3-DB543A43BB06}" type="presParOf" srcId="{338ED902-7A8E-4AFB-B2DA-366B7D07FEA4}" destId="{0786D6F9-D69F-42E7-B50A-689820E64969}" srcOrd="1" destOrd="0" presId="urn:microsoft.com/office/officeart/2005/8/layout/pyramid2"/>
    <dgm:cxn modelId="{74D9DA03-2841-49B7-936E-B46203456712}" type="presParOf" srcId="{338ED902-7A8E-4AFB-B2DA-366B7D07FEA4}" destId="{5C56C3D2-53A3-4255-A099-508FF5F5095C}" srcOrd="2" destOrd="0" presId="urn:microsoft.com/office/officeart/2005/8/layout/pyramid2"/>
    <dgm:cxn modelId="{289428CA-AEA0-4445-9AA0-8893442FA5D9}" type="presParOf" srcId="{338ED902-7A8E-4AFB-B2DA-366B7D07FEA4}" destId="{7C48E2C0-262D-49F9-A540-C900E1B6CCC9}" srcOrd="3" destOrd="0" presId="urn:microsoft.com/office/officeart/2005/8/layout/pyramid2"/>
    <dgm:cxn modelId="{5D3A538F-2B73-4A64-A780-E917091D3371}" type="presParOf" srcId="{338ED902-7A8E-4AFB-B2DA-366B7D07FEA4}" destId="{51DBBAA5-3685-480D-ACF5-CD6D14511CF4}" srcOrd="4" destOrd="0" presId="urn:microsoft.com/office/officeart/2005/8/layout/pyramid2"/>
    <dgm:cxn modelId="{A25244B2-A783-40D3-BE22-035CEF92DE2E}" type="presParOf" srcId="{338ED902-7A8E-4AFB-B2DA-366B7D07FEA4}" destId="{FEABEECD-02BB-4F73-91F4-92A4FAE3A7A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AF66B4D-75E4-45E1-90D0-39F19A5E43B6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445970FB-7398-4DFA-84C2-935265B77B48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Undang-undang Dasar 1945 </a:t>
          </a:r>
          <a:endParaRPr lang="id-ID" dirty="0"/>
        </a:p>
      </dgm:t>
    </dgm:pt>
    <dgm:pt modelId="{5DEA7412-BCD1-41C3-8053-D4D8470FE189}" type="parTrans" cxnId="{4B1267CE-28DA-4F23-9FA2-7B9121EAA3F2}">
      <dgm:prSet/>
      <dgm:spPr/>
      <dgm:t>
        <a:bodyPr/>
        <a:lstStyle/>
        <a:p>
          <a:endParaRPr lang="id-ID"/>
        </a:p>
      </dgm:t>
    </dgm:pt>
    <dgm:pt modelId="{4DE159EE-1B33-4EB7-AA7B-BABB829027A2}" type="sibTrans" cxnId="{4B1267CE-28DA-4F23-9FA2-7B9121EAA3F2}">
      <dgm:prSet/>
      <dgm:spPr/>
      <dgm:t>
        <a:bodyPr/>
        <a:lstStyle/>
        <a:p>
          <a:endParaRPr lang="id-ID"/>
        </a:p>
      </dgm:t>
    </dgm:pt>
    <dgm:pt modelId="{1A24E555-CAEE-4280-80D1-A2DA5AC234DD}">
      <dgm:prSet phldrT="[Text]" phldr="1"/>
      <dgm:spPr/>
      <dgm:t>
        <a:bodyPr/>
        <a:lstStyle/>
        <a:p>
          <a:endParaRPr lang="id-ID"/>
        </a:p>
      </dgm:t>
    </dgm:pt>
    <dgm:pt modelId="{1A32A545-7F37-4DF2-B69B-8B645BDCADDB}" type="parTrans" cxnId="{B6C6C406-D60E-4ED9-A43F-2E3CCE14B12A}">
      <dgm:prSet/>
      <dgm:spPr/>
      <dgm:t>
        <a:bodyPr/>
        <a:lstStyle/>
        <a:p>
          <a:endParaRPr lang="id-ID"/>
        </a:p>
      </dgm:t>
    </dgm:pt>
    <dgm:pt modelId="{102DE686-34ED-49AC-B397-67B7252E9527}" type="sibTrans" cxnId="{B6C6C406-D60E-4ED9-A43F-2E3CCE14B12A}">
      <dgm:prSet/>
      <dgm:spPr/>
      <dgm:t>
        <a:bodyPr/>
        <a:lstStyle/>
        <a:p>
          <a:endParaRPr lang="id-ID"/>
        </a:p>
      </dgm:t>
    </dgm:pt>
    <dgm:pt modelId="{80B0963B-E916-4C01-BB70-07EE0D1EFD1D}">
      <dgm:prSet phldrT="[Text]" phldr="1"/>
      <dgm:spPr/>
      <dgm:t>
        <a:bodyPr/>
        <a:lstStyle/>
        <a:p>
          <a:endParaRPr lang="id-ID"/>
        </a:p>
      </dgm:t>
    </dgm:pt>
    <dgm:pt modelId="{7D79D519-B7FD-49C6-871D-0F8FCB045558}" type="parTrans" cxnId="{4CAFFE4C-510B-42D5-A6B5-B13C32CF83EE}">
      <dgm:prSet/>
      <dgm:spPr/>
      <dgm:t>
        <a:bodyPr/>
        <a:lstStyle/>
        <a:p>
          <a:endParaRPr lang="id-ID"/>
        </a:p>
      </dgm:t>
    </dgm:pt>
    <dgm:pt modelId="{F8517F6F-A1CE-45C3-96CB-123750C89E75}" type="sibTrans" cxnId="{4CAFFE4C-510B-42D5-A6B5-B13C32CF83EE}">
      <dgm:prSet/>
      <dgm:spPr/>
      <dgm:t>
        <a:bodyPr/>
        <a:lstStyle/>
        <a:p>
          <a:endParaRPr lang="id-ID"/>
        </a:p>
      </dgm:t>
    </dgm:pt>
    <dgm:pt modelId="{B89ADB6B-AF35-43E1-993B-1AD82A679381}" type="pres">
      <dgm:prSet presAssocID="{AAF66B4D-75E4-45E1-90D0-39F19A5E43B6}" presName="Name0" presStyleCnt="0">
        <dgm:presLayoutVars>
          <dgm:dir/>
          <dgm:animLvl val="lvl"/>
          <dgm:resizeHandles val="exact"/>
        </dgm:presLayoutVars>
      </dgm:prSet>
      <dgm:spPr/>
    </dgm:pt>
    <dgm:pt modelId="{2639C66D-CE62-4C82-8912-C2DE988E0BE9}" type="pres">
      <dgm:prSet presAssocID="{445970FB-7398-4DFA-84C2-935265B77B48}" presName="Name8" presStyleCnt="0"/>
      <dgm:spPr/>
    </dgm:pt>
    <dgm:pt modelId="{379B1660-75FF-42C3-983C-472B8567010F}" type="pres">
      <dgm:prSet presAssocID="{445970FB-7398-4DFA-84C2-935265B77B4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4541C43-D031-4E9D-A831-F2A05C57A6A7}" type="pres">
      <dgm:prSet presAssocID="{445970FB-7398-4DFA-84C2-935265B77B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F04FE0C-CB80-4C77-8799-9A1A5252D697}" type="pres">
      <dgm:prSet presAssocID="{1A24E555-CAEE-4280-80D1-A2DA5AC234DD}" presName="Name8" presStyleCnt="0"/>
      <dgm:spPr/>
    </dgm:pt>
    <dgm:pt modelId="{43ECBF72-BF34-4192-8C00-555AF187B441}" type="pres">
      <dgm:prSet presAssocID="{1A24E555-CAEE-4280-80D1-A2DA5AC234DD}" presName="level" presStyleLbl="node1" presStyleIdx="1" presStyleCnt="3">
        <dgm:presLayoutVars>
          <dgm:chMax val="1"/>
          <dgm:bulletEnabled val="1"/>
        </dgm:presLayoutVars>
      </dgm:prSet>
      <dgm:spPr/>
    </dgm:pt>
    <dgm:pt modelId="{1E7C457A-66E9-4B8C-B69F-564E348D0F4A}" type="pres">
      <dgm:prSet presAssocID="{1A24E555-CAEE-4280-80D1-A2DA5AC234D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A74EE80-37ED-4772-8D56-75CCD7C21CD3}" type="pres">
      <dgm:prSet presAssocID="{80B0963B-E916-4C01-BB70-07EE0D1EFD1D}" presName="Name8" presStyleCnt="0"/>
      <dgm:spPr/>
    </dgm:pt>
    <dgm:pt modelId="{220AD7B4-390F-4136-997B-3A59335A4DA5}" type="pres">
      <dgm:prSet presAssocID="{80B0963B-E916-4C01-BB70-07EE0D1EFD1D}" presName="level" presStyleLbl="node1" presStyleIdx="2" presStyleCnt="3">
        <dgm:presLayoutVars>
          <dgm:chMax val="1"/>
          <dgm:bulletEnabled val="1"/>
        </dgm:presLayoutVars>
      </dgm:prSet>
      <dgm:spPr/>
    </dgm:pt>
    <dgm:pt modelId="{1C525F04-BAB4-4B81-88AC-9045A6818EEA}" type="pres">
      <dgm:prSet presAssocID="{80B0963B-E916-4C01-BB70-07EE0D1EFD1D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4CAFFE4C-510B-42D5-A6B5-B13C32CF83EE}" srcId="{AAF66B4D-75E4-45E1-90D0-39F19A5E43B6}" destId="{80B0963B-E916-4C01-BB70-07EE0D1EFD1D}" srcOrd="2" destOrd="0" parTransId="{7D79D519-B7FD-49C6-871D-0F8FCB045558}" sibTransId="{F8517F6F-A1CE-45C3-96CB-123750C89E75}"/>
    <dgm:cxn modelId="{CB4BABEA-7E06-412D-91A2-AD31B306B522}" type="presOf" srcId="{1A24E555-CAEE-4280-80D1-A2DA5AC234DD}" destId="{1E7C457A-66E9-4B8C-B69F-564E348D0F4A}" srcOrd="1" destOrd="0" presId="urn:microsoft.com/office/officeart/2005/8/layout/pyramid1"/>
    <dgm:cxn modelId="{455D5A1D-D72F-4520-82FE-3B8ECB640236}" type="presOf" srcId="{80B0963B-E916-4C01-BB70-07EE0D1EFD1D}" destId="{220AD7B4-390F-4136-997B-3A59335A4DA5}" srcOrd="0" destOrd="0" presId="urn:microsoft.com/office/officeart/2005/8/layout/pyramid1"/>
    <dgm:cxn modelId="{F5868AAA-9864-4C3B-BE35-06A931402B06}" type="presOf" srcId="{1A24E555-CAEE-4280-80D1-A2DA5AC234DD}" destId="{43ECBF72-BF34-4192-8C00-555AF187B441}" srcOrd="0" destOrd="0" presId="urn:microsoft.com/office/officeart/2005/8/layout/pyramid1"/>
    <dgm:cxn modelId="{4B1267CE-28DA-4F23-9FA2-7B9121EAA3F2}" srcId="{AAF66B4D-75E4-45E1-90D0-39F19A5E43B6}" destId="{445970FB-7398-4DFA-84C2-935265B77B48}" srcOrd="0" destOrd="0" parTransId="{5DEA7412-BCD1-41C3-8053-D4D8470FE189}" sibTransId="{4DE159EE-1B33-4EB7-AA7B-BABB829027A2}"/>
    <dgm:cxn modelId="{93886B56-59B3-45F4-8C8D-8662705DF826}" type="presOf" srcId="{445970FB-7398-4DFA-84C2-935265B77B48}" destId="{379B1660-75FF-42C3-983C-472B8567010F}" srcOrd="0" destOrd="0" presId="urn:microsoft.com/office/officeart/2005/8/layout/pyramid1"/>
    <dgm:cxn modelId="{4581E408-4E79-4F80-87EC-B0213902FE21}" type="presOf" srcId="{80B0963B-E916-4C01-BB70-07EE0D1EFD1D}" destId="{1C525F04-BAB4-4B81-88AC-9045A6818EEA}" srcOrd="1" destOrd="0" presId="urn:microsoft.com/office/officeart/2005/8/layout/pyramid1"/>
    <dgm:cxn modelId="{5B3E1642-5268-417F-93A8-A7A4033E54D1}" type="presOf" srcId="{AAF66B4D-75E4-45E1-90D0-39F19A5E43B6}" destId="{B89ADB6B-AF35-43E1-993B-1AD82A679381}" srcOrd="0" destOrd="0" presId="urn:microsoft.com/office/officeart/2005/8/layout/pyramid1"/>
    <dgm:cxn modelId="{8CC8973C-81B4-4884-92AC-D54AFAF7E9DC}" type="presOf" srcId="{445970FB-7398-4DFA-84C2-935265B77B48}" destId="{04541C43-D031-4E9D-A831-F2A05C57A6A7}" srcOrd="1" destOrd="0" presId="urn:microsoft.com/office/officeart/2005/8/layout/pyramid1"/>
    <dgm:cxn modelId="{B6C6C406-D60E-4ED9-A43F-2E3CCE14B12A}" srcId="{AAF66B4D-75E4-45E1-90D0-39F19A5E43B6}" destId="{1A24E555-CAEE-4280-80D1-A2DA5AC234DD}" srcOrd="1" destOrd="0" parTransId="{1A32A545-7F37-4DF2-B69B-8B645BDCADDB}" sibTransId="{102DE686-34ED-49AC-B397-67B7252E9527}"/>
    <dgm:cxn modelId="{0F35C571-B653-4C00-8BE9-E29E7010AF8D}" type="presParOf" srcId="{B89ADB6B-AF35-43E1-993B-1AD82A679381}" destId="{2639C66D-CE62-4C82-8912-C2DE988E0BE9}" srcOrd="0" destOrd="0" presId="urn:microsoft.com/office/officeart/2005/8/layout/pyramid1"/>
    <dgm:cxn modelId="{96D659E8-3BB5-4F0E-97F4-DA8ABA8307DE}" type="presParOf" srcId="{2639C66D-CE62-4C82-8912-C2DE988E0BE9}" destId="{379B1660-75FF-42C3-983C-472B8567010F}" srcOrd="0" destOrd="0" presId="urn:microsoft.com/office/officeart/2005/8/layout/pyramid1"/>
    <dgm:cxn modelId="{DF8213D3-4F3D-4A2F-AFDB-51699D719F11}" type="presParOf" srcId="{2639C66D-CE62-4C82-8912-C2DE988E0BE9}" destId="{04541C43-D031-4E9D-A831-F2A05C57A6A7}" srcOrd="1" destOrd="0" presId="urn:microsoft.com/office/officeart/2005/8/layout/pyramid1"/>
    <dgm:cxn modelId="{DC7A3321-066F-4BDB-8230-0DA3359F0C05}" type="presParOf" srcId="{B89ADB6B-AF35-43E1-993B-1AD82A679381}" destId="{DF04FE0C-CB80-4C77-8799-9A1A5252D697}" srcOrd="1" destOrd="0" presId="urn:microsoft.com/office/officeart/2005/8/layout/pyramid1"/>
    <dgm:cxn modelId="{4C90B6D3-42A5-4E58-B1C3-9C4D0FD61E1F}" type="presParOf" srcId="{DF04FE0C-CB80-4C77-8799-9A1A5252D697}" destId="{43ECBF72-BF34-4192-8C00-555AF187B441}" srcOrd="0" destOrd="0" presId="urn:microsoft.com/office/officeart/2005/8/layout/pyramid1"/>
    <dgm:cxn modelId="{299B183B-B4C2-4129-B0F9-87A16B062FCC}" type="presParOf" srcId="{DF04FE0C-CB80-4C77-8799-9A1A5252D697}" destId="{1E7C457A-66E9-4B8C-B69F-564E348D0F4A}" srcOrd="1" destOrd="0" presId="urn:microsoft.com/office/officeart/2005/8/layout/pyramid1"/>
    <dgm:cxn modelId="{40D8DECA-6648-496E-9560-2A003593FBC5}" type="presParOf" srcId="{B89ADB6B-AF35-43E1-993B-1AD82A679381}" destId="{8A74EE80-37ED-4772-8D56-75CCD7C21CD3}" srcOrd="2" destOrd="0" presId="urn:microsoft.com/office/officeart/2005/8/layout/pyramid1"/>
    <dgm:cxn modelId="{D143BCC2-3BAE-4159-AF1D-07A54B4BB498}" type="presParOf" srcId="{8A74EE80-37ED-4772-8D56-75CCD7C21CD3}" destId="{220AD7B4-390F-4136-997B-3A59335A4DA5}" srcOrd="0" destOrd="0" presId="urn:microsoft.com/office/officeart/2005/8/layout/pyramid1"/>
    <dgm:cxn modelId="{12893C5B-FCC2-4BA3-9DA6-AA73173A2619}" type="presParOf" srcId="{8A74EE80-37ED-4772-8D56-75CCD7C21CD3}" destId="{1C525F04-BAB4-4B81-88AC-9045A6818EE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FAABA08-1A16-4C46-8410-FB0D240FA798}" type="doc">
      <dgm:prSet loTypeId="urn:microsoft.com/office/officeart/2005/8/layout/funnel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97B8046E-A5FF-43C1-8117-E9A9C2658BF3}">
      <dgm:prSet phldrT="[Text]" custT="1"/>
      <dgm:spPr/>
      <dgm:t>
        <a:bodyPr/>
        <a:lstStyle/>
        <a:p>
          <a:r>
            <a:rPr lang="id-ID" sz="2800" dirty="0" smtClean="0">
              <a:latin typeface="Times New Roman" pitchFamily="18" charset="0"/>
              <a:cs typeface="Times New Roman" pitchFamily="18" charset="0"/>
            </a:rPr>
            <a:t>Verbod</a:t>
          </a:r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6216B5F2-3788-4AB4-9ED2-34D6A4D815DD}" type="parTrans" cxnId="{E03708C4-31D2-42B2-9231-40B13C92BD99}">
      <dgm:prSet/>
      <dgm:spPr/>
      <dgm:t>
        <a:bodyPr/>
        <a:lstStyle/>
        <a:p>
          <a:endParaRPr lang="id-ID"/>
        </a:p>
      </dgm:t>
    </dgm:pt>
    <dgm:pt modelId="{DF1A1AB2-FF5C-45F3-9B5F-D7B694423BBF}" type="sibTrans" cxnId="{E03708C4-31D2-42B2-9231-40B13C92BD99}">
      <dgm:prSet/>
      <dgm:spPr/>
      <dgm:t>
        <a:bodyPr/>
        <a:lstStyle/>
        <a:p>
          <a:endParaRPr lang="id-ID"/>
        </a:p>
      </dgm:t>
    </dgm:pt>
    <dgm:pt modelId="{2E56C7BF-7773-49D3-BF18-85BF6FEABDF2}">
      <dgm:prSet phldrT="[Text]" custT="1"/>
      <dgm:spPr/>
      <dgm:t>
        <a:bodyPr/>
        <a:lstStyle/>
        <a:p>
          <a:r>
            <a:rPr lang="id-ID" sz="2800" dirty="0" smtClean="0">
              <a:latin typeface="Times New Roman" pitchFamily="18" charset="0"/>
              <a:cs typeface="Times New Roman" pitchFamily="18" charset="0"/>
            </a:rPr>
            <a:t>Gebod</a:t>
          </a:r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95CBFF34-712A-4CDF-8321-729878A07E12}" type="parTrans" cxnId="{51BC8C3B-570A-433E-8844-F41C92F00453}">
      <dgm:prSet/>
      <dgm:spPr/>
      <dgm:t>
        <a:bodyPr/>
        <a:lstStyle/>
        <a:p>
          <a:endParaRPr lang="id-ID"/>
        </a:p>
      </dgm:t>
    </dgm:pt>
    <dgm:pt modelId="{6C0552C1-F081-45CC-93E5-60FA354D6E9D}" type="sibTrans" cxnId="{51BC8C3B-570A-433E-8844-F41C92F00453}">
      <dgm:prSet/>
      <dgm:spPr/>
      <dgm:t>
        <a:bodyPr/>
        <a:lstStyle/>
        <a:p>
          <a:endParaRPr lang="id-ID"/>
        </a:p>
      </dgm:t>
    </dgm:pt>
    <dgm:pt modelId="{37EC09C1-4FE1-48E2-B036-FD2FC88EA33B}">
      <dgm:prSet phldrT="[Text]" custT="1"/>
      <dgm:spPr/>
      <dgm:t>
        <a:bodyPr/>
        <a:lstStyle/>
        <a:p>
          <a:r>
            <a:rPr lang="id-ID" sz="2800" dirty="0" smtClean="0">
              <a:latin typeface="Times New Roman" pitchFamily="18" charset="0"/>
              <a:cs typeface="Times New Roman" pitchFamily="18" charset="0"/>
            </a:rPr>
            <a:t>Mogen</a:t>
          </a:r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50F557A1-F82A-44AE-A69E-150B50359CD4}" type="parTrans" cxnId="{6A45EC33-A3A4-45F6-AD2D-15FDADE83824}">
      <dgm:prSet/>
      <dgm:spPr/>
      <dgm:t>
        <a:bodyPr/>
        <a:lstStyle/>
        <a:p>
          <a:endParaRPr lang="id-ID"/>
        </a:p>
      </dgm:t>
    </dgm:pt>
    <dgm:pt modelId="{279BC07C-BA56-40A7-ACE6-38221F7C2FAC}" type="sibTrans" cxnId="{6A45EC33-A3A4-45F6-AD2D-15FDADE83824}">
      <dgm:prSet/>
      <dgm:spPr/>
      <dgm:t>
        <a:bodyPr/>
        <a:lstStyle/>
        <a:p>
          <a:endParaRPr lang="id-ID"/>
        </a:p>
      </dgm:t>
    </dgm:pt>
    <dgm:pt modelId="{7C84FBA9-7CDF-4AED-90CE-5376D89CC5A3}">
      <dgm:prSet phldrT="[Text]" custT="1"/>
      <dgm:spPr/>
      <dgm:t>
        <a:bodyPr/>
        <a:lstStyle/>
        <a:p>
          <a:r>
            <a:rPr lang="id-ID" sz="2800" b="1" dirty="0" smtClean="0">
              <a:latin typeface="Times New Roman" pitchFamily="18" charset="0"/>
              <a:cs typeface="Times New Roman" pitchFamily="18" charset="0"/>
            </a:rPr>
            <a:t>Isi Dan Sifat Kaedah Hukum</a:t>
          </a:r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3505DC7B-1EA5-47DA-88AF-B7C8616A7B16}" type="parTrans" cxnId="{161D886F-6285-4E4F-8879-BB81BE24B38F}">
      <dgm:prSet/>
      <dgm:spPr/>
      <dgm:t>
        <a:bodyPr/>
        <a:lstStyle/>
        <a:p>
          <a:endParaRPr lang="id-ID"/>
        </a:p>
      </dgm:t>
    </dgm:pt>
    <dgm:pt modelId="{0CDB3359-FB0E-445D-9537-BCB30301B0B5}" type="sibTrans" cxnId="{161D886F-6285-4E4F-8879-BB81BE24B38F}">
      <dgm:prSet/>
      <dgm:spPr/>
      <dgm:t>
        <a:bodyPr/>
        <a:lstStyle/>
        <a:p>
          <a:endParaRPr lang="id-ID"/>
        </a:p>
      </dgm:t>
    </dgm:pt>
    <dgm:pt modelId="{5A94CF38-4DD4-4E33-BBB3-A61A9F2601B4}" type="pres">
      <dgm:prSet presAssocID="{1FAABA08-1A16-4C46-8410-FB0D240FA798}" presName="Name0" presStyleCnt="0">
        <dgm:presLayoutVars>
          <dgm:chMax val="4"/>
          <dgm:resizeHandles val="exact"/>
        </dgm:presLayoutVars>
      </dgm:prSet>
      <dgm:spPr/>
    </dgm:pt>
    <dgm:pt modelId="{D250D277-4C72-4F5E-9CDD-D86BEFABEF07}" type="pres">
      <dgm:prSet presAssocID="{1FAABA08-1A16-4C46-8410-FB0D240FA798}" presName="ellipse" presStyleLbl="trBgShp" presStyleIdx="0" presStyleCnt="1"/>
      <dgm:spPr/>
    </dgm:pt>
    <dgm:pt modelId="{C2A33510-509A-4EB0-9040-47A6C4C700A3}" type="pres">
      <dgm:prSet presAssocID="{1FAABA08-1A16-4C46-8410-FB0D240FA798}" presName="arrow1" presStyleLbl="fgShp" presStyleIdx="0" presStyleCnt="1"/>
      <dgm:spPr/>
    </dgm:pt>
    <dgm:pt modelId="{747D779B-B97D-4DB9-B8D3-B3E1009F10A7}" type="pres">
      <dgm:prSet presAssocID="{1FAABA08-1A16-4C46-8410-FB0D240FA798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2D18B3A-5BBB-4231-8E94-044286594B88}" type="pres">
      <dgm:prSet presAssocID="{2E56C7BF-7773-49D3-BF18-85BF6FEABDF2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41D87F8-3B54-4125-BDB2-D1C088E8714F}" type="pres">
      <dgm:prSet presAssocID="{37EC09C1-4FE1-48E2-B036-FD2FC88EA33B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E3BB35F-727E-4C21-B460-149485EF0CFD}" type="pres">
      <dgm:prSet presAssocID="{7C84FBA9-7CDF-4AED-90CE-5376D89CC5A3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8229653-028E-403C-B7F6-1DD67677B7A2}" type="pres">
      <dgm:prSet presAssocID="{1FAABA08-1A16-4C46-8410-FB0D240FA798}" presName="funnel" presStyleLbl="trAlignAcc1" presStyleIdx="0" presStyleCnt="1" custLinFactNeighborX="906" custLinFactNeighborY="10"/>
      <dgm:spPr/>
    </dgm:pt>
  </dgm:ptLst>
  <dgm:cxnLst>
    <dgm:cxn modelId="{E03708C4-31D2-42B2-9231-40B13C92BD99}" srcId="{1FAABA08-1A16-4C46-8410-FB0D240FA798}" destId="{97B8046E-A5FF-43C1-8117-E9A9C2658BF3}" srcOrd="0" destOrd="0" parTransId="{6216B5F2-3788-4AB4-9ED2-34D6A4D815DD}" sibTransId="{DF1A1AB2-FF5C-45F3-9B5F-D7B694423BBF}"/>
    <dgm:cxn modelId="{75E97F8E-D9AD-4554-9A49-F93CEB9170CE}" type="presOf" srcId="{1FAABA08-1A16-4C46-8410-FB0D240FA798}" destId="{5A94CF38-4DD4-4E33-BBB3-A61A9F2601B4}" srcOrd="0" destOrd="0" presId="urn:microsoft.com/office/officeart/2005/8/layout/funnel1"/>
    <dgm:cxn modelId="{6A45EC33-A3A4-45F6-AD2D-15FDADE83824}" srcId="{1FAABA08-1A16-4C46-8410-FB0D240FA798}" destId="{37EC09C1-4FE1-48E2-B036-FD2FC88EA33B}" srcOrd="2" destOrd="0" parTransId="{50F557A1-F82A-44AE-A69E-150B50359CD4}" sibTransId="{279BC07C-BA56-40A7-ACE6-38221F7C2FAC}"/>
    <dgm:cxn modelId="{51BC8C3B-570A-433E-8844-F41C92F00453}" srcId="{1FAABA08-1A16-4C46-8410-FB0D240FA798}" destId="{2E56C7BF-7773-49D3-BF18-85BF6FEABDF2}" srcOrd="1" destOrd="0" parTransId="{95CBFF34-712A-4CDF-8321-729878A07E12}" sibTransId="{6C0552C1-F081-45CC-93E5-60FA354D6E9D}"/>
    <dgm:cxn modelId="{8E71B267-1443-437D-A1AC-F3CF19EA00C3}" type="presOf" srcId="{37EC09C1-4FE1-48E2-B036-FD2FC88EA33B}" destId="{F2D18B3A-5BBB-4231-8E94-044286594B88}" srcOrd="0" destOrd="0" presId="urn:microsoft.com/office/officeart/2005/8/layout/funnel1"/>
    <dgm:cxn modelId="{F8002AE6-8A0C-4126-AAAC-0C0877F06F74}" type="presOf" srcId="{2E56C7BF-7773-49D3-BF18-85BF6FEABDF2}" destId="{141D87F8-3B54-4125-BDB2-D1C088E8714F}" srcOrd="0" destOrd="0" presId="urn:microsoft.com/office/officeart/2005/8/layout/funnel1"/>
    <dgm:cxn modelId="{07A38B0C-DE3E-45EF-B081-7C33D52FC075}" type="presOf" srcId="{7C84FBA9-7CDF-4AED-90CE-5376D89CC5A3}" destId="{747D779B-B97D-4DB9-B8D3-B3E1009F10A7}" srcOrd="0" destOrd="0" presId="urn:microsoft.com/office/officeart/2005/8/layout/funnel1"/>
    <dgm:cxn modelId="{161D886F-6285-4E4F-8879-BB81BE24B38F}" srcId="{1FAABA08-1A16-4C46-8410-FB0D240FA798}" destId="{7C84FBA9-7CDF-4AED-90CE-5376D89CC5A3}" srcOrd="3" destOrd="0" parTransId="{3505DC7B-1EA5-47DA-88AF-B7C8616A7B16}" sibTransId="{0CDB3359-FB0E-445D-9537-BCB30301B0B5}"/>
    <dgm:cxn modelId="{9B9B86B3-D203-4C0E-A1D0-CFABB053DE3C}" type="presOf" srcId="{97B8046E-A5FF-43C1-8117-E9A9C2658BF3}" destId="{7E3BB35F-727E-4C21-B460-149485EF0CFD}" srcOrd="0" destOrd="0" presId="urn:microsoft.com/office/officeart/2005/8/layout/funnel1"/>
    <dgm:cxn modelId="{19123E0A-29F0-4D06-8934-B49E140D8F82}" type="presParOf" srcId="{5A94CF38-4DD4-4E33-BBB3-A61A9F2601B4}" destId="{D250D277-4C72-4F5E-9CDD-D86BEFABEF07}" srcOrd="0" destOrd="0" presId="urn:microsoft.com/office/officeart/2005/8/layout/funnel1"/>
    <dgm:cxn modelId="{DDBE82B7-3E64-4EB2-BF18-1D11C9DB715B}" type="presParOf" srcId="{5A94CF38-4DD4-4E33-BBB3-A61A9F2601B4}" destId="{C2A33510-509A-4EB0-9040-47A6C4C700A3}" srcOrd="1" destOrd="0" presId="urn:microsoft.com/office/officeart/2005/8/layout/funnel1"/>
    <dgm:cxn modelId="{7CF60654-B579-4D15-B130-EE8C3DB422A4}" type="presParOf" srcId="{5A94CF38-4DD4-4E33-BBB3-A61A9F2601B4}" destId="{747D779B-B97D-4DB9-B8D3-B3E1009F10A7}" srcOrd="2" destOrd="0" presId="urn:microsoft.com/office/officeart/2005/8/layout/funnel1"/>
    <dgm:cxn modelId="{6CDFD766-D008-4270-94C3-0F40BC6D20F0}" type="presParOf" srcId="{5A94CF38-4DD4-4E33-BBB3-A61A9F2601B4}" destId="{F2D18B3A-5BBB-4231-8E94-044286594B88}" srcOrd="3" destOrd="0" presId="urn:microsoft.com/office/officeart/2005/8/layout/funnel1"/>
    <dgm:cxn modelId="{0FEAAF70-166A-47D7-AEE6-C42919C74D46}" type="presParOf" srcId="{5A94CF38-4DD4-4E33-BBB3-A61A9F2601B4}" destId="{141D87F8-3B54-4125-BDB2-D1C088E8714F}" srcOrd="4" destOrd="0" presId="urn:microsoft.com/office/officeart/2005/8/layout/funnel1"/>
    <dgm:cxn modelId="{755DF7AF-327B-4603-A35F-D06D97175A67}" type="presParOf" srcId="{5A94CF38-4DD4-4E33-BBB3-A61A9F2601B4}" destId="{7E3BB35F-727E-4C21-B460-149485EF0CFD}" srcOrd="5" destOrd="0" presId="urn:microsoft.com/office/officeart/2005/8/layout/funnel1"/>
    <dgm:cxn modelId="{1D897DA7-E770-4D0E-AFED-6C4E9ECCEDC1}" type="presParOf" srcId="{5A94CF38-4DD4-4E33-BBB3-A61A9F2601B4}" destId="{18229653-028E-403C-B7F6-1DD67677B7A2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3927F1-68E6-473D-82FF-3D64F81FE23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8B2BC0F2-5666-4F7A-ACCB-2539CBECC04D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Perumusan Kaedah Hukum 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978A7E69-9941-48C1-B6D8-688DCF38BBC5}" type="parTrans" cxnId="{0843651A-9CDB-4DDF-8781-ED60B637B88A}">
      <dgm:prSet/>
      <dgm:spPr/>
      <dgm:t>
        <a:bodyPr/>
        <a:lstStyle/>
        <a:p>
          <a:endParaRPr lang="id-ID"/>
        </a:p>
      </dgm:t>
    </dgm:pt>
    <dgm:pt modelId="{500F64BB-2E1A-4A62-A56C-5C9B50F38FD8}" type="sibTrans" cxnId="{0843651A-9CDB-4DDF-8781-ED60B637B88A}">
      <dgm:prSet/>
      <dgm:spPr/>
      <dgm:t>
        <a:bodyPr/>
        <a:lstStyle/>
        <a:p>
          <a:endParaRPr lang="id-ID"/>
        </a:p>
      </dgm:t>
    </dgm:pt>
    <dgm:pt modelId="{F145E46E-5436-4165-979E-BB82AEE43B17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Pandangan Hipotetis Atau Bersyarat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1895E4A9-3271-4B25-8577-A83832C6A5D9}" type="parTrans" cxnId="{BFD4EED4-7BD8-461F-AD2F-1A58D36931B7}">
      <dgm:prSet/>
      <dgm:spPr/>
      <dgm:t>
        <a:bodyPr/>
        <a:lstStyle/>
        <a:p>
          <a:endParaRPr lang="id-ID" sz="2000" dirty="0">
            <a:latin typeface="Times New Roman" pitchFamily="18" charset="0"/>
            <a:cs typeface="Times New Roman" pitchFamily="18" charset="0"/>
          </a:endParaRPr>
        </a:p>
      </dgm:t>
    </dgm:pt>
    <dgm:pt modelId="{AF0381BD-91C0-4FF8-90D3-A52D35DBD3AF}" type="sibTrans" cxnId="{BFD4EED4-7BD8-461F-AD2F-1A58D36931B7}">
      <dgm:prSet/>
      <dgm:spPr/>
      <dgm:t>
        <a:bodyPr/>
        <a:lstStyle/>
        <a:p>
          <a:endParaRPr lang="id-ID"/>
        </a:p>
      </dgm:t>
    </dgm:pt>
    <dgm:pt modelId="{046D9032-BA21-4420-9BB6-A2285EFF50AE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Suatu Kondisi Tertentu 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AC118F93-8812-40F9-B91A-962FE7FD070F}" type="parTrans" cxnId="{0BD2C4D9-9399-4C72-B846-F006E75D133E}">
      <dgm:prSet/>
      <dgm:spPr/>
      <dgm:t>
        <a:bodyPr/>
        <a:lstStyle/>
        <a:p>
          <a:endParaRPr lang="id-ID" sz="2000" dirty="0">
            <a:latin typeface="Times New Roman" pitchFamily="18" charset="0"/>
            <a:cs typeface="Times New Roman" pitchFamily="18" charset="0"/>
          </a:endParaRPr>
        </a:p>
      </dgm:t>
    </dgm:pt>
    <dgm:pt modelId="{F7C2CA35-6864-4FF2-B192-E2D18DA6FCB7}" type="sibTrans" cxnId="{0BD2C4D9-9399-4C72-B846-F006E75D133E}">
      <dgm:prSet/>
      <dgm:spPr/>
      <dgm:t>
        <a:bodyPr/>
        <a:lstStyle/>
        <a:p>
          <a:endParaRPr lang="id-ID"/>
        </a:p>
      </dgm:t>
    </dgm:pt>
    <dgm:pt modelId="{C11CB184-EFB5-4ED0-9378-428902442D4C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Konsekuensi Tertentu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C653B37B-3312-4340-9C83-EC3E027BC051}" type="parTrans" cxnId="{704E5702-2544-4F22-A054-2157E1DF176C}">
      <dgm:prSet/>
      <dgm:spPr/>
      <dgm:t>
        <a:bodyPr/>
        <a:lstStyle/>
        <a:p>
          <a:endParaRPr lang="id-ID" sz="2000" dirty="0">
            <a:latin typeface="Times New Roman" pitchFamily="18" charset="0"/>
            <a:cs typeface="Times New Roman" pitchFamily="18" charset="0"/>
          </a:endParaRPr>
        </a:p>
      </dgm:t>
    </dgm:pt>
    <dgm:pt modelId="{05B5DDA9-79EA-4679-ACC7-EEDB6431E971}" type="sibTrans" cxnId="{704E5702-2544-4F22-A054-2157E1DF176C}">
      <dgm:prSet/>
      <dgm:spPr/>
      <dgm:t>
        <a:bodyPr/>
        <a:lstStyle/>
        <a:p>
          <a:endParaRPr lang="id-ID"/>
        </a:p>
      </dgm:t>
    </dgm:pt>
    <dgm:pt modelId="{4F12ECBE-AD81-42A1-9D9A-F74630DCFD02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Pandangan Katagoris 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EB88CE0B-F4BF-4020-890E-6F2DDB1117FE}" type="parTrans" cxnId="{0BE0D04A-8AF5-41BA-8DD0-19782746B569}">
      <dgm:prSet/>
      <dgm:spPr/>
      <dgm:t>
        <a:bodyPr/>
        <a:lstStyle/>
        <a:p>
          <a:endParaRPr lang="id-ID" sz="2000" dirty="0">
            <a:latin typeface="Times New Roman" pitchFamily="18" charset="0"/>
            <a:cs typeface="Times New Roman" pitchFamily="18" charset="0"/>
          </a:endParaRPr>
        </a:p>
      </dgm:t>
    </dgm:pt>
    <dgm:pt modelId="{414E1DD9-72DE-4DB1-80B8-B1FD500236D2}" type="sibTrans" cxnId="{0BE0D04A-8AF5-41BA-8DD0-19782746B569}">
      <dgm:prSet/>
      <dgm:spPr/>
      <dgm:t>
        <a:bodyPr/>
        <a:lstStyle/>
        <a:p>
          <a:endParaRPr lang="id-ID"/>
        </a:p>
      </dgm:t>
    </dgm:pt>
    <dgm:pt modelId="{EE447AF9-7BBE-447E-8DDC-34375CB9CF29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Dari Berbagai Pasal Undang-undang Dapat Ditemukan Adanya Pasal-pasal Yang Tidak Menunjukkan Hubungan Kondisi Dan Konsekuensi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1E0BD979-987F-493A-8D4B-75BFEDB91AAE}" type="parTrans" cxnId="{B3B3FEB3-0093-41C9-8AE2-897E1AA68A64}">
      <dgm:prSet/>
      <dgm:spPr/>
      <dgm:t>
        <a:bodyPr/>
        <a:lstStyle/>
        <a:p>
          <a:endParaRPr lang="id-ID" sz="2000" dirty="0">
            <a:latin typeface="Times New Roman" pitchFamily="18" charset="0"/>
            <a:cs typeface="Times New Roman" pitchFamily="18" charset="0"/>
          </a:endParaRPr>
        </a:p>
      </dgm:t>
    </dgm:pt>
    <dgm:pt modelId="{0122258D-0510-42C3-88A2-0945530D13E5}" type="sibTrans" cxnId="{B3B3FEB3-0093-41C9-8AE2-897E1AA68A64}">
      <dgm:prSet/>
      <dgm:spPr/>
      <dgm:t>
        <a:bodyPr/>
        <a:lstStyle/>
        <a:p>
          <a:endParaRPr lang="id-ID"/>
        </a:p>
      </dgm:t>
    </dgm:pt>
    <dgm:pt modelId="{B92867C6-DADC-4C6A-9DD3-4455994F8B55}" type="pres">
      <dgm:prSet presAssocID="{783927F1-68E6-473D-82FF-3D64F81FE23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C2B7041-E74F-4E08-A663-CD4C189BC12E}" type="pres">
      <dgm:prSet presAssocID="{8B2BC0F2-5666-4F7A-ACCB-2539CBECC04D}" presName="hierRoot1" presStyleCnt="0"/>
      <dgm:spPr/>
    </dgm:pt>
    <dgm:pt modelId="{1D7CE971-1DAE-4393-9280-84013A32D6BD}" type="pres">
      <dgm:prSet presAssocID="{8B2BC0F2-5666-4F7A-ACCB-2539CBECC04D}" presName="composite" presStyleCnt="0"/>
      <dgm:spPr/>
    </dgm:pt>
    <dgm:pt modelId="{9EEF93F6-7F85-4720-B32D-62A8D4A7B142}" type="pres">
      <dgm:prSet presAssocID="{8B2BC0F2-5666-4F7A-ACCB-2539CBECC04D}" presName="background" presStyleLbl="node0" presStyleIdx="0" presStyleCnt="1"/>
      <dgm:spPr/>
    </dgm:pt>
    <dgm:pt modelId="{35F33DE8-4458-4FD9-9103-91CF9A4165B7}" type="pres">
      <dgm:prSet presAssocID="{8B2BC0F2-5666-4F7A-ACCB-2539CBECC04D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C8DC6EB1-36F9-4A10-B3F8-0F4B03018F5F}" type="pres">
      <dgm:prSet presAssocID="{8B2BC0F2-5666-4F7A-ACCB-2539CBECC04D}" presName="hierChild2" presStyleCnt="0"/>
      <dgm:spPr/>
    </dgm:pt>
    <dgm:pt modelId="{7D7CB65E-F700-42E2-8FC3-0D0D787EB00F}" type="pres">
      <dgm:prSet presAssocID="{1895E4A9-3271-4B25-8577-A83832C6A5D9}" presName="Name10" presStyleLbl="parChTrans1D2" presStyleIdx="0" presStyleCnt="2"/>
      <dgm:spPr/>
    </dgm:pt>
    <dgm:pt modelId="{06F83452-F444-4E34-B256-0D6A2DC2AC68}" type="pres">
      <dgm:prSet presAssocID="{F145E46E-5436-4165-979E-BB82AEE43B17}" presName="hierRoot2" presStyleCnt="0"/>
      <dgm:spPr/>
    </dgm:pt>
    <dgm:pt modelId="{780CC78D-B969-43BD-9C26-87730F05DA09}" type="pres">
      <dgm:prSet presAssocID="{F145E46E-5436-4165-979E-BB82AEE43B17}" presName="composite2" presStyleCnt="0"/>
      <dgm:spPr/>
    </dgm:pt>
    <dgm:pt modelId="{C284E675-E200-4C44-A77B-2DE93EA87FF7}" type="pres">
      <dgm:prSet presAssocID="{F145E46E-5436-4165-979E-BB82AEE43B17}" presName="background2" presStyleLbl="node2" presStyleIdx="0" presStyleCnt="2"/>
      <dgm:spPr/>
    </dgm:pt>
    <dgm:pt modelId="{D718146D-09E2-4603-B39F-7FF00D6B5C7C}" type="pres">
      <dgm:prSet presAssocID="{F145E46E-5436-4165-979E-BB82AEE43B17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89BC2687-64EB-46F8-B31B-33C8E2BF8330}" type="pres">
      <dgm:prSet presAssocID="{F145E46E-5436-4165-979E-BB82AEE43B17}" presName="hierChild3" presStyleCnt="0"/>
      <dgm:spPr/>
    </dgm:pt>
    <dgm:pt modelId="{332A7A36-13DB-43B1-8FBC-DA4B8D981630}" type="pres">
      <dgm:prSet presAssocID="{AC118F93-8812-40F9-B91A-962FE7FD070F}" presName="Name17" presStyleLbl="parChTrans1D3" presStyleIdx="0" presStyleCnt="3"/>
      <dgm:spPr/>
    </dgm:pt>
    <dgm:pt modelId="{6D39E745-0198-4238-9119-45D3D33ECDA7}" type="pres">
      <dgm:prSet presAssocID="{046D9032-BA21-4420-9BB6-A2285EFF50AE}" presName="hierRoot3" presStyleCnt="0"/>
      <dgm:spPr/>
    </dgm:pt>
    <dgm:pt modelId="{BF53DD8F-F9FF-4E1E-97EB-3C4771D70A0F}" type="pres">
      <dgm:prSet presAssocID="{046D9032-BA21-4420-9BB6-A2285EFF50AE}" presName="composite3" presStyleCnt="0"/>
      <dgm:spPr/>
    </dgm:pt>
    <dgm:pt modelId="{5EBB81DA-0A80-45A5-A978-7F920D2DF3F6}" type="pres">
      <dgm:prSet presAssocID="{046D9032-BA21-4420-9BB6-A2285EFF50AE}" presName="background3" presStyleLbl="node3" presStyleIdx="0" presStyleCnt="3"/>
      <dgm:spPr/>
    </dgm:pt>
    <dgm:pt modelId="{B33327C2-5888-452A-9FDB-F497EEB1533C}" type="pres">
      <dgm:prSet presAssocID="{046D9032-BA21-4420-9BB6-A2285EFF50AE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590CCE66-0A92-4F0D-9A69-330201C4CBA5}" type="pres">
      <dgm:prSet presAssocID="{046D9032-BA21-4420-9BB6-A2285EFF50AE}" presName="hierChild4" presStyleCnt="0"/>
      <dgm:spPr/>
    </dgm:pt>
    <dgm:pt modelId="{E8D7B815-CBAC-49F8-A767-797D300B53D5}" type="pres">
      <dgm:prSet presAssocID="{C653B37B-3312-4340-9C83-EC3E027BC051}" presName="Name17" presStyleLbl="parChTrans1D3" presStyleIdx="1" presStyleCnt="3"/>
      <dgm:spPr/>
    </dgm:pt>
    <dgm:pt modelId="{B286C7BA-7638-4D2F-8F4B-0EBBA5A24B23}" type="pres">
      <dgm:prSet presAssocID="{C11CB184-EFB5-4ED0-9378-428902442D4C}" presName="hierRoot3" presStyleCnt="0"/>
      <dgm:spPr/>
    </dgm:pt>
    <dgm:pt modelId="{A92357DE-83D5-4BB6-B3EE-1430F7D5F5A4}" type="pres">
      <dgm:prSet presAssocID="{C11CB184-EFB5-4ED0-9378-428902442D4C}" presName="composite3" presStyleCnt="0"/>
      <dgm:spPr/>
    </dgm:pt>
    <dgm:pt modelId="{DB8B5749-6D25-4D26-8F01-7CF0C2990893}" type="pres">
      <dgm:prSet presAssocID="{C11CB184-EFB5-4ED0-9378-428902442D4C}" presName="background3" presStyleLbl="node3" presStyleIdx="1" presStyleCnt="3"/>
      <dgm:spPr/>
    </dgm:pt>
    <dgm:pt modelId="{386B0920-C45C-4222-A266-65EC749DF153}" type="pres">
      <dgm:prSet presAssocID="{C11CB184-EFB5-4ED0-9378-428902442D4C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2EF37FC1-F7F1-4C8F-87AA-FAAA91754ABC}" type="pres">
      <dgm:prSet presAssocID="{C11CB184-EFB5-4ED0-9378-428902442D4C}" presName="hierChild4" presStyleCnt="0"/>
      <dgm:spPr/>
    </dgm:pt>
    <dgm:pt modelId="{0FBA88D9-C155-4EF1-B29E-7AE85DDC3826}" type="pres">
      <dgm:prSet presAssocID="{EB88CE0B-F4BF-4020-890E-6F2DDB1117FE}" presName="Name10" presStyleLbl="parChTrans1D2" presStyleIdx="1" presStyleCnt="2"/>
      <dgm:spPr/>
    </dgm:pt>
    <dgm:pt modelId="{6A5E1EC0-D0C3-45FD-983E-18DBBC13E31E}" type="pres">
      <dgm:prSet presAssocID="{4F12ECBE-AD81-42A1-9D9A-F74630DCFD02}" presName="hierRoot2" presStyleCnt="0"/>
      <dgm:spPr/>
    </dgm:pt>
    <dgm:pt modelId="{2589D426-259C-4756-BC9D-E79743A5901D}" type="pres">
      <dgm:prSet presAssocID="{4F12ECBE-AD81-42A1-9D9A-F74630DCFD02}" presName="composite2" presStyleCnt="0"/>
      <dgm:spPr/>
    </dgm:pt>
    <dgm:pt modelId="{3AA8AB84-9AA8-406F-B753-9B756104455D}" type="pres">
      <dgm:prSet presAssocID="{4F12ECBE-AD81-42A1-9D9A-F74630DCFD02}" presName="background2" presStyleLbl="node2" presStyleIdx="1" presStyleCnt="2"/>
      <dgm:spPr/>
    </dgm:pt>
    <dgm:pt modelId="{8C29ADDC-B6CE-4326-A24E-3922BFB69801}" type="pres">
      <dgm:prSet presAssocID="{4F12ECBE-AD81-42A1-9D9A-F74630DCFD0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07FBB379-F60B-4967-AEF8-D38C74E9A95E}" type="pres">
      <dgm:prSet presAssocID="{4F12ECBE-AD81-42A1-9D9A-F74630DCFD02}" presName="hierChild3" presStyleCnt="0"/>
      <dgm:spPr/>
    </dgm:pt>
    <dgm:pt modelId="{21BE7CB1-6A5B-4103-9ADA-A54B8007A7DC}" type="pres">
      <dgm:prSet presAssocID="{1E0BD979-987F-493A-8D4B-75BFEDB91AAE}" presName="Name17" presStyleLbl="parChTrans1D3" presStyleIdx="2" presStyleCnt="3"/>
      <dgm:spPr/>
    </dgm:pt>
    <dgm:pt modelId="{08FD32D0-0D75-40DE-B7DE-3F6A5FF38C3F}" type="pres">
      <dgm:prSet presAssocID="{EE447AF9-7BBE-447E-8DDC-34375CB9CF29}" presName="hierRoot3" presStyleCnt="0"/>
      <dgm:spPr/>
    </dgm:pt>
    <dgm:pt modelId="{25BDC3A7-65B0-4439-8B83-1F14405FF96D}" type="pres">
      <dgm:prSet presAssocID="{EE447AF9-7BBE-447E-8DDC-34375CB9CF29}" presName="composite3" presStyleCnt="0"/>
      <dgm:spPr/>
    </dgm:pt>
    <dgm:pt modelId="{D9A1EFE5-2CBF-4FFB-8AC0-CEB6B942B38F}" type="pres">
      <dgm:prSet presAssocID="{EE447AF9-7BBE-447E-8DDC-34375CB9CF29}" presName="background3" presStyleLbl="node3" presStyleIdx="2" presStyleCnt="3"/>
      <dgm:spPr/>
    </dgm:pt>
    <dgm:pt modelId="{E6348E1F-9932-4FE3-A155-DB0F5E1AD891}" type="pres">
      <dgm:prSet presAssocID="{EE447AF9-7BBE-447E-8DDC-34375CB9CF29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C8602754-CA5E-45DB-B20C-74549A0548A7}" type="pres">
      <dgm:prSet presAssocID="{EE447AF9-7BBE-447E-8DDC-34375CB9CF29}" presName="hierChild4" presStyleCnt="0"/>
      <dgm:spPr/>
    </dgm:pt>
  </dgm:ptLst>
  <dgm:cxnLst>
    <dgm:cxn modelId="{DC15C1A0-DA6E-4878-9806-6EFB0090C355}" type="presOf" srcId="{EB88CE0B-F4BF-4020-890E-6F2DDB1117FE}" destId="{0FBA88D9-C155-4EF1-B29E-7AE85DDC3826}" srcOrd="0" destOrd="0" presId="urn:microsoft.com/office/officeart/2005/8/layout/hierarchy1"/>
    <dgm:cxn modelId="{9891F654-5BE9-47B1-A5E5-374FEA4E1DAA}" type="presOf" srcId="{AC118F93-8812-40F9-B91A-962FE7FD070F}" destId="{332A7A36-13DB-43B1-8FBC-DA4B8D981630}" srcOrd="0" destOrd="0" presId="urn:microsoft.com/office/officeart/2005/8/layout/hierarchy1"/>
    <dgm:cxn modelId="{B5C89E0C-2CDF-4DF6-BA5C-CEE320D9A9E7}" type="presOf" srcId="{1E0BD979-987F-493A-8D4B-75BFEDB91AAE}" destId="{21BE7CB1-6A5B-4103-9ADA-A54B8007A7DC}" srcOrd="0" destOrd="0" presId="urn:microsoft.com/office/officeart/2005/8/layout/hierarchy1"/>
    <dgm:cxn modelId="{0E245D0F-0F8E-425B-909E-1648063D3DF6}" type="presOf" srcId="{046D9032-BA21-4420-9BB6-A2285EFF50AE}" destId="{B33327C2-5888-452A-9FDB-F497EEB1533C}" srcOrd="0" destOrd="0" presId="urn:microsoft.com/office/officeart/2005/8/layout/hierarchy1"/>
    <dgm:cxn modelId="{AF4D8E82-0C82-458B-A4D2-5AEFA862126E}" type="presOf" srcId="{EE447AF9-7BBE-447E-8DDC-34375CB9CF29}" destId="{E6348E1F-9932-4FE3-A155-DB0F5E1AD891}" srcOrd="0" destOrd="0" presId="urn:microsoft.com/office/officeart/2005/8/layout/hierarchy1"/>
    <dgm:cxn modelId="{0DD0CED0-CE23-47D0-A516-0BDA57E68D09}" type="presOf" srcId="{1895E4A9-3271-4B25-8577-A83832C6A5D9}" destId="{7D7CB65E-F700-42E2-8FC3-0D0D787EB00F}" srcOrd="0" destOrd="0" presId="urn:microsoft.com/office/officeart/2005/8/layout/hierarchy1"/>
    <dgm:cxn modelId="{4A3DAAF9-38B5-449E-94FD-8F78B9CE5C4E}" type="presOf" srcId="{8B2BC0F2-5666-4F7A-ACCB-2539CBECC04D}" destId="{35F33DE8-4458-4FD9-9103-91CF9A4165B7}" srcOrd="0" destOrd="0" presId="urn:microsoft.com/office/officeart/2005/8/layout/hierarchy1"/>
    <dgm:cxn modelId="{C5B59A81-51CC-43F9-9A50-049E8E668380}" type="presOf" srcId="{C653B37B-3312-4340-9C83-EC3E027BC051}" destId="{E8D7B815-CBAC-49F8-A767-797D300B53D5}" srcOrd="0" destOrd="0" presId="urn:microsoft.com/office/officeart/2005/8/layout/hierarchy1"/>
    <dgm:cxn modelId="{0BD2C4D9-9399-4C72-B846-F006E75D133E}" srcId="{F145E46E-5436-4165-979E-BB82AEE43B17}" destId="{046D9032-BA21-4420-9BB6-A2285EFF50AE}" srcOrd="0" destOrd="0" parTransId="{AC118F93-8812-40F9-B91A-962FE7FD070F}" sibTransId="{F7C2CA35-6864-4FF2-B192-E2D18DA6FCB7}"/>
    <dgm:cxn modelId="{4E397BB3-1622-4655-B49F-BBE2ED71908E}" type="presOf" srcId="{783927F1-68E6-473D-82FF-3D64F81FE23C}" destId="{B92867C6-DADC-4C6A-9DD3-4455994F8B55}" srcOrd="0" destOrd="0" presId="urn:microsoft.com/office/officeart/2005/8/layout/hierarchy1"/>
    <dgm:cxn modelId="{42F94F57-683E-4D93-9100-F9A6FA6FBB12}" type="presOf" srcId="{C11CB184-EFB5-4ED0-9378-428902442D4C}" destId="{386B0920-C45C-4222-A266-65EC749DF153}" srcOrd="0" destOrd="0" presId="urn:microsoft.com/office/officeart/2005/8/layout/hierarchy1"/>
    <dgm:cxn modelId="{0843651A-9CDB-4DDF-8781-ED60B637B88A}" srcId="{783927F1-68E6-473D-82FF-3D64F81FE23C}" destId="{8B2BC0F2-5666-4F7A-ACCB-2539CBECC04D}" srcOrd="0" destOrd="0" parTransId="{978A7E69-9941-48C1-B6D8-688DCF38BBC5}" sibTransId="{500F64BB-2E1A-4A62-A56C-5C9B50F38FD8}"/>
    <dgm:cxn modelId="{704E5702-2544-4F22-A054-2157E1DF176C}" srcId="{F145E46E-5436-4165-979E-BB82AEE43B17}" destId="{C11CB184-EFB5-4ED0-9378-428902442D4C}" srcOrd="1" destOrd="0" parTransId="{C653B37B-3312-4340-9C83-EC3E027BC051}" sibTransId="{05B5DDA9-79EA-4679-ACC7-EEDB6431E971}"/>
    <dgm:cxn modelId="{B9CED0E8-9643-47F2-865C-716648BDA73D}" type="presOf" srcId="{F145E46E-5436-4165-979E-BB82AEE43B17}" destId="{D718146D-09E2-4603-B39F-7FF00D6B5C7C}" srcOrd="0" destOrd="0" presId="urn:microsoft.com/office/officeart/2005/8/layout/hierarchy1"/>
    <dgm:cxn modelId="{FAA2C6B5-4B9C-4FBC-AF76-7107742A60B6}" type="presOf" srcId="{4F12ECBE-AD81-42A1-9D9A-F74630DCFD02}" destId="{8C29ADDC-B6CE-4326-A24E-3922BFB69801}" srcOrd="0" destOrd="0" presId="urn:microsoft.com/office/officeart/2005/8/layout/hierarchy1"/>
    <dgm:cxn modelId="{BFD4EED4-7BD8-461F-AD2F-1A58D36931B7}" srcId="{8B2BC0F2-5666-4F7A-ACCB-2539CBECC04D}" destId="{F145E46E-5436-4165-979E-BB82AEE43B17}" srcOrd="0" destOrd="0" parTransId="{1895E4A9-3271-4B25-8577-A83832C6A5D9}" sibTransId="{AF0381BD-91C0-4FF8-90D3-A52D35DBD3AF}"/>
    <dgm:cxn modelId="{B3B3FEB3-0093-41C9-8AE2-897E1AA68A64}" srcId="{4F12ECBE-AD81-42A1-9D9A-F74630DCFD02}" destId="{EE447AF9-7BBE-447E-8DDC-34375CB9CF29}" srcOrd="0" destOrd="0" parTransId="{1E0BD979-987F-493A-8D4B-75BFEDB91AAE}" sibTransId="{0122258D-0510-42C3-88A2-0945530D13E5}"/>
    <dgm:cxn modelId="{0BE0D04A-8AF5-41BA-8DD0-19782746B569}" srcId="{8B2BC0F2-5666-4F7A-ACCB-2539CBECC04D}" destId="{4F12ECBE-AD81-42A1-9D9A-F74630DCFD02}" srcOrd="1" destOrd="0" parTransId="{EB88CE0B-F4BF-4020-890E-6F2DDB1117FE}" sibTransId="{414E1DD9-72DE-4DB1-80B8-B1FD500236D2}"/>
    <dgm:cxn modelId="{B46BF641-B5C0-4C16-9A51-29DC6DE087F2}" type="presParOf" srcId="{B92867C6-DADC-4C6A-9DD3-4455994F8B55}" destId="{EC2B7041-E74F-4E08-A663-CD4C189BC12E}" srcOrd="0" destOrd="0" presId="urn:microsoft.com/office/officeart/2005/8/layout/hierarchy1"/>
    <dgm:cxn modelId="{84207D3C-E8B9-4C18-8E06-1DAA1D7042FE}" type="presParOf" srcId="{EC2B7041-E74F-4E08-A663-CD4C189BC12E}" destId="{1D7CE971-1DAE-4393-9280-84013A32D6BD}" srcOrd="0" destOrd="0" presId="urn:microsoft.com/office/officeart/2005/8/layout/hierarchy1"/>
    <dgm:cxn modelId="{4016C1D7-18C2-4A3C-9433-1DF20ABAD56E}" type="presParOf" srcId="{1D7CE971-1DAE-4393-9280-84013A32D6BD}" destId="{9EEF93F6-7F85-4720-B32D-62A8D4A7B142}" srcOrd="0" destOrd="0" presId="urn:microsoft.com/office/officeart/2005/8/layout/hierarchy1"/>
    <dgm:cxn modelId="{7046F593-90AE-4E1D-9A36-131A471D40C0}" type="presParOf" srcId="{1D7CE971-1DAE-4393-9280-84013A32D6BD}" destId="{35F33DE8-4458-4FD9-9103-91CF9A4165B7}" srcOrd="1" destOrd="0" presId="urn:microsoft.com/office/officeart/2005/8/layout/hierarchy1"/>
    <dgm:cxn modelId="{3AA5DBA2-7471-4AC6-A11C-B01A5A5F3ADC}" type="presParOf" srcId="{EC2B7041-E74F-4E08-A663-CD4C189BC12E}" destId="{C8DC6EB1-36F9-4A10-B3F8-0F4B03018F5F}" srcOrd="1" destOrd="0" presId="urn:microsoft.com/office/officeart/2005/8/layout/hierarchy1"/>
    <dgm:cxn modelId="{C00AD830-7210-4C24-9111-5DC851B6DF33}" type="presParOf" srcId="{C8DC6EB1-36F9-4A10-B3F8-0F4B03018F5F}" destId="{7D7CB65E-F700-42E2-8FC3-0D0D787EB00F}" srcOrd="0" destOrd="0" presId="urn:microsoft.com/office/officeart/2005/8/layout/hierarchy1"/>
    <dgm:cxn modelId="{55291E89-952F-45B6-BAC8-EC253BCAE0FC}" type="presParOf" srcId="{C8DC6EB1-36F9-4A10-B3F8-0F4B03018F5F}" destId="{06F83452-F444-4E34-B256-0D6A2DC2AC68}" srcOrd="1" destOrd="0" presId="urn:microsoft.com/office/officeart/2005/8/layout/hierarchy1"/>
    <dgm:cxn modelId="{9E3A26FB-E148-4460-91EF-C183B0046E0D}" type="presParOf" srcId="{06F83452-F444-4E34-B256-0D6A2DC2AC68}" destId="{780CC78D-B969-43BD-9C26-87730F05DA09}" srcOrd="0" destOrd="0" presId="urn:microsoft.com/office/officeart/2005/8/layout/hierarchy1"/>
    <dgm:cxn modelId="{1C01A35A-BDB4-48C7-809A-A11B158AA1FE}" type="presParOf" srcId="{780CC78D-B969-43BD-9C26-87730F05DA09}" destId="{C284E675-E200-4C44-A77B-2DE93EA87FF7}" srcOrd="0" destOrd="0" presId="urn:microsoft.com/office/officeart/2005/8/layout/hierarchy1"/>
    <dgm:cxn modelId="{BCBA6096-94B3-4C81-9639-2340D91DB150}" type="presParOf" srcId="{780CC78D-B969-43BD-9C26-87730F05DA09}" destId="{D718146D-09E2-4603-B39F-7FF00D6B5C7C}" srcOrd="1" destOrd="0" presId="urn:microsoft.com/office/officeart/2005/8/layout/hierarchy1"/>
    <dgm:cxn modelId="{CD25C1ED-7C74-43E3-BEA7-D99C77FFFF27}" type="presParOf" srcId="{06F83452-F444-4E34-B256-0D6A2DC2AC68}" destId="{89BC2687-64EB-46F8-B31B-33C8E2BF8330}" srcOrd="1" destOrd="0" presId="urn:microsoft.com/office/officeart/2005/8/layout/hierarchy1"/>
    <dgm:cxn modelId="{D8D46B7D-60A4-4F50-9C3C-2BB88A9C0E84}" type="presParOf" srcId="{89BC2687-64EB-46F8-B31B-33C8E2BF8330}" destId="{332A7A36-13DB-43B1-8FBC-DA4B8D981630}" srcOrd="0" destOrd="0" presId="urn:microsoft.com/office/officeart/2005/8/layout/hierarchy1"/>
    <dgm:cxn modelId="{B803FB3F-1F84-40ED-9C4D-6D1C1169F159}" type="presParOf" srcId="{89BC2687-64EB-46F8-B31B-33C8E2BF8330}" destId="{6D39E745-0198-4238-9119-45D3D33ECDA7}" srcOrd="1" destOrd="0" presId="urn:microsoft.com/office/officeart/2005/8/layout/hierarchy1"/>
    <dgm:cxn modelId="{5EA5760A-0177-4A57-AC90-FE3F8264CC39}" type="presParOf" srcId="{6D39E745-0198-4238-9119-45D3D33ECDA7}" destId="{BF53DD8F-F9FF-4E1E-97EB-3C4771D70A0F}" srcOrd="0" destOrd="0" presId="urn:microsoft.com/office/officeart/2005/8/layout/hierarchy1"/>
    <dgm:cxn modelId="{C14AA6AF-3A2D-402D-AC14-F088BFE7EF67}" type="presParOf" srcId="{BF53DD8F-F9FF-4E1E-97EB-3C4771D70A0F}" destId="{5EBB81DA-0A80-45A5-A978-7F920D2DF3F6}" srcOrd="0" destOrd="0" presId="urn:microsoft.com/office/officeart/2005/8/layout/hierarchy1"/>
    <dgm:cxn modelId="{A7F62376-F66F-4F04-94A8-A3FE4D2F8FD9}" type="presParOf" srcId="{BF53DD8F-F9FF-4E1E-97EB-3C4771D70A0F}" destId="{B33327C2-5888-452A-9FDB-F497EEB1533C}" srcOrd="1" destOrd="0" presId="urn:microsoft.com/office/officeart/2005/8/layout/hierarchy1"/>
    <dgm:cxn modelId="{AE35E319-D394-4611-B227-F575FFB782AE}" type="presParOf" srcId="{6D39E745-0198-4238-9119-45D3D33ECDA7}" destId="{590CCE66-0A92-4F0D-9A69-330201C4CBA5}" srcOrd="1" destOrd="0" presId="urn:microsoft.com/office/officeart/2005/8/layout/hierarchy1"/>
    <dgm:cxn modelId="{72B2A52E-BEF9-4F00-B6B6-A43B87F90BB5}" type="presParOf" srcId="{89BC2687-64EB-46F8-B31B-33C8E2BF8330}" destId="{E8D7B815-CBAC-49F8-A767-797D300B53D5}" srcOrd="2" destOrd="0" presId="urn:microsoft.com/office/officeart/2005/8/layout/hierarchy1"/>
    <dgm:cxn modelId="{CC25720D-8684-4EAA-B785-2E0352217C6C}" type="presParOf" srcId="{89BC2687-64EB-46F8-B31B-33C8E2BF8330}" destId="{B286C7BA-7638-4D2F-8F4B-0EBBA5A24B23}" srcOrd="3" destOrd="0" presId="urn:microsoft.com/office/officeart/2005/8/layout/hierarchy1"/>
    <dgm:cxn modelId="{C1C084CA-9D77-4CD1-87B4-A843A445C8F1}" type="presParOf" srcId="{B286C7BA-7638-4D2F-8F4B-0EBBA5A24B23}" destId="{A92357DE-83D5-4BB6-B3EE-1430F7D5F5A4}" srcOrd="0" destOrd="0" presId="urn:microsoft.com/office/officeart/2005/8/layout/hierarchy1"/>
    <dgm:cxn modelId="{1C752B0F-8DF8-42F5-9D05-B3CCBBEE464F}" type="presParOf" srcId="{A92357DE-83D5-4BB6-B3EE-1430F7D5F5A4}" destId="{DB8B5749-6D25-4D26-8F01-7CF0C2990893}" srcOrd="0" destOrd="0" presId="urn:microsoft.com/office/officeart/2005/8/layout/hierarchy1"/>
    <dgm:cxn modelId="{6B0E572E-0A8B-46FE-9409-9EBE34BC5F5A}" type="presParOf" srcId="{A92357DE-83D5-4BB6-B3EE-1430F7D5F5A4}" destId="{386B0920-C45C-4222-A266-65EC749DF153}" srcOrd="1" destOrd="0" presId="urn:microsoft.com/office/officeart/2005/8/layout/hierarchy1"/>
    <dgm:cxn modelId="{8222AD3A-78D6-4F17-8094-44C2B99428D0}" type="presParOf" srcId="{B286C7BA-7638-4D2F-8F4B-0EBBA5A24B23}" destId="{2EF37FC1-F7F1-4C8F-87AA-FAAA91754ABC}" srcOrd="1" destOrd="0" presId="urn:microsoft.com/office/officeart/2005/8/layout/hierarchy1"/>
    <dgm:cxn modelId="{7AB52509-B2B0-4F1A-A109-D854F1B3A223}" type="presParOf" srcId="{C8DC6EB1-36F9-4A10-B3F8-0F4B03018F5F}" destId="{0FBA88D9-C155-4EF1-B29E-7AE85DDC3826}" srcOrd="2" destOrd="0" presId="urn:microsoft.com/office/officeart/2005/8/layout/hierarchy1"/>
    <dgm:cxn modelId="{FAA92530-A6E7-4F8D-B9FB-91172D97F1AA}" type="presParOf" srcId="{C8DC6EB1-36F9-4A10-B3F8-0F4B03018F5F}" destId="{6A5E1EC0-D0C3-45FD-983E-18DBBC13E31E}" srcOrd="3" destOrd="0" presId="urn:microsoft.com/office/officeart/2005/8/layout/hierarchy1"/>
    <dgm:cxn modelId="{85835226-0549-485F-81E2-EAD3782458C6}" type="presParOf" srcId="{6A5E1EC0-D0C3-45FD-983E-18DBBC13E31E}" destId="{2589D426-259C-4756-BC9D-E79743A5901D}" srcOrd="0" destOrd="0" presId="urn:microsoft.com/office/officeart/2005/8/layout/hierarchy1"/>
    <dgm:cxn modelId="{37F13557-C471-4F4A-9901-B77D52385797}" type="presParOf" srcId="{2589D426-259C-4756-BC9D-E79743A5901D}" destId="{3AA8AB84-9AA8-406F-B753-9B756104455D}" srcOrd="0" destOrd="0" presId="urn:microsoft.com/office/officeart/2005/8/layout/hierarchy1"/>
    <dgm:cxn modelId="{6973FBFF-A792-4DF1-810E-56CB23A07FC4}" type="presParOf" srcId="{2589D426-259C-4756-BC9D-E79743A5901D}" destId="{8C29ADDC-B6CE-4326-A24E-3922BFB69801}" srcOrd="1" destOrd="0" presId="urn:microsoft.com/office/officeart/2005/8/layout/hierarchy1"/>
    <dgm:cxn modelId="{6FFFD81A-B549-4E6D-9EDB-B9FBD5591645}" type="presParOf" srcId="{6A5E1EC0-D0C3-45FD-983E-18DBBC13E31E}" destId="{07FBB379-F60B-4967-AEF8-D38C74E9A95E}" srcOrd="1" destOrd="0" presId="urn:microsoft.com/office/officeart/2005/8/layout/hierarchy1"/>
    <dgm:cxn modelId="{26E0C15C-17B7-425A-8274-471F6795B111}" type="presParOf" srcId="{07FBB379-F60B-4967-AEF8-D38C74E9A95E}" destId="{21BE7CB1-6A5B-4103-9ADA-A54B8007A7DC}" srcOrd="0" destOrd="0" presId="urn:microsoft.com/office/officeart/2005/8/layout/hierarchy1"/>
    <dgm:cxn modelId="{88ADACE7-61E8-4957-838D-7F1C43AF9FA7}" type="presParOf" srcId="{07FBB379-F60B-4967-AEF8-D38C74E9A95E}" destId="{08FD32D0-0D75-40DE-B7DE-3F6A5FF38C3F}" srcOrd="1" destOrd="0" presId="urn:microsoft.com/office/officeart/2005/8/layout/hierarchy1"/>
    <dgm:cxn modelId="{60385322-3D95-4DEA-AC6E-1710AF3D0A3C}" type="presParOf" srcId="{08FD32D0-0D75-40DE-B7DE-3F6A5FF38C3F}" destId="{25BDC3A7-65B0-4439-8B83-1F14405FF96D}" srcOrd="0" destOrd="0" presId="urn:microsoft.com/office/officeart/2005/8/layout/hierarchy1"/>
    <dgm:cxn modelId="{F26808AA-B897-4F09-BBFA-FF988BF801A2}" type="presParOf" srcId="{25BDC3A7-65B0-4439-8B83-1F14405FF96D}" destId="{D9A1EFE5-2CBF-4FFB-8AC0-CEB6B942B38F}" srcOrd="0" destOrd="0" presId="urn:microsoft.com/office/officeart/2005/8/layout/hierarchy1"/>
    <dgm:cxn modelId="{1F9FB8AA-08C7-48F4-A8B9-35C44657BE18}" type="presParOf" srcId="{25BDC3A7-65B0-4439-8B83-1F14405FF96D}" destId="{E6348E1F-9932-4FE3-A155-DB0F5E1AD891}" srcOrd="1" destOrd="0" presId="urn:microsoft.com/office/officeart/2005/8/layout/hierarchy1"/>
    <dgm:cxn modelId="{BCE97F5E-4D4E-41C8-9DD2-ABA707186AA6}" type="presParOf" srcId="{08FD32D0-0D75-40DE-B7DE-3F6A5FF38C3F}" destId="{C8602754-CA5E-45DB-B20C-74549A0548A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6AA37C1-3A30-4751-885E-51493A43316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3C251DE8-BFD4-4A55-BC13-9D01949655CC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Pengecualian Atau Dispensasi 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255085F5-C2A2-4E13-B41E-48AD432EBCE6}" type="parTrans" cxnId="{E6DE57C2-C5E7-498B-BC7B-EC99629FF9CB}">
      <dgm:prSet/>
      <dgm:spPr/>
      <dgm:t>
        <a:bodyPr/>
        <a:lstStyle/>
        <a:p>
          <a:endParaRPr lang="id-ID"/>
        </a:p>
      </dgm:t>
    </dgm:pt>
    <dgm:pt modelId="{23FD3E6D-A4EA-47DA-8045-48F3D95F57B7}" type="sibTrans" cxnId="{E6DE57C2-C5E7-498B-BC7B-EC99629FF9CB}">
      <dgm:prSet/>
      <dgm:spPr/>
      <dgm:t>
        <a:bodyPr/>
        <a:lstStyle/>
        <a:p>
          <a:endParaRPr lang="id-ID"/>
        </a:p>
      </dgm:t>
    </dgm:pt>
    <dgm:pt modelId="{E4CF3065-903B-4A98-A299-DB6B6742A108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Pembenaran 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2B2B9DC6-3555-4D9F-AD96-25EFA9B1D6D7}" type="parTrans" cxnId="{62773D3A-7136-4DE2-B9AD-3B848BEF7655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5DA4D0FE-D0FE-4C94-BF00-E54F01B99031}" type="sibTrans" cxnId="{62773D3A-7136-4DE2-B9AD-3B848BEF7655}">
      <dgm:prSet/>
      <dgm:spPr/>
      <dgm:t>
        <a:bodyPr/>
        <a:lstStyle/>
        <a:p>
          <a:endParaRPr lang="id-ID"/>
        </a:p>
      </dgm:t>
    </dgm:pt>
    <dgm:pt modelId="{6B64EC58-E674-499B-9378-50B7C4F626A8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Noodtoestand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46BFC904-924D-480B-9A9D-80A743EA4DFD}" type="parTrans" cxnId="{CE01143D-F269-40D9-88F0-0E027F6D922B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B7C37B95-5C31-40E1-806C-E074C5914811}" type="sibTrans" cxnId="{CE01143D-F269-40D9-88F0-0E027F6D922B}">
      <dgm:prSet/>
      <dgm:spPr/>
      <dgm:t>
        <a:bodyPr/>
        <a:lstStyle/>
        <a:p>
          <a:endParaRPr lang="id-ID"/>
        </a:p>
      </dgm:t>
    </dgm:pt>
    <dgm:pt modelId="{036C5FF3-63FB-4552-AC15-C35D70A4F1FB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Wettelijkvoorschrift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E94038AA-D508-4C16-8B17-C346CF93A9DA}" type="parTrans" cxnId="{314A88EC-811D-452F-863A-2F73DAE582F9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D43EE66D-92FA-4BED-8D65-042DE5DC1C04}" type="sibTrans" cxnId="{314A88EC-811D-452F-863A-2F73DAE582F9}">
      <dgm:prSet/>
      <dgm:spPr/>
      <dgm:t>
        <a:bodyPr/>
        <a:lstStyle/>
        <a:p>
          <a:endParaRPr lang="id-ID"/>
        </a:p>
      </dgm:t>
    </dgm:pt>
    <dgm:pt modelId="{42B03F88-57B2-433F-907C-9F09F6B450CE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Bebas Kesalahan 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F450832B-D1C6-42EE-A4D2-EC9F8AC06C48}" type="parTrans" cxnId="{E06308DD-A417-4191-A9AD-9DF330B89F3D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5EB93613-1191-46A2-8F5C-9D1A4DA96D22}" type="sibTrans" cxnId="{E06308DD-A417-4191-A9AD-9DF330B89F3D}">
      <dgm:prSet/>
      <dgm:spPr/>
      <dgm:t>
        <a:bodyPr/>
        <a:lstStyle/>
        <a:p>
          <a:endParaRPr lang="id-ID"/>
        </a:p>
      </dgm:t>
    </dgm:pt>
    <dgm:pt modelId="{C6D561DA-3430-4C3A-95DF-546A2A4760A8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Overmacht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C8CAC2CE-D18C-4462-82E5-9B06B75D204C}" type="parTrans" cxnId="{7A9E43B8-5ADA-4170-91E7-7DBA29E2B941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503B2231-DD36-4380-A79D-A8092DCD8FED}" type="sibTrans" cxnId="{7A9E43B8-5ADA-4170-91E7-7DBA29E2B941}">
      <dgm:prSet/>
      <dgm:spPr/>
      <dgm:t>
        <a:bodyPr/>
        <a:lstStyle/>
        <a:p>
          <a:endParaRPr lang="id-ID"/>
        </a:p>
      </dgm:t>
    </dgm:pt>
    <dgm:pt modelId="{79CF5924-52F1-4859-B8E8-7ACBFCCB32C1}" type="pres">
      <dgm:prSet presAssocID="{36AA37C1-3A30-4751-885E-51493A43316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22EC224-0456-4A9B-972A-2898941A557B}" type="pres">
      <dgm:prSet presAssocID="{3C251DE8-BFD4-4A55-BC13-9D01949655CC}" presName="hierRoot1" presStyleCnt="0"/>
      <dgm:spPr/>
    </dgm:pt>
    <dgm:pt modelId="{A68DABD5-233D-4997-B7FF-8625D1E58762}" type="pres">
      <dgm:prSet presAssocID="{3C251DE8-BFD4-4A55-BC13-9D01949655CC}" presName="composite" presStyleCnt="0"/>
      <dgm:spPr/>
    </dgm:pt>
    <dgm:pt modelId="{1742361E-C484-4160-AEA0-30EBD8E866E6}" type="pres">
      <dgm:prSet presAssocID="{3C251DE8-BFD4-4A55-BC13-9D01949655CC}" presName="background" presStyleLbl="node0" presStyleIdx="0" presStyleCnt="1"/>
      <dgm:spPr/>
    </dgm:pt>
    <dgm:pt modelId="{7AA8563E-3223-4A39-9C7C-60BBB24CC9FC}" type="pres">
      <dgm:prSet presAssocID="{3C251DE8-BFD4-4A55-BC13-9D01949655CC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A199C7F3-8481-409B-A689-3EF0E03904E3}" type="pres">
      <dgm:prSet presAssocID="{3C251DE8-BFD4-4A55-BC13-9D01949655CC}" presName="hierChild2" presStyleCnt="0"/>
      <dgm:spPr/>
    </dgm:pt>
    <dgm:pt modelId="{DAF5AE6C-B1E5-4B1A-956F-7DF370683FEB}" type="pres">
      <dgm:prSet presAssocID="{2B2B9DC6-3555-4D9F-AD96-25EFA9B1D6D7}" presName="Name10" presStyleLbl="parChTrans1D2" presStyleIdx="0" presStyleCnt="2"/>
      <dgm:spPr/>
    </dgm:pt>
    <dgm:pt modelId="{AAF48ECD-0209-4E2B-8291-7622EF3570FD}" type="pres">
      <dgm:prSet presAssocID="{E4CF3065-903B-4A98-A299-DB6B6742A108}" presName="hierRoot2" presStyleCnt="0"/>
      <dgm:spPr/>
    </dgm:pt>
    <dgm:pt modelId="{52A52845-D00E-4287-ADCF-44036DFE6F98}" type="pres">
      <dgm:prSet presAssocID="{E4CF3065-903B-4A98-A299-DB6B6742A108}" presName="composite2" presStyleCnt="0"/>
      <dgm:spPr/>
    </dgm:pt>
    <dgm:pt modelId="{52DF8931-5F7E-4CC4-9980-15AEAA8C45D2}" type="pres">
      <dgm:prSet presAssocID="{E4CF3065-903B-4A98-A299-DB6B6742A108}" presName="background2" presStyleLbl="node2" presStyleIdx="0" presStyleCnt="2"/>
      <dgm:spPr/>
    </dgm:pt>
    <dgm:pt modelId="{DA5045BB-E2C6-4E32-8B79-864A9B9A6FD3}" type="pres">
      <dgm:prSet presAssocID="{E4CF3065-903B-4A98-A299-DB6B6742A10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46465EDD-3A2F-47A8-B2FD-E6C4EB0A4A2F}" type="pres">
      <dgm:prSet presAssocID="{E4CF3065-903B-4A98-A299-DB6B6742A108}" presName="hierChild3" presStyleCnt="0"/>
      <dgm:spPr/>
    </dgm:pt>
    <dgm:pt modelId="{02563B88-D84F-4DDC-B00A-512A1283BB7D}" type="pres">
      <dgm:prSet presAssocID="{46BFC904-924D-480B-9A9D-80A743EA4DFD}" presName="Name17" presStyleLbl="parChTrans1D3" presStyleIdx="0" presStyleCnt="3"/>
      <dgm:spPr/>
    </dgm:pt>
    <dgm:pt modelId="{6EAF7C66-5E35-4CB4-931A-4FEF100CF574}" type="pres">
      <dgm:prSet presAssocID="{6B64EC58-E674-499B-9378-50B7C4F626A8}" presName="hierRoot3" presStyleCnt="0"/>
      <dgm:spPr/>
    </dgm:pt>
    <dgm:pt modelId="{EF27C3DE-0002-48BB-B9FE-52950FF3A829}" type="pres">
      <dgm:prSet presAssocID="{6B64EC58-E674-499B-9378-50B7C4F626A8}" presName="composite3" presStyleCnt="0"/>
      <dgm:spPr/>
    </dgm:pt>
    <dgm:pt modelId="{37982683-425C-49DB-BD59-7EF057DCCA2B}" type="pres">
      <dgm:prSet presAssocID="{6B64EC58-E674-499B-9378-50B7C4F626A8}" presName="background3" presStyleLbl="node3" presStyleIdx="0" presStyleCnt="3"/>
      <dgm:spPr/>
    </dgm:pt>
    <dgm:pt modelId="{A5D74DDF-04D4-4824-ADAF-C96A40FF630B}" type="pres">
      <dgm:prSet presAssocID="{6B64EC58-E674-499B-9378-50B7C4F626A8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B5865ED8-837C-41D0-83BE-46392FF0999F}" type="pres">
      <dgm:prSet presAssocID="{6B64EC58-E674-499B-9378-50B7C4F626A8}" presName="hierChild4" presStyleCnt="0"/>
      <dgm:spPr/>
    </dgm:pt>
    <dgm:pt modelId="{05587B1C-CE1D-4C31-A6FB-9E27055E5324}" type="pres">
      <dgm:prSet presAssocID="{E94038AA-D508-4C16-8B17-C346CF93A9DA}" presName="Name17" presStyleLbl="parChTrans1D3" presStyleIdx="1" presStyleCnt="3"/>
      <dgm:spPr/>
    </dgm:pt>
    <dgm:pt modelId="{F3739FB4-F67D-431A-9B39-AA24FFBFC01D}" type="pres">
      <dgm:prSet presAssocID="{036C5FF3-63FB-4552-AC15-C35D70A4F1FB}" presName="hierRoot3" presStyleCnt="0"/>
      <dgm:spPr/>
    </dgm:pt>
    <dgm:pt modelId="{8890770A-A7EF-43DC-A0FC-E7AA019F11B1}" type="pres">
      <dgm:prSet presAssocID="{036C5FF3-63FB-4552-AC15-C35D70A4F1FB}" presName="composite3" presStyleCnt="0"/>
      <dgm:spPr/>
    </dgm:pt>
    <dgm:pt modelId="{24AE42E6-F910-41CF-B181-BB57E483927E}" type="pres">
      <dgm:prSet presAssocID="{036C5FF3-63FB-4552-AC15-C35D70A4F1FB}" presName="background3" presStyleLbl="node3" presStyleIdx="1" presStyleCnt="3"/>
      <dgm:spPr/>
    </dgm:pt>
    <dgm:pt modelId="{0440B482-0508-4DF3-952F-AC4DC7C5A2D7}" type="pres">
      <dgm:prSet presAssocID="{036C5FF3-63FB-4552-AC15-C35D70A4F1FB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8DAE3E2E-8A9E-4740-A1A5-F4FF26D9BFF8}" type="pres">
      <dgm:prSet presAssocID="{036C5FF3-63FB-4552-AC15-C35D70A4F1FB}" presName="hierChild4" presStyleCnt="0"/>
      <dgm:spPr/>
    </dgm:pt>
    <dgm:pt modelId="{C353A187-FF33-4DDB-BFA2-94CC792732F7}" type="pres">
      <dgm:prSet presAssocID="{F450832B-D1C6-42EE-A4D2-EC9F8AC06C48}" presName="Name10" presStyleLbl="parChTrans1D2" presStyleIdx="1" presStyleCnt="2"/>
      <dgm:spPr/>
    </dgm:pt>
    <dgm:pt modelId="{0ADC40DD-291F-4595-9BCA-0202A5841264}" type="pres">
      <dgm:prSet presAssocID="{42B03F88-57B2-433F-907C-9F09F6B450CE}" presName="hierRoot2" presStyleCnt="0"/>
      <dgm:spPr/>
    </dgm:pt>
    <dgm:pt modelId="{603D10F2-4618-4E98-A12E-D3E31614F850}" type="pres">
      <dgm:prSet presAssocID="{42B03F88-57B2-433F-907C-9F09F6B450CE}" presName="composite2" presStyleCnt="0"/>
      <dgm:spPr/>
    </dgm:pt>
    <dgm:pt modelId="{5EAAD0DA-3116-4877-B49F-D26EFD305914}" type="pres">
      <dgm:prSet presAssocID="{42B03F88-57B2-433F-907C-9F09F6B450CE}" presName="background2" presStyleLbl="node2" presStyleIdx="1" presStyleCnt="2"/>
      <dgm:spPr/>
    </dgm:pt>
    <dgm:pt modelId="{E005198B-3CC5-48A0-9994-DDABFCE765DB}" type="pres">
      <dgm:prSet presAssocID="{42B03F88-57B2-433F-907C-9F09F6B450CE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897DDFAA-5493-46FF-8431-81F9753A6A1A}" type="pres">
      <dgm:prSet presAssocID="{42B03F88-57B2-433F-907C-9F09F6B450CE}" presName="hierChild3" presStyleCnt="0"/>
      <dgm:spPr/>
    </dgm:pt>
    <dgm:pt modelId="{6CC86DFF-350B-480C-86B6-5808612A4DFD}" type="pres">
      <dgm:prSet presAssocID="{C8CAC2CE-D18C-4462-82E5-9B06B75D204C}" presName="Name17" presStyleLbl="parChTrans1D3" presStyleIdx="2" presStyleCnt="3"/>
      <dgm:spPr/>
    </dgm:pt>
    <dgm:pt modelId="{B9AB8E71-3C9B-4AA5-89B8-7D759278E87D}" type="pres">
      <dgm:prSet presAssocID="{C6D561DA-3430-4C3A-95DF-546A2A4760A8}" presName="hierRoot3" presStyleCnt="0"/>
      <dgm:spPr/>
    </dgm:pt>
    <dgm:pt modelId="{93412D56-D154-466E-82BC-545E4AB9A312}" type="pres">
      <dgm:prSet presAssocID="{C6D561DA-3430-4C3A-95DF-546A2A4760A8}" presName="composite3" presStyleCnt="0"/>
      <dgm:spPr/>
    </dgm:pt>
    <dgm:pt modelId="{C144B83D-0F54-4EBB-B014-66ABB8018A44}" type="pres">
      <dgm:prSet presAssocID="{C6D561DA-3430-4C3A-95DF-546A2A4760A8}" presName="background3" presStyleLbl="node3" presStyleIdx="2" presStyleCnt="3"/>
      <dgm:spPr/>
    </dgm:pt>
    <dgm:pt modelId="{920660F7-F761-4541-B54B-22D5616BCBC1}" type="pres">
      <dgm:prSet presAssocID="{C6D561DA-3430-4C3A-95DF-546A2A4760A8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ADA20CCD-B00A-4ED1-B464-DD67883A5F14}" type="pres">
      <dgm:prSet presAssocID="{C6D561DA-3430-4C3A-95DF-546A2A4760A8}" presName="hierChild4" presStyleCnt="0"/>
      <dgm:spPr/>
    </dgm:pt>
  </dgm:ptLst>
  <dgm:cxnLst>
    <dgm:cxn modelId="{31C45BFC-D4B0-42F7-8D33-6A0F75D1E0D3}" type="presOf" srcId="{2B2B9DC6-3555-4D9F-AD96-25EFA9B1D6D7}" destId="{DAF5AE6C-B1E5-4B1A-956F-7DF370683FEB}" srcOrd="0" destOrd="0" presId="urn:microsoft.com/office/officeart/2005/8/layout/hierarchy1"/>
    <dgm:cxn modelId="{538303E4-943E-4152-ADDA-9E527388D9D7}" type="presOf" srcId="{036C5FF3-63FB-4552-AC15-C35D70A4F1FB}" destId="{0440B482-0508-4DF3-952F-AC4DC7C5A2D7}" srcOrd="0" destOrd="0" presId="urn:microsoft.com/office/officeart/2005/8/layout/hierarchy1"/>
    <dgm:cxn modelId="{31D63603-05B3-4A36-AA2D-62380DBB643B}" type="presOf" srcId="{46BFC904-924D-480B-9A9D-80A743EA4DFD}" destId="{02563B88-D84F-4DDC-B00A-512A1283BB7D}" srcOrd="0" destOrd="0" presId="urn:microsoft.com/office/officeart/2005/8/layout/hierarchy1"/>
    <dgm:cxn modelId="{EAE45F59-599C-4F97-A648-349A028A8C78}" type="presOf" srcId="{F450832B-D1C6-42EE-A4D2-EC9F8AC06C48}" destId="{C353A187-FF33-4DDB-BFA2-94CC792732F7}" srcOrd="0" destOrd="0" presId="urn:microsoft.com/office/officeart/2005/8/layout/hierarchy1"/>
    <dgm:cxn modelId="{E6DE57C2-C5E7-498B-BC7B-EC99629FF9CB}" srcId="{36AA37C1-3A30-4751-885E-51493A43316C}" destId="{3C251DE8-BFD4-4A55-BC13-9D01949655CC}" srcOrd="0" destOrd="0" parTransId="{255085F5-C2A2-4E13-B41E-48AD432EBCE6}" sibTransId="{23FD3E6D-A4EA-47DA-8045-48F3D95F57B7}"/>
    <dgm:cxn modelId="{4097B6AE-9C82-419E-8B04-FF9A5137D57C}" type="presOf" srcId="{E4CF3065-903B-4A98-A299-DB6B6742A108}" destId="{DA5045BB-E2C6-4E32-8B79-864A9B9A6FD3}" srcOrd="0" destOrd="0" presId="urn:microsoft.com/office/officeart/2005/8/layout/hierarchy1"/>
    <dgm:cxn modelId="{5F7D3BD2-6EED-4BFB-B63A-3303FBE076ED}" type="presOf" srcId="{6B64EC58-E674-499B-9378-50B7C4F626A8}" destId="{A5D74DDF-04D4-4824-ADAF-C96A40FF630B}" srcOrd="0" destOrd="0" presId="urn:microsoft.com/office/officeart/2005/8/layout/hierarchy1"/>
    <dgm:cxn modelId="{7A9E43B8-5ADA-4170-91E7-7DBA29E2B941}" srcId="{42B03F88-57B2-433F-907C-9F09F6B450CE}" destId="{C6D561DA-3430-4C3A-95DF-546A2A4760A8}" srcOrd="0" destOrd="0" parTransId="{C8CAC2CE-D18C-4462-82E5-9B06B75D204C}" sibTransId="{503B2231-DD36-4380-A79D-A8092DCD8FED}"/>
    <dgm:cxn modelId="{BDC45F50-E9AA-4DC3-9B40-CDE181AFB608}" type="presOf" srcId="{E94038AA-D508-4C16-8B17-C346CF93A9DA}" destId="{05587B1C-CE1D-4C31-A6FB-9E27055E5324}" srcOrd="0" destOrd="0" presId="urn:microsoft.com/office/officeart/2005/8/layout/hierarchy1"/>
    <dgm:cxn modelId="{E06308DD-A417-4191-A9AD-9DF330B89F3D}" srcId="{3C251DE8-BFD4-4A55-BC13-9D01949655CC}" destId="{42B03F88-57B2-433F-907C-9F09F6B450CE}" srcOrd="1" destOrd="0" parTransId="{F450832B-D1C6-42EE-A4D2-EC9F8AC06C48}" sibTransId="{5EB93613-1191-46A2-8F5C-9D1A4DA96D22}"/>
    <dgm:cxn modelId="{62773D3A-7136-4DE2-B9AD-3B848BEF7655}" srcId="{3C251DE8-BFD4-4A55-BC13-9D01949655CC}" destId="{E4CF3065-903B-4A98-A299-DB6B6742A108}" srcOrd="0" destOrd="0" parTransId="{2B2B9DC6-3555-4D9F-AD96-25EFA9B1D6D7}" sibTransId="{5DA4D0FE-D0FE-4C94-BF00-E54F01B99031}"/>
    <dgm:cxn modelId="{EA0CC317-0BF2-471A-9CE0-E20EAA15DC5C}" type="presOf" srcId="{42B03F88-57B2-433F-907C-9F09F6B450CE}" destId="{E005198B-3CC5-48A0-9994-DDABFCE765DB}" srcOrd="0" destOrd="0" presId="urn:microsoft.com/office/officeart/2005/8/layout/hierarchy1"/>
    <dgm:cxn modelId="{510CE13B-E8BE-4CA8-AA52-BAF21E439E71}" type="presOf" srcId="{C8CAC2CE-D18C-4462-82E5-9B06B75D204C}" destId="{6CC86DFF-350B-480C-86B6-5808612A4DFD}" srcOrd="0" destOrd="0" presId="urn:microsoft.com/office/officeart/2005/8/layout/hierarchy1"/>
    <dgm:cxn modelId="{A5CE23C8-B37A-4528-B6E5-0820BE0FB726}" type="presOf" srcId="{3C251DE8-BFD4-4A55-BC13-9D01949655CC}" destId="{7AA8563E-3223-4A39-9C7C-60BBB24CC9FC}" srcOrd="0" destOrd="0" presId="urn:microsoft.com/office/officeart/2005/8/layout/hierarchy1"/>
    <dgm:cxn modelId="{CE01143D-F269-40D9-88F0-0E027F6D922B}" srcId="{E4CF3065-903B-4A98-A299-DB6B6742A108}" destId="{6B64EC58-E674-499B-9378-50B7C4F626A8}" srcOrd="0" destOrd="0" parTransId="{46BFC904-924D-480B-9A9D-80A743EA4DFD}" sibTransId="{B7C37B95-5C31-40E1-806C-E074C5914811}"/>
    <dgm:cxn modelId="{A17B18C2-379A-4614-ACBA-4BB96F3DFB49}" type="presOf" srcId="{36AA37C1-3A30-4751-885E-51493A43316C}" destId="{79CF5924-52F1-4859-B8E8-7ACBFCCB32C1}" srcOrd="0" destOrd="0" presId="urn:microsoft.com/office/officeart/2005/8/layout/hierarchy1"/>
    <dgm:cxn modelId="{314A88EC-811D-452F-863A-2F73DAE582F9}" srcId="{E4CF3065-903B-4A98-A299-DB6B6742A108}" destId="{036C5FF3-63FB-4552-AC15-C35D70A4F1FB}" srcOrd="1" destOrd="0" parTransId="{E94038AA-D508-4C16-8B17-C346CF93A9DA}" sibTransId="{D43EE66D-92FA-4BED-8D65-042DE5DC1C04}"/>
    <dgm:cxn modelId="{1B38FCE2-E9B8-4C36-9EAE-5FBEB6976263}" type="presOf" srcId="{C6D561DA-3430-4C3A-95DF-546A2A4760A8}" destId="{920660F7-F761-4541-B54B-22D5616BCBC1}" srcOrd="0" destOrd="0" presId="urn:microsoft.com/office/officeart/2005/8/layout/hierarchy1"/>
    <dgm:cxn modelId="{7CD1B117-DB24-4AB3-88FD-EC5E1D23D549}" type="presParOf" srcId="{79CF5924-52F1-4859-B8E8-7ACBFCCB32C1}" destId="{B22EC224-0456-4A9B-972A-2898941A557B}" srcOrd="0" destOrd="0" presId="urn:microsoft.com/office/officeart/2005/8/layout/hierarchy1"/>
    <dgm:cxn modelId="{97528111-C92B-4DA7-9281-5A21A2A43624}" type="presParOf" srcId="{B22EC224-0456-4A9B-972A-2898941A557B}" destId="{A68DABD5-233D-4997-B7FF-8625D1E58762}" srcOrd="0" destOrd="0" presId="urn:microsoft.com/office/officeart/2005/8/layout/hierarchy1"/>
    <dgm:cxn modelId="{D538EAFA-7765-4B42-9CB7-6614EF9DA8B6}" type="presParOf" srcId="{A68DABD5-233D-4997-B7FF-8625D1E58762}" destId="{1742361E-C484-4160-AEA0-30EBD8E866E6}" srcOrd="0" destOrd="0" presId="urn:microsoft.com/office/officeart/2005/8/layout/hierarchy1"/>
    <dgm:cxn modelId="{1FF988A6-FE57-4C45-9654-B6828E308F0A}" type="presParOf" srcId="{A68DABD5-233D-4997-B7FF-8625D1E58762}" destId="{7AA8563E-3223-4A39-9C7C-60BBB24CC9FC}" srcOrd="1" destOrd="0" presId="urn:microsoft.com/office/officeart/2005/8/layout/hierarchy1"/>
    <dgm:cxn modelId="{068F5113-34BB-40BB-91CD-FFD390E95CC3}" type="presParOf" srcId="{B22EC224-0456-4A9B-972A-2898941A557B}" destId="{A199C7F3-8481-409B-A689-3EF0E03904E3}" srcOrd="1" destOrd="0" presId="urn:microsoft.com/office/officeart/2005/8/layout/hierarchy1"/>
    <dgm:cxn modelId="{6E973864-A1E1-40E3-94E7-63DC3F5420DC}" type="presParOf" srcId="{A199C7F3-8481-409B-A689-3EF0E03904E3}" destId="{DAF5AE6C-B1E5-4B1A-956F-7DF370683FEB}" srcOrd="0" destOrd="0" presId="urn:microsoft.com/office/officeart/2005/8/layout/hierarchy1"/>
    <dgm:cxn modelId="{1E2A75C6-79B0-4492-A823-B975FEEAA052}" type="presParOf" srcId="{A199C7F3-8481-409B-A689-3EF0E03904E3}" destId="{AAF48ECD-0209-4E2B-8291-7622EF3570FD}" srcOrd="1" destOrd="0" presId="urn:microsoft.com/office/officeart/2005/8/layout/hierarchy1"/>
    <dgm:cxn modelId="{93D53AB4-979C-444E-809C-64468AEC892F}" type="presParOf" srcId="{AAF48ECD-0209-4E2B-8291-7622EF3570FD}" destId="{52A52845-D00E-4287-ADCF-44036DFE6F98}" srcOrd="0" destOrd="0" presId="urn:microsoft.com/office/officeart/2005/8/layout/hierarchy1"/>
    <dgm:cxn modelId="{6007320E-830F-425B-9086-6AECCEFB9DF6}" type="presParOf" srcId="{52A52845-D00E-4287-ADCF-44036DFE6F98}" destId="{52DF8931-5F7E-4CC4-9980-15AEAA8C45D2}" srcOrd="0" destOrd="0" presId="urn:microsoft.com/office/officeart/2005/8/layout/hierarchy1"/>
    <dgm:cxn modelId="{BE46FFDE-37D0-45EF-8D68-F69D2E137CE0}" type="presParOf" srcId="{52A52845-D00E-4287-ADCF-44036DFE6F98}" destId="{DA5045BB-E2C6-4E32-8B79-864A9B9A6FD3}" srcOrd="1" destOrd="0" presId="urn:microsoft.com/office/officeart/2005/8/layout/hierarchy1"/>
    <dgm:cxn modelId="{8863E100-986F-4EF1-A0D8-04BB898BA732}" type="presParOf" srcId="{AAF48ECD-0209-4E2B-8291-7622EF3570FD}" destId="{46465EDD-3A2F-47A8-B2FD-E6C4EB0A4A2F}" srcOrd="1" destOrd="0" presId="urn:microsoft.com/office/officeart/2005/8/layout/hierarchy1"/>
    <dgm:cxn modelId="{1AECFFFC-E75B-457A-9988-812C30F46E5A}" type="presParOf" srcId="{46465EDD-3A2F-47A8-B2FD-E6C4EB0A4A2F}" destId="{02563B88-D84F-4DDC-B00A-512A1283BB7D}" srcOrd="0" destOrd="0" presId="urn:microsoft.com/office/officeart/2005/8/layout/hierarchy1"/>
    <dgm:cxn modelId="{1DCE179C-247C-4D00-BC80-2380034FAAEE}" type="presParOf" srcId="{46465EDD-3A2F-47A8-B2FD-E6C4EB0A4A2F}" destId="{6EAF7C66-5E35-4CB4-931A-4FEF100CF574}" srcOrd="1" destOrd="0" presId="urn:microsoft.com/office/officeart/2005/8/layout/hierarchy1"/>
    <dgm:cxn modelId="{CE6352B4-A8CF-41A1-80D8-11C498F18A55}" type="presParOf" srcId="{6EAF7C66-5E35-4CB4-931A-4FEF100CF574}" destId="{EF27C3DE-0002-48BB-B9FE-52950FF3A829}" srcOrd="0" destOrd="0" presId="urn:microsoft.com/office/officeart/2005/8/layout/hierarchy1"/>
    <dgm:cxn modelId="{D3ED6B33-D6B2-49D5-B145-CEB247B3853E}" type="presParOf" srcId="{EF27C3DE-0002-48BB-B9FE-52950FF3A829}" destId="{37982683-425C-49DB-BD59-7EF057DCCA2B}" srcOrd="0" destOrd="0" presId="urn:microsoft.com/office/officeart/2005/8/layout/hierarchy1"/>
    <dgm:cxn modelId="{9CAEEDD2-79A5-458F-81B3-430F8E10D572}" type="presParOf" srcId="{EF27C3DE-0002-48BB-B9FE-52950FF3A829}" destId="{A5D74DDF-04D4-4824-ADAF-C96A40FF630B}" srcOrd="1" destOrd="0" presId="urn:microsoft.com/office/officeart/2005/8/layout/hierarchy1"/>
    <dgm:cxn modelId="{EE635561-E7CA-47CB-9C2A-D752D5CF542A}" type="presParOf" srcId="{6EAF7C66-5E35-4CB4-931A-4FEF100CF574}" destId="{B5865ED8-837C-41D0-83BE-46392FF0999F}" srcOrd="1" destOrd="0" presId="urn:microsoft.com/office/officeart/2005/8/layout/hierarchy1"/>
    <dgm:cxn modelId="{05D95747-6CCF-42D6-9B9C-E0E616B9B893}" type="presParOf" srcId="{46465EDD-3A2F-47A8-B2FD-E6C4EB0A4A2F}" destId="{05587B1C-CE1D-4C31-A6FB-9E27055E5324}" srcOrd="2" destOrd="0" presId="urn:microsoft.com/office/officeart/2005/8/layout/hierarchy1"/>
    <dgm:cxn modelId="{8A4D1B7D-6960-41D5-B535-FB11C8FB3A83}" type="presParOf" srcId="{46465EDD-3A2F-47A8-B2FD-E6C4EB0A4A2F}" destId="{F3739FB4-F67D-431A-9B39-AA24FFBFC01D}" srcOrd="3" destOrd="0" presId="urn:microsoft.com/office/officeart/2005/8/layout/hierarchy1"/>
    <dgm:cxn modelId="{475BE8E8-9739-48E5-81D1-41E7936FB13C}" type="presParOf" srcId="{F3739FB4-F67D-431A-9B39-AA24FFBFC01D}" destId="{8890770A-A7EF-43DC-A0FC-E7AA019F11B1}" srcOrd="0" destOrd="0" presId="urn:microsoft.com/office/officeart/2005/8/layout/hierarchy1"/>
    <dgm:cxn modelId="{7D856C0C-72A7-4AD8-9DB1-8CB55C502E4D}" type="presParOf" srcId="{8890770A-A7EF-43DC-A0FC-E7AA019F11B1}" destId="{24AE42E6-F910-41CF-B181-BB57E483927E}" srcOrd="0" destOrd="0" presId="urn:microsoft.com/office/officeart/2005/8/layout/hierarchy1"/>
    <dgm:cxn modelId="{874CABB6-EE9B-4777-9F9F-7DAA98CEE944}" type="presParOf" srcId="{8890770A-A7EF-43DC-A0FC-E7AA019F11B1}" destId="{0440B482-0508-4DF3-952F-AC4DC7C5A2D7}" srcOrd="1" destOrd="0" presId="urn:microsoft.com/office/officeart/2005/8/layout/hierarchy1"/>
    <dgm:cxn modelId="{830EC0E0-3F68-49CF-B312-3C04ADBF706A}" type="presParOf" srcId="{F3739FB4-F67D-431A-9B39-AA24FFBFC01D}" destId="{8DAE3E2E-8A9E-4740-A1A5-F4FF26D9BFF8}" srcOrd="1" destOrd="0" presId="urn:microsoft.com/office/officeart/2005/8/layout/hierarchy1"/>
    <dgm:cxn modelId="{D295D51A-8634-4B18-A64C-D4351C1D0265}" type="presParOf" srcId="{A199C7F3-8481-409B-A689-3EF0E03904E3}" destId="{C353A187-FF33-4DDB-BFA2-94CC792732F7}" srcOrd="2" destOrd="0" presId="urn:microsoft.com/office/officeart/2005/8/layout/hierarchy1"/>
    <dgm:cxn modelId="{F53C5CFE-5359-4B40-9FAD-D8F5A24440B8}" type="presParOf" srcId="{A199C7F3-8481-409B-A689-3EF0E03904E3}" destId="{0ADC40DD-291F-4595-9BCA-0202A5841264}" srcOrd="3" destOrd="0" presId="urn:microsoft.com/office/officeart/2005/8/layout/hierarchy1"/>
    <dgm:cxn modelId="{8D6AB09E-8A43-4D39-9639-E4A2A067CC98}" type="presParOf" srcId="{0ADC40DD-291F-4595-9BCA-0202A5841264}" destId="{603D10F2-4618-4E98-A12E-D3E31614F850}" srcOrd="0" destOrd="0" presId="urn:microsoft.com/office/officeart/2005/8/layout/hierarchy1"/>
    <dgm:cxn modelId="{1F37288E-6B6D-4ACE-B820-0B77CDCACB7B}" type="presParOf" srcId="{603D10F2-4618-4E98-A12E-D3E31614F850}" destId="{5EAAD0DA-3116-4877-B49F-D26EFD305914}" srcOrd="0" destOrd="0" presId="urn:microsoft.com/office/officeart/2005/8/layout/hierarchy1"/>
    <dgm:cxn modelId="{50BB40DF-B09B-4AA4-88A1-D71DCE7DD00B}" type="presParOf" srcId="{603D10F2-4618-4E98-A12E-D3E31614F850}" destId="{E005198B-3CC5-48A0-9994-DDABFCE765DB}" srcOrd="1" destOrd="0" presId="urn:microsoft.com/office/officeart/2005/8/layout/hierarchy1"/>
    <dgm:cxn modelId="{F9AA29B8-0269-4175-A2A1-7ABCE36C410C}" type="presParOf" srcId="{0ADC40DD-291F-4595-9BCA-0202A5841264}" destId="{897DDFAA-5493-46FF-8431-81F9753A6A1A}" srcOrd="1" destOrd="0" presId="urn:microsoft.com/office/officeart/2005/8/layout/hierarchy1"/>
    <dgm:cxn modelId="{888E0A0D-7670-40AF-B9BB-B1AAD23A8A48}" type="presParOf" srcId="{897DDFAA-5493-46FF-8431-81F9753A6A1A}" destId="{6CC86DFF-350B-480C-86B6-5808612A4DFD}" srcOrd="0" destOrd="0" presId="urn:microsoft.com/office/officeart/2005/8/layout/hierarchy1"/>
    <dgm:cxn modelId="{C7D1E7D9-0940-4B65-A46F-D2C937F200A2}" type="presParOf" srcId="{897DDFAA-5493-46FF-8431-81F9753A6A1A}" destId="{B9AB8E71-3C9B-4AA5-89B8-7D759278E87D}" srcOrd="1" destOrd="0" presId="urn:microsoft.com/office/officeart/2005/8/layout/hierarchy1"/>
    <dgm:cxn modelId="{93A804F9-4843-4DC6-9946-A94777095D0C}" type="presParOf" srcId="{B9AB8E71-3C9B-4AA5-89B8-7D759278E87D}" destId="{93412D56-D154-466E-82BC-545E4AB9A312}" srcOrd="0" destOrd="0" presId="urn:microsoft.com/office/officeart/2005/8/layout/hierarchy1"/>
    <dgm:cxn modelId="{14F2D0CE-F44B-4562-9A11-171A512F7D9A}" type="presParOf" srcId="{93412D56-D154-466E-82BC-545E4AB9A312}" destId="{C144B83D-0F54-4EBB-B014-66ABB8018A44}" srcOrd="0" destOrd="0" presId="urn:microsoft.com/office/officeart/2005/8/layout/hierarchy1"/>
    <dgm:cxn modelId="{F55D9301-E0BE-4379-96DF-7C282133F85C}" type="presParOf" srcId="{93412D56-D154-466E-82BC-545E4AB9A312}" destId="{920660F7-F761-4541-B54B-22D5616BCBC1}" srcOrd="1" destOrd="0" presId="urn:microsoft.com/office/officeart/2005/8/layout/hierarchy1"/>
    <dgm:cxn modelId="{4E8F3D74-BD48-4872-808C-4598778ACABE}" type="presParOf" srcId="{B9AB8E71-3C9B-4AA5-89B8-7D759278E87D}" destId="{ADA20CCD-B00A-4ED1-B464-DD67883A5F1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0C7FF3E-CE11-47CE-A698-81A712E46FB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54A0248E-0CFB-4D64-9791-95447D9C1D62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Delict</a:t>
          </a:r>
          <a:endParaRPr lang="id-ID" dirty="0"/>
        </a:p>
      </dgm:t>
    </dgm:pt>
    <dgm:pt modelId="{4C262C5F-2441-45A8-92F6-CAEE73844F34}" type="parTrans" cxnId="{694ECFC8-9367-4F7F-A5A6-E9249007211D}">
      <dgm:prSet/>
      <dgm:spPr/>
      <dgm:t>
        <a:bodyPr/>
        <a:lstStyle/>
        <a:p>
          <a:endParaRPr lang="id-ID"/>
        </a:p>
      </dgm:t>
    </dgm:pt>
    <dgm:pt modelId="{E4384BAA-499F-4F26-BA3F-BD45078E70B5}" type="sibTrans" cxnId="{694ECFC8-9367-4F7F-A5A6-E9249007211D}">
      <dgm:prSet/>
      <dgm:spPr/>
      <dgm:t>
        <a:bodyPr/>
        <a:lstStyle/>
        <a:p>
          <a:endParaRPr lang="id-ID"/>
        </a:p>
      </dgm:t>
    </dgm:pt>
    <dgm:pt modelId="{D014047F-C5A0-4D7E-BF61-BA21CDA0EEE5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Hukum Perdata</a:t>
          </a:r>
          <a:endParaRPr lang="id-ID" dirty="0"/>
        </a:p>
      </dgm:t>
    </dgm:pt>
    <dgm:pt modelId="{72F7B114-87E5-48BA-A5E8-D57AD9F834F2}" type="parTrans" cxnId="{AFB57F44-6503-452C-B5A2-71470A221E54}">
      <dgm:prSet/>
      <dgm:spPr/>
      <dgm:t>
        <a:bodyPr/>
        <a:lstStyle/>
        <a:p>
          <a:endParaRPr lang="id-ID" dirty="0"/>
        </a:p>
      </dgm:t>
    </dgm:pt>
    <dgm:pt modelId="{285E9053-7DF6-47B4-98F5-1A8C446041DF}" type="sibTrans" cxnId="{AFB57F44-6503-452C-B5A2-71470A221E54}">
      <dgm:prSet/>
      <dgm:spPr/>
      <dgm:t>
        <a:bodyPr/>
        <a:lstStyle/>
        <a:p>
          <a:endParaRPr lang="id-ID"/>
        </a:p>
      </dgm:t>
    </dgm:pt>
    <dgm:pt modelId="{D5A26149-C963-47F3-8FB3-9CA7F822518D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Hal Ganti Rugi Tambahan </a:t>
          </a:r>
          <a:endParaRPr lang="id-ID" dirty="0"/>
        </a:p>
      </dgm:t>
    </dgm:pt>
    <dgm:pt modelId="{D60DF40D-6041-4D0B-A76F-C91C066BE2F6}" type="parTrans" cxnId="{22FDC253-161E-40EB-A1D6-746A4EAF8001}">
      <dgm:prSet/>
      <dgm:spPr/>
      <dgm:t>
        <a:bodyPr/>
        <a:lstStyle/>
        <a:p>
          <a:endParaRPr lang="id-ID" dirty="0"/>
        </a:p>
      </dgm:t>
    </dgm:pt>
    <dgm:pt modelId="{1C890E24-F920-4C16-86DD-9A3E2D019F32}" type="sibTrans" cxnId="{22FDC253-161E-40EB-A1D6-746A4EAF8001}">
      <dgm:prSet/>
      <dgm:spPr/>
      <dgm:t>
        <a:bodyPr/>
        <a:lstStyle/>
        <a:p>
          <a:endParaRPr lang="id-ID"/>
        </a:p>
      </dgm:t>
    </dgm:pt>
    <dgm:pt modelId="{419D57C2-FD86-47ED-A738-758DF41E0393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Hukum Tata Usaha Negara</a:t>
          </a:r>
          <a:endParaRPr lang="id-ID" dirty="0"/>
        </a:p>
      </dgm:t>
    </dgm:pt>
    <dgm:pt modelId="{262C8826-7295-41C2-BDFF-0D43AE4C267D}" type="parTrans" cxnId="{A294A684-1F32-4702-A206-8B2198B6A436}">
      <dgm:prSet/>
      <dgm:spPr/>
      <dgm:t>
        <a:bodyPr/>
        <a:lstStyle/>
        <a:p>
          <a:endParaRPr lang="id-ID" dirty="0"/>
        </a:p>
      </dgm:t>
    </dgm:pt>
    <dgm:pt modelId="{27090A8A-451D-4106-A98C-C648997D2025}" type="sibTrans" cxnId="{A294A684-1F32-4702-A206-8B2198B6A436}">
      <dgm:prSet/>
      <dgm:spPr/>
      <dgm:t>
        <a:bodyPr/>
        <a:lstStyle/>
        <a:p>
          <a:endParaRPr lang="id-ID"/>
        </a:p>
      </dgm:t>
    </dgm:pt>
    <dgm:pt modelId="{966C6AB7-F1C0-404C-BD60-E3D0C0456DFD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Pemecatan Dari Jabatan Atau Skorsing &amp; Terhadap Seorang Pegawai</a:t>
          </a:r>
          <a:endParaRPr lang="id-ID" dirty="0"/>
        </a:p>
      </dgm:t>
    </dgm:pt>
    <dgm:pt modelId="{F23E33CA-BDDA-409E-B6FD-4915EE5C6469}" type="parTrans" cxnId="{F85F801D-7727-4193-9B28-0C91A8AB44B8}">
      <dgm:prSet/>
      <dgm:spPr/>
      <dgm:t>
        <a:bodyPr/>
        <a:lstStyle/>
        <a:p>
          <a:endParaRPr lang="id-ID" dirty="0"/>
        </a:p>
      </dgm:t>
    </dgm:pt>
    <dgm:pt modelId="{CF9961EF-78F8-4ACD-9C4F-BFE91ECE37A7}" type="sibTrans" cxnId="{F85F801D-7727-4193-9B28-0C91A8AB44B8}">
      <dgm:prSet/>
      <dgm:spPr/>
      <dgm:t>
        <a:bodyPr/>
        <a:lstStyle/>
        <a:p>
          <a:endParaRPr lang="id-ID"/>
        </a:p>
      </dgm:t>
    </dgm:pt>
    <dgm:pt modelId="{63F30926-C53B-4229-8279-3F87894B7A9F}">
      <dgm:prSet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Hukum Pidana</a:t>
          </a:r>
          <a:endParaRPr lang="id-ID" dirty="0"/>
        </a:p>
      </dgm:t>
    </dgm:pt>
    <dgm:pt modelId="{12D8691D-9AA1-41DD-930A-D2B93E90D9BD}" type="parTrans" cxnId="{FAB723CB-F547-49D8-85BF-ED351D78CD7A}">
      <dgm:prSet/>
      <dgm:spPr/>
      <dgm:t>
        <a:bodyPr/>
        <a:lstStyle/>
        <a:p>
          <a:endParaRPr lang="id-ID" dirty="0"/>
        </a:p>
      </dgm:t>
    </dgm:pt>
    <dgm:pt modelId="{578B5AB1-8766-4E9C-9C1D-19996AF0EC68}" type="sibTrans" cxnId="{FAB723CB-F547-49D8-85BF-ED351D78CD7A}">
      <dgm:prSet/>
      <dgm:spPr/>
      <dgm:t>
        <a:bodyPr/>
        <a:lstStyle/>
        <a:p>
          <a:endParaRPr lang="id-ID"/>
        </a:p>
      </dgm:t>
    </dgm:pt>
    <dgm:pt modelId="{CB10AF5E-990F-44C6-81DC-FF7CE438C74E}">
      <dgm:prSet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Hukuman Mati, Hukuman Denda</a:t>
          </a:r>
          <a:endParaRPr lang="id-ID" dirty="0"/>
        </a:p>
      </dgm:t>
    </dgm:pt>
    <dgm:pt modelId="{E6AA2514-3CDE-461F-B11B-8C13022A0261}" type="parTrans" cxnId="{963DBE1E-C1D0-49F5-B254-044AD7550B8A}">
      <dgm:prSet/>
      <dgm:spPr/>
      <dgm:t>
        <a:bodyPr/>
        <a:lstStyle/>
        <a:p>
          <a:endParaRPr lang="id-ID" dirty="0"/>
        </a:p>
      </dgm:t>
    </dgm:pt>
    <dgm:pt modelId="{A0617D36-B713-45E0-A447-50662CF26041}" type="sibTrans" cxnId="{963DBE1E-C1D0-49F5-B254-044AD7550B8A}">
      <dgm:prSet/>
      <dgm:spPr/>
      <dgm:t>
        <a:bodyPr/>
        <a:lstStyle/>
        <a:p>
          <a:endParaRPr lang="id-ID"/>
        </a:p>
      </dgm:t>
    </dgm:pt>
    <dgm:pt modelId="{37118A66-BF5C-41A0-B2EC-4280B5455FE8}">
      <dgm:prSet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Siksaan Idiil Atau Moral</a:t>
          </a:r>
          <a:endParaRPr lang="id-ID" dirty="0"/>
        </a:p>
      </dgm:t>
    </dgm:pt>
    <dgm:pt modelId="{7ADE5B84-802B-4BE0-B71A-325277E7642F}" type="sibTrans" cxnId="{F89C1329-D88D-42D5-9129-C637B9AFF9B9}">
      <dgm:prSet/>
      <dgm:spPr/>
      <dgm:t>
        <a:bodyPr/>
        <a:lstStyle/>
        <a:p>
          <a:endParaRPr lang="id-ID"/>
        </a:p>
      </dgm:t>
    </dgm:pt>
    <dgm:pt modelId="{E4A2392E-5F8A-46D2-885E-A6671A3CC9A7}" type="parTrans" cxnId="{F89C1329-D88D-42D5-9129-C637B9AFF9B9}">
      <dgm:prSet/>
      <dgm:spPr/>
      <dgm:t>
        <a:bodyPr/>
        <a:lstStyle/>
        <a:p>
          <a:endParaRPr lang="id-ID" dirty="0"/>
        </a:p>
      </dgm:t>
    </dgm:pt>
    <dgm:pt modelId="{138D1FF7-2C2A-40F1-9130-2249DE2C891F}">
      <dgm:prSet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Pengumuman Keputusan Hakim</a:t>
          </a:r>
          <a:endParaRPr lang="id-ID" dirty="0"/>
        </a:p>
      </dgm:t>
    </dgm:pt>
    <dgm:pt modelId="{4CB3ED75-F7B7-4080-95E1-B713D5D46A2C}" type="parTrans" cxnId="{B8BC924D-4822-4335-98AE-3EC74FD8982E}">
      <dgm:prSet/>
      <dgm:spPr/>
      <dgm:t>
        <a:bodyPr/>
        <a:lstStyle/>
        <a:p>
          <a:endParaRPr lang="id-ID" dirty="0"/>
        </a:p>
      </dgm:t>
    </dgm:pt>
    <dgm:pt modelId="{0536733A-B7E2-4474-AF05-6CF3F71B6E39}" type="sibTrans" cxnId="{B8BC924D-4822-4335-98AE-3EC74FD8982E}">
      <dgm:prSet/>
      <dgm:spPr/>
      <dgm:t>
        <a:bodyPr/>
        <a:lstStyle/>
        <a:p>
          <a:endParaRPr lang="id-ID"/>
        </a:p>
      </dgm:t>
    </dgm:pt>
    <dgm:pt modelId="{1415A16A-C588-40C0-B510-8995C722C32F}" type="pres">
      <dgm:prSet presAssocID="{30C7FF3E-CE11-47CE-A698-81A712E46FB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2A96916-C302-47DC-91FB-43C13965AEF2}" type="pres">
      <dgm:prSet presAssocID="{54A0248E-0CFB-4D64-9791-95447D9C1D62}" presName="hierRoot1" presStyleCnt="0"/>
      <dgm:spPr/>
    </dgm:pt>
    <dgm:pt modelId="{88485EEA-4FDC-453F-A376-F32BDFF79639}" type="pres">
      <dgm:prSet presAssocID="{54A0248E-0CFB-4D64-9791-95447D9C1D62}" presName="composite" presStyleCnt="0"/>
      <dgm:spPr/>
    </dgm:pt>
    <dgm:pt modelId="{4059C8A6-4F8B-4018-B0C9-BBEFA1050923}" type="pres">
      <dgm:prSet presAssocID="{54A0248E-0CFB-4D64-9791-95447D9C1D62}" presName="background" presStyleLbl="node0" presStyleIdx="0" presStyleCnt="1"/>
      <dgm:spPr/>
    </dgm:pt>
    <dgm:pt modelId="{2B64B8E9-CB79-4CA6-B723-495E0F539976}" type="pres">
      <dgm:prSet presAssocID="{54A0248E-0CFB-4D64-9791-95447D9C1D6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A3008F22-2B97-4024-AA49-4CBA535215E7}" type="pres">
      <dgm:prSet presAssocID="{54A0248E-0CFB-4D64-9791-95447D9C1D62}" presName="hierChild2" presStyleCnt="0"/>
      <dgm:spPr/>
    </dgm:pt>
    <dgm:pt modelId="{5C37C5EA-8C56-4D38-BF50-696A542304D2}" type="pres">
      <dgm:prSet presAssocID="{72F7B114-87E5-48BA-A5E8-D57AD9F834F2}" presName="Name10" presStyleLbl="parChTrans1D2" presStyleIdx="0" presStyleCnt="4"/>
      <dgm:spPr/>
    </dgm:pt>
    <dgm:pt modelId="{D0D2EE21-2292-4F0B-AB7F-E5E054943FD9}" type="pres">
      <dgm:prSet presAssocID="{D014047F-C5A0-4D7E-BF61-BA21CDA0EEE5}" presName="hierRoot2" presStyleCnt="0"/>
      <dgm:spPr/>
    </dgm:pt>
    <dgm:pt modelId="{E1A17C1F-9891-4CCF-B4FB-5ECDD1896737}" type="pres">
      <dgm:prSet presAssocID="{D014047F-C5A0-4D7E-BF61-BA21CDA0EEE5}" presName="composite2" presStyleCnt="0"/>
      <dgm:spPr/>
    </dgm:pt>
    <dgm:pt modelId="{8F5C389E-5206-4271-8D57-FDB525D8F4CA}" type="pres">
      <dgm:prSet presAssocID="{D014047F-C5A0-4D7E-BF61-BA21CDA0EEE5}" presName="background2" presStyleLbl="node2" presStyleIdx="0" presStyleCnt="4"/>
      <dgm:spPr/>
    </dgm:pt>
    <dgm:pt modelId="{55D7436B-BA4F-47F8-BAE5-315552F28069}" type="pres">
      <dgm:prSet presAssocID="{D014047F-C5A0-4D7E-BF61-BA21CDA0EEE5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8FB32B8D-4C47-4C03-B548-B7B39ED1D2E0}" type="pres">
      <dgm:prSet presAssocID="{D014047F-C5A0-4D7E-BF61-BA21CDA0EEE5}" presName="hierChild3" presStyleCnt="0"/>
      <dgm:spPr/>
    </dgm:pt>
    <dgm:pt modelId="{743CDECD-CF1C-4B5B-B602-9CAADD218959}" type="pres">
      <dgm:prSet presAssocID="{D60DF40D-6041-4D0B-A76F-C91C066BE2F6}" presName="Name17" presStyleLbl="parChTrans1D3" presStyleIdx="0" presStyleCnt="4"/>
      <dgm:spPr/>
    </dgm:pt>
    <dgm:pt modelId="{BA8909D9-291D-4ACB-BE11-35043EC786F9}" type="pres">
      <dgm:prSet presAssocID="{D5A26149-C963-47F3-8FB3-9CA7F822518D}" presName="hierRoot3" presStyleCnt="0"/>
      <dgm:spPr/>
    </dgm:pt>
    <dgm:pt modelId="{3AA71DEB-0578-4457-A697-5CD7A5152CDF}" type="pres">
      <dgm:prSet presAssocID="{D5A26149-C963-47F3-8FB3-9CA7F822518D}" presName="composite3" presStyleCnt="0"/>
      <dgm:spPr/>
    </dgm:pt>
    <dgm:pt modelId="{793F646C-8465-41FF-866B-39DD36F1977E}" type="pres">
      <dgm:prSet presAssocID="{D5A26149-C963-47F3-8FB3-9CA7F822518D}" presName="background3" presStyleLbl="node3" presStyleIdx="0" presStyleCnt="4"/>
      <dgm:spPr/>
    </dgm:pt>
    <dgm:pt modelId="{334FF522-7B01-4C95-B193-BE907D2E6485}" type="pres">
      <dgm:prSet presAssocID="{D5A26149-C963-47F3-8FB3-9CA7F822518D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B0F827BA-F8EE-4A5A-BC2F-BDA90A18A0FC}" type="pres">
      <dgm:prSet presAssocID="{D5A26149-C963-47F3-8FB3-9CA7F822518D}" presName="hierChild4" presStyleCnt="0"/>
      <dgm:spPr/>
    </dgm:pt>
    <dgm:pt modelId="{B391EBB5-5A64-4399-A0FC-2787683F45D8}" type="pres">
      <dgm:prSet presAssocID="{262C8826-7295-41C2-BDFF-0D43AE4C267D}" presName="Name10" presStyleLbl="parChTrans1D2" presStyleIdx="1" presStyleCnt="4"/>
      <dgm:spPr/>
    </dgm:pt>
    <dgm:pt modelId="{28C0861A-D3E2-415E-8BC2-13C1260D5EB6}" type="pres">
      <dgm:prSet presAssocID="{419D57C2-FD86-47ED-A738-758DF41E0393}" presName="hierRoot2" presStyleCnt="0"/>
      <dgm:spPr/>
    </dgm:pt>
    <dgm:pt modelId="{DF855D6A-0688-4D70-852E-34EFEDCFB838}" type="pres">
      <dgm:prSet presAssocID="{419D57C2-FD86-47ED-A738-758DF41E0393}" presName="composite2" presStyleCnt="0"/>
      <dgm:spPr/>
    </dgm:pt>
    <dgm:pt modelId="{002A75FA-410D-4AFB-A6CE-0E4AACD66CFA}" type="pres">
      <dgm:prSet presAssocID="{419D57C2-FD86-47ED-A738-758DF41E0393}" presName="background2" presStyleLbl="node2" presStyleIdx="1" presStyleCnt="4"/>
      <dgm:spPr/>
    </dgm:pt>
    <dgm:pt modelId="{0E2436CB-9B0B-4FDC-9404-FF44C3C3A0B3}" type="pres">
      <dgm:prSet presAssocID="{419D57C2-FD86-47ED-A738-758DF41E0393}" presName="text2" presStyleLbl="fgAcc2" presStyleIdx="1" presStyleCnt="4" custLinFactNeighborX="-1428" custLinFactNeighborY="-389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2FF53B99-7B81-468A-A25B-82B3E352376C}" type="pres">
      <dgm:prSet presAssocID="{419D57C2-FD86-47ED-A738-758DF41E0393}" presName="hierChild3" presStyleCnt="0"/>
      <dgm:spPr/>
    </dgm:pt>
    <dgm:pt modelId="{8CDC03DB-3AC4-49AC-8F26-6DD081D2168C}" type="pres">
      <dgm:prSet presAssocID="{F23E33CA-BDDA-409E-B6FD-4915EE5C6469}" presName="Name17" presStyleLbl="parChTrans1D3" presStyleIdx="1" presStyleCnt="4"/>
      <dgm:spPr/>
    </dgm:pt>
    <dgm:pt modelId="{4D723E3A-017C-404D-B796-1C79DEFD3C1E}" type="pres">
      <dgm:prSet presAssocID="{966C6AB7-F1C0-404C-BD60-E3D0C0456DFD}" presName="hierRoot3" presStyleCnt="0"/>
      <dgm:spPr/>
    </dgm:pt>
    <dgm:pt modelId="{E138A242-036F-4243-8634-814368892263}" type="pres">
      <dgm:prSet presAssocID="{966C6AB7-F1C0-404C-BD60-E3D0C0456DFD}" presName="composite3" presStyleCnt="0"/>
      <dgm:spPr/>
    </dgm:pt>
    <dgm:pt modelId="{B39782F7-C62D-4BFD-896F-E054DF95E31D}" type="pres">
      <dgm:prSet presAssocID="{966C6AB7-F1C0-404C-BD60-E3D0C0456DFD}" presName="background3" presStyleLbl="node3" presStyleIdx="1" presStyleCnt="4"/>
      <dgm:spPr/>
    </dgm:pt>
    <dgm:pt modelId="{E0C5029D-2CC5-444A-9CD7-2104D442FF47}" type="pres">
      <dgm:prSet presAssocID="{966C6AB7-F1C0-404C-BD60-E3D0C0456DFD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51D63FB1-49F1-412C-BF45-602DB97C35C5}" type="pres">
      <dgm:prSet presAssocID="{966C6AB7-F1C0-404C-BD60-E3D0C0456DFD}" presName="hierChild4" presStyleCnt="0"/>
      <dgm:spPr/>
    </dgm:pt>
    <dgm:pt modelId="{5E4A8913-5ECB-4D31-90F4-32E44B1AF9CC}" type="pres">
      <dgm:prSet presAssocID="{E4A2392E-5F8A-46D2-885E-A6671A3CC9A7}" presName="Name10" presStyleLbl="parChTrans1D2" presStyleIdx="2" presStyleCnt="4"/>
      <dgm:spPr/>
    </dgm:pt>
    <dgm:pt modelId="{19E1B1C1-B119-48A8-8833-03BEBDC5DBD5}" type="pres">
      <dgm:prSet presAssocID="{37118A66-BF5C-41A0-B2EC-4280B5455FE8}" presName="hierRoot2" presStyleCnt="0"/>
      <dgm:spPr/>
    </dgm:pt>
    <dgm:pt modelId="{04B56464-6C83-4C28-BE86-7F283BBB8044}" type="pres">
      <dgm:prSet presAssocID="{37118A66-BF5C-41A0-B2EC-4280B5455FE8}" presName="composite2" presStyleCnt="0"/>
      <dgm:spPr/>
    </dgm:pt>
    <dgm:pt modelId="{78DAEF73-0FF7-443D-BCE9-B77B64C342DD}" type="pres">
      <dgm:prSet presAssocID="{37118A66-BF5C-41A0-B2EC-4280B5455FE8}" presName="background2" presStyleLbl="node2" presStyleIdx="2" presStyleCnt="4"/>
      <dgm:spPr/>
    </dgm:pt>
    <dgm:pt modelId="{DD30CA9F-914F-4591-AB88-94F0ED07D2E5}" type="pres">
      <dgm:prSet presAssocID="{37118A66-BF5C-41A0-B2EC-4280B5455FE8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CA207C69-C5B3-4622-A730-3C7D46DAED34}" type="pres">
      <dgm:prSet presAssocID="{37118A66-BF5C-41A0-B2EC-4280B5455FE8}" presName="hierChild3" presStyleCnt="0"/>
      <dgm:spPr/>
    </dgm:pt>
    <dgm:pt modelId="{61559E31-31B4-4FD5-88C2-10F74F6CE32B}" type="pres">
      <dgm:prSet presAssocID="{4CB3ED75-F7B7-4080-95E1-B713D5D46A2C}" presName="Name17" presStyleLbl="parChTrans1D3" presStyleIdx="2" presStyleCnt="4"/>
      <dgm:spPr/>
    </dgm:pt>
    <dgm:pt modelId="{751CCA8B-7D41-46E3-90FE-0466077BE2CC}" type="pres">
      <dgm:prSet presAssocID="{138D1FF7-2C2A-40F1-9130-2249DE2C891F}" presName="hierRoot3" presStyleCnt="0"/>
      <dgm:spPr/>
    </dgm:pt>
    <dgm:pt modelId="{6758B84D-887C-4996-A375-E8B2C5541DA5}" type="pres">
      <dgm:prSet presAssocID="{138D1FF7-2C2A-40F1-9130-2249DE2C891F}" presName="composite3" presStyleCnt="0"/>
      <dgm:spPr/>
    </dgm:pt>
    <dgm:pt modelId="{F7AF229A-0A49-46D2-B1EC-B585C97121F4}" type="pres">
      <dgm:prSet presAssocID="{138D1FF7-2C2A-40F1-9130-2249DE2C891F}" presName="background3" presStyleLbl="node3" presStyleIdx="2" presStyleCnt="4"/>
      <dgm:spPr/>
    </dgm:pt>
    <dgm:pt modelId="{F1FAB6EF-5F3A-46A8-9884-89F2EE388F85}" type="pres">
      <dgm:prSet presAssocID="{138D1FF7-2C2A-40F1-9130-2249DE2C891F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3FB070A3-CEDC-4E1C-8094-2A42760ED3DD}" type="pres">
      <dgm:prSet presAssocID="{138D1FF7-2C2A-40F1-9130-2249DE2C891F}" presName="hierChild4" presStyleCnt="0"/>
      <dgm:spPr/>
    </dgm:pt>
    <dgm:pt modelId="{732463F0-2CB8-4A95-8C4A-43041EDDCE5D}" type="pres">
      <dgm:prSet presAssocID="{12D8691D-9AA1-41DD-930A-D2B93E90D9BD}" presName="Name10" presStyleLbl="parChTrans1D2" presStyleIdx="3" presStyleCnt="4"/>
      <dgm:spPr/>
    </dgm:pt>
    <dgm:pt modelId="{2DD52309-8E0F-45D0-8A71-A3D5AFA85BDA}" type="pres">
      <dgm:prSet presAssocID="{63F30926-C53B-4229-8279-3F87894B7A9F}" presName="hierRoot2" presStyleCnt="0"/>
      <dgm:spPr/>
    </dgm:pt>
    <dgm:pt modelId="{94427657-0DE1-4FD3-8E70-D0EC0D10BD81}" type="pres">
      <dgm:prSet presAssocID="{63F30926-C53B-4229-8279-3F87894B7A9F}" presName="composite2" presStyleCnt="0"/>
      <dgm:spPr/>
    </dgm:pt>
    <dgm:pt modelId="{AF4C167E-D78E-4148-B213-E17D95CF0A83}" type="pres">
      <dgm:prSet presAssocID="{63F30926-C53B-4229-8279-3F87894B7A9F}" presName="background2" presStyleLbl="node2" presStyleIdx="3" presStyleCnt="4"/>
      <dgm:spPr/>
    </dgm:pt>
    <dgm:pt modelId="{D7F2CF4E-7844-4702-B528-FD24175B8023}" type="pres">
      <dgm:prSet presAssocID="{63F30926-C53B-4229-8279-3F87894B7A9F}" presName="text2" presStyleLbl="fgAcc2" presStyleIdx="3" presStyleCnt="4" custLinFactNeighborX="-2663" custLinFactNeighborY="-4010">
        <dgm:presLayoutVars>
          <dgm:chPref val="3"/>
        </dgm:presLayoutVars>
      </dgm:prSet>
      <dgm:spPr/>
    </dgm:pt>
    <dgm:pt modelId="{12395C91-9436-41EB-B547-976B45E5F6C5}" type="pres">
      <dgm:prSet presAssocID="{63F30926-C53B-4229-8279-3F87894B7A9F}" presName="hierChild3" presStyleCnt="0"/>
      <dgm:spPr/>
    </dgm:pt>
    <dgm:pt modelId="{20852BA0-B2CF-4CCF-AB74-DD48F489B0EC}" type="pres">
      <dgm:prSet presAssocID="{E6AA2514-3CDE-461F-B11B-8C13022A0261}" presName="Name17" presStyleLbl="parChTrans1D3" presStyleIdx="3" presStyleCnt="4"/>
      <dgm:spPr/>
    </dgm:pt>
    <dgm:pt modelId="{F83B80D7-E2C2-4C5A-A21A-96DB5BC4F8E6}" type="pres">
      <dgm:prSet presAssocID="{CB10AF5E-990F-44C6-81DC-FF7CE438C74E}" presName="hierRoot3" presStyleCnt="0"/>
      <dgm:spPr/>
    </dgm:pt>
    <dgm:pt modelId="{2DF7AB1A-77D0-4954-A817-35EB2BCB3474}" type="pres">
      <dgm:prSet presAssocID="{CB10AF5E-990F-44C6-81DC-FF7CE438C74E}" presName="composite3" presStyleCnt="0"/>
      <dgm:spPr/>
    </dgm:pt>
    <dgm:pt modelId="{48E0B210-AE54-4744-8716-EDCF48856C2E}" type="pres">
      <dgm:prSet presAssocID="{CB10AF5E-990F-44C6-81DC-FF7CE438C74E}" presName="background3" presStyleLbl="node3" presStyleIdx="3" presStyleCnt="4"/>
      <dgm:spPr/>
    </dgm:pt>
    <dgm:pt modelId="{7EA69017-056D-462C-8BBE-FE92049B52AA}" type="pres">
      <dgm:prSet presAssocID="{CB10AF5E-990F-44C6-81DC-FF7CE438C74E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F7672E04-B49C-4BDC-9B1A-8F88B30407B1}" type="pres">
      <dgm:prSet presAssocID="{CB10AF5E-990F-44C6-81DC-FF7CE438C74E}" presName="hierChild4" presStyleCnt="0"/>
      <dgm:spPr/>
    </dgm:pt>
  </dgm:ptLst>
  <dgm:cxnLst>
    <dgm:cxn modelId="{18941978-75E8-4157-9453-27CBBAB13FF8}" type="presOf" srcId="{54A0248E-0CFB-4D64-9791-95447D9C1D62}" destId="{2B64B8E9-CB79-4CA6-B723-495E0F539976}" srcOrd="0" destOrd="0" presId="urn:microsoft.com/office/officeart/2005/8/layout/hierarchy1"/>
    <dgm:cxn modelId="{F89C1329-D88D-42D5-9129-C637B9AFF9B9}" srcId="{54A0248E-0CFB-4D64-9791-95447D9C1D62}" destId="{37118A66-BF5C-41A0-B2EC-4280B5455FE8}" srcOrd="2" destOrd="0" parTransId="{E4A2392E-5F8A-46D2-885E-A6671A3CC9A7}" sibTransId="{7ADE5B84-802B-4BE0-B71A-325277E7642F}"/>
    <dgm:cxn modelId="{A24D5931-82D3-4490-9ED7-191631F09126}" type="presOf" srcId="{E4A2392E-5F8A-46D2-885E-A6671A3CC9A7}" destId="{5E4A8913-5ECB-4D31-90F4-32E44B1AF9CC}" srcOrd="0" destOrd="0" presId="urn:microsoft.com/office/officeart/2005/8/layout/hierarchy1"/>
    <dgm:cxn modelId="{2F1E866E-9A89-4331-8E9D-39CDFAFB4717}" type="presOf" srcId="{30C7FF3E-CE11-47CE-A698-81A712E46FBE}" destId="{1415A16A-C588-40C0-B510-8995C722C32F}" srcOrd="0" destOrd="0" presId="urn:microsoft.com/office/officeart/2005/8/layout/hierarchy1"/>
    <dgm:cxn modelId="{53A5FC75-A13A-4B8B-BF79-C1DCA3061090}" type="presOf" srcId="{CB10AF5E-990F-44C6-81DC-FF7CE438C74E}" destId="{7EA69017-056D-462C-8BBE-FE92049B52AA}" srcOrd="0" destOrd="0" presId="urn:microsoft.com/office/officeart/2005/8/layout/hierarchy1"/>
    <dgm:cxn modelId="{DE28CF06-1A82-43E6-A00B-3D18309667B1}" type="presOf" srcId="{E6AA2514-3CDE-461F-B11B-8C13022A0261}" destId="{20852BA0-B2CF-4CCF-AB74-DD48F489B0EC}" srcOrd="0" destOrd="0" presId="urn:microsoft.com/office/officeart/2005/8/layout/hierarchy1"/>
    <dgm:cxn modelId="{AAF07889-29C1-4C40-872B-2B9DDC92148E}" type="presOf" srcId="{63F30926-C53B-4229-8279-3F87894B7A9F}" destId="{D7F2CF4E-7844-4702-B528-FD24175B8023}" srcOrd="0" destOrd="0" presId="urn:microsoft.com/office/officeart/2005/8/layout/hierarchy1"/>
    <dgm:cxn modelId="{F85F801D-7727-4193-9B28-0C91A8AB44B8}" srcId="{419D57C2-FD86-47ED-A738-758DF41E0393}" destId="{966C6AB7-F1C0-404C-BD60-E3D0C0456DFD}" srcOrd="0" destOrd="0" parTransId="{F23E33CA-BDDA-409E-B6FD-4915EE5C6469}" sibTransId="{CF9961EF-78F8-4ACD-9C4F-BFE91ECE37A7}"/>
    <dgm:cxn modelId="{694ECFC8-9367-4F7F-A5A6-E9249007211D}" srcId="{30C7FF3E-CE11-47CE-A698-81A712E46FBE}" destId="{54A0248E-0CFB-4D64-9791-95447D9C1D62}" srcOrd="0" destOrd="0" parTransId="{4C262C5F-2441-45A8-92F6-CAEE73844F34}" sibTransId="{E4384BAA-499F-4F26-BA3F-BD45078E70B5}"/>
    <dgm:cxn modelId="{D697B800-5CCA-42BE-BBA7-2EF65E70E7A0}" type="presOf" srcId="{72F7B114-87E5-48BA-A5E8-D57AD9F834F2}" destId="{5C37C5EA-8C56-4D38-BF50-696A542304D2}" srcOrd="0" destOrd="0" presId="urn:microsoft.com/office/officeart/2005/8/layout/hierarchy1"/>
    <dgm:cxn modelId="{B8BC924D-4822-4335-98AE-3EC74FD8982E}" srcId="{37118A66-BF5C-41A0-B2EC-4280B5455FE8}" destId="{138D1FF7-2C2A-40F1-9130-2249DE2C891F}" srcOrd="0" destOrd="0" parTransId="{4CB3ED75-F7B7-4080-95E1-B713D5D46A2C}" sibTransId="{0536733A-B7E2-4474-AF05-6CF3F71B6E39}"/>
    <dgm:cxn modelId="{9FA3A38F-4379-431D-BF0D-B049D22C4329}" type="presOf" srcId="{12D8691D-9AA1-41DD-930A-D2B93E90D9BD}" destId="{732463F0-2CB8-4A95-8C4A-43041EDDCE5D}" srcOrd="0" destOrd="0" presId="urn:microsoft.com/office/officeart/2005/8/layout/hierarchy1"/>
    <dgm:cxn modelId="{E50EE4E4-7ECD-4F9A-84D4-AF14D3AE57F0}" type="presOf" srcId="{138D1FF7-2C2A-40F1-9130-2249DE2C891F}" destId="{F1FAB6EF-5F3A-46A8-9884-89F2EE388F85}" srcOrd="0" destOrd="0" presId="urn:microsoft.com/office/officeart/2005/8/layout/hierarchy1"/>
    <dgm:cxn modelId="{59C895EE-42ED-4B95-924B-0855D2709907}" type="presOf" srcId="{D5A26149-C963-47F3-8FB3-9CA7F822518D}" destId="{334FF522-7B01-4C95-B193-BE907D2E6485}" srcOrd="0" destOrd="0" presId="urn:microsoft.com/office/officeart/2005/8/layout/hierarchy1"/>
    <dgm:cxn modelId="{2E462F5D-9150-47A7-B7B9-6D652DAF6146}" type="presOf" srcId="{D60DF40D-6041-4D0B-A76F-C91C066BE2F6}" destId="{743CDECD-CF1C-4B5B-B602-9CAADD218959}" srcOrd="0" destOrd="0" presId="urn:microsoft.com/office/officeart/2005/8/layout/hierarchy1"/>
    <dgm:cxn modelId="{963DBE1E-C1D0-49F5-B254-044AD7550B8A}" srcId="{63F30926-C53B-4229-8279-3F87894B7A9F}" destId="{CB10AF5E-990F-44C6-81DC-FF7CE438C74E}" srcOrd="0" destOrd="0" parTransId="{E6AA2514-3CDE-461F-B11B-8C13022A0261}" sibTransId="{A0617D36-B713-45E0-A447-50662CF26041}"/>
    <dgm:cxn modelId="{E0A939D5-A59B-4B87-A8FF-E69C633C4EAA}" type="presOf" srcId="{262C8826-7295-41C2-BDFF-0D43AE4C267D}" destId="{B391EBB5-5A64-4399-A0FC-2787683F45D8}" srcOrd="0" destOrd="0" presId="urn:microsoft.com/office/officeart/2005/8/layout/hierarchy1"/>
    <dgm:cxn modelId="{22FDC253-161E-40EB-A1D6-746A4EAF8001}" srcId="{D014047F-C5A0-4D7E-BF61-BA21CDA0EEE5}" destId="{D5A26149-C963-47F3-8FB3-9CA7F822518D}" srcOrd="0" destOrd="0" parTransId="{D60DF40D-6041-4D0B-A76F-C91C066BE2F6}" sibTransId="{1C890E24-F920-4C16-86DD-9A3E2D019F32}"/>
    <dgm:cxn modelId="{67DD5EA0-9DF5-492B-B3CA-3916F5B5BA07}" type="presOf" srcId="{419D57C2-FD86-47ED-A738-758DF41E0393}" destId="{0E2436CB-9B0B-4FDC-9404-FF44C3C3A0B3}" srcOrd="0" destOrd="0" presId="urn:microsoft.com/office/officeart/2005/8/layout/hierarchy1"/>
    <dgm:cxn modelId="{FE578BB0-3E56-4501-947F-CCD547C989FB}" type="presOf" srcId="{D014047F-C5A0-4D7E-BF61-BA21CDA0EEE5}" destId="{55D7436B-BA4F-47F8-BAE5-315552F28069}" srcOrd="0" destOrd="0" presId="urn:microsoft.com/office/officeart/2005/8/layout/hierarchy1"/>
    <dgm:cxn modelId="{E15169C9-F9E2-4DDE-88C4-01BDE41DF89E}" type="presOf" srcId="{966C6AB7-F1C0-404C-BD60-E3D0C0456DFD}" destId="{E0C5029D-2CC5-444A-9CD7-2104D442FF47}" srcOrd="0" destOrd="0" presId="urn:microsoft.com/office/officeart/2005/8/layout/hierarchy1"/>
    <dgm:cxn modelId="{0F2AAB79-2480-4C44-9C64-CBD772737698}" type="presOf" srcId="{F23E33CA-BDDA-409E-B6FD-4915EE5C6469}" destId="{8CDC03DB-3AC4-49AC-8F26-6DD081D2168C}" srcOrd="0" destOrd="0" presId="urn:microsoft.com/office/officeart/2005/8/layout/hierarchy1"/>
    <dgm:cxn modelId="{A294A684-1F32-4702-A206-8B2198B6A436}" srcId="{54A0248E-0CFB-4D64-9791-95447D9C1D62}" destId="{419D57C2-FD86-47ED-A738-758DF41E0393}" srcOrd="1" destOrd="0" parTransId="{262C8826-7295-41C2-BDFF-0D43AE4C267D}" sibTransId="{27090A8A-451D-4106-A98C-C648997D2025}"/>
    <dgm:cxn modelId="{809B0A1F-0D88-4FEB-8126-D74661A4FF64}" type="presOf" srcId="{4CB3ED75-F7B7-4080-95E1-B713D5D46A2C}" destId="{61559E31-31B4-4FD5-88C2-10F74F6CE32B}" srcOrd="0" destOrd="0" presId="urn:microsoft.com/office/officeart/2005/8/layout/hierarchy1"/>
    <dgm:cxn modelId="{AFB57F44-6503-452C-B5A2-71470A221E54}" srcId="{54A0248E-0CFB-4D64-9791-95447D9C1D62}" destId="{D014047F-C5A0-4D7E-BF61-BA21CDA0EEE5}" srcOrd="0" destOrd="0" parTransId="{72F7B114-87E5-48BA-A5E8-D57AD9F834F2}" sibTransId="{285E9053-7DF6-47B4-98F5-1A8C446041DF}"/>
    <dgm:cxn modelId="{50E5A6A0-0E90-4A51-A2E7-08596E12AF0D}" type="presOf" srcId="{37118A66-BF5C-41A0-B2EC-4280B5455FE8}" destId="{DD30CA9F-914F-4591-AB88-94F0ED07D2E5}" srcOrd="0" destOrd="0" presId="urn:microsoft.com/office/officeart/2005/8/layout/hierarchy1"/>
    <dgm:cxn modelId="{FAB723CB-F547-49D8-85BF-ED351D78CD7A}" srcId="{54A0248E-0CFB-4D64-9791-95447D9C1D62}" destId="{63F30926-C53B-4229-8279-3F87894B7A9F}" srcOrd="3" destOrd="0" parTransId="{12D8691D-9AA1-41DD-930A-D2B93E90D9BD}" sibTransId="{578B5AB1-8766-4E9C-9C1D-19996AF0EC68}"/>
    <dgm:cxn modelId="{E62CF225-9279-41DB-BE83-967FD9AC3DB8}" type="presParOf" srcId="{1415A16A-C588-40C0-B510-8995C722C32F}" destId="{D2A96916-C302-47DC-91FB-43C13965AEF2}" srcOrd="0" destOrd="0" presId="urn:microsoft.com/office/officeart/2005/8/layout/hierarchy1"/>
    <dgm:cxn modelId="{622314AD-8E25-4D48-87E4-A6E5E5700541}" type="presParOf" srcId="{D2A96916-C302-47DC-91FB-43C13965AEF2}" destId="{88485EEA-4FDC-453F-A376-F32BDFF79639}" srcOrd="0" destOrd="0" presId="urn:microsoft.com/office/officeart/2005/8/layout/hierarchy1"/>
    <dgm:cxn modelId="{D236B656-AA87-4E84-B613-CEC186DAEFD7}" type="presParOf" srcId="{88485EEA-4FDC-453F-A376-F32BDFF79639}" destId="{4059C8A6-4F8B-4018-B0C9-BBEFA1050923}" srcOrd="0" destOrd="0" presId="urn:microsoft.com/office/officeart/2005/8/layout/hierarchy1"/>
    <dgm:cxn modelId="{C275A432-AB7F-47E8-AA07-F58760DDF592}" type="presParOf" srcId="{88485EEA-4FDC-453F-A376-F32BDFF79639}" destId="{2B64B8E9-CB79-4CA6-B723-495E0F539976}" srcOrd="1" destOrd="0" presId="urn:microsoft.com/office/officeart/2005/8/layout/hierarchy1"/>
    <dgm:cxn modelId="{7436E438-D4D8-41AA-AE8F-B6E7256D1718}" type="presParOf" srcId="{D2A96916-C302-47DC-91FB-43C13965AEF2}" destId="{A3008F22-2B97-4024-AA49-4CBA535215E7}" srcOrd="1" destOrd="0" presId="urn:microsoft.com/office/officeart/2005/8/layout/hierarchy1"/>
    <dgm:cxn modelId="{B8CD0114-282B-4BBC-8103-B924F2266B56}" type="presParOf" srcId="{A3008F22-2B97-4024-AA49-4CBA535215E7}" destId="{5C37C5EA-8C56-4D38-BF50-696A542304D2}" srcOrd="0" destOrd="0" presId="urn:microsoft.com/office/officeart/2005/8/layout/hierarchy1"/>
    <dgm:cxn modelId="{D8873A52-30AD-4455-941B-ABEDA28B1B9B}" type="presParOf" srcId="{A3008F22-2B97-4024-AA49-4CBA535215E7}" destId="{D0D2EE21-2292-4F0B-AB7F-E5E054943FD9}" srcOrd="1" destOrd="0" presId="urn:microsoft.com/office/officeart/2005/8/layout/hierarchy1"/>
    <dgm:cxn modelId="{53D7FD2C-CC16-43F9-8071-26255280E02C}" type="presParOf" srcId="{D0D2EE21-2292-4F0B-AB7F-E5E054943FD9}" destId="{E1A17C1F-9891-4CCF-B4FB-5ECDD1896737}" srcOrd="0" destOrd="0" presId="urn:microsoft.com/office/officeart/2005/8/layout/hierarchy1"/>
    <dgm:cxn modelId="{388172BB-A50C-4A73-8CED-18A65AA8CD2A}" type="presParOf" srcId="{E1A17C1F-9891-4CCF-B4FB-5ECDD1896737}" destId="{8F5C389E-5206-4271-8D57-FDB525D8F4CA}" srcOrd="0" destOrd="0" presId="urn:microsoft.com/office/officeart/2005/8/layout/hierarchy1"/>
    <dgm:cxn modelId="{BF36683C-F838-4494-B634-5C3BCD03109B}" type="presParOf" srcId="{E1A17C1F-9891-4CCF-B4FB-5ECDD1896737}" destId="{55D7436B-BA4F-47F8-BAE5-315552F28069}" srcOrd="1" destOrd="0" presId="urn:microsoft.com/office/officeart/2005/8/layout/hierarchy1"/>
    <dgm:cxn modelId="{8E6D7F07-E198-4F57-8344-F37153D35517}" type="presParOf" srcId="{D0D2EE21-2292-4F0B-AB7F-E5E054943FD9}" destId="{8FB32B8D-4C47-4C03-B548-B7B39ED1D2E0}" srcOrd="1" destOrd="0" presId="urn:microsoft.com/office/officeart/2005/8/layout/hierarchy1"/>
    <dgm:cxn modelId="{29DF5227-CD61-4144-88EB-B08F041C19F4}" type="presParOf" srcId="{8FB32B8D-4C47-4C03-B548-B7B39ED1D2E0}" destId="{743CDECD-CF1C-4B5B-B602-9CAADD218959}" srcOrd="0" destOrd="0" presId="urn:microsoft.com/office/officeart/2005/8/layout/hierarchy1"/>
    <dgm:cxn modelId="{39F79F31-2F42-4BF8-ADEA-F16A172AACB0}" type="presParOf" srcId="{8FB32B8D-4C47-4C03-B548-B7B39ED1D2E0}" destId="{BA8909D9-291D-4ACB-BE11-35043EC786F9}" srcOrd="1" destOrd="0" presId="urn:microsoft.com/office/officeart/2005/8/layout/hierarchy1"/>
    <dgm:cxn modelId="{D71E9E12-6950-4DBD-A97D-AEE0EFFF471B}" type="presParOf" srcId="{BA8909D9-291D-4ACB-BE11-35043EC786F9}" destId="{3AA71DEB-0578-4457-A697-5CD7A5152CDF}" srcOrd="0" destOrd="0" presId="urn:microsoft.com/office/officeart/2005/8/layout/hierarchy1"/>
    <dgm:cxn modelId="{3642A1CF-B8D7-47DD-AC25-0C1952D8A73C}" type="presParOf" srcId="{3AA71DEB-0578-4457-A697-5CD7A5152CDF}" destId="{793F646C-8465-41FF-866B-39DD36F1977E}" srcOrd="0" destOrd="0" presId="urn:microsoft.com/office/officeart/2005/8/layout/hierarchy1"/>
    <dgm:cxn modelId="{F4A173DC-528E-4558-958B-0957EE9D62AB}" type="presParOf" srcId="{3AA71DEB-0578-4457-A697-5CD7A5152CDF}" destId="{334FF522-7B01-4C95-B193-BE907D2E6485}" srcOrd="1" destOrd="0" presId="urn:microsoft.com/office/officeart/2005/8/layout/hierarchy1"/>
    <dgm:cxn modelId="{C722BC45-9D16-4586-A7F4-3B9B24B46749}" type="presParOf" srcId="{BA8909D9-291D-4ACB-BE11-35043EC786F9}" destId="{B0F827BA-F8EE-4A5A-BC2F-BDA90A18A0FC}" srcOrd="1" destOrd="0" presId="urn:microsoft.com/office/officeart/2005/8/layout/hierarchy1"/>
    <dgm:cxn modelId="{B2402A58-7597-4B9E-B5D6-7E2913D31947}" type="presParOf" srcId="{A3008F22-2B97-4024-AA49-4CBA535215E7}" destId="{B391EBB5-5A64-4399-A0FC-2787683F45D8}" srcOrd="2" destOrd="0" presId="urn:microsoft.com/office/officeart/2005/8/layout/hierarchy1"/>
    <dgm:cxn modelId="{D63BD5D7-818C-49F6-AD0D-AE62BDCA9316}" type="presParOf" srcId="{A3008F22-2B97-4024-AA49-4CBA535215E7}" destId="{28C0861A-D3E2-415E-8BC2-13C1260D5EB6}" srcOrd="3" destOrd="0" presId="urn:microsoft.com/office/officeart/2005/8/layout/hierarchy1"/>
    <dgm:cxn modelId="{DB47F97A-E6F6-4A07-93C5-545D5A8303AF}" type="presParOf" srcId="{28C0861A-D3E2-415E-8BC2-13C1260D5EB6}" destId="{DF855D6A-0688-4D70-852E-34EFEDCFB838}" srcOrd="0" destOrd="0" presId="urn:microsoft.com/office/officeart/2005/8/layout/hierarchy1"/>
    <dgm:cxn modelId="{EE77D56D-1C73-4D89-B6CB-96998B8D2E4C}" type="presParOf" srcId="{DF855D6A-0688-4D70-852E-34EFEDCFB838}" destId="{002A75FA-410D-4AFB-A6CE-0E4AACD66CFA}" srcOrd="0" destOrd="0" presId="urn:microsoft.com/office/officeart/2005/8/layout/hierarchy1"/>
    <dgm:cxn modelId="{15C41F60-D1D0-40A2-913C-7DADFBE55BB1}" type="presParOf" srcId="{DF855D6A-0688-4D70-852E-34EFEDCFB838}" destId="{0E2436CB-9B0B-4FDC-9404-FF44C3C3A0B3}" srcOrd="1" destOrd="0" presId="urn:microsoft.com/office/officeart/2005/8/layout/hierarchy1"/>
    <dgm:cxn modelId="{D501CC8F-6F87-42E1-B261-ADC834A307E6}" type="presParOf" srcId="{28C0861A-D3E2-415E-8BC2-13C1260D5EB6}" destId="{2FF53B99-7B81-468A-A25B-82B3E352376C}" srcOrd="1" destOrd="0" presId="urn:microsoft.com/office/officeart/2005/8/layout/hierarchy1"/>
    <dgm:cxn modelId="{DEF6E6FE-2F14-46A0-935F-81862167B684}" type="presParOf" srcId="{2FF53B99-7B81-468A-A25B-82B3E352376C}" destId="{8CDC03DB-3AC4-49AC-8F26-6DD081D2168C}" srcOrd="0" destOrd="0" presId="urn:microsoft.com/office/officeart/2005/8/layout/hierarchy1"/>
    <dgm:cxn modelId="{B146EDED-F6CC-462E-B56B-BDD390274318}" type="presParOf" srcId="{2FF53B99-7B81-468A-A25B-82B3E352376C}" destId="{4D723E3A-017C-404D-B796-1C79DEFD3C1E}" srcOrd="1" destOrd="0" presId="urn:microsoft.com/office/officeart/2005/8/layout/hierarchy1"/>
    <dgm:cxn modelId="{6750EC91-D309-42BD-9A3F-71BCB3187D07}" type="presParOf" srcId="{4D723E3A-017C-404D-B796-1C79DEFD3C1E}" destId="{E138A242-036F-4243-8634-814368892263}" srcOrd="0" destOrd="0" presId="urn:microsoft.com/office/officeart/2005/8/layout/hierarchy1"/>
    <dgm:cxn modelId="{49678854-67C4-4980-A67A-E8E95D0AE150}" type="presParOf" srcId="{E138A242-036F-4243-8634-814368892263}" destId="{B39782F7-C62D-4BFD-896F-E054DF95E31D}" srcOrd="0" destOrd="0" presId="urn:microsoft.com/office/officeart/2005/8/layout/hierarchy1"/>
    <dgm:cxn modelId="{080BA76E-C864-4FB7-9BD8-1E2E0E95624F}" type="presParOf" srcId="{E138A242-036F-4243-8634-814368892263}" destId="{E0C5029D-2CC5-444A-9CD7-2104D442FF47}" srcOrd="1" destOrd="0" presId="urn:microsoft.com/office/officeart/2005/8/layout/hierarchy1"/>
    <dgm:cxn modelId="{BAD60EFA-360E-4B95-9137-C574B09E6C20}" type="presParOf" srcId="{4D723E3A-017C-404D-B796-1C79DEFD3C1E}" destId="{51D63FB1-49F1-412C-BF45-602DB97C35C5}" srcOrd="1" destOrd="0" presId="urn:microsoft.com/office/officeart/2005/8/layout/hierarchy1"/>
    <dgm:cxn modelId="{89ED6077-DADE-44E4-B65A-5D63AB4CEF7B}" type="presParOf" srcId="{A3008F22-2B97-4024-AA49-4CBA535215E7}" destId="{5E4A8913-5ECB-4D31-90F4-32E44B1AF9CC}" srcOrd="4" destOrd="0" presId="urn:microsoft.com/office/officeart/2005/8/layout/hierarchy1"/>
    <dgm:cxn modelId="{8BDE9206-2DB7-4B35-A593-C62B26468767}" type="presParOf" srcId="{A3008F22-2B97-4024-AA49-4CBA535215E7}" destId="{19E1B1C1-B119-48A8-8833-03BEBDC5DBD5}" srcOrd="5" destOrd="0" presId="urn:microsoft.com/office/officeart/2005/8/layout/hierarchy1"/>
    <dgm:cxn modelId="{3E880EEF-9CE4-4DD5-9CDE-60E812274FCA}" type="presParOf" srcId="{19E1B1C1-B119-48A8-8833-03BEBDC5DBD5}" destId="{04B56464-6C83-4C28-BE86-7F283BBB8044}" srcOrd="0" destOrd="0" presId="urn:microsoft.com/office/officeart/2005/8/layout/hierarchy1"/>
    <dgm:cxn modelId="{7519942A-91EB-4EAA-96B3-3636E9C2B8AF}" type="presParOf" srcId="{04B56464-6C83-4C28-BE86-7F283BBB8044}" destId="{78DAEF73-0FF7-443D-BCE9-B77B64C342DD}" srcOrd="0" destOrd="0" presId="urn:microsoft.com/office/officeart/2005/8/layout/hierarchy1"/>
    <dgm:cxn modelId="{B2FD53E2-FCE0-4D69-8D4D-0D7F70928583}" type="presParOf" srcId="{04B56464-6C83-4C28-BE86-7F283BBB8044}" destId="{DD30CA9F-914F-4591-AB88-94F0ED07D2E5}" srcOrd="1" destOrd="0" presId="urn:microsoft.com/office/officeart/2005/8/layout/hierarchy1"/>
    <dgm:cxn modelId="{AC96C691-DAD9-48DC-86F5-8703761DE37A}" type="presParOf" srcId="{19E1B1C1-B119-48A8-8833-03BEBDC5DBD5}" destId="{CA207C69-C5B3-4622-A730-3C7D46DAED34}" srcOrd="1" destOrd="0" presId="urn:microsoft.com/office/officeart/2005/8/layout/hierarchy1"/>
    <dgm:cxn modelId="{1D544ECB-C6B6-483A-BB91-3F15EB59924D}" type="presParOf" srcId="{CA207C69-C5B3-4622-A730-3C7D46DAED34}" destId="{61559E31-31B4-4FD5-88C2-10F74F6CE32B}" srcOrd="0" destOrd="0" presId="urn:microsoft.com/office/officeart/2005/8/layout/hierarchy1"/>
    <dgm:cxn modelId="{D2964D70-3BCD-404C-AFF8-4AE161401270}" type="presParOf" srcId="{CA207C69-C5B3-4622-A730-3C7D46DAED34}" destId="{751CCA8B-7D41-46E3-90FE-0466077BE2CC}" srcOrd="1" destOrd="0" presId="urn:microsoft.com/office/officeart/2005/8/layout/hierarchy1"/>
    <dgm:cxn modelId="{6A62161F-BB00-4A4B-BDA9-AC5B3E3FFFE5}" type="presParOf" srcId="{751CCA8B-7D41-46E3-90FE-0466077BE2CC}" destId="{6758B84D-887C-4996-A375-E8B2C5541DA5}" srcOrd="0" destOrd="0" presId="urn:microsoft.com/office/officeart/2005/8/layout/hierarchy1"/>
    <dgm:cxn modelId="{C2780FDF-249E-4758-ABC5-DDE020595272}" type="presParOf" srcId="{6758B84D-887C-4996-A375-E8B2C5541DA5}" destId="{F7AF229A-0A49-46D2-B1EC-B585C97121F4}" srcOrd="0" destOrd="0" presId="urn:microsoft.com/office/officeart/2005/8/layout/hierarchy1"/>
    <dgm:cxn modelId="{1E252654-1B81-47FD-8A68-3495985397AB}" type="presParOf" srcId="{6758B84D-887C-4996-A375-E8B2C5541DA5}" destId="{F1FAB6EF-5F3A-46A8-9884-89F2EE388F85}" srcOrd="1" destOrd="0" presId="urn:microsoft.com/office/officeart/2005/8/layout/hierarchy1"/>
    <dgm:cxn modelId="{BD927676-37D4-4EC6-B3D0-37EEE434B2EE}" type="presParOf" srcId="{751CCA8B-7D41-46E3-90FE-0466077BE2CC}" destId="{3FB070A3-CEDC-4E1C-8094-2A42760ED3DD}" srcOrd="1" destOrd="0" presId="urn:microsoft.com/office/officeart/2005/8/layout/hierarchy1"/>
    <dgm:cxn modelId="{F55FABA6-9A55-403F-87AB-4120A386A763}" type="presParOf" srcId="{A3008F22-2B97-4024-AA49-4CBA535215E7}" destId="{732463F0-2CB8-4A95-8C4A-43041EDDCE5D}" srcOrd="6" destOrd="0" presId="urn:microsoft.com/office/officeart/2005/8/layout/hierarchy1"/>
    <dgm:cxn modelId="{CD3207BC-0D75-4897-8EF5-D0D70BFAAF10}" type="presParOf" srcId="{A3008F22-2B97-4024-AA49-4CBA535215E7}" destId="{2DD52309-8E0F-45D0-8A71-A3D5AFA85BDA}" srcOrd="7" destOrd="0" presId="urn:microsoft.com/office/officeart/2005/8/layout/hierarchy1"/>
    <dgm:cxn modelId="{20DAEFA1-F678-4FE0-9F27-B47B9F11402B}" type="presParOf" srcId="{2DD52309-8E0F-45D0-8A71-A3D5AFA85BDA}" destId="{94427657-0DE1-4FD3-8E70-D0EC0D10BD81}" srcOrd="0" destOrd="0" presId="urn:microsoft.com/office/officeart/2005/8/layout/hierarchy1"/>
    <dgm:cxn modelId="{C01360CF-1BC8-4CC7-9923-74CCE1318D6D}" type="presParOf" srcId="{94427657-0DE1-4FD3-8E70-D0EC0D10BD81}" destId="{AF4C167E-D78E-4148-B213-E17D95CF0A83}" srcOrd="0" destOrd="0" presId="urn:microsoft.com/office/officeart/2005/8/layout/hierarchy1"/>
    <dgm:cxn modelId="{AD67EF34-23A4-4F8E-9ACF-F2A9F88966E3}" type="presParOf" srcId="{94427657-0DE1-4FD3-8E70-D0EC0D10BD81}" destId="{D7F2CF4E-7844-4702-B528-FD24175B8023}" srcOrd="1" destOrd="0" presId="urn:microsoft.com/office/officeart/2005/8/layout/hierarchy1"/>
    <dgm:cxn modelId="{5B6EA5DC-12A9-4CC0-9507-B1DFDF639043}" type="presParOf" srcId="{2DD52309-8E0F-45D0-8A71-A3D5AFA85BDA}" destId="{12395C91-9436-41EB-B547-976B45E5F6C5}" srcOrd="1" destOrd="0" presId="urn:microsoft.com/office/officeart/2005/8/layout/hierarchy1"/>
    <dgm:cxn modelId="{DAC32F33-9254-4B14-BADF-F80F04EE5365}" type="presParOf" srcId="{12395C91-9436-41EB-B547-976B45E5F6C5}" destId="{20852BA0-B2CF-4CCF-AB74-DD48F489B0EC}" srcOrd="0" destOrd="0" presId="urn:microsoft.com/office/officeart/2005/8/layout/hierarchy1"/>
    <dgm:cxn modelId="{DDE0B60C-3021-4999-A7B2-4B40FE1E1F47}" type="presParOf" srcId="{12395C91-9436-41EB-B547-976B45E5F6C5}" destId="{F83B80D7-E2C2-4C5A-A21A-96DB5BC4F8E6}" srcOrd="1" destOrd="0" presId="urn:microsoft.com/office/officeart/2005/8/layout/hierarchy1"/>
    <dgm:cxn modelId="{E0E59627-5452-453E-9BE7-1A2411019A0A}" type="presParOf" srcId="{F83B80D7-E2C2-4C5A-A21A-96DB5BC4F8E6}" destId="{2DF7AB1A-77D0-4954-A817-35EB2BCB3474}" srcOrd="0" destOrd="0" presId="urn:microsoft.com/office/officeart/2005/8/layout/hierarchy1"/>
    <dgm:cxn modelId="{0E48180F-7A31-4636-83C7-DEB8382EFB7D}" type="presParOf" srcId="{2DF7AB1A-77D0-4954-A817-35EB2BCB3474}" destId="{48E0B210-AE54-4744-8716-EDCF48856C2E}" srcOrd="0" destOrd="0" presId="urn:microsoft.com/office/officeart/2005/8/layout/hierarchy1"/>
    <dgm:cxn modelId="{A6CBA5EA-3732-4358-A5C3-F82A36201BD2}" type="presParOf" srcId="{2DF7AB1A-77D0-4954-A817-35EB2BCB3474}" destId="{7EA69017-056D-462C-8BBE-FE92049B52AA}" srcOrd="1" destOrd="0" presId="urn:microsoft.com/office/officeart/2005/8/layout/hierarchy1"/>
    <dgm:cxn modelId="{B0E3F390-F59A-498D-8E06-7D597CDB377F}" type="presParOf" srcId="{F83B80D7-E2C2-4C5A-A21A-96DB5BC4F8E6}" destId="{F7672E04-B49C-4BDC-9B1A-8F88B30407B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0023E5-BAFC-4160-8A99-F3C682A6C7BF}">
      <dsp:nvSpPr>
        <dsp:cNvPr id="0" name=""/>
        <dsp:cNvSpPr/>
      </dsp:nvSpPr>
      <dsp:spPr>
        <a:xfrm>
          <a:off x="1907" y="442520"/>
          <a:ext cx="2527935" cy="25279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>
              <a:latin typeface="Times New Roman" pitchFamily="18" charset="0"/>
              <a:cs typeface="Times New Roman" pitchFamily="18" charset="0"/>
            </a:rPr>
            <a:t>Individu</a:t>
          </a:r>
          <a:endParaRPr lang="id-ID" sz="3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07" y="442520"/>
        <a:ext cx="2527935" cy="2527935"/>
      </dsp:txXfrm>
    </dsp:sp>
    <dsp:sp modelId="{520471FB-992B-46E4-8A67-EBDCF45E4433}">
      <dsp:nvSpPr>
        <dsp:cNvPr id="0" name=""/>
        <dsp:cNvSpPr/>
      </dsp:nvSpPr>
      <dsp:spPr>
        <a:xfrm>
          <a:off x="2735111" y="973386"/>
          <a:ext cx="1466202" cy="1466202"/>
        </a:xfrm>
        <a:prstGeom prst="mathPl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35111" y="973386"/>
        <a:ext cx="1466202" cy="1466202"/>
      </dsp:txXfrm>
    </dsp:sp>
    <dsp:sp modelId="{B84C7093-450A-471C-939A-B9CCD1EAC12B}">
      <dsp:nvSpPr>
        <dsp:cNvPr id="0" name=""/>
        <dsp:cNvSpPr/>
      </dsp:nvSpPr>
      <dsp:spPr>
        <a:xfrm>
          <a:off x="4406582" y="442520"/>
          <a:ext cx="2527935" cy="25279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>
              <a:latin typeface="Times New Roman" pitchFamily="18" charset="0"/>
              <a:cs typeface="Times New Roman" pitchFamily="18" charset="0"/>
            </a:rPr>
            <a:t>Individu</a:t>
          </a:r>
          <a:endParaRPr lang="id-ID" sz="3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06582" y="442520"/>
        <a:ext cx="2527935" cy="2527935"/>
      </dsp:txXfrm>
    </dsp:sp>
    <dsp:sp modelId="{98E5C5FE-5637-4B66-AEF9-8F4FAFD73430}">
      <dsp:nvSpPr>
        <dsp:cNvPr id="0" name=""/>
        <dsp:cNvSpPr/>
      </dsp:nvSpPr>
      <dsp:spPr>
        <a:xfrm>
          <a:off x="7139786" y="973386"/>
          <a:ext cx="1466202" cy="1466202"/>
        </a:xfrm>
        <a:prstGeom prst="mathEqual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139786" y="973386"/>
        <a:ext cx="1466202" cy="1466202"/>
      </dsp:txXfrm>
    </dsp:sp>
    <dsp:sp modelId="{A1CE1DE7-EF20-48FA-B086-A40A999B0CD5}">
      <dsp:nvSpPr>
        <dsp:cNvPr id="0" name=""/>
        <dsp:cNvSpPr/>
      </dsp:nvSpPr>
      <dsp:spPr>
        <a:xfrm>
          <a:off x="8811257" y="442520"/>
          <a:ext cx="2527935" cy="252793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>
              <a:latin typeface="Times New Roman" pitchFamily="18" charset="0"/>
              <a:cs typeface="Times New Roman" pitchFamily="18" charset="0"/>
            </a:rPr>
            <a:t>Hukum</a:t>
          </a:r>
          <a:endParaRPr lang="id-ID" sz="3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811257" y="442520"/>
        <a:ext cx="2527935" cy="252793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C6F6EF-9241-4078-8C00-97333EF208DB}">
      <dsp:nvSpPr>
        <dsp:cNvPr id="0" name=""/>
        <dsp:cNvSpPr/>
      </dsp:nvSpPr>
      <dsp:spPr>
        <a:xfrm rot="16200000">
          <a:off x="-461861" y="463246"/>
          <a:ext cx="4525963" cy="3599470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6291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latin typeface="Times New Roman" pitchFamily="18" charset="0"/>
              <a:cs typeface="Times New Roman" pitchFamily="18" charset="0"/>
            </a:rPr>
            <a:t>YURIDIS</a:t>
          </a:r>
          <a:endParaRPr lang="id-ID" sz="28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200" kern="1200" dirty="0" smtClean="0">
              <a:latin typeface="Times New Roman" pitchFamily="18" charset="0"/>
              <a:cs typeface="Times New Roman" pitchFamily="18" charset="0"/>
            </a:rPr>
            <a:t>Hans Kelsen : berhubungan dengan stufen thorie “bahwa hukum merupakan susunan kaedah” </a:t>
          </a:r>
          <a:endParaRPr lang="id-ID" sz="2200" kern="1200" dirty="0"/>
        </a:p>
      </dsp:txBody>
      <dsp:txXfrm rot="16200000">
        <a:off x="-461861" y="463246"/>
        <a:ext cx="4525963" cy="3599470"/>
      </dsp:txXfrm>
    </dsp:sp>
    <dsp:sp modelId="{FE7F2D7F-0948-4854-8D8B-48FBCE66AB10}">
      <dsp:nvSpPr>
        <dsp:cNvPr id="0" name=""/>
        <dsp:cNvSpPr/>
      </dsp:nvSpPr>
      <dsp:spPr>
        <a:xfrm rot="16200000">
          <a:off x="3407568" y="463246"/>
          <a:ext cx="4525963" cy="3599470"/>
        </a:xfrm>
        <a:prstGeom prst="flowChartManualOperation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6291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latin typeface="Times New Roman" pitchFamily="18" charset="0"/>
              <a:cs typeface="Times New Roman" pitchFamily="18" charset="0"/>
            </a:rPr>
            <a:t>SOSIOLOGIS</a:t>
          </a:r>
          <a:endParaRPr lang="id-ID" sz="28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200" kern="1200" dirty="0" smtClean="0">
              <a:latin typeface="Times New Roman" pitchFamily="18" charset="0"/>
              <a:cs typeface="Times New Roman" pitchFamily="18" charset="0"/>
            </a:rPr>
            <a:t>Teori Kekuasaan: dapat dipaksakan oleh penguasa(Power Theori -Gustav Raddbrucl).</a:t>
          </a:r>
          <a:endParaRPr lang="id-ID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200" kern="1200" dirty="0" smtClean="0">
              <a:latin typeface="Times New Roman" pitchFamily="18" charset="0"/>
              <a:cs typeface="Times New Roman" pitchFamily="18" charset="0"/>
            </a:rPr>
            <a:t>Teori Pengakuan: Kaedah Hukum berlaku karena penerimaan (pengakuan)</a:t>
          </a:r>
          <a:endParaRPr lang="id-ID" sz="2200" kern="1200" dirty="0"/>
        </a:p>
      </dsp:txBody>
      <dsp:txXfrm rot="16200000">
        <a:off x="3407568" y="463246"/>
        <a:ext cx="4525963" cy="3599470"/>
      </dsp:txXfrm>
    </dsp:sp>
    <dsp:sp modelId="{FC3DC13E-1A7F-4B82-9B92-EE9ECF15FFB4}">
      <dsp:nvSpPr>
        <dsp:cNvPr id="0" name=""/>
        <dsp:cNvSpPr/>
      </dsp:nvSpPr>
      <dsp:spPr>
        <a:xfrm rot="16200000">
          <a:off x="7276998" y="463246"/>
          <a:ext cx="4525963" cy="3599470"/>
        </a:xfrm>
        <a:prstGeom prst="flowChartManualOperati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6291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latin typeface="Times New Roman" pitchFamily="18" charset="0"/>
              <a:cs typeface="Times New Roman" pitchFamily="18" charset="0"/>
            </a:rPr>
            <a:t>FILOSOFIS</a:t>
          </a:r>
          <a:endParaRPr lang="id-ID" sz="28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200" kern="1200" dirty="0" smtClean="0">
              <a:latin typeface="Times New Roman" pitchFamily="18" charset="0"/>
              <a:cs typeface="Times New Roman" pitchFamily="18" charset="0"/>
            </a:rPr>
            <a:t>Kaedah Hukum harus sesuai dengan cita-cita hukum sebagai nilai-nilai positif (Pancasila)</a:t>
          </a:r>
          <a:endParaRPr lang="id-ID" sz="2200" kern="1200" dirty="0"/>
        </a:p>
      </dsp:txBody>
      <dsp:txXfrm rot="16200000">
        <a:off x="7276998" y="463246"/>
        <a:ext cx="4525963" cy="359947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19F175-A0E5-4736-BA24-206C90B43CF4}">
      <dsp:nvSpPr>
        <dsp:cNvPr id="0" name=""/>
        <dsp:cNvSpPr/>
      </dsp:nvSpPr>
      <dsp:spPr>
        <a:xfrm>
          <a:off x="4284532" y="1753014"/>
          <a:ext cx="2772035" cy="27720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800" kern="1200" dirty="0" smtClean="0">
              <a:latin typeface="Times New Roman" pitchFamily="18" charset="0"/>
              <a:cs typeface="Times New Roman" pitchFamily="18" charset="0"/>
            </a:rPr>
            <a:t>Kaedah</a:t>
          </a:r>
          <a:endParaRPr lang="id-ID" sz="4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84532" y="1753014"/>
        <a:ext cx="2772035" cy="2772035"/>
      </dsp:txXfrm>
    </dsp:sp>
    <dsp:sp modelId="{DE14450E-2C44-4F9A-A5B7-E070E309A893}">
      <dsp:nvSpPr>
        <dsp:cNvPr id="0" name=""/>
        <dsp:cNvSpPr/>
      </dsp:nvSpPr>
      <dsp:spPr>
        <a:xfrm rot="12900000">
          <a:off x="2501078" y="1268682"/>
          <a:ext cx="2124950" cy="790029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651242-BAA0-4598-9431-738FD70B2EDD}">
      <dsp:nvSpPr>
        <dsp:cNvPr id="0" name=""/>
        <dsp:cNvSpPr/>
      </dsp:nvSpPr>
      <dsp:spPr>
        <a:xfrm>
          <a:off x="1376508" y="913"/>
          <a:ext cx="2633433" cy="21067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500" kern="1200" dirty="0" smtClean="0">
              <a:latin typeface="Times New Roman" pitchFamily="18" charset="0"/>
              <a:cs typeface="Times New Roman" pitchFamily="18" charset="0"/>
            </a:rPr>
            <a:t>Tata Kaedah Aspek Hidup Pribadi</a:t>
          </a:r>
          <a:endParaRPr lang="id-ID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76508" y="913"/>
        <a:ext cx="2633433" cy="2106746"/>
      </dsp:txXfrm>
    </dsp:sp>
    <dsp:sp modelId="{855CE0BF-39D4-45B2-B996-CDC8F2FCA79A}">
      <dsp:nvSpPr>
        <dsp:cNvPr id="0" name=""/>
        <dsp:cNvSpPr/>
      </dsp:nvSpPr>
      <dsp:spPr>
        <a:xfrm rot="19500000">
          <a:off x="6715070" y="1268682"/>
          <a:ext cx="2124950" cy="790029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879C2B-75A6-49CA-A3C0-87CB4FEFE9ED}">
      <dsp:nvSpPr>
        <dsp:cNvPr id="0" name=""/>
        <dsp:cNvSpPr/>
      </dsp:nvSpPr>
      <dsp:spPr>
        <a:xfrm>
          <a:off x="7331157" y="913"/>
          <a:ext cx="2633433" cy="2106746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500" kern="1200" dirty="0" smtClean="0">
              <a:latin typeface="Times New Roman" pitchFamily="18" charset="0"/>
              <a:cs typeface="Times New Roman" pitchFamily="18" charset="0"/>
            </a:rPr>
            <a:t>Tata Kaedah Aspek Hidup Antar Pribadi</a:t>
          </a:r>
          <a:endParaRPr lang="id-ID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331157" y="913"/>
        <a:ext cx="2633433" cy="210674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CF6692-1B18-40D2-A258-FE0BEFE69972}">
      <dsp:nvSpPr>
        <dsp:cNvPr id="0" name=""/>
        <dsp:cNvSpPr/>
      </dsp:nvSpPr>
      <dsp:spPr>
        <a:xfrm>
          <a:off x="621272" y="1211048"/>
          <a:ext cx="4207731" cy="210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6000" b="1" kern="1200" dirty="0" smtClean="0">
              <a:latin typeface="Times New Roman" pitchFamily="18" charset="0"/>
              <a:cs typeface="Times New Roman" pitchFamily="18" charset="0"/>
            </a:rPr>
            <a:t>KAEDAH </a:t>
          </a:r>
          <a:endParaRPr lang="id-ID" sz="6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1272" y="1211048"/>
        <a:ext cx="4207731" cy="2103865"/>
      </dsp:txXfrm>
    </dsp:sp>
    <dsp:sp modelId="{8143DD49-5E59-48D1-9BE9-F26A94852CBD}">
      <dsp:nvSpPr>
        <dsp:cNvPr id="0" name=""/>
        <dsp:cNvSpPr/>
      </dsp:nvSpPr>
      <dsp:spPr>
        <a:xfrm rot="19457599">
          <a:off x="4634182" y="1616284"/>
          <a:ext cx="2072734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2072734" y="4183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00" kern="1200">
            <a:latin typeface="Times New Roman" pitchFamily="18" charset="0"/>
            <a:cs typeface="Times New Roman" pitchFamily="18" charset="0"/>
          </a:endParaRPr>
        </a:p>
      </dsp:txBody>
      <dsp:txXfrm rot="19457599">
        <a:off x="5618731" y="1606301"/>
        <a:ext cx="103636" cy="103636"/>
      </dsp:txXfrm>
    </dsp:sp>
    <dsp:sp modelId="{7BC4A8D5-2EE3-4CB5-9A2E-5AC9FF80217F}">
      <dsp:nvSpPr>
        <dsp:cNvPr id="0" name=""/>
        <dsp:cNvSpPr/>
      </dsp:nvSpPr>
      <dsp:spPr>
        <a:xfrm>
          <a:off x="6512096" y="1325"/>
          <a:ext cx="4207731" cy="21038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6000" b="1" kern="1200" dirty="0" smtClean="0">
              <a:latin typeface="Times New Roman" pitchFamily="18" charset="0"/>
              <a:cs typeface="Times New Roman" pitchFamily="18" charset="0"/>
            </a:rPr>
            <a:t>ABSTRAK</a:t>
          </a:r>
          <a:endParaRPr lang="id-ID" sz="6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512096" y="1325"/>
        <a:ext cx="4207731" cy="2103865"/>
      </dsp:txXfrm>
    </dsp:sp>
    <dsp:sp modelId="{3DFEA250-CA85-4B13-B942-A847D57C3B12}">
      <dsp:nvSpPr>
        <dsp:cNvPr id="0" name=""/>
        <dsp:cNvSpPr/>
      </dsp:nvSpPr>
      <dsp:spPr>
        <a:xfrm rot="2142401">
          <a:off x="4634182" y="2826006"/>
          <a:ext cx="2072734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2072734" y="4183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00" kern="1200">
            <a:latin typeface="Times New Roman" pitchFamily="18" charset="0"/>
            <a:cs typeface="Times New Roman" pitchFamily="18" charset="0"/>
          </a:endParaRPr>
        </a:p>
      </dsp:txBody>
      <dsp:txXfrm rot="2142401">
        <a:off x="5618731" y="2816024"/>
        <a:ext cx="103636" cy="103636"/>
      </dsp:txXfrm>
    </dsp:sp>
    <dsp:sp modelId="{F4B62A06-8F03-4353-8A0D-A7AAE307A334}">
      <dsp:nvSpPr>
        <dsp:cNvPr id="0" name=""/>
        <dsp:cNvSpPr/>
      </dsp:nvSpPr>
      <dsp:spPr>
        <a:xfrm>
          <a:off x="6512096" y="2420771"/>
          <a:ext cx="4207731" cy="21038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6000" b="1" kern="1200" dirty="0" smtClean="0">
              <a:latin typeface="Times New Roman" pitchFamily="18" charset="0"/>
              <a:cs typeface="Times New Roman" pitchFamily="18" charset="0"/>
            </a:rPr>
            <a:t>KONKRIT</a:t>
          </a:r>
          <a:endParaRPr lang="id-ID" sz="6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512096" y="2420771"/>
        <a:ext cx="4207731" cy="210386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3422AB-DC66-49A5-897C-5C090DA6E5A8}">
      <dsp:nvSpPr>
        <dsp:cNvPr id="0" name=""/>
        <dsp:cNvSpPr/>
      </dsp:nvSpPr>
      <dsp:spPr>
        <a:xfrm>
          <a:off x="3068121" y="0"/>
          <a:ext cx="4525963" cy="452596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B0289E-E249-4197-AA15-DA64A5A93B72}">
      <dsp:nvSpPr>
        <dsp:cNvPr id="0" name=""/>
        <dsp:cNvSpPr/>
      </dsp:nvSpPr>
      <dsp:spPr>
        <a:xfrm>
          <a:off x="5331102" y="455027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cs typeface="Times New Roman" pitchFamily="18" charset="0"/>
            </a:rPr>
            <a:t>Hukum Kebiasaan</a:t>
          </a:r>
          <a:endParaRPr lang="id-ID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31102" y="455027"/>
        <a:ext cx="2941875" cy="1071380"/>
      </dsp:txXfrm>
    </dsp:sp>
    <dsp:sp modelId="{5C56C3D2-53A3-4255-A099-508FF5F5095C}">
      <dsp:nvSpPr>
        <dsp:cNvPr id="0" name=""/>
        <dsp:cNvSpPr/>
      </dsp:nvSpPr>
      <dsp:spPr>
        <a:xfrm>
          <a:off x="5331102" y="1660330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cs typeface="Times New Roman" pitchFamily="18" charset="0"/>
            </a:rPr>
            <a:t>Kaedah-kaedah Umum = Badan Legislatif </a:t>
          </a:r>
          <a:endParaRPr lang="id-ID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31102" y="1660330"/>
        <a:ext cx="2941875" cy="1071380"/>
      </dsp:txXfrm>
    </dsp:sp>
    <dsp:sp modelId="{51DBBAA5-3685-480D-ACF5-CD6D14511CF4}">
      <dsp:nvSpPr>
        <dsp:cNvPr id="0" name=""/>
        <dsp:cNvSpPr/>
      </dsp:nvSpPr>
      <dsp:spPr>
        <a:xfrm>
          <a:off x="5331102" y="2865632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cs typeface="Times New Roman" pitchFamily="18" charset="0"/>
            </a:rPr>
            <a:t>Kaedah-kaedah Individual = Badan- Badan Pelaksana Hukum</a:t>
          </a:r>
          <a:endParaRPr lang="id-ID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31102" y="2865632"/>
        <a:ext cx="2941875" cy="107138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9B1660-75FF-42C3-983C-472B8567010F}">
      <dsp:nvSpPr>
        <dsp:cNvPr id="0" name=""/>
        <dsp:cNvSpPr/>
      </dsp:nvSpPr>
      <dsp:spPr>
        <a:xfrm>
          <a:off x="2232248" y="0"/>
          <a:ext cx="2232248" cy="933450"/>
        </a:xfrm>
        <a:prstGeom prst="trapezoid">
          <a:avLst>
            <a:gd name="adj" fmla="val 1195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>
              <a:latin typeface="Times New Roman" pitchFamily="18" charset="0"/>
              <a:cs typeface="Times New Roman" pitchFamily="18" charset="0"/>
            </a:rPr>
            <a:t>Undang-undang Dasar 1945 </a:t>
          </a:r>
          <a:endParaRPr lang="id-ID" sz="2600" kern="1200" dirty="0"/>
        </a:p>
      </dsp:txBody>
      <dsp:txXfrm>
        <a:off x="2232248" y="0"/>
        <a:ext cx="2232248" cy="933450"/>
      </dsp:txXfrm>
    </dsp:sp>
    <dsp:sp modelId="{43ECBF72-BF34-4192-8C00-555AF187B441}">
      <dsp:nvSpPr>
        <dsp:cNvPr id="0" name=""/>
        <dsp:cNvSpPr/>
      </dsp:nvSpPr>
      <dsp:spPr>
        <a:xfrm>
          <a:off x="1116123" y="933449"/>
          <a:ext cx="4464496" cy="933450"/>
        </a:xfrm>
        <a:prstGeom prst="trapezoid">
          <a:avLst>
            <a:gd name="adj" fmla="val 1195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600" kern="1200"/>
        </a:p>
      </dsp:txBody>
      <dsp:txXfrm>
        <a:off x="1897410" y="933449"/>
        <a:ext cx="2901922" cy="933450"/>
      </dsp:txXfrm>
    </dsp:sp>
    <dsp:sp modelId="{220AD7B4-390F-4136-997B-3A59335A4DA5}">
      <dsp:nvSpPr>
        <dsp:cNvPr id="0" name=""/>
        <dsp:cNvSpPr/>
      </dsp:nvSpPr>
      <dsp:spPr>
        <a:xfrm>
          <a:off x="0" y="1866899"/>
          <a:ext cx="6696744" cy="933450"/>
        </a:xfrm>
        <a:prstGeom prst="trapezoid">
          <a:avLst>
            <a:gd name="adj" fmla="val 1195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600" kern="1200"/>
        </a:p>
      </dsp:txBody>
      <dsp:txXfrm>
        <a:off x="1171930" y="1866899"/>
        <a:ext cx="4352883" cy="93345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50D277-4C72-4F5E-9CDD-D86BEFABEF07}">
      <dsp:nvSpPr>
        <dsp:cNvPr id="0" name=""/>
        <dsp:cNvSpPr/>
      </dsp:nvSpPr>
      <dsp:spPr>
        <a:xfrm>
          <a:off x="3701155" y="229510"/>
          <a:ext cx="4554902" cy="1581857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A33510-509A-4EB0-9040-47A6C4C700A3}">
      <dsp:nvSpPr>
        <dsp:cNvPr id="0" name=""/>
        <dsp:cNvSpPr/>
      </dsp:nvSpPr>
      <dsp:spPr>
        <a:xfrm>
          <a:off x="5544302" y="4102942"/>
          <a:ext cx="882732" cy="564949"/>
        </a:xfrm>
        <a:prstGeom prst="down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7D779B-B97D-4DB9-B8D3-B3E1009F10A7}">
      <dsp:nvSpPr>
        <dsp:cNvPr id="0" name=""/>
        <dsp:cNvSpPr/>
      </dsp:nvSpPr>
      <dsp:spPr>
        <a:xfrm>
          <a:off x="3867109" y="4554902"/>
          <a:ext cx="4237118" cy="1059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b="1" kern="1200" dirty="0" smtClean="0">
              <a:latin typeface="Times New Roman" pitchFamily="18" charset="0"/>
              <a:cs typeface="Times New Roman" pitchFamily="18" charset="0"/>
            </a:rPr>
            <a:t>Isi Dan Sifat Kaedah Hukum</a:t>
          </a:r>
          <a:endParaRPr lang="id-ID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67109" y="4554902"/>
        <a:ext cx="4237118" cy="1059279"/>
      </dsp:txXfrm>
    </dsp:sp>
    <dsp:sp modelId="{F2D18B3A-5BBB-4231-8E94-044286594B88}">
      <dsp:nvSpPr>
        <dsp:cNvPr id="0" name=""/>
        <dsp:cNvSpPr/>
      </dsp:nvSpPr>
      <dsp:spPr>
        <a:xfrm>
          <a:off x="5357162" y="1933538"/>
          <a:ext cx="1588919" cy="158891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latin typeface="Times New Roman" pitchFamily="18" charset="0"/>
              <a:cs typeface="Times New Roman" pitchFamily="18" charset="0"/>
            </a:rPr>
            <a:t>Mogen</a:t>
          </a:r>
          <a:endParaRPr lang="id-ID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57162" y="1933538"/>
        <a:ext cx="1588919" cy="1588919"/>
      </dsp:txXfrm>
    </dsp:sp>
    <dsp:sp modelId="{141D87F8-3B54-4125-BDB2-D1C088E8714F}">
      <dsp:nvSpPr>
        <dsp:cNvPr id="0" name=""/>
        <dsp:cNvSpPr/>
      </dsp:nvSpPr>
      <dsp:spPr>
        <a:xfrm>
          <a:off x="4220202" y="741495"/>
          <a:ext cx="1588919" cy="1588919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latin typeface="Times New Roman" pitchFamily="18" charset="0"/>
              <a:cs typeface="Times New Roman" pitchFamily="18" charset="0"/>
            </a:rPr>
            <a:t>Gebod</a:t>
          </a:r>
          <a:endParaRPr lang="id-ID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20202" y="741495"/>
        <a:ext cx="1588919" cy="1588919"/>
      </dsp:txXfrm>
    </dsp:sp>
    <dsp:sp modelId="{7E3BB35F-727E-4C21-B460-149485EF0CFD}">
      <dsp:nvSpPr>
        <dsp:cNvPr id="0" name=""/>
        <dsp:cNvSpPr/>
      </dsp:nvSpPr>
      <dsp:spPr>
        <a:xfrm>
          <a:off x="5844431" y="357330"/>
          <a:ext cx="1588919" cy="1588919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latin typeface="Times New Roman" pitchFamily="18" charset="0"/>
              <a:cs typeface="Times New Roman" pitchFamily="18" charset="0"/>
            </a:rPr>
            <a:t>Verbod</a:t>
          </a:r>
          <a:endParaRPr lang="id-ID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44431" y="357330"/>
        <a:ext cx="1588919" cy="1588919"/>
      </dsp:txXfrm>
    </dsp:sp>
    <dsp:sp modelId="{18229653-028E-403C-B7F6-1DD67677B7A2}">
      <dsp:nvSpPr>
        <dsp:cNvPr id="0" name=""/>
        <dsp:cNvSpPr/>
      </dsp:nvSpPr>
      <dsp:spPr>
        <a:xfrm>
          <a:off x="3558802" y="35704"/>
          <a:ext cx="4943304" cy="3954643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BE7CB1-6A5B-4103-9ADA-A54B8007A7DC}">
      <dsp:nvSpPr>
        <dsp:cNvPr id="0" name=""/>
        <dsp:cNvSpPr/>
      </dsp:nvSpPr>
      <dsp:spPr>
        <a:xfrm>
          <a:off x="9223791" y="3972293"/>
          <a:ext cx="91440" cy="7400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006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BA88D9-C155-4EF1-B29E-7AE85DDC3826}">
      <dsp:nvSpPr>
        <dsp:cNvPr id="0" name=""/>
        <dsp:cNvSpPr/>
      </dsp:nvSpPr>
      <dsp:spPr>
        <a:xfrm>
          <a:off x="6936942" y="1616399"/>
          <a:ext cx="2332568" cy="7400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329"/>
              </a:lnTo>
              <a:lnTo>
                <a:pt x="2332568" y="504329"/>
              </a:lnTo>
              <a:lnTo>
                <a:pt x="2332568" y="74006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D7B815-CBAC-49F8-A767-797D300B53D5}">
      <dsp:nvSpPr>
        <dsp:cNvPr id="0" name=""/>
        <dsp:cNvSpPr/>
      </dsp:nvSpPr>
      <dsp:spPr>
        <a:xfrm>
          <a:off x="4604374" y="3972293"/>
          <a:ext cx="1555045" cy="7400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329"/>
              </a:lnTo>
              <a:lnTo>
                <a:pt x="1555045" y="504329"/>
              </a:lnTo>
              <a:lnTo>
                <a:pt x="1555045" y="74006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2A7A36-13DB-43B1-8FBC-DA4B8D981630}">
      <dsp:nvSpPr>
        <dsp:cNvPr id="0" name=""/>
        <dsp:cNvSpPr/>
      </dsp:nvSpPr>
      <dsp:spPr>
        <a:xfrm>
          <a:off x="3049329" y="3972293"/>
          <a:ext cx="1555045" cy="740060"/>
        </a:xfrm>
        <a:custGeom>
          <a:avLst/>
          <a:gdLst/>
          <a:ahLst/>
          <a:cxnLst/>
          <a:rect l="0" t="0" r="0" b="0"/>
          <a:pathLst>
            <a:path>
              <a:moveTo>
                <a:pt x="1555045" y="0"/>
              </a:moveTo>
              <a:lnTo>
                <a:pt x="1555045" y="504329"/>
              </a:lnTo>
              <a:lnTo>
                <a:pt x="0" y="504329"/>
              </a:lnTo>
              <a:lnTo>
                <a:pt x="0" y="74006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7CB65E-F700-42E2-8FC3-0D0D787EB00F}">
      <dsp:nvSpPr>
        <dsp:cNvPr id="0" name=""/>
        <dsp:cNvSpPr/>
      </dsp:nvSpPr>
      <dsp:spPr>
        <a:xfrm>
          <a:off x="4604374" y="1616399"/>
          <a:ext cx="2332568" cy="740060"/>
        </a:xfrm>
        <a:custGeom>
          <a:avLst/>
          <a:gdLst/>
          <a:ahLst/>
          <a:cxnLst/>
          <a:rect l="0" t="0" r="0" b="0"/>
          <a:pathLst>
            <a:path>
              <a:moveTo>
                <a:pt x="2332568" y="0"/>
              </a:moveTo>
              <a:lnTo>
                <a:pt x="2332568" y="504329"/>
              </a:lnTo>
              <a:lnTo>
                <a:pt x="0" y="504329"/>
              </a:lnTo>
              <a:lnTo>
                <a:pt x="0" y="74006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EF93F6-7F85-4720-B32D-62A8D4A7B142}">
      <dsp:nvSpPr>
        <dsp:cNvPr id="0" name=""/>
        <dsp:cNvSpPr/>
      </dsp:nvSpPr>
      <dsp:spPr>
        <a:xfrm>
          <a:off x="5664633" y="565"/>
          <a:ext cx="2544619" cy="161583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F33DE8-4458-4FD9-9103-91CF9A4165B7}">
      <dsp:nvSpPr>
        <dsp:cNvPr id="0" name=""/>
        <dsp:cNvSpPr/>
      </dsp:nvSpPr>
      <dsp:spPr>
        <a:xfrm>
          <a:off x="5947368" y="269164"/>
          <a:ext cx="2544619" cy="16158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Perumusan Kaedah Hukum 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47368" y="269164"/>
        <a:ext cx="2544619" cy="1615833"/>
      </dsp:txXfrm>
    </dsp:sp>
    <dsp:sp modelId="{C284E675-E200-4C44-A77B-2DE93EA87FF7}">
      <dsp:nvSpPr>
        <dsp:cNvPr id="0" name=""/>
        <dsp:cNvSpPr/>
      </dsp:nvSpPr>
      <dsp:spPr>
        <a:xfrm>
          <a:off x="3332064" y="2356459"/>
          <a:ext cx="2544619" cy="161583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18146D-09E2-4603-B39F-7FF00D6B5C7C}">
      <dsp:nvSpPr>
        <dsp:cNvPr id="0" name=""/>
        <dsp:cNvSpPr/>
      </dsp:nvSpPr>
      <dsp:spPr>
        <a:xfrm>
          <a:off x="3614800" y="2625058"/>
          <a:ext cx="2544619" cy="16158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Pandangan Hipotetis Atau Bersyarat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14800" y="2625058"/>
        <a:ext cx="2544619" cy="1615833"/>
      </dsp:txXfrm>
    </dsp:sp>
    <dsp:sp modelId="{5EBB81DA-0A80-45A5-A978-7F920D2DF3F6}">
      <dsp:nvSpPr>
        <dsp:cNvPr id="0" name=""/>
        <dsp:cNvSpPr/>
      </dsp:nvSpPr>
      <dsp:spPr>
        <a:xfrm>
          <a:off x="1777019" y="4712353"/>
          <a:ext cx="2544619" cy="16158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3327C2-5888-452A-9FDB-F497EEB1533C}">
      <dsp:nvSpPr>
        <dsp:cNvPr id="0" name=""/>
        <dsp:cNvSpPr/>
      </dsp:nvSpPr>
      <dsp:spPr>
        <a:xfrm>
          <a:off x="2059754" y="4980952"/>
          <a:ext cx="2544619" cy="16158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Suatu Kondisi Tertentu 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59754" y="4980952"/>
        <a:ext cx="2544619" cy="1615833"/>
      </dsp:txXfrm>
    </dsp:sp>
    <dsp:sp modelId="{DB8B5749-6D25-4D26-8F01-7CF0C2990893}">
      <dsp:nvSpPr>
        <dsp:cNvPr id="0" name=""/>
        <dsp:cNvSpPr/>
      </dsp:nvSpPr>
      <dsp:spPr>
        <a:xfrm>
          <a:off x="4887110" y="4712353"/>
          <a:ext cx="2544619" cy="16158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6B0920-C45C-4222-A266-65EC749DF153}">
      <dsp:nvSpPr>
        <dsp:cNvPr id="0" name=""/>
        <dsp:cNvSpPr/>
      </dsp:nvSpPr>
      <dsp:spPr>
        <a:xfrm>
          <a:off x="5169845" y="4980952"/>
          <a:ext cx="2544619" cy="16158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Konsekuensi Tertentu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69845" y="4980952"/>
        <a:ext cx="2544619" cy="1615833"/>
      </dsp:txXfrm>
    </dsp:sp>
    <dsp:sp modelId="{3AA8AB84-9AA8-406F-B753-9B756104455D}">
      <dsp:nvSpPr>
        <dsp:cNvPr id="0" name=""/>
        <dsp:cNvSpPr/>
      </dsp:nvSpPr>
      <dsp:spPr>
        <a:xfrm>
          <a:off x="7997201" y="2356459"/>
          <a:ext cx="2544619" cy="161583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29ADDC-B6CE-4326-A24E-3922BFB69801}">
      <dsp:nvSpPr>
        <dsp:cNvPr id="0" name=""/>
        <dsp:cNvSpPr/>
      </dsp:nvSpPr>
      <dsp:spPr>
        <a:xfrm>
          <a:off x="8279936" y="2625058"/>
          <a:ext cx="2544619" cy="16158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Pandangan Katagoris 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279936" y="2625058"/>
        <a:ext cx="2544619" cy="1615833"/>
      </dsp:txXfrm>
    </dsp:sp>
    <dsp:sp modelId="{D9A1EFE5-2CBF-4FFB-8AC0-CEB6B942B38F}">
      <dsp:nvSpPr>
        <dsp:cNvPr id="0" name=""/>
        <dsp:cNvSpPr/>
      </dsp:nvSpPr>
      <dsp:spPr>
        <a:xfrm>
          <a:off x="7997201" y="4712353"/>
          <a:ext cx="2544619" cy="16158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348E1F-9932-4FE3-A155-DB0F5E1AD891}">
      <dsp:nvSpPr>
        <dsp:cNvPr id="0" name=""/>
        <dsp:cNvSpPr/>
      </dsp:nvSpPr>
      <dsp:spPr>
        <a:xfrm>
          <a:off x="8279936" y="4980952"/>
          <a:ext cx="2544619" cy="16158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Dari Berbagai Pasal Undang-undang Dapat Ditemukan Adanya Pasal-pasal Yang Tidak Menunjukkan Hubungan Kondisi Dan Konsekuensi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279936" y="4980952"/>
        <a:ext cx="2544619" cy="161583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C86DFF-350B-480C-86B6-5808612A4DFD}">
      <dsp:nvSpPr>
        <dsp:cNvPr id="0" name=""/>
        <dsp:cNvSpPr/>
      </dsp:nvSpPr>
      <dsp:spPr>
        <a:xfrm>
          <a:off x="9340083" y="4129004"/>
          <a:ext cx="91440" cy="7690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6905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53A187-FF33-4DDB-BFA2-94CC792732F7}">
      <dsp:nvSpPr>
        <dsp:cNvPr id="0" name=""/>
        <dsp:cNvSpPr/>
      </dsp:nvSpPr>
      <dsp:spPr>
        <a:xfrm>
          <a:off x="6961862" y="1680823"/>
          <a:ext cx="2423941" cy="7690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4085"/>
              </a:lnTo>
              <a:lnTo>
                <a:pt x="2423941" y="524085"/>
              </a:lnTo>
              <a:lnTo>
                <a:pt x="2423941" y="76905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587B1C-CE1D-4C31-A6FB-9E27055E5324}">
      <dsp:nvSpPr>
        <dsp:cNvPr id="0" name=""/>
        <dsp:cNvSpPr/>
      </dsp:nvSpPr>
      <dsp:spPr>
        <a:xfrm>
          <a:off x="4537920" y="4129004"/>
          <a:ext cx="1615961" cy="7690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4085"/>
              </a:lnTo>
              <a:lnTo>
                <a:pt x="1615961" y="524085"/>
              </a:lnTo>
              <a:lnTo>
                <a:pt x="1615961" y="76905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63B88-D84F-4DDC-B00A-512A1283BB7D}">
      <dsp:nvSpPr>
        <dsp:cNvPr id="0" name=""/>
        <dsp:cNvSpPr/>
      </dsp:nvSpPr>
      <dsp:spPr>
        <a:xfrm>
          <a:off x="2921959" y="4129004"/>
          <a:ext cx="1615961" cy="769050"/>
        </a:xfrm>
        <a:custGeom>
          <a:avLst/>
          <a:gdLst/>
          <a:ahLst/>
          <a:cxnLst/>
          <a:rect l="0" t="0" r="0" b="0"/>
          <a:pathLst>
            <a:path>
              <a:moveTo>
                <a:pt x="1615961" y="0"/>
              </a:moveTo>
              <a:lnTo>
                <a:pt x="1615961" y="524085"/>
              </a:lnTo>
              <a:lnTo>
                <a:pt x="0" y="524085"/>
              </a:lnTo>
              <a:lnTo>
                <a:pt x="0" y="76905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F5AE6C-B1E5-4B1A-956F-7DF370683FEB}">
      <dsp:nvSpPr>
        <dsp:cNvPr id="0" name=""/>
        <dsp:cNvSpPr/>
      </dsp:nvSpPr>
      <dsp:spPr>
        <a:xfrm>
          <a:off x="4537920" y="1680823"/>
          <a:ext cx="2423941" cy="769050"/>
        </a:xfrm>
        <a:custGeom>
          <a:avLst/>
          <a:gdLst/>
          <a:ahLst/>
          <a:cxnLst/>
          <a:rect l="0" t="0" r="0" b="0"/>
          <a:pathLst>
            <a:path>
              <a:moveTo>
                <a:pt x="2423941" y="0"/>
              </a:moveTo>
              <a:lnTo>
                <a:pt x="2423941" y="524085"/>
              </a:lnTo>
              <a:lnTo>
                <a:pt x="0" y="524085"/>
              </a:lnTo>
              <a:lnTo>
                <a:pt x="0" y="76905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42361E-C484-4160-AEA0-30EBD8E866E6}">
      <dsp:nvSpPr>
        <dsp:cNvPr id="0" name=""/>
        <dsp:cNvSpPr/>
      </dsp:nvSpPr>
      <dsp:spPr>
        <a:xfrm>
          <a:off x="5639711" y="1693"/>
          <a:ext cx="2644300" cy="167913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A8563E-3223-4A39-9C7C-60BBB24CC9FC}">
      <dsp:nvSpPr>
        <dsp:cNvPr id="0" name=""/>
        <dsp:cNvSpPr/>
      </dsp:nvSpPr>
      <dsp:spPr>
        <a:xfrm>
          <a:off x="5933523" y="280813"/>
          <a:ext cx="2644300" cy="1679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>
              <a:latin typeface="Times New Roman" pitchFamily="18" charset="0"/>
              <a:cs typeface="Times New Roman" pitchFamily="18" charset="0"/>
            </a:rPr>
            <a:t>Pengecualian Atau Dispensasi </a:t>
          </a:r>
          <a:endParaRPr lang="id-ID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33523" y="280813"/>
        <a:ext cx="2644300" cy="1679130"/>
      </dsp:txXfrm>
    </dsp:sp>
    <dsp:sp modelId="{52DF8931-5F7E-4CC4-9980-15AEAA8C45D2}">
      <dsp:nvSpPr>
        <dsp:cNvPr id="0" name=""/>
        <dsp:cNvSpPr/>
      </dsp:nvSpPr>
      <dsp:spPr>
        <a:xfrm>
          <a:off x="3215770" y="2449874"/>
          <a:ext cx="2644300" cy="167913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5045BB-E2C6-4E32-8B79-864A9B9A6FD3}">
      <dsp:nvSpPr>
        <dsp:cNvPr id="0" name=""/>
        <dsp:cNvSpPr/>
      </dsp:nvSpPr>
      <dsp:spPr>
        <a:xfrm>
          <a:off x="3509581" y="2728995"/>
          <a:ext cx="2644300" cy="1679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>
              <a:latin typeface="Times New Roman" pitchFamily="18" charset="0"/>
              <a:cs typeface="Times New Roman" pitchFamily="18" charset="0"/>
            </a:rPr>
            <a:t>Pembenaran </a:t>
          </a:r>
          <a:endParaRPr lang="id-ID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09581" y="2728995"/>
        <a:ext cx="2644300" cy="1679130"/>
      </dsp:txXfrm>
    </dsp:sp>
    <dsp:sp modelId="{37982683-425C-49DB-BD59-7EF057DCCA2B}">
      <dsp:nvSpPr>
        <dsp:cNvPr id="0" name=""/>
        <dsp:cNvSpPr/>
      </dsp:nvSpPr>
      <dsp:spPr>
        <a:xfrm>
          <a:off x="1599809" y="4898055"/>
          <a:ext cx="2644300" cy="1679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D74DDF-04D4-4824-ADAF-C96A40FF630B}">
      <dsp:nvSpPr>
        <dsp:cNvPr id="0" name=""/>
        <dsp:cNvSpPr/>
      </dsp:nvSpPr>
      <dsp:spPr>
        <a:xfrm>
          <a:off x="1893620" y="5177176"/>
          <a:ext cx="2644300" cy="1679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>
              <a:latin typeface="Times New Roman" pitchFamily="18" charset="0"/>
              <a:cs typeface="Times New Roman" pitchFamily="18" charset="0"/>
            </a:rPr>
            <a:t>Noodtoestand</a:t>
          </a:r>
          <a:endParaRPr lang="id-ID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93620" y="5177176"/>
        <a:ext cx="2644300" cy="1679130"/>
      </dsp:txXfrm>
    </dsp:sp>
    <dsp:sp modelId="{24AE42E6-F910-41CF-B181-BB57E483927E}">
      <dsp:nvSpPr>
        <dsp:cNvPr id="0" name=""/>
        <dsp:cNvSpPr/>
      </dsp:nvSpPr>
      <dsp:spPr>
        <a:xfrm>
          <a:off x="4831731" y="4898055"/>
          <a:ext cx="2644300" cy="1679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40B482-0508-4DF3-952F-AC4DC7C5A2D7}">
      <dsp:nvSpPr>
        <dsp:cNvPr id="0" name=""/>
        <dsp:cNvSpPr/>
      </dsp:nvSpPr>
      <dsp:spPr>
        <a:xfrm>
          <a:off x="5125542" y="5177176"/>
          <a:ext cx="2644300" cy="1679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>
              <a:latin typeface="Times New Roman" pitchFamily="18" charset="0"/>
              <a:cs typeface="Times New Roman" pitchFamily="18" charset="0"/>
            </a:rPr>
            <a:t>Wettelijkvoorschrift</a:t>
          </a:r>
          <a:endParaRPr lang="id-ID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25542" y="5177176"/>
        <a:ext cx="2644300" cy="1679130"/>
      </dsp:txXfrm>
    </dsp:sp>
    <dsp:sp modelId="{5EAAD0DA-3116-4877-B49F-D26EFD305914}">
      <dsp:nvSpPr>
        <dsp:cNvPr id="0" name=""/>
        <dsp:cNvSpPr/>
      </dsp:nvSpPr>
      <dsp:spPr>
        <a:xfrm>
          <a:off x="8063653" y="2449874"/>
          <a:ext cx="2644300" cy="167913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05198B-3CC5-48A0-9994-DDABFCE765DB}">
      <dsp:nvSpPr>
        <dsp:cNvPr id="0" name=""/>
        <dsp:cNvSpPr/>
      </dsp:nvSpPr>
      <dsp:spPr>
        <a:xfrm>
          <a:off x="8357464" y="2728995"/>
          <a:ext cx="2644300" cy="1679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>
              <a:latin typeface="Times New Roman" pitchFamily="18" charset="0"/>
              <a:cs typeface="Times New Roman" pitchFamily="18" charset="0"/>
            </a:rPr>
            <a:t>Bebas Kesalahan </a:t>
          </a:r>
          <a:endParaRPr lang="id-ID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357464" y="2728995"/>
        <a:ext cx="2644300" cy="1679130"/>
      </dsp:txXfrm>
    </dsp:sp>
    <dsp:sp modelId="{C144B83D-0F54-4EBB-B014-66ABB8018A44}">
      <dsp:nvSpPr>
        <dsp:cNvPr id="0" name=""/>
        <dsp:cNvSpPr/>
      </dsp:nvSpPr>
      <dsp:spPr>
        <a:xfrm>
          <a:off x="8063653" y="4898055"/>
          <a:ext cx="2644300" cy="1679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0660F7-F761-4541-B54B-22D5616BCBC1}">
      <dsp:nvSpPr>
        <dsp:cNvPr id="0" name=""/>
        <dsp:cNvSpPr/>
      </dsp:nvSpPr>
      <dsp:spPr>
        <a:xfrm>
          <a:off x="8357464" y="5177176"/>
          <a:ext cx="2644300" cy="1679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>
              <a:latin typeface="Times New Roman" pitchFamily="18" charset="0"/>
              <a:cs typeface="Times New Roman" pitchFamily="18" charset="0"/>
            </a:rPr>
            <a:t>Overmacht</a:t>
          </a:r>
          <a:endParaRPr lang="id-ID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357464" y="5177176"/>
        <a:ext cx="2644300" cy="167913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852BA0-B2CF-4CCF-AB74-DD48F489B0EC}">
      <dsp:nvSpPr>
        <dsp:cNvPr id="0" name=""/>
        <dsp:cNvSpPr/>
      </dsp:nvSpPr>
      <dsp:spPr>
        <a:xfrm>
          <a:off x="9850660" y="3431072"/>
          <a:ext cx="91440" cy="7063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9479"/>
              </a:lnTo>
              <a:lnTo>
                <a:pt x="105190" y="499479"/>
              </a:lnTo>
              <a:lnTo>
                <a:pt x="105190" y="70636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2463F0-2CB8-4A95-8C4A-43041EDDCE5D}">
      <dsp:nvSpPr>
        <dsp:cNvPr id="0" name=""/>
        <dsp:cNvSpPr/>
      </dsp:nvSpPr>
      <dsp:spPr>
        <a:xfrm>
          <a:off x="5861600" y="1420342"/>
          <a:ext cx="4034779" cy="592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747"/>
              </a:lnTo>
              <a:lnTo>
                <a:pt x="4034779" y="385747"/>
              </a:lnTo>
              <a:lnTo>
                <a:pt x="4034779" y="59263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559E31-31B4-4FD5-88C2-10F74F6CE32B}">
      <dsp:nvSpPr>
        <dsp:cNvPr id="0" name=""/>
        <dsp:cNvSpPr/>
      </dsp:nvSpPr>
      <dsp:spPr>
        <a:xfrm>
          <a:off x="7180630" y="3487938"/>
          <a:ext cx="91440" cy="6494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949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4A8913-5ECB-4D31-90F4-32E44B1AF9CC}">
      <dsp:nvSpPr>
        <dsp:cNvPr id="0" name=""/>
        <dsp:cNvSpPr/>
      </dsp:nvSpPr>
      <dsp:spPr>
        <a:xfrm>
          <a:off x="5861600" y="1420342"/>
          <a:ext cx="1364750" cy="649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613"/>
              </a:lnTo>
              <a:lnTo>
                <a:pt x="1364750" y="442613"/>
              </a:lnTo>
              <a:lnTo>
                <a:pt x="1364750" y="64949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DC03DB-3AC4-49AC-8F26-6DD081D2168C}">
      <dsp:nvSpPr>
        <dsp:cNvPr id="0" name=""/>
        <dsp:cNvSpPr/>
      </dsp:nvSpPr>
      <dsp:spPr>
        <a:xfrm>
          <a:off x="4419240" y="3482422"/>
          <a:ext cx="91440" cy="6550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8129"/>
              </a:lnTo>
              <a:lnTo>
                <a:pt x="77610" y="448129"/>
              </a:lnTo>
              <a:lnTo>
                <a:pt x="77610" y="65501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91EBB5-5A64-4399-A0FC-2787683F45D8}">
      <dsp:nvSpPr>
        <dsp:cNvPr id="0" name=""/>
        <dsp:cNvSpPr/>
      </dsp:nvSpPr>
      <dsp:spPr>
        <a:xfrm>
          <a:off x="4464960" y="1420342"/>
          <a:ext cx="1396640" cy="643980"/>
        </a:xfrm>
        <a:custGeom>
          <a:avLst/>
          <a:gdLst/>
          <a:ahLst/>
          <a:cxnLst/>
          <a:rect l="0" t="0" r="0" b="0"/>
          <a:pathLst>
            <a:path>
              <a:moveTo>
                <a:pt x="1396640" y="0"/>
              </a:moveTo>
              <a:lnTo>
                <a:pt x="1396640" y="437096"/>
              </a:lnTo>
              <a:lnTo>
                <a:pt x="0" y="437096"/>
              </a:lnTo>
              <a:lnTo>
                <a:pt x="0" y="64398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3CDECD-CF1C-4B5B-B602-9CAADD218959}">
      <dsp:nvSpPr>
        <dsp:cNvPr id="0" name=""/>
        <dsp:cNvSpPr/>
      </dsp:nvSpPr>
      <dsp:spPr>
        <a:xfrm>
          <a:off x="1721630" y="3487938"/>
          <a:ext cx="91440" cy="6494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949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7C5EA-8C56-4D38-BF50-696A542304D2}">
      <dsp:nvSpPr>
        <dsp:cNvPr id="0" name=""/>
        <dsp:cNvSpPr/>
      </dsp:nvSpPr>
      <dsp:spPr>
        <a:xfrm>
          <a:off x="1767350" y="1420342"/>
          <a:ext cx="4094250" cy="649496"/>
        </a:xfrm>
        <a:custGeom>
          <a:avLst/>
          <a:gdLst/>
          <a:ahLst/>
          <a:cxnLst/>
          <a:rect l="0" t="0" r="0" b="0"/>
          <a:pathLst>
            <a:path>
              <a:moveTo>
                <a:pt x="4094250" y="0"/>
              </a:moveTo>
              <a:lnTo>
                <a:pt x="4094250" y="442613"/>
              </a:lnTo>
              <a:lnTo>
                <a:pt x="0" y="442613"/>
              </a:lnTo>
              <a:lnTo>
                <a:pt x="0" y="64949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59C8A6-4F8B-4018-B0C9-BBEFA1050923}">
      <dsp:nvSpPr>
        <dsp:cNvPr id="0" name=""/>
        <dsp:cNvSpPr/>
      </dsp:nvSpPr>
      <dsp:spPr>
        <a:xfrm>
          <a:off x="4744987" y="2242"/>
          <a:ext cx="2233227" cy="14180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64B8E9-CB79-4CA6-B723-495E0F539976}">
      <dsp:nvSpPr>
        <dsp:cNvPr id="0" name=""/>
        <dsp:cNvSpPr/>
      </dsp:nvSpPr>
      <dsp:spPr>
        <a:xfrm>
          <a:off x="4993123" y="237972"/>
          <a:ext cx="2233227" cy="14180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Delict</a:t>
          </a:r>
          <a:endParaRPr lang="id-ID" sz="1800" kern="1200" dirty="0"/>
        </a:p>
      </dsp:txBody>
      <dsp:txXfrm>
        <a:off x="4993123" y="237972"/>
        <a:ext cx="2233227" cy="1418099"/>
      </dsp:txXfrm>
    </dsp:sp>
    <dsp:sp modelId="{8F5C389E-5206-4271-8D57-FDB525D8F4CA}">
      <dsp:nvSpPr>
        <dsp:cNvPr id="0" name=""/>
        <dsp:cNvSpPr/>
      </dsp:nvSpPr>
      <dsp:spPr>
        <a:xfrm>
          <a:off x="650736" y="2069839"/>
          <a:ext cx="2233227" cy="14180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D7436B-BA4F-47F8-BAE5-315552F28069}">
      <dsp:nvSpPr>
        <dsp:cNvPr id="0" name=""/>
        <dsp:cNvSpPr/>
      </dsp:nvSpPr>
      <dsp:spPr>
        <a:xfrm>
          <a:off x="898873" y="2305568"/>
          <a:ext cx="2233227" cy="14180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Hukum Perdata</a:t>
          </a:r>
          <a:endParaRPr lang="id-ID" sz="1800" kern="1200" dirty="0"/>
        </a:p>
      </dsp:txBody>
      <dsp:txXfrm>
        <a:off x="898873" y="2305568"/>
        <a:ext cx="2233227" cy="1418099"/>
      </dsp:txXfrm>
    </dsp:sp>
    <dsp:sp modelId="{793F646C-8465-41FF-866B-39DD36F1977E}">
      <dsp:nvSpPr>
        <dsp:cNvPr id="0" name=""/>
        <dsp:cNvSpPr/>
      </dsp:nvSpPr>
      <dsp:spPr>
        <a:xfrm>
          <a:off x="650736" y="4137435"/>
          <a:ext cx="2233227" cy="14180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4FF522-7B01-4C95-B193-BE907D2E6485}">
      <dsp:nvSpPr>
        <dsp:cNvPr id="0" name=""/>
        <dsp:cNvSpPr/>
      </dsp:nvSpPr>
      <dsp:spPr>
        <a:xfrm>
          <a:off x="898873" y="4373164"/>
          <a:ext cx="2233227" cy="14180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Hal Ganti Rugi Tambahan </a:t>
          </a:r>
          <a:endParaRPr lang="id-ID" sz="1800" kern="1200" dirty="0"/>
        </a:p>
      </dsp:txBody>
      <dsp:txXfrm>
        <a:off x="898873" y="4373164"/>
        <a:ext cx="2233227" cy="1418099"/>
      </dsp:txXfrm>
    </dsp:sp>
    <dsp:sp modelId="{002A75FA-410D-4AFB-A6CE-0E4AACD66CFA}">
      <dsp:nvSpPr>
        <dsp:cNvPr id="0" name=""/>
        <dsp:cNvSpPr/>
      </dsp:nvSpPr>
      <dsp:spPr>
        <a:xfrm>
          <a:off x="3348346" y="2064322"/>
          <a:ext cx="2233227" cy="14180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2436CB-9B0B-4FDC-9404-FF44C3C3A0B3}">
      <dsp:nvSpPr>
        <dsp:cNvPr id="0" name=""/>
        <dsp:cNvSpPr/>
      </dsp:nvSpPr>
      <dsp:spPr>
        <a:xfrm>
          <a:off x="3596482" y="2300052"/>
          <a:ext cx="2233227" cy="14180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Hukum Tata Usaha Negara</a:t>
          </a:r>
          <a:endParaRPr lang="id-ID" sz="1800" kern="1200" dirty="0"/>
        </a:p>
      </dsp:txBody>
      <dsp:txXfrm>
        <a:off x="3596482" y="2300052"/>
        <a:ext cx="2233227" cy="1418099"/>
      </dsp:txXfrm>
    </dsp:sp>
    <dsp:sp modelId="{B39782F7-C62D-4BFD-896F-E054DF95E31D}">
      <dsp:nvSpPr>
        <dsp:cNvPr id="0" name=""/>
        <dsp:cNvSpPr/>
      </dsp:nvSpPr>
      <dsp:spPr>
        <a:xfrm>
          <a:off x="3380237" y="4137435"/>
          <a:ext cx="2233227" cy="14180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C5029D-2CC5-444A-9CD7-2104D442FF47}">
      <dsp:nvSpPr>
        <dsp:cNvPr id="0" name=""/>
        <dsp:cNvSpPr/>
      </dsp:nvSpPr>
      <dsp:spPr>
        <a:xfrm>
          <a:off x="3628373" y="4373164"/>
          <a:ext cx="2233227" cy="14180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Pemecatan Dari Jabatan Atau Skorsing &amp; Terhadap Seorang Pegawai</a:t>
          </a:r>
          <a:endParaRPr lang="id-ID" sz="1800" kern="1200" dirty="0"/>
        </a:p>
      </dsp:txBody>
      <dsp:txXfrm>
        <a:off x="3628373" y="4373164"/>
        <a:ext cx="2233227" cy="1418099"/>
      </dsp:txXfrm>
    </dsp:sp>
    <dsp:sp modelId="{78DAEF73-0FF7-443D-BCE9-B77B64C342DD}">
      <dsp:nvSpPr>
        <dsp:cNvPr id="0" name=""/>
        <dsp:cNvSpPr/>
      </dsp:nvSpPr>
      <dsp:spPr>
        <a:xfrm>
          <a:off x="6109737" y="2069839"/>
          <a:ext cx="2233227" cy="14180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30CA9F-914F-4591-AB88-94F0ED07D2E5}">
      <dsp:nvSpPr>
        <dsp:cNvPr id="0" name=""/>
        <dsp:cNvSpPr/>
      </dsp:nvSpPr>
      <dsp:spPr>
        <a:xfrm>
          <a:off x="6357873" y="2305568"/>
          <a:ext cx="2233227" cy="14180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Siksaan Idiil Atau Moral</a:t>
          </a:r>
          <a:endParaRPr lang="id-ID" sz="1800" kern="1200" dirty="0"/>
        </a:p>
      </dsp:txBody>
      <dsp:txXfrm>
        <a:off x="6357873" y="2305568"/>
        <a:ext cx="2233227" cy="1418099"/>
      </dsp:txXfrm>
    </dsp:sp>
    <dsp:sp modelId="{F7AF229A-0A49-46D2-B1EC-B585C97121F4}">
      <dsp:nvSpPr>
        <dsp:cNvPr id="0" name=""/>
        <dsp:cNvSpPr/>
      </dsp:nvSpPr>
      <dsp:spPr>
        <a:xfrm>
          <a:off x="6109737" y="4137435"/>
          <a:ext cx="2233227" cy="14180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FAB6EF-5F3A-46A8-9884-89F2EE388F85}">
      <dsp:nvSpPr>
        <dsp:cNvPr id="0" name=""/>
        <dsp:cNvSpPr/>
      </dsp:nvSpPr>
      <dsp:spPr>
        <a:xfrm>
          <a:off x="6357873" y="4373164"/>
          <a:ext cx="2233227" cy="14180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Pengumuman Keputusan Hakim</a:t>
          </a:r>
          <a:endParaRPr lang="id-ID" sz="1800" kern="1200" dirty="0"/>
        </a:p>
      </dsp:txBody>
      <dsp:txXfrm>
        <a:off x="6357873" y="4373164"/>
        <a:ext cx="2233227" cy="1418099"/>
      </dsp:txXfrm>
    </dsp:sp>
    <dsp:sp modelId="{AF4C167E-D78E-4148-B213-E17D95CF0A83}">
      <dsp:nvSpPr>
        <dsp:cNvPr id="0" name=""/>
        <dsp:cNvSpPr/>
      </dsp:nvSpPr>
      <dsp:spPr>
        <a:xfrm>
          <a:off x="8779766" y="2012973"/>
          <a:ext cx="2233227" cy="14180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F2CF4E-7844-4702-B528-FD24175B8023}">
      <dsp:nvSpPr>
        <dsp:cNvPr id="0" name=""/>
        <dsp:cNvSpPr/>
      </dsp:nvSpPr>
      <dsp:spPr>
        <a:xfrm>
          <a:off x="9027902" y="2248702"/>
          <a:ext cx="2233227" cy="14180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Hukum Pidana</a:t>
          </a:r>
          <a:endParaRPr lang="id-ID" sz="1800" kern="1200" dirty="0"/>
        </a:p>
      </dsp:txBody>
      <dsp:txXfrm>
        <a:off x="9027902" y="2248702"/>
        <a:ext cx="2233227" cy="1418099"/>
      </dsp:txXfrm>
    </dsp:sp>
    <dsp:sp modelId="{48E0B210-AE54-4744-8716-EDCF48856C2E}">
      <dsp:nvSpPr>
        <dsp:cNvPr id="0" name=""/>
        <dsp:cNvSpPr/>
      </dsp:nvSpPr>
      <dsp:spPr>
        <a:xfrm>
          <a:off x="8839237" y="4137435"/>
          <a:ext cx="2233227" cy="14180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A69017-056D-462C-8BBE-FE92049B52AA}">
      <dsp:nvSpPr>
        <dsp:cNvPr id="0" name=""/>
        <dsp:cNvSpPr/>
      </dsp:nvSpPr>
      <dsp:spPr>
        <a:xfrm>
          <a:off x="9087373" y="4373164"/>
          <a:ext cx="2233227" cy="14180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Hukuman Mati, Hukuman Denda</a:t>
          </a:r>
          <a:endParaRPr lang="id-ID" sz="1800" kern="1200" dirty="0"/>
        </a:p>
      </dsp:txBody>
      <dsp:txXfrm>
        <a:off x="9087373" y="4373164"/>
        <a:ext cx="2233227" cy="1418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5118" y="2130426"/>
            <a:ext cx="10711339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0236" y="3886200"/>
            <a:ext cx="882110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39143-3606-48A0-A65A-C67849642B2C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70E25-2169-4EBA-BD41-1BFA4F58BB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39143-3606-48A0-A65A-C67849642B2C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70E25-2169-4EBA-BD41-1BFA4F58BB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590638" y="274639"/>
            <a:ext cx="390736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8547" y="274639"/>
            <a:ext cx="11512064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39143-3606-48A0-A65A-C67849642B2C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70E25-2169-4EBA-BD41-1BFA4F58BB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39143-3606-48A0-A65A-C67849642B2C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70E25-2169-4EBA-BD41-1BFA4F58BB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437" y="4406901"/>
            <a:ext cx="1071133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437" y="2906713"/>
            <a:ext cx="1071133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39143-3606-48A0-A65A-C67849642B2C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70E25-2169-4EBA-BD41-1BFA4F58BB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8547" y="1600201"/>
            <a:ext cx="770971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88286" y="1600201"/>
            <a:ext cx="770971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39143-3606-48A0-A65A-C67849642B2C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70E25-2169-4EBA-BD41-1BFA4F58BB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9" y="274638"/>
            <a:ext cx="1134141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9" y="1535113"/>
            <a:ext cx="556788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079" y="2174875"/>
            <a:ext cx="556788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1426" y="1535113"/>
            <a:ext cx="557007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1426" y="2174875"/>
            <a:ext cx="557007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39143-3606-48A0-A65A-C67849642B2C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70E25-2169-4EBA-BD41-1BFA4F58BB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39143-3606-48A0-A65A-C67849642B2C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70E25-2169-4EBA-BD41-1BFA4F58BB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39143-3606-48A0-A65A-C67849642B2C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70E25-2169-4EBA-BD41-1BFA4F58BB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80" y="273050"/>
            <a:ext cx="414583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6" y="273051"/>
            <a:ext cx="70446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80" y="1435101"/>
            <a:ext cx="414583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39143-3606-48A0-A65A-C67849642B2C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70E25-2169-4EBA-BD41-1BFA4F58BB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9997" y="4800600"/>
            <a:ext cx="75609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69997" y="612775"/>
            <a:ext cx="75609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69997" y="5367338"/>
            <a:ext cx="75609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39143-3606-48A0-A65A-C67849642B2C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70E25-2169-4EBA-BD41-1BFA4F58BBB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0079" y="274638"/>
            <a:ext cx="1134141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9" y="1600201"/>
            <a:ext cx="1134141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0079" y="6356351"/>
            <a:ext cx="2940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39143-3606-48A0-A65A-C67849642B2C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5538" y="6356351"/>
            <a:ext cx="399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31129" y="6356351"/>
            <a:ext cx="2940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70E25-2169-4EBA-BD41-1BFA4F58BBB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4800" b="1" dirty="0" smtClean="0"/>
              <a:t>KAEDAH HUKUM</a:t>
            </a:r>
            <a:endParaRPr lang="id-ID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Penyimpangan Terhadap Kaidah Hukum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1260157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332656"/>
          <a:ext cx="11971338" cy="5793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 </a:t>
            </a:r>
            <a:r>
              <a:rPr lang="id-ID" b="1" dirty="0" smtClean="0"/>
              <a:t>BERLAKUNYA KAEDAH HUKUM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30238" y="1600200"/>
          <a:ext cx="113411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sz="4800" b="1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30238" y="1600201"/>
          <a:ext cx="11341100" cy="3412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-1" y="5229200"/>
            <a:ext cx="122774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0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Hukum adalah salah satu kaedah yang mengatur hubungan antar pribadi dalam masyarakat</a:t>
            </a:r>
            <a:endParaRPr lang="id-ID" sz="2000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30238" y="1600200"/>
          <a:ext cx="113411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Dari Sudut Daya Cakup Maupun Hierarki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630238" y="1600200"/>
          <a:ext cx="113411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Menurut Hans Kelsen, tata kaedah hukum dari suatu negara itu merupakan sistem kaedah-kaedah sederhana dapatlah diuraikan sebagai berikut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30238" y="1600200"/>
          <a:ext cx="113411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 Sahnya kaedah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Kaedah yang lebih rendah senantiasa tergantung atau didasarkan pada kaedah-kaedah yang lebih tinggi pada tingkat tertib hukum nasional (national legal order), konstitusi menduduki tempat yang paling tinggi.</a:t>
            </a:r>
            <a:endParaRPr lang="id-ID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332236" y="3429000"/>
          <a:ext cx="6696744" cy="2800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30237" y="476672"/>
          <a:ext cx="11971337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Perumusan Kaedah Hukum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/>
              <a:t>Kaedah hukum sebagai bagian dari tata kaedah yang mengatur aspek hidup antar pribadi bertujuan untuk mencapai kedamaian hidup bersama. Seperti halnya dengan kaedah-kaedah yang lain, kaedah hukum juga mematoki atau memberi pedoman, di samping sifat membatasi, perilaku/sikap tindak pribadi dalam hubungannya dengan pribadi lain. Supaya pedoman tersebut dapat dimengerti, maka kaedah hukum perlu dirumuskan sedemikian rupa sehingga dengan rumusan-rumusan tersebut selanjutnya dapat dijadikan pedoman bersama.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1" y="260648"/>
          <a:ext cx="12601576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316</Words>
  <Application>Microsoft Office PowerPoint</Application>
  <PresentationFormat>Custom</PresentationFormat>
  <Paragraphs>55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KAEDAH HUKUM</vt:lpstr>
      <vt:lpstr>Slide 2</vt:lpstr>
      <vt:lpstr>Slide 3</vt:lpstr>
      <vt:lpstr>Dari Sudut Daya Cakup Maupun Hierarki</vt:lpstr>
      <vt:lpstr>Menurut Hans Kelsen, tata kaedah hukum dari suatu negara itu merupakan sistem kaedah-kaedah sederhana dapatlah diuraikan sebagai berikut</vt:lpstr>
      <vt:lpstr> Sahnya kaedah</vt:lpstr>
      <vt:lpstr>Slide 7</vt:lpstr>
      <vt:lpstr>Perumusan Kaedah Hukum</vt:lpstr>
      <vt:lpstr>Slide 9</vt:lpstr>
      <vt:lpstr>Penyimpangan Terhadap Kaidah Hukum</vt:lpstr>
      <vt:lpstr>Slide 11</vt:lpstr>
      <vt:lpstr>Slide 12</vt:lpstr>
      <vt:lpstr> BERLAKUNYA KAEDAH HUKUM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KAEDAH HUKUM</dc:title>
  <dc:creator>lia</dc:creator>
  <cp:lastModifiedBy>lia</cp:lastModifiedBy>
  <cp:revision>2</cp:revision>
  <dcterms:created xsi:type="dcterms:W3CDTF">2021-09-04T18:26:43Z</dcterms:created>
  <dcterms:modified xsi:type="dcterms:W3CDTF">2021-09-12T09:47:07Z</dcterms:modified>
</cp:coreProperties>
</file>