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9144000" cy="5143500" type="screen16x9"/>
  <p:notesSz cx="9144000" cy="51435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15"/>
  </p:normalViewPr>
  <p:slideViewPr>
    <p:cSldViewPr>
      <p:cViewPr varScale="1">
        <p:scale>
          <a:sx n="141" d="100"/>
          <a:sy n="141" d="100"/>
        </p:scale>
        <p:origin x="800" y="1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911603" y="2287016"/>
            <a:ext cx="5320792" cy="14014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0" i="0">
                <a:solidFill>
                  <a:srgbClr val="18181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6/8/22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00" b="0" i="0">
                <a:solidFill>
                  <a:srgbClr val="18181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181818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6/8/22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00" b="0" i="0">
                <a:solidFill>
                  <a:srgbClr val="18181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6/8/22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EFEF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714756" y="684275"/>
            <a:ext cx="2773680" cy="3467100"/>
          </a:xfrm>
          <a:custGeom>
            <a:avLst/>
            <a:gdLst/>
            <a:ahLst/>
            <a:cxnLst/>
            <a:rect l="l" t="t" r="r" b="b"/>
            <a:pathLst>
              <a:path w="2773679" h="3467100">
                <a:moveTo>
                  <a:pt x="2773680" y="0"/>
                </a:moveTo>
                <a:lnTo>
                  <a:pt x="0" y="0"/>
                </a:lnTo>
                <a:lnTo>
                  <a:pt x="0" y="370332"/>
                </a:lnTo>
                <a:lnTo>
                  <a:pt x="0" y="3467100"/>
                </a:lnTo>
                <a:lnTo>
                  <a:pt x="2773680" y="3467100"/>
                </a:lnTo>
                <a:lnTo>
                  <a:pt x="2773680" y="370332"/>
                </a:lnTo>
                <a:lnTo>
                  <a:pt x="2773680" y="0"/>
                </a:lnTo>
                <a:close/>
              </a:path>
            </a:pathLst>
          </a:custGeom>
          <a:solidFill>
            <a:srgbClr val="ED6E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714755" y="1054608"/>
            <a:ext cx="2428240" cy="3404870"/>
          </a:xfrm>
          <a:custGeom>
            <a:avLst/>
            <a:gdLst/>
            <a:ahLst/>
            <a:cxnLst/>
            <a:rect l="l" t="t" r="r" b="b"/>
            <a:pathLst>
              <a:path w="2428240" h="3404870">
                <a:moveTo>
                  <a:pt x="2427732" y="0"/>
                </a:moveTo>
                <a:lnTo>
                  <a:pt x="0" y="0"/>
                </a:lnTo>
                <a:lnTo>
                  <a:pt x="0" y="3404616"/>
                </a:lnTo>
                <a:lnTo>
                  <a:pt x="2427732" y="3404616"/>
                </a:lnTo>
                <a:lnTo>
                  <a:pt x="2427732" y="0"/>
                </a:lnTo>
                <a:close/>
              </a:path>
            </a:pathLst>
          </a:custGeom>
          <a:solidFill>
            <a:srgbClr val="E9A1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00" b="0" i="0">
                <a:solidFill>
                  <a:srgbClr val="18181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6/8/22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6/8/22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EFEF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01848" y="389966"/>
            <a:ext cx="2940303" cy="11233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200" b="0" i="0">
                <a:solidFill>
                  <a:srgbClr val="18181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01547" y="2020062"/>
            <a:ext cx="7340904" cy="23736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181818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6/8/22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7.png"/><Relationship Id="rId7" Type="http://schemas.openxmlformats.org/officeDocument/2006/relationships/image" Target="../media/image3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hyperlink" Target="http://bit.ly/2TyoMsr" TargetMode="External"/><Relationship Id="rId7" Type="http://schemas.openxmlformats.org/officeDocument/2006/relationships/image" Target="../media/image59.png"/><Relationship Id="rId2" Type="http://schemas.openxmlformats.org/officeDocument/2006/relationships/hyperlink" Target="http://bit.ly/2Tynxth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10" Type="http://schemas.openxmlformats.org/officeDocument/2006/relationships/image" Target="../media/image62.png"/><Relationship Id="rId4" Type="http://schemas.openxmlformats.org/officeDocument/2006/relationships/hyperlink" Target="http://bit.ly/2TtBDfr" TargetMode="External"/><Relationship Id="rId9" Type="http://schemas.openxmlformats.org/officeDocument/2006/relationships/image" Target="../media/image6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14755" y="0"/>
            <a:ext cx="8107680" cy="2167255"/>
            <a:chOff x="714755" y="0"/>
            <a:chExt cx="8107680" cy="2167255"/>
          </a:xfrm>
        </p:grpSpPr>
        <p:sp>
          <p:nvSpPr>
            <p:cNvPr id="3" name="object 3"/>
            <p:cNvSpPr/>
            <p:nvPr/>
          </p:nvSpPr>
          <p:spPr>
            <a:xfrm>
              <a:off x="714755" y="0"/>
              <a:ext cx="8107680" cy="2167255"/>
            </a:xfrm>
            <a:custGeom>
              <a:avLst/>
              <a:gdLst/>
              <a:ahLst/>
              <a:cxnLst/>
              <a:rect l="l" t="t" r="r" b="b"/>
              <a:pathLst>
                <a:path w="8107680" h="2167255">
                  <a:moveTo>
                    <a:pt x="8107680" y="0"/>
                  </a:moveTo>
                  <a:lnTo>
                    <a:pt x="0" y="0"/>
                  </a:lnTo>
                  <a:lnTo>
                    <a:pt x="0" y="2167128"/>
                  </a:lnTo>
                  <a:lnTo>
                    <a:pt x="8107680" y="2167128"/>
                  </a:lnTo>
                  <a:lnTo>
                    <a:pt x="8107680" y="0"/>
                  </a:lnTo>
                  <a:close/>
                </a:path>
              </a:pathLst>
            </a:custGeom>
            <a:solidFill>
              <a:srgbClr val="ED6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14755" y="3047"/>
              <a:ext cx="7726680" cy="1870075"/>
            </a:xfrm>
            <a:custGeom>
              <a:avLst/>
              <a:gdLst/>
              <a:ahLst/>
              <a:cxnLst/>
              <a:rect l="l" t="t" r="r" b="b"/>
              <a:pathLst>
                <a:path w="7726680" h="1870075">
                  <a:moveTo>
                    <a:pt x="7726680" y="0"/>
                  </a:moveTo>
                  <a:lnTo>
                    <a:pt x="0" y="0"/>
                  </a:lnTo>
                  <a:lnTo>
                    <a:pt x="0" y="1869948"/>
                  </a:lnTo>
                  <a:lnTo>
                    <a:pt x="7726680" y="1869948"/>
                  </a:lnTo>
                  <a:lnTo>
                    <a:pt x="7726680" y="0"/>
                  </a:lnTo>
                  <a:close/>
                </a:path>
              </a:pathLst>
            </a:custGeom>
            <a:solidFill>
              <a:srgbClr val="E9A1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xfrm>
            <a:off x="2048891" y="2241470"/>
            <a:ext cx="5320792" cy="14014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 algn="ctr">
              <a:lnSpc>
                <a:spcPts val="6855"/>
              </a:lnSpc>
              <a:spcBef>
                <a:spcPts val="100"/>
              </a:spcBef>
            </a:pPr>
            <a:endParaRPr dirty="0"/>
          </a:p>
          <a:p>
            <a:pPr marL="1270" algn="ctr">
              <a:lnSpc>
                <a:spcPts val="3975"/>
              </a:lnSpc>
            </a:pPr>
            <a:r>
              <a:rPr sz="3600" dirty="0"/>
              <a:t>Kerja</a:t>
            </a:r>
            <a:r>
              <a:rPr sz="3600" spc="-50" dirty="0"/>
              <a:t> </a:t>
            </a:r>
            <a:r>
              <a:rPr sz="3600" dirty="0"/>
              <a:t>Atau</a:t>
            </a:r>
            <a:r>
              <a:rPr sz="3600" spc="-60" dirty="0"/>
              <a:t> </a:t>
            </a:r>
            <a:r>
              <a:rPr sz="3600" dirty="0"/>
              <a:t>Wirausaha?</a:t>
            </a:r>
          </a:p>
        </p:txBody>
      </p:sp>
      <p:sp>
        <p:nvSpPr>
          <p:cNvPr id="11" name="object 11"/>
          <p:cNvSpPr/>
          <p:nvPr/>
        </p:nvSpPr>
        <p:spPr>
          <a:xfrm>
            <a:off x="6701393" y="1435353"/>
            <a:ext cx="578485" cy="577850"/>
          </a:xfrm>
          <a:custGeom>
            <a:avLst/>
            <a:gdLst/>
            <a:ahLst/>
            <a:cxnLst/>
            <a:rect l="l" t="t" r="r" b="b"/>
            <a:pathLst>
              <a:path w="578484" h="577850">
                <a:moveTo>
                  <a:pt x="127758" y="429260"/>
                </a:moveTo>
                <a:lnTo>
                  <a:pt x="112537" y="429260"/>
                </a:lnTo>
                <a:lnTo>
                  <a:pt x="121634" y="440690"/>
                </a:lnTo>
                <a:lnTo>
                  <a:pt x="131397" y="450850"/>
                </a:lnTo>
                <a:lnTo>
                  <a:pt x="141827" y="459740"/>
                </a:lnTo>
                <a:lnTo>
                  <a:pt x="152923" y="468630"/>
                </a:lnTo>
                <a:lnTo>
                  <a:pt x="133365" y="518160"/>
                </a:lnTo>
                <a:lnTo>
                  <a:pt x="210581" y="576580"/>
                </a:lnTo>
                <a:lnTo>
                  <a:pt x="213629" y="577850"/>
                </a:lnTo>
                <a:lnTo>
                  <a:pt x="227518" y="577850"/>
                </a:lnTo>
                <a:lnTo>
                  <a:pt x="234378" y="574040"/>
                </a:lnTo>
                <a:lnTo>
                  <a:pt x="240071" y="568960"/>
                </a:lnTo>
                <a:lnTo>
                  <a:pt x="241686" y="566420"/>
                </a:lnTo>
                <a:lnTo>
                  <a:pt x="216804" y="566420"/>
                </a:lnTo>
                <a:lnTo>
                  <a:pt x="151526" y="539750"/>
                </a:lnTo>
                <a:lnTo>
                  <a:pt x="144668" y="537210"/>
                </a:lnTo>
                <a:lnTo>
                  <a:pt x="141112" y="529590"/>
                </a:lnTo>
                <a:lnTo>
                  <a:pt x="143779" y="521970"/>
                </a:lnTo>
                <a:lnTo>
                  <a:pt x="166766" y="464820"/>
                </a:lnTo>
                <a:lnTo>
                  <a:pt x="163337" y="462280"/>
                </a:lnTo>
                <a:lnTo>
                  <a:pt x="151001" y="452120"/>
                </a:lnTo>
                <a:lnTo>
                  <a:pt x="139509" y="441960"/>
                </a:lnTo>
                <a:lnTo>
                  <a:pt x="128851" y="430530"/>
                </a:lnTo>
                <a:lnTo>
                  <a:pt x="127758" y="429260"/>
                </a:lnTo>
                <a:close/>
              </a:path>
              <a:path w="578484" h="577850">
                <a:moveTo>
                  <a:pt x="332874" y="513080"/>
                </a:moveTo>
                <a:lnTo>
                  <a:pt x="320055" y="513080"/>
                </a:lnTo>
                <a:lnTo>
                  <a:pt x="340883" y="561340"/>
                </a:lnTo>
                <a:lnTo>
                  <a:pt x="344951" y="567690"/>
                </a:lnTo>
                <a:lnTo>
                  <a:pt x="350567" y="572770"/>
                </a:lnTo>
                <a:lnTo>
                  <a:pt x="357278" y="575310"/>
                </a:lnTo>
                <a:lnTo>
                  <a:pt x="364632" y="576580"/>
                </a:lnTo>
                <a:lnTo>
                  <a:pt x="371109" y="576580"/>
                </a:lnTo>
                <a:lnTo>
                  <a:pt x="374284" y="575310"/>
                </a:lnTo>
                <a:lnTo>
                  <a:pt x="398088" y="565150"/>
                </a:lnTo>
                <a:lnTo>
                  <a:pt x="358663" y="565150"/>
                </a:lnTo>
                <a:lnTo>
                  <a:pt x="353583" y="562610"/>
                </a:lnTo>
                <a:lnTo>
                  <a:pt x="351297" y="556260"/>
                </a:lnTo>
                <a:lnTo>
                  <a:pt x="332874" y="513080"/>
                </a:lnTo>
                <a:close/>
              </a:path>
              <a:path w="578484" h="577850">
                <a:moveTo>
                  <a:pt x="256174" y="500380"/>
                </a:moveTo>
                <a:lnTo>
                  <a:pt x="233187" y="557530"/>
                </a:lnTo>
                <a:lnTo>
                  <a:pt x="230901" y="563880"/>
                </a:lnTo>
                <a:lnTo>
                  <a:pt x="225821" y="566420"/>
                </a:lnTo>
                <a:lnTo>
                  <a:pt x="241686" y="566420"/>
                </a:lnTo>
                <a:lnTo>
                  <a:pt x="244109" y="562610"/>
                </a:lnTo>
                <a:lnTo>
                  <a:pt x="263540" y="513080"/>
                </a:lnTo>
                <a:lnTo>
                  <a:pt x="332874" y="513080"/>
                </a:lnTo>
                <a:lnTo>
                  <a:pt x="328539" y="502920"/>
                </a:lnTo>
                <a:lnTo>
                  <a:pt x="275034" y="502920"/>
                </a:lnTo>
                <a:lnTo>
                  <a:pt x="267751" y="501650"/>
                </a:lnTo>
                <a:lnTo>
                  <a:pt x="260492" y="501650"/>
                </a:lnTo>
                <a:lnTo>
                  <a:pt x="256174" y="500380"/>
                </a:lnTo>
                <a:close/>
              </a:path>
              <a:path w="578484" h="577850">
                <a:moveTo>
                  <a:pt x="464962" y="411480"/>
                </a:moveTo>
                <a:lnTo>
                  <a:pt x="431026" y="449580"/>
                </a:lnTo>
                <a:lnTo>
                  <a:pt x="415559" y="462280"/>
                </a:lnTo>
                <a:lnTo>
                  <a:pt x="439816" y="519430"/>
                </a:lnTo>
                <a:lnTo>
                  <a:pt x="442483" y="525780"/>
                </a:lnTo>
                <a:lnTo>
                  <a:pt x="439435" y="534670"/>
                </a:lnTo>
                <a:lnTo>
                  <a:pt x="432450" y="537210"/>
                </a:lnTo>
                <a:lnTo>
                  <a:pt x="369458" y="563880"/>
                </a:lnTo>
                <a:lnTo>
                  <a:pt x="367680" y="565150"/>
                </a:lnTo>
                <a:lnTo>
                  <a:pt x="398088" y="565150"/>
                </a:lnTo>
                <a:lnTo>
                  <a:pt x="436768" y="548640"/>
                </a:lnTo>
                <a:lnTo>
                  <a:pt x="445123" y="542290"/>
                </a:lnTo>
                <a:lnTo>
                  <a:pt x="450357" y="534670"/>
                </a:lnTo>
                <a:lnTo>
                  <a:pt x="452163" y="524510"/>
                </a:lnTo>
                <a:lnTo>
                  <a:pt x="450230" y="514350"/>
                </a:lnTo>
                <a:lnTo>
                  <a:pt x="429402" y="466090"/>
                </a:lnTo>
                <a:lnTo>
                  <a:pt x="440199" y="457200"/>
                </a:lnTo>
                <a:lnTo>
                  <a:pt x="450437" y="447040"/>
                </a:lnTo>
                <a:lnTo>
                  <a:pt x="460031" y="436880"/>
                </a:lnTo>
                <a:lnTo>
                  <a:pt x="468899" y="425450"/>
                </a:lnTo>
                <a:lnTo>
                  <a:pt x="500043" y="425450"/>
                </a:lnTo>
                <a:lnTo>
                  <a:pt x="464962" y="411480"/>
                </a:lnTo>
                <a:close/>
              </a:path>
              <a:path w="578484" h="577850">
                <a:moveTo>
                  <a:pt x="312699" y="513080"/>
                </a:moveTo>
                <a:lnTo>
                  <a:pt x="263540" y="513080"/>
                </a:lnTo>
                <a:lnTo>
                  <a:pt x="270283" y="514350"/>
                </a:lnTo>
                <a:lnTo>
                  <a:pt x="305308" y="514350"/>
                </a:lnTo>
                <a:lnTo>
                  <a:pt x="312699" y="513080"/>
                </a:lnTo>
                <a:close/>
              </a:path>
              <a:path w="578484" h="577850">
                <a:moveTo>
                  <a:pt x="326913" y="499110"/>
                </a:moveTo>
                <a:lnTo>
                  <a:pt x="322595" y="500380"/>
                </a:lnTo>
                <a:lnTo>
                  <a:pt x="306133" y="502920"/>
                </a:lnTo>
                <a:lnTo>
                  <a:pt x="328539" y="502920"/>
                </a:lnTo>
                <a:lnTo>
                  <a:pt x="326913" y="499110"/>
                </a:lnTo>
                <a:close/>
              </a:path>
              <a:path w="578484" h="577850">
                <a:moveTo>
                  <a:pt x="57673" y="130810"/>
                </a:moveTo>
                <a:lnTo>
                  <a:pt x="43807" y="130810"/>
                </a:lnTo>
                <a:lnTo>
                  <a:pt x="37004" y="134620"/>
                </a:lnTo>
                <a:lnTo>
                  <a:pt x="31392" y="139700"/>
                </a:lnTo>
                <a:lnTo>
                  <a:pt x="27447" y="146050"/>
                </a:lnTo>
                <a:lnTo>
                  <a:pt x="1793" y="209550"/>
                </a:lnTo>
                <a:lnTo>
                  <a:pt x="0" y="219710"/>
                </a:lnTo>
                <a:lnTo>
                  <a:pt x="2111" y="229870"/>
                </a:lnTo>
                <a:lnTo>
                  <a:pt x="7651" y="237490"/>
                </a:lnTo>
                <a:lnTo>
                  <a:pt x="16144" y="242570"/>
                </a:lnTo>
                <a:lnTo>
                  <a:pt x="65166" y="262890"/>
                </a:lnTo>
                <a:lnTo>
                  <a:pt x="63960" y="276860"/>
                </a:lnTo>
                <a:lnTo>
                  <a:pt x="63611" y="290830"/>
                </a:lnTo>
                <a:lnTo>
                  <a:pt x="64166" y="304800"/>
                </a:lnTo>
                <a:lnTo>
                  <a:pt x="65674" y="318770"/>
                </a:lnTo>
                <a:lnTo>
                  <a:pt x="17033" y="340360"/>
                </a:lnTo>
                <a:lnTo>
                  <a:pt x="8893" y="345440"/>
                </a:lnTo>
                <a:lnTo>
                  <a:pt x="3635" y="354330"/>
                </a:lnTo>
                <a:lnTo>
                  <a:pt x="1710" y="363220"/>
                </a:lnTo>
                <a:lnTo>
                  <a:pt x="3571" y="373380"/>
                </a:lnTo>
                <a:lnTo>
                  <a:pt x="30495" y="436880"/>
                </a:lnTo>
                <a:lnTo>
                  <a:pt x="53863" y="452120"/>
                </a:lnTo>
                <a:lnTo>
                  <a:pt x="57165" y="452120"/>
                </a:lnTo>
                <a:lnTo>
                  <a:pt x="60594" y="450850"/>
                </a:lnTo>
                <a:lnTo>
                  <a:pt x="63896" y="449580"/>
                </a:lnTo>
                <a:lnTo>
                  <a:pt x="85177" y="440690"/>
                </a:lnTo>
                <a:lnTo>
                  <a:pt x="48402" y="440690"/>
                </a:lnTo>
                <a:lnTo>
                  <a:pt x="43195" y="436880"/>
                </a:lnTo>
                <a:lnTo>
                  <a:pt x="40909" y="431800"/>
                </a:lnTo>
                <a:lnTo>
                  <a:pt x="14366" y="369570"/>
                </a:lnTo>
                <a:lnTo>
                  <a:pt x="11318" y="361950"/>
                </a:lnTo>
                <a:lnTo>
                  <a:pt x="14366" y="353060"/>
                </a:lnTo>
                <a:lnTo>
                  <a:pt x="21732" y="350520"/>
                </a:lnTo>
                <a:lnTo>
                  <a:pt x="78628" y="326390"/>
                </a:lnTo>
                <a:lnTo>
                  <a:pt x="77739" y="321310"/>
                </a:lnTo>
                <a:lnTo>
                  <a:pt x="75965" y="306070"/>
                </a:lnTo>
                <a:lnTo>
                  <a:pt x="75263" y="290830"/>
                </a:lnTo>
                <a:lnTo>
                  <a:pt x="75703" y="275590"/>
                </a:lnTo>
                <a:lnTo>
                  <a:pt x="77358" y="260350"/>
                </a:lnTo>
                <a:lnTo>
                  <a:pt x="77739" y="255270"/>
                </a:lnTo>
                <a:lnTo>
                  <a:pt x="20462" y="232410"/>
                </a:lnTo>
                <a:lnTo>
                  <a:pt x="13477" y="228600"/>
                </a:lnTo>
                <a:lnTo>
                  <a:pt x="10048" y="220980"/>
                </a:lnTo>
                <a:lnTo>
                  <a:pt x="12715" y="214630"/>
                </a:lnTo>
                <a:lnTo>
                  <a:pt x="38242" y="151130"/>
                </a:lnTo>
                <a:lnTo>
                  <a:pt x="40528" y="144780"/>
                </a:lnTo>
                <a:lnTo>
                  <a:pt x="45608" y="142240"/>
                </a:lnTo>
                <a:lnTo>
                  <a:pt x="85105" y="142240"/>
                </a:lnTo>
                <a:lnTo>
                  <a:pt x="57673" y="130810"/>
                </a:lnTo>
                <a:close/>
              </a:path>
              <a:path w="578484" h="577850">
                <a:moveTo>
                  <a:pt x="290083" y="127000"/>
                </a:moveTo>
                <a:lnTo>
                  <a:pt x="274238" y="127000"/>
                </a:lnTo>
                <a:lnTo>
                  <a:pt x="258191" y="129540"/>
                </a:lnTo>
                <a:lnTo>
                  <a:pt x="185148" y="165100"/>
                </a:lnTo>
                <a:lnTo>
                  <a:pt x="154178" y="200660"/>
                </a:lnTo>
                <a:lnTo>
                  <a:pt x="134614" y="242570"/>
                </a:lnTo>
                <a:lnTo>
                  <a:pt x="128158" y="290830"/>
                </a:lnTo>
                <a:lnTo>
                  <a:pt x="135578" y="337820"/>
                </a:lnTo>
                <a:lnTo>
                  <a:pt x="156083" y="379730"/>
                </a:lnTo>
                <a:lnTo>
                  <a:pt x="187898" y="414020"/>
                </a:lnTo>
                <a:lnTo>
                  <a:pt x="229250" y="438150"/>
                </a:lnTo>
                <a:lnTo>
                  <a:pt x="274131" y="449580"/>
                </a:lnTo>
                <a:lnTo>
                  <a:pt x="289194" y="450850"/>
                </a:lnTo>
                <a:lnTo>
                  <a:pt x="336004" y="443230"/>
                </a:lnTo>
                <a:lnTo>
                  <a:pt x="346649" y="438150"/>
                </a:lnTo>
                <a:lnTo>
                  <a:pt x="290210" y="438150"/>
                </a:lnTo>
                <a:lnTo>
                  <a:pt x="246510" y="431800"/>
                </a:lnTo>
                <a:lnTo>
                  <a:pt x="207406" y="414020"/>
                </a:lnTo>
                <a:lnTo>
                  <a:pt x="175160" y="384810"/>
                </a:lnTo>
                <a:lnTo>
                  <a:pt x="152034" y="347980"/>
                </a:lnTo>
                <a:lnTo>
                  <a:pt x="140323" y="303530"/>
                </a:lnTo>
                <a:lnTo>
                  <a:pt x="142070" y="260350"/>
                </a:lnTo>
                <a:lnTo>
                  <a:pt x="155447" y="222250"/>
                </a:lnTo>
                <a:lnTo>
                  <a:pt x="178625" y="187960"/>
                </a:lnTo>
                <a:lnTo>
                  <a:pt x="209777" y="161290"/>
                </a:lnTo>
                <a:lnTo>
                  <a:pt x="247073" y="144780"/>
                </a:lnTo>
                <a:lnTo>
                  <a:pt x="288686" y="138430"/>
                </a:lnTo>
                <a:lnTo>
                  <a:pt x="345803" y="138430"/>
                </a:lnTo>
                <a:lnTo>
                  <a:pt x="334405" y="133350"/>
                </a:lnTo>
                <a:lnTo>
                  <a:pt x="290083" y="127000"/>
                </a:lnTo>
                <a:close/>
              </a:path>
              <a:path w="578484" h="577850">
                <a:moveTo>
                  <a:pt x="500043" y="425450"/>
                </a:moveTo>
                <a:lnTo>
                  <a:pt x="468899" y="425450"/>
                </a:lnTo>
                <a:lnTo>
                  <a:pt x="520588" y="447040"/>
                </a:lnTo>
                <a:lnTo>
                  <a:pt x="526938" y="447040"/>
                </a:lnTo>
                <a:lnTo>
                  <a:pt x="534421" y="445770"/>
                </a:lnTo>
                <a:lnTo>
                  <a:pt x="541274" y="443230"/>
                </a:lnTo>
                <a:lnTo>
                  <a:pt x="546959" y="438150"/>
                </a:lnTo>
                <a:lnTo>
                  <a:pt x="548286" y="435610"/>
                </a:lnTo>
                <a:lnTo>
                  <a:pt x="524017" y="435610"/>
                </a:lnTo>
                <a:lnTo>
                  <a:pt x="522366" y="434340"/>
                </a:lnTo>
                <a:lnTo>
                  <a:pt x="500043" y="425450"/>
                </a:lnTo>
                <a:close/>
              </a:path>
              <a:path w="578484" h="577850">
                <a:moveTo>
                  <a:pt x="116347" y="415290"/>
                </a:moveTo>
                <a:lnTo>
                  <a:pt x="59070" y="439420"/>
                </a:lnTo>
                <a:lnTo>
                  <a:pt x="57419" y="439420"/>
                </a:lnTo>
                <a:lnTo>
                  <a:pt x="55641" y="440690"/>
                </a:lnTo>
                <a:lnTo>
                  <a:pt x="85177" y="440690"/>
                </a:lnTo>
                <a:lnTo>
                  <a:pt x="112537" y="429260"/>
                </a:lnTo>
                <a:lnTo>
                  <a:pt x="127758" y="429260"/>
                </a:lnTo>
                <a:lnTo>
                  <a:pt x="119014" y="419100"/>
                </a:lnTo>
                <a:lnTo>
                  <a:pt x="116347" y="415290"/>
                </a:lnTo>
                <a:close/>
              </a:path>
              <a:path w="578484" h="577850">
                <a:moveTo>
                  <a:pt x="345803" y="138430"/>
                </a:moveTo>
                <a:lnTo>
                  <a:pt x="288686" y="138430"/>
                </a:lnTo>
                <a:lnTo>
                  <a:pt x="316706" y="140970"/>
                </a:lnTo>
                <a:lnTo>
                  <a:pt x="330924" y="144780"/>
                </a:lnTo>
                <a:lnTo>
                  <a:pt x="386333" y="173990"/>
                </a:lnTo>
                <a:lnTo>
                  <a:pt x="416608" y="209550"/>
                </a:lnTo>
                <a:lnTo>
                  <a:pt x="434648" y="251460"/>
                </a:lnTo>
                <a:lnTo>
                  <a:pt x="439076" y="297180"/>
                </a:lnTo>
                <a:lnTo>
                  <a:pt x="428513" y="344170"/>
                </a:lnTo>
                <a:lnTo>
                  <a:pt x="406028" y="382270"/>
                </a:lnTo>
                <a:lnTo>
                  <a:pt x="374078" y="412750"/>
                </a:lnTo>
                <a:lnTo>
                  <a:pt x="335055" y="431800"/>
                </a:lnTo>
                <a:lnTo>
                  <a:pt x="291353" y="438150"/>
                </a:lnTo>
                <a:lnTo>
                  <a:pt x="346649" y="438150"/>
                </a:lnTo>
                <a:lnTo>
                  <a:pt x="378587" y="422910"/>
                </a:lnTo>
                <a:lnTo>
                  <a:pt x="413906" y="391160"/>
                </a:lnTo>
                <a:lnTo>
                  <a:pt x="438927" y="349250"/>
                </a:lnTo>
                <a:lnTo>
                  <a:pt x="450497" y="300990"/>
                </a:lnTo>
                <a:lnTo>
                  <a:pt x="447863" y="255270"/>
                </a:lnTo>
                <a:lnTo>
                  <a:pt x="432982" y="214630"/>
                </a:lnTo>
                <a:lnTo>
                  <a:pt x="407809" y="179070"/>
                </a:lnTo>
                <a:lnTo>
                  <a:pt x="374298" y="151130"/>
                </a:lnTo>
                <a:lnTo>
                  <a:pt x="345803" y="138430"/>
                </a:lnTo>
                <a:close/>
              </a:path>
              <a:path w="578484" h="577850">
                <a:moveTo>
                  <a:pt x="545918" y="137160"/>
                </a:moveTo>
                <a:lnTo>
                  <a:pt x="529986" y="137160"/>
                </a:lnTo>
                <a:lnTo>
                  <a:pt x="535193" y="139700"/>
                </a:lnTo>
                <a:lnTo>
                  <a:pt x="537479" y="144780"/>
                </a:lnTo>
                <a:lnTo>
                  <a:pt x="564403" y="208280"/>
                </a:lnTo>
                <a:lnTo>
                  <a:pt x="567451" y="215900"/>
                </a:lnTo>
                <a:lnTo>
                  <a:pt x="564022" y="223520"/>
                </a:lnTo>
                <a:lnTo>
                  <a:pt x="557037" y="227330"/>
                </a:lnTo>
                <a:lnTo>
                  <a:pt x="500141" y="251460"/>
                </a:lnTo>
                <a:lnTo>
                  <a:pt x="500649" y="255270"/>
                </a:lnTo>
                <a:lnTo>
                  <a:pt x="502592" y="270510"/>
                </a:lnTo>
                <a:lnTo>
                  <a:pt x="503275" y="285750"/>
                </a:lnTo>
                <a:lnTo>
                  <a:pt x="503237" y="290830"/>
                </a:lnTo>
                <a:lnTo>
                  <a:pt x="502953" y="302260"/>
                </a:lnTo>
                <a:lnTo>
                  <a:pt x="501538" y="317500"/>
                </a:lnTo>
                <a:lnTo>
                  <a:pt x="501030" y="321310"/>
                </a:lnTo>
                <a:lnTo>
                  <a:pt x="558307" y="345440"/>
                </a:lnTo>
                <a:lnTo>
                  <a:pt x="565292" y="347980"/>
                </a:lnTo>
                <a:lnTo>
                  <a:pt x="568721" y="355600"/>
                </a:lnTo>
                <a:lnTo>
                  <a:pt x="565673" y="363220"/>
                </a:lnTo>
                <a:lnTo>
                  <a:pt x="540527" y="426720"/>
                </a:lnTo>
                <a:lnTo>
                  <a:pt x="538241" y="431800"/>
                </a:lnTo>
                <a:lnTo>
                  <a:pt x="533034" y="435610"/>
                </a:lnTo>
                <a:lnTo>
                  <a:pt x="548286" y="435610"/>
                </a:lnTo>
                <a:lnTo>
                  <a:pt x="550941" y="430530"/>
                </a:lnTo>
                <a:lnTo>
                  <a:pt x="576595" y="367030"/>
                </a:lnTo>
                <a:lnTo>
                  <a:pt x="578389" y="358140"/>
                </a:lnTo>
                <a:lnTo>
                  <a:pt x="576278" y="347980"/>
                </a:lnTo>
                <a:lnTo>
                  <a:pt x="570738" y="340360"/>
                </a:lnTo>
                <a:lnTo>
                  <a:pt x="562244" y="334010"/>
                </a:lnTo>
                <a:lnTo>
                  <a:pt x="513222" y="314960"/>
                </a:lnTo>
                <a:lnTo>
                  <a:pt x="514429" y="299720"/>
                </a:lnTo>
                <a:lnTo>
                  <a:pt x="514778" y="285750"/>
                </a:lnTo>
                <a:lnTo>
                  <a:pt x="514223" y="271780"/>
                </a:lnTo>
                <a:lnTo>
                  <a:pt x="512714" y="257810"/>
                </a:lnTo>
                <a:lnTo>
                  <a:pt x="561863" y="237490"/>
                </a:lnTo>
                <a:lnTo>
                  <a:pt x="570003" y="231140"/>
                </a:lnTo>
                <a:lnTo>
                  <a:pt x="575262" y="223520"/>
                </a:lnTo>
                <a:lnTo>
                  <a:pt x="577187" y="213360"/>
                </a:lnTo>
                <a:lnTo>
                  <a:pt x="575325" y="204470"/>
                </a:lnTo>
                <a:lnTo>
                  <a:pt x="548401" y="140970"/>
                </a:lnTo>
                <a:lnTo>
                  <a:pt x="545918" y="137160"/>
                </a:lnTo>
                <a:close/>
              </a:path>
              <a:path w="578484" h="577850">
                <a:moveTo>
                  <a:pt x="85105" y="142240"/>
                </a:moveTo>
                <a:lnTo>
                  <a:pt x="54625" y="142240"/>
                </a:lnTo>
                <a:lnTo>
                  <a:pt x="113807" y="166370"/>
                </a:lnTo>
                <a:lnTo>
                  <a:pt x="116347" y="162560"/>
                </a:lnTo>
                <a:lnTo>
                  <a:pt x="124034" y="152400"/>
                </a:lnTo>
                <a:lnTo>
                  <a:pt x="109489" y="152400"/>
                </a:lnTo>
                <a:lnTo>
                  <a:pt x="85105" y="142240"/>
                </a:lnTo>
                <a:close/>
              </a:path>
              <a:path w="578484" h="577850">
                <a:moveTo>
                  <a:pt x="389984" y="10160"/>
                </a:moveTo>
                <a:lnTo>
                  <a:pt x="359933" y="10160"/>
                </a:lnTo>
                <a:lnTo>
                  <a:pt x="361711" y="11430"/>
                </a:lnTo>
                <a:lnTo>
                  <a:pt x="363489" y="11430"/>
                </a:lnTo>
                <a:lnTo>
                  <a:pt x="427243" y="36830"/>
                </a:lnTo>
                <a:lnTo>
                  <a:pt x="434228" y="39370"/>
                </a:lnTo>
                <a:lnTo>
                  <a:pt x="437657" y="48260"/>
                </a:lnTo>
                <a:lnTo>
                  <a:pt x="434609" y="54610"/>
                </a:lnTo>
                <a:lnTo>
                  <a:pt x="411622" y="111760"/>
                </a:lnTo>
                <a:lnTo>
                  <a:pt x="415559" y="115570"/>
                </a:lnTo>
                <a:lnTo>
                  <a:pt x="427662" y="124460"/>
                </a:lnTo>
                <a:lnTo>
                  <a:pt x="439134" y="135890"/>
                </a:lnTo>
                <a:lnTo>
                  <a:pt x="449867" y="146050"/>
                </a:lnTo>
                <a:lnTo>
                  <a:pt x="459755" y="158750"/>
                </a:lnTo>
                <a:lnTo>
                  <a:pt x="462422" y="162560"/>
                </a:lnTo>
                <a:lnTo>
                  <a:pt x="493715" y="148590"/>
                </a:lnTo>
                <a:lnTo>
                  <a:pt x="465851" y="148590"/>
                </a:lnTo>
                <a:lnTo>
                  <a:pt x="456763" y="137160"/>
                </a:lnTo>
                <a:lnTo>
                  <a:pt x="447055" y="127000"/>
                </a:lnTo>
                <a:lnTo>
                  <a:pt x="436776" y="118110"/>
                </a:lnTo>
                <a:lnTo>
                  <a:pt x="425973" y="109220"/>
                </a:lnTo>
                <a:lnTo>
                  <a:pt x="445531" y="59690"/>
                </a:lnTo>
                <a:lnTo>
                  <a:pt x="447307" y="49530"/>
                </a:lnTo>
                <a:lnTo>
                  <a:pt x="445166" y="40640"/>
                </a:lnTo>
                <a:lnTo>
                  <a:pt x="439620" y="31750"/>
                </a:lnTo>
                <a:lnTo>
                  <a:pt x="431180" y="26670"/>
                </a:lnTo>
                <a:lnTo>
                  <a:pt x="389984" y="10160"/>
                </a:lnTo>
                <a:close/>
              </a:path>
              <a:path w="578484" h="577850">
                <a:moveTo>
                  <a:pt x="214645" y="0"/>
                </a:moveTo>
                <a:lnTo>
                  <a:pt x="211216" y="0"/>
                </a:lnTo>
                <a:lnTo>
                  <a:pt x="207787" y="1270"/>
                </a:lnTo>
                <a:lnTo>
                  <a:pt x="141620" y="29210"/>
                </a:lnTo>
                <a:lnTo>
                  <a:pt x="126226" y="53340"/>
                </a:lnTo>
                <a:lnTo>
                  <a:pt x="128158" y="63500"/>
                </a:lnTo>
                <a:lnTo>
                  <a:pt x="148986" y="111760"/>
                </a:lnTo>
                <a:lnTo>
                  <a:pt x="138189" y="120650"/>
                </a:lnTo>
                <a:lnTo>
                  <a:pt x="127952" y="130810"/>
                </a:lnTo>
                <a:lnTo>
                  <a:pt x="118358" y="140970"/>
                </a:lnTo>
                <a:lnTo>
                  <a:pt x="109489" y="152400"/>
                </a:lnTo>
                <a:lnTo>
                  <a:pt x="124034" y="152400"/>
                </a:lnTo>
                <a:lnTo>
                  <a:pt x="125956" y="149860"/>
                </a:lnTo>
                <a:lnTo>
                  <a:pt x="136445" y="138430"/>
                </a:lnTo>
                <a:lnTo>
                  <a:pt x="147744" y="128270"/>
                </a:lnTo>
                <a:lnTo>
                  <a:pt x="159781" y="118110"/>
                </a:lnTo>
                <a:lnTo>
                  <a:pt x="163337" y="115570"/>
                </a:lnTo>
                <a:lnTo>
                  <a:pt x="138953" y="58420"/>
                </a:lnTo>
                <a:lnTo>
                  <a:pt x="135905" y="50800"/>
                </a:lnTo>
                <a:lnTo>
                  <a:pt x="139461" y="43180"/>
                </a:lnTo>
                <a:lnTo>
                  <a:pt x="146319" y="39370"/>
                </a:lnTo>
                <a:lnTo>
                  <a:pt x="208930" y="12700"/>
                </a:lnTo>
                <a:lnTo>
                  <a:pt x="235991" y="12700"/>
                </a:lnTo>
                <a:lnTo>
                  <a:pt x="233969" y="8890"/>
                </a:lnTo>
                <a:lnTo>
                  <a:pt x="228425" y="5080"/>
                </a:lnTo>
                <a:lnTo>
                  <a:pt x="221833" y="1270"/>
                </a:lnTo>
                <a:lnTo>
                  <a:pt x="214645" y="0"/>
                </a:lnTo>
                <a:close/>
              </a:path>
              <a:path w="578484" h="577850">
                <a:moveTo>
                  <a:pt x="524652" y="125730"/>
                </a:moveTo>
                <a:lnTo>
                  <a:pt x="518175" y="125730"/>
                </a:lnTo>
                <a:lnTo>
                  <a:pt x="515000" y="127000"/>
                </a:lnTo>
                <a:lnTo>
                  <a:pt x="465851" y="148590"/>
                </a:lnTo>
                <a:lnTo>
                  <a:pt x="493715" y="148590"/>
                </a:lnTo>
                <a:lnTo>
                  <a:pt x="519318" y="137160"/>
                </a:lnTo>
                <a:lnTo>
                  <a:pt x="545918" y="137160"/>
                </a:lnTo>
                <a:lnTo>
                  <a:pt x="544262" y="134620"/>
                </a:lnTo>
                <a:lnTo>
                  <a:pt x="538622" y="129540"/>
                </a:lnTo>
                <a:lnTo>
                  <a:pt x="531935" y="127000"/>
                </a:lnTo>
                <a:lnTo>
                  <a:pt x="524652" y="125730"/>
                </a:lnTo>
                <a:close/>
              </a:path>
              <a:path w="578484" h="577850">
                <a:moveTo>
                  <a:pt x="235991" y="12700"/>
                </a:moveTo>
                <a:lnTo>
                  <a:pt x="219471" y="12700"/>
                </a:lnTo>
                <a:lnTo>
                  <a:pt x="224805" y="15240"/>
                </a:lnTo>
                <a:lnTo>
                  <a:pt x="227091" y="20320"/>
                </a:lnTo>
                <a:lnTo>
                  <a:pt x="251475" y="77470"/>
                </a:lnTo>
                <a:lnTo>
                  <a:pt x="255793" y="77470"/>
                </a:lnTo>
                <a:lnTo>
                  <a:pt x="272542" y="74930"/>
                </a:lnTo>
                <a:lnTo>
                  <a:pt x="280886" y="74930"/>
                </a:lnTo>
                <a:lnTo>
                  <a:pt x="289194" y="73660"/>
                </a:lnTo>
                <a:lnTo>
                  <a:pt x="323236" y="73660"/>
                </a:lnTo>
                <a:lnTo>
                  <a:pt x="326812" y="64770"/>
                </a:lnTo>
                <a:lnTo>
                  <a:pt x="258841" y="64770"/>
                </a:lnTo>
                <a:lnTo>
                  <a:pt x="238013" y="16510"/>
                </a:lnTo>
                <a:lnTo>
                  <a:pt x="235991" y="12700"/>
                </a:lnTo>
                <a:close/>
              </a:path>
              <a:path w="578484" h="577850">
                <a:moveTo>
                  <a:pt x="323236" y="73660"/>
                </a:moveTo>
                <a:lnTo>
                  <a:pt x="296412" y="73660"/>
                </a:lnTo>
                <a:lnTo>
                  <a:pt x="303593" y="74930"/>
                </a:lnTo>
                <a:lnTo>
                  <a:pt x="310751" y="74930"/>
                </a:lnTo>
                <a:lnTo>
                  <a:pt x="317896" y="76200"/>
                </a:lnTo>
                <a:lnTo>
                  <a:pt x="322214" y="76200"/>
                </a:lnTo>
                <a:lnTo>
                  <a:pt x="323236" y="73660"/>
                </a:lnTo>
                <a:close/>
              </a:path>
              <a:path w="578484" h="577850">
                <a:moveTo>
                  <a:pt x="308395" y="63500"/>
                </a:moveTo>
                <a:lnTo>
                  <a:pt x="266104" y="63500"/>
                </a:lnTo>
                <a:lnTo>
                  <a:pt x="258841" y="64770"/>
                </a:lnTo>
                <a:lnTo>
                  <a:pt x="315229" y="64770"/>
                </a:lnTo>
                <a:lnTo>
                  <a:pt x="308395" y="63500"/>
                </a:lnTo>
                <a:close/>
              </a:path>
              <a:path w="578484" h="577850">
                <a:moveTo>
                  <a:pt x="364632" y="0"/>
                </a:moveTo>
                <a:lnTo>
                  <a:pt x="350825" y="0"/>
                </a:lnTo>
                <a:lnTo>
                  <a:pt x="344185" y="3810"/>
                </a:lnTo>
                <a:lnTo>
                  <a:pt x="338689" y="8890"/>
                </a:lnTo>
                <a:lnTo>
                  <a:pt x="334787" y="15240"/>
                </a:lnTo>
                <a:lnTo>
                  <a:pt x="315229" y="64770"/>
                </a:lnTo>
                <a:lnTo>
                  <a:pt x="326812" y="64770"/>
                </a:lnTo>
                <a:lnTo>
                  <a:pt x="345201" y="19050"/>
                </a:lnTo>
                <a:lnTo>
                  <a:pt x="347487" y="13970"/>
                </a:lnTo>
                <a:lnTo>
                  <a:pt x="352694" y="10160"/>
                </a:lnTo>
                <a:lnTo>
                  <a:pt x="389984" y="10160"/>
                </a:lnTo>
                <a:lnTo>
                  <a:pt x="364632" y="0"/>
                </a:lnTo>
                <a:close/>
              </a:path>
              <a:path w="578484" h="577850">
                <a:moveTo>
                  <a:pt x="294870" y="62230"/>
                </a:moveTo>
                <a:lnTo>
                  <a:pt x="280773" y="62230"/>
                </a:lnTo>
                <a:lnTo>
                  <a:pt x="273415" y="63500"/>
                </a:lnTo>
                <a:lnTo>
                  <a:pt x="301609" y="63500"/>
                </a:lnTo>
                <a:lnTo>
                  <a:pt x="294870" y="62230"/>
                </a:lnTo>
                <a:close/>
              </a:path>
            </a:pathLst>
          </a:custGeom>
          <a:solidFill>
            <a:srgbClr val="1818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37056" y="1080516"/>
            <a:ext cx="661670" cy="661670"/>
          </a:xfrm>
          <a:custGeom>
            <a:avLst/>
            <a:gdLst/>
            <a:ahLst/>
            <a:cxnLst/>
            <a:rect l="l" t="t" r="r" b="b"/>
            <a:pathLst>
              <a:path w="661669" h="661669">
                <a:moveTo>
                  <a:pt x="577468" y="534288"/>
                </a:moveTo>
                <a:lnTo>
                  <a:pt x="185267" y="534288"/>
                </a:lnTo>
                <a:lnTo>
                  <a:pt x="199090" y="543593"/>
                </a:lnTo>
                <a:lnTo>
                  <a:pt x="213366" y="551767"/>
                </a:lnTo>
                <a:lnTo>
                  <a:pt x="228165" y="558917"/>
                </a:lnTo>
                <a:lnTo>
                  <a:pt x="243560" y="565150"/>
                </a:lnTo>
                <a:lnTo>
                  <a:pt x="237972" y="625601"/>
                </a:lnTo>
                <a:lnTo>
                  <a:pt x="337540" y="661416"/>
                </a:lnTo>
                <a:lnTo>
                  <a:pt x="340207" y="661416"/>
                </a:lnTo>
                <a:lnTo>
                  <a:pt x="371576" y="576707"/>
                </a:lnTo>
                <a:lnTo>
                  <a:pt x="387870" y="573619"/>
                </a:lnTo>
                <a:lnTo>
                  <a:pt x="403818" y="569340"/>
                </a:lnTo>
                <a:lnTo>
                  <a:pt x="419457" y="563919"/>
                </a:lnTo>
                <a:lnTo>
                  <a:pt x="434822" y="557403"/>
                </a:lnTo>
                <a:lnTo>
                  <a:pt x="570231" y="557403"/>
                </a:lnTo>
                <a:lnTo>
                  <a:pt x="575361" y="550870"/>
                </a:lnTo>
                <a:lnTo>
                  <a:pt x="578157" y="541210"/>
                </a:lnTo>
                <a:lnTo>
                  <a:pt x="577468" y="534288"/>
                </a:lnTo>
                <a:close/>
              </a:path>
              <a:path w="661669" h="661669">
                <a:moveTo>
                  <a:pt x="570231" y="557403"/>
                </a:moveTo>
                <a:lnTo>
                  <a:pt x="434822" y="557403"/>
                </a:lnTo>
                <a:lnTo>
                  <a:pt x="473303" y="604138"/>
                </a:lnTo>
                <a:lnTo>
                  <a:pt x="478510" y="610362"/>
                </a:lnTo>
                <a:lnTo>
                  <a:pt x="486003" y="613537"/>
                </a:lnTo>
                <a:lnTo>
                  <a:pt x="499338" y="613537"/>
                </a:lnTo>
                <a:lnTo>
                  <a:pt x="505307" y="611632"/>
                </a:lnTo>
                <a:lnTo>
                  <a:pt x="510133" y="607441"/>
                </a:lnTo>
                <a:lnTo>
                  <a:pt x="568934" y="559054"/>
                </a:lnTo>
                <a:lnTo>
                  <a:pt x="570231" y="557403"/>
                </a:lnTo>
                <a:close/>
              </a:path>
              <a:path w="661669" h="661669">
                <a:moveTo>
                  <a:pt x="34505" y="238251"/>
                </a:moveTo>
                <a:lnTo>
                  <a:pt x="27178" y="238251"/>
                </a:lnTo>
                <a:lnTo>
                  <a:pt x="20878" y="240411"/>
                </a:lnTo>
                <a:lnTo>
                  <a:pt x="10452" y="248793"/>
                </a:lnTo>
                <a:lnTo>
                  <a:pt x="7137" y="254888"/>
                </a:lnTo>
                <a:lnTo>
                  <a:pt x="6604" y="262000"/>
                </a:lnTo>
                <a:lnTo>
                  <a:pt x="0" y="337312"/>
                </a:lnTo>
                <a:lnTo>
                  <a:pt x="84112" y="371983"/>
                </a:lnTo>
                <a:lnTo>
                  <a:pt x="87191" y="388054"/>
                </a:lnTo>
                <a:lnTo>
                  <a:pt x="91460" y="403971"/>
                </a:lnTo>
                <a:lnTo>
                  <a:pt x="96865" y="419578"/>
                </a:lnTo>
                <a:lnTo>
                  <a:pt x="103352" y="434721"/>
                </a:lnTo>
                <a:lnTo>
                  <a:pt x="56616" y="473837"/>
                </a:lnTo>
                <a:lnTo>
                  <a:pt x="50148" y="481949"/>
                </a:lnTo>
                <a:lnTo>
                  <a:pt x="47344" y="491585"/>
                </a:lnTo>
                <a:lnTo>
                  <a:pt x="48356" y="501554"/>
                </a:lnTo>
                <a:lnTo>
                  <a:pt x="101676" y="570103"/>
                </a:lnTo>
                <a:lnTo>
                  <a:pt x="119278" y="579374"/>
                </a:lnTo>
                <a:lnTo>
                  <a:pt x="120002" y="579501"/>
                </a:lnTo>
                <a:lnTo>
                  <a:pt x="127838" y="579501"/>
                </a:lnTo>
                <a:lnTo>
                  <a:pt x="134086" y="577342"/>
                </a:lnTo>
                <a:lnTo>
                  <a:pt x="138531" y="573405"/>
                </a:lnTo>
                <a:lnTo>
                  <a:pt x="185267" y="534288"/>
                </a:lnTo>
                <a:lnTo>
                  <a:pt x="577468" y="534288"/>
                </a:lnTo>
                <a:lnTo>
                  <a:pt x="577167" y="531264"/>
                </a:lnTo>
                <a:lnTo>
                  <a:pt x="572236" y="522224"/>
                </a:lnTo>
                <a:lnTo>
                  <a:pt x="554460" y="500634"/>
                </a:lnTo>
                <a:lnTo>
                  <a:pt x="329539" y="500634"/>
                </a:lnTo>
                <a:lnTo>
                  <a:pt x="286824" y="495107"/>
                </a:lnTo>
                <a:lnTo>
                  <a:pt x="247633" y="479285"/>
                </a:lnTo>
                <a:lnTo>
                  <a:pt x="213721" y="454301"/>
                </a:lnTo>
                <a:lnTo>
                  <a:pt x="186844" y="421288"/>
                </a:lnTo>
                <a:lnTo>
                  <a:pt x="168757" y="381381"/>
                </a:lnTo>
                <a:lnTo>
                  <a:pt x="161040" y="334762"/>
                </a:lnTo>
                <a:lnTo>
                  <a:pt x="166300" y="289065"/>
                </a:lnTo>
                <a:lnTo>
                  <a:pt x="183497" y="246763"/>
                </a:lnTo>
                <a:lnTo>
                  <a:pt x="185751" y="243839"/>
                </a:lnTo>
                <a:lnTo>
                  <a:pt x="95643" y="243839"/>
                </a:lnTo>
                <a:lnTo>
                  <a:pt x="35191" y="238379"/>
                </a:lnTo>
                <a:lnTo>
                  <a:pt x="34505" y="238251"/>
                </a:lnTo>
                <a:close/>
              </a:path>
              <a:path w="661669" h="661669">
                <a:moveTo>
                  <a:pt x="612521" y="161671"/>
                </a:moveTo>
                <a:lnTo>
                  <a:pt x="330174" y="161671"/>
                </a:lnTo>
                <a:lnTo>
                  <a:pt x="366573" y="165627"/>
                </a:lnTo>
                <a:lnTo>
                  <a:pt x="401342" y="177323"/>
                </a:lnTo>
                <a:lnTo>
                  <a:pt x="460603" y="222885"/>
                </a:lnTo>
                <a:lnTo>
                  <a:pt x="492226" y="281082"/>
                </a:lnTo>
                <a:lnTo>
                  <a:pt x="499084" y="346710"/>
                </a:lnTo>
                <a:lnTo>
                  <a:pt x="488390" y="392641"/>
                </a:lnTo>
                <a:lnTo>
                  <a:pt x="466076" y="432830"/>
                </a:lnTo>
                <a:lnTo>
                  <a:pt x="433997" y="465344"/>
                </a:lnTo>
                <a:lnTo>
                  <a:pt x="394005" y="488250"/>
                </a:lnTo>
                <a:lnTo>
                  <a:pt x="347954" y="499618"/>
                </a:lnTo>
                <a:lnTo>
                  <a:pt x="335635" y="500634"/>
                </a:lnTo>
                <a:lnTo>
                  <a:pt x="554460" y="500634"/>
                </a:lnTo>
                <a:lnTo>
                  <a:pt x="533755" y="475488"/>
                </a:lnTo>
                <a:lnTo>
                  <a:pt x="542772" y="461573"/>
                </a:lnTo>
                <a:lnTo>
                  <a:pt x="550932" y="447135"/>
                </a:lnTo>
                <a:lnTo>
                  <a:pt x="558187" y="432268"/>
                </a:lnTo>
                <a:lnTo>
                  <a:pt x="564489" y="417068"/>
                </a:lnTo>
                <a:lnTo>
                  <a:pt x="643606" y="417068"/>
                </a:lnTo>
                <a:lnTo>
                  <a:pt x="649706" y="412114"/>
                </a:lnTo>
                <a:lnTo>
                  <a:pt x="653008" y="405511"/>
                </a:lnTo>
                <a:lnTo>
                  <a:pt x="653516" y="398907"/>
                </a:lnTo>
                <a:lnTo>
                  <a:pt x="660120" y="323088"/>
                </a:lnTo>
                <a:lnTo>
                  <a:pt x="661263" y="316484"/>
                </a:lnTo>
                <a:lnTo>
                  <a:pt x="659104" y="309245"/>
                </a:lnTo>
                <a:lnTo>
                  <a:pt x="655073" y="304292"/>
                </a:lnTo>
                <a:lnTo>
                  <a:pt x="654659" y="304292"/>
                </a:lnTo>
                <a:lnTo>
                  <a:pt x="650214" y="298831"/>
                </a:lnTo>
                <a:lnTo>
                  <a:pt x="644245" y="295529"/>
                </a:lnTo>
                <a:lnTo>
                  <a:pt x="637006" y="295021"/>
                </a:lnTo>
                <a:lnTo>
                  <a:pt x="576554" y="289433"/>
                </a:lnTo>
                <a:lnTo>
                  <a:pt x="573183" y="273157"/>
                </a:lnTo>
                <a:lnTo>
                  <a:pt x="568823" y="257238"/>
                </a:lnTo>
                <a:lnTo>
                  <a:pt x="563535" y="241605"/>
                </a:lnTo>
                <a:lnTo>
                  <a:pt x="557377" y="226187"/>
                </a:lnTo>
                <a:lnTo>
                  <a:pt x="604113" y="187706"/>
                </a:lnTo>
                <a:lnTo>
                  <a:pt x="610540" y="179522"/>
                </a:lnTo>
                <a:lnTo>
                  <a:pt x="613336" y="169862"/>
                </a:lnTo>
                <a:lnTo>
                  <a:pt x="612521" y="161671"/>
                </a:lnTo>
                <a:close/>
              </a:path>
              <a:path w="661669" h="661669">
                <a:moveTo>
                  <a:pt x="643606" y="417068"/>
                </a:moveTo>
                <a:lnTo>
                  <a:pt x="564489" y="417068"/>
                </a:lnTo>
                <a:lnTo>
                  <a:pt x="624941" y="422656"/>
                </a:lnTo>
                <a:lnTo>
                  <a:pt x="632942" y="422656"/>
                </a:lnTo>
                <a:lnTo>
                  <a:pt x="639292" y="420497"/>
                </a:lnTo>
                <a:lnTo>
                  <a:pt x="643606" y="417068"/>
                </a:lnTo>
                <a:close/>
              </a:path>
              <a:path w="661669" h="661669">
                <a:moveTo>
                  <a:pt x="654659" y="303784"/>
                </a:moveTo>
                <a:lnTo>
                  <a:pt x="654659" y="304292"/>
                </a:lnTo>
                <a:lnTo>
                  <a:pt x="655073" y="304292"/>
                </a:lnTo>
                <a:lnTo>
                  <a:pt x="654659" y="303784"/>
                </a:lnTo>
                <a:close/>
              </a:path>
              <a:path w="661669" h="661669">
                <a:moveTo>
                  <a:pt x="173964" y="47244"/>
                </a:moveTo>
                <a:lnTo>
                  <a:pt x="160502" y="47244"/>
                </a:lnTo>
                <a:lnTo>
                  <a:pt x="154787" y="49149"/>
                </a:lnTo>
                <a:lnTo>
                  <a:pt x="150088" y="52959"/>
                </a:lnTo>
                <a:lnTo>
                  <a:pt x="91249" y="101854"/>
                </a:lnTo>
                <a:lnTo>
                  <a:pt x="84781" y="110037"/>
                </a:lnTo>
                <a:lnTo>
                  <a:pt x="81975" y="119697"/>
                </a:lnTo>
                <a:lnTo>
                  <a:pt x="82984" y="129643"/>
                </a:lnTo>
                <a:lnTo>
                  <a:pt x="87960" y="138684"/>
                </a:lnTo>
                <a:lnTo>
                  <a:pt x="126415" y="185547"/>
                </a:lnTo>
                <a:lnTo>
                  <a:pt x="117360" y="199459"/>
                </a:lnTo>
                <a:lnTo>
                  <a:pt x="109181" y="213883"/>
                </a:lnTo>
                <a:lnTo>
                  <a:pt x="101927" y="228713"/>
                </a:lnTo>
                <a:lnTo>
                  <a:pt x="95643" y="243839"/>
                </a:lnTo>
                <a:lnTo>
                  <a:pt x="185751" y="243839"/>
                </a:lnTo>
                <a:lnTo>
                  <a:pt x="211588" y="210331"/>
                </a:lnTo>
                <a:lnTo>
                  <a:pt x="249529" y="182245"/>
                </a:lnTo>
                <a:lnTo>
                  <a:pt x="268970" y="173190"/>
                </a:lnTo>
                <a:lnTo>
                  <a:pt x="289042" y="166766"/>
                </a:lnTo>
                <a:lnTo>
                  <a:pt x="309519" y="162939"/>
                </a:lnTo>
                <a:lnTo>
                  <a:pt x="330174" y="161671"/>
                </a:lnTo>
                <a:lnTo>
                  <a:pt x="612521" y="161671"/>
                </a:lnTo>
                <a:lnTo>
                  <a:pt x="612346" y="159916"/>
                </a:lnTo>
                <a:lnTo>
                  <a:pt x="607415" y="150875"/>
                </a:lnTo>
                <a:lnTo>
                  <a:pt x="587236" y="126619"/>
                </a:lnTo>
                <a:lnTo>
                  <a:pt x="474954" y="126619"/>
                </a:lnTo>
                <a:lnTo>
                  <a:pt x="461113" y="117530"/>
                </a:lnTo>
                <a:lnTo>
                  <a:pt x="446808" y="109347"/>
                </a:lnTo>
                <a:lnTo>
                  <a:pt x="434846" y="103505"/>
                </a:lnTo>
                <a:lnTo>
                  <a:pt x="225399" y="103505"/>
                </a:lnTo>
                <a:lnTo>
                  <a:pt x="186918" y="56769"/>
                </a:lnTo>
                <a:lnTo>
                  <a:pt x="181584" y="50546"/>
                </a:lnTo>
                <a:lnTo>
                  <a:pt x="173964" y="47244"/>
                </a:lnTo>
                <a:close/>
              </a:path>
              <a:path w="661669" h="661669">
                <a:moveTo>
                  <a:pt x="545820" y="82042"/>
                </a:moveTo>
                <a:lnTo>
                  <a:pt x="532358" y="82042"/>
                </a:lnTo>
                <a:lnTo>
                  <a:pt x="526389" y="84074"/>
                </a:lnTo>
                <a:lnTo>
                  <a:pt x="521690" y="88137"/>
                </a:lnTo>
                <a:lnTo>
                  <a:pt x="474954" y="126619"/>
                </a:lnTo>
                <a:lnTo>
                  <a:pt x="587236" y="126619"/>
                </a:lnTo>
                <a:lnTo>
                  <a:pt x="558393" y="91948"/>
                </a:lnTo>
                <a:lnTo>
                  <a:pt x="553440" y="85471"/>
                </a:lnTo>
                <a:lnTo>
                  <a:pt x="545820" y="82042"/>
                </a:lnTo>
                <a:close/>
              </a:path>
              <a:path w="661669" h="661669">
                <a:moveTo>
                  <a:pt x="321792" y="0"/>
                </a:moveTo>
                <a:lnTo>
                  <a:pt x="314299" y="0"/>
                </a:lnTo>
                <a:lnTo>
                  <a:pt x="308203" y="1778"/>
                </a:lnTo>
                <a:lnTo>
                  <a:pt x="303377" y="5587"/>
                </a:lnTo>
                <a:lnTo>
                  <a:pt x="298424" y="10033"/>
                </a:lnTo>
                <a:lnTo>
                  <a:pt x="294614" y="16637"/>
                </a:lnTo>
                <a:lnTo>
                  <a:pt x="294106" y="23749"/>
                </a:lnTo>
                <a:lnTo>
                  <a:pt x="288518" y="83693"/>
                </a:lnTo>
                <a:lnTo>
                  <a:pt x="272244" y="87145"/>
                </a:lnTo>
                <a:lnTo>
                  <a:pt x="256339" y="91598"/>
                </a:lnTo>
                <a:lnTo>
                  <a:pt x="240744" y="97051"/>
                </a:lnTo>
                <a:lnTo>
                  <a:pt x="225399" y="103505"/>
                </a:lnTo>
                <a:lnTo>
                  <a:pt x="434846" y="103505"/>
                </a:lnTo>
                <a:lnTo>
                  <a:pt x="432002" y="102115"/>
                </a:lnTo>
                <a:lnTo>
                  <a:pt x="416661" y="95885"/>
                </a:lnTo>
                <a:lnTo>
                  <a:pt x="422757" y="35306"/>
                </a:lnTo>
                <a:lnTo>
                  <a:pt x="322681" y="126"/>
                </a:lnTo>
                <a:lnTo>
                  <a:pt x="321792" y="0"/>
                </a:lnTo>
                <a:close/>
              </a:path>
            </a:pathLst>
          </a:custGeom>
          <a:solidFill>
            <a:srgbClr val="18181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3"/>
          <p:cNvGrpSpPr/>
          <p:nvPr/>
        </p:nvGrpSpPr>
        <p:grpSpPr>
          <a:xfrm>
            <a:off x="2441448" y="992124"/>
            <a:ext cx="542925" cy="502920"/>
            <a:chOff x="2441448" y="992124"/>
            <a:chExt cx="542925" cy="502920"/>
          </a:xfrm>
        </p:grpSpPr>
        <p:sp>
          <p:nvSpPr>
            <p:cNvPr id="14" name="object 14"/>
            <p:cNvSpPr/>
            <p:nvPr/>
          </p:nvSpPr>
          <p:spPr>
            <a:xfrm>
              <a:off x="2441448" y="1002817"/>
              <a:ext cx="492759" cy="492759"/>
            </a:xfrm>
            <a:custGeom>
              <a:avLst/>
              <a:gdLst/>
              <a:ahLst/>
              <a:cxnLst/>
              <a:rect l="l" t="t" r="r" b="b"/>
              <a:pathLst>
                <a:path w="492760" h="492759">
                  <a:moveTo>
                    <a:pt x="492226" y="0"/>
                  </a:moveTo>
                  <a:lnTo>
                    <a:pt x="0" y="0"/>
                  </a:lnTo>
                  <a:lnTo>
                    <a:pt x="0" y="492226"/>
                  </a:lnTo>
                  <a:lnTo>
                    <a:pt x="492226" y="492226"/>
                  </a:lnTo>
                  <a:lnTo>
                    <a:pt x="492226" y="0"/>
                  </a:lnTo>
                  <a:close/>
                </a:path>
              </a:pathLst>
            </a:custGeom>
            <a:solidFill>
              <a:srgbClr val="1818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441448" y="1002792"/>
              <a:ext cx="542925" cy="467995"/>
            </a:xfrm>
            <a:custGeom>
              <a:avLst/>
              <a:gdLst/>
              <a:ahLst/>
              <a:cxnLst/>
              <a:rect l="l" t="t" r="r" b="b"/>
              <a:pathLst>
                <a:path w="542925" h="467994">
                  <a:moveTo>
                    <a:pt x="491235" y="0"/>
                  </a:moveTo>
                  <a:lnTo>
                    <a:pt x="0" y="0"/>
                  </a:lnTo>
                  <a:lnTo>
                    <a:pt x="43052" y="390652"/>
                  </a:lnTo>
                  <a:lnTo>
                    <a:pt x="101375" y="449367"/>
                  </a:lnTo>
                  <a:lnTo>
                    <a:pt x="119506" y="467868"/>
                  </a:lnTo>
                  <a:lnTo>
                    <a:pt x="542544" y="467868"/>
                  </a:lnTo>
                  <a:lnTo>
                    <a:pt x="491235" y="0"/>
                  </a:lnTo>
                  <a:close/>
                </a:path>
              </a:pathLst>
            </a:custGeom>
            <a:solidFill>
              <a:srgbClr val="EFEF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84120" y="1392936"/>
              <a:ext cx="88392" cy="7772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89860" y="992124"/>
              <a:ext cx="76200" cy="67055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2484120" y="1127759"/>
              <a:ext cx="437515" cy="161925"/>
            </a:xfrm>
            <a:custGeom>
              <a:avLst/>
              <a:gdLst/>
              <a:ahLst/>
              <a:cxnLst/>
              <a:rect l="l" t="t" r="r" b="b"/>
              <a:pathLst>
                <a:path w="437514" h="161925">
                  <a:moveTo>
                    <a:pt x="28956" y="13462"/>
                  </a:moveTo>
                  <a:lnTo>
                    <a:pt x="17399" y="0"/>
                  </a:lnTo>
                  <a:lnTo>
                    <a:pt x="14224" y="0"/>
                  </a:lnTo>
                  <a:lnTo>
                    <a:pt x="12446" y="0"/>
                  </a:lnTo>
                  <a:lnTo>
                    <a:pt x="10287" y="508"/>
                  </a:lnTo>
                  <a:lnTo>
                    <a:pt x="8890" y="1270"/>
                  </a:lnTo>
                  <a:lnTo>
                    <a:pt x="3556" y="3429"/>
                  </a:lnTo>
                  <a:lnTo>
                    <a:pt x="508" y="8255"/>
                  </a:lnTo>
                  <a:lnTo>
                    <a:pt x="0" y="13462"/>
                  </a:lnTo>
                  <a:lnTo>
                    <a:pt x="0" y="14859"/>
                  </a:lnTo>
                  <a:lnTo>
                    <a:pt x="508" y="16129"/>
                  </a:lnTo>
                  <a:lnTo>
                    <a:pt x="508" y="17399"/>
                  </a:lnTo>
                  <a:lnTo>
                    <a:pt x="11557" y="26924"/>
                  </a:lnTo>
                  <a:lnTo>
                    <a:pt x="14224" y="26924"/>
                  </a:lnTo>
                  <a:lnTo>
                    <a:pt x="14224" y="27432"/>
                  </a:lnTo>
                  <a:lnTo>
                    <a:pt x="16891" y="27432"/>
                  </a:lnTo>
                  <a:lnTo>
                    <a:pt x="18669" y="26924"/>
                  </a:lnTo>
                  <a:lnTo>
                    <a:pt x="20447" y="26162"/>
                  </a:lnTo>
                  <a:lnTo>
                    <a:pt x="22225" y="25654"/>
                  </a:lnTo>
                  <a:lnTo>
                    <a:pt x="23622" y="24765"/>
                  </a:lnTo>
                  <a:lnTo>
                    <a:pt x="24892" y="23495"/>
                  </a:lnTo>
                  <a:lnTo>
                    <a:pt x="26289" y="22225"/>
                  </a:lnTo>
                  <a:lnTo>
                    <a:pt x="27178" y="20447"/>
                  </a:lnTo>
                  <a:lnTo>
                    <a:pt x="27559" y="19177"/>
                  </a:lnTo>
                  <a:lnTo>
                    <a:pt x="28956" y="17399"/>
                  </a:lnTo>
                  <a:lnTo>
                    <a:pt x="28956" y="13462"/>
                  </a:lnTo>
                  <a:close/>
                </a:path>
                <a:path w="437514" h="161925">
                  <a:moveTo>
                    <a:pt x="36576" y="80899"/>
                  </a:moveTo>
                  <a:lnTo>
                    <a:pt x="36195" y="76962"/>
                  </a:lnTo>
                  <a:lnTo>
                    <a:pt x="34417" y="72644"/>
                  </a:lnTo>
                  <a:lnTo>
                    <a:pt x="32766" y="71374"/>
                  </a:lnTo>
                  <a:lnTo>
                    <a:pt x="30226" y="69215"/>
                  </a:lnTo>
                  <a:lnTo>
                    <a:pt x="28067" y="67945"/>
                  </a:lnTo>
                  <a:lnTo>
                    <a:pt x="25654" y="67056"/>
                  </a:lnTo>
                  <a:lnTo>
                    <a:pt x="23495" y="67056"/>
                  </a:lnTo>
                  <a:lnTo>
                    <a:pt x="23495" y="67564"/>
                  </a:lnTo>
                  <a:lnTo>
                    <a:pt x="22606" y="67564"/>
                  </a:lnTo>
                  <a:lnTo>
                    <a:pt x="21717" y="67310"/>
                  </a:lnTo>
                  <a:lnTo>
                    <a:pt x="19812" y="67310"/>
                  </a:lnTo>
                  <a:lnTo>
                    <a:pt x="18415" y="67691"/>
                  </a:lnTo>
                  <a:lnTo>
                    <a:pt x="17145" y="68326"/>
                  </a:lnTo>
                  <a:lnTo>
                    <a:pt x="15875" y="68834"/>
                  </a:lnTo>
                  <a:lnTo>
                    <a:pt x="14224" y="70104"/>
                  </a:lnTo>
                  <a:lnTo>
                    <a:pt x="12954" y="71374"/>
                  </a:lnTo>
                  <a:lnTo>
                    <a:pt x="11684" y="72263"/>
                  </a:lnTo>
                  <a:lnTo>
                    <a:pt x="10795" y="74041"/>
                  </a:lnTo>
                  <a:lnTo>
                    <a:pt x="10414" y="75692"/>
                  </a:lnTo>
                  <a:lnTo>
                    <a:pt x="9525" y="76962"/>
                  </a:lnTo>
                  <a:lnTo>
                    <a:pt x="9144" y="79121"/>
                  </a:lnTo>
                  <a:lnTo>
                    <a:pt x="9144" y="83439"/>
                  </a:lnTo>
                  <a:lnTo>
                    <a:pt x="9525" y="84328"/>
                  </a:lnTo>
                  <a:lnTo>
                    <a:pt x="10414" y="86995"/>
                  </a:lnTo>
                  <a:lnTo>
                    <a:pt x="11684" y="88646"/>
                  </a:lnTo>
                  <a:lnTo>
                    <a:pt x="12954" y="90424"/>
                  </a:lnTo>
                  <a:lnTo>
                    <a:pt x="17653" y="93853"/>
                  </a:lnTo>
                  <a:lnTo>
                    <a:pt x="20066" y="94361"/>
                  </a:lnTo>
                  <a:lnTo>
                    <a:pt x="23114" y="94361"/>
                  </a:lnTo>
                  <a:lnTo>
                    <a:pt x="23622" y="94488"/>
                  </a:lnTo>
                  <a:lnTo>
                    <a:pt x="26035" y="94488"/>
                  </a:lnTo>
                  <a:lnTo>
                    <a:pt x="27305" y="94107"/>
                  </a:lnTo>
                  <a:lnTo>
                    <a:pt x="35306" y="86106"/>
                  </a:lnTo>
                  <a:lnTo>
                    <a:pt x="36195" y="84328"/>
                  </a:lnTo>
                  <a:lnTo>
                    <a:pt x="36576" y="82677"/>
                  </a:lnTo>
                  <a:lnTo>
                    <a:pt x="36576" y="80899"/>
                  </a:lnTo>
                  <a:close/>
                </a:path>
                <a:path w="437514" h="161925">
                  <a:moveTo>
                    <a:pt x="50380" y="147828"/>
                  </a:moveTo>
                  <a:lnTo>
                    <a:pt x="47028" y="138404"/>
                  </a:lnTo>
                  <a:lnTo>
                    <a:pt x="36957" y="134112"/>
                  </a:lnTo>
                  <a:lnTo>
                    <a:pt x="36195" y="134112"/>
                  </a:lnTo>
                  <a:lnTo>
                    <a:pt x="26111" y="138404"/>
                  </a:lnTo>
                  <a:lnTo>
                    <a:pt x="22758" y="147828"/>
                  </a:lnTo>
                  <a:lnTo>
                    <a:pt x="26111" y="157264"/>
                  </a:lnTo>
                  <a:lnTo>
                    <a:pt x="36195" y="161544"/>
                  </a:lnTo>
                  <a:lnTo>
                    <a:pt x="36957" y="161544"/>
                  </a:lnTo>
                  <a:lnTo>
                    <a:pt x="47028" y="157264"/>
                  </a:lnTo>
                  <a:lnTo>
                    <a:pt x="50380" y="147828"/>
                  </a:lnTo>
                  <a:close/>
                </a:path>
                <a:path w="437514" h="161925">
                  <a:moveTo>
                    <a:pt x="408432" y="10668"/>
                  </a:moveTo>
                  <a:lnTo>
                    <a:pt x="58801" y="10668"/>
                  </a:lnTo>
                  <a:lnTo>
                    <a:pt x="51816" y="10668"/>
                  </a:lnTo>
                  <a:lnTo>
                    <a:pt x="51816" y="22860"/>
                  </a:lnTo>
                  <a:lnTo>
                    <a:pt x="408432" y="22860"/>
                  </a:lnTo>
                  <a:lnTo>
                    <a:pt x="408432" y="10668"/>
                  </a:lnTo>
                  <a:close/>
                </a:path>
                <a:path w="437514" h="161925">
                  <a:moveTo>
                    <a:pt x="426720" y="74676"/>
                  </a:moveTo>
                  <a:lnTo>
                    <a:pt x="65278" y="74676"/>
                  </a:lnTo>
                  <a:lnTo>
                    <a:pt x="57912" y="74676"/>
                  </a:lnTo>
                  <a:lnTo>
                    <a:pt x="57912" y="85344"/>
                  </a:lnTo>
                  <a:lnTo>
                    <a:pt x="426720" y="85344"/>
                  </a:lnTo>
                  <a:lnTo>
                    <a:pt x="426720" y="74676"/>
                  </a:lnTo>
                  <a:close/>
                </a:path>
                <a:path w="437514" h="161925">
                  <a:moveTo>
                    <a:pt x="437388" y="143256"/>
                  </a:moveTo>
                  <a:lnTo>
                    <a:pt x="83566" y="143256"/>
                  </a:lnTo>
                  <a:lnTo>
                    <a:pt x="76200" y="143256"/>
                  </a:lnTo>
                  <a:lnTo>
                    <a:pt x="76200" y="153924"/>
                  </a:lnTo>
                  <a:lnTo>
                    <a:pt x="437388" y="153924"/>
                  </a:lnTo>
                  <a:lnTo>
                    <a:pt x="437388" y="143256"/>
                  </a:lnTo>
                  <a:close/>
                </a:path>
              </a:pathLst>
            </a:custGeom>
            <a:solidFill>
              <a:srgbClr val="1818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/>
          <p:nvPr/>
        </p:nvSpPr>
        <p:spPr>
          <a:xfrm>
            <a:off x="7864513" y="204215"/>
            <a:ext cx="788035" cy="788035"/>
          </a:xfrm>
          <a:custGeom>
            <a:avLst/>
            <a:gdLst/>
            <a:ahLst/>
            <a:cxnLst/>
            <a:rect l="l" t="t" r="r" b="b"/>
            <a:pathLst>
              <a:path w="788034" h="788035">
                <a:moveTo>
                  <a:pt x="173316" y="292811"/>
                </a:moveTo>
                <a:lnTo>
                  <a:pt x="126453" y="261239"/>
                </a:lnTo>
                <a:lnTo>
                  <a:pt x="123659" y="260604"/>
                </a:lnTo>
                <a:lnTo>
                  <a:pt x="120992" y="260604"/>
                </a:lnTo>
                <a:lnTo>
                  <a:pt x="113118" y="260604"/>
                </a:lnTo>
                <a:lnTo>
                  <a:pt x="105752" y="264795"/>
                </a:lnTo>
                <a:lnTo>
                  <a:pt x="102704" y="272161"/>
                </a:lnTo>
                <a:lnTo>
                  <a:pt x="101155" y="279844"/>
                </a:lnTo>
                <a:lnTo>
                  <a:pt x="102743" y="287248"/>
                </a:lnTo>
                <a:lnTo>
                  <a:pt x="145376" y="311277"/>
                </a:lnTo>
                <a:lnTo>
                  <a:pt x="150075" y="312420"/>
                </a:lnTo>
                <a:lnTo>
                  <a:pt x="160616" y="312420"/>
                </a:lnTo>
                <a:lnTo>
                  <a:pt x="168490" y="308229"/>
                </a:lnTo>
                <a:lnTo>
                  <a:pt x="171792" y="300482"/>
                </a:lnTo>
                <a:lnTo>
                  <a:pt x="173316" y="292811"/>
                </a:lnTo>
                <a:close/>
              </a:path>
              <a:path w="788034" h="788035">
                <a:moveTo>
                  <a:pt x="173443" y="492760"/>
                </a:moveTo>
                <a:lnTo>
                  <a:pt x="171792" y="485013"/>
                </a:lnTo>
                <a:lnTo>
                  <a:pt x="168490" y="477266"/>
                </a:lnTo>
                <a:lnTo>
                  <a:pt x="161251" y="472440"/>
                </a:lnTo>
                <a:lnTo>
                  <a:pt x="153377" y="472440"/>
                </a:lnTo>
                <a:lnTo>
                  <a:pt x="150837" y="472440"/>
                </a:lnTo>
                <a:lnTo>
                  <a:pt x="113118" y="487680"/>
                </a:lnTo>
                <a:lnTo>
                  <a:pt x="101041" y="505421"/>
                </a:lnTo>
                <a:lnTo>
                  <a:pt x="102704" y="513080"/>
                </a:lnTo>
                <a:lnTo>
                  <a:pt x="106006" y="520954"/>
                </a:lnTo>
                <a:lnTo>
                  <a:pt x="113245" y="525780"/>
                </a:lnTo>
                <a:lnTo>
                  <a:pt x="123532" y="525780"/>
                </a:lnTo>
                <a:lnTo>
                  <a:pt x="126072" y="525272"/>
                </a:lnTo>
                <a:lnTo>
                  <a:pt x="161378" y="510540"/>
                </a:lnTo>
                <a:lnTo>
                  <a:pt x="167995" y="506234"/>
                </a:lnTo>
                <a:lnTo>
                  <a:pt x="172110" y="500062"/>
                </a:lnTo>
                <a:lnTo>
                  <a:pt x="173443" y="492760"/>
                </a:lnTo>
                <a:close/>
              </a:path>
              <a:path w="788034" h="788035">
                <a:moveTo>
                  <a:pt x="313588" y="634187"/>
                </a:moveTo>
                <a:lnTo>
                  <a:pt x="296506" y="614172"/>
                </a:lnTo>
                <a:lnTo>
                  <a:pt x="294093" y="614172"/>
                </a:lnTo>
                <a:lnTo>
                  <a:pt x="286727" y="614172"/>
                </a:lnTo>
                <a:lnTo>
                  <a:pt x="279234" y="618744"/>
                </a:lnTo>
                <a:lnTo>
                  <a:pt x="276059" y="625856"/>
                </a:lnTo>
                <a:lnTo>
                  <a:pt x="262597" y="657987"/>
                </a:lnTo>
                <a:lnTo>
                  <a:pt x="261099" y="665784"/>
                </a:lnTo>
                <a:lnTo>
                  <a:pt x="262674" y="673328"/>
                </a:lnTo>
                <a:lnTo>
                  <a:pt x="266928" y="679780"/>
                </a:lnTo>
                <a:lnTo>
                  <a:pt x="273519" y="684276"/>
                </a:lnTo>
                <a:lnTo>
                  <a:pt x="275932" y="685292"/>
                </a:lnTo>
                <a:lnTo>
                  <a:pt x="278472" y="685800"/>
                </a:lnTo>
                <a:lnTo>
                  <a:pt x="288505" y="685800"/>
                </a:lnTo>
                <a:lnTo>
                  <a:pt x="295490" y="680974"/>
                </a:lnTo>
                <a:lnTo>
                  <a:pt x="298665" y="673227"/>
                </a:lnTo>
                <a:lnTo>
                  <a:pt x="312127" y="641985"/>
                </a:lnTo>
                <a:lnTo>
                  <a:pt x="313588" y="634187"/>
                </a:lnTo>
                <a:close/>
              </a:path>
              <a:path w="788034" h="788035">
                <a:moveTo>
                  <a:pt x="315112" y="152209"/>
                </a:moveTo>
                <a:lnTo>
                  <a:pt x="313651" y="144399"/>
                </a:lnTo>
                <a:lnTo>
                  <a:pt x="300189" y="113157"/>
                </a:lnTo>
                <a:lnTo>
                  <a:pt x="297014" y="105410"/>
                </a:lnTo>
                <a:lnTo>
                  <a:pt x="289902" y="100584"/>
                </a:lnTo>
                <a:lnTo>
                  <a:pt x="282282" y="100584"/>
                </a:lnTo>
                <a:lnTo>
                  <a:pt x="279869" y="100584"/>
                </a:lnTo>
                <a:lnTo>
                  <a:pt x="262648" y="120548"/>
                </a:lnTo>
                <a:lnTo>
                  <a:pt x="264121" y="128397"/>
                </a:lnTo>
                <a:lnTo>
                  <a:pt x="279869" y="167386"/>
                </a:lnTo>
                <a:lnTo>
                  <a:pt x="287489" y="172212"/>
                </a:lnTo>
                <a:lnTo>
                  <a:pt x="297776" y="172212"/>
                </a:lnTo>
                <a:lnTo>
                  <a:pt x="300316" y="171704"/>
                </a:lnTo>
                <a:lnTo>
                  <a:pt x="302729" y="170688"/>
                </a:lnTo>
                <a:lnTo>
                  <a:pt x="309257" y="166243"/>
                </a:lnTo>
                <a:lnTo>
                  <a:pt x="313524" y="159791"/>
                </a:lnTo>
                <a:lnTo>
                  <a:pt x="315112" y="152209"/>
                </a:lnTo>
                <a:close/>
              </a:path>
              <a:path w="788034" h="788035">
                <a:moveTo>
                  <a:pt x="383374" y="351282"/>
                </a:moveTo>
                <a:lnTo>
                  <a:pt x="381723" y="347853"/>
                </a:lnTo>
                <a:lnTo>
                  <a:pt x="318350" y="193167"/>
                </a:lnTo>
                <a:lnTo>
                  <a:pt x="317715" y="190627"/>
                </a:lnTo>
                <a:lnTo>
                  <a:pt x="315302" y="188976"/>
                </a:lnTo>
                <a:lnTo>
                  <a:pt x="313016" y="188976"/>
                </a:lnTo>
                <a:lnTo>
                  <a:pt x="311365" y="189230"/>
                </a:lnTo>
                <a:lnTo>
                  <a:pt x="310730" y="189611"/>
                </a:lnTo>
                <a:lnTo>
                  <a:pt x="307301" y="190500"/>
                </a:lnTo>
                <a:lnTo>
                  <a:pt x="305650" y="193929"/>
                </a:lnTo>
                <a:lnTo>
                  <a:pt x="307301" y="197358"/>
                </a:lnTo>
                <a:lnTo>
                  <a:pt x="371436" y="355092"/>
                </a:lnTo>
                <a:lnTo>
                  <a:pt x="374357" y="356616"/>
                </a:lnTo>
                <a:lnTo>
                  <a:pt x="378294" y="356362"/>
                </a:lnTo>
                <a:lnTo>
                  <a:pt x="381723" y="354711"/>
                </a:lnTo>
                <a:lnTo>
                  <a:pt x="383374" y="351282"/>
                </a:lnTo>
                <a:close/>
              </a:path>
              <a:path w="788034" h="788035">
                <a:moveTo>
                  <a:pt x="426554" y="398221"/>
                </a:moveTo>
                <a:lnTo>
                  <a:pt x="403936" y="362648"/>
                </a:lnTo>
                <a:lnTo>
                  <a:pt x="394677" y="361188"/>
                </a:lnTo>
                <a:lnTo>
                  <a:pt x="390359" y="361188"/>
                </a:lnTo>
                <a:lnTo>
                  <a:pt x="385914" y="362077"/>
                </a:lnTo>
                <a:lnTo>
                  <a:pt x="381723" y="364109"/>
                </a:lnTo>
                <a:lnTo>
                  <a:pt x="366356" y="376453"/>
                </a:lnTo>
                <a:lnTo>
                  <a:pt x="361238" y="393814"/>
                </a:lnTo>
                <a:lnTo>
                  <a:pt x="366356" y="411353"/>
                </a:lnTo>
                <a:lnTo>
                  <a:pt x="381723" y="424180"/>
                </a:lnTo>
                <a:lnTo>
                  <a:pt x="385914" y="425831"/>
                </a:lnTo>
                <a:lnTo>
                  <a:pt x="389978" y="426720"/>
                </a:lnTo>
                <a:lnTo>
                  <a:pt x="394042" y="426720"/>
                </a:lnTo>
                <a:lnTo>
                  <a:pt x="409244" y="422833"/>
                </a:lnTo>
                <a:lnTo>
                  <a:pt x="420814" y="412597"/>
                </a:lnTo>
                <a:lnTo>
                  <a:pt x="426554" y="398221"/>
                </a:lnTo>
                <a:close/>
              </a:path>
              <a:path w="788034" h="788035">
                <a:moveTo>
                  <a:pt x="525868" y="665873"/>
                </a:moveTo>
                <a:lnTo>
                  <a:pt x="524725" y="658495"/>
                </a:lnTo>
                <a:lnTo>
                  <a:pt x="507961" y="618490"/>
                </a:lnTo>
                <a:lnTo>
                  <a:pt x="500595" y="614172"/>
                </a:lnTo>
                <a:lnTo>
                  <a:pt x="493229" y="614172"/>
                </a:lnTo>
                <a:lnTo>
                  <a:pt x="490689" y="614172"/>
                </a:lnTo>
                <a:lnTo>
                  <a:pt x="473011" y="633742"/>
                </a:lnTo>
                <a:lnTo>
                  <a:pt x="474560" y="641477"/>
                </a:lnTo>
                <a:lnTo>
                  <a:pt x="487260" y="673862"/>
                </a:lnTo>
                <a:lnTo>
                  <a:pt x="490435" y="681482"/>
                </a:lnTo>
                <a:lnTo>
                  <a:pt x="497801" y="685800"/>
                </a:lnTo>
                <a:lnTo>
                  <a:pt x="508215" y="685800"/>
                </a:lnTo>
                <a:lnTo>
                  <a:pt x="511009" y="685292"/>
                </a:lnTo>
                <a:lnTo>
                  <a:pt x="513676" y="684149"/>
                </a:lnTo>
                <a:lnTo>
                  <a:pt x="520166" y="679640"/>
                </a:lnTo>
                <a:lnTo>
                  <a:pt x="524294" y="673239"/>
                </a:lnTo>
                <a:lnTo>
                  <a:pt x="525868" y="665873"/>
                </a:lnTo>
                <a:close/>
              </a:path>
              <a:path w="788034" h="788035">
                <a:moveTo>
                  <a:pt x="527392" y="121119"/>
                </a:moveTo>
                <a:lnTo>
                  <a:pt x="509739" y="100584"/>
                </a:lnTo>
                <a:lnTo>
                  <a:pt x="507072" y="100584"/>
                </a:lnTo>
                <a:lnTo>
                  <a:pt x="499325" y="100584"/>
                </a:lnTo>
                <a:lnTo>
                  <a:pt x="491959" y="105029"/>
                </a:lnTo>
                <a:lnTo>
                  <a:pt x="488784" y="112649"/>
                </a:lnTo>
                <a:lnTo>
                  <a:pt x="476084" y="145415"/>
                </a:lnTo>
                <a:lnTo>
                  <a:pt x="474421" y="153390"/>
                </a:lnTo>
                <a:lnTo>
                  <a:pt x="475729" y="161099"/>
                </a:lnTo>
                <a:lnTo>
                  <a:pt x="479755" y="167678"/>
                </a:lnTo>
                <a:lnTo>
                  <a:pt x="486244" y="172212"/>
                </a:lnTo>
                <a:lnTo>
                  <a:pt x="488784" y="173228"/>
                </a:lnTo>
                <a:lnTo>
                  <a:pt x="491324" y="173736"/>
                </a:lnTo>
                <a:lnTo>
                  <a:pt x="501738" y="173736"/>
                </a:lnTo>
                <a:lnTo>
                  <a:pt x="509485" y="168783"/>
                </a:lnTo>
                <a:lnTo>
                  <a:pt x="512660" y="160909"/>
                </a:lnTo>
                <a:lnTo>
                  <a:pt x="526249" y="129032"/>
                </a:lnTo>
                <a:lnTo>
                  <a:pt x="527392" y="121119"/>
                </a:lnTo>
                <a:close/>
              </a:path>
              <a:path w="788034" h="788035">
                <a:moveTo>
                  <a:pt x="551014" y="333629"/>
                </a:moveTo>
                <a:lnTo>
                  <a:pt x="549236" y="330200"/>
                </a:lnTo>
                <a:lnTo>
                  <a:pt x="548601" y="327787"/>
                </a:lnTo>
                <a:lnTo>
                  <a:pt x="546188" y="326136"/>
                </a:lnTo>
                <a:lnTo>
                  <a:pt x="543902" y="326136"/>
                </a:lnTo>
                <a:lnTo>
                  <a:pt x="542251" y="326390"/>
                </a:lnTo>
                <a:lnTo>
                  <a:pt x="438873" y="368427"/>
                </a:lnTo>
                <a:lnTo>
                  <a:pt x="435444" y="370205"/>
                </a:lnTo>
                <a:lnTo>
                  <a:pt x="433666" y="373507"/>
                </a:lnTo>
                <a:lnTo>
                  <a:pt x="435444" y="376936"/>
                </a:lnTo>
                <a:lnTo>
                  <a:pt x="436079" y="379476"/>
                </a:lnTo>
                <a:lnTo>
                  <a:pt x="438492" y="381000"/>
                </a:lnTo>
                <a:lnTo>
                  <a:pt x="441540" y="381000"/>
                </a:lnTo>
                <a:lnTo>
                  <a:pt x="545807" y="338709"/>
                </a:lnTo>
                <a:lnTo>
                  <a:pt x="549236" y="337058"/>
                </a:lnTo>
                <a:lnTo>
                  <a:pt x="551014" y="333629"/>
                </a:lnTo>
                <a:close/>
              </a:path>
              <a:path w="788034" h="788035">
                <a:moveTo>
                  <a:pt x="685457" y="507111"/>
                </a:moveTo>
                <a:lnTo>
                  <a:pt x="683945" y="499478"/>
                </a:lnTo>
                <a:lnTo>
                  <a:pt x="679907" y="492975"/>
                </a:lnTo>
                <a:lnTo>
                  <a:pt x="673823" y="488442"/>
                </a:lnTo>
                <a:lnTo>
                  <a:pt x="642073" y="475615"/>
                </a:lnTo>
                <a:lnTo>
                  <a:pt x="639533" y="474472"/>
                </a:lnTo>
                <a:lnTo>
                  <a:pt x="636739" y="473964"/>
                </a:lnTo>
                <a:lnTo>
                  <a:pt x="634072" y="473964"/>
                </a:lnTo>
                <a:lnTo>
                  <a:pt x="626452" y="473964"/>
                </a:lnTo>
                <a:lnTo>
                  <a:pt x="619213" y="478282"/>
                </a:lnTo>
                <a:lnTo>
                  <a:pt x="616165" y="485902"/>
                </a:lnTo>
                <a:lnTo>
                  <a:pt x="614667" y="493788"/>
                </a:lnTo>
                <a:lnTo>
                  <a:pt x="616242" y="501421"/>
                </a:lnTo>
                <a:lnTo>
                  <a:pt x="657948" y="526161"/>
                </a:lnTo>
                <a:lnTo>
                  <a:pt x="662647" y="527304"/>
                </a:lnTo>
                <a:lnTo>
                  <a:pt x="673061" y="527304"/>
                </a:lnTo>
                <a:lnTo>
                  <a:pt x="680681" y="522986"/>
                </a:lnTo>
                <a:lnTo>
                  <a:pt x="683983" y="514985"/>
                </a:lnTo>
                <a:lnTo>
                  <a:pt x="685457" y="507111"/>
                </a:lnTo>
                <a:close/>
              </a:path>
              <a:path w="788034" h="788035">
                <a:moveTo>
                  <a:pt x="686904" y="280974"/>
                </a:moveTo>
                <a:lnTo>
                  <a:pt x="685380" y="273304"/>
                </a:lnTo>
                <a:lnTo>
                  <a:pt x="682078" y="265430"/>
                </a:lnTo>
                <a:lnTo>
                  <a:pt x="674458" y="260604"/>
                </a:lnTo>
                <a:lnTo>
                  <a:pt x="666457" y="260604"/>
                </a:lnTo>
                <a:lnTo>
                  <a:pt x="664044" y="260604"/>
                </a:lnTo>
                <a:lnTo>
                  <a:pt x="627341" y="275844"/>
                </a:lnTo>
                <a:lnTo>
                  <a:pt x="614768" y="293636"/>
                </a:lnTo>
                <a:lnTo>
                  <a:pt x="616292" y="301371"/>
                </a:lnTo>
                <a:lnTo>
                  <a:pt x="619467" y="309118"/>
                </a:lnTo>
                <a:lnTo>
                  <a:pt x="627214" y="313944"/>
                </a:lnTo>
                <a:lnTo>
                  <a:pt x="637628" y="313944"/>
                </a:lnTo>
                <a:lnTo>
                  <a:pt x="640295" y="313436"/>
                </a:lnTo>
                <a:lnTo>
                  <a:pt x="674331" y="298831"/>
                </a:lnTo>
                <a:lnTo>
                  <a:pt x="680948" y="294449"/>
                </a:lnTo>
                <a:lnTo>
                  <a:pt x="685279" y="288264"/>
                </a:lnTo>
                <a:lnTo>
                  <a:pt x="686904" y="280974"/>
                </a:lnTo>
                <a:close/>
              </a:path>
              <a:path w="788034" h="788035">
                <a:moveTo>
                  <a:pt x="787679" y="386168"/>
                </a:moveTo>
                <a:lnTo>
                  <a:pt x="783869" y="338721"/>
                </a:lnTo>
                <a:lnTo>
                  <a:pt x="774128" y="291338"/>
                </a:lnTo>
                <a:lnTo>
                  <a:pt x="758278" y="244475"/>
                </a:lnTo>
                <a:lnTo>
                  <a:pt x="737514" y="201764"/>
                </a:lnTo>
                <a:lnTo>
                  <a:pt x="728078" y="187096"/>
                </a:lnTo>
                <a:lnTo>
                  <a:pt x="728078" y="403631"/>
                </a:lnTo>
                <a:lnTo>
                  <a:pt x="724039" y="447154"/>
                </a:lnTo>
                <a:lnTo>
                  <a:pt x="714349" y="489026"/>
                </a:lnTo>
                <a:lnTo>
                  <a:pt x="699401" y="528866"/>
                </a:lnTo>
                <a:lnTo>
                  <a:pt x="679615" y="566229"/>
                </a:lnTo>
                <a:lnTo>
                  <a:pt x="655408" y="600748"/>
                </a:lnTo>
                <a:lnTo>
                  <a:pt x="627164" y="631977"/>
                </a:lnTo>
                <a:lnTo>
                  <a:pt x="595312" y="659523"/>
                </a:lnTo>
                <a:lnTo>
                  <a:pt x="560260" y="682980"/>
                </a:lnTo>
                <a:lnTo>
                  <a:pt x="522414" y="701941"/>
                </a:lnTo>
                <a:lnTo>
                  <a:pt x="482180" y="715987"/>
                </a:lnTo>
                <a:lnTo>
                  <a:pt x="439978" y="724712"/>
                </a:lnTo>
                <a:lnTo>
                  <a:pt x="396201" y="727710"/>
                </a:lnTo>
                <a:lnTo>
                  <a:pt x="364121" y="726122"/>
                </a:lnTo>
                <a:lnTo>
                  <a:pt x="298831" y="712927"/>
                </a:lnTo>
                <a:lnTo>
                  <a:pt x="221488" y="678472"/>
                </a:lnTo>
                <a:lnTo>
                  <a:pt x="181533" y="650024"/>
                </a:lnTo>
                <a:lnTo>
                  <a:pt x="146494" y="616381"/>
                </a:lnTo>
                <a:lnTo>
                  <a:pt x="116840" y="578192"/>
                </a:lnTo>
                <a:lnTo>
                  <a:pt x="93040" y="536092"/>
                </a:lnTo>
                <a:lnTo>
                  <a:pt x="75565" y="490753"/>
                </a:lnTo>
                <a:lnTo>
                  <a:pt x="64871" y="442823"/>
                </a:lnTo>
                <a:lnTo>
                  <a:pt x="61429" y="392938"/>
                </a:lnTo>
                <a:lnTo>
                  <a:pt x="65163" y="343395"/>
                </a:lnTo>
                <a:lnTo>
                  <a:pt x="76085" y="295706"/>
                </a:lnTo>
                <a:lnTo>
                  <a:pt x="93713" y="250520"/>
                </a:lnTo>
                <a:lnTo>
                  <a:pt x="117627" y="208521"/>
                </a:lnTo>
                <a:lnTo>
                  <a:pt x="147332" y="170383"/>
                </a:lnTo>
                <a:lnTo>
                  <a:pt x="182397" y="136753"/>
                </a:lnTo>
                <a:lnTo>
                  <a:pt x="222377" y="108318"/>
                </a:lnTo>
                <a:lnTo>
                  <a:pt x="266788" y="85725"/>
                </a:lnTo>
                <a:lnTo>
                  <a:pt x="329869" y="66954"/>
                </a:lnTo>
                <a:lnTo>
                  <a:pt x="393534" y="60833"/>
                </a:lnTo>
                <a:lnTo>
                  <a:pt x="442277" y="64414"/>
                </a:lnTo>
                <a:lnTo>
                  <a:pt x="489610" y="74955"/>
                </a:lnTo>
                <a:lnTo>
                  <a:pt x="534797" y="92151"/>
                </a:lnTo>
                <a:lnTo>
                  <a:pt x="577075" y="115697"/>
                </a:lnTo>
                <a:lnTo>
                  <a:pt x="615696" y="145300"/>
                </a:lnTo>
                <a:lnTo>
                  <a:pt x="649922" y="180644"/>
                </a:lnTo>
                <a:lnTo>
                  <a:pt x="678980" y="221424"/>
                </a:lnTo>
                <a:lnTo>
                  <a:pt x="702144" y="267335"/>
                </a:lnTo>
                <a:lnTo>
                  <a:pt x="717537" y="313321"/>
                </a:lnTo>
                <a:lnTo>
                  <a:pt x="726046" y="358889"/>
                </a:lnTo>
                <a:lnTo>
                  <a:pt x="728078" y="403631"/>
                </a:lnTo>
                <a:lnTo>
                  <a:pt x="728078" y="187096"/>
                </a:lnTo>
                <a:lnTo>
                  <a:pt x="682802" y="126707"/>
                </a:lnTo>
                <a:lnTo>
                  <a:pt x="649655" y="94869"/>
                </a:lnTo>
                <a:lnTo>
                  <a:pt x="613181" y="67183"/>
                </a:lnTo>
                <a:lnTo>
                  <a:pt x="602424" y="60833"/>
                </a:lnTo>
                <a:lnTo>
                  <a:pt x="573773" y="43903"/>
                </a:lnTo>
                <a:lnTo>
                  <a:pt x="531850" y="25285"/>
                </a:lnTo>
                <a:lnTo>
                  <a:pt x="487794" y="11595"/>
                </a:lnTo>
                <a:lnTo>
                  <a:pt x="442023" y="3073"/>
                </a:lnTo>
                <a:lnTo>
                  <a:pt x="394931" y="0"/>
                </a:lnTo>
                <a:lnTo>
                  <a:pt x="347599" y="2819"/>
                </a:lnTo>
                <a:lnTo>
                  <a:pt x="301574" y="11074"/>
                </a:lnTo>
                <a:lnTo>
                  <a:pt x="257289" y="24536"/>
                </a:lnTo>
                <a:lnTo>
                  <a:pt x="215125" y="42938"/>
                </a:lnTo>
                <a:lnTo>
                  <a:pt x="175514" y="66014"/>
                </a:lnTo>
                <a:lnTo>
                  <a:pt x="138861" y="93522"/>
                </a:lnTo>
                <a:lnTo>
                  <a:pt x="105562" y="125196"/>
                </a:lnTo>
                <a:lnTo>
                  <a:pt x="76034" y="160794"/>
                </a:lnTo>
                <a:lnTo>
                  <a:pt x="50685" y="200050"/>
                </a:lnTo>
                <a:lnTo>
                  <a:pt x="29933" y="242697"/>
                </a:lnTo>
                <a:lnTo>
                  <a:pt x="14414" y="287388"/>
                </a:lnTo>
                <a:lnTo>
                  <a:pt x="4470" y="332955"/>
                </a:lnTo>
                <a:lnTo>
                  <a:pt x="0" y="378942"/>
                </a:lnTo>
                <a:lnTo>
                  <a:pt x="927" y="424840"/>
                </a:lnTo>
                <a:lnTo>
                  <a:pt x="7162" y="470204"/>
                </a:lnTo>
                <a:lnTo>
                  <a:pt x="18618" y="514540"/>
                </a:lnTo>
                <a:lnTo>
                  <a:pt x="35204" y="557377"/>
                </a:lnTo>
                <a:lnTo>
                  <a:pt x="56832" y="598233"/>
                </a:lnTo>
                <a:lnTo>
                  <a:pt x="83426" y="636625"/>
                </a:lnTo>
                <a:lnTo>
                  <a:pt x="114896" y="672084"/>
                </a:lnTo>
                <a:lnTo>
                  <a:pt x="154406" y="706907"/>
                </a:lnTo>
                <a:lnTo>
                  <a:pt x="197561" y="735698"/>
                </a:lnTo>
                <a:lnTo>
                  <a:pt x="243687" y="758342"/>
                </a:lnTo>
                <a:lnTo>
                  <a:pt x="292112" y="774674"/>
                </a:lnTo>
                <a:lnTo>
                  <a:pt x="342150" y="784580"/>
                </a:lnTo>
                <a:lnTo>
                  <a:pt x="393153" y="787908"/>
                </a:lnTo>
                <a:lnTo>
                  <a:pt x="431228" y="786066"/>
                </a:lnTo>
                <a:lnTo>
                  <a:pt x="469138" y="780478"/>
                </a:lnTo>
                <a:lnTo>
                  <a:pt x="506641" y="771093"/>
                </a:lnTo>
                <a:lnTo>
                  <a:pt x="543521" y="757809"/>
                </a:lnTo>
                <a:lnTo>
                  <a:pt x="588035" y="736282"/>
                </a:lnTo>
                <a:lnTo>
                  <a:pt x="601268" y="727710"/>
                </a:lnTo>
                <a:lnTo>
                  <a:pt x="628624" y="709993"/>
                </a:lnTo>
                <a:lnTo>
                  <a:pt x="665073" y="679424"/>
                </a:lnTo>
                <a:lnTo>
                  <a:pt x="697179" y="645071"/>
                </a:lnTo>
                <a:lnTo>
                  <a:pt x="724763" y="607390"/>
                </a:lnTo>
                <a:lnTo>
                  <a:pt x="747610" y="566889"/>
                </a:lnTo>
                <a:lnTo>
                  <a:pt x="765517" y="524027"/>
                </a:lnTo>
                <a:lnTo>
                  <a:pt x="778306" y="479310"/>
                </a:lnTo>
                <a:lnTo>
                  <a:pt x="785749" y="433197"/>
                </a:lnTo>
                <a:lnTo>
                  <a:pt x="787679" y="386168"/>
                </a:lnTo>
                <a:close/>
              </a:path>
            </a:pathLst>
          </a:custGeom>
          <a:solidFill>
            <a:srgbClr val="EFEFE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0" name="object 20"/>
          <p:cNvGrpSpPr/>
          <p:nvPr/>
        </p:nvGrpSpPr>
        <p:grpSpPr>
          <a:xfrm>
            <a:off x="3817620" y="257556"/>
            <a:ext cx="1626235" cy="1399540"/>
            <a:chOff x="3817620" y="257556"/>
            <a:chExt cx="1626235" cy="1399540"/>
          </a:xfrm>
        </p:grpSpPr>
        <p:sp>
          <p:nvSpPr>
            <p:cNvPr id="21" name="object 21"/>
            <p:cNvSpPr/>
            <p:nvPr/>
          </p:nvSpPr>
          <p:spPr>
            <a:xfrm>
              <a:off x="4887684" y="836675"/>
              <a:ext cx="556260" cy="690880"/>
            </a:xfrm>
            <a:custGeom>
              <a:avLst/>
              <a:gdLst/>
              <a:ahLst/>
              <a:cxnLst/>
              <a:rect l="l" t="t" r="r" b="b"/>
              <a:pathLst>
                <a:path w="556260" h="690880">
                  <a:moveTo>
                    <a:pt x="161328" y="67310"/>
                  </a:moveTo>
                  <a:lnTo>
                    <a:pt x="141478" y="19812"/>
                  </a:lnTo>
                  <a:lnTo>
                    <a:pt x="93637" y="127"/>
                  </a:lnTo>
                  <a:lnTo>
                    <a:pt x="9817" y="0"/>
                  </a:lnTo>
                  <a:lnTo>
                    <a:pt x="2451" y="3162"/>
                  </a:lnTo>
                  <a:lnTo>
                    <a:pt x="0" y="10096"/>
                  </a:lnTo>
                  <a:lnTo>
                    <a:pt x="2451" y="17043"/>
                  </a:lnTo>
                  <a:lnTo>
                    <a:pt x="9817" y="20193"/>
                  </a:lnTo>
                  <a:lnTo>
                    <a:pt x="93637" y="20193"/>
                  </a:lnTo>
                  <a:lnTo>
                    <a:pt x="112039" y="23939"/>
                  </a:lnTo>
                  <a:lnTo>
                    <a:pt x="127139" y="34086"/>
                  </a:lnTo>
                  <a:lnTo>
                    <a:pt x="137363" y="49072"/>
                  </a:lnTo>
                  <a:lnTo>
                    <a:pt x="141135" y="67310"/>
                  </a:lnTo>
                  <a:lnTo>
                    <a:pt x="141135" y="271526"/>
                  </a:lnTo>
                  <a:lnTo>
                    <a:pt x="145453" y="275844"/>
                  </a:lnTo>
                  <a:lnTo>
                    <a:pt x="156248" y="275844"/>
                  </a:lnTo>
                  <a:lnTo>
                    <a:pt x="161328" y="271526"/>
                  </a:lnTo>
                  <a:lnTo>
                    <a:pt x="161328" y="67310"/>
                  </a:lnTo>
                  <a:close/>
                </a:path>
                <a:path w="556260" h="690880">
                  <a:moveTo>
                    <a:pt x="556044" y="539369"/>
                  </a:moveTo>
                  <a:lnTo>
                    <a:pt x="555409" y="533400"/>
                  </a:lnTo>
                  <a:lnTo>
                    <a:pt x="550456" y="530352"/>
                  </a:lnTo>
                  <a:lnTo>
                    <a:pt x="545630" y="530352"/>
                  </a:lnTo>
                  <a:lnTo>
                    <a:pt x="540677" y="530352"/>
                  </a:lnTo>
                  <a:lnTo>
                    <a:pt x="535724" y="533400"/>
                  </a:lnTo>
                  <a:lnTo>
                    <a:pt x="535089" y="539369"/>
                  </a:lnTo>
                  <a:lnTo>
                    <a:pt x="535089" y="622427"/>
                  </a:lnTo>
                  <a:lnTo>
                    <a:pt x="531418" y="640854"/>
                  </a:lnTo>
                  <a:lnTo>
                    <a:pt x="521373" y="656005"/>
                  </a:lnTo>
                  <a:lnTo>
                    <a:pt x="506361" y="666280"/>
                  </a:lnTo>
                  <a:lnTo>
                    <a:pt x="487845" y="670052"/>
                  </a:lnTo>
                  <a:lnTo>
                    <a:pt x="287693" y="669925"/>
                  </a:lnTo>
                  <a:lnTo>
                    <a:pt x="280047" y="673125"/>
                  </a:lnTo>
                  <a:lnTo>
                    <a:pt x="277495" y="680148"/>
                  </a:lnTo>
                  <a:lnTo>
                    <a:pt x="280047" y="687184"/>
                  </a:lnTo>
                  <a:lnTo>
                    <a:pt x="287693" y="690372"/>
                  </a:lnTo>
                  <a:lnTo>
                    <a:pt x="487845" y="690245"/>
                  </a:lnTo>
                  <a:lnTo>
                    <a:pt x="535647" y="670394"/>
                  </a:lnTo>
                  <a:lnTo>
                    <a:pt x="556044" y="622427"/>
                  </a:lnTo>
                  <a:lnTo>
                    <a:pt x="556044" y="539369"/>
                  </a:lnTo>
                  <a:close/>
                </a:path>
              </a:pathLst>
            </a:custGeom>
            <a:solidFill>
              <a:srgbClr val="EFEF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344924" y="1104900"/>
              <a:ext cx="840105" cy="551815"/>
            </a:xfrm>
            <a:custGeom>
              <a:avLst/>
              <a:gdLst/>
              <a:ahLst/>
              <a:cxnLst/>
              <a:rect l="l" t="t" r="r" b="b"/>
              <a:pathLst>
                <a:path w="840104" h="551814">
                  <a:moveTo>
                    <a:pt x="833374" y="0"/>
                  </a:moveTo>
                  <a:lnTo>
                    <a:pt x="13335" y="0"/>
                  </a:lnTo>
                  <a:lnTo>
                    <a:pt x="5714" y="0"/>
                  </a:lnTo>
                  <a:lnTo>
                    <a:pt x="0" y="6350"/>
                  </a:lnTo>
                  <a:lnTo>
                    <a:pt x="0" y="545973"/>
                  </a:lnTo>
                  <a:lnTo>
                    <a:pt x="5714" y="551688"/>
                  </a:lnTo>
                  <a:lnTo>
                    <a:pt x="833374" y="551688"/>
                  </a:lnTo>
                  <a:lnTo>
                    <a:pt x="839724" y="545973"/>
                  </a:lnTo>
                  <a:lnTo>
                    <a:pt x="839724" y="6350"/>
                  </a:lnTo>
                  <a:lnTo>
                    <a:pt x="83337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344924" y="1104900"/>
              <a:ext cx="840105" cy="551815"/>
            </a:xfrm>
            <a:custGeom>
              <a:avLst/>
              <a:gdLst/>
              <a:ahLst/>
              <a:cxnLst/>
              <a:rect l="l" t="t" r="r" b="b"/>
              <a:pathLst>
                <a:path w="840104" h="551814">
                  <a:moveTo>
                    <a:pt x="833374" y="0"/>
                  </a:moveTo>
                  <a:lnTo>
                    <a:pt x="13335" y="0"/>
                  </a:lnTo>
                  <a:lnTo>
                    <a:pt x="5714" y="0"/>
                  </a:lnTo>
                  <a:lnTo>
                    <a:pt x="0" y="6350"/>
                  </a:lnTo>
                  <a:lnTo>
                    <a:pt x="0" y="545973"/>
                  </a:lnTo>
                  <a:lnTo>
                    <a:pt x="5714" y="551688"/>
                  </a:lnTo>
                  <a:lnTo>
                    <a:pt x="833374" y="551688"/>
                  </a:lnTo>
                  <a:lnTo>
                    <a:pt x="839724" y="545973"/>
                  </a:lnTo>
                  <a:lnTo>
                    <a:pt x="839724" y="6350"/>
                  </a:lnTo>
                  <a:lnTo>
                    <a:pt x="833374" y="0"/>
                  </a:lnTo>
                  <a:close/>
                </a:path>
              </a:pathLst>
            </a:custGeom>
            <a:solidFill>
              <a:srgbClr val="EFEF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817620" y="257555"/>
              <a:ext cx="1249680" cy="1320165"/>
            </a:xfrm>
            <a:custGeom>
              <a:avLst/>
              <a:gdLst/>
              <a:ahLst/>
              <a:cxnLst/>
              <a:rect l="l" t="t" r="r" b="b"/>
              <a:pathLst>
                <a:path w="1249679" h="1320165">
                  <a:moveTo>
                    <a:pt x="1074420" y="7620"/>
                  </a:moveTo>
                  <a:lnTo>
                    <a:pt x="1066800" y="0"/>
                  </a:lnTo>
                  <a:lnTo>
                    <a:pt x="17018" y="0"/>
                  </a:lnTo>
                  <a:lnTo>
                    <a:pt x="7620" y="0"/>
                  </a:lnTo>
                  <a:lnTo>
                    <a:pt x="0" y="7620"/>
                  </a:lnTo>
                  <a:lnTo>
                    <a:pt x="0" y="684276"/>
                  </a:lnTo>
                  <a:lnTo>
                    <a:pt x="7620" y="691896"/>
                  </a:lnTo>
                  <a:lnTo>
                    <a:pt x="1066800" y="691896"/>
                  </a:lnTo>
                  <a:lnTo>
                    <a:pt x="1074420" y="684276"/>
                  </a:lnTo>
                  <a:lnTo>
                    <a:pt x="1074420" y="7620"/>
                  </a:lnTo>
                  <a:close/>
                </a:path>
                <a:path w="1249679" h="1320165">
                  <a:moveTo>
                    <a:pt x="1249680" y="1307592"/>
                  </a:moveTo>
                  <a:lnTo>
                    <a:pt x="1245870" y="1304671"/>
                  </a:lnTo>
                  <a:lnTo>
                    <a:pt x="650875" y="1304544"/>
                  </a:lnTo>
                  <a:lnTo>
                    <a:pt x="646430" y="1304544"/>
                  </a:lnTo>
                  <a:lnTo>
                    <a:pt x="643128" y="1307973"/>
                  </a:lnTo>
                  <a:lnTo>
                    <a:pt x="643128" y="1316101"/>
                  </a:lnTo>
                  <a:lnTo>
                    <a:pt x="646938" y="1319784"/>
                  </a:lnTo>
                  <a:lnTo>
                    <a:pt x="1245870" y="1319784"/>
                  </a:lnTo>
                  <a:lnTo>
                    <a:pt x="1249680" y="1316101"/>
                  </a:lnTo>
                  <a:lnTo>
                    <a:pt x="1249680" y="1307592"/>
                  </a:lnTo>
                  <a:close/>
                </a:path>
                <a:path w="1249679" h="1320165">
                  <a:moveTo>
                    <a:pt x="1249680" y="1260856"/>
                  </a:moveTo>
                  <a:lnTo>
                    <a:pt x="1245870" y="1257300"/>
                  </a:lnTo>
                  <a:lnTo>
                    <a:pt x="652018" y="1257300"/>
                  </a:lnTo>
                  <a:lnTo>
                    <a:pt x="646938" y="1257300"/>
                  </a:lnTo>
                  <a:lnTo>
                    <a:pt x="643128" y="1260856"/>
                  </a:lnTo>
                  <a:lnTo>
                    <a:pt x="643128" y="1268984"/>
                  </a:lnTo>
                  <a:lnTo>
                    <a:pt x="646938" y="1272540"/>
                  </a:lnTo>
                  <a:lnTo>
                    <a:pt x="1245870" y="1272540"/>
                  </a:lnTo>
                  <a:lnTo>
                    <a:pt x="1249680" y="1268984"/>
                  </a:lnTo>
                  <a:lnTo>
                    <a:pt x="1249680" y="1260856"/>
                  </a:lnTo>
                  <a:close/>
                </a:path>
                <a:path w="1249679" h="1320165">
                  <a:moveTo>
                    <a:pt x="1249680" y="1209294"/>
                  </a:moveTo>
                  <a:lnTo>
                    <a:pt x="1245870" y="1205484"/>
                  </a:lnTo>
                  <a:lnTo>
                    <a:pt x="652018" y="1205484"/>
                  </a:lnTo>
                  <a:lnTo>
                    <a:pt x="646938" y="1205484"/>
                  </a:lnTo>
                  <a:lnTo>
                    <a:pt x="643128" y="1208786"/>
                  </a:lnTo>
                  <a:lnTo>
                    <a:pt x="643128" y="1218438"/>
                  </a:lnTo>
                  <a:lnTo>
                    <a:pt x="646938" y="1222248"/>
                  </a:lnTo>
                  <a:lnTo>
                    <a:pt x="1245870" y="1222248"/>
                  </a:lnTo>
                  <a:lnTo>
                    <a:pt x="1249680" y="1218438"/>
                  </a:lnTo>
                  <a:lnTo>
                    <a:pt x="1249680" y="1209294"/>
                  </a:lnTo>
                  <a:close/>
                </a:path>
                <a:path w="1249679" h="1320165">
                  <a:moveTo>
                    <a:pt x="1249680" y="1162177"/>
                  </a:moveTo>
                  <a:lnTo>
                    <a:pt x="1245870" y="1158240"/>
                  </a:lnTo>
                  <a:lnTo>
                    <a:pt x="652018" y="1158240"/>
                  </a:lnTo>
                  <a:lnTo>
                    <a:pt x="646938" y="1158240"/>
                  </a:lnTo>
                  <a:lnTo>
                    <a:pt x="643128" y="1162177"/>
                  </a:lnTo>
                  <a:lnTo>
                    <a:pt x="643128" y="1171067"/>
                  </a:lnTo>
                  <a:lnTo>
                    <a:pt x="646938" y="1175004"/>
                  </a:lnTo>
                  <a:lnTo>
                    <a:pt x="1245870" y="1175004"/>
                  </a:lnTo>
                  <a:lnTo>
                    <a:pt x="1249680" y="1171067"/>
                  </a:lnTo>
                  <a:lnTo>
                    <a:pt x="1249680" y="1162177"/>
                  </a:lnTo>
                  <a:close/>
                </a:path>
                <a:path w="1249679" h="1320165">
                  <a:moveTo>
                    <a:pt x="1249680" y="960882"/>
                  </a:moveTo>
                  <a:lnTo>
                    <a:pt x="1245235" y="957072"/>
                  </a:lnTo>
                  <a:lnTo>
                    <a:pt x="654050" y="957072"/>
                  </a:lnTo>
                  <a:lnTo>
                    <a:pt x="648462" y="957072"/>
                  </a:lnTo>
                  <a:lnTo>
                    <a:pt x="644652" y="960882"/>
                  </a:lnTo>
                  <a:lnTo>
                    <a:pt x="644652" y="1098931"/>
                  </a:lnTo>
                  <a:lnTo>
                    <a:pt x="648462" y="1103376"/>
                  </a:lnTo>
                  <a:lnTo>
                    <a:pt x="1245235" y="1103376"/>
                  </a:lnTo>
                  <a:lnTo>
                    <a:pt x="1249680" y="1098931"/>
                  </a:lnTo>
                  <a:lnTo>
                    <a:pt x="1249680" y="960882"/>
                  </a:lnTo>
                  <a:close/>
                </a:path>
              </a:pathLst>
            </a:custGeom>
            <a:solidFill>
              <a:srgbClr val="1818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951732" y="420369"/>
              <a:ext cx="779145" cy="389255"/>
            </a:xfrm>
            <a:custGeom>
              <a:avLst/>
              <a:gdLst/>
              <a:ahLst/>
              <a:cxnLst/>
              <a:rect l="l" t="t" r="r" b="b"/>
              <a:pathLst>
                <a:path w="779145" h="389255">
                  <a:moveTo>
                    <a:pt x="324612" y="330200"/>
                  </a:moveTo>
                  <a:lnTo>
                    <a:pt x="320027" y="330200"/>
                  </a:lnTo>
                  <a:lnTo>
                    <a:pt x="320027" y="328930"/>
                  </a:lnTo>
                  <a:lnTo>
                    <a:pt x="6096" y="328930"/>
                  </a:lnTo>
                  <a:lnTo>
                    <a:pt x="6096" y="330200"/>
                  </a:lnTo>
                  <a:lnTo>
                    <a:pt x="1524" y="330200"/>
                  </a:lnTo>
                  <a:lnTo>
                    <a:pt x="1524" y="337820"/>
                  </a:lnTo>
                  <a:lnTo>
                    <a:pt x="6096" y="337820"/>
                  </a:lnTo>
                  <a:lnTo>
                    <a:pt x="6096" y="339090"/>
                  </a:lnTo>
                  <a:lnTo>
                    <a:pt x="320027" y="339090"/>
                  </a:lnTo>
                  <a:lnTo>
                    <a:pt x="320027" y="337820"/>
                  </a:lnTo>
                  <a:lnTo>
                    <a:pt x="324612" y="337820"/>
                  </a:lnTo>
                  <a:lnTo>
                    <a:pt x="324612" y="330200"/>
                  </a:lnTo>
                  <a:close/>
                </a:path>
                <a:path w="779145" h="389255">
                  <a:moveTo>
                    <a:pt x="324612" y="207010"/>
                  </a:moveTo>
                  <a:lnTo>
                    <a:pt x="321741" y="207010"/>
                  </a:lnTo>
                  <a:lnTo>
                    <a:pt x="321741" y="205740"/>
                  </a:lnTo>
                  <a:lnTo>
                    <a:pt x="4381" y="205740"/>
                  </a:lnTo>
                  <a:lnTo>
                    <a:pt x="4381" y="207010"/>
                  </a:lnTo>
                  <a:lnTo>
                    <a:pt x="1524" y="207010"/>
                  </a:lnTo>
                  <a:lnTo>
                    <a:pt x="1524" y="215900"/>
                  </a:lnTo>
                  <a:lnTo>
                    <a:pt x="6083" y="215900"/>
                  </a:lnTo>
                  <a:lnTo>
                    <a:pt x="6083" y="217170"/>
                  </a:lnTo>
                  <a:lnTo>
                    <a:pt x="320040" y="217170"/>
                  </a:lnTo>
                  <a:lnTo>
                    <a:pt x="320040" y="215900"/>
                  </a:lnTo>
                  <a:lnTo>
                    <a:pt x="324612" y="215900"/>
                  </a:lnTo>
                  <a:lnTo>
                    <a:pt x="324612" y="207010"/>
                  </a:lnTo>
                  <a:close/>
                </a:path>
                <a:path w="779145" h="389255">
                  <a:moveTo>
                    <a:pt x="413004" y="82550"/>
                  </a:moveTo>
                  <a:lnTo>
                    <a:pt x="6350" y="82550"/>
                  </a:lnTo>
                  <a:lnTo>
                    <a:pt x="0" y="82550"/>
                  </a:lnTo>
                  <a:lnTo>
                    <a:pt x="254" y="93218"/>
                  </a:lnTo>
                  <a:lnTo>
                    <a:pt x="413004" y="93218"/>
                  </a:lnTo>
                  <a:lnTo>
                    <a:pt x="413004" y="82550"/>
                  </a:lnTo>
                  <a:close/>
                </a:path>
                <a:path w="779145" h="389255">
                  <a:moveTo>
                    <a:pt x="771144" y="85217"/>
                  </a:moveTo>
                  <a:lnTo>
                    <a:pt x="767969" y="82677"/>
                  </a:lnTo>
                  <a:lnTo>
                    <a:pt x="483997" y="82550"/>
                  </a:lnTo>
                  <a:lnTo>
                    <a:pt x="480695" y="82550"/>
                  </a:lnTo>
                  <a:lnTo>
                    <a:pt x="477520" y="84963"/>
                  </a:lnTo>
                  <a:lnTo>
                    <a:pt x="477012" y="88392"/>
                  </a:lnTo>
                  <a:lnTo>
                    <a:pt x="477012" y="92202"/>
                  </a:lnTo>
                  <a:lnTo>
                    <a:pt x="480822" y="94742"/>
                  </a:lnTo>
                  <a:lnTo>
                    <a:pt x="767969" y="94742"/>
                  </a:lnTo>
                  <a:lnTo>
                    <a:pt x="771144" y="92202"/>
                  </a:lnTo>
                  <a:lnTo>
                    <a:pt x="771144" y="85217"/>
                  </a:lnTo>
                  <a:close/>
                </a:path>
                <a:path w="779145" h="389255">
                  <a:moveTo>
                    <a:pt x="777240" y="0"/>
                  </a:moveTo>
                  <a:lnTo>
                    <a:pt x="5524" y="0"/>
                  </a:lnTo>
                  <a:lnTo>
                    <a:pt x="5524" y="1270"/>
                  </a:lnTo>
                  <a:lnTo>
                    <a:pt x="1524" y="1270"/>
                  </a:lnTo>
                  <a:lnTo>
                    <a:pt x="1524" y="10160"/>
                  </a:lnTo>
                  <a:lnTo>
                    <a:pt x="6667" y="10160"/>
                  </a:lnTo>
                  <a:lnTo>
                    <a:pt x="6667" y="11430"/>
                  </a:lnTo>
                  <a:lnTo>
                    <a:pt x="777240" y="11430"/>
                  </a:lnTo>
                  <a:lnTo>
                    <a:pt x="777240" y="10160"/>
                  </a:lnTo>
                  <a:lnTo>
                    <a:pt x="777240" y="1270"/>
                  </a:lnTo>
                  <a:lnTo>
                    <a:pt x="777240" y="0"/>
                  </a:lnTo>
                  <a:close/>
                </a:path>
                <a:path w="779145" h="389255">
                  <a:moveTo>
                    <a:pt x="778764" y="158750"/>
                  </a:moveTo>
                  <a:lnTo>
                    <a:pt x="771144" y="151130"/>
                  </a:lnTo>
                  <a:lnTo>
                    <a:pt x="406019" y="151130"/>
                  </a:lnTo>
                  <a:lnTo>
                    <a:pt x="397129" y="151130"/>
                  </a:lnTo>
                  <a:lnTo>
                    <a:pt x="390144" y="158750"/>
                  </a:lnTo>
                  <a:lnTo>
                    <a:pt x="390144" y="381254"/>
                  </a:lnTo>
                  <a:lnTo>
                    <a:pt x="397129" y="388874"/>
                  </a:lnTo>
                  <a:lnTo>
                    <a:pt x="771144" y="388874"/>
                  </a:lnTo>
                  <a:lnTo>
                    <a:pt x="778764" y="381254"/>
                  </a:lnTo>
                  <a:lnTo>
                    <a:pt x="778764" y="158750"/>
                  </a:lnTo>
                  <a:close/>
                </a:path>
              </a:pathLst>
            </a:custGeom>
            <a:solidFill>
              <a:srgbClr val="EFEF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370832" y="612647"/>
              <a:ext cx="338455" cy="140335"/>
            </a:xfrm>
            <a:custGeom>
              <a:avLst/>
              <a:gdLst/>
              <a:ahLst/>
              <a:cxnLst/>
              <a:rect l="l" t="t" r="r" b="b"/>
              <a:pathLst>
                <a:path w="338454" h="140334">
                  <a:moveTo>
                    <a:pt x="338328" y="13716"/>
                  </a:moveTo>
                  <a:lnTo>
                    <a:pt x="337693" y="13004"/>
                  </a:lnTo>
                  <a:lnTo>
                    <a:pt x="337693" y="0"/>
                  </a:lnTo>
                  <a:lnTo>
                    <a:pt x="300355" y="9652"/>
                  </a:lnTo>
                  <a:lnTo>
                    <a:pt x="293941" y="14046"/>
                  </a:lnTo>
                  <a:lnTo>
                    <a:pt x="292684" y="20853"/>
                  </a:lnTo>
                  <a:lnTo>
                    <a:pt x="295833" y="27101"/>
                  </a:lnTo>
                  <a:lnTo>
                    <a:pt x="302641" y="29845"/>
                  </a:lnTo>
                  <a:lnTo>
                    <a:pt x="303530" y="29845"/>
                  </a:lnTo>
                  <a:lnTo>
                    <a:pt x="304228" y="29756"/>
                  </a:lnTo>
                  <a:lnTo>
                    <a:pt x="248920" y="117475"/>
                  </a:lnTo>
                  <a:lnTo>
                    <a:pt x="171323" y="19812"/>
                  </a:lnTo>
                  <a:lnTo>
                    <a:pt x="167894" y="15875"/>
                  </a:lnTo>
                  <a:lnTo>
                    <a:pt x="162433" y="13335"/>
                  </a:lnTo>
                  <a:lnTo>
                    <a:pt x="155448" y="13462"/>
                  </a:lnTo>
                  <a:lnTo>
                    <a:pt x="149225" y="14732"/>
                  </a:lnTo>
                  <a:lnTo>
                    <a:pt x="144145" y="18542"/>
                  </a:lnTo>
                  <a:lnTo>
                    <a:pt x="141605" y="24765"/>
                  </a:lnTo>
                  <a:lnTo>
                    <a:pt x="108077" y="116205"/>
                  </a:lnTo>
                  <a:lnTo>
                    <a:pt x="49022" y="51943"/>
                  </a:lnTo>
                  <a:lnTo>
                    <a:pt x="44323" y="50165"/>
                  </a:lnTo>
                  <a:lnTo>
                    <a:pt x="32639" y="50165"/>
                  </a:lnTo>
                  <a:lnTo>
                    <a:pt x="25781" y="54356"/>
                  </a:lnTo>
                  <a:lnTo>
                    <a:pt x="23495" y="61976"/>
                  </a:lnTo>
                  <a:lnTo>
                    <a:pt x="2032" y="125730"/>
                  </a:lnTo>
                  <a:lnTo>
                    <a:pt x="0" y="133096"/>
                  </a:lnTo>
                  <a:lnTo>
                    <a:pt x="6096" y="138176"/>
                  </a:lnTo>
                  <a:lnTo>
                    <a:pt x="16002" y="138176"/>
                  </a:lnTo>
                  <a:lnTo>
                    <a:pt x="19685" y="136271"/>
                  </a:lnTo>
                  <a:lnTo>
                    <a:pt x="21590" y="131953"/>
                  </a:lnTo>
                  <a:lnTo>
                    <a:pt x="41148" y="73279"/>
                  </a:lnTo>
                  <a:lnTo>
                    <a:pt x="99695" y="137668"/>
                  </a:lnTo>
                  <a:lnTo>
                    <a:pt x="104267" y="139446"/>
                  </a:lnTo>
                  <a:lnTo>
                    <a:pt x="115697" y="139446"/>
                  </a:lnTo>
                  <a:lnTo>
                    <a:pt x="122555" y="135382"/>
                  </a:lnTo>
                  <a:lnTo>
                    <a:pt x="158623" y="36830"/>
                  </a:lnTo>
                  <a:lnTo>
                    <a:pt x="235077" y="133223"/>
                  </a:lnTo>
                  <a:lnTo>
                    <a:pt x="238252" y="137668"/>
                  </a:lnTo>
                  <a:lnTo>
                    <a:pt x="243332" y="140208"/>
                  </a:lnTo>
                  <a:lnTo>
                    <a:pt x="249682" y="140208"/>
                  </a:lnTo>
                  <a:lnTo>
                    <a:pt x="255270" y="139573"/>
                  </a:lnTo>
                  <a:lnTo>
                    <a:pt x="260350" y="137033"/>
                  </a:lnTo>
                  <a:lnTo>
                    <a:pt x="318300" y="44945"/>
                  </a:lnTo>
                  <a:lnTo>
                    <a:pt x="322453" y="48768"/>
                  </a:lnTo>
                  <a:lnTo>
                    <a:pt x="333248" y="48768"/>
                  </a:lnTo>
                  <a:lnTo>
                    <a:pt x="338328" y="44196"/>
                  </a:lnTo>
                  <a:lnTo>
                    <a:pt x="337693" y="38481"/>
                  </a:lnTo>
                  <a:lnTo>
                    <a:pt x="337693" y="14655"/>
                  </a:lnTo>
                  <a:lnTo>
                    <a:pt x="338328" y="13716"/>
                  </a:lnTo>
                  <a:close/>
                </a:path>
              </a:pathLst>
            </a:custGeom>
            <a:solidFill>
              <a:srgbClr val="1818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object 27"/>
          <p:cNvGrpSpPr/>
          <p:nvPr/>
        </p:nvGrpSpPr>
        <p:grpSpPr>
          <a:xfrm>
            <a:off x="6153911" y="283463"/>
            <a:ext cx="544195" cy="502920"/>
            <a:chOff x="6153911" y="283463"/>
            <a:chExt cx="544195" cy="502920"/>
          </a:xfrm>
        </p:grpSpPr>
        <p:sp>
          <p:nvSpPr>
            <p:cNvPr id="28" name="object 28"/>
            <p:cNvSpPr/>
            <p:nvPr/>
          </p:nvSpPr>
          <p:spPr>
            <a:xfrm>
              <a:off x="6153911" y="295681"/>
              <a:ext cx="492759" cy="490855"/>
            </a:xfrm>
            <a:custGeom>
              <a:avLst/>
              <a:gdLst/>
              <a:ahLst/>
              <a:cxnLst/>
              <a:rect l="l" t="t" r="r" b="b"/>
              <a:pathLst>
                <a:path w="492759" h="490855">
                  <a:moveTo>
                    <a:pt x="492226" y="0"/>
                  </a:moveTo>
                  <a:lnTo>
                    <a:pt x="0" y="0"/>
                  </a:lnTo>
                  <a:lnTo>
                    <a:pt x="0" y="490702"/>
                  </a:lnTo>
                  <a:lnTo>
                    <a:pt x="492226" y="490702"/>
                  </a:lnTo>
                  <a:lnTo>
                    <a:pt x="492226" y="0"/>
                  </a:lnTo>
                  <a:close/>
                </a:path>
              </a:pathLst>
            </a:custGeom>
            <a:solidFill>
              <a:srgbClr val="EFEF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153911" y="295655"/>
              <a:ext cx="544195" cy="466725"/>
            </a:xfrm>
            <a:custGeom>
              <a:avLst/>
              <a:gdLst/>
              <a:ahLst/>
              <a:cxnLst/>
              <a:rect l="l" t="t" r="r" b="b"/>
              <a:pathLst>
                <a:path w="544195" h="466725">
                  <a:moveTo>
                    <a:pt x="492633" y="0"/>
                  </a:moveTo>
                  <a:lnTo>
                    <a:pt x="0" y="0"/>
                  </a:lnTo>
                  <a:lnTo>
                    <a:pt x="43179" y="389382"/>
                  </a:lnTo>
                  <a:lnTo>
                    <a:pt x="101609" y="447865"/>
                  </a:lnTo>
                  <a:lnTo>
                    <a:pt x="119761" y="466344"/>
                  </a:lnTo>
                  <a:lnTo>
                    <a:pt x="544067" y="466344"/>
                  </a:lnTo>
                  <a:lnTo>
                    <a:pt x="492633" y="0"/>
                  </a:lnTo>
                  <a:close/>
                </a:path>
              </a:pathLst>
            </a:custGeom>
            <a:solidFill>
              <a:srgbClr val="1818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98107" y="684275"/>
              <a:ext cx="86867" cy="77724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02323" y="283463"/>
              <a:ext cx="76200" cy="68580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6196584" y="419099"/>
              <a:ext cx="439420" cy="161925"/>
            </a:xfrm>
            <a:custGeom>
              <a:avLst/>
              <a:gdLst/>
              <a:ahLst/>
              <a:cxnLst/>
              <a:rect l="l" t="t" r="r" b="b"/>
              <a:pathLst>
                <a:path w="439420" h="161925">
                  <a:moveTo>
                    <a:pt x="28956" y="13462"/>
                  </a:moveTo>
                  <a:lnTo>
                    <a:pt x="17399" y="0"/>
                  </a:lnTo>
                  <a:lnTo>
                    <a:pt x="14224" y="0"/>
                  </a:lnTo>
                  <a:lnTo>
                    <a:pt x="12446" y="0"/>
                  </a:lnTo>
                  <a:lnTo>
                    <a:pt x="10287" y="508"/>
                  </a:lnTo>
                  <a:lnTo>
                    <a:pt x="8890" y="1270"/>
                  </a:lnTo>
                  <a:lnTo>
                    <a:pt x="3556" y="3429"/>
                  </a:lnTo>
                  <a:lnTo>
                    <a:pt x="508" y="8255"/>
                  </a:lnTo>
                  <a:lnTo>
                    <a:pt x="0" y="13462"/>
                  </a:lnTo>
                  <a:lnTo>
                    <a:pt x="0" y="14859"/>
                  </a:lnTo>
                  <a:lnTo>
                    <a:pt x="508" y="16129"/>
                  </a:lnTo>
                  <a:lnTo>
                    <a:pt x="508" y="17399"/>
                  </a:lnTo>
                  <a:lnTo>
                    <a:pt x="11557" y="26924"/>
                  </a:lnTo>
                  <a:lnTo>
                    <a:pt x="14224" y="26924"/>
                  </a:lnTo>
                  <a:lnTo>
                    <a:pt x="14224" y="27432"/>
                  </a:lnTo>
                  <a:lnTo>
                    <a:pt x="16891" y="27432"/>
                  </a:lnTo>
                  <a:lnTo>
                    <a:pt x="18669" y="26924"/>
                  </a:lnTo>
                  <a:lnTo>
                    <a:pt x="20447" y="26162"/>
                  </a:lnTo>
                  <a:lnTo>
                    <a:pt x="22225" y="25654"/>
                  </a:lnTo>
                  <a:lnTo>
                    <a:pt x="23622" y="24765"/>
                  </a:lnTo>
                  <a:lnTo>
                    <a:pt x="24892" y="23495"/>
                  </a:lnTo>
                  <a:lnTo>
                    <a:pt x="26289" y="22225"/>
                  </a:lnTo>
                  <a:lnTo>
                    <a:pt x="27178" y="20447"/>
                  </a:lnTo>
                  <a:lnTo>
                    <a:pt x="27559" y="19177"/>
                  </a:lnTo>
                  <a:lnTo>
                    <a:pt x="28956" y="17399"/>
                  </a:lnTo>
                  <a:lnTo>
                    <a:pt x="28956" y="13462"/>
                  </a:lnTo>
                  <a:close/>
                </a:path>
                <a:path w="439420" h="161925">
                  <a:moveTo>
                    <a:pt x="36576" y="80899"/>
                  </a:moveTo>
                  <a:lnTo>
                    <a:pt x="36195" y="76962"/>
                  </a:lnTo>
                  <a:lnTo>
                    <a:pt x="34417" y="72644"/>
                  </a:lnTo>
                  <a:lnTo>
                    <a:pt x="32766" y="71374"/>
                  </a:lnTo>
                  <a:lnTo>
                    <a:pt x="30226" y="69215"/>
                  </a:lnTo>
                  <a:lnTo>
                    <a:pt x="28067" y="67945"/>
                  </a:lnTo>
                  <a:lnTo>
                    <a:pt x="25654" y="67056"/>
                  </a:lnTo>
                  <a:lnTo>
                    <a:pt x="23495" y="67056"/>
                  </a:lnTo>
                  <a:lnTo>
                    <a:pt x="23495" y="67564"/>
                  </a:lnTo>
                  <a:lnTo>
                    <a:pt x="22606" y="67564"/>
                  </a:lnTo>
                  <a:lnTo>
                    <a:pt x="21717" y="67310"/>
                  </a:lnTo>
                  <a:lnTo>
                    <a:pt x="19812" y="67310"/>
                  </a:lnTo>
                  <a:lnTo>
                    <a:pt x="18415" y="67691"/>
                  </a:lnTo>
                  <a:lnTo>
                    <a:pt x="17145" y="68326"/>
                  </a:lnTo>
                  <a:lnTo>
                    <a:pt x="15875" y="68834"/>
                  </a:lnTo>
                  <a:lnTo>
                    <a:pt x="14224" y="70104"/>
                  </a:lnTo>
                  <a:lnTo>
                    <a:pt x="12954" y="71374"/>
                  </a:lnTo>
                  <a:lnTo>
                    <a:pt x="11684" y="72263"/>
                  </a:lnTo>
                  <a:lnTo>
                    <a:pt x="10795" y="74041"/>
                  </a:lnTo>
                  <a:lnTo>
                    <a:pt x="10414" y="75692"/>
                  </a:lnTo>
                  <a:lnTo>
                    <a:pt x="9525" y="76962"/>
                  </a:lnTo>
                  <a:lnTo>
                    <a:pt x="9144" y="79121"/>
                  </a:lnTo>
                  <a:lnTo>
                    <a:pt x="9144" y="83439"/>
                  </a:lnTo>
                  <a:lnTo>
                    <a:pt x="9525" y="84328"/>
                  </a:lnTo>
                  <a:lnTo>
                    <a:pt x="10414" y="86995"/>
                  </a:lnTo>
                  <a:lnTo>
                    <a:pt x="11684" y="88646"/>
                  </a:lnTo>
                  <a:lnTo>
                    <a:pt x="12954" y="90424"/>
                  </a:lnTo>
                  <a:lnTo>
                    <a:pt x="17653" y="93853"/>
                  </a:lnTo>
                  <a:lnTo>
                    <a:pt x="20066" y="94361"/>
                  </a:lnTo>
                  <a:lnTo>
                    <a:pt x="23114" y="94361"/>
                  </a:lnTo>
                  <a:lnTo>
                    <a:pt x="23622" y="94488"/>
                  </a:lnTo>
                  <a:lnTo>
                    <a:pt x="26035" y="94488"/>
                  </a:lnTo>
                  <a:lnTo>
                    <a:pt x="27305" y="94107"/>
                  </a:lnTo>
                  <a:lnTo>
                    <a:pt x="35306" y="86106"/>
                  </a:lnTo>
                  <a:lnTo>
                    <a:pt x="36195" y="84328"/>
                  </a:lnTo>
                  <a:lnTo>
                    <a:pt x="36576" y="82677"/>
                  </a:lnTo>
                  <a:lnTo>
                    <a:pt x="36576" y="80899"/>
                  </a:lnTo>
                  <a:close/>
                </a:path>
                <a:path w="439420" h="161925">
                  <a:moveTo>
                    <a:pt x="50380" y="147840"/>
                  </a:moveTo>
                  <a:lnTo>
                    <a:pt x="47028" y="138404"/>
                  </a:lnTo>
                  <a:lnTo>
                    <a:pt x="36957" y="134112"/>
                  </a:lnTo>
                  <a:lnTo>
                    <a:pt x="36195" y="134112"/>
                  </a:lnTo>
                  <a:lnTo>
                    <a:pt x="26111" y="138404"/>
                  </a:lnTo>
                  <a:lnTo>
                    <a:pt x="22758" y="147828"/>
                  </a:lnTo>
                  <a:lnTo>
                    <a:pt x="26111" y="157264"/>
                  </a:lnTo>
                  <a:lnTo>
                    <a:pt x="36195" y="161544"/>
                  </a:lnTo>
                  <a:lnTo>
                    <a:pt x="36957" y="161544"/>
                  </a:lnTo>
                  <a:lnTo>
                    <a:pt x="47028" y="157264"/>
                  </a:lnTo>
                  <a:lnTo>
                    <a:pt x="50380" y="147840"/>
                  </a:lnTo>
                  <a:close/>
                </a:path>
                <a:path w="439420" h="161925">
                  <a:moveTo>
                    <a:pt x="408432" y="12192"/>
                  </a:moveTo>
                  <a:lnTo>
                    <a:pt x="58801" y="12192"/>
                  </a:lnTo>
                  <a:lnTo>
                    <a:pt x="51816" y="12192"/>
                  </a:lnTo>
                  <a:lnTo>
                    <a:pt x="51816" y="22860"/>
                  </a:lnTo>
                  <a:lnTo>
                    <a:pt x="408432" y="22860"/>
                  </a:lnTo>
                  <a:lnTo>
                    <a:pt x="408432" y="12192"/>
                  </a:lnTo>
                  <a:close/>
                </a:path>
                <a:path w="439420" h="161925">
                  <a:moveTo>
                    <a:pt x="426720" y="74676"/>
                  </a:moveTo>
                  <a:lnTo>
                    <a:pt x="65278" y="74676"/>
                  </a:lnTo>
                  <a:lnTo>
                    <a:pt x="57912" y="74676"/>
                  </a:lnTo>
                  <a:lnTo>
                    <a:pt x="57912" y="85344"/>
                  </a:lnTo>
                  <a:lnTo>
                    <a:pt x="426720" y="85344"/>
                  </a:lnTo>
                  <a:lnTo>
                    <a:pt x="426720" y="74676"/>
                  </a:lnTo>
                  <a:close/>
                </a:path>
                <a:path w="439420" h="161925">
                  <a:moveTo>
                    <a:pt x="438912" y="143256"/>
                  </a:moveTo>
                  <a:lnTo>
                    <a:pt x="85090" y="143256"/>
                  </a:lnTo>
                  <a:lnTo>
                    <a:pt x="77724" y="143256"/>
                  </a:lnTo>
                  <a:lnTo>
                    <a:pt x="77724" y="153924"/>
                  </a:lnTo>
                  <a:lnTo>
                    <a:pt x="438912" y="153924"/>
                  </a:lnTo>
                  <a:lnTo>
                    <a:pt x="438912" y="143256"/>
                  </a:lnTo>
                  <a:close/>
                </a:path>
              </a:pathLst>
            </a:custGeom>
            <a:solidFill>
              <a:srgbClr val="EFEF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/>
          <p:nvPr/>
        </p:nvSpPr>
        <p:spPr>
          <a:xfrm>
            <a:off x="585591" y="143002"/>
            <a:ext cx="578485" cy="577850"/>
          </a:xfrm>
          <a:custGeom>
            <a:avLst/>
            <a:gdLst/>
            <a:ahLst/>
            <a:cxnLst/>
            <a:rect l="l" t="t" r="r" b="b"/>
            <a:pathLst>
              <a:path w="578485" h="577850">
                <a:moveTo>
                  <a:pt x="127758" y="429260"/>
                </a:moveTo>
                <a:lnTo>
                  <a:pt x="112501" y="429260"/>
                </a:lnTo>
                <a:lnTo>
                  <a:pt x="121617" y="440689"/>
                </a:lnTo>
                <a:lnTo>
                  <a:pt x="131383" y="450850"/>
                </a:lnTo>
                <a:lnTo>
                  <a:pt x="141802" y="459739"/>
                </a:lnTo>
                <a:lnTo>
                  <a:pt x="152875" y="468629"/>
                </a:lnTo>
                <a:lnTo>
                  <a:pt x="133329" y="518160"/>
                </a:lnTo>
                <a:lnTo>
                  <a:pt x="210596" y="576579"/>
                </a:lnTo>
                <a:lnTo>
                  <a:pt x="213670" y="577850"/>
                </a:lnTo>
                <a:lnTo>
                  <a:pt x="227487" y="577850"/>
                </a:lnTo>
                <a:lnTo>
                  <a:pt x="234348" y="574039"/>
                </a:lnTo>
                <a:lnTo>
                  <a:pt x="240034" y="568960"/>
                </a:lnTo>
                <a:lnTo>
                  <a:pt x="241634" y="566420"/>
                </a:lnTo>
                <a:lnTo>
                  <a:pt x="216756" y="566420"/>
                </a:lnTo>
                <a:lnTo>
                  <a:pt x="214940" y="565150"/>
                </a:lnTo>
                <a:lnTo>
                  <a:pt x="151579" y="539750"/>
                </a:lnTo>
                <a:lnTo>
                  <a:pt x="144620" y="537210"/>
                </a:lnTo>
                <a:lnTo>
                  <a:pt x="141140" y="529589"/>
                </a:lnTo>
                <a:lnTo>
                  <a:pt x="143743" y="521970"/>
                </a:lnTo>
                <a:lnTo>
                  <a:pt x="166756" y="464820"/>
                </a:lnTo>
                <a:lnTo>
                  <a:pt x="163276" y="462279"/>
                </a:lnTo>
                <a:lnTo>
                  <a:pt x="150992" y="452120"/>
                </a:lnTo>
                <a:lnTo>
                  <a:pt x="139516" y="441960"/>
                </a:lnTo>
                <a:lnTo>
                  <a:pt x="128852" y="430529"/>
                </a:lnTo>
                <a:lnTo>
                  <a:pt x="127758" y="429260"/>
                </a:lnTo>
                <a:close/>
              </a:path>
              <a:path w="578485" h="577850">
                <a:moveTo>
                  <a:pt x="332889" y="513079"/>
                </a:moveTo>
                <a:lnTo>
                  <a:pt x="320007" y="513079"/>
                </a:lnTo>
                <a:lnTo>
                  <a:pt x="340847" y="561339"/>
                </a:lnTo>
                <a:lnTo>
                  <a:pt x="344955" y="567689"/>
                </a:lnTo>
                <a:lnTo>
                  <a:pt x="350582" y="572770"/>
                </a:lnTo>
                <a:lnTo>
                  <a:pt x="357285" y="575310"/>
                </a:lnTo>
                <a:lnTo>
                  <a:pt x="364622" y="576579"/>
                </a:lnTo>
                <a:lnTo>
                  <a:pt x="371112" y="576579"/>
                </a:lnTo>
                <a:lnTo>
                  <a:pt x="374287" y="575310"/>
                </a:lnTo>
                <a:lnTo>
                  <a:pt x="398100" y="565150"/>
                </a:lnTo>
                <a:lnTo>
                  <a:pt x="358615" y="565150"/>
                </a:lnTo>
                <a:lnTo>
                  <a:pt x="353522" y="562610"/>
                </a:lnTo>
                <a:lnTo>
                  <a:pt x="351274" y="556260"/>
                </a:lnTo>
                <a:lnTo>
                  <a:pt x="332889" y="513079"/>
                </a:lnTo>
                <a:close/>
              </a:path>
              <a:path w="578485" h="577850">
                <a:moveTo>
                  <a:pt x="256189" y="500379"/>
                </a:moveTo>
                <a:lnTo>
                  <a:pt x="233177" y="557529"/>
                </a:lnTo>
                <a:lnTo>
                  <a:pt x="230891" y="563879"/>
                </a:lnTo>
                <a:lnTo>
                  <a:pt x="225874" y="566420"/>
                </a:lnTo>
                <a:lnTo>
                  <a:pt x="241634" y="566420"/>
                </a:lnTo>
                <a:lnTo>
                  <a:pt x="244035" y="562610"/>
                </a:lnTo>
                <a:lnTo>
                  <a:pt x="263581" y="513079"/>
                </a:lnTo>
                <a:lnTo>
                  <a:pt x="332889" y="513079"/>
                </a:lnTo>
                <a:lnTo>
                  <a:pt x="328563" y="502920"/>
                </a:lnTo>
                <a:lnTo>
                  <a:pt x="275033" y="502920"/>
                </a:lnTo>
                <a:lnTo>
                  <a:pt x="267783" y="501650"/>
                </a:lnTo>
                <a:lnTo>
                  <a:pt x="260533" y="501650"/>
                </a:lnTo>
                <a:lnTo>
                  <a:pt x="256189" y="500379"/>
                </a:lnTo>
                <a:close/>
              </a:path>
              <a:path w="578485" h="577850">
                <a:moveTo>
                  <a:pt x="465003" y="411479"/>
                </a:moveTo>
                <a:lnTo>
                  <a:pt x="431013" y="449579"/>
                </a:lnTo>
                <a:lnTo>
                  <a:pt x="415511" y="462279"/>
                </a:lnTo>
                <a:lnTo>
                  <a:pt x="439819" y="519429"/>
                </a:lnTo>
                <a:lnTo>
                  <a:pt x="442435" y="525779"/>
                </a:lnTo>
                <a:lnTo>
                  <a:pt x="439399" y="534670"/>
                </a:lnTo>
                <a:lnTo>
                  <a:pt x="432453" y="537210"/>
                </a:lnTo>
                <a:lnTo>
                  <a:pt x="369486" y="563879"/>
                </a:lnTo>
                <a:lnTo>
                  <a:pt x="367695" y="565150"/>
                </a:lnTo>
                <a:lnTo>
                  <a:pt x="398100" y="565150"/>
                </a:lnTo>
                <a:lnTo>
                  <a:pt x="436796" y="548639"/>
                </a:lnTo>
                <a:lnTo>
                  <a:pt x="445118" y="542289"/>
                </a:lnTo>
                <a:lnTo>
                  <a:pt x="450355" y="534670"/>
                </a:lnTo>
                <a:lnTo>
                  <a:pt x="452175" y="524510"/>
                </a:lnTo>
                <a:lnTo>
                  <a:pt x="450245" y="514350"/>
                </a:lnTo>
                <a:lnTo>
                  <a:pt x="429417" y="466089"/>
                </a:lnTo>
                <a:lnTo>
                  <a:pt x="440223" y="457200"/>
                </a:lnTo>
                <a:lnTo>
                  <a:pt x="450466" y="447039"/>
                </a:lnTo>
                <a:lnTo>
                  <a:pt x="460059" y="436879"/>
                </a:lnTo>
                <a:lnTo>
                  <a:pt x="468914" y="425450"/>
                </a:lnTo>
                <a:lnTo>
                  <a:pt x="500029" y="425450"/>
                </a:lnTo>
                <a:lnTo>
                  <a:pt x="465003" y="411479"/>
                </a:lnTo>
                <a:close/>
              </a:path>
              <a:path w="578485" h="577850">
                <a:moveTo>
                  <a:pt x="312663" y="513079"/>
                </a:moveTo>
                <a:lnTo>
                  <a:pt x="263581" y="513079"/>
                </a:lnTo>
                <a:lnTo>
                  <a:pt x="270277" y="514350"/>
                </a:lnTo>
                <a:lnTo>
                  <a:pt x="305289" y="514350"/>
                </a:lnTo>
                <a:lnTo>
                  <a:pt x="312663" y="513079"/>
                </a:lnTo>
                <a:close/>
              </a:path>
              <a:path w="578485" h="577850">
                <a:moveTo>
                  <a:pt x="326941" y="499110"/>
                </a:moveTo>
                <a:lnTo>
                  <a:pt x="322623" y="500379"/>
                </a:lnTo>
                <a:lnTo>
                  <a:pt x="306121" y="502920"/>
                </a:lnTo>
                <a:lnTo>
                  <a:pt x="328563" y="502920"/>
                </a:lnTo>
                <a:lnTo>
                  <a:pt x="326941" y="499110"/>
                </a:lnTo>
                <a:close/>
              </a:path>
              <a:path w="578485" h="577850">
                <a:moveTo>
                  <a:pt x="57663" y="130810"/>
                </a:moveTo>
                <a:lnTo>
                  <a:pt x="43770" y="130810"/>
                </a:lnTo>
                <a:lnTo>
                  <a:pt x="36973" y="134620"/>
                </a:lnTo>
                <a:lnTo>
                  <a:pt x="31364" y="139700"/>
                </a:lnTo>
                <a:lnTo>
                  <a:pt x="27399" y="146050"/>
                </a:lnTo>
                <a:lnTo>
                  <a:pt x="1796" y="209550"/>
                </a:lnTo>
                <a:lnTo>
                  <a:pt x="0" y="219710"/>
                </a:lnTo>
                <a:lnTo>
                  <a:pt x="2115" y="229870"/>
                </a:lnTo>
                <a:lnTo>
                  <a:pt x="7652" y="237489"/>
                </a:lnTo>
                <a:lnTo>
                  <a:pt x="16121" y="242570"/>
                </a:lnTo>
                <a:lnTo>
                  <a:pt x="65181" y="262889"/>
                </a:lnTo>
                <a:lnTo>
                  <a:pt x="63966" y="276860"/>
                </a:lnTo>
                <a:lnTo>
                  <a:pt x="63605" y="290829"/>
                </a:lnTo>
                <a:lnTo>
                  <a:pt x="64136" y="304800"/>
                </a:lnTo>
                <a:lnTo>
                  <a:pt x="65600" y="318770"/>
                </a:lnTo>
                <a:lnTo>
                  <a:pt x="16985" y="340360"/>
                </a:lnTo>
                <a:lnTo>
                  <a:pt x="8836" y="345439"/>
                </a:lnTo>
                <a:lnTo>
                  <a:pt x="3583" y="354329"/>
                </a:lnTo>
                <a:lnTo>
                  <a:pt x="1669" y="363220"/>
                </a:lnTo>
                <a:lnTo>
                  <a:pt x="3535" y="373379"/>
                </a:lnTo>
                <a:lnTo>
                  <a:pt x="30447" y="436879"/>
                </a:lnTo>
                <a:lnTo>
                  <a:pt x="53802" y="452120"/>
                </a:lnTo>
                <a:lnTo>
                  <a:pt x="57142" y="452120"/>
                </a:lnTo>
                <a:lnTo>
                  <a:pt x="63886" y="449579"/>
                </a:lnTo>
                <a:lnTo>
                  <a:pt x="85155" y="440689"/>
                </a:lnTo>
                <a:lnTo>
                  <a:pt x="48379" y="440689"/>
                </a:lnTo>
                <a:lnTo>
                  <a:pt x="43147" y="436879"/>
                </a:lnTo>
                <a:lnTo>
                  <a:pt x="40873" y="431800"/>
                </a:lnTo>
                <a:lnTo>
                  <a:pt x="14369" y="369570"/>
                </a:lnTo>
                <a:lnTo>
                  <a:pt x="11346" y="361950"/>
                </a:lnTo>
                <a:lnTo>
                  <a:pt x="14369" y="353060"/>
                </a:lnTo>
                <a:lnTo>
                  <a:pt x="21760" y="350520"/>
                </a:lnTo>
                <a:lnTo>
                  <a:pt x="78631" y="326389"/>
                </a:lnTo>
                <a:lnTo>
                  <a:pt x="77754" y="321310"/>
                </a:lnTo>
                <a:lnTo>
                  <a:pt x="75980" y="306070"/>
                </a:lnTo>
                <a:lnTo>
                  <a:pt x="75263" y="290829"/>
                </a:lnTo>
                <a:lnTo>
                  <a:pt x="75688" y="275589"/>
                </a:lnTo>
                <a:lnTo>
                  <a:pt x="77335" y="260350"/>
                </a:lnTo>
                <a:lnTo>
                  <a:pt x="77754" y="255270"/>
                </a:lnTo>
                <a:lnTo>
                  <a:pt x="20465" y="232410"/>
                </a:lnTo>
                <a:lnTo>
                  <a:pt x="13518" y="228600"/>
                </a:lnTo>
                <a:lnTo>
                  <a:pt x="10051" y="220979"/>
                </a:lnTo>
                <a:lnTo>
                  <a:pt x="12641" y="214629"/>
                </a:lnTo>
                <a:lnTo>
                  <a:pt x="38257" y="151129"/>
                </a:lnTo>
                <a:lnTo>
                  <a:pt x="40543" y="144779"/>
                </a:lnTo>
                <a:lnTo>
                  <a:pt x="45560" y="142239"/>
                </a:lnTo>
                <a:lnTo>
                  <a:pt x="85081" y="142239"/>
                </a:lnTo>
                <a:lnTo>
                  <a:pt x="57663" y="130810"/>
                </a:lnTo>
                <a:close/>
              </a:path>
              <a:path w="578485" h="577850">
                <a:moveTo>
                  <a:pt x="290035" y="127000"/>
                </a:moveTo>
                <a:lnTo>
                  <a:pt x="274217" y="127000"/>
                </a:lnTo>
                <a:lnTo>
                  <a:pt x="258188" y="129539"/>
                </a:lnTo>
                <a:lnTo>
                  <a:pt x="185146" y="165100"/>
                </a:lnTo>
                <a:lnTo>
                  <a:pt x="154172" y="200660"/>
                </a:lnTo>
                <a:lnTo>
                  <a:pt x="134592" y="242570"/>
                </a:lnTo>
                <a:lnTo>
                  <a:pt x="128122" y="290829"/>
                </a:lnTo>
                <a:lnTo>
                  <a:pt x="135568" y="337820"/>
                </a:lnTo>
                <a:lnTo>
                  <a:pt x="156072" y="379729"/>
                </a:lnTo>
                <a:lnTo>
                  <a:pt x="187887" y="414020"/>
                </a:lnTo>
                <a:lnTo>
                  <a:pt x="229265" y="438150"/>
                </a:lnTo>
                <a:lnTo>
                  <a:pt x="274114" y="449579"/>
                </a:lnTo>
                <a:lnTo>
                  <a:pt x="289133" y="450850"/>
                </a:lnTo>
                <a:lnTo>
                  <a:pt x="335989" y="443229"/>
                </a:lnTo>
                <a:lnTo>
                  <a:pt x="346641" y="438150"/>
                </a:lnTo>
                <a:lnTo>
                  <a:pt x="290251" y="438150"/>
                </a:lnTo>
                <a:lnTo>
                  <a:pt x="246532" y="431800"/>
                </a:lnTo>
                <a:lnTo>
                  <a:pt x="207399" y="414020"/>
                </a:lnTo>
                <a:lnTo>
                  <a:pt x="175129" y="384810"/>
                </a:lnTo>
                <a:lnTo>
                  <a:pt x="151998" y="347979"/>
                </a:lnTo>
                <a:lnTo>
                  <a:pt x="140298" y="303529"/>
                </a:lnTo>
                <a:lnTo>
                  <a:pt x="142056" y="260350"/>
                </a:lnTo>
                <a:lnTo>
                  <a:pt x="155444" y="222250"/>
                </a:lnTo>
                <a:lnTo>
                  <a:pt x="178635" y="187960"/>
                </a:lnTo>
                <a:lnTo>
                  <a:pt x="209800" y="161289"/>
                </a:lnTo>
                <a:lnTo>
                  <a:pt x="247111" y="144779"/>
                </a:lnTo>
                <a:lnTo>
                  <a:pt x="288739" y="138429"/>
                </a:lnTo>
                <a:lnTo>
                  <a:pt x="345775" y="138429"/>
                </a:lnTo>
                <a:lnTo>
                  <a:pt x="334373" y="133350"/>
                </a:lnTo>
                <a:lnTo>
                  <a:pt x="290035" y="127000"/>
                </a:lnTo>
                <a:close/>
              </a:path>
              <a:path w="578485" h="577850">
                <a:moveTo>
                  <a:pt x="500029" y="425450"/>
                </a:moveTo>
                <a:lnTo>
                  <a:pt x="468914" y="425450"/>
                </a:lnTo>
                <a:lnTo>
                  <a:pt x="520603" y="447039"/>
                </a:lnTo>
                <a:lnTo>
                  <a:pt x="526890" y="447039"/>
                </a:lnTo>
                <a:lnTo>
                  <a:pt x="534420" y="445770"/>
                </a:lnTo>
                <a:lnTo>
                  <a:pt x="541282" y="443229"/>
                </a:lnTo>
                <a:lnTo>
                  <a:pt x="546967" y="438150"/>
                </a:lnTo>
                <a:lnTo>
                  <a:pt x="548301" y="435610"/>
                </a:lnTo>
                <a:lnTo>
                  <a:pt x="523969" y="435610"/>
                </a:lnTo>
                <a:lnTo>
                  <a:pt x="522318" y="434339"/>
                </a:lnTo>
                <a:lnTo>
                  <a:pt x="500029" y="425450"/>
                </a:lnTo>
                <a:close/>
              </a:path>
              <a:path w="578485" h="577850">
                <a:moveTo>
                  <a:pt x="116388" y="415289"/>
                </a:moveTo>
                <a:lnTo>
                  <a:pt x="59085" y="439420"/>
                </a:lnTo>
                <a:lnTo>
                  <a:pt x="57371" y="440689"/>
                </a:lnTo>
                <a:lnTo>
                  <a:pt x="85155" y="440689"/>
                </a:lnTo>
                <a:lnTo>
                  <a:pt x="112501" y="429260"/>
                </a:lnTo>
                <a:lnTo>
                  <a:pt x="127758" y="429260"/>
                </a:lnTo>
                <a:lnTo>
                  <a:pt x="119004" y="419100"/>
                </a:lnTo>
                <a:lnTo>
                  <a:pt x="116388" y="415289"/>
                </a:lnTo>
                <a:close/>
              </a:path>
              <a:path w="578485" h="577850">
                <a:moveTo>
                  <a:pt x="345775" y="138429"/>
                </a:moveTo>
                <a:lnTo>
                  <a:pt x="288739" y="138429"/>
                </a:lnTo>
                <a:lnTo>
                  <a:pt x="316689" y="140970"/>
                </a:lnTo>
                <a:lnTo>
                  <a:pt x="330902" y="144779"/>
                </a:lnTo>
                <a:lnTo>
                  <a:pt x="386323" y="173989"/>
                </a:lnTo>
                <a:lnTo>
                  <a:pt x="416600" y="209550"/>
                </a:lnTo>
                <a:lnTo>
                  <a:pt x="434646" y="251460"/>
                </a:lnTo>
                <a:lnTo>
                  <a:pt x="439085" y="297179"/>
                </a:lnTo>
                <a:lnTo>
                  <a:pt x="428541" y="344170"/>
                </a:lnTo>
                <a:lnTo>
                  <a:pt x="406059" y="382270"/>
                </a:lnTo>
                <a:lnTo>
                  <a:pt x="374102" y="412750"/>
                </a:lnTo>
                <a:lnTo>
                  <a:pt x="335069" y="431800"/>
                </a:lnTo>
                <a:lnTo>
                  <a:pt x="291356" y="438150"/>
                </a:lnTo>
                <a:lnTo>
                  <a:pt x="346641" y="438150"/>
                </a:lnTo>
                <a:lnTo>
                  <a:pt x="378600" y="422910"/>
                </a:lnTo>
                <a:lnTo>
                  <a:pt x="413936" y="391160"/>
                </a:lnTo>
                <a:lnTo>
                  <a:pt x="438968" y="349250"/>
                </a:lnTo>
                <a:lnTo>
                  <a:pt x="450515" y="300989"/>
                </a:lnTo>
                <a:lnTo>
                  <a:pt x="447867" y="255270"/>
                </a:lnTo>
                <a:lnTo>
                  <a:pt x="432977" y="214629"/>
                </a:lnTo>
                <a:lnTo>
                  <a:pt x="407797" y="179070"/>
                </a:lnTo>
                <a:lnTo>
                  <a:pt x="374278" y="151129"/>
                </a:lnTo>
                <a:lnTo>
                  <a:pt x="345775" y="138429"/>
                </a:lnTo>
                <a:close/>
              </a:path>
              <a:path w="578485" h="577850">
                <a:moveTo>
                  <a:pt x="545889" y="137160"/>
                </a:moveTo>
                <a:lnTo>
                  <a:pt x="529989" y="137160"/>
                </a:lnTo>
                <a:lnTo>
                  <a:pt x="535221" y="139700"/>
                </a:lnTo>
                <a:lnTo>
                  <a:pt x="537494" y="144779"/>
                </a:lnTo>
                <a:lnTo>
                  <a:pt x="564418" y="208279"/>
                </a:lnTo>
                <a:lnTo>
                  <a:pt x="567466" y="215900"/>
                </a:lnTo>
                <a:lnTo>
                  <a:pt x="563999" y="223520"/>
                </a:lnTo>
                <a:lnTo>
                  <a:pt x="557040" y="227329"/>
                </a:lnTo>
                <a:lnTo>
                  <a:pt x="500156" y="251460"/>
                </a:lnTo>
                <a:lnTo>
                  <a:pt x="500613" y="255270"/>
                </a:lnTo>
                <a:lnTo>
                  <a:pt x="502577" y="270510"/>
                </a:lnTo>
                <a:lnTo>
                  <a:pt x="503266" y="285750"/>
                </a:lnTo>
                <a:lnTo>
                  <a:pt x="503226" y="290829"/>
                </a:lnTo>
                <a:lnTo>
                  <a:pt x="502933" y="302260"/>
                </a:lnTo>
                <a:lnTo>
                  <a:pt x="501490" y="317500"/>
                </a:lnTo>
                <a:lnTo>
                  <a:pt x="501033" y="321310"/>
                </a:lnTo>
                <a:lnTo>
                  <a:pt x="558335" y="345439"/>
                </a:lnTo>
                <a:lnTo>
                  <a:pt x="565295" y="347979"/>
                </a:lnTo>
                <a:lnTo>
                  <a:pt x="568762" y="355600"/>
                </a:lnTo>
                <a:lnTo>
                  <a:pt x="540542" y="426720"/>
                </a:lnTo>
                <a:lnTo>
                  <a:pt x="538193" y="431800"/>
                </a:lnTo>
                <a:lnTo>
                  <a:pt x="532973" y="435610"/>
                </a:lnTo>
                <a:lnTo>
                  <a:pt x="548301" y="435610"/>
                </a:lnTo>
                <a:lnTo>
                  <a:pt x="550969" y="430529"/>
                </a:lnTo>
                <a:lnTo>
                  <a:pt x="576572" y="367029"/>
                </a:lnTo>
                <a:lnTo>
                  <a:pt x="578368" y="358139"/>
                </a:lnTo>
                <a:lnTo>
                  <a:pt x="576253" y="347979"/>
                </a:lnTo>
                <a:lnTo>
                  <a:pt x="570716" y="340360"/>
                </a:lnTo>
                <a:lnTo>
                  <a:pt x="562247" y="334010"/>
                </a:lnTo>
                <a:lnTo>
                  <a:pt x="513186" y="314960"/>
                </a:lnTo>
                <a:lnTo>
                  <a:pt x="514401" y="299720"/>
                </a:lnTo>
                <a:lnTo>
                  <a:pt x="514763" y="285750"/>
                </a:lnTo>
                <a:lnTo>
                  <a:pt x="514231" y="271779"/>
                </a:lnTo>
                <a:lnTo>
                  <a:pt x="512767" y="257810"/>
                </a:lnTo>
                <a:lnTo>
                  <a:pt x="561827" y="237489"/>
                </a:lnTo>
                <a:lnTo>
                  <a:pt x="569967" y="231139"/>
                </a:lnTo>
                <a:lnTo>
                  <a:pt x="575224" y="223520"/>
                </a:lnTo>
                <a:lnTo>
                  <a:pt x="577145" y="213360"/>
                </a:lnTo>
                <a:lnTo>
                  <a:pt x="575277" y="204470"/>
                </a:lnTo>
                <a:lnTo>
                  <a:pt x="548353" y="140970"/>
                </a:lnTo>
                <a:lnTo>
                  <a:pt x="545889" y="137160"/>
                </a:lnTo>
                <a:close/>
              </a:path>
              <a:path w="578485" h="577850">
                <a:moveTo>
                  <a:pt x="85081" y="142239"/>
                </a:moveTo>
                <a:lnTo>
                  <a:pt x="54678" y="142239"/>
                </a:lnTo>
                <a:lnTo>
                  <a:pt x="56494" y="143510"/>
                </a:lnTo>
                <a:lnTo>
                  <a:pt x="113797" y="166370"/>
                </a:lnTo>
                <a:lnTo>
                  <a:pt x="116388" y="162560"/>
                </a:lnTo>
                <a:lnTo>
                  <a:pt x="124070" y="152400"/>
                </a:lnTo>
                <a:lnTo>
                  <a:pt x="109453" y="152400"/>
                </a:lnTo>
                <a:lnTo>
                  <a:pt x="85081" y="142239"/>
                </a:lnTo>
                <a:close/>
              </a:path>
              <a:path w="578485" h="577850">
                <a:moveTo>
                  <a:pt x="389943" y="10160"/>
                </a:moveTo>
                <a:lnTo>
                  <a:pt x="359936" y="10160"/>
                </a:lnTo>
                <a:lnTo>
                  <a:pt x="361701" y="11429"/>
                </a:lnTo>
                <a:lnTo>
                  <a:pt x="363428" y="11429"/>
                </a:lnTo>
                <a:lnTo>
                  <a:pt x="427246" y="36829"/>
                </a:lnTo>
                <a:lnTo>
                  <a:pt x="434180" y="39370"/>
                </a:lnTo>
                <a:lnTo>
                  <a:pt x="437647" y="48260"/>
                </a:lnTo>
                <a:lnTo>
                  <a:pt x="434624" y="54610"/>
                </a:lnTo>
                <a:lnTo>
                  <a:pt x="411612" y="111760"/>
                </a:lnTo>
                <a:lnTo>
                  <a:pt x="415511" y="115570"/>
                </a:lnTo>
                <a:lnTo>
                  <a:pt x="427620" y="124460"/>
                </a:lnTo>
                <a:lnTo>
                  <a:pt x="439122" y="135889"/>
                </a:lnTo>
                <a:lnTo>
                  <a:pt x="449892" y="146050"/>
                </a:lnTo>
                <a:lnTo>
                  <a:pt x="459808" y="158750"/>
                </a:lnTo>
                <a:lnTo>
                  <a:pt x="462399" y="162560"/>
                </a:lnTo>
                <a:lnTo>
                  <a:pt x="495332" y="148589"/>
                </a:lnTo>
                <a:lnTo>
                  <a:pt x="465866" y="148589"/>
                </a:lnTo>
                <a:lnTo>
                  <a:pt x="456757" y="137160"/>
                </a:lnTo>
                <a:lnTo>
                  <a:pt x="447040" y="127000"/>
                </a:lnTo>
                <a:lnTo>
                  <a:pt x="436754" y="118110"/>
                </a:lnTo>
                <a:lnTo>
                  <a:pt x="425937" y="109220"/>
                </a:lnTo>
                <a:lnTo>
                  <a:pt x="445483" y="59689"/>
                </a:lnTo>
                <a:lnTo>
                  <a:pt x="447264" y="49529"/>
                </a:lnTo>
                <a:lnTo>
                  <a:pt x="445141" y="40639"/>
                </a:lnTo>
                <a:lnTo>
                  <a:pt x="439602" y="31750"/>
                </a:lnTo>
                <a:lnTo>
                  <a:pt x="431132" y="26670"/>
                </a:lnTo>
                <a:lnTo>
                  <a:pt x="389943" y="10160"/>
                </a:lnTo>
                <a:close/>
              </a:path>
              <a:path w="578485" h="577850">
                <a:moveTo>
                  <a:pt x="214609" y="0"/>
                </a:moveTo>
                <a:lnTo>
                  <a:pt x="211244" y="0"/>
                </a:lnTo>
                <a:lnTo>
                  <a:pt x="207828" y="1270"/>
                </a:lnTo>
                <a:lnTo>
                  <a:pt x="141572" y="29210"/>
                </a:lnTo>
                <a:lnTo>
                  <a:pt x="133250" y="35560"/>
                </a:lnTo>
                <a:lnTo>
                  <a:pt x="128013" y="43179"/>
                </a:lnTo>
                <a:lnTo>
                  <a:pt x="126193" y="53339"/>
                </a:lnTo>
                <a:lnTo>
                  <a:pt x="128122" y="63500"/>
                </a:lnTo>
                <a:lnTo>
                  <a:pt x="148950" y="111760"/>
                </a:lnTo>
                <a:lnTo>
                  <a:pt x="138145" y="120650"/>
                </a:lnTo>
                <a:lnTo>
                  <a:pt x="127902" y="130810"/>
                </a:lnTo>
                <a:lnTo>
                  <a:pt x="118309" y="140970"/>
                </a:lnTo>
                <a:lnTo>
                  <a:pt x="109453" y="152400"/>
                </a:lnTo>
                <a:lnTo>
                  <a:pt x="124070" y="152400"/>
                </a:lnTo>
                <a:lnTo>
                  <a:pt x="125990" y="149860"/>
                </a:lnTo>
                <a:lnTo>
                  <a:pt x="136479" y="138429"/>
                </a:lnTo>
                <a:lnTo>
                  <a:pt x="147777" y="128270"/>
                </a:lnTo>
                <a:lnTo>
                  <a:pt x="159809" y="118110"/>
                </a:lnTo>
                <a:lnTo>
                  <a:pt x="163276" y="115570"/>
                </a:lnTo>
                <a:lnTo>
                  <a:pt x="138968" y="58420"/>
                </a:lnTo>
                <a:lnTo>
                  <a:pt x="135933" y="50800"/>
                </a:lnTo>
                <a:lnTo>
                  <a:pt x="139400" y="43179"/>
                </a:lnTo>
                <a:lnTo>
                  <a:pt x="146360" y="40639"/>
                </a:lnTo>
                <a:lnTo>
                  <a:pt x="208882" y="12700"/>
                </a:lnTo>
                <a:lnTo>
                  <a:pt x="235936" y="12700"/>
                </a:lnTo>
                <a:lnTo>
                  <a:pt x="233921" y="8889"/>
                </a:lnTo>
                <a:lnTo>
                  <a:pt x="228400" y="5079"/>
                </a:lnTo>
                <a:lnTo>
                  <a:pt x="221820" y="1270"/>
                </a:lnTo>
                <a:lnTo>
                  <a:pt x="214609" y="0"/>
                </a:lnTo>
                <a:close/>
              </a:path>
              <a:path w="578485" h="577850">
                <a:moveTo>
                  <a:pt x="524591" y="125729"/>
                </a:moveTo>
                <a:lnTo>
                  <a:pt x="518101" y="125729"/>
                </a:lnTo>
                <a:lnTo>
                  <a:pt x="514939" y="127000"/>
                </a:lnTo>
                <a:lnTo>
                  <a:pt x="465866" y="148589"/>
                </a:lnTo>
                <a:lnTo>
                  <a:pt x="495332" y="148589"/>
                </a:lnTo>
                <a:lnTo>
                  <a:pt x="519282" y="138429"/>
                </a:lnTo>
                <a:lnTo>
                  <a:pt x="520997" y="137160"/>
                </a:lnTo>
                <a:lnTo>
                  <a:pt x="545889" y="137160"/>
                </a:lnTo>
                <a:lnTo>
                  <a:pt x="544247" y="134620"/>
                </a:lnTo>
                <a:lnTo>
                  <a:pt x="538625" y="129539"/>
                </a:lnTo>
                <a:lnTo>
                  <a:pt x="531926" y="127000"/>
                </a:lnTo>
                <a:lnTo>
                  <a:pt x="524591" y="125729"/>
                </a:lnTo>
                <a:close/>
              </a:path>
              <a:path w="578485" h="577850">
                <a:moveTo>
                  <a:pt x="235936" y="12700"/>
                </a:moveTo>
                <a:lnTo>
                  <a:pt x="219486" y="12700"/>
                </a:lnTo>
                <a:lnTo>
                  <a:pt x="224795" y="15239"/>
                </a:lnTo>
                <a:lnTo>
                  <a:pt x="227094" y="20320"/>
                </a:lnTo>
                <a:lnTo>
                  <a:pt x="251427" y="77470"/>
                </a:lnTo>
                <a:lnTo>
                  <a:pt x="255770" y="77470"/>
                </a:lnTo>
                <a:lnTo>
                  <a:pt x="272496" y="74929"/>
                </a:lnTo>
                <a:lnTo>
                  <a:pt x="280848" y="74929"/>
                </a:lnTo>
                <a:lnTo>
                  <a:pt x="289184" y="73660"/>
                </a:lnTo>
                <a:lnTo>
                  <a:pt x="323201" y="73660"/>
                </a:lnTo>
                <a:lnTo>
                  <a:pt x="326781" y="64770"/>
                </a:lnTo>
                <a:lnTo>
                  <a:pt x="258793" y="64770"/>
                </a:lnTo>
                <a:lnTo>
                  <a:pt x="237952" y="16510"/>
                </a:lnTo>
                <a:lnTo>
                  <a:pt x="235936" y="12700"/>
                </a:lnTo>
                <a:close/>
              </a:path>
              <a:path w="578485" h="577850">
                <a:moveTo>
                  <a:pt x="323201" y="73660"/>
                </a:moveTo>
                <a:lnTo>
                  <a:pt x="296386" y="73660"/>
                </a:lnTo>
                <a:lnTo>
                  <a:pt x="303567" y="74929"/>
                </a:lnTo>
                <a:lnTo>
                  <a:pt x="310719" y="74929"/>
                </a:lnTo>
                <a:lnTo>
                  <a:pt x="317835" y="76200"/>
                </a:lnTo>
                <a:lnTo>
                  <a:pt x="322178" y="76200"/>
                </a:lnTo>
                <a:lnTo>
                  <a:pt x="323201" y="73660"/>
                </a:lnTo>
                <a:close/>
              </a:path>
              <a:path w="578485" h="577850">
                <a:moveTo>
                  <a:pt x="308406" y="63500"/>
                </a:moveTo>
                <a:lnTo>
                  <a:pt x="266109" y="63500"/>
                </a:lnTo>
                <a:lnTo>
                  <a:pt x="258793" y="64770"/>
                </a:lnTo>
                <a:lnTo>
                  <a:pt x="315232" y="64770"/>
                </a:lnTo>
                <a:lnTo>
                  <a:pt x="308406" y="63500"/>
                </a:lnTo>
                <a:close/>
              </a:path>
              <a:path w="578485" h="577850">
                <a:moveTo>
                  <a:pt x="364596" y="0"/>
                </a:moveTo>
                <a:lnTo>
                  <a:pt x="350838" y="0"/>
                </a:lnTo>
                <a:lnTo>
                  <a:pt x="344195" y="3810"/>
                </a:lnTo>
                <a:lnTo>
                  <a:pt x="338689" y="8889"/>
                </a:lnTo>
                <a:lnTo>
                  <a:pt x="334777" y="15239"/>
                </a:lnTo>
                <a:lnTo>
                  <a:pt x="315232" y="64770"/>
                </a:lnTo>
                <a:lnTo>
                  <a:pt x="326781" y="64770"/>
                </a:lnTo>
                <a:lnTo>
                  <a:pt x="345191" y="19050"/>
                </a:lnTo>
                <a:lnTo>
                  <a:pt x="347477" y="13970"/>
                </a:lnTo>
                <a:lnTo>
                  <a:pt x="352747" y="10160"/>
                </a:lnTo>
                <a:lnTo>
                  <a:pt x="389943" y="10160"/>
                </a:lnTo>
                <a:lnTo>
                  <a:pt x="364596" y="0"/>
                </a:lnTo>
                <a:close/>
              </a:path>
              <a:path w="578485" h="577850">
                <a:moveTo>
                  <a:pt x="294863" y="62229"/>
                </a:moveTo>
                <a:lnTo>
                  <a:pt x="280771" y="62229"/>
                </a:lnTo>
                <a:lnTo>
                  <a:pt x="273433" y="63500"/>
                </a:lnTo>
                <a:lnTo>
                  <a:pt x="301619" y="63500"/>
                </a:lnTo>
                <a:lnTo>
                  <a:pt x="294863" y="62229"/>
                </a:lnTo>
                <a:close/>
              </a:path>
            </a:pathLst>
          </a:custGeom>
          <a:solidFill>
            <a:srgbClr val="EFEF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20090" y="3868673"/>
            <a:ext cx="7701915" cy="0"/>
          </a:xfrm>
          <a:custGeom>
            <a:avLst/>
            <a:gdLst/>
            <a:ahLst/>
            <a:cxnLst/>
            <a:rect l="l" t="t" r="r" b="b"/>
            <a:pathLst>
              <a:path w="7701915">
                <a:moveTo>
                  <a:pt x="0" y="0"/>
                </a:moveTo>
                <a:lnTo>
                  <a:pt x="7701914" y="0"/>
                </a:lnTo>
              </a:path>
            </a:pathLst>
          </a:custGeom>
          <a:ln w="19050">
            <a:solidFill>
              <a:srgbClr val="1818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15518" y="3964685"/>
            <a:ext cx="7713980" cy="0"/>
          </a:xfrm>
          <a:custGeom>
            <a:avLst/>
            <a:gdLst/>
            <a:ahLst/>
            <a:cxnLst/>
            <a:rect l="l" t="t" r="r" b="b"/>
            <a:pathLst>
              <a:path w="7713980">
                <a:moveTo>
                  <a:pt x="0" y="0"/>
                </a:moveTo>
                <a:lnTo>
                  <a:pt x="7713853" y="0"/>
                </a:lnTo>
              </a:path>
            </a:pathLst>
          </a:custGeom>
          <a:ln w="19050">
            <a:solidFill>
              <a:srgbClr val="E9A1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78630" y="2171826"/>
            <a:ext cx="304165" cy="296545"/>
          </a:xfrm>
          <a:custGeom>
            <a:avLst/>
            <a:gdLst/>
            <a:ahLst/>
            <a:cxnLst/>
            <a:rect l="l" t="t" r="r" b="b"/>
            <a:pathLst>
              <a:path w="304164" h="296544">
                <a:moveTo>
                  <a:pt x="135382" y="0"/>
                </a:moveTo>
                <a:lnTo>
                  <a:pt x="127127" y="0"/>
                </a:lnTo>
                <a:lnTo>
                  <a:pt x="113246" y="642"/>
                </a:lnTo>
                <a:lnTo>
                  <a:pt x="75438" y="10287"/>
                </a:lnTo>
                <a:lnTo>
                  <a:pt x="35306" y="40131"/>
                </a:lnTo>
                <a:lnTo>
                  <a:pt x="14392" y="74261"/>
                </a:lnTo>
                <a:lnTo>
                  <a:pt x="2349" y="117871"/>
                </a:lnTo>
                <a:lnTo>
                  <a:pt x="0" y="151892"/>
                </a:lnTo>
                <a:lnTo>
                  <a:pt x="545" y="168896"/>
                </a:lnTo>
                <a:lnTo>
                  <a:pt x="8636" y="213741"/>
                </a:lnTo>
                <a:lnTo>
                  <a:pt x="25673" y="249281"/>
                </a:lnTo>
                <a:lnTo>
                  <a:pt x="60954" y="281402"/>
                </a:lnTo>
                <a:lnTo>
                  <a:pt x="108868" y="295461"/>
                </a:lnTo>
                <a:lnTo>
                  <a:pt x="122555" y="296037"/>
                </a:lnTo>
                <a:lnTo>
                  <a:pt x="130579" y="295846"/>
                </a:lnTo>
                <a:lnTo>
                  <a:pt x="169926" y="288544"/>
                </a:lnTo>
                <a:lnTo>
                  <a:pt x="176911" y="285623"/>
                </a:lnTo>
                <a:lnTo>
                  <a:pt x="184023" y="282829"/>
                </a:lnTo>
                <a:lnTo>
                  <a:pt x="189992" y="279781"/>
                </a:lnTo>
                <a:lnTo>
                  <a:pt x="194691" y="276733"/>
                </a:lnTo>
                <a:lnTo>
                  <a:pt x="199517" y="273685"/>
                </a:lnTo>
                <a:lnTo>
                  <a:pt x="208799" y="262128"/>
                </a:lnTo>
                <a:lnTo>
                  <a:pt x="127508" y="262128"/>
                </a:lnTo>
                <a:lnTo>
                  <a:pt x="117578" y="261675"/>
                </a:lnTo>
                <a:lnTo>
                  <a:pt x="76041" y="245919"/>
                </a:lnTo>
                <a:lnTo>
                  <a:pt x="49893" y="208262"/>
                </a:lnTo>
                <a:lnTo>
                  <a:pt x="41019" y="162937"/>
                </a:lnTo>
                <a:lnTo>
                  <a:pt x="40640" y="149606"/>
                </a:lnTo>
                <a:lnTo>
                  <a:pt x="41040" y="136173"/>
                </a:lnTo>
                <a:lnTo>
                  <a:pt x="50242" y="89991"/>
                </a:lnTo>
                <a:lnTo>
                  <a:pt x="70167" y="56884"/>
                </a:lnTo>
                <a:lnTo>
                  <a:pt x="107981" y="35448"/>
                </a:lnTo>
                <a:lnTo>
                  <a:pt x="126365" y="33528"/>
                </a:lnTo>
                <a:lnTo>
                  <a:pt x="207575" y="33528"/>
                </a:lnTo>
                <a:lnTo>
                  <a:pt x="207391" y="32512"/>
                </a:lnTo>
                <a:lnTo>
                  <a:pt x="201930" y="24256"/>
                </a:lnTo>
                <a:lnTo>
                  <a:pt x="200025" y="22225"/>
                </a:lnTo>
                <a:lnTo>
                  <a:pt x="159258" y="3937"/>
                </a:lnTo>
                <a:lnTo>
                  <a:pt x="151384" y="2412"/>
                </a:lnTo>
                <a:lnTo>
                  <a:pt x="143510" y="762"/>
                </a:lnTo>
                <a:lnTo>
                  <a:pt x="135382" y="0"/>
                </a:lnTo>
                <a:close/>
              </a:path>
              <a:path w="304164" h="296544">
                <a:moveTo>
                  <a:pt x="204851" y="234696"/>
                </a:moveTo>
                <a:lnTo>
                  <a:pt x="201549" y="234696"/>
                </a:lnTo>
                <a:lnTo>
                  <a:pt x="198501" y="236093"/>
                </a:lnTo>
                <a:lnTo>
                  <a:pt x="194691" y="238887"/>
                </a:lnTo>
                <a:lnTo>
                  <a:pt x="190754" y="241681"/>
                </a:lnTo>
                <a:lnTo>
                  <a:pt x="150993" y="259770"/>
                </a:lnTo>
                <a:lnTo>
                  <a:pt x="127508" y="262128"/>
                </a:lnTo>
                <a:lnTo>
                  <a:pt x="208799" y="262128"/>
                </a:lnTo>
                <a:lnTo>
                  <a:pt x="209042" y="261239"/>
                </a:lnTo>
                <a:lnTo>
                  <a:pt x="209296" y="259715"/>
                </a:lnTo>
                <a:lnTo>
                  <a:pt x="209609" y="255016"/>
                </a:lnTo>
                <a:lnTo>
                  <a:pt x="209490" y="244856"/>
                </a:lnTo>
                <a:lnTo>
                  <a:pt x="209296" y="243205"/>
                </a:lnTo>
                <a:lnTo>
                  <a:pt x="209169" y="240919"/>
                </a:lnTo>
                <a:lnTo>
                  <a:pt x="208788" y="239141"/>
                </a:lnTo>
                <a:lnTo>
                  <a:pt x="208280" y="237871"/>
                </a:lnTo>
                <a:lnTo>
                  <a:pt x="207899" y="236600"/>
                </a:lnTo>
                <a:lnTo>
                  <a:pt x="207264" y="235839"/>
                </a:lnTo>
                <a:lnTo>
                  <a:pt x="206502" y="235331"/>
                </a:lnTo>
                <a:lnTo>
                  <a:pt x="205740" y="234950"/>
                </a:lnTo>
                <a:lnTo>
                  <a:pt x="204851" y="234696"/>
                </a:lnTo>
                <a:close/>
              </a:path>
              <a:path w="304164" h="296544">
                <a:moveTo>
                  <a:pt x="207575" y="33528"/>
                </a:moveTo>
                <a:lnTo>
                  <a:pt x="126365" y="33528"/>
                </a:lnTo>
                <a:lnTo>
                  <a:pt x="134913" y="33791"/>
                </a:lnTo>
                <a:lnTo>
                  <a:pt x="142843" y="34591"/>
                </a:lnTo>
                <a:lnTo>
                  <a:pt x="184277" y="50927"/>
                </a:lnTo>
                <a:lnTo>
                  <a:pt x="196596" y="59943"/>
                </a:lnTo>
                <a:lnTo>
                  <a:pt x="199517" y="61468"/>
                </a:lnTo>
                <a:lnTo>
                  <a:pt x="202819" y="61468"/>
                </a:lnTo>
                <a:lnTo>
                  <a:pt x="203835" y="61087"/>
                </a:lnTo>
                <a:lnTo>
                  <a:pt x="204597" y="60452"/>
                </a:lnTo>
                <a:lnTo>
                  <a:pt x="205486" y="59817"/>
                </a:lnTo>
                <a:lnTo>
                  <a:pt x="208433" y="40131"/>
                </a:lnTo>
                <a:lnTo>
                  <a:pt x="208280" y="37592"/>
                </a:lnTo>
                <a:lnTo>
                  <a:pt x="208000" y="35448"/>
                </a:lnTo>
                <a:lnTo>
                  <a:pt x="207667" y="34006"/>
                </a:lnTo>
                <a:lnTo>
                  <a:pt x="207575" y="33528"/>
                </a:lnTo>
                <a:close/>
              </a:path>
              <a:path w="304164" h="296544">
                <a:moveTo>
                  <a:pt x="289179" y="242443"/>
                </a:moveTo>
                <a:lnTo>
                  <a:pt x="271018" y="242443"/>
                </a:lnTo>
                <a:lnTo>
                  <a:pt x="264668" y="244221"/>
                </a:lnTo>
                <a:lnTo>
                  <a:pt x="261239" y="247777"/>
                </a:lnTo>
                <a:lnTo>
                  <a:pt x="257683" y="251206"/>
                </a:lnTo>
                <a:lnTo>
                  <a:pt x="256000" y="257937"/>
                </a:lnTo>
                <a:lnTo>
                  <a:pt x="255905" y="279146"/>
                </a:lnTo>
                <a:lnTo>
                  <a:pt x="257683" y="286004"/>
                </a:lnTo>
                <a:lnTo>
                  <a:pt x="261112" y="289306"/>
                </a:lnTo>
                <a:lnTo>
                  <a:pt x="264541" y="292735"/>
                </a:lnTo>
                <a:lnTo>
                  <a:pt x="270637" y="294513"/>
                </a:lnTo>
                <a:lnTo>
                  <a:pt x="288798" y="294513"/>
                </a:lnTo>
                <a:lnTo>
                  <a:pt x="303911" y="257937"/>
                </a:lnTo>
                <a:lnTo>
                  <a:pt x="302260" y="251079"/>
                </a:lnTo>
                <a:lnTo>
                  <a:pt x="295402" y="244221"/>
                </a:lnTo>
                <a:lnTo>
                  <a:pt x="289179" y="242443"/>
                </a:lnTo>
                <a:close/>
              </a:path>
            </a:pathLst>
          </a:custGeom>
          <a:solidFill>
            <a:srgbClr val="E9A1A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58690" y="2168017"/>
            <a:ext cx="2016506" cy="30048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95395" y="2701925"/>
            <a:ext cx="2472816" cy="315213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760470" y="1959940"/>
            <a:ext cx="2576830" cy="1123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C.</a:t>
            </a:r>
            <a:r>
              <a:rPr sz="3600" spc="-40" dirty="0"/>
              <a:t> </a:t>
            </a:r>
            <a:r>
              <a:rPr sz="3600" spc="-5" dirty="0"/>
              <a:t>Konsistensi </a:t>
            </a:r>
            <a:r>
              <a:rPr sz="3600" spc="-795" dirty="0"/>
              <a:t> </a:t>
            </a:r>
            <a:r>
              <a:rPr sz="3600" dirty="0"/>
              <a:t>Berwirausaha</a:t>
            </a:r>
            <a:endParaRPr sz="3600"/>
          </a:p>
        </p:txBody>
      </p:sp>
      <p:sp>
        <p:nvSpPr>
          <p:cNvPr id="6" name="object 6"/>
          <p:cNvSpPr/>
          <p:nvPr/>
        </p:nvSpPr>
        <p:spPr>
          <a:xfrm>
            <a:off x="829208" y="758951"/>
            <a:ext cx="661670" cy="661670"/>
          </a:xfrm>
          <a:custGeom>
            <a:avLst/>
            <a:gdLst/>
            <a:ahLst/>
            <a:cxnLst/>
            <a:rect l="l" t="t" r="r" b="b"/>
            <a:pathLst>
              <a:path w="661669" h="661669">
                <a:moveTo>
                  <a:pt x="577468" y="534288"/>
                </a:moveTo>
                <a:lnTo>
                  <a:pt x="185254" y="534288"/>
                </a:lnTo>
                <a:lnTo>
                  <a:pt x="199068" y="543593"/>
                </a:lnTo>
                <a:lnTo>
                  <a:pt x="213345" y="551767"/>
                </a:lnTo>
                <a:lnTo>
                  <a:pt x="228144" y="558917"/>
                </a:lnTo>
                <a:lnTo>
                  <a:pt x="243522" y="565150"/>
                </a:lnTo>
                <a:lnTo>
                  <a:pt x="238023" y="625601"/>
                </a:lnTo>
                <a:lnTo>
                  <a:pt x="337489" y="661415"/>
                </a:lnTo>
                <a:lnTo>
                  <a:pt x="340232" y="661415"/>
                </a:lnTo>
                <a:lnTo>
                  <a:pt x="371576" y="576707"/>
                </a:lnTo>
                <a:lnTo>
                  <a:pt x="387874" y="573619"/>
                </a:lnTo>
                <a:lnTo>
                  <a:pt x="403807" y="569340"/>
                </a:lnTo>
                <a:lnTo>
                  <a:pt x="419423" y="563919"/>
                </a:lnTo>
                <a:lnTo>
                  <a:pt x="434771" y="557402"/>
                </a:lnTo>
                <a:lnTo>
                  <a:pt x="570231" y="557402"/>
                </a:lnTo>
                <a:lnTo>
                  <a:pt x="575361" y="550870"/>
                </a:lnTo>
                <a:lnTo>
                  <a:pt x="578157" y="541210"/>
                </a:lnTo>
                <a:lnTo>
                  <a:pt x="577468" y="534288"/>
                </a:lnTo>
                <a:close/>
              </a:path>
              <a:path w="661669" h="661669">
                <a:moveTo>
                  <a:pt x="570231" y="557402"/>
                </a:moveTo>
                <a:lnTo>
                  <a:pt x="434771" y="557402"/>
                </a:lnTo>
                <a:lnTo>
                  <a:pt x="473303" y="604138"/>
                </a:lnTo>
                <a:lnTo>
                  <a:pt x="478510" y="610362"/>
                </a:lnTo>
                <a:lnTo>
                  <a:pt x="486003" y="613537"/>
                </a:lnTo>
                <a:lnTo>
                  <a:pt x="499338" y="613537"/>
                </a:lnTo>
                <a:lnTo>
                  <a:pt x="505307" y="611632"/>
                </a:lnTo>
                <a:lnTo>
                  <a:pt x="510133" y="607440"/>
                </a:lnTo>
                <a:lnTo>
                  <a:pt x="568934" y="559053"/>
                </a:lnTo>
                <a:lnTo>
                  <a:pt x="570231" y="557402"/>
                </a:lnTo>
                <a:close/>
              </a:path>
              <a:path w="661669" h="661669">
                <a:moveTo>
                  <a:pt x="34505" y="238251"/>
                </a:moveTo>
                <a:lnTo>
                  <a:pt x="27178" y="238251"/>
                </a:lnTo>
                <a:lnTo>
                  <a:pt x="20878" y="240411"/>
                </a:lnTo>
                <a:lnTo>
                  <a:pt x="10452" y="248793"/>
                </a:lnTo>
                <a:lnTo>
                  <a:pt x="7137" y="254888"/>
                </a:lnTo>
                <a:lnTo>
                  <a:pt x="6603" y="262000"/>
                </a:lnTo>
                <a:lnTo>
                  <a:pt x="0" y="337312"/>
                </a:lnTo>
                <a:lnTo>
                  <a:pt x="84112" y="371983"/>
                </a:lnTo>
                <a:lnTo>
                  <a:pt x="87191" y="388054"/>
                </a:lnTo>
                <a:lnTo>
                  <a:pt x="91460" y="403971"/>
                </a:lnTo>
                <a:lnTo>
                  <a:pt x="96865" y="419578"/>
                </a:lnTo>
                <a:lnTo>
                  <a:pt x="103352" y="434721"/>
                </a:lnTo>
                <a:lnTo>
                  <a:pt x="56616" y="473837"/>
                </a:lnTo>
                <a:lnTo>
                  <a:pt x="50148" y="481949"/>
                </a:lnTo>
                <a:lnTo>
                  <a:pt x="47344" y="491585"/>
                </a:lnTo>
                <a:lnTo>
                  <a:pt x="48356" y="501554"/>
                </a:lnTo>
                <a:lnTo>
                  <a:pt x="101676" y="570102"/>
                </a:lnTo>
                <a:lnTo>
                  <a:pt x="119278" y="579374"/>
                </a:lnTo>
                <a:lnTo>
                  <a:pt x="120002" y="579501"/>
                </a:lnTo>
                <a:lnTo>
                  <a:pt x="127838" y="579501"/>
                </a:lnTo>
                <a:lnTo>
                  <a:pt x="134061" y="577342"/>
                </a:lnTo>
                <a:lnTo>
                  <a:pt x="138518" y="573405"/>
                </a:lnTo>
                <a:lnTo>
                  <a:pt x="185254" y="534288"/>
                </a:lnTo>
                <a:lnTo>
                  <a:pt x="577468" y="534288"/>
                </a:lnTo>
                <a:lnTo>
                  <a:pt x="577167" y="531264"/>
                </a:lnTo>
                <a:lnTo>
                  <a:pt x="572236" y="522224"/>
                </a:lnTo>
                <a:lnTo>
                  <a:pt x="554460" y="500634"/>
                </a:lnTo>
                <a:lnTo>
                  <a:pt x="329488" y="500634"/>
                </a:lnTo>
                <a:lnTo>
                  <a:pt x="286805" y="495107"/>
                </a:lnTo>
                <a:lnTo>
                  <a:pt x="247622" y="479285"/>
                </a:lnTo>
                <a:lnTo>
                  <a:pt x="213709" y="454301"/>
                </a:lnTo>
                <a:lnTo>
                  <a:pt x="186831" y="421288"/>
                </a:lnTo>
                <a:lnTo>
                  <a:pt x="168757" y="381381"/>
                </a:lnTo>
                <a:lnTo>
                  <a:pt x="161058" y="334762"/>
                </a:lnTo>
                <a:lnTo>
                  <a:pt x="166320" y="289065"/>
                </a:lnTo>
                <a:lnTo>
                  <a:pt x="183512" y="246763"/>
                </a:lnTo>
                <a:lnTo>
                  <a:pt x="185766" y="243839"/>
                </a:lnTo>
                <a:lnTo>
                  <a:pt x="95643" y="243839"/>
                </a:lnTo>
                <a:lnTo>
                  <a:pt x="35191" y="238378"/>
                </a:lnTo>
                <a:lnTo>
                  <a:pt x="34505" y="238251"/>
                </a:lnTo>
                <a:close/>
              </a:path>
              <a:path w="661669" h="661669">
                <a:moveTo>
                  <a:pt x="612521" y="161671"/>
                </a:moveTo>
                <a:lnTo>
                  <a:pt x="330123" y="161671"/>
                </a:lnTo>
                <a:lnTo>
                  <a:pt x="366556" y="165627"/>
                </a:lnTo>
                <a:lnTo>
                  <a:pt x="401345" y="177323"/>
                </a:lnTo>
                <a:lnTo>
                  <a:pt x="460603" y="222885"/>
                </a:lnTo>
                <a:lnTo>
                  <a:pt x="492226" y="281082"/>
                </a:lnTo>
                <a:lnTo>
                  <a:pt x="499084" y="346710"/>
                </a:lnTo>
                <a:lnTo>
                  <a:pt x="488391" y="392641"/>
                </a:lnTo>
                <a:lnTo>
                  <a:pt x="466079" y="432830"/>
                </a:lnTo>
                <a:lnTo>
                  <a:pt x="434000" y="465344"/>
                </a:lnTo>
                <a:lnTo>
                  <a:pt x="394004" y="488250"/>
                </a:lnTo>
                <a:lnTo>
                  <a:pt x="347941" y="499618"/>
                </a:lnTo>
                <a:lnTo>
                  <a:pt x="335597" y="500634"/>
                </a:lnTo>
                <a:lnTo>
                  <a:pt x="554460" y="500634"/>
                </a:lnTo>
                <a:lnTo>
                  <a:pt x="533755" y="475488"/>
                </a:lnTo>
                <a:lnTo>
                  <a:pt x="542772" y="461573"/>
                </a:lnTo>
                <a:lnTo>
                  <a:pt x="550932" y="447135"/>
                </a:lnTo>
                <a:lnTo>
                  <a:pt x="558187" y="432268"/>
                </a:lnTo>
                <a:lnTo>
                  <a:pt x="564489" y="417068"/>
                </a:lnTo>
                <a:lnTo>
                  <a:pt x="643606" y="417068"/>
                </a:lnTo>
                <a:lnTo>
                  <a:pt x="649706" y="412114"/>
                </a:lnTo>
                <a:lnTo>
                  <a:pt x="653008" y="405511"/>
                </a:lnTo>
                <a:lnTo>
                  <a:pt x="653516" y="398907"/>
                </a:lnTo>
                <a:lnTo>
                  <a:pt x="660120" y="323088"/>
                </a:lnTo>
                <a:lnTo>
                  <a:pt x="661263" y="316484"/>
                </a:lnTo>
                <a:lnTo>
                  <a:pt x="659104" y="309245"/>
                </a:lnTo>
                <a:lnTo>
                  <a:pt x="655073" y="304292"/>
                </a:lnTo>
                <a:lnTo>
                  <a:pt x="654659" y="304292"/>
                </a:lnTo>
                <a:lnTo>
                  <a:pt x="650214" y="298831"/>
                </a:lnTo>
                <a:lnTo>
                  <a:pt x="644245" y="295528"/>
                </a:lnTo>
                <a:lnTo>
                  <a:pt x="637006" y="295021"/>
                </a:lnTo>
                <a:lnTo>
                  <a:pt x="576554" y="289433"/>
                </a:lnTo>
                <a:lnTo>
                  <a:pt x="573183" y="273157"/>
                </a:lnTo>
                <a:lnTo>
                  <a:pt x="568823" y="257238"/>
                </a:lnTo>
                <a:lnTo>
                  <a:pt x="563535" y="241605"/>
                </a:lnTo>
                <a:lnTo>
                  <a:pt x="557377" y="226187"/>
                </a:lnTo>
                <a:lnTo>
                  <a:pt x="604113" y="187706"/>
                </a:lnTo>
                <a:lnTo>
                  <a:pt x="610540" y="179522"/>
                </a:lnTo>
                <a:lnTo>
                  <a:pt x="613336" y="169862"/>
                </a:lnTo>
                <a:lnTo>
                  <a:pt x="612521" y="161671"/>
                </a:lnTo>
                <a:close/>
              </a:path>
              <a:path w="661669" h="661669">
                <a:moveTo>
                  <a:pt x="643606" y="417068"/>
                </a:moveTo>
                <a:lnTo>
                  <a:pt x="564489" y="417068"/>
                </a:lnTo>
                <a:lnTo>
                  <a:pt x="624941" y="422656"/>
                </a:lnTo>
                <a:lnTo>
                  <a:pt x="632942" y="422656"/>
                </a:lnTo>
                <a:lnTo>
                  <a:pt x="639292" y="420497"/>
                </a:lnTo>
                <a:lnTo>
                  <a:pt x="643606" y="417068"/>
                </a:lnTo>
                <a:close/>
              </a:path>
              <a:path w="661669" h="661669">
                <a:moveTo>
                  <a:pt x="654659" y="303784"/>
                </a:moveTo>
                <a:lnTo>
                  <a:pt x="654659" y="304292"/>
                </a:lnTo>
                <a:lnTo>
                  <a:pt x="655073" y="304292"/>
                </a:lnTo>
                <a:lnTo>
                  <a:pt x="654659" y="303784"/>
                </a:lnTo>
                <a:close/>
              </a:path>
              <a:path w="661669" h="661669">
                <a:moveTo>
                  <a:pt x="173939" y="47244"/>
                </a:moveTo>
                <a:lnTo>
                  <a:pt x="160540" y="47244"/>
                </a:lnTo>
                <a:lnTo>
                  <a:pt x="154787" y="49149"/>
                </a:lnTo>
                <a:lnTo>
                  <a:pt x="150050" y="52959"/>
                </a:lnTo>
                <a:lnTo>
                  <a:pt x="91249" y="101853"/>
                </a:lnTo>
                <a:lnTo>
                  <a:pt x="84781" y="110037"/>
                </a:lnTo>
                <a:lnTo>
                  <a:pt x="81975" y="119697"/>
                </a:lnTo>
                <a:lnTo>
                  <a:pt x="82984" y="129643"/>
                </a:lnTo>
                <a:lnTo>
                  <a:pt x="87960" y="138684"/>
                </a:lnTo>
                <a:lnTo>
                  <a:pt x="126415" y="185547"/>
                </a:lnTo>
                <a:lnTo>
                  <a:pt x="117360" y="199459"/>
                </a:lnTo>
                <a:lnTo>
                  <a:pt x="109181" y="213883"/>
                </a:lnTo>
                <a:lnTo>
                  <a:pt x="101927" y="228713"/>
                </a:lnTo>
                <a:lnTo>
                  <a:pt x="95643" y="243839"/>
                </a:lnTo>
                <a:lnTo>
                  <a:pt x="185766" y="243839"/>
                </a:lnTo>
                <a:lnTo>
                  <a:pt x="211601" y="210331"/>
                </a:lnTo>
                <a:lnTo>
                  <a:pt x="249554" y="182245"/>
                </a:lnTo>
                <a:lnTo>
                  <a:pt x="269014" y="173190"/>
                </a:lnTo>
                <a:lnTo>
                  <a:pt x="289082" y="166766"/>
                </a:lnTo>
                <a:lnTo>
                  <a:pt x="309528" y="162939"/>
                </a:lnTo>
                <a:lnTo>
                  <a:pt x="330123" y="161671"/>
                </a:lnTo>
                <a:lnTo>
                  <a:pt x="612521" y="161671"/>
                </a:lnTo>
                <a:lnTo>
                  <a:pt x="612346" y="159916"/>
                </a:lnTo>
                <a:lnTo>
                  <a:pt x="607415" y="150875"/>
                </a:lnTo>
                <a:lnTo>
                  <a:pt x="587236" y="126619"/>
                </a:lnTo>
                <a:lnTo>
                  <a:pt x="474954" y="126619"/>
                </a:lnTo>
                <a:lnTo>
                  <a:pt x="461118" y="117530"/>
                </a:lnTo>
                <a:lnTo>
                  <a:pt x="446819" y="109347"/>
                </a:lnTo>
                <a:lnTo>
                  <a:pt x="434853" y="103505"/>
                </a:lnTo>
                <a:lnTo>
                  <a:pt x="225348" y="103505"/>
                </a:lnTo>
                <a:lnTo>
                  <a:pt x="186893" y="56769"/>
                </a:lnTo>
                <a:lnTo>
                  <a:pt x="181559" y="50546"/>
                </a:lnTo>
                <a:lnTo>
                  <a:pt x="173939" y="47244"/>
                </a:lnTo>
                <a:close/>
              </a:path>
              <a:path w="661669" h="661669">
                <a:moveTo>
                  <a:pt x="545820" y="82042"/>
                </a:moveTo>
                <a:lnTo>
                  <a:pt x="532358" y="82042"/>
                </a:lnTo>
                <a:lnTo>
                  <a:pt x="526389" y="84074"/>
                </a:lnTo>
                <a:lnTo>
                  <a:pt x="521690" y="88137"/>
                </a:lnTo>
                <a:lnTo>
                  <a:pt x="474954" y="126619"/>
                </a:lnTo>
                <a:lnTo>
                  <a:pt x="587236" y="126619"/>
                </a:lnTo>
                <a:lnTo>
                  <a:pt x="558393" y="91948"/>
                </a:lnTo>
                <a:lnTo>
                  <a:pt x="553440" y="85471"/>
                </a:lnTo>
                <a:lnTo>
                  <a:pt x="545820" y="82042"/>
                </a:lnTo>
                <a:close/>
              </a:path>
              <a:path w="661669" h="661669">
                <a:moveTo>
                  <a:pt x="321843" y="0"/>
                </a:moveTo>
                <a:lnTo>
                  <a:pt x="314325" y="0"/>
                </a:lnTo>
                <a:lnTo>
                  <a:pt x="308228" y="1777"/>
                </a:lnTo>
                <a:lnTo>
                  <a:pt x="303428" y="5587"/>
                </a:lnTo>
                <a:lnTo>
                  <a:pt x="298462" y="10033"/>
                </a:lnTo>
                <a:lnTo>
                  <a:pt x="294614" y="16637"/>
                </a:lnTo>
                <a:lnTo>
                  <a:pt x="294068" y="23749"/>
                </a:lnTo>
                <a:lnTo>
                  <a:pt x="288569" y="83693"/>
                </a:lnTo>
                <a:lnTo>
                  <a:pt x="272277" y="87145"/>
                </a:lnTo>
                <a:lnTo>
                  <a:pt x="256344" y="91598"/>
                </a:lnTo>
                <a:lnTo>
                  <a:pt x="240718" y="97051"/>
                </a:lnTo>
                <a:lnTo>
                  <a:pt x="225348" y="103505"/>
                </a:lnTo>
                <a:lnTo>
                  <a:pt x="434853" y="103505"/>
                </a:lnTo>
                <a:lnTo>
                  <a:pt x="432008" y="102115"/>
                </a:lnTo>
                <a:lnTo>
                  <a:pt x="416636" y="95885"/>
                </a:lnTo>
                <a:lnTo>
                  <a:pt x="422706" y="35306"/>
                </a:lnTo>
                <a:lnTo>
                  <a:pt x="322668" y="126"/>
                </a:lnTo>
                <a:lnTo>
                  <a:pt x="321843" y="0"/>
                </a:lnTo>
                <a:close/>
              </a:path>
            </a:pathLst>
          </a:custGeom>
          <a:solidFill>
            <a:srgbClr val="1818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827385" y="1318005"/>
            <a:ext cx="580390" cy="577850"/>
          </a:xfrm>
          <a:custGeom>
            <a:avLst/>
            <a:gdLst/>
            <a:ahLst/>
            <a:cxnLst/>
            <a:rect l="l" t="t" r="r" b="b"/>
            <a:pathLst>
              <a:path w="580389" h="577850">
                <a:moveTo>
                  <a:pt x="128139" y="429260"/>
                </a:moveTo>
                <a:lnTo>
                  <a:pt x="112791" y="429260"/>
                </a:lnTo>
                <a:lnTo>
                  <a:pt x="121961" y="440690"/>
                </a:lnTo>
                <a:lnTo>
                  <a:pt x="131762" y="450850"/>
                </a:lnTo>
                <a:lnTo>
                  <a:pt x="142206" y="459740"/>
                </a:lnTo>
                <a:lnTo>
                  <a:pt x="153304" y="468630"/>
                </a:lnTo>
                <a:lnTo>
                  <a:pt x="133746" y="518160"/>
                </a:lnTo>
                <a:lnTo>
                  <a:pt x="211216" y="576580"/>
                </a:lnTo>
                <a:lnTo>
                  <a:pt x="214264" y="577850"/>
                </a:lnTo>
                <a:lnTo>
                  <a:pt x="228046" y="577850"/>
                </a:lnTo>
                <a:lnTo>
                  <a:pt x="234950" y="574040"/>
                </a:lnTo>
                <a:lnTo>
                  <a:pt x="240686" y="568960"/>
                </a:lnTo>
                <a:lnTo>
                  <a:pt x="242310" y="566420"/>
                </a:lnTo>
                <a:lnTo>
                  <a:pt x="217312" y="566420"/>
                </a:lnTo>
                <a:lnTo>
                  <a:pt x="215534" y="565150"/>
                </a:lnTo>
                <a:lnTo>
                  <a:pt x="152034" y="539750"/>
                </a:lnTo>
                <a:lnTo>
                  <a:pt x="145049" y="537210"/>
                </a:lnTo>
                <a:lnTo>
                  <a:pt x="141493" y="529590"/>
                </a:lnTo>
                <a:lnTo>
                  <a:pt x="144160" y="521970"/>
                </a:lnTo>
                <a:lnTo>
                  <a:pt x="167147" y="464820"/>
                </a:lnTo>
                <a:lnTo>
                  <a:pt x="163718" y="462280"/>
                </a:lnTo>
                <a:lnTo>
                  <a:pt x="151382" y="452120"/>
                </a:lnTo>
                <a:lnTo>
                  <a:pt x="139890" y="441960"/>
                </a:lnTo>
                <a:lnTo>
                  <a:pt x="129232" y="430530"/>
                </a:lnTo>
                <a:lnTo>
                  <a:pt x="128139" y="429260"/>
                </a:lnTo>
                <a:close/>
              </a:path>
              <a:path w="580389" h="577850">
                <a:moveTo>
                  <a:pt x="333763" y="513080"/>
                </a:moveTo>
                <a:lnTo>
                  <a:pt x="320817" y="513080"/>
                </a:lnTo>
                <a:lnTo>
                  <a:pt x="341772" y="561340"/>
                </a:lnTo>
                <a:lnTo>
                  <a:pt x="345914" y="567690"/>
                </a:lnTo>
                <a:lnTo>
                  <a:pt x="351567" y="572770"/>
                </a:lnTo>
                <a:lnTo>
                  <a:pt x="358292" y="575310"/>
                </a:lnTo>
                <a:lnTo>
                  <a:pt x="365648" y="576580"/>
                </a:lnTo>
                <a:lnTo>
                  <a:pt x="372125" y="576580"/>
                </a:lnTo>
                <a:lnTo>
                  <a:pt x="375300" y="575310"/>
                </a:lnTo>
                <a:lnTo>
                  <a:pt x="399152" y="565150"/>
                </a:lnTo>
                <a:lnTo>
                  <a:pt x="359552" y="565150"/>
                </a:lnTo>
                <a:lnTo>
                  <a:pt x="354472" y="562610"/>
                </a:lnTo>
                <a:lnTo>
                  <a:pt x="352186" y="556260"/>
                </a:lnTo>
                <a:lnTo>
                  <a:pt x="333763" y="513080"/>
                </a:lnTo>
                <a:close/>
              </a:path>
              <a:path w="580389" h="577850">
                <a:moveTo>
                  <a:pt x="256936" y="500380"/>
                </a:moveTo>
                <a:lnTo>
                  <a:pt x="233822" y="557530"/>
                </a:lnTo>
                <a:lnTo>
                  <a:pt x="231536" y="563880"/>
                </a:lnTo>
                <a:lnTo>
                  <a:pt x="226456" y="566420"/>
                </a:lnTo>
                <a:lnTo>
                  <a:pt x="242310" y="566420"/>
                </a:lnTo>
                <a:lnTo>
                  <a:pt x="244744" y="562610"/>
                </a:lnTo>
                <a:lnTo>
                  <a:pt x="264302" y="513080"/>
                </a:lnTo>
                <a:lnTo>
                  <a:pt x="333763" y="513080"/>
                </a:lnTo>
                <a:lnTo>
                  <a:pt x="329428" y="502920"/>
                </a:lnTo>
                <a:lnTo>
                  <a:pt x="275796" y="502920"/>
                </a:lnTo>
                <a:lnTo>
                  <a:pt x="268513" y="501650"/>
                </a:lnTo>
                <a:lnTo>
                  <a:pt x="261254" y="501650"/>
                </a:lnTo>
                <a:lnTo>
                  <a:pt x="256936" y="500380"/>
                </a:lnTo>
                <a:close/>
              </a:path>
              <a:path w="580389" h="577850">
                <a:moveTo>
                  <a:pt x="466232" y="411480"/>
                </a:moveTo>
                <a:lnTo>
                  <a:pt x="432186" y="449580"/>
                </a:lnTo>
                <a:lnTo>
                  <a:pt x="416575" y="462280"/>
                </a:lnTo>
                <a:lnTo>
                  <a:pt x="440959" y="519430"/>
                </a:lnTo>
                <a:lnTo>
                  <a:pt x="443626" y="525780"/>
                </a:lnTo>
                <a:lnTo>
                  <a:pt x="440578" y="534670"/>
                </a:lnTo>
                <a:lnTo>
                  <a:pt x="433593" y="537210"/>
                </a:lnTo>
                <a:lnTo>
                  <a:pt x="370474" y="563880"/>
                </a:lnTo>
                <a:lnTo>
                  <a:pt x="368696" y="565150"/>
                </a:lnTo>
                <a:lnTo>
                  <a:pt x="399152" y="565150"/>
                </a:lnTo>
                <a:lnTo>
                  <a:pt x="437911" y="548640"/>
                </a:lnTo>
                <a:lnTo>
                  <a:pt x="446285" y="542290"/>
                </a:lnTo>
                <a:lnTo>
                  <a:pt x="451564" y="534670"/>
                </a:lnTo>
                <a:lnTo>
                  <a:pt x="453413" y="524510"/>
                </a:lnTo>
                <a:lnTo>
                  <a:pt x="451500" y="514350"/>
                </a:lnTo>
                <a:lnTo>
                  <a:pt x="430545" y="466090"/>
                </a:lnTo>
                <a:lnTo>
                  <a:pt x="441362" y="457200"/>
                </a:lnTo>
                <a:lnTo>
                  <a:pt x="451643" y="447040"/>
                </a:lnTo>
                <a:lnTo>
                  <a:pt x="461281" y="436880"/>
                </a:lnTo>
                <a:lnTo>
                  <a:pt x="470169" y="425450"/>
                </a:lnTo>
                <a:lnTo>
                  <a:pt x="501390" y="425450"/>
                </a:lnTo>
                <a:lnTo>
                  <a:pt x="466232" y="411480"/>
                </a:lnTo>
                <a:close/>
              </a:path>
              <a:path w="580389" h="577850">
                <a:moveTo>
                  <a:pt x="313461" y="513080"/>
                </a:moveTo>
                <a:lnTo>
                  <a:pt x="264302" y="513080"/>
                </a:lnTo>
                <a:lnTo>
                  <a:pt x="270992" y="514350"/>
                </a:lnTo>
                <a:lnTo>
                  <a:pt x="306069" y="514350"/>
                </a:lnTo>
                <a:lnTo>
                  <a:pt x="313461" y="513080"/>
                </a:lnTo>
                <a:close/>
              </a:path>
              <a:path w="580389" h="577850">
                <a:moveTo>
                  <a:pt x="327802" y="499110"/>
                </a:moveTo>
                <a:lnTo>
                  <a:pt x="323484" y="500380"/>
                </a:lnTo>
                <a:lnTo>
                  <a:pt x="306958" y="502920"/>
                </a:lnTo>
                <a:lnTo>
                  <a:pt x="329428" y="502920"/>
                </a:lnTo>
                <a:lnTo>
                  <a:pt x="327802" y="499110"/>
                </a:lnTo>
                <a:close/>
              </a:path>
              <a:path w="580389" h="577850">
                <a:moveTo>
                  <a:pt x="57800" y="130810"/>
                </a:moveTo>
                <a:lnTo>
                  <a:pt x="43878" y="130810"/>
                </a:lnTo>
                <a:lnTo>
                  <a:pt x="37068" y="134620"/>
                </a:lnTo>
                <a:lnTo>
                  <a:pt x="31448" y="139700"/>
                </a:lnTo>
                <a:lnTo>
                  <a:pt x="27447" y="146050"/>
                </a:lnTo>
                <a:lnTo>
                  <a:pt x="1793" y="209550"/>
                </a:lnTo>
                <a:lnTo>
                  <a:pt x="0" y="219710"/>
                </a:lnTo>
                <a:lnTo>
                  <a:pt x="2111" y="229870"/>
                </a:lnTo>
                <a:lnTo>
                  <a:pt x="7651" y="237490"/>
                </a:lnTo>
                <a:lnTo>
                  <a:pt x="16144" y="242570"/>
                </a:lnTo>
                <a:lnTo>
                  <a:pt x="65420" y="262890"/>
                </a:lnTo>
                <a:lnTo>
                  <a:pt x="64140" y="276860"/>
                </a:lnTo>
                <a:lnTo>
                  <a:pt x="63753" y="290830"/>
                </a:lnTo>
                <a:lnTo>
                  <a:pt x="64295" y="304800"/>
                </a:lnTo>
                <a:lnTo>
                  <a:pt x="65801" y="318770"/>
                </a:lnTo>
                <a:lnTo>
                  <a:pt x="17033" y="340360"/>
                </a:lnTo>
                <a:lnTo>
                  <a:pt x="8893" y="345440"/>
                </a:lnTo>
                <a:lnTo>
                  <a:pt x="3635" y="354330"/>
                </a:lnTo>
                <a:lnTo>
                  <a:pt x="1710" y="363220"/>
                </a:lnTo>
                <a:lnTo>
                  <a:pt x="3571" y="373380"/>
                </a:lnTo>
                <a:lnTo>
                  <a:pt x="30495" y="436880"/>
                </a:lnTo>
                <a:lnTo>
                  <a:pt x="53990" y="452120"/>
                </a:lnTo>
                <a:lnTo>
                  <a:pt x="57292" y="452120"/>
                </a:lnTo>
                <a:lnTo>
                  <a:pt x="60721" y="450850"/>
                </a:lnTo>
                <a:lnTo>
                  <a:pt x="85225" y="440690"/>
                </a:lnTo>
                <a:lnTo>
                  <a:pt x="48529" y="440690"/>
                </a:lnTo>
                <a:lnTo>
                  <a:pt x="43322" y="436880"/>
                </a:lnTo>
                <a:lnTo>
                  <a:pt x="41036" y="431800"/>
                </a:lnTo>
                <a:lnTo>
                  <a:pt x="14366" y="369570"/>
                </a:lnTo>
                <a:lnTo>
                  <a:pt x="11445" y="361950"/>
                </a:lnTo>
                <a:lnTo>
                  <a:pt x="14366" y="353060"/>
                </a:lnTo>
                <a:lnTo>
                  <a:pt x="21859" y="350520"/>
                </a:lnTo>
                <a:lnTo>
                  <a:pt x="78882" y="326390"/>
                </a:lnTo>
                <a:lnTo>
                  <a:pt x="77993" y="321310"/>
                </a:lnTo>
                <a:lnTo>
                  <a:pt x="76219" y="306070"/>
                </a:lnTo>
                <a:lnTo>
                  <a:pt x="75517" y="290830"/>
                </a:lnTo>
                <a:lnTo>
                  <a:pt x="75957" y="275590"/>
                </a:lnTo>
                <a:lnTo>
                  <a:pt x="77612" y="260350"/>
                </a:lnTo>
                <a:lnTo>
                  <a:pt x="77993" y="255270"/>
                </a:lnTo>
                <a:lnTo>
                  <a:pt x="20589" y="232410"/>
                </a:lnTo>
                <a:lnTo>
                  <a:pt x="13604" y="228600"/>
                </a:lnTo>
                <a:lnTo>
                  <a:pt x="10048" y="220980"/>
                </a:lnTo>
                <a:lnTo>
                  <a:pt x="12715" y="214630"/>
                </a:lnTo>
                <a:lnTo>
                  <a:pt x="38369" y="151130"/>
                </a:lnTo>
                <a:lnTo>
                  <a:pt x="40655" y="144780"/>
                </a:lnTo>
                <a:lnTo>
                  <a:pt x="45735" y="142240"/>
                </a:lnTo>
                <a:lnTo>
                  <a:pt x="85300" y="142240"/>
                </a:lnTo>
                <a:lnTo>
                  <a:pt x="57800" y="130810"/>
                </a:lnTo>
                <a:close/>
              </a:path>
              <a:path w="580389" h="577850">
                <a:moveTo>
                  <a:pt x="290845" y="127000"/>
                </a:moveTo>
                <a:lnTo>
                  <a:pt x="274980" y="127000"/>
                </a:lnTo>
                <a:lnTo>
                  <a:pt x="258889" y="129540"/>
                </a:lnTo>
                <a:lnTo>
                  <a:pt x="185687" y="165100"/>
                </a:lnTo>
                <a:lnTo>
                  <a:pt x="154622" y="200660"/>
                </a:lnTo>
                <a:lnTo>
                  <a:pt x="134963" y="242570"/>
                </a:lnTo>
                <a:lnTo>
                  <a:pt x="128412" y="290830"/>
                </a:lnTo>
                <a:lnTo>
                  <a:pt x="135909" y="337820"/>
                </a:lnTo>
                <a:lnTo>
                  <a:pt x="156479" y="379730"/>
                </a:lnTo>
                <a:lnTo>
                  <a:pt x="188384" y="414020"/>
                </a:lnTo>
                <a:lnTo>
                  <a:pt x="229885" y="438150"/>
                </a:lnTo>
                <a:lnTo>
                  <a:pt x="274873" y="449580"/>
                </a:lnTo>
                <a:lnTo>
                  <a:pt x="289956" y="450850"/>
                </a:lnTo>
                <a:lnTo>
                  <a:pt x="336932" y="443230"/>
                </a:lnTo>
                <a:lnTo>
                  <a:pt x="347608" y="438150"/>
                </a:lnTo>
                <a:lnTo>
                  <a:pt x="290972" y="438150"/>
                </a:lnTo>
                <a:lnTo>
                  <a:pt x="247159" y="431800"/>
                </a:lnTo>
                <a:lnTo>
                  <a:pt x="207930" y="414020"/>
                </a:lnTo>
                <a:lnTo>
                  <a:pt x="175583" y="384810"/>
                </a:lnTo>
                <a:lnTo>
                  <a:pt x="152415" y="347980"/>
                </a:lnTo>
                <a:lnTo>
                  <a:pt x="140672" y="303530"/>
                </a:lnTo>
                <a:lnTo>
                  <a:pt x="142426" y="260350"/>
                </a:lnTo>
                <a:lnTo>
                  <a:pt x="155844" y="222250"/>
                </a:lnTo>
                <a:lnTo>
                  <a:pt x="179091" y="187960"/>
                </a:lnTo>
                <a:lnTo>
                  <a:pt x="210330" y="161290"/>
                </a:lnTo>
                <a:lnTo>
                  <a:pt x="247728" y="144780"/>
                </a:lnTo>
                <a:lnTo>
                  <a:pt x="289448" y="138430"/>
                </a:lnTo>
                <a:lnTo>
                  <a:pt x="346701" y="138430"/>
                </a:lnTo>
                <a:lnTo>
                  <a:pt x="335274" y="133350"/>
                </a:lnTo>
                <a:lnTo>
                  <a:pt x="290845" y="127000"/>
                </a:lnTo>
                <a:close/>
              </a:path>
              <a:path w="580389" h="577850">
                <a:moveTo>
                  <a:pt x="501390" y="425450"/>
                </a:moveTo>
                <a:lnTo>
                  <a:pt x="470169" y="425450"/>
                </a:lnTo>
                <a:lnTo>
                  <a:pt x="521985" y="447040"/>
                </a:lnTo>
                <a:lnTo>
                  <a:pt x="528335" y="447040"/>
                </a:lnTo>
                <a:lnTo>
                  <a:pt x="535874" y="445770"/>
                </a:lnTo>
                <a:lnTo>
                  <a:pt x="542734" y="443230"/>
                </a:lnTo>
                <a:lnTo>
                  <a:pt x="548427" y="438150"/>
                </a:lnTo>
                <a:lnTo>
                  <a:pt x="549773" y="435610"/>
                </a:lnTo>
                <a:lnTo>
                  <a:pt x="525414" y="435610"/>
                </a:lnTo>
                <a:lnTo>
                  <a:pt x="523763" y="434340"/>
                </a:lnTo>
                <a:lnTo>
                  <a:pt x="501390" y="425450"/>
                </a:lnTo>
                <a:close/>
              </a:path>
              <a:path w="580389" h="577850">
                <a:moveTo>
                  <a:pt x="116728" y="415290"/>
                </a:moveTo>
                <a:lnTo>
                  <a:pt x="59324" y="439420"/>
                </a:lnTo>
                <a:lnTo>
                  <a:pt x="57546" y="439420"/>
                </a:lnTo>
                <a:lnTo>
                  <a:pt x="55768" y="440690"/>
                </a:lnTo>
                <a:lnTo>
                  <a:pt x="85225" y="440690"/>
                </a:lnTo>
                <a:lnTo>
                  <a:pt x="112791" y="429260"/>
                </a:lnTo>
                <a:lnTo>
                  <a:pt x="128139" y="429260"/>
                </a:lnTo>
                <a:lnTo>
                  <a:pt x="119395" y="419100"/>
                </a:lnTo>
                <a:lnTo>
                  <a:pt x="116728" y="415290"/>
                </a:lnTo>
                <a:close/>
              </a:path>
              <a:path w="580389" h="577850">
                <a:moveTo>
                  <a:pt x="346701" y="138430"/>
                </a:moveTo>
                <a:lnTo>
                  <a:pt x="289448" y="138430"/>
                </a:lnTo>
                <a:lnTo>
                  <a:pt x="317531" y="140970"/>
                </a:lnTo>
                <a:lnTo>
                  <a:pt x="331793" y="144780"/>
                </a:lnTo>
                <a:lnTo>
                  <a:pt x="387346" y="173990"/>
                </a:lnTo>
                <a:lnTo>
                  <a:pt x="417696" y="209550"/>
                </a:lnTo>
                <a:lnTo>
                  <a:pt x="435775" y="251460"/>
                </a:lnTo>
                <a:lnTo>
                  <a:pt x="440217" y="297180"/>
                </a:lnTo>
                <a:lnTo>
                  <a:pt x="429656" y="344170"/>
                </a:lnTo>
                <a:lnTo>
                  <a:pt x="407148" y="382270"/>
                </a:lnTo>
                <a:lnTo>
                  <a:pt x="375126" y="412750"/>
                </a:lnTo>
                <a:lnTo>
                  <a:pt x="335984" y="431800"/>
                </a:lnTo>
                <a:lnTo>
                  <a:pt x="292115" y="438150"/>
                </a:lnTo>
                <a:lnTo>
                  <a:pt x="347608" y="438150"/>
                </a:lnTo>
                <a:lnTo>
                  <a:pt x="379634" y="422910"/>
                </a:lnTo>
                <a:lnTo>
                  <a:pt x="415026" y="391160"/>
                </a:lnTo>
                <a:lnTo>
                  <a:pt x="440070" y="349250"/>
                </a:lnTo>
                <a:lnTo>
                  <a:pt x="451672" y="300990"/>
                </a:lnTo>
                <a:lnTo>
                  <a:pt x="449031" y="255270"/>
                </a:lnTo>
                <a:lnTo>
                  <a:pt x="434109" y="214630"/>
                </a:lnTo>
                <a:lnTo>
                  <a:pt x="408868" y="179070"/>
                </a:lnTo>
                <a:lnTo>
                  <a:pt x="375269" y="151130"/>
                </a:lnTo>
                <a:lnTo>
                  <a:pt x="346701" y="138430"/>
                </a:lnTo>
                <a:close/>
              </a:path>
              <a:path w="580389" h="577850">
                <a:moveTo>
                  <a:pt x="547314" y="137160"/>
                </a:moveTo>
                <a:lnTo>
                  <a:pt x="531383" y="137160"/>
                </a:lnTo>
                <a:lnTo>
                  <a:pt x="536590" y="139700"/>
                </a:lnTo>
                <a:lnTo>
                  <a:pt x="538876" y="144780"/>
                </a:lnTo>
                <a:lnTo>
                  <a:pt x="565927" y="208280"/>
                </a:lnTo>
                <a:lnTo>
                  <a:pt x="568975" y="215900"/>
                </a:lnTo>
                <a:lnTo>
                  <a:pt x="565546" y="223520"/>
                </a:lnTo>
                <a:lnTo>
                  <a:pt x="558561" y="227330"/>
                </a:lnTo>
                <a:lnTo>
                  <a:pt x="501538" y="251460"/>
                </a:lnTo>
                <a:lnTo>
                  <a:pt x="501919" y="255270"/>
                </a:lnTo>
                <a:lnTo>
                  <a:pt x="503862" y="270510"/>
                </a:lnTo>
                <a:lnTo>
                  <a:pt x="504545" y="285750"/>
                </a:lnTo>
                <a:lnTo>
                  <a:pt x="504507" y="290830"/>
                </a:lnTo>
                <a:lnTo>
                  <a:pt x="504223" y="302260"/>
                </a:lnTo>
                <a:lnTo>
                  <a:pt x="502808" y="317500"/>
                </a:lnTo>
                <a:lnTo>
                  <a:pt x="502300" y="321310"/>
                </a:lnTo>
                <a:lnTo>
                  <a:pt x="559831" y="345440"/>
                </a:lnTo>
                <a:lnTo>
                  <a:pt x="566816" y="347980"/>
                </a:lnTo>
                <a:lnTo>
                  <a:pt x="570245" y="355600"/>
                </a:lnTo>
                <a:lnTo>
                  <a:pt x="541924" y="426720"/>
                </a:lnTo>
                <a:lnTo>
                  <a:pt x="539638" y="431800"/>
                </a:lnTo>
                <a:lnTo>
                  <a:pt x="534431" y="435610"/>
                </a:lnTo>
                <a:lnTo>
                  <a:pt x="549773" y="435610"/>
                </a:lnTo>
                <a:lnTo>
                  <a:pt x="552465" y="430530"/>
                </a:lnTo>
                <a:lnTo>
                  <a:pt x="578119" y="367030"/>
                </a:lnTo>
                <a:lnTo>
                  <a:pt x="579913" y="358140"/>
                </a:lnTo>
                <a:lnTo>
                  <a:pt x="577802" y="347980"/>
                </a:lnTo>
                <a:lnTo>
                  <a:pt x="572261" y="340360"/>
                </a:lnTo>
                <a:lnTo>
                  <a:pt x="563768" y="334010"/>
                </a:lnTo>
                <a:lnTo>
                  <a:pt x="514492" y="314960"/>
                </a:lnTo>
                <a:lnTo>
                  <a:pt x="515772" y="299720"/>
                </a:lnTo>
                <a:lnTo>
                  <a:pt x="516159" y="285750"/>
                </a:lnTo>
                <a:lnTo>
                  <a:pt x="515618" y="271780"/>
                </a:lnTo>
                <a:lnTo>
                  <a:pt x="514111" y="257810"/>
                </a:lnTo>
                <a:lnTo>
                  <a:pt x="563260" y="237490"/>
                </a:lnTo>
                <a:lnTo>
                  <a:pt x="571474" y="231140"/>
                </a:lnTo>
                <a:lnTo>
                  <a:pt x="576770" y="223520"/>
                </a:lnTo>
                <a:lnTo>
                  <a:pt x="578709" y="213360"/>
                </a:lnTo>
                <a:lnTo>
                  <a:pt x="576849" y="204470"/>
                </a:lnTo>
                <a:lnTo>
                  <a:pt x="549798" y="140970"/>
                </a:lnTo>
                <a:lnTo>
                  <a:pt x="547314" y="137160"/>
                </a:lnTo>
                <a:close/>
              </a:path>
              <a:path w="580389" h="577850">
                <a:moveTo>
                  <a:pt x="85300" y="142240"/>
                </a:moveTo>
                <a:lnTo>
                  <a:pt x="54879" y="142240"/>
                </a:lnTo>
                <a:lnTo>
                  <a:pt x="56657" y="143510"/>
                </a:lnTo>
                <a:lnTo>
                  <a:pt x="114061" y="166370"/>
                </a:lnTo>
                <a:lnTo>
                  <a:pt x="116728" y="162560"/>
                </a:lnTo>
                <a:lnTo>
                  <a:pt x="124417" y="152400"/>
                </a:lnTo>
                <a:lnTo>
                  <a:pt x="109743" y="152400"/>
                </a:lnTo>
                <a:lnTo>
                  <a:pt x="85300" y="142240"/>
                </a:lnTo>
                <a:close/>
              </a:path>
              <a:path w="580389" h="577850">
                <a:moveTo>
                  <a:pt x="390970" y="10160"/>
                </a:moveTo>
                <a:lnTo>
                  <a:pt x="360949" y="10160"/>
                </a:lnTo>
                <a:lnTo>
                  <a:pt x="362727" y="11430"/>
                </a:lnTo>
                <a:lnTo>
                  <a:pt x="364378" y="11430"/>
                </a:lnTo>
                <a:lnTo>
                  <a:pt x="428386" y="36830"/>
                </a:lnTo>
                <a:lnTo>
                  <a:pt x="435371" y="39370"/>
                </a:lnTo>
                <a:lnTo>
                  <a:pt x="438800" y="48260"/>
                </a:lnTo>
                <a:lnTo>
                  <a:pt x="435752" y="54610"/>
                </a:lnTo>
                <a:lnTo>
                  <a:pt x="412765" y="111760"/>
                </a:lnTo>
                <a:lnTo>
                  <a:pt x="416575" y="115570"/>
                </a:lnTo>
                <a:lnTo>
                  <a:pt x="428753" y="124460"/>
                </a:lnTo>
                <a:lnTo>
                  <a:pt x="440277" y="135890"/>
                </a:lnTo>
                <a:lnTo>
                  <a:pt x="451062" y="146050"/>
                </a:lnTo>
                <a:lnTo>
                  <a:pt x="461025" y="158750"/>
                </a:lnTo>
                <a:lnTo>
                  <a:pt x="463565" y="162560"/>
                </a:lnTo>
                <a:lnTo>
                  <a:pt x="495906" y="148590"/>
                </a:lnTo>
                <a:lnTo>
                  <a:pt x="467121" y="148590"/>
                </a:lnTo>
                <a:lnTo>
                  <a:pt x="457960" y="137160"/>
                </a:lnTo>
                <a:lnTo>
                  <a:pt x="448214" y="127000"/>
                </a:lnTo>
                <a:lnTo>
                  <a:pt x="437921" y="118110"/>
                </a:lnTo>
                <a:lnTo>
                  <a:pt x="427116" y="109220"/>
                </a:lnTo>
                <a:lnTo>
                  <a:pt x="446674" y="59690"/>
                </a:lnTo>
                <a:lnTo>
                  <a:pt x="448450" y="49530"/>
                </a:lnTo>
                <a:lnTo>
                  <a:pt x="446309" y="40640"/>
                </a:lnTo>
                <a:lnTo>
                  <a:pt x="440763" y="31750"/>
                </a:lnTo>
                <a:lnTo>
                  <a:pt x="432323" y="26670"/>
                </a:lnTo>
                <a:lnTo>
                  <a:pt x="390970" y="10160"/>
                </a:lnTo>
                <a:close/>
              </a:path>
              <a:path w="580389" h="577850">
                <a:moveTo>
                  <a:pt x="215153" y="0"/>
                </a:moveTo>
                <a:lnTo>
                  <a:pt x="211851" y="0"/>
                </a:lnTo>
                <a:lnTo>
                  <a:pt x="208422" y="1270"/>
                </a:lnTo>
                <a:lnTo>
                  <a:pt x="142001" y="29210"/>
                </a:lnTo>
                <a:lnTo>
                  <a:pt x="133627" y="35560"/>
                </a:lnTo>
                <a:lnTo>
                  <a:pt x="128349" y="43180"/>
                </a:lnTo>
                <a:lnTo>
                  <a:pt x="126499" y="53340"/>
                </a:lnTo>
                <a:lnTo>
                  <a:pt x="128412" y="63500"/>
                </a:lnTo>
                <a:lnTo>
                  <a:pt x="149367" y="111760"/>
                </a:lnTo>
                <a:lnTo>
                  <a:pt x="138551" y="120650"/>
                </a:lnTo>
                <a:lnTo>
                  <a:pt x="128269" y="130810"/>
                </a:lnTo>
                <a:lnTo>
                  <a:pt x="118631" y="140970"/>
                </a:lnTo>
                <a:lnTo>
                  <a:pt x="109743" y="152400"/>
                </a:lnTo>
                <a:lnTo>
                  <a:pt x="124417" y="152400"/>
                </a:lnTo>
                <a:lnTo>
                  <a:pt x="126339" y="149860"/>
                </a:lnTo>
                <a:lnTo>
                  <a:pt x="136842" y="138430"/>
                </a:lnTo>
                <a:lnTo>
                  <a:pt x="148179" y="128270"/>
                </a:lnTo>
                <a:lnTo>
                  <a:pt x="160289" y="118110"/>
                </a:lnTo>
                <a:lnTo>
                  <a:pt x="163718" y="115570"/>
                </a:lnTo>
                <a:lnTo>
                  <a:pt x="139334" y="58420"/>
                </a:lnTo>
                <a:lnTo>
                  <a:pt x="136286" y="50800"/>
                </a:lnTo>
                <a:lnTo>
                  <a:pt x="139842" y="43180"/>
                </a:lnTo>
                <a:lnTo>
                  <a:pt x="146700" y="39370"/>
                </a:lnTo>
                <a:lnTo>
                  <a:pt x="209438" y="12700"/>
                </a:lnTo>
                <a:lnTo>
                  <a:pt x="236599" y="12700"/>
                </a:lnTo>
                <a:lnTo>
                  <a:pt x="234549" y="8890"/>
                </a:lnTo>
                <a:lnTo>
                  <a:pt x="228996" y="5080"/>
                </a:lnTo>
                <a:lnTo>
                  <a:pt x="222396" y="1270"/>
                </a:lnTo>
                <a:lnTo>
                  <a:pt x="215153" y="0"/>
                </a:lnTo>
                <a:close/>
              </a:path>
              <a:path w="580389" h="577850">
                <a:moveTo>
                  <a:pt x="525922" y="125730"/>
                </a:moveTo>
                <a:lnTo>
                  <a:pt x="519445" y="125730"/>
                </a:lnTo>
                <a:lnTo>
                  <a:pt x="516270" y="127000"/>
                </a:lnTo>
                <a:lnTo>
                  <a:pt x="467121" y="148590"/>
                </a:lnTo>
                <a:lnTo>
                  <a:pt x="495906" y="148590"/>
                </a:lnTo>
                <a:lnTo>
                  <a:pt x="522366" y="137160"/>
                </a:lnTo>
                <a:lnTo>
                  <a:pt x="547314" y="137160"/>
                </a:lnTo>
                <a:lnTo>
                  <a:pt x="545657" y="134620"/>
                </a:lnTo>
                <a:lnTo>
                  <a:pt x="540003" y="129540"/>
                </a:lnTo>
                <a:lnTo>
                  <a:pt x="533278" y="127000"/>
                </a:lnTo>
                <a:lnTo>
                  <a:pt x="525922" y="125730"/>
                </a:lnTo>
                <a:close/>
              </a:path>
              <a:path w="580389" h="577850">
                <a:moveTo>
                  <a:pt x="236599" y="12700"/>
                </a:moveTo>
                <a:lnTo>
                  <a:pt x="220106" y="12700"/>
                </a:lnTo>
                <a:lnTo>
                  <a:pt x="225440" y="15240"/>
                </a:lnTo>
                <a:lnTo>
                  <a:pt x="227726" y="20320"/>
                </a:lnTo>
                <a:lnTo>
                  <a:pt x="252110" y="77470"/>
                </a:lnTo>
                <a:lnTo>
                  <a:pt x="256428" y="77470"/>
                </a:lnTo>
                <a:lnTo>
                  <a:pt x="273192" y="74930"/>
                </a:lnTo>
                <a:lnTo>
                  <a:pt x="281574" y="74930"/>
                </a:lnTo>
                <a:lnTo>
                  <a:pt x="289956" y="73660"/>
                </a:lnTo>
                <a:lnTo>
                  <a:pt x="324004" y="73660"/>
                </a:lnTo>
                <a:lnTo>
                  <a:pt x="327599" y="64770"/>
                </a:lnTo>
                <a:lnTo>
                  <a:pt x="259476" y="64770"/>
                </a:lnTo>
                <a:lnTo>
                  <a:pt x="238648" y="16510"/>
                </a:lnTo>
                <a:lnTo>
                  <a:pt x="236599" y="12700"/>
                </a:lnTo>
                <a:close/>
              </a:path>
              <a:path w="580389" h="577850">
                <a:moveTo>
                  <a:pt x="324004" y="73660"/>
                </a:moveTo>
                <a:lnTo>
                  <a:pt x="297191" y="73660"/>
                </a:lnTo>
                <a:lnTo>
                  <a:pt x="304403" y="74930"/>
                </a:lnTo>
                <a:lnTo>
                  <a:pt x="311566" y="74930"/>
                </a:lnTo>
                <a:lnTo>
                  <a:pt x="318658" y="76200"/>
                </a:lnTo>
                <a:lnTo>
                  <a:pt x="322976" y="76200"/>
                </a:lnTo>
                <a:lnTo>
                  <a:pt x="324004" y="73660"/>
                </a:lnTo>
                <a:close/>
              </a:path>
              <a:path w="580389" h="577850">
                <a:moveTo>
                  <a:pt x="309264" y="63500"/>
                </a:moveTo>
                <a:lnTo>
                  <a:pt x="266813" y="63500"/>
                </a:lnTo>
                <a:lnTo>
                  <a:pt x="259476" y="64770"/>
                </a:lnTo>
                <a:lnTo>
                  <a:pt x="316118" y="64770"/>
                </a:lnTo>
                <a:lnTo>
                  <a:pt x="309264" y="63500"/>
                </a:lnTo>
                <a:close/>
              </a:path>
              <a:path w="580389" h="577850">
                <a:moveTo>
                  <a:pt x="365521" y="0"/>
                </a:moveTo>
                <a:lnTo>
                  <a:pt x="351821" y="0"/>
                </a:lnTo>
                <a:lnTo>
                  <a:pt x="345138" y="3810"/>
                </a:lnTo>
                <a:lnTo>
                  <a:pt x="339597" y="8890"/>
                </a:lnTo>
                <a:lnTo>
                  <a:pt x="335676" y="15240"/>
                </a:lnTo>
                <a:lnTo>
                  <a:pt x="316118" y="64770"/>
                </a:lnTo>
                <a:lnTo>
                  <a:pt x="327599" y="64770"/>
                </a:lnTo>
                <a:lnTo>
                  <a:pt x="346090" y="19050"/>
                </a:lnTo>
                <a:lnTo>
                  <a:pt x="348376" y="13970"/>
                </a:lnTo>
                <a:lnTo>
                  <a:pt x="353710" y="10160"/>
                </a:lnTo>
                <a:lnTo>
                  <a:pt x="390970" y="10160"/>
                </a:lnTo>
                <a:lnTo>
                  <a:pt x="365521" y="0"/>
                </a:lnTo>
                <a:close/>
              </a:path>
              <a:path w="580389" h="577850">
                <a:moveTo>
                  <a:pt x="295652" y="62230"/>
                </a:moveTo>
                <a:lnTo>
                  <a:pt x="281533" y="62230"/>
                </a:lnTo>
                <a:lnTo>
                  <a:pt x="274161" y="63500"/>
                </a:lnTo>
                <a:lnTo>
                  <a:pt x="302434" y="63500"/>
                </a:lnTo>
                <a:lnTo>
                  <a:pt x="295652" y="62230"/>
                </a:lnTo>
                <a:close/>
              </a:path>
            </a:pathLst>
          </a:custGeom>
          <a:solidFill>
            <a:srgbClr val="EFEFE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1791287" y="1895855"/>
            <a:ext cx="276225" cy="294640"/>
            <a:chOff x="1791287" y="1895855"/>
            <a:chExt cx="276225" cy="294640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39467" y="1972055"/>
              <a:ext cx="198119" cy="14325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791287" y="1895855"/>
              <a:ext cx="276225" cy="294640"/>
            </a:xfrm>
            <a:custGeom>
              <a:avLst/>
              <a:gdLst/>
              <a:ahLst/>
              <a:cxnLst/>
              <a:rect l="l" t="t" r="r" b="b"/>
              <a:pathLst>
                <a:path w="276225" h="294639">
                  <a:moveTo>
                    <a:pt x="117903" y="0"/>
                  </a:moveTo>
                  <a:lnTo>
                    <a:pt x="80559" y="22359"/>
                  </a:lnTo>
                  <a:lnTo>
                    <a:pt x="49990" y="53546"/>
                  </a:lnTo>
                  <a:lnTo>
                    <a:pt x="25187" y="89652"/>
                  </a:lnTo>
                  <a:lnTo>
                    <a:pt x="7667" y="130175"/>
                  </a:lnTo>
                  <a:lnTo>
                    <a:pt x="6651" y="134619"/>
                  </a:lnTo>
                  <a:lnTo>
                    <a:pt x="5000" y="139064"/>
                  </a:lnTo>
                  <a:lnTo>
                    <a:pt x="2714" y="148970"/>
                  </a:lnTo>
                  <a:lnTo>
                    <a:pt x="2206" y="153416"/>
                  </a:lnTo>
                  <a:lnTo>
                    <a:pt x="1063" y="158369"/>
                  </a:lnTo>
                  <a:lnTo>
                    <a:pt x="394" y="165881"/>
                  </a:lnTo>
                  <a:lnTo>
                    <a:pt x="0" y="173418"/>
                  </a:lnTo>
                  <a:lnTo>
                    <a:pt x="9" y="181050"/>
                  </a:lnTo>
                  <a:lnTo>
                    <a:pt x="11830" y="224835"/>
                  </a:lnTo>
                  <a:lnTo>
                    <a:pt x="46577" y="264477"/>
                  </a:lnTo>
                  <a:lnTo>
                    <a:pt x="86105" y="286099"/>
                  </a:lnTo>
                  <a:lnTo>
                    <a:pt x="130603" y="294131"/>
                  </a:lnTo>
                  <a:lnTo>
                    <a:pt x="145825" y="293219"/>
                  </a:lnTo>
                  <a:lnTo>
                    <a:pt x="189277" y="280288"/>
                  </a:lnTo>
                  <a:lnTo>
                    <a:pt x="226335" y="254500"/>
                  </a:lnTo>
                  <a:lnTo>
                    <a:pt x="254349" y="219424"/>
                  </a:lnTo>
                  <a:lnTo>
                    <a:pt x="271144" y="177696"/>
                  </a:lnTo>
                  <a:lnTo>
                    <a:pt x="276145" y="133476"/>
                  </a:lnTo>
                  <a:lnTo>
                    <a:pt x="275768" y="118254"/>
                  </a:lnTo>
                  <a:lnTo>
                    <a:pt x="264588" y="74802"/>
                  </a:lnTo>
                  <a:lnTo>
                    <a:pt x="238478" y="38244"/>
                  </a:lnTo>
                  <a:lnTo>
                    <a:pt x="210867" y="21589"/>
                  </a:lnTo>
                  <a:lnTo>
                    <a:pt x="208708" y="19938"/>
                  </a:lnTo>
                  <a:lnTo>
                    <a:pt x="191055" y="16001"/>
                  </a:lnTo>
                  <a:lnTo>
                    <a:pt x="183435" y="15367"/>
                  </a:lnTo>
                  <a:lnTo>
                    <a:pt x="169338" y="15493"/>
                  </a:lnTo>
                  <a:lnTo>
                    <a:pt x="126136" y="24066"/>
                  </a:lnTo>
                  <a:lnTo>
                    <a:pt x="87280" y="43894"/>
                  </a:lnTo>
                  <a:lnTo>
                    <a:pt x="66341" y="64262"/>
                  </a:lnTo>
                  <a:lnTo>
                    <a:pt x="76854" y="54508"/>
                  </a:lnTo>
                  <a:lnTo>
                    <a:pt x="88344" y="46053"/>
                  </a:lnTo>
                  <a:lnTo>
                    <a:pt x="127404" y="28779"/>
                  </a:lnTo>
                  <a:lnTo>
                    <a:pt x="169338" y="22225"/>
                  </a:lnTo>
                  <a:lnTo>
                    <a:pt x="176093" y="22419"/>
                  </a:lnTo>
                  <a:lnTo>
                    <a:pt x="205406" y="28320"/>
                  </a:lnTo>
                  <a:lnTo>
                    <a:pt x="207565" y="28829"/>
                  </a:lnTo>
                  <a:lnTo>
                    <a:pt x="215820" y="33274"/>
                  </a:lnTo>
                  <a:lnTo>
                    <a:pt x="217471" y="34417"/>
                  </a:lnTo>
                  <a:lnTo>
                    <a:pt x="219757" y="35432"/>
                  </a:lnTo>
                  <a:lnTo>
                    <a:pt x="221408" y="37083"/>
                  </a:lnTo>
                  <a:lnTo>
                    <a:pt x="231981" y="45493"/>
                  </a:lnTo>
                  <a:lnTo>
                    <a:pt x="241125" y="55499"/>
                  </a:lnTo>
                  <a:lnTo>
                    <a:pt x="259177" y="92311"/>
                  </a:lnTo>
                  <a:lnTo>
                    <a:pt x="264588" y="133476"/>
                  </a:lnTo>
                  <a:lnTo>
                    <a:pt x="263663" y="147175"/>
                  </a:lnTo>
                  <a:lnTo>
                    <a:pt x="254555" y="187198"/>
                  </a:lnTo>
                  <a:lnTo>
                    <a:pt x="226583" y="234251"/>
                  </a:lnTo>
                  <a:lnTo>
                    <a:pt x="183181" y="267588"/>
                  </a:lnTo>
                  <a:lnTo>
                    <a:pt x="144212" y="279251"/>
                  </a:lnTo>
                  <a:lnTo>
                    <a:pt x="130603" y="280288"/>
                  </a:lnTo>
                  <a:lnTo>
                    <a:pt x="117012" y="279473"/>
                  </a:lnTo>
                  <a:lnTo>
                    <a:pt x="78025" y="268096"/>
                  </a:lnTo>
                  <a:lnTo>
                    <a:pt x="43967" y="245308"/>
                  </a:lnTo>
                  <a:lnTo>
                    <a:pt x="19351" y="212725"/>
                  </a:lnTo>
                  <a:lnTo>
                    <a:pt x="10566" y="173196"/>
                  </a:lnTo>
                  <a:lnTo>
                    <a:pt x="11429" y="159384"/>
                  </a:lnTo>
                  <a:lnTo>
                    <a:pt x="21316" y="118752"/>
                  </a:lnTo>
                  <a:lnTo>
                    <a:pt x="38782" y="80391"/>
                  </a:lnTo>
                  <a:lnTo>
                    <a:pt x="72056" y="34147"/>
                  </a:lnTo>
                  <a:lnTo>
                    <a:pt x="93360" y="15114"/>
                  </a:lnTo>
                  <a:lnTo>
                    <a:pt x="117903" y="0"/>
                  </a:lnTo>
                  <a:close/>
                </a:path>
              </a:pathLst>
            </a:custGeom>
            <a:solidFill>
              <a:srgbClr val="1818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37972" y="2240279"/>
            <a:ext cx="2570476" cy="2366695"/>
          </a:xfrm>
          <a:prstGeom prst="rect">
            <a:avLst/>
          </a:prstGeom>
        </p:spPr>
      </p:pic>
      <p:sp>
        <p:nvSpPr>
          <p:cNvPr id="12" name="object 12"/>
          <p:cNvSpPr/>
          <p:nvPr/>
        </p:nvSpPr>
        <p:spPr>
          <a:xfrm>
            <a:off x="3681221" y="3252978"/>
            <a:ext cx="4740910" cy="0"/>
          </a:xfrm>
          <a:custGeom>
            <a:avLst/>
            <a:gdLst/>
            <a:ahLst/>
            <a:cxnLst/>
            <a:rect l="l" t="t" r="r" b="b"/>
            <a:pathLst>
              <a:path w="4740909">
                <a:moveTo>
                  <a:pt x="0" y="0"/>
                </a:moveTo>
                <a:lnTo>
                  <a:pt x="4740656" y="0"/>
                </a:lnTo>
              </a:path>
            </a:pathLst>
          </a:custGeom>
          <a:ln w="19050">
            <a:solidFill>
              <a:srgbClr val="1818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681221" y="3348990"/>
            <a:ext cx="4747895" cy="0"/>
          </a:xfrm>
          <a:custGeom>
            <a:avLst/>
            <a:gdLst/>
            <a:ahLst/>
            <a:cxnLst/>
            <a:rect l="l" t="t" r="r" b="b"/>
            <a:pathLst>
              <a:path w="4747895">
                <a:moveTo>
                  <a:pt x="0" y="0"/>
                </a:moveTo>
                <a:lnTo>
                  <a:pt x="4747768" y="0"/>
                </a:lnTo>
              </a:path>
            </a:pathLst>
          </a:custGeom>
          <a:ln w="19050">
            <a:solidFill>
              <a:srgbClr val="E9A1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35619" y="821436"/>
            <a:ext cx="2953385" cy="4322445"/>
            <a:chOff x="535619" y="821436"/>
            <a:chExt cx="2953385" cy="4322445"/>
          </a:xfrm>
        </p:grpSpPr>
        <p:sp>
          <p:nvSpPr>
            <p:cNvPr id="3" name="object 3"/>
            <p:cNvSpPr/>
            <p:nvPr/>
          </p:nvSpPr>
          <p:spPr>
            <a:xfrm>
              <a:off x="714756" y="821435"/>
              <a:ext cx="2773680" cy="3469004"/>
            </a:xfrm>
            <a:custGeom>
              <a:avLst/>
              <a:gdLst/>
              <a:ahLst/>
              <a:cxnLst/>
              <a:rect l="l" t="t" r="r" b="b"/>
              <a:pathLst>
                <a:path w="2773679" h="3469004">
                  <a:moveTo>
                    <a:pt x="2773680" y="0"/>
                  </a:moveTo>
                  <a:lnTo>
                    <a:pt x="0" y="0"/>
                  </a:lnTo>
                  <a:lnTo>
                    <a:pt x="0" y="370344"/>
                  </a:lnTo>
                  <a:lnTo>
                    <a:pt x="0" y="3468624"/>
                  </a:lnTo>
                  <a:lnTo>
                    <a:pt x="2773680" y="3468624"/>
                  </a:lnTo>
                  <a:lnTo>
                    <a:pt x="2773680" y="370344"/>
                  </a:lnTo>
                  <a:lnTo>
                    <a:pt x="2773680" y="0"/>
                  </a:lnTo>
                  <a:close/>
                </a:path>
              </a:pathLst>
            </a:custGeom>
            <a:solidFill>
              <a:srgbClr val="ED6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14755" y="1191768"/>
              <a:ext cx="2428240" cy="3406140"/>
            </a:xfrm>
            <a:custGeom>
              <a:avLst/>
              <a:gdLst/>
              <a:ahLst/>
              <a:cxnLst/>
              <a:rect l="l" t="t" r="r" b="b"/>
              <a:pathLst>
                <a:path w="2428240" h="3406140">
                  <a:moveTo>
                    <a:pt x="2427732" y="0"/>
                  </a:moveTo>
                  <a:lnTo>
                    <a:pt x="0" y="0"/>
                  </a:lnTo>
                  <a:lnTo>
                    <a:pt x="0" y="3406140"/>
                  </a:lnTo>
                  <a:lnTo>
                    <a:pt x="2427732" y="3406140"/>
                  </a:lnTo>
                  <a:lnTo>
                    <a:pt x="2427732" y="0"/>
                  </a:lnTo>
                  <a:close/>
                </a:path>
              </a:pathLst>
            </a:custGeom>
            <a:solidFill>
              <a:srgbClr val="E9A1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13304" y="3890771"/>
              <a:ext cx="198119" cy="14478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836676" y="3422903"/>
              <a:ext cx="2204720" cy="687705"/>
            </a:xfrm>
            <a:custGeom>
              <a:avLst/>
              <a:gdLst/>
              <a:ahLst/>
              <a:cxnLst/>
              <a:rect l="l" t="t" r="r" b="b"/>
              <a:pathLst>
                <a:path w="2204720" h="687704">
                  <a:moveTo>
                    <a:pt x="359664" y="258191"/>
                  </a:moveTo>
                  <a:lnTo>
                    <a:pt x="257695" y="0"/>
                  </a:lnTo>
                  <a:lnTo>
                    <a:pt x="0" y="101981"/>
                  </a:lnTo>
                  <a:lnTo>
                    <a:pt x="101968" y="359664"/>
                  </a:lnTo>
                  <a:lnTo>
                    <a:pt x="359664" y="258191"/>
                  </a:lnTo>
                  <a:close/>
                </a:path>
                <a:path w="2204720" h="687704">
                  <a:moveTo>
                    <a:pt x="2204593" y="525868"/>
                  </a:moveTo>
                  <a:lnTo>
                    <a:pt x="2198408" y="480936"/>
                  </a:lnTo>
                  <a:lnTo>
                    <a:pt x="2177440" y="440905"/>
                  </a:lnTo>
                  <a:lnTo>
                    <a:pt x="2141601" y="414020"/>
                  </a:lnTo>
                  <a:lnTo>
                    <a:pt x="2139315" y="413385"/>
                  </a:lnTo>
                  <a:lnTo>
                    <a:pt x="2137156" y="411734"/>
                  </a:lnTo>
                  <a:lnTo>
                    <a:pt x="2119503" y="407797"/>
                  </a:lnTo>
                  <a:lnTo>
                    <a:pt x="2111883" y="407035"/>
                  </a:lnTo>
                  <a:lnTo>
                    <a:pt x="2097786" y="407289"/>
                  </a:lnTo>
                  <a:lnTo>
                    <a:pt x="2054580" y="415861"/>
                  </a:lnTo>
                  <a:lnTo>
                    <a:pt x="2015718" y="435813"/>
                  </a:lnTo>
                  <a:lnTo>
                    <a:pt x="1994789" y="456260"/>
                  </a:lnTo>
                  <a:lnTo>
                    <a:pt x="2005291" y="446468"/>
                  </a:lnTo>
                  <a:lnTo>
                    <a:pt x="2016785" y="437972"/>
                  </a:lnTo>
                  <a:lnTo>
                    <a:pt x="2055850" y="420636"/>
                  </a:lnTo>
                  <a:lnTo>
                    <a:pt x="2097786" y="414020"/>
                  </a:lnTo>
                  <a:lnTo>
                    <a:pt x="2104529" y="414223"/>
                  </a:lnTo>
                  <a:lnTo>
                    <a:pt x="2133854" y="420116"/>
                  </a:lnTo>
                  <a:lnTo>
                    <a:pt x="2136013" y="420624"/>
                  </a:lnTo>
                  <a:lnTo>
                    <a:pt x="2144268" y="425069"/>
                  </a:lnTo>
                  <a:lnTo>
                    <a:pt x="2145919" y="426212"/>
                  </a:lnTo>
                  <a:lnTo>
                    <a:pt x="2148205" y="427355"/>
                  </a:lnTo>
                  <a:lnTo>
                    <a:pt x="2149856" y="429006"/>
                  </a:lnTo>
                  <a:lnTo>
                    <a:pt x="2160422" y="437426"/>
                  </a:lnTo>
                  <a:lnTo>
                    <a:pt x="2169566" y="447459"/>
                  </a:lnTo>
                  <a:lnTo>
                    <a:pt x="2187613" y="484454"/>
                  </a:lnTo>
                  <a:lnTo>
                    <a:pt x="2193036" y="525868"/>
                  </a:lnTo>
                  <a:lnTo>
                    <a:pt x="2192109" y="539635"/>
                  </a:lnTo>
                  <a:lnTo>
                    <a:pt x="2183003" y="579856"/>
                  </a:lnTo>
                  <a:lnTo>
                    <a:pt x="2155025" y="627126"/>
                  </a:lnTo>
                  <a:lnTo>
                    <a:pt x="2111629" y="660590"/>
                  </a:lnTo>
                  <a:lnTo>
                    <a:pt x="2072652" y="672338"/>
                  </a:lnTo>
                  <a:lnTo>
                    <a:pt x="2059051" y="673392"/>
                  </a:lnTo>
                  <a:lnTo>
                    <a:pt x="2045449" y="672579"/>
                  </a:lnTo>
                  <a:lnTo>
                    <a:pt x="2006473" y="661136"/>
                  </a:lnTo>
                  <a:lnTo>
                    <a:pt x="1972411" y="638213"/>
                  </a:lnTo>
                  <a:lnTo>
                    <a:pt x="1947799" y="605459"/>
                  </a:lnTo>
                  <a:lnTo>
                    <a:pt x="1939010" y="565772"/>
                  </a:lnTo>
                  <a:lnTo>
                    <a:pt x="1939874" y="551891"/>
                  </a:lnTo>
                  <a:lnTo>
                    <a:pt x="1949754" y="511086"/>
                  </a:lnTo>
                  <a:lnTo>
                    <a:pt x="1967230" y="472427"/>
                  </a:lnTo>
                  <a:lnTo>
                    <a:pt x="2000504" y="426008"/>
                  </a:lnTo>
                  <a:lnTo>
                    <a:pt x="2046351" y="391668"/>
                  </a:lnTo>
                  <a:lnTo>
                    <a:pt x="2033054" y="398030"/>
                  </a:lnTo>
                  <a:lnTo>
                    <a:pt x="1998218" y="423926"/>
                  </a:lnTo>
                  <a:lnTo>
                    <a:pt x="1969427" y="457098"/>
                  </a:lnTo>
                  <a:lnTo>
                    <a:pt x="1946948" y="494969"/>
                  </a:lnTo>
                  <a:lnTo>
                    <a:pt x="1935099" y="526973"/>
                  </a:lnTo>
                  <a:lnTo>
                    <a:pt x="1933448" y="531444"/>
                  </a:lnTo>
                  <a:lnTo>
                    <a:pt x="1931162" y="541451"/>
                  </a:lnTo>
                  <a:lnTo>
                    <a:pt x="1930654" y="545896"/>
                  </a:lnTo>
                  <a:lnTo>
                    <a:pt x="1929511" y="550913"/>
                  </a:lnTo>
                  <a:lnTo>
                    <a:pt x="1928837" y="558444"/>
                  </a:lnTo>
                  <a:lnTo>
                    <a:pt x="1928444" y="566026"/>
                  </a:lnTo>
                  <a:lnTo>
                    <a:pt x="1928456" y="573709"/>
                  </a:lnTo>
                  <a:lnTo>
                    <a:pt x="1936750" y="611035"/>
                  </a:lnTo>
                  <a:lnTo>
                    <a:pt x="1963597" y="647712"/>
                  </a:lnTo>
                  <a:lnTo>
                    <a:pt x="2000377" y="673392"/>
                  </a:lnTo>
                  <a:lnTo>
                    <a:pt x="2043938" y="686422"/>
                  </a:lnTo>
                  <a:lnTo>
                    <a:pt x="2059051" y="687324"/>
                  </a:lnTo>
                  <a:lnTo>
                    <a:pt x="2074265" y="686409"/>
                  </a:lnTo>
                  <a:lnTo>
                    <a:pt x="2117725" y="673392"/>
                  </a:lnTo>
                  <a:lnTo>
                    <a:pt x="2154771" y="647471"/>
                  </a:lnTo>
                  <a:lnTo>
                    <a:pt x="2182787" y="612228"/>
                  </a:lnTo>
                  <a:lnTo>
                    <a:pt x="2199589" y="570255"/>
                  </a:lnTo>
                  <a:lnTo>
                    <a:pt x="2204339" y="540804"/>
                  </a:lnTo>
                  <a:lnTo>
                    <a:pt x="2204593" y="525868"/>
                  </a:lnTo>
                  <a:close/>
                </a:path>
              </a:pathLst>
            </a:custGeom>
            <a:solidFill>
              <a:srgbClr val="1818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26033" y="3412236"/>
              <a:ext cx="349250" cy="349250"/>
            </a:xfrm>
            <a:custGeom>
              <a:avLst/>
              <a:gdLst/>
              <a:ahLst/>
              <a:cxnLst/>
              <a:rect l="l" t="t" r="r" b="b"/>
              <a:pathLst>
                <a:path w="349250" h="349250">
                  <a:moveTo>
                    <a:pt x="263245" y="0"/>
                  </a:moveTo>
                  <a:lnTo>
                    <a:pt x="0" y="85725"/>
                  </a:lnTo>
                  <a:lnTo>
                    <a:pt x="86271" y="348995"/>
                  </a:lnTo>
                  <a:lnTo>
                    <a:pt x="348970" y="262763"/>
                  </a:lnTo>
                  <a:lnTo>
                    <a:pt x="263245" y="0"/>
                  </a:lnTo>
                  <a:close/>
                </a:path>
              </a:pathLst>
            </a:custGeom>
            <a:solidFill>
              <a:srgbClr val="EFEF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97661" y="3476243"/>
              <a:ext cx="195046" cy="210312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535609" y="920495"/>
              <a:ext cx="788035" cy="788035"/>
            </a:xfrm>
            <a:custGeom>
              <a:avLst/>
              <a:gdLst/>
              <a:ahLst/>
              <a:cxnLst/>
              <a:rect l="l" t="t" r="r" b="b"/>
              <a:pathLst>
                <a:path w="788035" h="788035">
                  <a:moveTo>
                    <a:pt x="171958" y="492760"/>
                  </a:moveTo>
                  <a:lnTo>
                    <a:pt x="170345" y="485013"/>
                  </a:lnTo>
                  <a:lnTo>
                    <a:pt x="167132" y="477266"/>
                  </a:lnTo>
                  <a:lnTo>
                    <a:pt x="159981" y="472440"/>
                  </a:lnTo>
                  <a:lnTo>
                    <a:pt x="152285" y="472440"/>
                  </a:lnTo>
                  <a:lnTo>
                    <a:pt x="149860" y="472440"/>
                  </a:lnTo>
                  <a:lnTo>
                    <a:pt x="112776" y="487680"/>
                  </a:lnTo>
                  <a:lnTo>
                    <a:pt x="100977" y="505421"/>
                  </a:lnTo>
                  <a:lnTo>
                    <a:pt x="102603" y="513080"/>
                  </a:lnTo>
                  <a:lnTo>
                    <a:pt x="105816" y="520954"/>
                  </a:lnTo>
                  <a:lnTo>
                    <a:pt x="112928" y="525780"/>
                  </a:lnTo>
                  <a:lnTo>
                    <a:pt x="123050" y="525780"/>
                  </a:lnTo>
                  <a:lnTo>
                    <a:pt x="125577" y="525272"/>
                  </a:lnTo>
                  <a:lnTo>
                    <a:pt x="160172" y="510540"/>
                  </a:lnTo>
                  <a:lnTo>
                    <a:pt x="166636" y="506234"/>
                  </a:lnTo>
                  <a:lnTo>
                    <a:pt x="170649" y="500062"/>
                  </a:lnTo>
                  <a:lnTo>
                    <a:pt x="171958" y="492760"/>
                  </a:lnTo>
                  <a:close/>
                </a:path>
                <a:path w="788035" h="788035">
                  <a:moveTo>
                    <a:pt x="173278" y="293751"/>
                  </a:moveTo>
                  <a:lnTo>
                    <a:pt x="126441" y="261239"/>
                  </a:lnTo>
                  <a:lnTo>
                    <a:pt x="123647" y="260604"/>
                  </a:lnTo>
                  <a:lnTo>
                    <a:pt x="120942" y="260604"/>
                  </a:lnTo>
                  <a:lnTo>
                    <a:pt x="113144" y="260604"/>
                  </a:lnTo>
                  <a:lnTo>
                    <a:pt x="105778" y="264922"/>
                  </a:lnTo>
                  <a:lnTo>
                    <a:pt x="102641" y="272542"/>
                  </a:lnTo>
                  <a:lnTo>
                    <a:pt x="101130" y="280428"/>
                  </a:lnTo>
                  <a:lnTo>
                    <a:pt x="102730" y="288061"/>
                  </a:lnTo>
                  <a:lnTo>
                    <a:pt x="145326" y="312801"/>
                  </a:lnTo>
                  <a:lnTo>
                    <a:pt x="150088" y="313944"/>
                  </a:lnTo>
                  <a:lnTo>
                    <a:pt x="160591" y="313944"/>
                  </a:lnTo>
                  <a:lnTo>
                    <a:pt x="168490" y="309626"/>
                  </a:lnTo>
                  <a:lnTo>
                    <a:pt x="171780" y="301625"/>
                  </a:lnTo>
                  <a:lnTo>
                    <a:pt x="173278" y="293751"/>
                  </a:lnTo>
                  <a:close/>
                </a:path>
                <a:path w="788035" h="788035">
                  <a:moveTo>
                    <a:pt x="313461" y="634187"/>
                  </a:moveTo>
                  <a:lnTo>
                    <a:pt x="296011" y="614172"/>
                  </a:lnTo>
                  <a:lnTo>
                    <a:pt x="293535" y="614172"/>
                  </a:lnTo>
                  <a:lnTo>
                    <a:pt x="285915" y="614172"/>
                  </a:lnTo>
                  <a:lnTo>
                    <a:pt x="278206" y="618744"/>
                  </a:lnTo>
                  <a:lnTo>
                    <a:pt x="274929" y="625856"/>
                  </a:lnTo>
                  <a:lnTo>
                    <a:pt x="261175" y="657987"/>
                  </a:lnTo>
                  <a:lnTo>
                    <a:pt x="259651" y="665784"/>
                  </a:lnTo>
                  <a:lnTo>
                    <a:pt x="261264" y="673328"/>
                  </a:lnTo>
                  <a:lnTo>
                    <a:pt x="265633" y="679780"/>
                  </a:lnTo>
                  <a:lnTo>
                    <a:pt x="272364" y="684276"/>
                  </a:lnTo>
                  <a:lnTo>
                    <a:pt x="274840" y="685292"/>
                  </a:lnTo>
                  <a:lnTo>
                    <a:pt x="277393" y="685800"/>
                  </a:lnTo>
                  <a:lnTo>
                    <a:pt x="287705" y="685800"/>
                  </a:lnTo>
                  <a:lnTo>
                    <a:pt x="294932" y="680974"/>
                  </a:lnTo>
                  <a:lnTo>
                    <a:pt x="298196" y="673227"/>
                  </a:lnTo>
                  <a:lnTo>
                    <a:pt x="311950" y="641985"/>
                  </a:lnTo>
                  <a:lnTo>
                    <a:pt x="313461" y="634187"/>
                  </a:lnTo>
                  <a:close/>
                </a:path>
                <a:path w="788035" h="788035">
                  <a:moveTo>
                    <a:pt x="314985" y="152209"/>
                  </a:moveTo>
                  <a:lnTo>
                    <a:pt x="313474" y="144399"/>
                  </a:lnTo>
                  <a:lnTo>
                    <a:pt x="299732" y="113157"/>
                  </a:lnTo>
                  <a:lnTo>
                    <a:pt x="296468" y="105410"/>
                  </a:lnTo>
                  <a:lnTo>
                    <a:pt x="289204" y="100584"/>
                  </a:lnTo>
                  <a:lnTo>
                    <a:pt x="281381" y="100584"/>
                  </a:lnTo>
                  <a:lnTo>
                    <a:pt x="278904" y="100584"/>
                  </a:lnTo>
                  <a:lnTo>
                    <a:pt x="261226" y="120548"/>
                  </a:lnTo>
                  <a:lnTo>
                    <a:pt x="262750" y="128397"/>
                  </a:lnTo>
                  <a:lnTo>
                    <a:pt x="278904" y="167386"/>
                  </a:lnTo>
                  <a:lnTo>
                    <a:pt x="286613" y="172212"/>
                  </a:lnTo>
                  <a:lnTo>
                    <a:pt x="297256" y="172212"/>
                  </a:lnTo>
                  <a:lnTo>
                    <a:pt x="299834" y="171704"/>
                  </a:lnTo>
                  <a:lnTo>
                    <a:pt x="302298" y="170688"/>
                  </a:lnTo>
                  <a:lnTo>
                    <a:pt x="309003" y="166243"/>
                  </a:lnTo>
                  <a:lnTo>
                    <a:pt x="313372" y="159791"/>
                  </a:lnTo>
                  <a:lnTo>
                    <a:pt x="314985" y="152209"/>
                  </a:lnTo>
                  <a:close/>
                </a:path>
                <a:path w="788035" h="788035">
                  <a:moveTo>
                    <a:pt x="383362" y="351282"/>
                  </a:moveTo>
                  <a:lnTo>
                    <a:pt x="381660" y="347853"/>
                  </a:lnTo>
                  <a:lnTo>
                    <a:pt x="318312" y="194564"/>
                  </a:lnTo>
                  <a:lnTo>
                    <a:pt x="317677" y="192151"/>
                  </a:lnTo>
                  <a:lnTo>
                    <a:pt x="315252" y="190500"/>
                  </a:lnTo>
                  <a:lnTo>
                    <a:pt x="313016" y="190500"/>
                  </a:lnTo>
                  <a:lnTo>
                    <a:pt x="312191" y="190500"/>
                  </a:lnTo>
                  <a:lnTo>
                    <a:pt x="310730" y="191135"/>
                  </a:lnTo>
                  <a:lnTo>
                    <a:pt x="307340" y="192024"/>
                  </a:lnTo>
                  <a:lnTo>
                    <a:pt x="305638" y="195453"/>
                  </a:lnTo>
                  <a:lnTo>
                    <a:pt x="307340" y="198882"/>
                  </a:lnTo>
                  <a:lnTo>
                    <a:pt x="370687" y="353060"/>
                  </a:lnTo>
                  <a:lnTo>
                    <a:pt x="371373" y="355092"/>
                  </a:lnTo>
                  <a:lnTo>
                    <a:pt x="374332" y="356616"/>
                  </a:lnTo>
                  <a:lnTo>
                    <a:pt x="378269" y="356362"/>
                  </a:lnTo>
                  <a:lnTo>
                    <a:pt x="381660" y="354711"/>
                  </a:lnTo>
                  <a:lnTo>
                    <a:pt x="383362" y="351282"/>
                  </a:lnTo>
                  <a:close/>
                </a:path>
                <a:path w="788035" h="788035">
                  <a:moveTo>
                    <a:pt x="426542" y="398221"/>
                  </a:moveTo>
                  <a:lnTo>
                    <a:pt x="403936" y="362648"/>
                  </a:lnTo>
                  <a:lnTo>
                    <a:pt x="394665" y="361188"/>
                  </a:lnTo>
                  <a:lnTo>
                    <a:pt x="390359" y="361188"/>
                  </a:lnTo>
                  <a:lnTo>
                    <a:pt x="385953" y="362077"/>
                  </a:lnTo>
                  <a:lnTo>
                    <a:pt x="381685" y="364109"/>
                  </a:lnTo>
                  <a:lnTo>
                    <a:pt x="366331" y="376453"/>
                  </a:lnTo>
                  <a:lnTo>
                    <a:pt x="361226" y="393814"/>
                  </a:lnTo>
                  <a:lnTo>
                    <a:pt x="366331" y="411353"/>
                  </a:lnTo>
                  <a:lnTo>
                    <a:pt x="381685" y="424180"/>
                  </a:lnTo>
                  <a:lnTo>
                    <a:pt x="385851" y="425831"/>
                  </a:lnTo>
                  <a:lnTo>
                    <a:pt x="390017" y="426720"/>
                  </a:lnTo>
                  <a:lnTo>
                    <a:pt x="394030" y="426720"/>
                  </a:lnTo>
                  <a:lnTo>
                    <a:pt x="409206" y="422833"/>
                  </a:lnTo>
                  <a:lnTo>
                    <a:pt x="420776" y="412597"/>
                  </a:lnTo>
                  <a:lnTo>
                    <a:pt x="426542" y="398221"/>
                  </a:lnTo>
                  <a:close/>
                </a:path>
                <a:path w="788035" h="788035">
                  <a:moveTo>
                    <a:pt x="525830" y="666318"/>
                  </a:moveTo>
                  <a:lnTo>
                    <a:pt x="524713" y="659130"/>
                  </a:lnTo>
                  <a:lnTo>
                    <a:pt x="507936" y="619887"/>
                  </a:lnTo>
                  <a:lnTo>
                    <a:pt x="500608" y="615696"/>
                  </a:lnTo>
                  <a:lnTo>
                    <a:pt x="493217" y="615696"/>
                  </a:lnTo>
                  <a:lnTo>
                    <a:pt x="490626" y="615696"/>
                  </a:lnTo>
                  <a:lnTo>
                    <a:pt x="472986" y="634822"/>
                  </a:lnTo>
                  <a:lnTo>
                    <a:pt x="474484" y="642366"/>
                  </a:lnTo>
                  <a:lnTo>
                    <a:pt x="487248" y="674116"/>
                  </a:lnTo>
                  <a:lnTo>
                    <a:pt x="490435" y="681609"/>
                  </a:lnTo>
                  <a:lnTo>
                    <a:pt x="497763" y="685800"/>
                  </a:lnTo>
                  <a:lnTo>
                    <a:pt x="508241" y="685800"/>
                  </a:lnTo>
                  <a:lnTo>
                    <a:pt x="510971" y="685292"/>
                  </a:lnTo>
                  <a:lnTo>
                    <a:pt x="513664" y="684149"/>
                  </a:lnTo>
                  <a:lnTo>
                    <a:pt x="520153" y="679767"/>
                  </a:lnTo>
                  <a:lnTo>
                    <a:pt x="524268" y="673506"/>
                  </a:lnTo>
                  <a:lnTo>
                    <a:pt x="525830" y="666318"/>
                  </a:lnTo>
                  <a:close/>
                </a:path>
                <a:path w="788035" h="788035">
                  <a:moveTo>
                    <a:pt x="527392" y="122199"/>
                  </a:moveTo>
                  <a:lnTo>
                    <a:pt x="509752" y="102108"/>
                  </a:lnTo>
                  <a:lnTo>
                    <a:pt x="507022" y="102108"/>
                  </a:lnTo>
                  <a:lnTo>
                    <a:pt x="499287" y="102108"/>
                  </a:lnTo>
                  <a:lnTo>
                    <a:pt x="491959" y="106426"/>
                  </a:lnTo>
                  <a:lnTo>
                    <a:pt x="488823" y="113919"/>
                  </a:lnTo>
                  <a:lnTo>
                    <a:pt x="476059" y="146050"/>
                  </a:lnTo>
                  <a:lnTo>
                    <a:pt x="474421" y="153822"/>
                  </a:lnTo>
                  <a:lnTo>
                    <a:pt x="475742" y="161328"/>
                  </a:lnTo>
                  <a:lnTo>
                    <a:pt x="479767" y="167741"/>
                  </a:lnTo>
                  <a:lnTo>
                    <a:pt x="486283" y="172212"/>
                  </a:lnTo>
                  <a:lnTo>
                    <a:pt x="488721" y="173228"/>
                  </a:lnTo>
                  <a:lnTo>
                    <a:pt x="491274" y="173736"/>
                  </a:lnTo>
                  <a:lnTo>
                    <a:pt x="501738" y="173736"/>
                  </a:lnTo>
                  <a:lnTo>
                    <a:pt x="509422" y="168910"/>
                  </a:lnTo>
                  <a:lnTo>
                    <a:pt x="512648" y="161163"/>
                  </a:lnTo>
                  <a:lnTo>
                    <a:pt x="526237" y="129921"/>
                  </a:lnTo>
                  <a:lnTo>
                    <a:pt x="527392" y="122199"/>
                  </a:lnTo>
                  <a:close/>
                </a:path>
                <a:path w="788035" h="788035">
                  <a:moveTo>
                    <a:pt x="549478" y="333629"/>
                  </a:moveTo>
                  <a:lnTo>
                    <a:pt x="547776" y="330200"/>
                  </a:lnTo>
                  <a:lnTo>
                    <a:pt x="547141" y="327787"/>
                  </a:lnTo>
                  <a:lnTo>
                    <a:pt x="544715" y="326136"/>
                  </a:lnTo>
                  <a:lnTo>
                    <a:pt x="542480" y="326136"/>
                  </a:lnTo>
                  <a:lnTo>
                    <a:pt x="541655" y="326136"/>
                  </a:lnTo>
                  <a:lnTo>
                    <a:pt x="438759" y="368427"/>
                  </a:lnTo>
                  <a:lnTo>
                    <a:pt x="435356" y="370205"/>
                  </a:lnTo>
                  <a:lnTo>
                    <a:pt x="433654" y="373507"/>
                  </a:lnTo>
                  <a:lnTo>
                    <a:pt x="435356" y="376936"/>
                  </a:lnTo>
                  <a:lnTo>
                    <a:pt x="435991" y="379476"/>
                  </a:lnTo>
                  <a:lnTo>
                    <a:pt x="438416" y="381000"/>
                  </a:lnTo>
                  <a:lnTo>
                    <a:pt x="441477" y="381000"/>
                  </a:lnTo>
                  <a:lnTo>
                    <a:pt x="544372" y="338709"/>
                  </a:lnTo>
                  <a:lnTo>
                    <a:pt x="547776" y="337058"/>
                  </a:lnTo>
                  <a:lnTo>
                    <a:pt x="549478" y="333629"/>
                  </a:lnTo>
                  <a:close/>
                </a:path>
                <a:path w="788035" h="788035">
                  <a:moveTo>
                    <a:pt x="685419" y="507111"/>
                  </a:moveTo>
                  <a:lnTo>
                    <a:pt x="683920" y="499478"/>
                  </a:lnTo>
                  <a:lnTo>
                    <a:pt x="679919" y="492975"/>
                  </a:lnTo>
                  <a:lnTo>
                    <a:pt x="673874" y="488442"/>
                  </a:lnTo>
                  <a:lnTo>
                    <a:pt x="642073" y="475615"/>
                  </a:lnTo>
                  <a:lnTo>
                    <a:pt x="639483" y="474472"/>
                  </a:lnTo>
                  <a:lnTo>
                    <a:pt x="636739" y="473964"/>
                  </a:lnTo>
                  <a:lnTo>
                    <a:pt x="634085" y="473964"/>
                  </a:lnTo>
                  <a:lnTo>
                    <a:pt x="626440" y="473964"/>
                  </a:lnTo>
                  <a:lnTo>
                    <a:pt x="619226" y="478282"/>
                  </a:lnTo>
                  <a:lnTo>
                    <a:pt x="616153" y="485902"/>
                  </a:lnTo>
                  <a:lnTo>
                    <a:pt x="614667" y="493788"/>
                  </a:lnTo>
                  <a:lnTo>
                    <a:pt x="616242" y="501421"/>
                  </a:lnTo>
                  <a:lnTo>
                    <a:pt x="657999" y="526161"/>
                  </a:lnTo>
                  <a:lnTo>
                    <a:pt x="662660" y="527304"/>
                  </a:lnTo>
                  <a:lnTo>
                    <a:pt x="673011" y="527304"/>
                  </a:lnTo>
                  <a:lnTo>
                    <a:pt x="680707" y="522986"/>
                  </a:lnTo>
                  <a:lnTo>
                    <a:pt x="683933" y="514985"/>
                  </a:lnTo>
                  <a:lnTo>
                    <a:pt x="685419" y="507111"/>
                  </a:lnTo>
                  <a:close/>
                </a:path>
                <a:path w="788035" h="788035">
                  <a:moveTo>
                    <a:pt x="686917" y="280974"/>
                  </a:moveTo>
                  <a:lnTo>
                    <a:pt x="685419" y="273304"/>
                  </a:lnTo>
                  <a:lnTo>
                    <a:pt x="682129" y="265430"/>
                  </a:lnTo>
                  <a:lnTo>
                    <a:pt x="674471" y="260604"/>
                  </a:lnTo>
                  <a:lnTo>
                    <a:pt x="666470" y="260604"/>
                  </a:lnTo>
                  <a:lnTo>
                    <a:pt x="663968" y="260604"/>
                  </a:lnTo>
                  <a:lnTo>
                    <a:pt x="627367" y="275844"/>
                  </a:lnTo>
                  <a:lnTo>
                    <a:pt x="614718" y="293636"/>
                  </a:lnTo>
                  <a:lnTo>
                    <a:pt x="616229" y="301371"/>
                  </a:lnTo>
                  <a:lnTo>
                    <a:pt x="619518" y="309118"/>
                  </a:lnTo>
                  <a:lnTo>
                    <a:pt x="627176" y="313944"/>
                  </a:lnTo>
                  <a:lnTo>
                    <a:pt x="637679" y="313944"/>
                  </a:lnTo>
                  <a:lnTo>
                    <a:pt x="640270" y="313436"/>
                  </a:lnTo>
                  <a:lnTo>
                    <a:pt x="674281" y="298831"/>
                  </a:lnTo>
                  <a:lnTo>
                    <a:pt x="680935" y="294449"/>
                  </a:lnTo>
                  <a:lnTo>
                    <a:pt x="685292" y="288264"/>
                  </a:lnTo>
                  <a:lnTo>
                    <a:pt x="686917" y="280974"/>
                  </a:lnTo>
                  <a:close/>
                </a:path>
                <a:path w="788035" h="788035">
                  <a:moveTo>
                    <a:pt x="787666" y="386168"/>
                  </a:moveTo>
                  <a:lnTo>
                    <a:pt x="783856" y="338721"/>
                  </a:lnTo>
                  <a:lnTo>
                    <a:pt x="774115" y="291338"/>
                  </a:lnTo>
                  <a:lnTo>
                    <a:pt x="758266" y="244475"/>
                  </a:lnTo>
                  <a:lnTo>
                    <a:pt x="737514" y="201764"/>
                  </a:lnTo>
                  <a:lnTo>
                    <a:pt x="728078" y="187083"/>
                  </a:lnTo>
                  <a:lnTo>
                    <a:pt x="728078" y="403631"/>
                  </a:lnTo>
                  <a:lnTo>
                    <a:pt x="724039" y="447154"/>
                  </a:lnTo>
                  <a:lnTo>
                    <a:pt x="714336" y="489026"/>
                  </a:lnTo>
                  <a:lnTo>
                    <a:pt x="699389" y="528866"/>
                  </a:lnTo>
                  <a:lnTo>
                    <a:pt x="679589" y="566229"/>
                  </a:lnTo>
                  <a:lnTo>
                    <a:pt x="655370" y="600748"/>
                  </a:lnTo>
                  <a:lnTo>
                    <a:pt x="627126" y="631977"/>
                  </a:lnTo>
                  <a:lnTo>
                    <a:pt x="595274" y="659523"/>
                  </a:lnTo>
                  <a:lnTo>
                    <a:pt x="560222" y="682980"/>
                  </a:lnTo>
                  <a:lnTo>
                    <a:pt x="522376" y="701941"/>
                  </a:lnTo>
                  <a:lnTo>
                    <a:pt x="482142" y="715987"/>
                  </a:lnTo>
                  <a:lnTo>
                    <a:pt x="439928" y="724712"/>
                  </a:lnTo>
                  <a:lnTo>
                    <a:pt x="396163" y="727710"/>
                  </a:lnTo>
                  <a:lnTo>
                    <a:pt x="364121" y="726122"/>
                  </a:lnTo>
                  <a:lnTo>
                    <a:pt x="298843" y="712927"/>
                  </a:lnTo>
                  <a:lnTo>
                    <a:pt x="221526" y="678472"/>
                  </a:lnTo>
                  <a:lnTo>
                    <a:pt x="181559" y="650024"/>
                  </a:lnTo>
                  <a:lnTo>
                    <a:pt x="146519" y="616381"/>
                  </a:lnTo>
                  <a:lnTo>
                    <a:pt x="116852" y="578192"/>
                  </a:lnTo>
                  <a:lnTo>
                    <a:pt x="93040" y="536092"/>
                  </a:lnTo>
                  <a:lnTo>
                    <a:pt x="75552" y="490753"/>
                  </a:lnTo>
                  <a:lnTo>
                    <a:pt x="64833" y="442823"/>
                  </a:lnTo>
                  <a:lnTo>
                    <a:pt x="61391" y="392938"/>
                  </a:lnTo>
                  <a:lnTo>
                    <a:pt x="65125" y="343395"/>
                  </a:lnTo>
                  <a:lnTo>
                    <a:pt x="76047" y="295706"/>
                  </a:lnTo>
                  <a:lnTo>
                    <a:pt x="93700" y="250520"/>
                  </a:lnTo>
                  <a:lnTo>
                    <a:pt x="117614" y="208521"/>
                  </a:lnTo>
                  <a:lnTo>
                    <a:pt x="147332" y="170383"/>
                  </a:lnTo>
                  <a:lnTo>
                    <a:pt x="182397" y="136753"/>
                  </a:lnTo>
                  <a:lnTo>
                    <a:pt x="222364" y="108318"/>
                  </a:lnTo>
                  <a:lnTo>
                    <a:pt x="266763" y="85725"/>
                  </a:lnTo>
                  <a:lnTo>
                    <a:pt x="329882" y="66954"/>
                  </a:lnTo>
                  <a:lnTo>
                    <a:pt x="393522" y="60833"/>
                  </a:lnTo>
                  <a:lnTo>
                    <a:pt x="442264" y="64414"/>
                  </a:lnTo>
                  <a:lnTo>
                    <a:pt x="489597" y="74955"/>
                  </a:lnTo>
                  <a:lnTo>
                    <a:pt x="534784" y="92151"/>
                  </a:lnTo>
                  <a:lnTo>
                    <a:pt x="577075" y="115697"/>
                  </a:lnTo>
                  <a:lnTo>
                    <a:pt x="615696" y="145300"/>
                  </a:lnTo>
                  <a:lnTo>
                    <a:pt x="649922" y="180644"/>
                  </a:lnTo>
                  <a:lnTo>
                    <a:pt x="678992" y="221424"/>
                  </a:lnTo>
                  <a:lnTo>
                    <a:pt x="702183" y="267335"/>
                  </a:lnTo>
                  <a:lnTo>
                    <a:pt x="717562" y="313321"/>
                  </a:lnTo>
                  <a:lnTo>
                    <a:pt x="726059" y="358889"/>
                  </a:lnTo>
                  <a:lnTo>
                    <a:pt x="728078" y="403631"/>
                  </a:lnTo>
                  <a:lnTo>
                    <a:pt x="728078" y="187083"/>
                  </a:lnTo>
                  <a:lnTo>
                    <a:pt x="682815" y="126707"/>
                  </a:lnTo>
                  <a:lnTo>
                    <a:pt x="649668" y="94869"/>
                  </a:lnTo>
                  <a:lnTo>
                    <a:pt x="613181" y="67183"/>
                  </a:lnTo>
                  <a:lnTo>
                    <a:pt x="573786" y="43903"/>
                  </a:lnTo>
                  <a:lnTo>
                    <a:pt x="531850" y="25285"/>
                  </a:lnTo>
                  <a:lnTo>
                    <a:pt x="487794" y="11595"/>
                  </a:lnTo>
                  <a:lnTo>
                    <a:pt x="442023" y="3086"/>
                  </a:lnTo>
                  <a:lnTo>
                    <a:pt x="394944" y="0"/>
                  </a:lnTo>
                  <a:lnTo>
                    <a:pt x="347599" y="2819"/>
                  </a:lnTo>
                  <a:lnTo>
                    <a:pt x="301574" y="11074"/>
                  </a:lnTo>
                  <a:lnTo>
                    <a:pt x="257276" y="24536"/>
                  </a:lnTo>
                  <a:lnTo>
                    <a:pt x="215125" y="42938"/>
                  </a:lnTo>
                  <a:lnTo>
                    <a:pt x="175526" y="66014"/>
                  </a:lnTo>
                  <a:lnTo>
                    <a:pt x="138874" y="93522"/>
                  </a:lnTo>
                  <a:lnTo>
                    <a:pt x="105587" y="125196"/>
                  </a:lnTo>
                  <a:lnTo>
                    <a:pt x="76060" y="160794"/>
                  </a:lnTo>
                  <a:lnTo>
                    <a:pt x="50723" y="200050"/>
                  </a:lnTo>
                  <a:lnTo>
                    <a:pt x="29972" y="242697"/>
                  </a:lnTo>
                  <a:lnTo>
                    <a:pt x="14439" y="287388"/>
                  </a:lnTo>
                  <a:lnTo>
                    <a:pt x="4483" y="332955"/>
                  </a:lnTo>
                  <a:lnTo>
                    <a:pt x="0" y="378942"/>
                  </a:lnTo>
                  <a:lnTo>
                    <a:pt x="927" y="424840"/>
                  </a:lnTo>
                  <a:lnTo>
                    <a:pt x="7150" y="470204"/>
                  </a:lnTo>
                  <a:lnTo>
                    <a:pt x="18592" y="514540"/>
                  </a:lnTo>
                  <a:lnTo>
                    <a:pt x="35179" y="557377"/>
                  </a:lnTo>
                  <a:lnTo>
                    <a:pt x="56807" y="598233"/>
                  </a:lnTo>
                  <a:lnTo>
                    <a:pt x="83400" y="636625"/>
                  </a:lnTo>
                  <a:lnTo>
                    <a:pt x="114871" y="672084"/>
                  </a:lnTo>
                  <a:lnTo>
                    <a:pt x="154381" y="706907"/>
                  </a:lnTo>
                  <a:lnTo>
                    <a:pt x="197548" y="735698"/>
                  </a:lnTo>
                  <a:lnTo>
                    <a:pt x="243674" y="758342"/>
                  </a:lnTo>
                  <a:lnTo>
                    <a:pt x="292112" y="774674"/>
                  </a:lnTo>
                  <a:lnTo>
                    <a:pt x="342163" y="784580"/>
                  </a:lnTo>
                  <a:lnTo>
                    <a:pt x="393179" y="787908"/>
                  </a:lnTo>
                  <a:lnTo>
                    <a:pt x="431215" y="786066"/>
                  </a:lnTo>
                  <a:lnTo>
                    <a:pt x="469125" y="780478"/>
                  </a:lnTo>
                  <a:lnTo>
                    <a:pt x="506628" y="771093"/>
                  </a:lnTo>
                  <a:lnTo>
                    <a:pt x="543458" y="757809"/>
                  </a:lnTo>
                  <a:lnTo>
                    <a:pt x="587984" y="736282"/>
                  </a:lnTo>
                  <a:lnTo>
                    <a:pt x="601218" y="727710"/>
                  </a:lnTo>
                  <a:lnTo>
                    <a:pt x="628573" y="709993"/>
                  </a:lnTo>
                  <a:lnTo>
                    <a:pt x="665035" y="679424"/>
                  </a:lnTo>
                  <a:lnTo>
                    <a:pt x="697153" y="645071"/>
                  </a:lnTo>
                  <a:lnTo>
                    <a:pt x="724738" y="607390"/>
                  </a:lnTo>
                  <a:lnTo>
                    <a:pt x="747585" y="566889"/>
                  </a:lnTo>
                  <a:lnTo>
                    <a:pt x="765505" y="524027"/>
                  </a:lnTo>
                  <a:lnTo>
                    <a:pt x="778281" y="479310"/>
                  </a:lnTo>
                  <a:lnTo>
                    <a:pt x="785736" y="433197"/>
                  </a:lnTo>
                  <a:lnTo>
                    <a:pt x="787666" y="386168"/>
                  </a:lnTo>
                  <a:close/>
                </a:path>
              </a:pathLst>
            </a:custGeom>
            <a:solidFill>
              <a:srgbClr val="EFEF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665841" y="997965"/>
              <a:ext cx="578485" cy="577850"/>
            </a:xfrm>
            <a:custGeom>
              <a:avLst/>
              <a:gdLst/>
              <a:ahLst/>
              <a:cxnLst/>
              <a:rect l="l" t="t" r="r" b="b"/>
              <a:pathLst>
                <a:path w="578485" h="577850">
                  <a:moveTo>
                    <a:pt x="127758" y="429260"/>
                  </a:moveTo>
                  <a:lnTo>
                    <a:pt x="112537" y="429260"/>
                  </a:lnTo>
                  <a:lnTo>
                    <a:pt x="121634" y="440689"/>
                  </a:lnTo>
                  <a:lnTo>
                    <a:pt x="131397" y="450850"/>
                  </a:lnTo>
                  <a:lnTo>
                    <a:pt x="141827" y="459739"/>
                  </a:lnTo>
                  <a:lnTo>
                    <a:pt x="152923" y="468629"/>
                  </a:lnTo>
                  <a:lnTo>
                    <a:pt x="133365" y="518160"/>
                  </a:lnTo>
                  <a:lnTo>
                    <a:pt x="210581" y="576579"/>
                  </a:lnTo>
                  <a:lnTo>
                    <a:pt x="213629" y="577850"/>
                  </a:lnTo>
                  <a:lnTo>
                    <a:pt x="227518" y="577850"/>
                  </a:lnTo>
                  <a:lnTo>
                    <a:pt x="234378" y="574039"/>
                  </a:lnTo>
                  <a:lnTo>
                    <a:pt x="240071" y="568960"/>
                  </a:lnTo>
                  <a:lnTo>
                    <a:pt x="241686" y="566420"/>
                  </a:lnTo>
                  <a:lnTo>
                    <a:pt x="216804" y="566420"/>
                  </a:lnTo>
                  <a:lnTo>
                    <a:pt x="151526" y="539750"/>
                  </a:lnTo>
                  <a:lnTo>
                    <a:pt x="144668" y="537210"/>
                  </a:lnTo>
                  <a:lnTo>
                    <a:pt x="141112" y="529589"/>
                  </a:lnTo>
                  <a:lnTo>
                    <a:pt x="143779" y="521970"/>
                  </a:lnTo>
                  <a:lnTo>
                    <a:pt x="166766" y="464820"/>
                  </a:lnTo>
                  <a:lnTo>
                    <a:pt x="163337" y="462279"/>
                  </a:lnTo>
                  <a:lnTo>
                    <a:pt x="151001" y="452120"/>
                  </a:lnTo>
                  <a:lnTo>
                    <a:pt x="139509" y="441960"/>
                  </a:lnTo>
                  <a:lnTo>
                    <a:pt x="128851" y="430529"/>
                  </a:lnTo>
                  <a:lnTo>
                    <a:pt x="127758" y="429260"/>
                  </a:lnTo>
                  <a:close/>
                </a:path>
                <a:path w="578485" h="577850">
                  <a:moveTo>
                    <a:pt x="332874" y="513079"/>
                  </a:moveTo>
                  <a:lnTo>
                    <a:pt x="320055" y="513079"/>
                  </a:lnTo>
                  <a:lnTo>
                    <a:pt x="340883" y="561339"/>
                  </a:lnTo>
                  <a:lnTo>
                    <a:pt x="344951" y="567689"/>
                  </a:lnTo>
                  <a:lnTo>
                    <a:pt x="350567" y="572770"/>
                  </a:lnTo>
                  <a:lnTo>
                    <a:pt x="357278" y="575310"/>
                  </a:lnTo>
                  <a:lnTo>
                    <a:pt x="364632" y="576579"/>
                  </a:lnTo>
                  <a:lnTo>
                    <a:pt x="371109" y="576579"/>
                  </a:lnTo>
                  <a:lnTo>
                    <a:pt x="374284" y="575310"/>
                  </a:lnTo>
                  <a:lnTo>
                    <a:pt x="398088" y="565150"/>
                  </a:lnTo>
                  <a:lnTo>
                    <a:pt x="358663" y="565150"/>
                  </a:lnTo>
                  <a:lnTo>
                    <a:pt x="353583" y="562610"/>
                  </a:lnTo>
                  <a:lnTo>
                    <a:pt x="351297" y="556260"/>
                  </a:lnTo>
                  <a:lnTo>
                    <a:pt x="332874" y="513079"/>
                  </a:lnTo>
                  <a:close/>
                </a:path>
                <a:path w="578485" h="577850">
                  <a:moveTo>
                    <a:pt x="256174" y="500379"/>
                  </a:moveTo>
                  <a:lnTo>
                    <a:pt x="233187" y="557529"/>
                  </a:lnTo>
                  <a:lnTo>
                    <a:pt x="230901" y="563879"/>
                  </a:lnTo>
                  <a:lnTo>
                    <a:pt x="225821" y="566420"/>
                  </a:lnTo>
                  <a:lnTo>
                    <a:pt x="241686" y="566420"/>
                  </a:lnTo>
                  <a:lnTo>
                    <a:pt x="244109" y="562610"/>
                  </a:lnTo>
                  <a:lnTo>
                    <a:pt x="263540" y="513079"/>
                  </a:lnTo>
                  <a:lnTo>
                    <a:pt x="332874" y="513079"/>
                  </a:lnTo>
                  <a:lnTo>
                    <a:pt x="328539" y="502920"/>
                  </a:lnTo>
                  <a:lnTo>
                    <a:pt x="275034" y="502920"/>
                  </a:lnTo>
                  <a:lnTo>
                    <a:pt x="267751" y="501650"/>
                  </a:lnTo>
                  <a:lnTo>
                    <a:pt x="260492" y="501650"/>
                  </a:lnTo>
                  <a:lnTo>
                    <a:pt x="256174" y="500379"/>
                  </a:lnTo>
                  <a:close/>
                </a:path>
                <a:path w="578485" h="577850">
                  <a:moveTo>
                    <a:pt x="464962" y="411479"/>
                  </a:moveTo>
                  <a:lnTo>
                    <a:pt x="431026" y="449579"/>
                  </a:lnTo>
                  <a:lnTo>
                    <a:pt x="415559" y="462279"/>
                  </a:lnTo>
                  <a:lnTo>
                    <a:pt x="439816" y="519429"/>
                  </a:lnTo>
                  <a:lnTo>
                    <a:pt x="442483" y="525779"/>
                  </a:lnTo>
                  <a:lnTo>
                    <a:pt x="439435" y="534670"/>
                  </a:lnTo>
                  <a:lnTo>
                    <a:pt x="432450" y="537210"/>
                  </a:lnTo>
                  <a:lnTo>
                    <a:pt x="369458" y="563879"/>
                  </a:lnTo>
                  <a:lnTo>
                    <a:pt x="367680" y="565150"/>
                  </a:lnTo>
                  <a:lnTo>
                    <a:pt x="398088" y="565150"/>
                  </a:lnTo>
                  <a:lnTo>
                    <a:pt x="436768" y="548639"/>
                  </a:lnTo>
                  <a:lnTo>
                    <a:pt x="445123" y="542289"/>
                  </a:lnTo>
                  <a:lnTo>
                    <a:pt x="450357" y="534670"/>
                  </a:lnTo>
                  <a:lnTo>
                    <a:pt x="452163" y="524510"/>
                  </a:lnTo>
                  <a:lnTo>
                    <a:pt x="450230" y="514350"/>
                  </a:lnTo>
                  <a:lnTo>
                    <a:pt x="429402" y="466089"/>
                  </a:lnTo>
                  <a:lnTo>
                    <a:pt x="440199" y="457200"/>
                  </a:lnTo>
                  <a:lnTo>
                    <a:pt x="450437" y="447039"/>
                  </a:lnTo>
                  <a:lnTo>
                    <a:pt x="460031" y="436879"/>
                  </a:lnTo>
                  <a:lnTo>
                    <a:pt x="468899" y="425450"/>
                  </a:lnTo>
                  <a:lnTo>
                    <a:pt x="500043" y="425450"/>
                  </a:lnTo>
                  <a:lnTo>
                    <a:pt x="464962" y="411479"/>
                  </a:lnTo>
                  <a:close/>
                </a:path>
                <a:path w="578485" h="577850">
                  <a:moveTo>
                    <a:pt x="312699" y="513079"/>
                  </a:moveTo>
                  <a:lnTo>
                    <a:pt x="263540" y="513079"/>
                  </a:lnTo>
                  <a:lnTo>
                    <a:pt x="270283" y="514350"/>
                  </a:lnTo>
                  <a:lnTo>
                    <a:pt x="305308" y="514350"/>
                  </a:lnTo>
                  <a:lnTo>
                    <a:pt x="312699" y="513079"/>
                  </a:lnTo>
                  <a:close/>
                </a:path>
                <a:path w="578485" h="577850">
                  <a:moveTo>
                    <a:pt x="326913" y="499110"/>
                  </a:moveTo>
                  <a:lnTo>
                    <a:pt x="322595" y="500379"/>
                  </a:lnTo>
                  <a:lnTo>
                    <a:pt x="306133" y="502920"/>
                  </a:lnTo>
                  <a:lnTo>
                    <a:pt x="328539" y="502920"/>
                  </a:lnTo>
                  <a:lnTo>
                    <a:pt x="326913" y="499110"/>
                  </a:lnTo>
                  <a:close/>
                </a:path>
                <a:path w="578485" h="577850">
                  <a:moveTo>
                    <a:pt x="57673" y="130810"/>
                  </a:moveTo>
                  <a:lnTo>
                    <a:pt x="43807" y="130810"/>
                  </a:lnTo>
                  <a:lnTo>
                    <a:pt x="37004" y="134620"/>
                  </a:lnTo>
                  <a:lnTo>
                    <a:pt x="31392" y="139700"/>
                  </a:lnTo>
                  <a:lnTo>
                    <a:pt x="27447" y="146050"/>
                  </a:lnTo>
                  <a:lnTo>
                    <a:pt x="1793" y="209550"/>
                  </a:lnTo>
                  <a:lnTo>
                    <a:pt x="0" y="219710"/>
                  </a:lnTo>
                  <a:lnTo>
                    <a:pt x="2111" y="229870"/>
                  </a:lnTo>
                  <a:lnTo>
                    <a:pt x="7651" y="237489"/>
                  </a:lnTo>
                  <a:lnTo>
                    <a:pt x="16144" y="242570"/>
                  </a:lnTo>
                  <a:lnTo>
                    <a:pt x="65166" y="262889"/>
                  </a:lnTo>
                  <a:lnTo>
                    <a:pt x="63960" y="276860"/>
                  </a:lnTo>
                  <a:lnTo>
                    <a:pt x="63611" y="290829"/>
                  </a:lnTo>
                  <a:lnTo>
                    <a:pt x="64166" y="304800"/>
                  </a:lnTo>
                  <a:lnTo>
                    <a:pt x="65674" y="318770"/>
                  </a:lnTo>
                  <a:lnTo>
                    <a:pt x="17033" y="340360"/>
                  </a:lnTo>
                  <a:lnTo>
                    <a:pt x="8893" y="345439"/>
                  </a:lnTo>
                  <a:lnTo>
                    <a:pt x="3635" y="354329"/>
                  </a:lnTo>
                  <a:lnTo>
                    <a:pt x="1710" y="363220"/>
                  </a:lnTo>
                  <a:lnTo>
                    <a:pt x="3571" y="373379"/>
                  </a:lnTo>
                  <a:lnTo>
                    <a:pt x="30495" y="436879"/>
                  </a:lnTo>
                  <a:lnTo>
                    <a:pt x="53863" y="452120"/>
                  </a:lnTo>
                  <a:lnTo>
                    <a:pt x="57165" y="452120"/>
                  </a:lnTo>
                  <a:lnTo>
                    <a:pt x="60594" y="450850"/>
                  </a:lnTo>
                  <a:lnTo>
                    <a:pt x="63896" y="449579"/>
                  </a:lnTo>
                  <a:lnTo>
                    <a:pt x="85177" y="440689"/>
                  </a:lnTo>
                  <a:lnTo>
                    <a:pt x="48402" y="440689"/>
                  </a:lnTo>
                  <a:lnTo>
                    <a:pt x="43195" y="436879"/>
                  </a:lnTo>
                  <a:lnTo>
                    <a:pt x="40909" y="431800"/>
                  </a:lnTo>
                  <a:lnTo>
                    <a:pt x="14366" y="369570"/>
                  </a:lnTo>
                  <a:lnTo>
                    <a:pt x="11318" y="361950"/>
                  </a:lnTo>
                  <a:lnTo>
                    <a:pt x="14366" y="353060"/>
                  </a:lnTo>
                  <a:lnTo>
                    <a:pt x="21732" y="350520"/>
                  </a:lnTo>
                  <a:lnTo>
                    <a:pt x="78628" y="326389"/>
                  </a:lnTo>
                  <a:lnTo>
                    <a:pt x="77739" y="321310"/>
                  </a:lnTo>
                  <a:lnTo>
                    <a:pt x="75965" y="306070"/>
                  </a:lnTo>
                  <a:lnTo>
                    <a:pt x="75263" y="290829"/>
                  </a:lnTo>
                  <a:lnTo>
                    <a:pt x="75703" y="275589"/>
                  </a:lnTo>
                  <a:lnTo>
                    <a:pt x="77358" y="260350"/>
                  </a:lnTo>
                  <a:lnTo>
                    <a:pt x="77739" y="255270"/>
                  </a:lnTo>
                  <a:lnTo>
                    <a:pt x="20462" y="232410"/>
                  </a:lnTo>
                  <a:lnTo>
                    <a:pt x="13477" y="228600"/>
                  </a:lnTo>
                  <a:lnTo>
                    <a:pt x="10048" y="220979"/>
                  </a:lnTo>
                  <a:lnTo>
                    <a:pt x="12715" y="214629"/>
                  </a:lnTo>
                  <a:lnTo>
                    <a:pt x="38242" y="151129"/>
                  </a:lnTo>
                  <a:lnTo>
                    <a:pt x="40528" y="144779"/>
                  </a:lnTo>
                  <a:lnTo>
                    <a:pt x="45608" y="142239"/>
                  </a:lnTo>
                  <a:lnTo>
                    <a:pt x="85105" y="142239"/>
                  </a:lnTo>
                  <a:lnTo>
                    <a:pt x="57673" y="130810"/>
                  </a:lnTo>
                  <a:close/>
                </a:path>
                <a:path w="578485" h="577850">
                  <a:moveTo>
                    <a:pt x="290083" y="127000"/>
                  </a:moveTo>
                  <a:lnTo>
                    <a:pt x="274238" y="127000"/>
                  </a:lnTo>
                  <a:lnTo>
                    <a:pt x="258190" y="129539"/>
                  </a:lnTo>
                  <a:lnTo>
                    <a:pt x="185148" y="165100"/>
                  </a:lnTo>
                  <a:lnTo>
                    <a:pt x="154178" y="200660"/>
                  </a:lnTo>
                  <a:lnTo>
                    <a:pt x="134614" y="242570"/>
                  </a:lnTo>
                  <a:lnTo>
                    <a:pt x="128158" y="290829"/>
                  </a:lnTo>
                  <a:lnTo>
                    <a:pt x="135578" y="337820"/>
                  </a:lnTo>
                  <a:lnTo>
                    <a:pt x="156082" y="379729"/>
                  </a:lnTo>
                  <a:lnTo>
                    <a:pt x="187898" y="414020"/>
                  </a:lnTo>
                  <a:lnTo>
                    <a:pt x="229250" y="438150"/>
                  </a:lnTo>
                  <a:lnTo>
                    <a:pt x="274131" y="449579"/>
                  </a:lnTo>
                  <a:lnTo>
                    <a:pt x="289194" y="450850"/>
                  </a:lnTo>
                  <a:lnTo>
                    <a:pt x="336004" y="443229"/>
                  </a:lnTo>
                  <a:lnTo>
                    <a:pt x="346649" y="438150"/>
                  </a:lnTo>
                  <a:lnTo>
                    <a:pt x="290210" y="438150"/>
                  </a:lnTo>
                  <a:lnTo>
                    <a:pt x="246510" y="431800"/>
                  </a:lnTo>
                  <a:lnTo>
                    <a:pt x="207406" y="414020"/>
                  </a:lnTo>
                  <a:lnTo>
                    <a:pt x="175160" y="384810"/>
                  </a:lnTo>
                  <a:lnTo>
                    <a:pt x="152034" y="347979"/>
                  </a:lnTo>
                  <a:lnTo>
                    <a:pt x="140323" y="303529"/>
                  </a:lnTo>
                  <a:lnTo>
                    <a:pt x="142070" y="260350"/>
                  </a:lnTo>
                  <a:lnTo>
                    <a:pt x="155447" y="222250"/>
                  </a:lnTo>
                  <a:lnTo>
                    <a:pt x="178625" y="187960"/>
                  </a:lnTo>
                  <a:lnTo>
                    <a:pt x="209777" y="161289"/>
                  </a:lnTo>
                  <a:lnTo>
                    <a:pt x="247073" y="144779"/>
                  </a:lnTo>
                  <a:lnTo>
                    <a:pt x="288686" y="138429"/>
                  </a:lnTo>
                  <a:lnTo>
                    <a:pt x="345803" y="138429"/>
                  </a:lnTo>
                  <a:lnTo>
                    <a:pt x="334405" y="133350"/>
                  </a:lnTo>
                  <a:lnTo>
                    <a:pt x="290083" y="127000"/>
                  </a:lnTo>
                  <a:close/>
                </a:path>
                <a:path w="578485" h="577850">
                  <a:moveTo>
                    <a:pt x="500043" y="425450"/>
                  </a:moveTo>
                  <a:lnTo>
                    <a:pt x="468899" y="425450"/>
                  </a:lnTo>
                  <a:lnTo>
                    <a:pt x="520588" y="447039"/>
                  </a:lnTo>
                  <a:lnTo>
                    <a:pt x="526938" y="447039"/>
                  </a:lnTo>
                  <a:lnTo>
                    <a:pt x="534421" y="445770"/>
                  </a:lnTo>
                  <a:lnTo>
                    <a:pt x="541273" y="443229"/>
                  </a:lnTo>
                  <a:lnTo>
                    <a:pt x="546959" y="438150"/>
                  </a:lnTo>
                  <a:lnTo>
                    <a:pt x="548286" y="435610"/>
                  </a:lnTo>
                  <a:lnTo>
                    <a:pt x="524017" y="435610"/>
                  </a:lnTo>
                  <a:lnTo>
                    <a:pt x="522366" y="434339"/>
                  </a:lnTo>
                  <a:lnTo>
                    <a:pt x="500043" y="425450"/>
                  </a:lnTo>
                  <a:close/>
                </a:path>
                <a:path w="578485" h="577850">
                  <a:moveTo>
                    <a:pt x="116347" y="415289"/>
                  </a:moveTo>
                  <a:lnTo>
                    <a:pt x="59070" y="439420"/>
                  </a:lnTo>
                  <a:lnTo>
                    <a:pt x="57419" y="440689"/>
                  </a:lnTo>
                  <a:lnTo>
                    <a:pt x="85177" y="440689"/>
                  </a:lnTo>
                  <a:lnTo>
                    <a:pt x="112537" y="429260"/>
                  </a:lnTo>
                  <a:lnTo>
                    <a:pt x="127758" y="429260"/>
                  </a:lnTo>
                  <a:lnTo>
                    <a:pt x="119014" y="419100"/>
                  </a:lnTo>
                  <a:lnTo>
                    <a:pt x="116347" y="415289"/>
                  </a:lnTo>
                  <a:close/>
                </a:path>
                <a:path w="578485" h="577850">
                  <a:moveTo>
                    <a:pt x="345803" y="138429"/>
                  </a:moveTo>
                  <a:lnTo>
                    <a:pt x="288686" y="138429"/>
                  </a:lnTo>
                  <a:lnTo>
                    <a:pt x="316706" y="140970"/>
                  </a:lnTo>
                  <a:lnTo>
                    <a:pt x="330924" y="144779"/>
                  </a:lnTo>
                  <a:lnTo>
                    <a:pt x="386333" y="173989"/>
                  </a:lnTo>
                  <a:lnTo>
                    <a:pt x="416608" y="209550"/>
                  </a:lnTo>
                  <a:lnTo>
                    <a:pt x="434648" y="251460"/>
                  </a:lnTo>
                  <a:lnTo>
                    <a:pt x="439076" y="297179"/>
                  </a:lnTo>
                  <a:lnTo>
                    <a:pt x="428513" y="344170"/>
                  </a:lnTo>
                  <a:lnTo>
                    <a:pt x="406028" y="382270"/>
                  </a:lnTo>
                  <a:lnTo>
                    <a:pt x="374078" y="412750"/>
                  </a:lnTo>
                  <a:lnTo>
                    <a:pt x="335055" y="431800"/>
                  </a:lnTo>
                  <a:lnTo>
                    <a:pt x="291353" y="438150"/>
                  </a:lnTo>
                  <a:lnTo>
                    <a:pt x="346649" y="438150"/>
                  </a:lnTo>
                  <a:lnTo>
                    <a:pt x="378587" y="422910"/>
                  </a:lnTo>
                  <a:lnTo>
                    <a:pt x="413906" y="391160"/>
                  </a:lnTo>
                  <a:lnTo>
                    <a:pt x="438927" y="349250"/>
                  </a:lnTo>
                  <a:lnTo>
                    <a:pt x="450497" y="300989"/>
                  </a:lnTo>
                  <a:lnTo>
                    <a:pt x="447863" y="255270"/>
                  </a:lnTo>
                  <a:lnTo>
                    <a:pt x="432982" y="214629"/>
                  </a:lnTo>
                  <a:lnTo>
                    <a:pt x="407809" y="179070"/>
                  </a:lnTo>
                  <a:lnTo>
                    <a:pt x="374298" y="151129"/>
                  </a:lnTo>
                  <a:lnTo>
                    <a:pt x="345803" y="138429"/>
                  </a:lnTo>
                  <a:close/>
                </a:path>
                <a:path w="578485" h="577850">
                  <a:moveTo>
                    <a:pt x="545918" y="137160"/>
                  </a:moveTo>
                  <a:lnTo>
                    <a:pt x="529986" y="137160"/>
                  </a:lnTo>
                  <a:lnTo>
                    <a:pt x="535193" y="139700"/>
                  </a:lnTo>
                  <a:lnTo>
                    <a:pt x="537479" y="144779"/>
                  </a:lnTo>
                  <a:lnTo>
                    <a:pt x="564403" y="208279"/>
                  </a:lnTo>
                  <a:lnTo>
                    <a:pt x="567451" y="215900"/>
                  </a:lnTo>
                  <a:lnTo>
                    <a:pt x="564022" y="223520"/>
                  </a:lnTo>
                  <a:lnTo>
                    <a:pt x="557037" y="227329"/>
                  </a:lnTo>
                  <a:lnTo>
                    <a:pt x="500141" y="251460"/>
                  </a:lnTo>
                  <a:lnTo>
                    <a:pt x="500649" y="255270"/>
                  </a:lnTo>
                  <a:lnTo>
                    <a:pt x="502592" y="270510"/>
                  </a:lnTo>
                  <a:lnTo>
                    <a:pt x="503275" y="285750"/>
                  </a:lnTo>
                  <a:lnTo>
                    <a:pt x="503237" y="290829"/>
                  </a:lnTo>
                  <a:lnTo>
                    <a:pt x="502953" y="302260"/>
                  </a:lnTo>
                  <a:lnTo>
                    <a:pt x="501538" y="317500"/>
                  </a:lnTo>
                  <a:lnTo>
                    <a:pt x="501030" y="321310"/>
                  </a:lnTo>
                  <a:lnTo>
                    <a:pt x="558307" y="345439"/>
                  </a:lnTo>
                  <a:lnTo>
                    <a:pt x="565292" y="347979"/>
                  </a:lnTo>
                  <a:lnTo>
                    <a:pt x="568721" y="355600"/>
                  </a:lnTo>
                  <a:lnTo>
                    <a:pt x="565673" y="363220"/>
                  </a:lnTo>
                  <a:lnTo>
                    <a:pt x="540527" y="426720"/>
                  </a:lnTo>
                  <a:lnTo>
                    <a:pt x="538241" y="431800"/>
                  </a:lnTo>
                  <a:lnTo>
                    <a:pt x="533034" y="435610"/>
                  </a:lnTo>
                  <a:lnTo>
                    <a:pt x="548286" y="435610"/>
                  </a:lnTo>
                  <a:lnTo>
                    <a:pt x="550941" y="430529"/>
                  </a:lnTo>
                  <a:lnTo>
                    <a:pt x="576595" y="367029"/>
                  </a:lnTo>
                  <a:lnTo>
                    <a:pt x="578389" y="358139"/>
                  </a:lnTo>
                  <a:lnTo>
                    <a:pt x="576278" y="347979"/>
                  </a:lnTo>
                  <a:lnTo>
                    <a:pt x="570738" y="340360"/>
                  </a:lnTo>
                  <a:lnTo>
                    <a:pt x="562244" y="334010"/>
                  </a:lnTo>
                  <a:lnTo>
                    <a:pt x="513222" y="314960"/>
                  </a:lnTo>
                  <a:lnTo>
                    <a:pt x="514429" y="299720"/>
                  </a:lnTo>
                  <a:lnTo>
                    <a:pt x="514778" y="285750"/>
                  </a:lnTo>
                  <a:lnTo>
                    <a:pt x="514223" y="271779"/>
                  </a:lnTo>
                  <a:lnTo>
                    <a:pt x="512714" y="257810"/>
                  </a:lnTo>
                  <a:lnTo>
                    <a:pt x="561863" y="237489"/>
                  </a:lnTo>
                  <a:lnTo>
                    <a:pt x="570003" y="231139"/>
                  </a:lnTo>
                  <a:lnTo>
                    <a:pt x="575262" y="223520"/>
                  </a:lnTo>
                  <a:lnTo>
                    <a:pt x="577187" y="213360"/>
                  </a:lnTo>
                  <a:lnTo>
                    <a:pt x="575325" y="204470"/>
                  </a:lnTo>
                  <a:lnTo>
                    <a:pt x="548401" y="140970"/>
                  </a:lnTo>
                  <a:lnTo>
                    <a:pt x="545918" y="137160"/>
                  </a:lnTo>
                  <a:close/>
                </a:path>
                <a:path w="578485" h="577850">
                  <a:moveTo>
                    <a:pt x="85105" y="142239"/>
                  </a:moveTo>
                  <a:lnTo>
                    <a:pt x="54625" y="142239"/>
                  </a:lnTo>
                  <a:lnTo>
                    <a:pt x="113807" y="166370"/>
                  </a:lnTo>
                  <a:lnTo>
                    <a:pt x="116347" y="162560"/>
                  </a:lnTo>
                  <a:lnTo>
                    <a:pt x="124034" y="152400"/>
                  </a:lnTo>
                  <a:lnTo>
                    <a:pt x="109489" y="152400"/>
                  </a:lnTo>
                  <a:lnTo>
                    <a:pt x="85105" y="142239"/>
                  </a:lnTo>
                  <a:close/>
                </a:path>
                <a:path w="578485" h="577850">
                  <a:moveTo>
                    <a:pt x="389984" y="10160"/>
                  </a:moveTo>
                  <a:lnTo>
                    <a:pt x="359933" y="10160"/>
                  </a:lnTo>
                  <a:lnTo>
                    <a:pt x="361711" y="11429"/>
                  </a:lnTo>
                  <a:lnTo>
                    <a:pt x="363489" y="11429"/>
                  </a:lnTo>
                  <a:lnTo>
                    <a:pt x="427243" y="36829"/>
                  </a:lnTo>
                  <a:lnTo>
                    <a:pt x="434228" y="39370"/>
                  </a:lnTo>
                  <a:lnTo>
                    <a:pt x="437657" y="48260"/>
                  </a:lnTo>
                  <a:lnTo>
                    <a:pt x="434609" y="54610"/>
                  </a:lnTo>
                  <a:lnTo>
                    <a:pt x="411622" y="111760"/>
                  </a:lnTo>
                  <a:lnTo>
                    <a:pt x="415559" y="115570"/>
                  </a:lnTo>
                  <a:lnTo>
                    <a:pt x="427662" y="124460"/>
                  </a:lnTo>
                  <a:lnTo>
                    <a:pt x="439134" y="135889"/>
                  </a:lnTo>
                  <a:lnTo>
                    <a:pt x="449867" y="146050"/>
                  </a:lnTo>
                  <a:lnTo>
                    <a:pt x="459755" y="158750"/>
                  </a:lnTo>
                  <a:lnTo>
                    <a:pt x="462422" y="162560"/>
                  </a:lnTo>
                  <a:lnTo>
                    <a:pt x="495362" y="148589"/>
                  </a:lnTo>
                  <a:lnTo>
                    <a:pt x="465851" y="148589"/>
                  </a:lnTo>
                  <a:lnTo>
                    <a:pt x="456763" y="137160"/>
                  </a:lnTo>
                  <a:lnTo>
                    <a:pt x="447055" y="127000"/>
                  </a:lnTo>
                  <a:lnTo>
                    <a:pt x="436776" y="118110"/>
                  </a:lnTo>
                  <a:lnTo>
                    <a:pt x="425973" y="109220"/>
                  </a:lnTo>
                  <a:lnTo>
                    <a:pt x="445531" y="59689"/>
                  </a:lnTo>
                  <a:lnTo>
                    <a:pt x="447307" y="49529"/>
                  </a:lnTo>
                  <a:lnTo>
                    <a:pt x="445166" y="40639"/>
                  </a:lnTo>
                  <a:lnTo>
                    <a:pt x="439620" y="31750"/>
                  </a:lnTo>
                  <a:lnTo>
                    <a:pt x="431180" y="26670"/>
                  </a:lnTo>
                  <a:lnTo>
                    <a:pt x="389984" y="10160"/>
                  </a:lnTo>
                  <a:close/>
                </a:path>
                <a:path w="578485" h="577850">
                  <a:moveTo>
                    <a:pt x="214645" y="0"/>
                  </a:moveTo>
                  <a:lnTo>
                    <a:pt x="211216" y="0"/>
                  </a:lnTo>
                  <a:lnTo>
                    <a:pt x="207787" y="1270"/>
                  </a:lnTo>
                  <a:lnTo>
                    <a:pt x="141620" y="29210"/>
                  </a:lnTo>
                  <a:lnTo>
                    <a:pt x="126226" y="53339"/>
                  </a:lnTo>
                  <a:lnTo>
                    <a:pt x="128158" y="63500"/>
                  </a:lnTo>
                  <a:lnTo>
                    <a:pt x="148986" y="111760"/>
                  </a:lnTo>
                  <a:lnTo>
                    <a:pt x="138189" y="120650"/>
                  </a:lnTo>
                  <a:lnTo>
                    <a:pt x="127952" y="130810"/>
                  </a:lnTo>
                  <a:lnTo>
                    <a:pt x="118358" y="140970"/>
                  </a:lnTo>
                  <a:lnTo>
                    <a:pt x="109489" y="152400"/>
                  </a:lnTo>
                  <a:lnTo>
                    <a:pt x="124034" y="152400"/>
                  </a:lnTo>
                  <a:lnTo>
                    <a:pt x="125956" y="149860"/>
                  </a:lnTo>
                  <a:lnTo>
                    <a:pt x="136445" y="138429"/>
                  </a:lnTo>
                  <a:lnTo>
                    <a:pt x="147744" y="128270"/>
                  </a:lnTo>
                  <a:lnTo>
                    <a:pt x="159781" y="118110"/>
                  </a:lnTo>
                  <a:lnTo>
                    <a:pt x="163337" y="115570"/>
                  </a:lnTo>
                  <a:lnTo>
                    <a:pt x="138953" y="58420"/>
                  </a:lnTo>
                  <a:lnTo>
                    <a:pt x="135905" y="50800"/>
                  </a:lnTo>
                  <a:lnTo>
                    <a:pt x="139461" y="43179"/>
                  </a:lnTo>
                  <a:lnTo>
                    <a:pt x="146319" y="40639"/>
                  </a:lnTo>
                  <a:lnTo>
                    <a:pt x="208930" y="12700"/>
                  </a:lnTo>
                  <a:lnTo>
                    <a:pt x="235991" y="12700"/>
                  </a:lnTo>
                  <a:lnTo>
                    <a:pt x="233969" y="8889"/>
                  </a:lnTo>
                  <a:lnTo>
                    <a:pt x="228425" y="5079"/>
                  </a:lnTo>
                  <a:lnTo>
                    <a:pt x="221833" y="1270"/>
                  </a:lnTo>
                  <a:lnTo>
                    <a:pt x="214645" y="0"/>
                  </a:lnTo>
                  <a:close/>
                </a:path>
                <a:path w="578485" h="577850">
                  <a:moveTo>
                    <a:pt x="524652" y="125729"/>
                  </a:moveTo>
                  <a:lnTo>
                    <a:pt x="518175" y="125729"/>
                  </a:lnTo>
                  <a:lnTo>
                    <a:pt x="515000" y="127000"/>
                  </a:lnTo>
                  <a:lnTo>
                    <a:pt x="465851" y="148589"/>
                  </a:lnTo>
                  <a:lnTo>
                    <a:pt x="495362" y="148589"/>
                  </a:lnTo>
                  <a:lnTo>
                    <a:pt x="519318" y="138429"/>
                  </a:lnTo>
                  <a:lnTo>
                    <a:pt x="520969" y="137160"/>
                  </a:lnTo>
                  <a:lnTo>
                    <a:pt x="545918" y="137160"/>
                  </a:lnTo>
                  <a:lnTo>
                    <a:pt x="544262" y="134620"/>
                  </a:lnTo>
                  <a:lnTo>
                    <a:pt x="538622" y="129539"/>
                  </a:lnTo>
                  <a:lnTo>
                    <a:pt x="531935" y="127000"/>
                  </a:lnTo>
                  <a:lnTo>
                    <a:pt x="524652" y="125729"/>
                  </a:lnTo>
                  <a:close/>
                </a:path>
                <a:path w="578485" h="577850">
                  <a:moveTo>
                    <a:pt x="235991" y="12700"/>
                  </a:moveTo>
                  <a:lnTo>
                    <a:pt x="219471" y="12700"/>
                  </a:lnTo>
                  <a:lnTo>
                    <a:pt x="224805" y="15239"/>
                  </a:lnTo>
                  <a:lnTo>
                    <a:pt x="227091" y="20320"/>
                  </a:lnTo>
                  <a:lnTo>
                    <a:pt x="251475" y="77470"/>
                  </a:lnTo>
                  <a:lnTo>
                    <a:pt x="255793" y="77470"/>
                  </a:lnTo>
                  <a:lnTo>
                    <a:pt x="272542" y="74929"/>
                  </a:lnTo>
                  <a:lnTo>
                    <a:pt x="280886" y="74929"/>
                  </a:lnTo>
                  <a:lnTo>
                    <a:pt x="289194" y="73660"/>
                  </a:lnTo>
                  <a:lnTo>
                    <a:pt x="323236" y="73660"/>
                  </a:lnTo>
                  <a:lnTo>
                    <a:pt x="326812" y="64770"/>
                  </a:lnTo>
                  <a:lnTo>
                    <a:pt x="258841" y="64770"/>
                  </a:lnTo>
                  <a:lnTo>
                    <a:pt x="238013" y="16510"/>
                  </a:lnTo>
                  <a:lnTo>
                    <a:pt x="235991" y="12700"/>
                  </a:lnTo>
                  <a:close/>
                </a:path>
                <a:path w="578485" h="577850">
                  <a:moveTo>
                    <a:pt x="323236" y="73660"/>
                  </a:moveTo>
                  <a:lnTo>
                    <a:pt x="296412" y="73660"/>
                  </a:lnTo>
                  <a:lnTo>
                    <a:pt x="303593" y="74929"/>
                  </a:lnTo>
                  <a:lnTo>
                    <a:pt x="310751" y="74929"/>
                  </a:lnTo>
                  <a:lnTo>
                    <a:pt x="317896" y="76200"/>
                  </a:lnTo>
                  <a:lnTo>
                    <a:pt x="322214" y="76200"/>
                  </a:lnTo>
                  <a:lnTo>
                    <a:pt x="323236" y="73660"/>
                  </a:lnTo>
                  <a:close/>
                </a:path>
                <a:path w="578485" h="577850">
                  <a:moveTo>
                    <a:pt x="308395" y="63500"/>
                  </a:moveTo>
                  <a:lnTo>
                    <a:pt x="266104" y="63500"/>
                  </a:lnTo>
                  <a:lnTo>
                    <a:pt x="258841" y="64770"/>
                  </a:lnTo>
                  <a:lnTo>
                    <a:pt x="315229" y="64770"/>
                  </a:lnTo>
                  <a:lnTo>
                    <a:pt x="308395" y="63500"/>
                  </a:lnTo>
                  <a:close/>
                </a:path>
                <a:path w="578485" h="577850">
                  <a:moveTo>
                    <a:pt x="364632" y="0"/>
                  </a:moveTo>
                  <a:lnTo>
                    <a:pt x="350825" y="0"/>
                  </a:lnTo>
                  <a:lnTo>
                    <a:pt x="344185" y="3810"/>
                  </a:lnTo>
                  <a:lnTo>
                    <a:pt x="338689" y="8889"/>
                  </a:lnTo>
                  <a:lnTo>
                    <a:pt x="334787" y="15239"/>
                  </a:lnTo>
                  <a:lnTo>
                    <a:pt x="315229" y="64770"/>
                  </a:lnTo>
                  <a:lnTo>
                    <a:pt x="326812" y="64770"/>
                  </a:lnTo>
                  <a:lnTo>
                    <a:pt x="345201" y="19050"/>
                  </a:lnTo>
                  <a:lnTo>
                    <a:pt x="347487" y="13970"/>
                  </a:lnTo>
                  <a:lnTo>
                    <a:pt x="352694" y="10160"/>
                  </a:lnTo>
                  <a:lnTo>
                    <a:pt x="389984" y="10160"/>
                  </a:lnTo>
                  <a:lnTo>
                    <a:pt x="364632" y="0"/>
                  </a:lnTo>
                  <a:close/>
                </a:path>
                <a:path w="578485" h="577850">
                  <a:moveTo>
                    <a:pt x="294870" y="62229"/>
                  </a:moveTo>
                  <a:lnTo>
                    <a:pt x="280773" y="62229"/>
                  </a:lnTo>
                  <a:lnTo>
                    <a:pt x="273415" y="63500"/>
                  </a:lnTo>
                  <a:lnTo>
                    <a:pt x="301609" y="63500"/>
                  </a:lnTo>
                  <a:lnTo>
                    <a:pt x="294870" y="62229"/>
                  </a:lnTo>
                  <a:close/>
                </a:path>
              </a:pathLst>
            </a:custGeom>
            <a:solidFill>
              <a:srgbClr val="1818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6595" y="1458468"/>
              <a:ext cx="2642404" cy="3685030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3779265" y="1412189"/>
            <a:ext cx="4526915" cy="2769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1905" algn="ctr">
              <a:lnSpc>
                <a:spcPct val="100000"/>
              </a:lnSpc>
              <a:spcBef>
                <a:spcPts val="100"/>
              </a:spcBef>
            </a:pPr>
            <a:r>
              <a:rPr sz="1800" b="1" spc="45" dirty="0">
                <a:solidFill>
                  <a:srgbClr val="181818"/>
                </a:solidFill>
                <a:latin typeface="Trebuchet MS"/>
                <a:cs typeface="Trebuchet MS"/>
              </a:rPr>
              <a:t>Komitmen </a:t>
            </a:r>
            <a:r>
              <a:rPr sz="1800" b="1" spc="75" dirty="0">
                <a:solidFill>
                  <a:srgbClr val="181818"/>
                </a:solidFill>
                <a:latin typeface="Trebuchet MS"/>
                <a:cs typeface="Trebuchet MS"/>
              </a:rPr>
              <a:t>pada </a:t>
            </a:r>
            <a:r>
              <a:rPr sz="1800" b="1" spc="50" dirty="0">
                <a:solidFill>
                  <a:srgbClr val="181818"/>
                </a:solidFill>
                <a:latin typeface="Trebuchet MS"/>
                <a:cs typeface="Trebuchet MS"/>
              </a:rPr>
              <a:t>pilihan untuk </a:t>
            </a:r>
            <a:r>
              <a:rPr sz="1800" b="1" spc="55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800" b="1" spc="35" dirty="0">
                <a:solidFill>
                  <a:srgbClr val="181818"/>
                </a:solidFill>
                <a:latin typeface="Trebuchet MS"/>
                <a:cs typeface="Trebuchet MS"/>
              </a:rPr>
              <a:t>berwirausaha </a:t>
            </a:r>
            <a:r>
              <a:rPr sz="1800" b="1" spc="25" dirty="0">
                <a:solidFill>
                  <a:srgbClr val="181818"/>
                </a:solidFill>
                <a:latin typeface="Trebuchet MS"/>
                <a:cs typeface="Trebuchet MS"/>
              </a:rPr>
              <a:t>sebenarnya </a:t>
            </a:r>
            <a:r>
              <a:rPr sz="1800" b="1" spc="50" dirty="0">
                <a:solidFill>
                  <a:srgbClr val="181818"/>
                </a:solidFill>
                <a:latin typeface="Trebuchet MS"/>
                <a:cs typeface="Trebuchet MS"/>
              </a:rPr>
              <a:t>diantarkan </a:t>
            </a:r>
            <a:r>
              <a:rPr sz="1800" b="1" spc="55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800" b="1" spc="-5" dirty="0">
                <a:solidFill>
                  <a:srgbClr val="181818"/>
                </a:solidFill>
                <a:latin typeface="Trebuchet MS"/>
                <a:cs typeface="Trebuchet MS"/>
              </a:rPr>
              <a:t>oleh </a:t>
            </a:r>
            <a:r>
              <a:rPr sz="1800" b="1" spc="60" dirty="0">
                <a:solidFill>
                  <a:srgbClr val="181818"/>
                </a:solidFill>
                <a:latin typeface="Trebuchet MS"/>
                <a:cs typeface="Trebuchet MS"/>
              </a:rPr>
              <a:t>sebab </a:t>
            </a:r>
            <a:r>
              <a:rPr sz="1800" b="1" spc="45" dirty="0">
                <a:solidFill>
                  <a:srgbClr val="181818"/>
                </a:solidFill>
                <a:latin typeface="Trebuchet MS"/>
                <a:cs typeface="Trebuchet MS"/>
              </a:rPr>
              <a:t>yakin </a:t>
            </a:r>
            <a:r>
              <a:rPr sz="1800" b="1" spc="70" dirty="0">
                <a:solidFill>
                  <a:srgbClr val="181818"/>
                </a:solidFill>
                <a:latin typeface="Trebuchet MS"/>
                <a:cs typeface="Trebuchet MS"/>
              </a:rPr>
              <a:t>dan </a:t>
            </a:r>
            <a:r>
              <a:rPr sz="1800" b="1" spc="50" dirty="0">
                <a:solidFill>
                  <a:srgbClr val="181818"/>
                </a:solidFill>
                <a:latin typeface="Trebuchet MS"/>
                <a:cs typeface="Trebuchet MS"/>
              </a:rPr>
              <a:t>harapan bahwa </a:t>
            </a:r>
            <a:r>
              <a:rPr sz="1800" b="1" spc="55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800" b="1" spc="95" dirty="0">
                <a:solidFill>
                  <a:srgbClr val="181818"/>
                </a:solidFill>
                <a:latin typeface="Trebuchet MS"/>
                <a:cs typeface="Trebuchet MS"/>
              </a:rPr>
              <a:t>sukses </a:t>
            </a:r>
            <a:r>
              <a:rPr sz="1800" b="1" spc="35" dirty="0">
                <a:solidFill>
                  <a:srgbClr val="181818"/>
                </a:solidFill>
                <a:latin typeface="Trebuchet MS"/>
                <a:cs typeface="Trebuchet MS"/>
              </a:rPr>
              <a:t>itu </a:t>
            </a:r>
            <a:r>
              <a:rPr sz="1800" b="1" spc="20" dirty="0">
                <a:solidFill>
                  <a:srgbClr val="181818"/>
                </a:solidFill>
                <a:latin typeface="Trebuchet MS"/>
                <a:cs typeface="Trebuchet MS"/>
              </a:rPr>
              <a:t>lebih </a:t>
            </a:r>
            <a:r>
              <a:rPr sz="1800" b="1" spc="40" dirty="0">
                <a:solidFill>
                  <a:srgbClr val="181818"/>
                </a:solidFill>
                <a:latin typeface="Trebuchet MS"/>
                <a:cs typeface="Trebuchet MS"/>
              </a:rPr>
              <a:t>menjanjikan </a:t>
            </a:r>
            <a:r>
              <a:rPr sz="1800" b="1" spc="45" dirty="0">
                <a:solidFill>
                  <a:srgbClr val="181818"/>
                </a:solidFill>
                <a:latin typeface="Trebuchet MS"/>
                <a:cs typeface="Trebuchet MS"/>
              </a:rPr>
              <a:t>kehidupan </a:t>
            </a:r>
            <a:r>
              <a:rPr sz="1800" b="1" spc="-530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800" b="1" spc="60" dirty="0">
                <a:solidFill>
                  <a:srgbClr val="181818"/>
                </a:solidFill>
                <a:latin typeface="Trebuchet MS"/>
                <a:cs typeface="Trebuchet MS"/>
              </a:rPr>
              <a:t>yang</a:t>
            </a:r>
            <a:r>
              <a:rPr sz="1800" b="1" spc="-95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800" b="1" spc="-25" dirty="0">
                <a:solidFill>
                  <a:srgbClr val="181818"/>
                </a:solidFill>
                <a:latin typeface="Trebuchet MS"/>
                <a:cs typeface="Trebuchet MS"/>
              </a:rPr>
              <a:t>l</a:t>
            </a:r>
            <a:r>
              <a:rPr sz="1800" b="1" spc="-40" dirty="0">
                <a:solidFill>
                  <a:srgbClr val="181818"/>
                </a:solidFill>
                <a:latin typeface="Trebuchet MS"/>
                <a:cs typeface="Trebuchet MS"/>
              </a:rPr>
              <a:t>e</a:t>
            </a:r>
            <a:r>
              <a:rPr sz="1800" b="1" spc="75" dirty="0">
                <a:solidFill>
                  <a:srgbClr val="181818"/>
                </a:solidFill>
                <a:latin typeface="Trebuchet MS"/>
                <a:cs typeface="Trebuchet MS"/>
              </a:rPr>
              <a:t>b</a:t>
            </a:r>
            <a:r>
              <a:rPr sz="1800" b="1" spc="25" dirty="0">
                <a:solidFill>
                  <a:srgbClr val="181818"/>
                </a:solidFill>
                <a:latin typeface="Trebuchet MS"/>
                <a:cs typeface="Trebuchet MS"/>
              </a:rPr>
              <a:t>i</a:t>
            </a:r>
            <a:r>
              <a:rPr sz="1800" b="1" spc="55" dirty="0">
                <a:solidFill>
                  <a:srgbClr val="181818"/>
                </a:solidFill>
                <a:latin typeface="Trebuchet MS"/>
                <a:cs typeface="Trebuchet MS"/>
              </a:rPr>
              <a:t>h</a:t>
            </a:r>
            <a:r>
              <a:rPr sz="1800" b="1" spc="-105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800" b="1" spc="70" dirty="0">
                <a:solidFill>
                  <a:srgbClr val="181818"/>
                </a:solidFill>
                <a:latin typeface="Trebuchet MS"/>
                <a:cs typeface="Trebuchet MS"/>
              </a:rPr>
              <a:t>baik</a:t>
            </a:r>
            <a:r>
              <a:rPr sz="1800" b="1" spc="-114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800" b="1" spc="-204" dirty="0">
                <a:solidFill>
                  <a:srgbClr val="181818"/>
                </a:solidFill>
                <a:latin typeface="Trebuchet MS"/>
                <a:cs typeface="Trebuchet MS"/>
              </a:rPr>
              <a:t>,</a:t>
            </a:r>
            <a:r>
              <a:rPr sz="1800" b="1" spc="-100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800" b="1" spc="5" dirty="0">
                <a:solidFill>
                  <a:srgbClr val="181818"/>
                </a:solidFill>
                <a:latin typeface="Trebuchet MS"/>
                <a:cs typeface="Trebuchet MS"/>
              </a:rPr>
              <a:t>berge</a:t>
            </a:r>
            <a:r>
              <a:rPr sz="1800" b="1" spc="-5" dirty="0">
                <a:solidFill>
                  <a:srgbClr val="181818"/>
                </a:solidFill>
                <a:latin typeface="Trebuchet MS"/>
                <a:cs typeface="Trebuchet MS"/>
              </a:rPr>
              <a:t>n</a:t>
            </a:r>
            <a:r>
              <a:rPr sz="1800" b="1" spc="170" dirty="0">
                <a:solidFill>
                  <a:srgbClr val="181818"/>
                </a:solidFill>
                <a:latin typeface="Trebuchet MS"/>
                <a:cs typeface="Trebuchet MS"/>
              </a:rPr>
              <a:t>g</a:t>
            </a:r>
            <a:r>
              <a:rPr sz="1800" b="1" spc="135" dirty="0">
                <a:solidFill>
                  <a:srgbClr val="181818"/>
                </a:solidFill>
                <a:latin typeface="Trebuchet MS"/>
                <a:cs typeface="Trebuchet MS"/>
              </a:rPr>
              <a:t>s</a:t>
            </a:r>
            <a:r>
              <a:rPr sz="1800" b="1" spc="50" dirty="0">
                <a:solidFill>
                  <a:srgbClr val="181818"/>
                </a:solidFill>
                <a:latin typeface="Trebuchet MS"/>
                <a:cs typeface="Trebuchet MS"/>
              </a:rPr>
              <a:t>i</a:t>
            </a:r>
            <a:r>
              <a:rPr sz="1800" b="1" spc="-204" dirty="0">
                <a:solidFill>
                  <a:srgbClr val="181818"/>
                </a:solidFill>
                <a:latin typeface="Trebuchet MS"/>
                <a:cs typeface="Trebuchet MS"/>
              </a:rPr>
              <a:t>,</a:t>
            </a:r>
            <a:r>
              <a:rPr sz="1800" b="1" spc="-90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800" b="1" spc="70" dirty="0">
                <a:solidFill>
                  <a:srgbClr val="181818"/>
                </a:solidFill>
                <a:latin typeface="Trebuchet MS"/>
                <a:cs typeface="Trebuchet MS"/>
              </a:rPr>
              <a:t>dan</a:t>
            </a:r>
            <a:r>
              <a:rPr sz="1800" b="1" spc="-110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800" b="1" spc="25" dirty="0">
                <a:solidFill>
                  <a:srgbClr val="181818"/>
                </a:solidFill>
                <a:latin typeface="Trebuchet MS"/>
                <a:cs typeface="Trebuchet MS"/>
              </a:rPr>
              <a:t>bergay</a:t>
            </a:r>
            <a:r>
              <a:rPr sz="1800" b="1" spc="30" dirty="0">
                <a:solidFill>
                  <a:srgbClr val="181818"/>
                </a:solidFill>
                <a:latin typeface="Trebuchet MS"/>
                <a:cs typeface="Trebuchet MS"/>
              </a:rPr>
              <a:t>a</a:t>
            </a:r>
            <a:r>
              <a:rPr sz="1800" b="1" spc="-245" dirty="0">
                <a:solidFill>
                  <a:srgbClr val="181818"/>
                </a:solidFill>
                <a:latin typeface="Trebuchet MS"/>
                <a:cs typeface="Trebuchet MS"/>
              </a:rPr>
              <a:t>.  </a:t>
            </a:r>
            <a:r>
              <a:rPr sz="1800" b="1" spc="95" dirty="0">
                <a:solidFill>
                  <a:srgbClr val="181818"/>
                </a:solidFill>
                <a:latin typeface="Trebuchet MS"/>
                <a:cs typeface="Trebuchet MS"/>
              </a:rPr>
              <a:t>sukses </a:t>
            </a:r>
            <a:r>
              <a:rPr sz="1800" b="1" spc="40" dirty="0">
                <a:solidFill>
                  <a:srgbClr val="181818"/>
                </a:solidFill>
                <a:latin typeface="Trebuchet MS"/>
                <a:cs typeface="Trebuchet MS"/>
              </a:rPr>
              <a:t>menjadi </a:t>
            </a:r>
            <a:r>
              <a:rPr sz="1800" b="1" spc="90" dirty="0">
                <a:solidFill>
                  <a:srgbClr val="181818"/>
                </a:solidFill>
                <a:latin typeface="Trebuchet MS"/>
                <a:cs typeface="Trebuchet MS"/>
              </a:rPr>
              <a:t>sikap </a:t>
            </a:r>
            <a:r>
              <a:rPr sz="1800" b="1" spc="35" dirty="0">
                <a:solidFill>
                  <a:srgbClr val="181818"/>
                </a:solidFill>
                <a:latin typeface="Trebuchet MS"/>
                <a:cs typeface="Trebuchet MS"/>
              </a:rPr>
              <a:t>mental </a:t>
            </a:r>
            <a:r>
              <a:rPr sz="1800" b="1" spc="70" dirty="0">
                <a:solidFill>
                  <a:srgbClr val="181818"/>
                </a:solidFill>
                <a:latin typeface="Trebuchet MS"/>
                <a:cs typeface="Trebuchet MS"/>
              </a:rPr>
              <a:t>dan </a:t>
            </a:r>
            <a:r>
              <a:rPr sz="1800" b="1" spc="40" dirty="0">
                <a:solidFill>
                  <a:srgbClr val="181818"/>
                </a:solidFill>
                <a:latin typeface="Trebuchet MS"/>
                <a:cs typeface="Trebuchet MS"/>
              </a:rPr>
              <a:t>pola </a:t>
            </a:r>
            <a:r>
              <a:rPr sz="1800" b="1" spc="45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800" b="1" spc="30" dirty="0">
                <a:solidFill>
                  <a:srgbClr val="181818"/>
                </a:solidFill>
                <a:latin typeface="Trebuchet MS"/>
                <a:cs typeface="Trebuchet MS"/>
              </a:rPr>
              <a:t>pikir </a:t>
            </a:r>
            <a:r>
              <a:rPr sz="1800" b="1" spc="85" dirty="0">
                <a:solidFill>
                  <a:srgbClr val="181818"/>
                </a:solidFill>
                <a:latin typeface="Trebuchet MS"/>
                <a:cs typeface="Trebuchet MS"/>
              </a:rPr>
              <a:t>dalam </a:t>
            </a:r>
            <a:r>
              <a:rPr sz="1800" b="1" spc="45" dirty="0">
                <a:solidFill>
                  <a:srgbClr val="181818"/>
                </a:solidFill>
                <a:latin typeface="Trebuchet MS"/>
                <a:cs typeface="Trebuchet MS"/>
              </a:rPr>
              <a:t>kehidupan </a:t>
            </a:r>
            <a:r>
              <a:rPr sz="1800" b="1" spc="35" dirty="0">
                <a:solidFill>
                  <a:srgbClr val="181818"/>
                </a:solidFill>
                <a:latin typeface="Trebuchet MS"/>
                <a:cs typeface="Trebuchet MS"/>
              </a:rPr>
              <a:t>keseharian </a:t>
            </a:r>
            <a:r>
              <a:rPr sz="1800" b="1" spc="70" dirty="0">
                <a:solidFill>
                  <a:srgbClr val="181818"/>
                </a:solidFill>
                <a:latin typeface="Trebuchet MS"/>
                <a:cs typeface="Trebuchet MS"/>
              </a:rPr>
              <a:t>dan </a:t>
            </a:r>
            <a:r>
              <a:rPr sz="1800" b="1" spc="75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800" b="1" spc="55" dirty="0">
                <a:solidFill>
                  <a:srgbClr val="181818"/>
                </a:solidFill>
                <a:latin typeface="Trebuchet MS"/>
                <a:cs typeface="Trebuchet MS"/>
              </a:rPr>
              <a:t>pastinya</a:t>
            </a:r>
            <a:r>
              <a:rPr sz="1800" b="1" spc="-114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800" b="1" spc="80" dirty="0">
                <a:solidFill>
                  <a:srgbClr val="181818"/>
                </a:solidFill>
                <a:latin typeface="Trebuchet MS"/>
                <a:cs typeface="Trebuchet MS"/>
              </a:rPr>
              <a:t>akan</a:t>
            </a:r>
            <a:r>
              <a:rPr sz="1800" b="1" spc="-114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800" b="1" spc="55" dirty="0">
                <a:solidFill>
                  <a:srgbClr val="181818"/>
                </a:solidFill>
                <a:latin typeface="Trebuchet MS"/>
                <a:cs typeface="Trebuchet MS"/>
              </a:rPr>
              <a:t>dapat</a:t>
            </a:r>
            <a:r>
              <a:rPr sz="1800" b="1" spc="-114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800" b="1" spc="60" dirty="0">
                <a:solidFill>
                  <a:srgbClr val="181818"/>
                </a:solidFill>
                <a:latin typeface="Trebuchet MS"/>
                <a:cs typeface="Trebuchet MS"/>
              </a:rPr>
              <a:t>menghidupi</a:t>
            </a:r>
            <a:r>
              <a:rPr sz="1800" b="1" spc="-85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800" b="1" spc="55" dirty="0">
                <a:solidFill>
                  <a:srgbClr val="181818"/>
                </a:solidFill>
                <a:latin typeface="Trebuchet MS"/>
                <a:cs typeface="Trebuchet MS"/>
              </a:rPr>
              <a:t>banyak </a:t>
            </a:r>
            <a:r>
              <a:rPr sz="1800" b="1" spc="-525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800" b="1" spc="45" dirty="0">
                <a:solidFill>
                  <a:srgbClr val="181818"/>
                </a:solidFill>
                <a:latin typeface="Trebuchet MS"/>
                <a:cs typeface="Trebuchet MS"/>
              </a:rPr>
              <a:t>orang</a:t>
            </a:r>
            <a:r>
              <a:rPr sz="1800" b="1" spc="-85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800" b="1" spc="70" dirty="0">
                <a:solidFill>
                  <a:srgbClr val="181818"/>
                </a:solidFill>
                <a:latin typeface="Trebuchet MS"/>
                <a:cs typeface="Trebuchet MS"/>
              </a:rPr>
              <a:t>dan</a:t>
            </a:r>
            <a:r>
              <a:rPr sz="1800" b="1" spc="-114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800" b="1" spc="70" dirty="0">
                <a:solidFill>
                  <a:srgbClr val="181818"/>
                </a:solidFill>
                <a:latin typeface="Trebuchet MS"/>
                <a:cs typeface="Trebuchet MS"/>
              </a:rPr>
              <a:t>kesuksesan</a:t>
            </a:r>
            <a:r>
              <a:rPr sz="1800" b="1" spc="-120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800" b="1" spc="60" dirty="0">
                <a:solidFill>
                  <a:srgbClr val="181818"/>
                </a:solidFill>
                <a:latin typeface="Trebuchet MS"/>
                <a:cs typeface="Trebuchet MS"/>
              </a:rPr>
              <a:t>yang</a:t>
            </a:r>
            <a:r>
              <a:rPr sz="1800" b="1" spc="-95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800" b="1" spc="40" dirty="0">
                <a:solidFill>
                  <a:srgbClr val="181818"/>
                </a:solidFill>
                <a:latin typeface="Trebuchet MS"/>
                <a:cs typeface="Trebuchet MS"/>
              </a:rPr>
              <a:t>diraih</a:t>
            </a:r>
            <a:r>
              <a:rPr sz="1800" b="1" spc="-100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800" b="1" spc="85" dirty="0">
                <a:solidFill>
                  <a:srgbClr val="181818"/>
                </a:solidFill>
                <a:latin typeface="Trebuchet MS"/>
                <a:cs typeface="Trebuchet MS"/>
              </a:rPr>
              <a:t>dalam </a:t>
            </a:r>
            <a:r>
              <a:rPr sz="1800" b="1" spc="-530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800" b="1" spc="-5" dirty="0">
                <a:solidFill>
                  <a:srgbClr val="181818"/>
                </a:solidFill>
                <a:latin typeface="Trebuchet MS"/>
                <a:cs typeface="Trebuchet MS"/>
              </a:rPr>
              <a:t>hidup.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790313" y="509397"/>
            <a:ext cx="3790315" cy="1108710"/>
            <a:chOff x="4790313" y="509397"/>
            <a:chExt cx="3790315" cy="1108710"/>
          </a:xfrm>
        </p:grpSpPr>
        <p:sp>
          <p:nvSpPr>
            <p:cNvPr id="14" name="object 14"/>
            <p:cNvSpPr/>
            <p:nvPr/>
          </p:nvSpPr>
          <p:spPr>
            <a:xfrm>
              <a:off x="5211318" y="518922"/>
              <a:ext cx="3053080" cy="882650"/>
            </a:xfrm>
            <a:custGeom>
              <a:avLst/>
              <a:gdLst/>
              <a:ahLst/>
              <a:cxnLst/>
              <a:rect l="l" t="t" r="r" b="b"/>
              <a:pathLst>
                <a:path w="3053079" h="882650">
                  <a:moveTo>
                    <a:pt x="0" y="0"/>
                  </a:moveTo>
                  <a:lnTo>
                    <a:pt x="3052572" y="882268"/>
                  </a:lnTo>
                </a:path>
              </a:pathLst>
            </a:custGeom>
            <a:ln w="19050">
              <a:solidFill>
                <a:srgbClr val="1818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799838" y="518922"/>
              <a:ext cx="3771265" cy="1089660"/>
            </a:xfrm>
            <a:custGeom>
              <a:avLst/>
              <a:gdLst/>
              <a:ahLst/>
              <a:cxnLst/>
              <a:rect l="l" t="t" r="r" b="b"/>
              <a:pathLst>
                <a:path w="3771265" h="1089660">
                  <a:moveTo>
                    <a:pt x="0" y="0"/>
                  </a:moveTo>
                  <a:lnTo>
                    <a:pt x="3771011" y="1089278"/>
                  </a:lnTo>
                </a:path>
              </a:pathLst>
            </a:custGeom>
            <a:ln w="19050">
              <a:solidFill>
                <a:srgbClr val="E9A1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14755" y="4700015"/>
            <a:ext cx="7714615" cy="443865"/>
            <a:chOff x="714755" y="4700015"/>
            <a:chExt cx="7714615" cy="443865"/>
          </a:xfrm>
        </p:grpSpPr>
        <p:sp>
          <p:nvSpPr>
            <p:cNvPr id="3" name="object 3"/>
            <p:cNvSpPr/>
            <p:nvPr/>
          </p:nvSpPr>
          <p:spPr>
            <a:xfrm>
              <a:off x="714755" y="4700015"/>
              <a:ext cx="7714615" cy="443865"/>
            </a:xfrm>
            <a:custGeom>
              <a:avLst/>
              <a:gdLst/>
              <a:ahLst/>
              <a:cxnLst/>
              <a:rect l="l" t="t" r="r" b="b"/>
              <a:pathLst>
                <a:path w="7714615" h="443864">
                  <a:moveTo>
                    <a:pt x="7714488" y="0"/>
                  </a:moveTo>
                  <a:lnTo>
                    <a:pt x="0" y="0"/>
                  </a:lnTo>
                  <a:lnTo>
                    <a:pt x="0" y="443483"/>
                  </a:lnTo>
                  <a:lnTo>
                    <a:pt x="7714488" y="443483"/>
                  </a:lnTo>
                  <a:lnTo>
                    <a:pt x="7714488" y="0"/>
                  </a:lnTo>
                  <a:close/>
                </a:path>
              </a:pathLst>
            </a:custGeom>
            <a:solidFill>
              <a:srgbClr val="E9A1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78813" y="4932425"/>
              <a:ext cx="6786880" cy="0"/>
            </a:xfrm>
            <a:custGeom>
              <a:avLst/>
              <a:gdLst/>
              <a:ahLst/>
              <a:cxnLst/>
              <a:rect l="l" t="t" r="r" b="b"/>
              <a:pathLst>
                <a:path w="6786880">
                  <a:moveTo>
                    <a:pt x="0" y="0"/>
                  </a:moveTo>
                  <a:lnTo>
                    <a:pt x="6786626" y="0"/>
                  </a:lnTo>
                </a:path>
              </a:pathLst>
            </a:custGeom>
            <a:ln w="19050">
              <a:solidFill>
                <a:srgbClr val="1818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727709" y="369570"/>
            <a:ext cx="7720330" cy="0"/>
          </a:xfrm>
          <a:custGeom>
            <a:avLst/>
            <a:gdLst/>
            <a:ahLst/>
            <a:cxnLst/>
            <a:rect l="l" t="t" r="r" b="b"/>
            <a:pathLst>
              <a:path w="7720330">
                <a:moveTo>
                  <a:pt x="0" y="0"/>
                </a:moveTo>
                <a:lnTo>
                  <a:pt x="7720203" y="0"/>
                </a:lnTo>
              </a:path>
            </a:pathLst>
          </a:custGeom>
          <a:ln w="19050">
            <a:solidFill>
              <a:srgbClr val="1818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21613" y="521969"/>
            <a:ext cx="7702550" cy="0"/>
          </a:xfrm>
          <a:custGeom>
            <a:avLst/>
            <a:gdLst/>
            <a:ahLst/>
            <a:cxnLst/>
            <a:rect l="l" t="t" r="r" b="b"/>
            <a:pathLst>
              <a:path w="7702550">
                <a:moveTo>
                  <a:pt x="0" y="0"/>
                </a:moveTo>
                <a:lnTo>
                  <a:pt x="7702168" y="0"/>
                </a:lnTo>
              </a:path>
            </a:pathLst>
          </a:custGeom>
          <a:ln w="19050">
            <a:solidFill>
              <a:srgbClr val="E9A1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7572" y="639572"/>
            <a:ext cx="1926006" cy="262763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48914" y="639572"/>
            <a:ext cx="2300097" cy="262763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84859" y="4216908"/>
            <a:ext cx="236220" cy="236219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84859" y="1775460"/>
            <a:ext cx="236220" cy="236219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84859" y="3700271"/>
            <a:ext cx="236220" cy="236219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84859" y="2272283"/>
            <a:ext cx="236220" cy="236220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84859" y="2747772"/>
            <a:ext cx="236220" cy="236219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89431" y="3244595"/>
            <a:ext cx="236220" cy="236220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1207109" y="1756410"/>
            <a:ext cx="6483350" cy="28111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115">
              <a:lnSpc>
                <a:spcPct val="100000"/>
              </a:lnSpc>
              <a:spcBef>
                <a:spcPts val="100"/>
              </a:spcBef>
            </a:pPr>
            <a:r>
              <a:rPr sz="1500" spc="-10" dirty="0">
                <a:solidFill>
                  <a:srgbClr val="181818"/>
                </a:solidFill>
                <a:latin typeface="Trebuchet MS"/>
                <a:cs typeface="Trebuchet MS"/>
              </a:rPr>
              <a:t>S:</a:t>
            </a:r>
            <a:r>
              <a:rPr sz="1500" spc="-90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500" spc="70" dirty="0">
                <a:solidFill>
                  <a:srgbClr val="181818"/>
                </a:solidFill>
                <a:latin typeface="Trebuchet MS"/>
                <a:cs typeface="Trebuchet MS"/>
              </a:rPr>
              <a:t>Sense</a:t>
            </a:r>
            <a:r>
              <a:rPr sz="1500" spc="-75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500" spc="-45" dirty="0">
                <a:solidFill>
                  <a:srgbClr val="181818"/>
                </a:solidFill>
                <a:latin typeface="Trebuchet MS"/>
                <a:cs typeface="Trebuchet MS"/>
              </a:rPr>
              <a:t>Of</a:t>
            </a:r>
            <a:r>
              <a:rPr sz="1500" spc="-90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500" spc="10" dirty="0">
                <a:solidFill>
                  <a:srgbClr val="181818"/>
                </a:solidFill>
                <a:latin typeface="Trebuchet MS"/>
                <a:cs typeface="Trebuchet MS"/>
              </a:rPr>
              <a:t>Direction</a:t>
            </a:r>
            <a:r>
              <a:rPr sz="1500" spc="-85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500" spc="35" dirty="0">
                <a:solidFill>
                  <a:srgbClr val="181818"/>
                </a:solidFill>
                <a:latin typeface="Trebuchet MS"/>
                <a:cs typeface="Trebuchet MS"/>
              </a:rPr>
              <a:t>(memiliki</a:t>
            </a:r>
            <a:r>
              <a:rPr sz="1500" spc="-60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500" spc="30" dirty="0">
                <a:solidFill>
                  <a:srgbClr val="181818"/>
                </a:solidFill>
                <a:latin typeface="Trebuchet MS"/>
                <a:cs typeface="Trebuchet MS"/>
              </a:rPr>
              <a:t>tujuan</a:t>
            </a:r>
            <a:r>
              <a:rPr sz="1500" spc="-90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500" spc="40" dirty="0">
                <a:solidFill>
                  <a:srgbClr val="181818"/>
                </a:solidFill>
                <a:latin typeface="Trebuchet MS"/>
                <a:cs typeface="Trebuchet MS"/>
              </a:rPr>
              <a:t>yang</a:t>
            </a:r>
            <a:r>
              <a:rPr sz="1500" spc="-85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500" spc="10" dirty="0">
                <a:solidFill>
                  <a:srgbClr val="181818"/>
                </a:solidFill>
                <a:latin typeface="Trebuchet MS"/>
                <a:cs typeface="Trebuchet MS"/>
              </a:rPr>
              <a:t>terukur</a:t>
            </a:r>
            <a:r>
              <a:rPr sz="1500" spc="-80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500" spc="60" dirty="0">
                <a:solidFill>
                  <a:srgbClr val="181818"/>
                </a:solidFill>
                <a:latin typeface="Trebuchet MS"/>
                <a:cs typeface="Trebuchet MS"/>
              </a:rPr>
              <a:t>untuk</a:t>
            </a:r>
            <a:r>
              <a:rPr sz="1500" spc="-90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500" spc="25" dirty="0">
                <a:solidFill>
                  <a:srgbClr val="181818"/>
                </a:solidFill>
                <a:latin typeface="Trebuchet MS"/>
                <a:cs typeface="Trebuchet MS"/>
              </a:rPr>
              <a:t>dicapai)</a:t>
            </a:r>
            <a:endParaRPr sz="1500">
              <a:latin typeface="Trebuchet MS"/>
              <a:cs typeface="Trebuchet MS"/>
            </a:endParaRPr>
          </a:p>
          <a:p>
            <a:pPr marL="12700" marR="1092200" indent="18415">
              <a:lnSpc>
                <a:spcPct val="209800"/>
              </a:lnSpc>
              <a:spcBef>
                <a:spcPts val="105"/>
              </a:spcBef>
            </a:pPr>
            <a:r>
              <a:rPr sz="1500" spc="-100" dirty="0">
                <a:solidFill>
                  <a:srgbClr val="181818"/>
                </a:solidFill>
                <a:latin typeface="Trebuchet MS"/>
                <a:cs typeface="Trebuchet MS"/>
              </a:rPr>
              <a:t>U:</a:t>
            </a:r>
            <a:r>
              <a:rPr sz="1500" spc="-95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500" spc="40" dirty="0">
                <a:solidFill>
                  <a:srgbClr val="181818"/>
                </a:solidFill>
                <a:latin typeface="Trebuchet MS"/>
                <a:cs typeface="Trebuchet MS"/>
              </a:rPr>
              <a:t>Understanding</a:t>
            </a:r>
            <a:r>
              <a:rPr sz="1500" spc="-95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500" spc="60" dirty="0">
                <a:solidFill>
                  <a:srgbClr val="181818"/>
                </a:solidFill>
                <a:latin typeface="Trebuchet MS"/>
                <a:cs typeface="Trebuchet MS"/>
              </a:rPr>
              <a:t>(memahami</a:t>
            </a:r>
            <a:r>
              <a:rPr sz="1500" spc="-80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500" spc="45" dirty="0">
                <a:solidFill>
                  <a:srgbClr val="181818"/>
                </a:solidFill>
                <a:latin typeface="Trebuchet MS"/>
                <a:cs typeface="Trebuchet MS"/>
              </a:rPr>
              <a:t>kebutuhan</a:t>
            </a:r>
            <a:r>
              <a:rPr sz="1500" spc="-85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500" spc="10" dirty="0">
                <a:solidFill>
                  <a:srgbClr val="181818"/>
                </a:solidFill>
                <a:latin typeface="Trebuchet MS"/>
                <a:cs typeface="Trebuchet MS"/>
              </a:rPr>
              <a:t>diri</a:t>
            </a:r>
            <a:r>
              <a:rPr sz="1500" spc="-85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500" spc="55" dirty="0">
                <a:solidFill>
                  <a:srgbClr val="181818"/>
                </a:solidFill>
                <a:latin typeface="Trebuchet MS"/>
                <a:cs typeface="Trebuchet MS"/>
              </a:rPr>
              <a:t>dan</a:t>
            </a:r>
            <a:r>
              <a:rPr sz="1500" spc="-100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500" spc="35" dirty="0">
                <a:solidFill>
                  <a:srgbClr val="181818"/>
                </a:solidFill>
                <a:latin typeface="Trebuchet MS"/>
                <a:cs typeface="Trebuchet MS"/>
              </a:rPr>
              <a:t>orang</a:t>
            </a:r>
            <a:r>
              <a:rPr sz="1500" spc="-85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500" spc="15" dirty="0">
                <a:solidFill>
                  <a:srgbClr val="181818"/>
                </a:solidFill>
                <a:latin typeface="Trebuchet MS"/>
                <a:cs typeface="Trebuchet MS"/>
              </a:rPr>
              <a:t>lain) </a:t>
            </a:r>
            <a:r>
              <a:rPr sz="1500" spc="-434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500" spc="-95" dirty="0">
                <a:solidFill>
                  <a:srgbClr val="181818"/>
                </a:solidFill>
                <a:latin typeface="Trebuchet MS"/>
                <a:cs typeface="Trebuchet MS"/>
              </a:rPr>
              <a:t>C:</a:t>
            </a:r>
            <a:r>
              <a:rPr sz="1500" spc="-80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500" spc="20" dirty="0">
                <a:solidFill>
                  <a:srgbClr val="181818"/>
                </a:solidFill>
                <a:latin typeface="Trebuchet MS"/>
                <a:cs typeface="Trebuchet MS"/>
              </a:rPr>
              <a:t>Courage</a:t>
            </a:r>
            <a:r>
              <a:rPr sz="1500" spc="-70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500" spc="15" dirty="0">
                <a:solidFill>
                  <a:srgbClr val="181818"/>
                </a:solidFill>
                <a:latin typeface="Trebuchet MS"/>
                <a:cs typeface="Trebuchet MS"/>
              </a:rPr>
              <a:t>(keberanian</a:t>
            </a:r>
            <a:r>
              <a:rPr sz="1500" spc="-50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500" spc="60" dirty="0">
                <a:solidFill>
                  <a:srgbClr val="181818"/>
                </a:solidFill>
                <a:latin typeface="Trebuchet MS"/>
                <a:cs typeface="Trebuchet MS"/>
              </a:rPr>
              <a:t>untuk</a:t>
            </a:r>
            <a:r>
              <a:rPr sz="1500" spc="-70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500" spc="45" dirty="0">
                <a:solidFill>
                  <a:srgbClr val="181818"/>
                </a:solidFill>
                <a:latin typeface="Trebuchet MS"/>
                <a:cs typeface="Trebuchet MS"/>
              </a:rPr>
              <a:t>memanfaatkan</a:t>
            </a:r>
            <a:r>
              <a:rPr sz="1500" spc="-85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500" spc="35" dirty="0">
                <a:solidFill>
                  <a:srgbClr val="181818"/>
                </a:solidFill>
                <a:latin typeface="Trebuchet MS"/>
                <a:cs typeface="Trebuchet MS"/>
              </a:rPr>
              <a:t>peluang</a:t>
            </a:r>
            <a:r>
              <a:rPr sz="1500" spc="-65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500" spc="40" dirty="0">
                <a:solidFill>
                  <a:srgbClr val="181818"/>
                </a:solidFill>
                <a:latin typeface="Trebuchet MS"/>
                <a:cs typeface="Trebuchet MS"/>
              </a:rPr>
              <a:t>hidup)</a:t>
            </a:r>
            <a:endParaRPr sz="1500">
              <a:latin typeface="Trebuchet MS"/>
              <a:cs typeface="Trebuchet MS"/>
            </a:endParaRPr>
          </a:p>
          <a:p>
            <a:pPr marL="31115">
              <a:lnSpc>
                <a:spcPct val="100000"/>
              </a:lnSpc>
              <a:spcBef>
                <a:spcPts val="1210"/>
              </a:spcBef>
            </a:pPr>
            <a:r>
              <a:rPr sz="1500" spc="-95" dirty="0">
                <a:solidFill>
                  <a:srgbClr val="181818"/>
                </a:solidFill>
                <a:latin typeface="Trebuchet MS"/>
                <a:cs typeface="Trebuchet MS"/>
              </a:rPr>
              <a:t>C:</a:t>
            </a:r>
            <a:r>
              <a:rPr sz="1500" spc="-90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500" spc="75" dirty="0">
                <a:solidFill>
                  <a:srgbClr val="181818"/>
                </a:solidFill>
                <a:latin typeface="Trebuchet MS"/>
                <a:cs typeface="Trebuchet MS"/>
              </a:rPr>
              <a:t>Compassion</a:t>
            </a:r>
            <a:r>
              <a:rPr sz="1500" spc="-85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500" spc="35" dirty="0">
                <a:solidFill>
                  <a:srgbClr val="181818"/>
                </a:solidFill>
                <a:latin typeface="Trebuchet MS"/>
                <a:cs typeface="Trebuchet MS"/>
              </a:rPr>
              <a:t>(rasa</a:t>
            </a:r>
            <a:r>
              <a:rPr sz="1500" spc="-90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500" spc="30" dirty="0">
                <a:solidFill>
                  <a:srgbClr val="181818"/>
                </a:solidFill>
                <a:latin typeface="Trebuchet MS"/>
                <a:cs typeface="Trebuchet MS"/>
              </a:rPr>
              <a:t>iba</a:t>
            </a:r>
            <a:r>
              <a:rPr sz="1500" spc="-80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500" spc="35" dirty="0">
                <a:solidFill>
                  <a:srgbClr val="181818"/>
                </a:solidFill>
                <a:latin typeface="Trebuchet MS"/>
                <a:cs typeface="Trebuchet MS"/>
              </a:rPr>
              <a:t>belas</a:t>
            </a:r>
            <a:r>
              <a:rPr sz="1500" spc="-90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500" spc="70" dirty="0">
                <a:solidFill>
                  <a:srgbClr val="181818"/>
                </a:solidFill>
                <a:latin typeface="Trebuchet MS"/>
                <a:cs typeface="Trebuchet MS"/>
              </a:rPr>
              <a:t>kasihan</a:t>
            </a:r>
            <a:r>
              <a:rPr sz="1500" spc="-85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500" spc="60" dirty="0">
                <a:solidFill>
                  <a:srgbClr val="181818"/>
                </a:solidFill>
                <a:latin typeface="Trebuchet MS"/>
                <a:cs typeface="Trebuchet MS"/>
              </a:rPr>
              <a:t>dan</a:t>
            </a:r>
            <a:r>
              <a:rPr sz="1500" spc="-105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500" spc="80" dirty="0">
                <a:solidFill>
                  <a:srgbClr val="181818"/>
                </a:solidFill>
                <a:latin typeface="Trebuchet MS"/>
                <a:cs typeface="Trebuchet MS"/>
              </a:rPr>
              <a:t>kasih</a:t>
            </a:r>
            <a:r>
              <a:rPr sz="1500" spc="-85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500" spc="65" dirty="0">
                <a:solidFill>
                  <a:srgbClr val="181818"/>
                </a:solidFill>
                <a:latin typeface="Trebuchet MS"/>
                <a:cs typeface="Trebuchet MS"/>
              </a:rPr>
              <a:t>sayang</a:t>
            </a:r>
            <a:r>
              <a:rPr sz="1500" spc="-95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500" spc="40" dirty="0">
                <a:solidFill>
                  <a:srgbClr val="181818"/>
                </a:solidFill>
                <a:latin typeface="Trebuchet MS"/>
                <a:cs typeface="Trebuchet MS"/>
              </a:rPr>
              <a:t>pada</a:t>
            </a:r>
            <a:r>
              <a:rPr sz="1500" spc="-95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500" spc="10" dirty="0">
                <a:solidFill>
                  <a:srgbClr val="181818"/>
                </a:solidFill>
                <a:latin typeface="Trebuchet MS"/>
                <a:cs typeface="Trebuchet MS"/>
              </a:rPr>
              <a:t>diri</a:t>
            </a:r>
            <a:r>
              <a:rPr sz="1500" spc="-85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500" spc="35" dirty="0">
                <a:solidFill>
                  <a:srgbClr val="181818"/>
                </a:solidFill>
                <a:latin typeface="Trebuchet MS"/>
                <a:cs typeface="Trebuchet MS"/>
              </a:rPr>
              <a:t>sendiri</a:t>
            </a:r>
            <a:endParaRPr sz="1500">
              <a:latin typeface="Trebuchet MS"/>
              <a:cs typeface="Trebuchet MS"/>
            </a:endParaRPr>
          </a:p>
          <a:p>
            <a:pPr marL="31115">
              <a:lnSpc>
                <a:spcPts val="1795"/>
              </a:lnSpc>
            </a:pPr>
            <a:r>
              <a:rPr sz="1500" spc="55" dirty="0">
                <a:solidFill>
                  <a:srgbClr val="181818"/>
                </a:solidFill>
                <a:latin typeface="Trebuchet MS"/>
                <a:cs typeface="Trebuchet MS"/>
              </a:rPr>
              <a:t>dan</a:t>
            </a:r>
            <a:r>
              <a:rPr sz="1500" spc="-114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500" spc="25" dirty="0">
                <a:solidFill>
                  <a:srgbClr val="181818"/>
                </a:solidFill>
                <a:latin typeface="Trebuchet MS"/>
                <a:cs typeface="Trebuchet MS"/>
              </a:rPr>
              <a:t>kenyataan</a:t>
            </a:r>
            <a:r>
              <a:rPr sz="1500" spc="-90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500" spc="50" dirty="0">
                <a:solidFill>
                  <a:srgbClr val="181818"/>
                </a:solidFill>
                <a:latin typeface="Trebuchet MS"/>
                <a:cs typeface="Trebuchet MS"/>
              </a:rPr>
              <a:t>hidup</a:t>
            </a:r>
            <a:r>
              <a:rPr sz="1500" spc="-90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500" spc="35" dirty="0">
                <a:solidFill>
                  <a:srgbClr val="181818"/>
                </a:solidFill>
                <a:latin typeface="Trebuchet MS"/>
                <a:cs typeface="Trebuchet MS"/>
              </a:rPr>
              <a:t>orang</a:t>
            </a:r>
            <a:r>
              <a:rPr sz="1500" spc="-95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500" spc="15" dirty="0">
                <a:solidFill>
                  <a:srgbClr val="181818"/>
                </a:solidFill>
                <a:latin typeface="Trebuchet MS"/>
                <a:cs typeface="Trebuchet MS"/>
              </a:rPr>
              <a:t>lain)</a:t>
            </a:r>
            <a:endParaRPr sz="1500">
              <a:latin typeface="Trebuchet MS"/>
              <a:cs typeface="Trebuchet MS"/>
            </a:endParaRPr>
          </a:p>
          <a:p>
            <a:pPr marL="12700">
              <a:lnSpc>
                <a:spcPts val="1795"/>
              </a:lnSpc>
            </a:pPr>
            <a:r>
              <a:rPr sz="1500" spc="40" dirty="0">
                <a:solidFill>
                  <a:srgbClr val="181818"/>
                </a:solidFill>
                <a:latin typeface="Trebuchet MS"/>
                <a:cs typeface="Trebuchet MS"/>
              </a:rPr>
              <a:t>E</a:t>
            </a:r>
            <a:r>
              <a:rPr sz="1500" spc="-95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500" spc="-204" dirty="0">
                <a:solidFill>
                  <a:srgbClr val="181818"/>
                </a:solidFill>
                <a:latin typeface="Trebuchet MS"/>
                <a:cs typeface="Trebuchet MS"/>
              </a:rPr>
              <a:t>:</a:t>
            </a:r>
            <a:r>
              <a:rPr sz="1500" spc="-90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500" spc="40" dirty="0">
                <a:solidFill>
                  <a:srgbClr val="181818"/>
                </a:solidFill>
                <a:latin typeface="Trebuchet MS"/>
                <a:cs typeface="Trebuchet MS"/>
              </a:rPr>
              <a:t>Esteem</a:t>
            </a:r>
            <a:r>
              <a:rPr sz="1500" spc="-90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500" spc="35" dirty="0">
                <a:solidFill>
                  <a:srgbClr val="181818"/>
                </a:solidFill>
                <a:latin typeface="Trebuchet MS"/>
                <a:cs typeface="Trebuchet MS"/>
              </a:rPr>
              <a:t>(penghargaan</a:t>
            </a:r>
            <a:r>
              <a:rPr sz="1500" spc="-90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500" spc="35" dirty="0">
                <a:solidFill>
                  <a:srgbClr val="181818"/>
                </a:solidFill>
                <a:latin typeface="Trebuchet MS"/>
                <a:cs typeface="Trebuchet MS"/>
              </a:rPr>
              <a:t>orang</a:t>
            </a:r>
            <a:r>
              <a:rPr sz="1500" spc="-85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500" spc="30" dirty="0">
                <a:solidFill>
                  <a:srgbClr val="181818"/>
                </a:solidFill>
                <a:latin typeface="Trebuchet MS"/>
                <a:cs typeface="Trebuchet MS"/>
              </a:rPr>
              <a:t>lain</a:t>
            </a:r>
            <a:r>
              <a:rPr sz="1500" spc="-95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500" spc="40" dirty="0">
                <a:solidFill>
                  <a:srgbClr val="181818"/>
                </a:solidFill>
                <a:latin typeface="Trebuchet MS"/>
                <a:cs typeface="Trebuchet MS"/>
              </a:rPr>
              <a:t>yang</a:t>
            </a:r>
            <a:r>
              <a:rPr sz="1500" spc="-85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500" spc="30" dirty="0">
                <a:solidFill>
                  <a:srgbClr val="181818"/>
                </a:solidFill>
                <a:latin typeface="Trebuchet MS"/>
                <a:cs typeface="Trebuchet MS"/>
              </a:rPr>
              <a:t>ditentukan</a:t>
            </a:r>
            <a:r>
              <a:rPr sz="1500" spc="-75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500" spc="5" dirty="0">
                <a:solidFill>
                  <a:srgbClr val="181818"/>
                </a:solidFill>
                <a:latin typeface="Trebuchet MS"/>
                <a:cs typeface="Trebuchet MS"/>
              </a:rPr>
              <a:t>oleh</a:t>
            </a:r>
            <a:r>
              <a:rPr sz="1500" spc="-80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500" spc="15" dirty="0">
                <a:solidFill>
                  <a:srgbClr val="181818"/>
                </a:solidFill>
                <a:latin typeface="Trebuchet MS"/>
                <a:cs typeface="Trebuchet MS"/>
              </a:rPr>
              <a:t>cara</a:t>
            </a:r>
            <a:r>
              <a:rPr sz="1500" spc="-105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500" spc="35" dirty="0">
                <a:solidFill>
                  <a:srgbClr val="181818"/>
                </a:solidFill>
                <a:latin typeface="Trebuchet MS"/>
                <a:cs typeface="Trebuchet MS"/>
              </a:rPr>
              <a:t>Anda</a:t>
            </a:r>
            <a:r>
              <a:rPr sz="1500" spc="-95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500" spc="60" dirty="0">
                <a:solidFill>
                  <a:srgbClr val="181818"/>
                </a:solidFill>
                <a:latin typeface="Trebuchet MS"/>
                <a:cs typeface="Trebuchet MS"/>
              </a:rPr>
              <a:t>untuk</a:t>
            </a:r>
            <a:endParaRPr sz="15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500" spc="50" dirty="0">
                <a:solidFill>
                  <a:srgbClr val="181818"/>
                </a:solidFill>
                <a:latin typeface="Trebuchet MS"/>
                <a:cs typeface="Trebuchet MS"/>
              </a:rPr>
              <a:t>menghargai</a:t>
            </a:r>
            <a:r>
              <a:rPr sz="1500" spc="-110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500" spc="10" dirty="0">
                <a:solidFill>
                  <a:srgbClr val="181818"/>
                </a:solidFill>
                <a:latin typeface="Trebuchet MS"/>
                <a:cs typeface="Trebuchet MS"/>
              </a:rPr>
              <a:t>diri</a:t>
            </a:r>
            <a:r>
              <a:rPr sz="1500" spc="-105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500" spc="25" dirty="0">
                <a:solidFill>
                  <a:srgbClr val="181818"/>
                </a:solidFill>
                <a:latin typeface="Trebuchet MS"/>
                <a:cs typeface="Trebuchet MS"/>
              </a:rPr>
              <a:t>sendiri)</a:t>
            </a:r>
            <a:endParaRPr sz="1500">
              <a:latin typeface="Trebuchet MS"/>
              <a:cs typeface="Trebuchet MS"/>
            </a:endParaRPr>
          </a:p>
          <a:p>
            <a:pPr marL="12700" marR="98425">
              <a:lnSpc>
                <a:spcPct val="100000"/>
              </a:lnSpc>
              <a:spcBef>
                <a:spcPts val="470"/>
              </a:spcBef>
            </a:pPr>
            <a:r>
              <a:rPr sz="1500" spc="185" dirty="0">
                <a:solidFill>
                  <a:srgbClr val="181818"/>
                </a:solidFill>
                <a:latin typeface="Trebuchet MS"/>
                <a:cs typeface="Trebuchet MS"/>
              </a:rPr>
              <a:t>S</a:t>
            </a:r>
            <a:r>
              <a:rPr sz="1500" spc="-85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500" spc="-204" dirty="0">
                <a:solidFill>
                  <a:srgbClr val="181818"/>
                </a:solidFill>
                <a:latin typeface="Trebuchet MS"/>
                <a:cs typeface="Trebuchet MS"/>
              </a:rPr>
              <a:t>:</a:t>
            </a:r>
            <a:r>
              <a:rPr sz="1500" spc="-70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500" spc="15" dirty="0">
                <a:solidFill>
                  <a:srgbClr val="181818"/>
                </a:solidFill>
                <a:latin typeface="Trebuchet MS"/>
                <a:cs typeface="Trebuchet MS"/>
              </a:rPr>
              <a:t>Self</a:t>
            </a:r>
            <a:r>
              <a:rPr sz="1500" spc="-75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500" spc="10" dirty="0">
                <a:solidFill>
                  <a:srgbClr val="181818"/>
                </a:solidFill>
                <a:latin typeface="Trebuchet MS"/>
                <a:cs typeface="Trebuchet MS"/>
              </a:rPr>
              <a:t>Confidence</a:t>
            </a:r>
            <a:r>
              <a:rPr sz="1500" spc="-65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500" spc="25" dirty="0">
                <a:solidFill>
                  <a:srgbClr val="181818"/>
                </a:solidFill>
                <a:latin typeface="Trebuchet MS"/>
                <a:cs typeface="Trebuchet MS"/>
              </a:rPr>
              <a:t>(keyakinan</a:t>
            </a:r>
            <a:r>
              <a:rPr sz="1500" spc="-60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500" spc="10" dirty="0">
                <a:solidFill>
                  <a:srgbClr val="181818"/>
                </a:solidFill>
                <a:latin typeface="Trebuchet MS"/>
                <a:cs typeface="Trebuchet MS"/>
              </a:rPr>
              <a:t>diri</a:t>
            </a:r>
            <a:r>
              <a:rPr sz="1500" spc="-80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500" spc="60" dirty="0">
                <a:solidFill>
                  <a:srgbClr val="181818"/>
                </a:solidFill>
                <a:latin typeface="Trebuchet MS"/>
                <a:cs typeface="Trebuchet MS"/>
              </a:rPr>
              <a:t>akan</a:t>
            </a:r>
            <a:r>
              <a:rPr sz="1500" spc="-85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500" spc="40" dirty="0">
                <a:solidFill>
                  <a:srgbClr val="181818"/>
                </a:solidFill>
                <a:latin typeface="Trebuchet MS"/>
                <a:cs typeface="Trebuchet MS"/>
              </a:rPr>
              <a:t>kepastian</a:t>
            </a:r>
            <a:r>
              <a:rPr sz="1500" spc="-75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500" spc="110" dirty="0">
                <a:solidFill>
                  <a:srgbClr val="181818"/>
                </a:solidFill>
                <a:latin typeface="Trebuchet MS"/>
                <a:cs typeface="Trebuchet MS"/>
              </a:rPr>
              <a:t>sukses</a:t>
            </a:r>
            <a:r>
              <a:rPr sz="1500" spc="-85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500" spc="35" dirty="0">
                <a:solidFill>
                  <a:srgbClr val="181818"/>
                </a:solidFill>
                <a:latin typeface="Trebuchet MS"/>
                <a:cs typeface="Trebuchet MS"/>
              </a:rPr>
              <a:t>adalah</a:t>
            </a:r>
            <a:r>
              <a:rPr sz="1500" spc="-85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500" spc="65" dirty="0">
                <a:solidFill>
                  <a:srgbClr val="181818"/>
                </a:solidFill>
                <a:latin typeface="Trebuchet MS"/>
                <a:cs typeface="Trebuchet MS"/>
              </a:rPr>
              <a:t>sebuah </a:t>
            </a:r>
            <a:r>
              <a:rPr sz="1500" spc="-434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500" spc="70" dirty="0">
                <a:solidFill>
                  <a:srgbClr val="181818"/>
                </a:solidFill>
                <a:latin typeface="Trebuchet MS"/>
                <a:cs typeface="Trebuchet MS"/>
              </a:rPr>
              <a:t>kesuksesan)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672185" y="346710"/>
            <a:ext cx="6797675" cy="1139825"/>
          </a:xfrm>
          <a:prstGeom prst="rect">
            <a:avLst/>
          </a:prstGeom>
        </p:spPr>
        <p:txBody>
          <a:bodyPr vert="horz" wrap="square" lIns="0" tIns="145415" rIns="0" bIns="0" rtlCol="0">
            <a:spAutoFit/>
          </a:bodyPr>
          <a:lstStyle/>
          <a:p>
            <a:pPr marL="21590">
              <a:lnSpc>
                <a:spcPct val="100000"/>
              </a:lnSpc>
              <a:spcBef>
                <a:spcPts val="1145"/>
              </a:spcBef>
            </a:pPr>
            <a:r>
              <a:rPr sz="3000" dirty="0"/>
              <a:t>Modal</a:t>
            </a:r>
            <a:r>
              <a:rPr sz="3000" spc="-20" dirty="0"/>
              <a:t> </a:t>
            </a:r>
            <a:r>
              <a:rPr sz="3000" spc="-5" dirty="0"/>
              <a:t>Dasar</a:t>
            </a:r>
            <a:r>
              <a:rPr sz="3000" dirty="0"/>
              <a:t> </a:t>
            </a:r>
            <a:r>
              <a:rPr sz="3000" spc="-5" dirty="0"/>
              <a:t>Kewirausahaan</a:t>
            </a:r>
            <a:endParaRPr sz="3000"/>
          </a:p>
          <a:p>
            <a:pPr marL="12700" marR="5080">
              <a:lnSpc>
                <a:spcPct val="100000"/>
              </a:lnSpc>
              <a:spcBef>
                <a:spcPts val="525"/>
              </a:spcBef>
            </a:pPr>
            <a:r>
              <a:rPr sz="1500" spc="45" dirty="0">
                <a:latin typeface="Trebuchet MS"/>
                <a:cs typeface="Trebuchet MS"/>
              </a:rPr>
              <a:t>Menurut</a:t>
            </a:r>
            <a:r>
              <a:rPr sz="1500" spc="-75" dirty="0">
                <a:latin typeface="Trebuchet MS"/>
                <a:cs typeface="Trebuchet MS"/>
              </a:rPr>
              <a:t> </a:t>
            </a:r>
            <a:r>
              <a:rPr sz="1500" spc="35" dirty="0">
                <a:latin typeface="Trebuchet MS"/>
                <a:cs typeface="Trebuchet MS"/>
              </a:rPr>
              <a:t>Rudy</a:t>
            </a:r>
            <a:r>
              <a:rPr sz="1500" spc="-85" dirty="0">
                <a:latin typeface="Trebuchet MS"/>
                <a:cs typeface="Trebuchet MS"/>
              </a:rPr>
              <a:t> </a:t>
            </a:r>
            <a:r>
              <a:rPr sz="1500" spc="-35" dirty="0">
                <a:latin typeface="Trebuchet MS"/>
                <a:cs typeface="Trebuchet MS"/>
              </a:rPr>
              <a:t>Lim,</a:t>
            </a:r>
            <a:r>
              <a:rPr sz="1500" spc="-80" dirty="0">
                <a:latin typeface="Trebuchet MS"/>
                <a:cs typeface="Trebuchet MS"/>
              </a:rPr>
              <a:t> </a:t>
            </a:r>
            <a:r>
              <a:rPr sz="1500" spc="90" dirty="0">
                <a:latin typeface="Trebuchet MS"/>
                <a:cs typeface="Trebuchet MS"/>
              </a:rPr>
              <a:t>Success</a:t>
            </a:r>
            <a:r>
              <a:rPr sz="1500" spc="-90" dirty="0">
                <a:latin typeface="Trebuchet MS"/>
                <a:cs typeface="Trebuchet MS"/>
              </a:rPr>
              <a:t> </a:t>
            </a:r>
            <a:r>
              <a:rPr sz="1500" spc="35" dirty="0">
                <a:latin typeface="Trebuchet MS"/>
                <a:cs typeface="Trebuchet MS"/>
              </a:rPr>
              <a:t>dipengaruhi</a:t>
            </a:r>
            <a:r>
              <a:rPr sz="1500" spc="-65" dirty="0">
                <a:latin typeface="Trebuchet MS"/>
                <a:cs typeface="Trebuchet MS"/>
              </a:rPr>
              <a:t> </a:t>
            </a:r>
            <a:r>
              <a:rPr sz="1500" spc="5" dirty="0">
                <a:latin typeface="Trebuchet MS"/>
                <a:cs typeface="Trebuchet MS"/>
              </a:rPr>
              <a:t>oleh</a:t>
            </a:r>
            <a:r>
              <a:rPr sz="1500" spc="-75" dirty="0">
                <a:latin typeface="Trebuchet MS"/>
                <a:cs typeface="Trebuchet MS"/>
              </a:rPr>
              <a:t> </a:t>
            </a:r>
            <a:r>
              <a:rPr sz="1500" spc="75" dirty="0">
                <a:latin typeface="Trebuchet MS"/>
                <a:cs typeface="Trebuchet MS"/>
              </a:rPr>
              <a:t>makna</a:t>
            </a:r>
            <a:r>
              <a:rPr sz="1500" spc="-85" dirty="0">
                <a:latin typeface="Trebuchet MS"/>
                <a:cs typeface="Trebuchet MS"/>
              </a:rPr>
              <a:t> </a:t>
            </a:r>
            <a:r>
              <a:rPr sz="1500" spc="30" dirty="0">
                <a:latin typeface="Trebuchet MS"/>
                <a:cs typeface="Trebuchet MS"/>
              </a:rPr>
              <a:t>kata</a:t>
            </a:r>
            <a:r>
              <a:rPr sz="1500" spc="-85" dirty="0">
                <a:latin typeface="Trebuchet MS"/>
                <a:cs typeface="Trebuchet MS"/>
              </a:rPr>
              <a:t> </a:t>
            </a:r>
            <a:r>
              <a:rPr sz="1500" spc="55" dirty="0">
                <a:latin typeface="Trebuchet MS"/>
                <a:cs typeface="Trebuchet MS"/>
              </a:rPr>
              <a:t>dan</a:t>
            </a:r>
            <a:r>
              <a:rPr sz="1500" spc="-95" dirty="0">
                <a:latin typeface="Trebuchet MS"/>
                <a:cs typeface="Trebuchet MS"/>
              </a:rPr>
              <a:t> </a:t>
            </a:r>
            <a:r>
              <a:rPr sz="1500" spc="30" dirty="0">
                <a:latin typeface="Trebuchet MS"/>
                <a:cs typeface="Trebuchet MS"/>
              </a:rPr>
              <a:t>kata</a:t>
            </a:r>
            <a:r>
              <a:rPr sz="1500" spc="-90" dirty="0">
                <a:latin typeface="Trebuchet MS"/>
                <a:cs typeface="Trebuchet MS"/>
              </a:rPr>
              <a:t> </a:t>
            </a:r>
            <a:r>
              <a:rPr sz="1500" spc="40" dirty="0">
                <a:latin typeface="Trebuchet MS"/>
                <a:cs typeface="Trebuchet MS"/>
              </a:rPr>
              <a:t>bermakna </a:t>
            </a:r>
            <a:r>
              <a:rPr sz="1500" spc="-434" dirty="0">
                <a:latin typeface="Trebuchet MS"/>
                <a:cs typeface="Trebuchet MS"/>
              </a:rPr>
              <a:t> </a:t>
            </a:r>
            <a:r>
              <a:rPr sz="1500" spc="50" dirty="0">
                <a:latin typeface="Trebuchet MS"/>
                <a:cs typeface="Trebuchet MS"/>
              </a:rPr>
              <a:t>SUCCESS,</a:t>
            </a:r>
            <a:r>
              <a:rPr sz="1500" spc="-100" dirty="0">
                <a:latin typeface="Trebuchet MS"/>
                <a:cs typeface="Trebuchet MS"/>
              </a:rPr>
              <a:t> </a:t>
            </a:r>
            <a:r>
              <a:rPr sz="1500" spc="30" dirty="0">
                <a:latin typeface="Trebuchet MS"/>
                <a:cs typeface="Trebuchet MS"/>
              </a:rPr>
              <a:t>yakni</a:t>
            </a:r>
            <a:r>
              <a:rPr sz="1500" spc="-85" dirty="0">
                <a:latin typeface="Trebuchet MS"/>
                <a:cs typeface="Trebuchet MS"/>
              </a:rPr>
              <a:t> </a:t>
            </a:r>
            <a:r>
              <a:rPr sz="1500" spc="-204" dirty="0">
                <a:latin typeface="Trebuchet MS"/>
                <a:cs typeface="Trebuchet MS"/>
              </a:rPr>
              <a:t>:</a:t>
            </a:r>
            <a:endParaRPr sz="15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14755" y="4700015"/>
            <a:ext cx="7714615" cy="443865"/>
            <a:chOff x="714755" y="4700015"/>
            <a:chExt cx="7714615" cy="443865"/>
          </a:xfrm>
        </p:grpSpPr>
        <p:sp>
          <p:nvSpPr>
            <p:cNvPr id="3" name="object 3"/>
            <p:cNvSpPr/>
            <p:nvPr/>
          </p:nvSpPr>
          <p:spPr>
            <a:xfrm>
              <a:off x="714755" y="4700015"/>
              <a:ext cx="7714615" cy="443865"/>
            </a:xfrm>
            <a:custGeom>
              <a:avLst/>
              <a:gdLst/>
              <a:ahLst/>
              <a:cxnLst/>
              <a:rect l="l" t="t" r="r" b="b"/>
              <a:pathLst>
                <a:path w="7714615" h="443864">
                  <a:moveTo>
                    <a:pt x="7714488" y="0"/>
                  </a:moveTo>
                  <a:lnTo>
                    <a:pt x="0" y="0"/>
                  </a:lnTo>
                  <a:lnTo>
                    <a:pt x="0" y="443483"/>
                  </a:lnTo>
                  <a:lnTo>
                    <a:pt x="7714488" y="443483"/>
                  </a:lnTo>
                  <a:lnTo>
                    <a:pt x="7714488" y="0"/>
                  </a:lnTo>
                  <a:close/>
                </a:path>
              </a:pathLst>
            </a:custGeom>
            <a:solidFill>
              <a:srgbClr val="E9A1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78813" y="4932425"/>
              <a:ext cx="6786880" cy="0"/>
            </a:xfrm>
            <a:custGeom>
              <a:avLst/>
              <a:gdLst/>
              <a:ahLst/>
              <a:cxnLst/>
              <a:rect l="l" t="t" r="r" b="b"/>
              <a:pathLst>
                <a:path w="6786880">
                  <a:moveTo>
                    <a:pt x="0" y="0"/>
                  </a:moveTo>
                  <a:lnTo>
                    <a:pt x="6786626" y="0"/>
                  </a:lnTo>
                </a:path>
              </a:pathLst>
            </a:custGeom>
            <a:ln w="19050">
              <a:solidFill>
                <a:srgbClr val="1818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727709" y="369570"/>
            <a:ext cx="7720330" cy="0"/>
          </a:xfrm>
          <a:custGeom>
            <a:avLst/>
            <a:gdLst/>
            <a:ahLst/>
            <a:cxnLst/>
            <a:rect l="l" t="t" r="r" b="b"/>
            <a:pathLst>
              <a:path w="7720330">
                <a:moveTo>
                  <a:pt x="0" y="0"/>
                </a:moveTo>
                <a:lnTo>
                  <a:pt x="7720203" y="0"/>
                </a:lnTo>
              </a:path>
            </a:pathLst>
          </a:custGeom>
          <a:ln w="19050">
            <a:solidFill>
              <a:srgbClr val="1818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21613" y="521969"/>
            <a:ext cx="7702550" cy="0"/>
          </a:xfrm>
          <a:custGeom>
            <a:avLst/>
            <a:gdLst/>
            <a:ahLst/>
            <a:cxnLst/>
            <a:rect l="l" t="t" r="r" b="b"/>
            <a:pathLst>
              <a:path w="7702550">
                <a:moveTo>
                  <a:pt x="0" y="0"/>
                </a:moveTo>
                <a:lnTo>
                  <a:pt x="7702168" y="0"/>
                </a:lnTo>
              </a:path>
            </a:pathLst>
          </a:custGeom>
          <a:ln w="19050">
            <a:solidFill>
              <a:srgbClr val="E9A1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4859" y="1589532"/>
            <a:ext cx="236220" cy="23621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4859" y="2272283"/>
            <a:ext cx="236220" cy="236220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4859" y="3064764"/>
            <a:ext cx="236220" cy="236219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84859" y="3835908"/>
            <a:ext cx="236220" cy="236219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1226007" y="1451609"/>
            <a:ext cx="6608445" cy="27349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9525">
              <a:lnSpc>
                <a:spcPct val="100000"/>
              </a:lnSpc>
              <a:spcBef>
                <a:spcPts val="100"/>
              </a:spcBef>
            </a:pPr>
            <a:r>
              <a:rPr sz="1500" spc="45" dirty="0">
                <a:solidFill>
                  <a:srgbClr val="181818"/>
                </a:solidFill>
                <a:latin typeface="Trebuchet MS"/>
                <a:cs typeface="Trebuchet MS"/>
              </a:rPr>
              <a:t>R</a:t>
            </a:r>
            <a:r>
              <a:rPr sz="1500" spc="-95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500" spc="-204" dirty="0">
                <a:solidFill>
                  <a:srgbClr val="181818"/>
                </a:solidFill>
                <a:latin typeface="Trebuchet MS"/>
                <a:cs typeface="Trebuchet MS"/>
              </a:rPr>
              <a:t>:</a:t>
            </a:r>
            <a:r>
              <a:rPr sz="1500" spc="-75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181818"/>
                </a:solidFill>
                <a:latin typeface="Trebuchet MS"/>
                <a:cs typeface="Trebuchet MS"/>
              </a:rPr>
              <a:t>Realize</a:t>
            </a:r>
            <a:r>
              <a:rPr sz="1500" spc="-75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181818"/>
                </a:solidFill>
                <a:latin typeface="Trebuchet MS"/>
                <a:cs typeface="Trebuchet MS"/>
              </a:rPr>
              <a:t>your</a:t>
            </a:r>
            <a:r>
              <a:rPr sz="1500" spc="-75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500" spc="5" dirty="0">
                <a:solidFill>
                  <a:srgbClr val="181818"/>
                </a:solidFill>
                <a:latin typeface="Trebuchet MS"/>
                <a:cs typeface="Trebuchet MS"/>
              </a:rPr>
              <a:t>potential</a:t>
            </a:r>
            <a:r>
              <a:rPr sz="1500" spc="-70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500" spc="35" dirty="0">
                <a:solidFill>
                  <a:srgbClr val="181818"/>
                </a:solidFill>
                <a:latin typeface="Trebuchet MS"/>
                <a:cs typeface="Trebuchet MS"/>
              </a:rPr>
              <a:t>(optimalkan</a:t>
            </a:r>
            <a:r>
              <a:rPr sz="1500" spc="-55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500" spc="30" dirty="0">
                <a:solidFill>
                  <a:srgbClr val="181818"/>
                </a:solidFill>
                <a:latin typeface="Trebuchet MS"/>
                <a:cs typeface="Trebuchet MS"/>
              </a:rPr>
              <a:t>potensi</a:t>
            </a:r>
            <a:r>
              <a:rPr sz="1500" spc="-75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500" spc="10" dirty="0">
                <a:solidFill>
                  <a:srgbClr val="181818"/>
                </a:solidFill>
                <a:latin typeface="Trebuchet MS"/>
                <a:cs typeface="Trebuchet MS"/>
              </a:rPr>
              <a:t>diri</a:t>
            </a:r>
            <a:r>
              <a:rPr sz="1500" spc="-90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500" spc="50" dirty="0">
                <a:solidFill>
                  <a:srgbClr val="181818"/>
                </a:solidFill>
                <a:latin typeface="Trebuchet MS"/>
                <a:cs typeface="Trebuchet MS"/>
              </a:rPr>
              <a:t>anda</a:t>
            </a:r>
            <a:r>
              <a:rPr sz="1500" spc="-85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500" spc="60" dirty="0">
                <a:solidFill>
                  <a:srgbClr val="181818"/>
                </a:solidFill>
                <a:latin typeface="Trebuchet MS"/>
                <a:cs typeface="Trebuchet MS"/>
              </a:rPr>
              <a:t>untuk</a:t>
            </a:r>
            <a:r>
              <a:rPr sz="1500" spc="-85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500" spc="60" dirty="0">
                <a:solidFill>
                  <a:srgbClr val="181818"/>
                </a:solidFill>
                <a:latin typeface="Trebuchet MS"/>
                <a:cs typeface="Trebuchet MS"/>
              </a:rPr>
              <a:t>kemakmuran </a:t>
            </a:r>
            <a:r>
              <a:rPr sz="1500" spc="-434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500" spc="40" dirty="0">
                <a:solidFill>
                  <a:srgbClr val="181818"/>
                </a:solidFill>
                <a:latin typeface="Trebuchet MS"/>
                <a:cs typeface="Trebuchet MS"/>
              </a:rPr>
              <a:t>hidup)</a:t>
            </a:r>
            <a:endParaRPr sz="15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</a:pPr>
            <a:r>
              <a:rPr sz="1500" dirty="0">
                <a:solidFill>
                  <a:srgbClr val="181818"/>
                </a:solidFill>
                <a:latin typeface="Trebuchet MS"/>
                <a:cs typeface="Trebuchet MS"/>
              </a:rPr>
              <a:t>I</a:t>
            </a:r>
            <a:r>
              <a:rPr sz="1500" spc="-80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500" spc="-204" dirty="0">
                <a:solidFill>
                  <a:srgbClr val="181818"/>
                </a:solidFill>
                <a:latin typeface="Trebuchet MS"/>
                <a:cs typeface="Trebuchet MS"/>
              </a:rPr>
              <a:t>:</a:t>
            </a:r>
            <a:r>
              <a:rPr sz="1500" spc="-90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500" spc="20" dirty="0">
                <a:solidFill>
                  <a:srgbClr val="181818"/>
                </a:solidFill>
                <a:latin typeface="Trebuchet MS"/>
                <a:cs typeface="Trebuchet MS"/>
              </a:rPr>
              <a:t>Increase</a:t>
            </a:r>
            <a:r>
              <a:rPr sz="1500" spc="-70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181818"/>
                </a:solidFill>
                <a:latin typeface="Trebuchet MS"/>
                <a:cs typeface="Trebuchet MS"/>
              </a:rPr>
              <a:t>your</a:t>
            </a:r>
            <a:r>
              <a:rPr sz="1500" spc="-75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500" spc="-30" dirty="0">
                <a:solidFill>
                  <a:srgbClr val="181818"/>
                </a:solidFill>
                <a:latin typeface="Trebuchet MS"/>
                <a:cs typeface="Trebuchet MS"/>
              </a:rPr>
              <a:t>level</a:t>
            </a:r>
            <a:r>
              <a:rPr sz="1500" spc="-75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500" spc="-20" dirty="0">
                <a:solidFill>
                  <a:srgbClr val="181818"/>
                </a:solidFill>
                <a:latin typeface="Trebuchet MS"/>
                <a:cs typeface="Trebuchet MS"/>
              </a:rPr>
              <a:t>of</a:t>
            </a:r>
            <a:r>
              <a:rPr sz="1500" spc="-75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500" spc="15" dirty="0">
                <a:solidFill>
                  <a:srgbClr val="181818"/>
                </a:solidFill>
                <a:latin typeface="Trebuchet MS"/>
                <a:cs typeface="Trebuchet MS"/>
              </a:rPr>
              <a:t>service</a:t>
            </a:r>
            <a:r>
              <a:rPr sz="1500" spc="-90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500" spc="-20" dirty="0">
                <a:solidFill>
                  <a:srgbClr val="181818"/>
                </a:solidFill>
                <a:latin typeface="Trebuchet MS"/>
                <a:cs typeface="Trebuchet MS"/>
              </a:rPr>
              <a:t>everyday</a:t>
            </a:r>
            <a:r>
              <a:rPr sz="1500" spc="-75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500" spc="50" dirty="0">
                <a:solidFill>
                  <a:srgbClr val="181818"/>
                </a:solidFill>
                <a:latin typeface="Trebuchet MS"/>
                <a:cs typeface="Trebuchet MS"/>
              </a:rPr>
              <a:t>in</a:t>
            </a:r>
            <a:r>
              <a:rPr sz="1500" spc="-90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500" spc="-30" dirty="0">
                <a:solidFill>
                  <a:srgbClr val="181818"/>
                </a:solidFill>
                <a:latin typeface="Trebuchet MS"/>
                <a:cs typeface="Trebuchet MS"/>
              </a:rPr>
              <a:t>everyway</a:t>
            </a:r>
            <a:r>
              <a:rPr sz="1500" spc="-70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500" spc="-20" dirty="0">
                <a:solidFill>
                  <a:srgbClr val="181818"/>
                </a:solidFill>
                <a:latin typeface="Trebuchet MS"/>
                <a:cs typeface="Trebuchet MS"/>
              </a:rPr>
              <a:t>(</a:t>
            </a:r>
            <a:r>
              <a:rPr sz="1500" spc="-85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500" spc="45" dirty="0">
                <a:solidFill>
                  <a:srgbClr val="181818"/>
                </a:solidFill>
                <a:latin typeface="Trebuchet MS"/>
                <a:cs typeface="Trebuchet MS"/>
              </a:rPr>
              <a:t>tingkatkan</a:t>
            </a:r>
            <a:r>
              <a:rPr sz="1500" spc="-80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500" spc="20" dirty="0">
                <a:solidFill>
                  <a:srgbClr val="181818"/>
                </a:solidFill>
                <a:latin typeface="Trebuchet MS"/>
                <a:cs typeface="Trebuchet MS"/>
              </a:rPr>
              <a:t>pelayanan </a:t>
            </a:r>
            <a:r>
              <a:rPr sz="1500" spc="-440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500" spc="10" dirty="0">
                <a:solidFill>
                  <a:srgbClr val="181818"/>
                </a:solidFill>
                <a:latin typeface="Trebuchet MS"/>
                <a:cs typeface="Trebuchet MS"/>
              </a:rPr>
              <a:t>diri</a:t>
            </a:r>
            <a:r>
              <a:rPr sz="1500" spc="-95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500" spc="35" dirty="0">
                <a:solidFill>
                  <a:srgbClr val="181818"/>
                </a:solidFill>
                <a:latin typeface="Trebuchet MS"/>
                <a:cs typeface="Trebuchet MS"/>
              </a:rPr>
              <a:t>Anda</a:t>
            </a:r>
            <a:r>
              <a:rPr sz="1500" spc="-95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500" spc="30" dirty="0">
                <a:solidFill>
                  <a:srgbClr val="181818"/>
                </a:solidFill>
                <a:latin typeface="Trebuchet MS"/>
                <a:cs typeface="Trebuchet MS"/>
              </a:rPr>
              <a:t>setiap</a:t>
            </a:r>
            <a:r>
              <a:rPr sz="1500" spc="-95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500" spc="25" dirty="0">
                <a:solidFill>
                  <a:srgbClr val="181818"/>
                </a:solidFill>
                <a:latin typeface="Trebuchet MS"/>
                <a:cs typeface="Trebuchet MS"/>
              </a:rPr>
              <a:t>hari</a:t>
            </a:r>
            <a:r>
              <a:rPr sz="1500" spc="-105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500" spc="50" dirty="0">
                <a:solidFill>
                  <a:srgbClr val="181818"/>
                </a:solidFill>
                <a:latin typeface="Trebuchet MS"/>
                <a:cs typeface="Trebuchet MS"/>
              </a:rPr>
              <a:t>dengan</a:t>
            </a:r>
            <a:r>
              <a:rPr sz="1500" spc="-90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500" spc="45" dirty="0">
                <a:solidFill>
                  <a:srgbClr val="181818"/>
                </a:solidFill>
                <a:latin typeface="Trebuchet MS"/>
                <a:cs typeface="Trebuchet MS"/>
              </a:rPr>
              <a:t>segala</a:t>
            </a:r>
            <a:r>
              <a:rPr sz="1500" spc="-95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500" spc="5" dirty="0">
                <a:solidFill>
                  <a:srgbClr val="181818"/>
                </a:solidFill>
                <a:latin typeface="Trebuchet MS"/>
                <a:cs typeface="Trebuchet MS"/>
              </a:rPr>
              <a:t>cara)</a:t>
            </a:r>
            <a:endParaRPr sz="15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23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500" spc="20" dirty="0">
                <a:solidFill>
                  <a:srgbClr val="181818"/>
                </a:solidFill>
                <a:latin typeface="Trebuchet MS"/>
                <a:cs typeface="Trebuchet MS"/>
              </a:rPr>
              <a:t>C</a:t>
            </a:r>
            <a:r>
              <a:rPr sz="1500" spc="-95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500" spc="-204" dirty="0">
                <a:solidFill>
                  <a:srgbClr val="181818"/>
                </a:solidFill>
                <a:latin typeface="Trebuchet MS"/>
                <a:cs typeface="Trebuchet MS"/>
              </a:rPr>
              <a:t>:</a:t>
            </a:r>
            <a:r>
              <a:rPr sz="1500" spc="-80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500" spc="15" dirty="0">
                <a:solidFill>
                  <a:srgbClr val="181818"/>
                </a:solidFill>
                <a:latin typeface="Trebuchet MS"/>
                <a:cs typeface="Trebuchet MS"/>
              </a:rPr>
              <a:t>Challenge</a:t>
            </a:r>
            <a:r>
              <a:rPr sz="1500" spc="-70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181818"/>
                </a:solidFill>
                <a:latin typeface="Trebuchet MS"/>
                <a:cs typeface="Trebuchet MS"/>
              </a:rPr>
              <a:t>your</a:t>
            </a:r>
            <a:r>
              <a:rPr sz="1500" spc="-75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500" spc="45" dirty="0">
                <a:solidFill>
                  <a:srgbClr val="181818"/>
                </a:solidFill>
                <a:latin typeface="Trebuchet MS"/>
                <a:cs typeface="Trebuchet MS"/>
              </a:rPr>
              <a:t>skill</a:t>
            </a:r>
            <a:r>
              <a:rPr sz="1500" spc="-70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500" spc="10" dirty="0">
                <a:solidFill>
                  <a:srgbClr val="181818"/>
                </a:solidFill>
                <a:latin typeface="Trebuchet MS"/>
                <a:cs typeface="Trebuchet MS"/>
              </a:rPr>
              <a:t>with</a:t>
            </a:r>
            <a:r>
              <a:rPr sz="1500" spc="-95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181818"/>
                </a:solidFill>
                <a:latin typeface="Trebuchet MS"/>
                <a:cs typeface="Trebuchet MS"/>
              </a:rPr>
              <a:t>new</a:t>
            </a:r>
            <a:r>
              <a:rPr sz="1500" spc="-95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500" spc="20" dirty="0">
                <a:solidFill>
                  <a:srgbClr val="181818"/>
                </a:solidFill>
                <a:latin typeface="Trebuchet MS"/>
                <a:cs typeface="Trebuchet MS"/>
              </a:rPr>
              <a:t>activities</a:t>
            </a:r>
            <a:r>
              <a:rPr sz="1500" spc="-75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500" spc="55" dirty="0">
                <a:solidFill>
                  <a:srgbClr val="181818"/>
                </a:solidFill>
                <a:latin typeface="Trebuchet MS"/>
                <a:cs typeface="Trebuchet MS"/>
              </a:rPr>
              <a:t>and</a:t>
            </a:r>
            <a:r>
              <a:rPr sz="1500" spc="-95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500" spc="85" dirty="0">
                <a:solidFill>
                  <a:srgbClr val="181818"/>
                </a:solidFill>
                <a:latin typeface="Trebuchet MS"/>
                <a:cs typeface="Trebuchet MS"/>
              </a:rPr>
              <a:t>tasks</a:t>
            </a:r>
            <a:r>
              <a:rPr sz="1500" spc="-90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500" spc="15" dirty="0">
                <a:solidFill>
                  <a:srgbClr val="181818"/>
                </a:solidFill>
                <a:latin typeface="Trebuchet MS"/>
                <a:cs typeface="Trebuchet MS"/>
              </a:rPr>
              <a:t>(ujilah</a:t>
            </a:r>
            <a:r>
              <a:rPr sz="1500" spc="-70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500" spc="20" dirty="0">
                <a:solidFill>
                  <a:srgbClr val="181818"/>
                </a:solidFill>
                <a:latin typeface="Trebuchet MS"/>
                <a:cs typeface="Trebuchet MS"/>
              </a:rPr>
              <a:t>keterampilan</a:t>
            </a:r>
            <a:endParaRPr sz="15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500" spc="50" dirty="0">
                <a:solidFill>
                  <a:srgbClr val="181818"/>
                </a:solidFill>
                <a:latin typeface="Trebuchet MS"/>
                <a:cs typeface="Trebuchet MS"/>
              </a:rPr>
              <a:t>anda</a:t>
            </a:r>
            <a:r>
              <a:rPr sz="1500" spc="-100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500" spc="45" dirty="0">
                <a:solidFill>
                  <a:srgbClr val="181818"/>
                </a:solidFill>
                <a:latin typeface="Trebuchet MS"/>
                <a:cs typeface="Trebuchet MS"/>
              </a:rPr>
              <a:t>dengan</a:t>
            </a:r>
            <a:r>
              <a:rPr sz="1500" spc="-95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500" spc="55" dirty="0">
                <a:solidFill>
                  <a:srgbClr val="181818"/>
                </a:solidFill>
                <a:latin typeface="Trebuchet MS"/>
                <a:cs typeface="Trebuchet MS"/>
              </a:rPr>
              <a:t>melakukan</a:t>
            </a:r>
            <a:r>
              <a:rPr sz="1500" spc="-75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500" spc="30" dirty="0">
                <a:solidFill>
                  <a:srgbClr val="181818"/>
                </a:solidFill>
                <a:latin typeface="Trebuchet MS"/>
                <a:cs typeface="Trebuchet MS"/>
              </a:rPr>
              <a:t>kegiatan</a:t>
            </a:r>
            <a:r>
              <a:rPr sz="1500" spc="-90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500" spc="60" dirty="0">
                <a:solidFill>
                  <a:srgbClr val="181818"/>
                </a:solidFill>
                <a:latin typeface="Trebuchet MS"/>
                <a:cs typeface="Trebuchet MS"/>
              </a:rPr>
              <a:t>dan</a:t>
            </a:r>
            <a:r>
              <a:rPr sz="1500" spc="-105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500" spc="45" dirty="0">
                <a:solidFill>
                  <a:srgbClr val="181818"/>
                </a:solidFill>
                <a:latin typeface="Trebuchet MS"/>
                <a:cs typeface="Trebuchet MS"/>
              </a:rPr>
              <a:t>tindakan</a:t>
            </a:r>
            <a:r>
              <a:rPr sz="1500" spc="-90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500" spc="20" dirty="0">
                <a:solidFill>
                  <a:srgbClr val="181818"/>
                </a:solidFill>
                <a:latin typeface="Trebuchet MS"/>
                <a:cs typeface="Trebuchet MS"/>
              </a:rPr>
              <a:t>baru)</a:t>
            </a:r>
            <a:endParaRPr sz="15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100">
              <a:latin typeface="Trebuchet MS"/>
              <a:cs typeface="Trebuchet MS"/>
            </a:endParaRPr>
          </a:p>
          <a:p>
            <a:pPr marL="12700" marR="841375">
              <a:lnSpc>
                <a:spcPct val="100000"/>
              </a:lnSpc>
            </a:pPr>
            <a:r>
              <a:rPr sz="1500" spc="20" dirty="0">
                <a:solidFill>
                  <a:srgbClr val="181818"/>
                </a:solidFill>
                <a:latin typeface="Trebuchet MS"/>
                <a:cs typeface="Trebuchet MS"/>
              </a:rPr>
              <a:t>H</a:t>
            </a:r>
            <a:r>
              <a:rPr sz="1500" spc="-85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500" spc="-204" dirty="0">
                <a:solidFill>
                  <a:srgbClr val="181818"/>
                </a:solidFill>
                <a:latin typeface="Trebuchet MS"/>
                <a:cs typeface="Trebuchet MS"/>
              </a:rPr>
              <a:t>:</a:t>
            </a:r>
            <a:r>
              <a:rPr sz="1500" spc="-85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500" spc="45" dirty="0">
                <a:solidFill>
                  <a:srgbClr val="181818"/>
                </a:solidFill>
                <a:latin typeface="Trebuchet MS"/>
                <a:cs typeface="Trebuchet MS"/>
              </a:rPr>
              <a:t>Harmonise</a:t>
            </a:r>
            <a:r>
              <a:rPr sz="1500" spc="-85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500" spc="10" dirty="0">
                <a:solidFill>
                  <a:srgbClr val="181818"/>
                </a:solidFill>
                <a:latin typeface="Trebuchet MS"/>
                <a:cs typeface="Trebuchet MS"/>
              </a:rPr>
              <a:t>with</a:t>
            </a:r>
            <a:r>
              <a:rPr sz="1500" spc="-90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500" spc="-10" dirty="0">
                <a:solidFill>
                  <a:srgbClr val="181818"/>
                </a:solidFill>
                <a:latin typeface="Trebuchet MS"/>
                <a:cs typeface="Trebuchet MS"/>
              </a:rPr>
              <a:t>people</a:t>
            </a:r>
            <a:r>
              <a:rPr sz="1500" spc="-60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500" spc="55" dirty="0">
                <a:solidFill>
                  <a:srgbClr val="181818"/>
                </a:solidFill>
                <a:latin typeface="Trebuchet MS"/>
                <a:cs typeface="Trebuchet MS"/>
              </a:rPr>
              <a:t>and</a:t>
            </a:r>
            <a:r>
              <a:rPr sz="1500" spc="-90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500" spc="20" dirty="0">
                <a:solidFill>
                  <a:srgbClr val="181818"/>
                </a:solidFill>
                <a:latin typeface="Trebuchet MS"/>
                <a:cs typeface="Trebuchet MS"/>
              </a:rPr>
              <a:t>environment</a:t>
            </a:r>
            <a:r>
              <a:rPr sz="1500" spc="-80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500" spc="35" dirty="0">
                <a:solidFill>
                  <a:srgbClr val="181818"/>
                </a:solidFill>
                <a:latin typeface="Trebuchet MS"/>
                <a:cs typeface="Trebuchet MS"/>
              </a:rPr>
              <a:t>around</a:t>
            </a:r>
            <a:r>
              <a:rPr sz="1500" spc="-85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500" spc="35" dirty="0">
                <a:solidFill>
                  <a:srgbClr val="181818"/>
                </a:solidFill>
                <a:latin typeface="Trebuchet MS"/>
                <a:cs typeface="Trebuchet MS"/>
              </a:rPr>
              <a:t>(menciptakan </a:t>
            </a:r>
            <a:r>
              <a:rPr sz="1500" spc="-434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500" spc="75" dirty="0">
                <a:solidFill>
                  <a:srgbClr val="181818"/>
                </a:solidFill>
                <a:latin typeface="Trebuchet MS"/>
                <a:cs typeface="Trebuchet MS"/>
              </a:rPr>
              <a:t>hubungan</a:t>
            </a:r>
            <a:r>
              <a:rPr sz="1500" spc="-100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500" spc="50" dirty="0">
                <a:solidFill>
                  <a:srgbClr val="181818"/>
                </a:solidFill>
                <a:latin typeface="Trebuchet MS"/>
                <a:cs typeface="Trebuchet MS"/>
              </a:rPr>
              <a:t>anda</a:t>
            </a:r>
            <a:r>
              <a:rPr sz="1500" spc="-105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500" spc="50" dirty="0">
                <a:solidFill>
                  <a:srgbClr val="181818"/>
                </a:solidFill>
                <a:latin typeface="Trebuchet MS"/>
                <a:cs typeface="Trebuchet MS"/>
              </a:rPr>
              <a:t>dengan</a:t>
            </a:r>
            <a:r>
              <a:rPr sz="1500" spc="-85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500" spc="35" dirty="0">
                <a:solidFill>
                  <a:srgbClr val="181818"/>
                </a:solidFill>
                <a:latin typeface="Trebuchet MS"/>
                <a:cs typeface="Trebuchet MS"/>
              </a:rPr>
              <a:t>orang</a:t>
            </a:r>
            <a:r>
              <a:rPr sz="1500" spc="-95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500" spc="30" dirty="0">
                <a:solidFill>
                  <a:srgbClr val="181818"/>
                </a:solidFill>
                <a:latin typeface="Trebuchet MS"/>
                <a:cs typeface="Trebuchet MS"/>
              </a:rPr>
              <a:t>lain</a:t>
            </a:r>
            <a:r>
              <a:rPr sz="1500" spc="-90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500" spc="55" dirty="0">
                <a:solidFill>
                  <a:srgbClr val="181818"/>
                </a:solidFill>
                <a:latin typeface="Trebuchet MS"/>
                <a:cs typeface="Trebuchet MS"/>
              </a:rPr>
              <a:t>dan</a:t>
            </a:r>
            <a:r>
              <a:rPr sz="1500" spc="-95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500" spc="55" dirty="0">
                <a:solidFill>
                  <a:srgbClr val="181818"/>
                </a:solidFill>
                <a:latin typeface="Trebuchet MS"/>
                <a:cs typeface="Trebuchet MS"/>
              </a:rPr>
              <a:t>lingkungan)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558800" y="855090"/>
            <a:ext cx="49682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50" dirty="0">
                <a:latin typeface="Trebuchet MS"/>
                <a:cs typeface="Trebuchet MS"/>
              </a:rPr>
              <a:t>Ke</a:t>
            </a:r>
            <a:r>
              <a:rPr sz="1800" spc="70" dirty="0">
                <a:latin typeface="Trebuchet MS"/>
                <a:cs typeface="Trebuchet MS"/>
              </a:rPr>
              <a:t>m</a:t>
            </a:r>
            <a:r>
              <a:rPr sz="1800" spc="75" dirty="0">
                <a:latin typeface="Trebuchet MS"/>
                <a:cs typeface="Trebuchet MS"/>
              </a:rPr>
              <a:t>ak</a:t>
            </a:r>
            <a:r>
              <a:rPr sz="1800" spc="95" dirty="0">
                <a:latin typeface="Trebuchet MS"/>
                <a:cs typeface="Trebuchet MS"/>
              </a:rPr>
              <a:t>mu</a:t>
            </a:r>
            <a:r>
              <a:rPr sz="1800" spc="40" dirty="0">
                <a:latin typeface="Trebuchet MS"/>
                <a:cs typeface="Trebuchet MS"/>
              </a:rPr>
              <a:t>r</a:t>
            </a:r>
            <a:r>
              <a:rPr sz="1800" spc="70" dirty="0">
                <a:latin typeface="Trebuchet MS"/>
                <a:cs typeface="Trebuchet MS"/>
              </a:rPr>
              <a:t>an</a:t>
            </a:r>
            <a:r>
              <a:rPr sz="1800" spc="-125" dirty="0">
                <a:latin typeface="Trebuchet MS"/>
                <a:cs typeface="Trebuchet MS"/>
              </a:rPr>
              <a:t> </a:t>
            </a:r>
            <a:r>
              <a:rPr sz="1800" spc="55" dirty="0">
                <a:latin typeface="Trebuchet MS"/>
                <a:cs typeface="Trebuchet MS"/>
              </a:rPr>
              <a:t>da</a:t>
            </a:r>
            <a:r>
              <a:rPr sz="1800" spc="5" dirty="0">
                <a:latin typeface="Trebuchet MS"/>
                <a:cs typeface="Trebuchet MS"/>
              </a:rPr>
              <a:t>l</a:t>
            </a:r>
            <a:r>
              <a:rPr sz="1800" spc="15" dirty="0">
                <a:latin typeface="Trebuchet MS"/>
                <a:cs typeface="Trebuchet MS"/>
              </a:rPr>
              <a:t>a</a:t>
            </a:r>
            <a:r>
              <a:rPr sz="1800" spc="185" dirty="0">
                <a:latin typeface="Trebuchet MS"/>
                <a:cs typeface="Trebuchet MS"/>
              </a:rPr>
              <a:t>m</a:t>
            </a:r>
            <a:r>
              <a:rPr sz="1800" spc="-140" dirty="0">
                <a:latin typeface="Trebuchet MS"/>
                <a:cs typeface="Trebuchet MS"/>
              </a:rPr>
              <a:t> </a:t>
            </a:r>
            <a:r>
              <a:rPr sz="1800" spc="80" dirty="0">
                <a:latin typeface="Trebuchet MS"/>
                <a:cs typeface="Trebuchet MS"/>
              </a:rPr>
              <a:t>h</a:t>
            </a:r>
            <a:r>
              <a:rPr sz="1800" spc="45" dirty="0">
                <a:latin typeface="Trebuchet MS"/>
                <a:cs typeface="Trebuchet MS"/>
              </a:rPr>
              <a:t>i</a:t>
            </a:r>
            <a:r>
              <a:rPr sz="1800" spc="70" dirty="0">
                <a:latin typeface="Trebuchet MS"/>
                <a:cs typeface="Trebuchet MS"/>
              </a:rPr>
              <a:t>dup</a:t>
            </a:r>
            <a:r>
              <a:rPr sz="1800" spc="-145" dirty="0">
                <a:latin typeface="Trebuchet MS"/>
                <a:cs typeface="Trebuchet MS"/>
              </a:rPr>
              <a:t> </a:t>
            </a:r>
            <a:r>
              <a:rPr sz="1800" spc="65" dirty="0">
                <a:latin typeface="Trebuchet MS"/>
                <a:cs typeface="Trebuchet MS"/>
              </a:rPr>
              <a:t>disebu</a:t>
            </a:r>
            <a:r>
              <a:rPr sz="1800" spc="-40" dirty="0">
                <a:latin typeface="Trebuchet MS"/>
                <a:cs typeface="Trebuchet MS"/>
              </a:rPr>
              <a:t>t</a:t>
            </a:r>
            <a:r>
              <a:rPr sz="1800" spc="-125" dirty="0">
                <a:latin typeface="Trebuchet MS"/>
                <a:cs typeface="Trebuchet MS"/>
              </a:rPr>
              <a:t> </a:t>
            </a:r>
            <a:r>
              <a:rPr sz="1800" spc="-35" dirty="0">
                <a:latin typeface="Trebuchet MS"/>
                <a:cs typeface="Trebuchet MS"/>
              </a:rPr>
              <a:t>RICH,</a:t>
            </a:r>
            <a:r>
              <a:rPr sz="1800" spc="-145" dirty="0">
                <a:latin typeface="Trebuchet MS"/>
                <a:cs typeface="Trebuchet MS"/>
              </a:rPr>
              <a:t> </a:t>
            </a:r>
            <a:r>
              <a:rPr sz="1800" spc="-5" dirty="0">
                <a:latin typeface="Trebuchet MS"/>
                <a:cs typeface="Trebuchet MS"/>
              </a:rPr>
              <a:t>ya</a:t>
            </a:r>
            <a:r>
              <a:rPr sz="1800" spc="30" dirty="0">
                <a:latin typeface="Trebuchet MS"/>
                <a:cs typeface="Trebuchet MS"/>
              </a:rPr>
              <a:t>itu</a:t>
            </a:r>
            <a:r>
              <a:rPr sz="1800" spc="-135" dirty="0">
                <a:latin typeface="Trebuchet MS"/>
                <a:cs typeface="Trebuchet MS"/>
              </a:rPr>
              <a:t> </a:t>
            </a:r>
            <a:r>
              <a:rPr sz="1800" spc="-250" dirty="0">
                <a:latin typeface="Trebuchet MS"/>
                <a:cs typeface="Trebuchet MS"/>
              </a:rPr>
              <a:t>: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14755" y="0"/>
            <a:ext cx="8107680" cy="2167255"/>
            <a:chOff x="714755" y="0"/>
            <a:chExt cx="8107680" cy="2167255"/>
          </a:xfrm>
        </p:grpSpPr>
        <p:sp>
          <p:nvSpPr>
            <p:cNvPr id="3" name="object 3"/>
            <p:cNvSpPr/>
            <p:nvPr/>
          </p:nvSpPr>
          <p:spPr>
            <a:xfrm>
              <a:off x="714755" y="0"/>
              <a:ext cx="8107680" cy="2167255"/>
            </a:xfrm>
            <a:custGeom>
              <a:avLst/>
              <a:gdLst/>
              <a:ahLst/>
              <a:cxnLst/>
              <a:rect l="l" t="t" r="r" b="b"/>
              <a:pathLst>
                <a:path w="8107680" h="2167255">
                  <a:moveTo>
                    <a:pt x="8107680" y="0"/>
                  </a:moveTo>
                  <a:lnTo>
                    <a:pt x="0" y="0"/>
                  </a:lnTo>
                  <a:lnTo>
                    <a:pt x="0" y="2167128"/>
                  </a:lnTo>
                  <a:lnTo>
                    <a:pt x="8107680" y="2167128"/>
                  </a:lnTo>
                  <a:lnTo>
                    <a:pt x="8107680" y="0"/>
                  </a:lnTo>
                  <a:close/>
                </a:path>
              </a:pathLst>
            </a:custGeom>
            <a:solidFill>
              <a:srgbClr val="ED6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14755" y="3047"/>
              <a:ext cx="7726680" cy="1870075"/>
            </a:xfrm>
            <a:custGeom>
              <a:avLst/>
              <a:gdLst/>
              <a:ahLst/>
              <a:cxnLst/>
              <a:rect l="l" t="t" r="r" b="b"/>
              <a:pathLst>
                <a:path w="7726680" h="1870075">
                  <a:moveTo>
                    <a:pt x="7726680" y="0"/>
                  </a:moveTo>
                  <a:lnTo>
                    <a:pt x="0" y="0"/>
                  </a:lnTo>
                  <a:lnTo>
                    <a:pt x="0" y="1869948"/>
                  </a:lnTo>
                  <a:lnTo>
                    <a:pt x="7726680" y="1869948"/>
                  </a:lnTo>
                  <a:lnTo>
                    <a:pt x="7726680" y="0"/>
                  </a:lnTo>
                  <a:close/>
                </a:path>
              </a:pathLst>
            </a:custGeom>
            <a:solidFill>
              <a:srgbClr val="E9A1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46401" y="3305936"/>
            <a:ext cx="2310892" cy="315213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06138" y="3305936"/>
            <a:ext cx="2762631" cy="315213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752088" y="2577464"/>
            <a:ext cx="1631536" cy="525399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 algn="ctr">
              <a:lnSpc>
                <a:spcPts val="6855"/>
              </a:lnSpc>
              <a:spcBef>
                <a:spcPts val="100"/>
              </a:spcBef>
            </a:pPr>
            <a:r>
              <a:rPr dirty="0"/>
              <a:t>Bab</a:t>
            </a:r>
            <a:r>
              <a:rPr spc="-45" dirty="0"/>
              <a:t> </a:t>
            </a:r>
            <a:r>
              <a:rPr dirty="0"/>
              <a:t>2</a:t>
            </a:r>
          </a:p>
          <a:p>
            <a:pPr marL="635" algn="ctr">
              <a:lnSpc>
                <a:spcPts val="3975"/>
              </a:lnSpc>
            </a:pPr>
            <a:r>
              <a:rPr sz="3600" dirty="0"/>
              <a:t>Modal</a:t>
            </a:r>
            <a:r>
              <a:rPr sz="3600" spc="-35" dirty="0"/>
              <a:t> </a:t>
            </a:r>
            <a:r>
              <a:rPr sz="3600" spc="-5" dirty="0"/>
              <a:t>Dasar</a:t>
            </a:r>
            <a:r>
              <a:rPr sz="3600" spc="-10" dirty="0"/>
              <a:t> </a:t>
            </a:r>
            <a:r>
              <a:rPr sz="3600" spc="-5" dirty="0"/>
              <a:t>Kewirausahaan</a:t>
            </a:r>
            <a:endParaRPr sz="3600"/>
          </a:p>
        </p:txBody>
      </p:sp>
      <p:sp>
        <p:nvSpPr>
          <p:cNvPr id="9" name="object 9"/>
          <p:cNvSpPr/>
          <p:nvPr/>
        </p:nvSpPr>
        <p:spPr>
          <a:xfrm>
            <a:off x="6701393" y="1435353"/>
            <a:ext cx="578485" cy="577850"/>
          </a:xfrm>
          <a:custGeom>
            <a:avLst/>
            <a:gdLst/>
            <a:ahLst/>
            <a:cxnLst/>
            <a:rect l="l" t="t" r="r" b="b"/>
            <a:pathLst>
              <a:path w="578484" h="577850">
                <a:moveTo>
                  <a:pt x="127758" y="429260"/>
                </a:moveTo>
                <a:lnTo>
                  <a:pt x="112537" y="429260"/>
                </a:lnTo>
                <a:lnTo>
                  <a:pt x="121634" y="440690"/>
                </a:lnTo>
                <a:lnTo>
                  <a:pt x="131397" y="450850"/>
                </a:lnTo>
                <a:lnTo>
                  <a:pt x="141827" y="459740"/>
                </a:lnTo>
                <a:lnTo>
                  <a:pt x="152923" y="468630"/>
                </a:lnTo>
                <a:lnTo>
                  <a:pt x="133365" y="518160"/>
                </a:lnTo>
                <a:lnTo>
                  <a:pt x="210581" y="576580"/>
                </a:lnTo>
                <a:lnTo>
                  <a:pt x="213629" y="577850"/>
                </a:lnTo>
                <a:lnTo>
                  <a:pt x="227518" y="577850"/>
                </a:lnTo>
                <a:lnTo>
                  <a:pt x="234378" y="574040"/>
                </a:lnTo>
                <a:lnTo>
                  <a:pt x="240071" y="568960"/>
                </a:lnTo>
                <a:lnTo>
                  <a:pt x="241686" y="566420"/>
                </a:lnTo>
                <a:lnTo>
                  <a:pt x="216804" y="566420"/>
                </a:lnTo>
                <a:lnTo>
                  <a:pt x="151526" y="539750"/>
                </a:lnTo>
                <a:lnTo>
                  <a:pt x="144668" y="537210"/>
                </a:lnTo>
                <a:lnTo>
                  <a:pt x="141112" y="529590"/>
                </a:lnTo>
                <a:lnTo>
                  <a:pt x="143779" y="521970"/>
                </a:lnTo>
                <a:lnTo>
                  <a:pt x="166766" y="464820"/>
                </a:lnTo>
                <a:lnTo>
                  <a:pt x="163337" y="462280"/>
                </a:lnTo>
                <a:lnTo>
                  <a:pt x="151001" y="452120"/>
                </a:lnTo>
                <a:lnTo>
                  <a:pt x="139509" y="441960"/>
                </a:lnTo>
                <a:lnTo>
                  <a:pt x="128851" y="430530"/>
                </a:lnTo>
                <a:lnTo>
                  <a:pt x="127758" y="429260"/>
                </a:lnTo>
                <a:close/>
              </a:path>
              <a:path w="578484" h="577850">
                <a:moveTo>
                  <a:pt x="332874" y="513080"/>
                </a:moveTo>
                <a:lnTo>
                  <a:pt x="320055" y="513080"/>
                </a:lnTo>
                <a:lnTo>
                  <a:pt x="340883" y="561340"/>
                </a:lnTo>
                <a:lnTo>
                  <a:pt x="344951" y="567690"/>
                </a:lnTo>
                <a:lnTo>
                  <a:pt x="350567" y="572770"/>
                </a:lnTo>
                <a:lnTo>
                  <a:pt x="357278" y="575310"/>
                </a:lnTo>
                <a:lnTo>
                  <a:pt x="364632" y="576580"/>
                </a:lnTo>
                <a:lnTo>
                  <a:pt x="371109" y="576580"/>
                </a:lnTo>
                <a:lnTo>
                  <a:pt x="374284" y="575310"/>
                </a:lnTo>
                <a:lnTo>
                  <a:pt x="398088" y="565150"/>
                </a:lnTo>
                <a:lnTo>
                  <a:pt x="358663" y="565150"/>
                </a:lnTo>
                <a:lnTo>
                  <a:pt x="353583" y="562610"/>
                </a:lnTo>
                <a:lnTo>
                  <a:pt x="351297" y="556260"/>
                </a:lnTo>
                <a:lnTo>
                  <a:pt x="332874" y="513080"/>
                </a:lnTo>
                <a:close/>
              </a:path>
              <a:path w="578484" h="577850">
                <a:moveTo>
                  <a:pt x="256174" y="500380"/>
                </a:moveTo>
                <a:lnTo>
                  <a:pt x="233187" y="557530"/>
                </a:lnTo>
                <a:lnTo>
                  <a:pt x="230901" y="563880"/>
                </a:lnTo>
                <a:lnTo>
                  <a:pt x="225821" y="566420"/>
                </a:lnTo>
                <a:lnTo>
                  <a:pt x="241686" y="566420"/>
                </a:lnTo>
                <a:lnTo>
                  <a:pt x="244109" y="562610"/>
                </a:lnTo>
                <a:lnTo>
                  <a:pt x="263540" y="513080"/>
                </a:lnTo>
                <a:lnTo>
                  <a:pt x="332874" y="513080"/>
                </a:lnTo>
                <a:lnTo>
                  <a:pt x="328539" y="502920"/>
                </a:lnTo>
                <a:lnTo>
                  <a:pt x="275034" y="502920"/>
                </a:lnTo>
                <a:lnTo>
                  <a:pt x="267751" y="501650"/>
                </a:lnTo>
                <a:lnTo>
                  <a:pt x="260492" y="501650"/>
                </a:lnTo>
                <a:lnTo>
                  <a:pt x="256174" y="500380"/>
                </a:lnTo>
                <a:close/>
              </a:path>
              <a:path w="578484" h="577850">
                <a:moveTo>
                  <a:pt x="464962" y="411480"/>
                </a:moveTo>
                <a:lnTo>
                  <a:pt x="431026" y="449580"/>
                </a:lnTo>
                <a:lnTo>
                  <a:pt x="415559" y="462280"/>
                </a:lnTo>
                <a:lnTo>
                  <a:pt x="439816" y="519430"/>
                </a:lnTo>
                <a:lnTo>
                  <a:pt x="442483" y="525780"/>
                </a:lnTo>
                <a:lnTo>
                  <a:pt x="439435" y="534670"/>
                </a:lnTo>
                <a:lnTo>
                  <a:pt x="432450" y="537210"/>
                </a:lnTo>
                <a:lnTo>
                  <a:pt x="369458" y="563880"/>
                </a:lnTo>
                <a:lnTo>
                  <a:pt x="367680" y="565150"/>
                </a:lnTo>
                <a:lnTo>
                  <a:pt x="398088" y="565150"/>
                </a:lnTo>
                <a:lnTo>
                  <a:pt x="436768" y="548640"/>
                </a:lnTo>
                <a:lnTo>
                  <a:pt x="445123" y="542290"/>
                </a:lnTo>
                <a:lnTo>
                  <a:pt x="450357" y="534670"/>
                </a:lnTo>
                <a:lnTo>
                  <a:pt x="452163" y="524510"/>
                </a:lnTo>
                <a:lnTo>
                  <a:pt x="450230" y="514350"/>
                </a:lnTo>
                <a:lnTo>
                  <a:pt x="429402" y="466090"/>
                </a:lnTo>
                <a:lnTo>
                  <a:pt x="440199" y="457200"/>
                </a:lnTo>
                <a:lnTo>
                  <a:pt x="450437" y="447040"/>
                </a:lnTo>
                <a:lnTo>
                  <a:pt x="460031" y="436880"/>
                </a:lnTo>
                <a:lnTo>
                  <a:pt x="468899" y="425450"/>
                </a:lnTo>
                <a:lnTo>
                  <a:pt x="500043" y="425450"/>
                </a:lnTo>
                <a:lnTo>
                  <a:pt x="464962" y="411480"/>
                </a:lnTo>
                <a:close/>
              </a:path>
              <a:path w="578484" h="577850">
                <a:moveTo>
                  <a:pt x="312699" y="513080"/>
                </a:moveTo>
                <a:lnTo>
                  <a:pt x="263540" y="513080"/>
                </a:lnTo>
                <a:lnTo>
                  <a:pt x="270283" y="514350"/>
                </a:lnTo>
                <a:lnTo>
                  <a:pt x="305308" y="514350"/>
                </a:lnTo>
                <a:lnTo>
                  <a:pt x="312699" y="513080"/>
                </a:lnTo>
                <a:close/>
              </a:path>
              <a:path w="578484" h="577850">
                <a:moveTo>
                  <a:pt x="326913" y="499110"/>
                </a:moveTo>
                <a:lnTo>
                  <a:pt x="322595" y="500380"/>
                </a:lnTo>
                <a:lnTo>
                  <a:pt x="306133" y="502920"/>
                </a:lnTo>
                <a:lnTo>
                  <a:pt x="328539" y="502920"/>
                </a:lnTo>
                <a:lnTo>
                  <a:pt x="326913" y="499110"/>
                </a:lnTo>
                <a:close/>
              </a:path>
              <a:path w="578484" h="577850">
                <a:moveTo>
                  <a:pt x="57673" y="130810"/>
                </a:moveTo>
                <a:lnTo>
                  <a:pt x="43807" y="130810"/>
                </a:lnTo>
                <a:lnTo>
                  <a:pt x="37004" y="134620"/>
                </a:lnTo>
                <a:lnTo>
                  <a:pt x="31392" y="139700"/>
                </a:lnTo>
                <a:lnTo>
                  <a:pt x="27447" y="146050"/>
                </a:lnTo>
                <a:lnTo>
                  <a:pt x="1793" y="209550"/>
                </a:lnTo>
                <a:lnTo>
                  <a:pt x="0" y="219710"/>
                </a:lnTo>
                <a:lnTo>
                  <a:pt x="2111" y="229870"/>
                </a:lnTo>
                <a:lnTo>
                  <a:pt x="7651" y="237490"/>
                </a:lnTo>
                <a:lnTo>
                  <a:pt x="16144" y="242570"/>
                </a:lnTo>
                <a:lnTo>
                  <a:pt x="65166" y="262890"/>
                </a:lnTo>
                <a:lnTo>
                  <a:pt x="63960" y="276860"/>
                </a:lnTo>
                <a:lnTo>
                  <a:pt x="63611" y="290830"/>
                </a:lnTo>
                <a:lnTo>
                  <a:pt x="64166" y="304800"/>
                </a:lnTo>
                <a:lnTo>
                  <a:pt x="65674" y="318770"/>
                </a:lnTo>
                <a:lnTo>
                  <a:pt x="17033" y="340360"/>
                </a:lnTo>
                <a:lnTo>
                  <a:pt x="8893" y="345440"/>
                </a:lnTo>
                <a:lnTo>
                  <a:pt x="3635" y="354330"/>
                </a:lnTo>
                <a:lnTo>
                  <a:pt x="1710" y="363220"/>
                </a:lnTo>
                <a:lnTo>
                  <a:pt x="3571" y="373380"/>
                </a:lnTo>
                <a:lnTo>
                  <a:pt x="30495" y="436880"/>
                </a:lnTo>
                <a:lnTo>
                  <a:pt x="53863" y="452120"/>
                </a:lnTo>
                <a:lnTo>
                  <a:pt x="57165" y="452120"/>
                </a:lnTo>
                <a:lnTo>
                  <a:pt x="60594" y="450850"/>
                </a:lnTo>
                <a:lnTo>
                  <a:pt x="63896" y="449580"/>
                </a:lnTo>
                <a:lnTo>
                  <a:pt x="85177" y="440690"/>
                </a:lnTo>
                <a:lnTo>
                  <a:pt x="48402" y="440690"/>
                </a:lnTo>
                <a:lnTo>
                  <a:pt x="43195" y="436880"/>
                </a:lnTo>
                <a:lnTo>
                  <a:pt x="40909" y="431800"/>
                </a:lnTo>
                <a:lnTo>
                  <a:pt x="14366" y="369570"/>
                </a:lnTo>
                <a:lnTo>
                  <a:pt x="11318" y="361950"/>
                </a:lnTo>
                <a:lnTo>
                  <a:pt x="14366" y="353060"/>
                </a:lnTo>
                <a:lnTo>
                  <a:pt x="21732" y="350520"/>
                </a:lnTo>
                <a:lnTo>
                  <a:pt x="78628" y="326390"/>
                </a:lnTo>
                <a:lnTo>
                  <a:pt x="77739" y="321310"/>
                </a:lnTo>
                <a:lnTo>
                  <a:pt x="75965" y="306070"/>
                </a:lnTo>
                <a:lnTo>
                  <a:pt x="75263" y="290830"/>
                </a:lnTo>
                <a:lnTo>
                  <a:pt x="75703" y="275590"/>
                </a:lnTo>
                <a:lnTo>
                  <a:pt x="77358" y="260350"/>
                </a:lnTo>
                <a:lnTo>
                  <a:pt x="77739" y="255270"/>
                </a:lnTo>
                <a:lnTo>
                  <a:pt x="20462" y="232410"/>
                </a:lnTo>
                <a:lnTo>
                  <a:pt x="13477" y="228600"/>
                </a:lnTo>
                <a:lnTo>
                  <a:pt x="10048" y="220980"/>
                </a:lnTo>
                <a:lnTo>
                  <a:pt x="12715" y="214630"/>
                </a:lnTo>
                <a:lnTo>
                  <a:pt x="38242" y="151130"/>
                </a:lnTo>
                <a:lnTo>
                  <a:pt x="40528" y="144780"/>
                </a:lnTo>
                <a:lnTo>
                  <a:pt x="45608" y="142240"/>
                </a:lnTo>
                <a:lnTo>
                  <a:pt x="85105" y="142240"/>
                </a:lnTo>
                <a:lnTo>
                  <a:pt x="57673" y="130810"/>
                </a:lnTo>
                <a:close/>
              </a:path>
              <a:path w="578484" h="577850">
                <a:moveTo>
                  <a:pt x="290083" y="127000"/>
                </a:moveTo>
                <a:lnTo>
                  <a:pt x="274238" y="127000"/>
                </a:lnTo>
                <a:lnTo>
                  <a:pt x="258191" y="129540"/>
                </a:lnTo>
                <a:lnTo>
                  <a:pt x="185148" y="165100"/>
                </a:lnTo>
                <a:lnTo>
                  <a:pt x="154178" y="200660"/>
                </a:lnTo>
                <a:lnTo>
                  <a:pt x="134614" y="242570"/>
                </a:lnTo>
                <a:lnTo>
                  <a:pt x="128158" y="290830"/>
                </a:lnTo>
                <a:lnTo>
                  <a:pt x="135578" y="337820"/>
                </a:lnTo>
                <a:lnTo>
                  <a:pt x="156083" y="379730"/>
                </a:lnTo>
                <a:lnTo>
                  <a:pt x="187898" y="414020"/>
                </a:lnTo>
                <a:lnTo>
                  <a:pt x="229250" y="438150"/>
                </a:lnTo>
                <a:lnTo>
                  <a:pt x="274131" y="449580"/>
                </a:lnTo>
                <a:lnTo>
                  <a:pt x="289194" y="450850"/>
                </a:lnTo>
                <a:lnTo>
                  <a:pt x="336004" y="443230"/>
                </a:lnTo>
                <a:lnTo>
                  <a:pt x="346649" y="438150"/>
                </a:lnTo>
                <a:lnTo>
                  <a:pt x="290210" y="438150"/>
                </a:lnTo>
                <a:lnTo>
                  <a:pt x="246510" y="431800"/>
                </a:lnTo>
                <a:lnTo>
                  <a:pt x="207406" y="414020"/>
                </a:lnTo>
                <a:lnTo>
                  <a:pt x="175160" y="384810"/>
                </a:lnTo>
                <a:lnTo>
                  <a:pt x="152034" y="347980"/>
                </a:lnTo>
                <a:lnTo>
                  <a:pt x="140323" y="303530"/>
                </a:lnTo>
                <a:lnTo>
                  <a:pt x="142070" y="260350"/>
                </a:lnTo>
                <a:lnTo>
                  <a:pt x="155447" y="222250"/>
                </a:lnTo>
                <a:lnTo>
                  <a:pt x="178625" y="187960"/>
                </a:lnTo>
                <a:lnTo>
                  <a:pt x="209777" y="161290"/>
                </a:lnTo>
                <a:lnTo>
                  <a:pt x="247073" y="144780"/>
                </a:lnTo>
                <a:lnTo>
                  <a:pt x="288686" y="138430"/>
                </a:lnTo>
                <a:lnTo>
                  <a:pt x="345803" y="138430"/>
                </a:lnTo>
                <a:lnTo>
                  <a:pt x="334405" y="133350"/>
                </a:lnTo>
                <a:lnTo>
                  <a:pt x="290083" y="127000"/>
                </a:lnTo>
                <a:close/>
              </a:path>
              <a:path w="578484" h="577850">
                <a:moveTo>
                  <a:pt x="500043" y="425450"/>
                </a:moveTo>
                <a:lnTo>
                  <a:pt x="468899" y="425450"/>
                </a:lnTo>
                <a:lnTo>
                  <a:pt x="520588" y="447040"/>
                </a:lnTo>
                <a:lnTo>
                  <a:pt x="526938" y="447040"/>
                </a:lnTo>
                <a:lnTo>
                  <a:pt x="534421" y="445770"/>
                </a:lnTo>
                <a:lnTo>
                  <a:pt x="541274" y="443230"/>
                </a:lnTo>
                <a:lnTo>
                  <a:pt x="546959" y="438150"/>
                </a:lnTo>
                <a:lnTo>
                  <a:pt x="548286" y="435610"/>
                </a:lnTo>
                <a:lnTo>
                  <a:pt x="524017" y="435610"/>
                </a:lnTo>
                <a:lnTo>
                  <a:pt x="522366" y="434340"/>
                </a:lnTo>
                <a:lnTo>
                  <a:pt x="500043" y="425450"/>
                </a:lnTo>
                <a:close/>
              </a:path>
              <a:path w="578484" h="577850">
                <a:moveTo>
                  <a:pt x="116347" y="415290"/>
                </a:moveTo>
                <a:lnTo>
                  <a:pt x="59070" y="439420"/>
                </a:lnTo>
                <a:lnTo>
                  <a:pt x="57419" y="439420"/>
                </a:lnTo>
                <a:lnTo>
                  <a:pt x="55641" y="440690"/>
                </a:lnTo>
                <a:lnTo>
                  <a:pt x="85177" y="440690"/>
                </a:lnTo>
                <a:lnTo>
                  <a:pt x="112537" y="429260"/>
                </a:lnTo>
                <a:lnTo>
                  <a:pt x="127758" y="429260"/>
                </a:lnTo>
                <a:lnTo>
                  <a:pt x="119014" y="419100"/>
                </a:lnTo>
                <a:lnTo>
                  <a:pt x="116347" y="415290"/>
                </a:lnTo>
                <a:close/>
              </a:path>
              <a:path w="578484" h="577850">
                <a:moveTo>
                  <a:pt x="345803" y="138430"/>
                </a:moveTo>
                <a:lnTo>
                  <a:pt x="288686" y="138430"/>
                </a:lnTo>
                <a:lnTo>
                  <a:pt x="316706" y="140970"/>
                </a:lnTo>
                <a:lnTo>
                  <a:pt x="330924" y="144780"/>
                </a:lnTo>
                <a:lnTo>
                  <a:pt x="386333" y="173990"/>
                </a:lnTo>
                <a:lnTo>
                  <a:pt x="416608" y="209550"/>
                </a:lnTo>
                <a:lnTo>
                  <a:pt x="434648" y="251460"/>
                </a:lnTo>
                <a:lnTo>
                  <a:pt x="439076" y="297180"/>
                </a:lnTo>
                <a:lnTo>
                  <a:pt x="428513" y="344170"/>
                </a:lnTo>
                <a:lnTo>
                  <a:pt x="406028" y="382270"/>
                </a:lnTo>
                <a:lnTo>
                  <a:pt x="374078" y="412750"/>
                </a:lnTo>
                <a:lnTo>
                  <a:pt x="335055" y="431800"/>
                </a:lnTo>
                <a:lnTo>
                  <a:pt x="291353" y="438150"/>
                </a:lnTo>
                <a:lnTo>
                  <a:pt x="346649" y="438150"/>
                </a:lnTo>
                <a:lnTo>
                  <a:pt x="378587" y="422910"/>
                </a:lnTo>
                <a:lnTo>
                  <a:pt x="413906" y="391160"/>
                </a:lnTo>
                <a:lnTo>
                  <a:pt x="438927" y="349250"/>
                </a:lnTo>
                <a:lnTo>
                  <a:pt x="450497" y="300990"/>
                </a:lnTo>
                <a:lnTo>
                  <a:pt x="447863" y="255270"/>
                </a:lnTo>
                <a:lnTo>
                  <a:pt x="432982" y="214630"/>
                </a:lnTo>
                <a:lnTo>
                  <a:pt x="407809" y="179070"/>
                </a:lnTo>
                <a:lnTo>
                  <a:pt x="374298" y="151130"/>
                </a:lnTo>
                <a:lnTo>
                  <a:pt x="345803" y="138430"/>
                </a:lnTo>
                <a:close/>
              </a:path>
              <a:path w="578484" h="577850">
                <a:moveTo>
                  <a:pt x="545918" y="137160"/>
                </a:moveTo>
                <a:lnTo>
                  <a:pt x="529986" y="137160"/>
                </a:lnTo>
                <a:lnTo>
                  <a:pt x="535193" y="139700"/>
                </a:lnTo>
                <a:lnTo>
                  <a:pt x="537479" y="144780"/>
                </a:lnTo>
                <a:lnTo>
                  <a:pt x="564403" y="208280"/>
                </a:lnTo>
                <a:lnTo>
                  <a:pt x="567451" y="215900"/>
                </a:lnTo>
                <a:lnTo>
                  <a:pt x="564022" y="223520"/>
                </a:lnTo>
                <a:lnTo>
                  <a:pt x="557037" y="227330"/>
                </a:lnTo>
                <a:lnTo>
                  <a:pt x="500141" y="251460"/>
                </a:lnTo>
                <a:lnTo>
                  <a:pt x="500649" y="255270"/>
                </a:lnTo>
                <a:lnTo>
                  <a:pt x="502592" y="270510"/>
                </a:lnTo>
                <a:lnTo>
                  <a:pt x="503275" y="285750"/>
                </a:lnTo>
                <a:lnTo>
                  <a:pt x="503237" y="290830"/>
                </a:lnTo>
                <a:lnTo>
                  <a:pt x="502953" y="302260"/>
                </a:lnTo>
                <a:lnTo>
                  <a:pt x="501538" y="317500"/>
                </a:lnTo>
                <a:lnTo>
                  <a:pt x="501030" y="321310"/>
                </a:lnTo>
                <a:lnTo>
                  <a:pt x="558307" y="345440"/>
                </a:lnTo>
                <a:lnTo>
                  <a:pt x="565292" y="347980"/>
                </a:lnTo>
                <a:lnTo>
                  <a:pt x="568721" y="355600"/>
                </a:lnTo>
                <a:lnTo>
                  <a:pt x="565673" y="363220"/>
                </a:lnTo>
                <a:lnTo>
                  <a:pt x="540527" y="426720"/>
                </a:lnTo>
                <a:lnTo>
                  <a:pt x="538241" y="431800"/>
                </a:lnTo>
                <a:lnTo>
                  <a:pt x="533034" y="435610"/>
                </a:lnTo>
                <a:lnTo>
                  <a:pt x="548286" y="435610"/>
                </a:lnTo>
                <a:lnTo>
                  <a:pt x="550941" y="430530"/>
                </a:lnTo>
                <a:lnTo>
                  <a:pt x="576595" y="367030"/>
                </a:lnTo>
                <a:lnTo>
                  <a:pt x="578389" y="358140"/>
                </a:lnTo>
                <a:lnTo>
                  <a:pt x="576278" y="347980"/>
                </a:lnTo>
                <a:lnTo>
                  <a:pt x="570738" y="340360"/>
                </a:lnTo>
                <a:lnTo>
                  <a:pt x="562244" y="334010"/>
                </a:lnTo>
                <a:lnTo>
                  <a:pt x="513222" y="314960"/>
                </a:lnTo>
                <a:lnTo>
                  <a:pt x="514429" y="299720"/>
                </a:lnTo>
                <a:lnTo>
                  <a:pt x="514778" y="285750"/>
                </a:lnTo>
                <a:lnTo>
                  <a:pt x="514223" y="271780"/>
                </a:lnTo>
                <a:lnTo>
                  <a:pt x="512714" y="257810"/>
                </a:lnTo>
                <a:lnTo>
                  <a:pt x="561863" y="237490"/>
                </a:lnTo>
                <a:lnTo>
                  <a:pt x="570003" y="231140"/>
                </a:lnTo>
                <a:lnTo>
                  <a:pt x="575262" y="223520"/>
                </a:lnTo>
                <a:lnTo>
                  <a:pt x="577187" y="213360"/>
                </a:lnTo>
                <a:lnTo>
                  <a:pt x="575325" y="204470"/>
                </a:lnTo>
                <a:lnTo>
                  <a:pt x="548401" y="140970"/>
                </a:lnTo>
                <a:lnTo>
                  <a:pt x="545918" y="137160"/>
                </a:lnTo>
                <a:close/>
              </a:path>
              <a:path w="578484" h="577850">
                <a:moveTo>
                  <a:pt x="85105" y="142240"/>
                </a:moveTo>
                <a:lnTo>
                  <a:pt x="54625" y="142240"/>
                </a:lnTo>
                <a:lnTo>
                  <a:pt x="113807" y="166370"/>
                </a:lnTo>
                <a:lnTo>
                  <a:pt x="116347" y="162560"/>
                </a:lnTo>
                <a:lnTo>
                  <a:pt x="124034" y="152400"/>
                </a:lnTo>
                <a:lnTo>
                  <a:pt x="109489" y="152400"/>
                </a:lnTo>
                <a:lnTo>
                  <a:pt x="85105" y="142240"/>
                </a:lnTo>
                <a:close/>
              </a:path>
              <a:path w="578484" h="577850">
                <a:moveTo>
                  <a:pt x="389984" y="10160"/>
                </a:moveTo>
                <a:lnTo>
                  <a:pt x="359933" y="10160"/>
                </a:lnTo>
                <a:lnTo>
                  <a:pt x="361711" y="11430"/>
                </a:lnTo>
                <a:lnTo>
                  <a:pt x="363489" y="11430"/>
                </a:lnTo>
                <a:lnTo>
                  <a:pt x="427243" y="36830"/>
                </a:lnTo>
                <a:lnTo>
                  <a:pt x="434228" y="39370"/>
                </a:lnTo>
                <a:lnTo>
                  <a:pt x="437657" y="48260"/>
                </a:lnTo>
                <a:lnTo>
                  <a:pt x="434609" y="54610"/>
                </a:lnTo>
                <a:lnTo>
                  <a:pt x="411622" y="111760"/>
                </a:lnTo>
                <a:lnTo>
                  <a:pt x="415559" y="115570"/>
                </a:lnTo>
                <a:lnTo>
                  <a:pt x="427662" y="124460"/>
                </a:lnTo>
                <a:lnTo>
                  <a:pt x="439134" y="135890"/>
                </a:lnTo>
                <a:lnTo>
                  <a:pt x="449867" y="146050"/>
                </a:lnTo>
                <a:lnTo>
                  <a:pt x="459755" y="158750"/>
                </a:lnTo>
                <a:lnTo>
                  <a:pt x="462422" y="162560"/>
                </a:lnTo>
                <a:lnTo>
                  <a:pt x="493715" y="148590"/>
                </a:lnTo>
                <a:lnTo>
                  <a:pt x="465851" y="148590"/>
                </a:lnTo>
                <a:lnTo>
                  <a:pt x="456763" y="137160"/>
                </a:lnTo>
                <a:lnTo>
                  <a:pt x="447055" y="127000"/>
                </a:lnTo>
                <a:lnTo>
                  <a:pt x="436776" y="118110"/>
                </a:lnTo>
                <a:lnTo>
                  <a:pt x="425973" y="109220"/>
                </a:lnTo>
                <a:lnTo>
                  <a:pt x="445531" y="59690"/>
                </a:lnTo>
                <a:lnTo>
                  <a:pt x="447307" y="49530"/>
                </a:lnTo>
                <a:lnTo>
                  <a:pt x="445166" y="40640"/>
                </a:lnTo>
                <a:lnTo>
                  <a:pt x="439620" y="31750"/>
                </a:lnTo>
                <a:lnTo>
                  <a:pt x="431180" y="26670"/>
                </a:lnTo>
                <a:lnTo>
                  <a:pt x="389984" y="10160"/>
                </a:lnTo>
                <a:close/>
              </a:path>
              <a:path w="578484" h="577850">
                <a:moveTo>
                  <a:pt x="214645" y="0"/>
                </a:moveTo>
                <a:lnTo>
                  <a:pt x="211216" y="0"/>
                </a:lnTo>
                <a:lnTo>
                  <a:pt x="207787" y="1270"/>
                </a:lnTo>
                <a:lnTo>
                  <a:pt x="141620" y="29210"/>
                </a:lnTo>
                <a:lnTo>
                  <a:pt x="126226" y="53340"/>
                </a:lnTo>
                <a:lnTo>
                  <a:pt x="128158" y="63500"/>
                </a:lnTo>
                <a:lnTo>
                  <a:pt x="148986" y="111760"/>
                </a:lnTo>
                <a:lnTo>
                  <a:pt x="138189" y="120650"/>
                </a:lnTo>
                <a:lnTo>
                  <a:pt x="127952" y="130810"/>
                </a:lnTo>
                <a:lnTo>
                  <a:pt x="118358" y="140970"/>
                </a:lnTo>
                <a:lnTo>
                  <a:pt x="109489" y="152400"/>
                </a:lnTo>
                <a:lnTo>
                  <a:pt x="124034" y="152400"/>
                </a:lnTo>
                <a:lnTo>
                  <a:pt x="125956" y="149860"/>
                </a:lnTo>
                <a:lnTo>
                  <a:pt x="136445" y="138430"/>
                </a:lnTo>
                <a:lnTo>
                  <a:pt x="147744" y="128270"/>
                </a:lnTo>
                <a:lnTo>
                  <a:pt x="159781" y="118110"/>
                </a:lnTo>
                <a:lnTo>
                  <a:pt x="163337" y="115570"/>
                </a:lnTo>
                <a:lnTo>
                  <a:pt x="138953" y="58420"/>
                </a:lnTo>
                <a:lnTo>
                  <a:pt x="135905" y="50800"/>
                </a:lnTo>
                <a:lnTo>
                  <a:pt x="139461" y="43180"/>
                </a:lnTo>
                <a:lnTo>
                  <a:pt x="146319" y="39370"/>
                </a:lnTo>
                <a:lnTo>
                  <a:pt x="208930" y="12700"/>
                </a:lnTo>
                <a:lnTo>
                  <a:pt x="235991" y="12700"/>
                </a:lnTo>
                <a:lnTo>
                  <a:pt x="233969" y="8890"/>
                </a:lnTo>
                <a:lnTo>
                  <a:pt x="228425" y="5080"/>
                </a:lnTo>
                <a:lnTo>
                  <a:pt x="221833" y="1270"/>
                </a:lnTo>
                <a:lnTo>
                  <a:pt x="214645" y="0"/>
                </a:lnTo>
                <a:close/>
              </a:path>
              <a:path w="578484" h="577850">
                <a:moveTo>
                  <a:pt x="524652" y="125730"/>
                </a:moveTo>
                <a:lnTo>
                  <a:pt x="518175" y="125730"/>
                </a:lnTo>
                <a:lnTo>
                  <a:pt x="515000" y="127000"/>
                </a:lnTo>
                <a:lnTo>
                  <a:pt x="465851" y="148590"/>
                </a:lnTo>
                <a:lnTo>
                  <a:pt x="493715" y="148590"/>
                </a:lnTo>
                <a:lnTo>
                  <a:pt x="519318" y="137160"/>
                </a:lnTo>
                <a:lnTo>
                  <a:pt x="545918" y="137160"/>
                </a:lnTo>
                <a:lnTo>
                  <a:pt x="544262" y="134620"/>
                </a:lnTo>
                <a:lnTo>
                  <a:pt x="538622" y="129540"/>
                </a:lnTo>
                <a:lnTo>
                  <a:pt x="531935" y="127000"/>
                </a:lnTo>
                <a:lnTo>
                  <a:pt x="524652" y="125730"/>
                </a:lnTo>
                <a:close/>
              </a:path>
              <a:path w="578484" h="577850">
                <a:moveTo>
                  <a:pt x="235991" y="12700"/>
                </a:moveTo>
                <a:lnTo>
                  <a:pt x="219471" y="12700"/>
                </a:lnTo>
                <a:lnTo>
                  <a:pt x="224805" y="15240"/>
                </a:lnTo>
                <a:lnTo>
                  <a:pt x="227091" y="20320"/>
                </a:lnTo>
                <a:lnTo>
                  <a:pt x="251475" y="77470"/>
                </a:lnTo>
                <a:lnTo>
                  <a:pt x="255793" y="77470"/>
                </a:lnTo>
                <a:lnTo>
                  <a:pt x="272542" y="74930"/>
                </a:lnTo>
                <a:lnTo>
                  <a:pt x="280886" y="74930"/>
                </a:lnTo>
                <a:lnTo>
                  <a:pt x="289194" y="73660"/>
                </a:lnTo>
                <a:lnTo>
                  <a:pt x="323236" y="73660"/>
                </a:lnTo>
                <a:lnTo>
                  <a:pt x="326812" y="64770"/>
                </a:lnTo>
                <a:lnTo>
                  <a:pt x="258841" y="64770"/>
                </a:lnTo>
                <a:lnTo>
                  <a:pt x="238013" y="16510"/>
                </a:lnTo>
                <a:lnTo>
                  <a:pt x="235991" y="12700"/>
                </a:lnTo>
                <a:close/>
              </a:path>
              <a:path w="578484" h="577850">
                <a:moveTo>
                  <a:pt x="323236" y="73660"/>
                </a:moveTo>
                <a:lnTo>
                  <a:pt x="296412" y="73660"/>
                </a:lnTo>
                <a:lnTo>
                  <a:pt x="303593" y="74930"/>
                </a:lnTo>
                <a:lnTo>
                  <a:pt x="310751" y="74930"/>
                </a:lnTo>
                <a:lnTo>
                  <a:pt x="317896" y="76200"/>
                </a:lnTo>
                <a:lnTo>
                  <a:pt x="322214" y="76200"/>
                </a:lnTo>
                <a:lnTo>
                  <a:pt x="323236" y="73660"/>
                </a:lnTo>
                <a:close/>
              </a:path>
              <a:path w="578484" h="577850">
                <a:moveTo>
                  <a:pt x="308395" y="63500"/>
                </a:moveTo>
                <a:lnTo>
                  <a:pt x="266104" y="63500"/>
                </a:lnTo>
                <a:lnTo>
                  <a:pt x="258841" y="64770"/>
                </a:lnTo>
                <a:lnTo>
                  <a:pt x="315229" y="64770"/>
                </a:lnTo>
                <a:lnTo>
                  <a:pt x="308395" y="63500"/>
                </a:lnTo>
                <a:close/>
              </a:path>
              <a:path w="578484" h="577850">
                <a:moveTo>
                  <a:pt x="364632" y="0"/>
                </a:moveTo>
                <a:lnTo>
                  <a:pt x="350825" y="0"/>
                </a:lnTo>
                <a:lnTo>
                  <a:pt x="344185" y="3810"/>
                </a:lnTo>
                <a:lnTo>
                  <a:pt x="338689" y="8890"/>
                </a:lnTo>
                <a:lnTo>
                  <a:pt x="334787" y="15240"/>
                </a:lnTo>
                <a:lnTo>
                  <a:pt x="315229" y="64770"/>
                </a:lnTo>
                <a:lnTo>
                  <a:pt x="326812" y="64770"/>
                </a:lnTo>
                <a:lnTo>
                  <a:pt x="345201" y="19050"/>
                </a:lnTo>
                <a:lnTo>
                  <a:pt x="347487" y="13970"/>
                </a:lnTo>
                <a:lnTo>
                  <a:pt x="352694" y="10160"/>
                </a:lnTo>
                <a:lnTo>
                  <a:pt x="389984" y="10160"/>
                </a:lnTo>
                <a:lnTo>
                  <a:pt x="364632" y="0"/>
                </a:lnTo>
                <a:close/>
              </a:path>
              <a:path w="578484" h="577850">
                <a:moveTo>
                  <a:pt x="294870" y="62230"/>
                </a:moveTo>
                <a:lnTo>
                  <a:pt x="280773" y="62230"/>
                </a:lnTo>
                <a:lnTo>
                  <a:pt x="273415" y="63500"/>
                </a:lnTo>
                <a:lnTo>
                  <a:pt x="301609" y="63500"/>
                </a:lnTo>
                <a:lnTo>
                  <a:pt x="294870" y="62230"/>
                </a:lnTo>
                <a:close/>
              </a:path>
            </a:pathLst>
          </a:custGeom>
          <a:solidFill>
            <a:srgbClr val="1818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37056" y="1080516"/>
            <a:ext cx="661670" cy="661670"/>
          </a:xfrm>
          <a:custGeom>
            <a:avLst/>
            <a:gdLst/>
            <a:ahLst/>
            <a:cxnLst/>
            <a:rect l="l" t="t" r="r" b="b"/>
            <a:pathLst>
              <a:path w="661669" h="661669">
                <a:moveTo>
                  <a:pt x="577468" y="534288"/>
                </a:moveTo>
                <a:lnTo>
                  <a:pt x="185267" y="534288"/>
                </a:lnTo>
                <a:lnTo>
                  <a:pt x="199090" y="543593"/>
                </a:lnTo>
                <a:lnTo>
                  <a:pt x="213366" y="551767"/>
                </a:lnTo>
                <a:lnTo>
                  <a:pt x="228165" y="558917"/>
                </a:lnTo>
                <a:lnTo>
                  <a:pt x="243560" y="565150"/>
                </a:lnTo>
                <a:lnTo>
                  <a:pt x="237972" y="625601"/>
                </a:lnTo>
                <a:lnTo>
                  <a:pt x="337540" y="661416"/>
                </a:lnTo>
                <a:lnTo>
                  <a:pt x="340207" y="661416"/>
                </a:lnTo>
                <a:lnTo>
                  <a:pt x="371576" y="576707"/>
                </a:lnTo>
                <a:lnTo>
                  <a:pt x="387870" y="573619"/>
                </a:lnTo>
                <a:lnTo>
                  <a:pt x="403818" y="569340"/>
                </a:lnTo>
                <a:lnTo>
                  <a:pt x="419457" y="563919"/>
                </a:lnTo>
                <a:lnTo>
                  <a:pt x="434822" y="557403"/>
                </a:lnTo>
                <a:lnTo>
                  <a:pt x="570231" y="557403"/>
                </a:lnTo>
                <a:lnTo>
                  <a:pt x="575361" y="550870"/>
                </a:lnTo>
                <a:lnTo>
                  <a:pt x="578157" y="541210"/>
                </a:lnTo>
                <a:lnTo>
                  <a:pt x="577468" y="534288"/>
                </a:lnTo>
                <a:close/>
              </a:path>
              <a:path w="661669" h="661669">
                <a:moveTo>
                  <a:pt x="570231" y="557403"/>
                </a:moveTo>
                <a:lnTo>
                  <a:pt x="434822" y="557403"/>
                </a:lnTo>
                <a:lnTo>
                  <a:pt x="473303" y="604138"/>
                </a:lnTo>
                <a:lnTo>
                  <a:pt x="478510" y="610362"/>
                </a:lnTo>
                <a:lnTo>
                  <a:pt x="486003" y="613537"/>
                </a:lnTo>
                <a:lnTo>
                  <a:pt x="499338" y="613537"/>
                </a:lnTo>
                <a:lnTo>
                  <a:pt x="505307" y="611632"/>
                </a:lnTo>
                <a:lnTo>
                  <a:pt x="510133" y="607441"/>
                </a:lnTo>
                <a:lnTo>
                  <a:pt x="568934" y="559054"/>
                </a:lnTo>
                <a:lnTo>
                  <a:pt x="570231" y="557403"/>
                </a:lnTo>
                <a:close/>
              </a:path>
              <a:path w="661669" h="661669">
                <a:moveTo>
                  <a:pt x="34505" y="238251"/>
                </a:moveTo>
                <a:lnTo>
                  <a:pt x="27178" y="238251"/>
                </a:lnTo>
                <a:lnTo>
                  <a:pt x="20878" y="240411"/>
                </a:lnTo>
                <a:lnTo>
                  <a:pt x="10452" y="248793"/>
                </a:lnTo>
                <a:lnTo>
                  <a:pt x="7137" y="254888"/>
                </a:lnTo>
                <a:lnTo>
                  <a:pt x="6604" y="262000"/>
                </a:lnTo>
                <a:lnTo>
                  <a:pt x="0" y="337312"/>
                </a:lnTo>
                <a:lnTo>
                  <a:pt x="84112" y="371983"/>
                </a:lnTo>
                <a:lnTo>
                  <a:pt x="87191" y="388054"/>
                </a:lnTo>
                <a:lnTo>
                  <a:pt x="91460" y="403971"/>
                </a:lnTo>
                <a:lnTo>
                  <a:pt x="96865" y="419578"/>
                </a:lnTo>
                <a:lnTo>
                  <a:pt x="103352" y="434721"/>
                </a:lnTo>
                <a:lnTo>
                  <a:pt x="56616" y="473837"/>
                </a:lnTo>
                <a:lnTo>
                  <a:pt x="50148" y="481949"/>
                </a:lnTo>
                <a:lnTo>
                  <a:pt x="47344" y="491585"/>
                </a:lnTo>
                <a:lnTo>
                  <a:pt x="48356" y="501554"/>
                </a:lnTo>
                <a:lnTo>
                  <a:pt x="101676" y="570103"/>
                </a:lnTo>
                <a:lnTo>
                  <a:pt x="119278" y="579374"/>
                </a:lnTo>
                <a:lnTo>
                  <a:pt x="120002" y="579501"/>
                </a:lnTo>
                <a:lnTo>
                  <a:pt x="127838" y="579501"/>
                </a:lnTo>
                <a:lnTo>
                  <a:pt x="134086" y="577342"/>
                </a:lnTo>
                <a:lnTo>
                  <a:pt x="138531" y="573405"/>
                </a:lnTo>
                <a:lnTo>
                  <a:pt x="185267" y="534288"/>
                </a:lnTo>
                <a:lnTo>
                  <a:pt x="577468" y="534288"/>
                </a:lnTo>
                <a:lnTo>
                  <a:pt x="577167" y="531264"/>
                </a:lnTo>
                <a:lnTo>
                  <a:pt x="572236" y="522224"/>
                </a:lnTo>
                <a:lnTo>
                  <a:pt x="554460" y="500634"/>
                </a:lnTo>
                <a:lnTo>
                  <a:pt x="329539" y="500634"/>
                </a:lnTo>
                <a:lnTo>
                  <a:pt x="286824" y="495107"/>
                </a:lnTo>
                <a:lnTo>
                  <a:pt x="247633" y="479285"/>
                </a:lnTo>
                <a:lnTo>
                  <a:pt x="213721" y="454301"/>
                </a:lnTo>
                <a:lnTo>
                  <a:pt x="186844" y="421288"/>
                </a:lnTo>
                <a:lnTo>
                  <a:pt x="168757" y="381381"/>
                </a:lnTo>
                <a:lnTo>
                  <a:pt x="161040" y="334762"/>
                </a:lnTo>
                <a:lnTo>
                  <a:pt x="166300" y="289065"/>
                </a:lnTo>
                <a:lnTo>
                  <a:pt x="183497" y="246763"/>
                </a:lnTo>
                <a:lnTo>
                  <a:pt x="185751" y="243839"/>
                </a:lnTo>
                <a:lnTo>
                  <a:pt x="95643" y="243839"/>
                </a:lnTo>
                <a:lnTo>
                  <a:pt x="35191" y="238379"/>
                </a:lnTo>
                <a:lnTo>
                  <a:pt x="34505" y="238251"/>
                </a:lnTo>
                <a:close/>
              </a:path>
              <a:path w="661669" h="661669">
                <a:moveTo>
                  <a:pt x="612521" y="161671"/>
                </a:moveTo>
                <a:lnTo>
                  <a:pt x="330174" y="161671"/>
                </a:lnTo>
                <a:lnTo>
                  <a:pt x="366573" y="165627"/>
                </a:lnTo>
                <a:lnTo>
                  <a:pt x="401342" y="177323"/>
                </a:lnTo>
                <a:lnTo>
                  <a:pt x="460603" y="222885"/>
                </a:lnTo>
                <a:lnTo>
                  <a:pt x="492226" y="281082"/>
                </a:lnTo>
                <a:lnTo>
                  <a:pt x="499084" y="346710"/>
                </a:lnTo>
                <a:lnTo>
                  <a:pt x="488390" y="392641"/>
                </a:lnTo>
                <a:lnTo>
                  <a:pt x="466076" y="432830"/>
                </a:lnTo>
                <a:lnTo>
                  <a:pt x="433997" y="465344"/>
                </a:lnTo>
                <a:lnTo>
                  <a:pt x="394005" y="488250"/>
                </a:lnTo>
                <a:lnTo>
                  <a:pt x="347954" y="499618"/>
                </a:lnTo>
                <a:lnTo>
                  <a:pt x="335635" y="500634"/>
                </a:lnTo>
                <a:lnTo>
                  <a:pt x="554460" y="500634"/>
                </a:lnTo>
                <a:lnTo>
                  <a:pt x="533755" y="475488"/>
                </a:lnTo>
                <a:lnTo>
                  <a:pt x="542772" y="461573"/>
                </a:lnTo>
                <a:lnTo>
                  <a:pt x="550932" y="447135"/>
                </a:lnTo>
                <a:lnTo>
                  <a:pt x="558187" y="432268"/>
                </a:lnTo>
                <a:lnTo>
                  <a:pt x="564489" y="417068"/>
                </a:lnTo>
                <a:lnTo>
                  <a:pt x="643606" y="417068"/>
                </a:lnTo>
                <a:lnTo>
                  <a:pt x="649706" y="412114"/>
                </a:lnTo>
                <a:lnTo>
                  <a:pt x="653008" y="405511"/>
                </a:lnTo>
                <a:lnTo>
                  <a:pt x="653516" y="398907"/>
                </a:lnTo>
                <a:lnTo>
                  <a:pt x="660120" y="323088"/>
                </a:lnTo>
                <a:lnTo>
                  <a:pt x="661263" y="316484"/>
                </a:lnTo>
                <a:lnTo>
                  <a:pt x="659104" y="309245"/>
                </a:lnTo>
                <a:lnTo>
                  <a:pt x="655073" y="304292"/>
                </a:lnTo>
                <a:lnTo>
                  <a:pt x="654659" y="304292"/>
                </a:lnTo>
                <a:lnTo>
                  <a:pt x="650214" y="298831"/>
                </a:lnTo>
                <a:lnTo>
                  <a:pt x="644245" y="295529"/>
                </a:lnTo>
                <a:lnTo>
                  <a:pt x="637006" y="295021"/>
                </a:lnTo>
                <a:lnTo>
                  <a:pt x="576554" y="289433"/>
                </a:lnTo>
                <a:lnTo>
                  <a:pt x="573183" y="273157"/>
                </a:lnTo>
                <a:lnTo>
                  <a:pt x="568823" y="257238"/>
                </a:lnTo>
                <a:lnTo>
                  <a:pt x="563535" y="241605"/>
                </a:lnTo>
                <a:lnTo>
                  <a:pt x="557377" y="226187"/>
                </a:lnTo>
                <a:lnTo>
                  <a:pt x="604113" y="187706"/>
                </a:lnTo>
                <a:lnTo>
                  <a:pt x="610540" y="179522"/>
                </a:lnTo>
                <a:lnTo>
                  <a:pt x="613336" y="169862"/>
                </a:lnTo>
                <a:lnTo>
                  <a:pt x="612521" y="161671"/>
                </a:lnTo>
                <a:close/>
              </a:path>
              <a:path w="661669" h="661669">
                <a:moveTo>
                  <a:pt x="643606" y="417068"/>
                </a:moveTo>
                <a:lnTo>
                  <a:pt x="564489" y="417068"/>
                </a:lnTo>
                <a:lnTo>
                  <a:pt x="624941" y="422656"/>
                </a:lnTo>
                <a:lnTo>
                  <a:pt x="632942" y="422656"/>
                </a:lnTo>
                <a:lnTo>
                  <a:pt x="639292" y="420497"/>
                </a:lnTo>
                <a:lnTo>
                  <a:pt x="643606" y="417068"/>
                </a:lnTo>
                <a:close/>
              </a:path>
              <a:path w="661669" h="661669">
                <a:moveTo>
                  <a:pt x="654659" y="303784"/>
                </a:moveTo>
                <a:lnTo>
                  <a:pt x="654659" y="304292"/>
                </a:lnTo>
                <a:lnTo>
                  <a:pt x="655073" y="304292"/>
                </a:lnTo>
                <a:lnTo>
                  <a:pt x="654659" y="303784"/>
                </a:lnTo>
                <a:close/>
              </a:path>
              <a:path w="661669" h="661669">
                <a:moveTo>
                  <a:pt x="173964" y="47244"/>
                </a:moveTo>
                <a:lnTo>
                  <a:pt x="160502" y="47244"/>
                </a:lnTo>
                <a:lnTo>
                  <a:pt x="154787" y="49149"/>
                </a:lnTo>
                <a:lnTo>
                  <a:pt x="150088" y="52959"/>
                </a:lnTo>
                <a:lnTo>
                  <a:pt x="91249" y="101854"/>
                </a:lnTo>
                <a:lnTo>
                  <a:pt x="84781" y="110037"/>
                </a:lnTo>
                <a:lnTo>
                  <a:pt x="81975" y="119697"/>
                </a:lnTo>
                <a:lnTo>
                  <a:pt x="82984" y="129643"/>
                </a:lnTo>
                <a:lnTo>
                  <a:pt x="87960" y="138684"/>
                </a:lnTo>
                <a:lnTo>
                  <a:pt x="126415" y="185547"/>
                </a:lnTo>
                <a:lnTo>
                  <a:pt x="117360" y="199459"/>
                </a:lnTo>
                <a:lnTo>
                  <a:pt x="109181" y="213883"/>
                </a:lnTo>
                <a:lnTo>
                  <a:pt x="101927" y="228713"/>
                </a:lnTo>
                <a:lnTo>
                  <a:pt x="95643" y="243839"/>
                </a:lnTo>
                <a:lnTo>
                  <a:pt x="185751" y="243839"/>
                </a:lnTo>
                <a:lnTo>
                  <a:pt x="211588" y="210331"/>
                </a:lnTo>
                <a:lnTo>
                  <a:pt x="249529" y="182245"/>
                </a:lnTo>
                <a:lnTo>
                  <a:pt x="268970" y="173190"/>
                </a:lnTo>
                <a:lnTo>
                  <a:pt x="289042" y="166766"/>
                </a:lnTo>
                <a:lnTo>
                  <a:pt x="309519" y="162939"/>
                </a:lnTo>
                <a:lnTo>
                  <a:pt x="330174" y="161671"/>
                </a:lnTo>
                <a:lnTo>
                  <a:pt x="612521" y="161671"/>
                </a:lnTo>
                <a:lnTo>
                  <a:pt x="612346" y="159916"/>
                </a:lnTo>
                <a:lnTo>
                  <a:pt x="607415" y="150875"/>
                </a:lnTo>
                <a:lnTo>
                  <a:pt x="587236" y="126619"/>
                </a:lnTo>
                <a:lnTo>
                  <a:pt x="474954" y="126619"/>
                </a:lnTo>
                <a:lnTo>
                  <a:pt x="461113" y="117530"/>
                </a:lnTo>
                <a:lnTo>
                  <a:pt x="446808" y="109347"/>
                </a:lnTo>
                <a:lnTo>
                  <a:pt x="434846" y="103505"/>
                </a:lnTo>
                <a:lnTo>
                  <a:pt x="225399" y="103505"/>
                </a:lnTo>
                <a:lnTo>
                  <a:pt x="186918" y="56769"/>
                </a:lnTo>
                <a:lnTo>
                  <a:pt x="181584" y="50546"/>
                </a:lnTo>
                <a:lnTo>
                  <a:pt x="173964" y="47244"/>
                </a:lnTo>
                <a:close/>
              </a:path>
              <a:path w="661669" h="661669">
                <a:moveTo>
                  <a:pt x="545820" y="82042"/>
                </a:moveTo>
                <a:lnTo>
                  <a:pt x="532358" y="82042"/>
                </a:lnTo>
                <a:lnTo>
                  <a:pt x="526389" y="84074"/>
                </a:lnTo>
                <a:lnTo>
                  <a:pt x="521690" y="88137"/>
                </a:lnTo>
                <a:lnTo>
                  <a:pt x="474954" y="126619"/>
                </a:lnTo>
                <a:lnTo>
                  <a:pt x="587236" y="126619"/>
                </a:lnTo>
                <a:lnTo>
                  <a:pt x="558393" y="91948"/>
                </a:lnTo>
                <a:lnTo>
                  <a:pt x="553440" y="85471"/>
                </a:lnTo>
                <a:lnTo>
                  <a:pt x="545820" y="82042"/>
                </a:lnTo>
                <a:close/>
              </a:path>
              <a:path w="661669" h="661669">
                <a:moveTo>
                  <a:pt x="321792" y="0"/>
                </a:moveTo>
                <a:lnTo>
                  <a:pt x="314299" y="0"/>
                </a:lnTo>
                <a:lnTo>
                  <a:pt x="308203" y="1778"/>
                </a:lnTo>
                <a:lnTo>
                  <a:pt x="303377" y="5587"/>
                </a:lnTo>
                <a:lnTo>
                  <a:pt x="298424" y="10033"/>
                </a:lnTo>
                <a:lnTo>
                  <a:pt x="294614" y="16637"/>
                </a:lnTo>
                <a:lnTo>
                  <a:pt x="294106" y="23749"/>
                </a:lnTo>
                <a:lnTo>
                  <a:pt x="288518" y="83693"/>
                </a:lnTo>
                <a:lnTo>
                  <a:pt x="272244" y="87145"/>
                </a:lnTo>
                <a:lnTo>
                  <a:pt x="256339" y="91598"/>
                </a:lnTo>
                <a:lnTo>
                  <a:pt x="240744" y="97051"/>
                </a:lnTo>
                <a:lnTo>
                  <a:pt x="225399" y="103505"/>
                </a:lnTo>
                <a:lnTo>
                  <a:pt x="434846" y="103505"/>
                </a:lnTo>
                <a:lnTo>
                  <a:pt x="432002" y="102115"/>
                </a:lnTo>
                <a:lnTo>
                  <a:pt x="416661" y="95885"/>
                </a:lnTo>
                <a:lnTo>
                  <a:pt x="422757" y="35306"/>
                </a:lnTo>
                <a:lnTo>
                  <a:pt x="322681" y="126"/>
                </a:lnTo>
                <a:lnTo>
                  <a:pt x="321792" y="0"/>
                </a:lnTo>
                <a:close/>
              </a:path>
            </a:pathLst>
          </a:custGeom>
          <a:solidFill>
            <a:srgbClr val="18181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/>
          <p:cNvGrpSpPr/>
          <p:nvPr/>
        </p:nvGrpSpPr>
        <p:grpSpPr>
          <a:xfrm>
            <a:off x="2441448" y="992124"/>
            <a:ext cx="542925" cy="502920"/>
            <a:chOff x="2441448" y="992124"/>
            <a:chExt cx="542925" cy="502920"/>
          </a:xfrm>
        </p:grpSpPr>
        <p:sp>
          <p:nvSpPr>
            <p:cNvPr id="12" name="object 12"/>
            <p:cNvSpPr/>
            <p:nvPr/>
          </p:nvSpPr>
          <p:spPr>
            <a:xfrm>
              <a:off x="2441448" y="1002817"/>
              <a:ext cx="492759" cy="492759"/>
            </a:xfrm>
            <a:custGeom>
              <a:avLst/>
              <a:gdLst/>
              <a:ahLst/>
              <a:cxnLst/>
              <a:rect l="l" t="t" r="r" b="b"/>
              <a:pathLst>
                <a:path w="492760" h="492759">
                  <a:moveTo>
                    <a:pt x="492226" y="0"/>
                  </a:moveTo>
                  <a:lnTo>
                    <a:pt x="0" y="0"/>
                  </a:lnTo>
                  <a:lnTo>
                    <a:pt x="0" y="492226"/>
                  </a:lnTo>
                  <a:lnTo>
                    <a:pt x="492226" y="492226"/>
                  </a:lnTo>
                  <a:lnTo>
                    <a:pt x="492226" y="0"/>
                  </a:lnTo>
                  <a:close/>
                </a:path>
              </a:pathLst>
            </a:custGeom>
            <a:solidFill>
              <a:srgbClr val="1818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441448" y="1002792"/>
              <a:ext cx="542925" cy="467995"/>
            </a:xfrm>
            <a:custGeom>
              <a:avLst/>
              <a:gdLst/>
              <a:ahLst/>
              <a:cxnLst/>
              <a:rect l="l" t="t" r="r" b="b"/>
              <a:pathLst>
                <a:path w="542925" h="467994">
                  <a:moveTo>
                    <a:pt x="491235" y="0"/>
                  </a:moveTo>
                  <a:lnTo>
                    <a:pt x="0" y="0"/>
                  </a:lnTo>
                  <a:lnTo>
                    <a:pt x="43052" y="390652"/>
                  </a:lnTo>
                  <a:lnTo>
                    <a:pt x="101375" y="449367"/>
                  </a:lnTo>
                  <a:lnTo>
                    <a:pt x="119506" y="467868"/>
                  </a:lnTo>
                  <a:lnTo>
                    <a:pt x="542544" y="467868"/>
                  </a:lnTo>
                  <a:lnTo>
                    <a:pt x="491235" y="0"/>
                  </a:lnTo>
                  <a:close/>
                </a:path>
              </a:pathLst>
            </a:custGeom>
            <a:solidFill>
              <a:srgbClr val="EFEF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84120" y="1392936"/>
              <a:ext cx="88392" cy="7772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89860" y="992124"/>
              <a:ext cx="76200" cy="67055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2484120" y="1127759"/>
              <a:ext cx="437515" cy="161925"/>
            </a:xfrm>
            <a:custGeom>
              <a:avLst/>
              <a:gdLst/>
              <a:ahLst/>
              <a:cxnLst/>
              <a:rect l="l" t="t" r="r" b="b"/>
              <a:pathLst>
                <a:path w="437514" h="161925">
                  <a:moveTo>
                    <a:pt x="28956" y="13462"/>
                  </a:moveTo>
                  <a:lnTo>
                    <a:pt x="17399" y="0"/>
                  </a:lnTo>
                  <a:lnTo>
                    <a:pt x="14224" y="0"/>
                  </a:lnTo>
                  <a:lnTo>
                    <a:pt x="12446" y="0"/>
                  </a:lnTo>
                  <a:lnTo>
                    <a:pt x="10287" y="508"/>
                  </a:lnTo>
                  <a:lnTo>
                    <a:pt x="8890" y="1270"/>
                  </a:lnTo>
                  <a:lnTo>
                    <a:pt x="3556" y="3429"/>
                  </a:lnTo>
                  <a:lnTo>
                    <a:pt x="508" y="8255"/>
                  </a:lnTo>
                  <a:lnTo>
                    <a:pt x="0" y="13462"/>
                  </a:lnTo>
                  <a:lnTo>
                    <a:pt x="0" y="14859"/>
                  </a:lnTo>
                  <a:lnTo>
                    <a:pt x="508" y="16129"/>
                  </a:lnTo>
                  <a:lnTo>
                    <a:pt x="508" y="17399"/>
                  </a:lnTo>
                  <a:lnTo>
                    <a:pt x="11557" y="26924"/>
                  </a:lnTo>
                  <a:lnTo>
                    <a:pt x="14224" y="26924"/>
                  </a:lnTo>
                  <a:lnTo>
                    <a:pt x="14224" y="27432"/>
                  </a:lnTo>
                  <a:lnTo>
                    <a:pt x="16891" y="27432"/>
                  </a:lnTo>
                  <a:lnTo>
                    <a:pt x="18669" y="26924"/>
                  </a:lnTo>
                  <a:lnTo>
                    <a:pt x="20447" y="26162"/>
                  </a:lnTo>
                  <a:lnTo>
                    <a:pt x="22225" y="25654"/>
                  </a:lnTo>
                  <a:lnTo>
                    <a:pt x="23622" y="24765"/>
                  </a:lnTo>
                  <a:lnTo>
                    <a:pt x="24892" y="23495"/>
                  </a:lnTo>
                  <a:lnTo>
                    <a:pt x="26289" y="22225"/>
                  </a:lnTo>
                  <a:lnTo>
                    <a:pt x="27178" y="20447"/>
                  </a:lnTo>
                  <a:lnTo>
                    <a:pt x="27559" y="19177"/>
                  </a:lnTo>
                  <a:lnTo>
                    <a:pt x="28956" y="17399"/>
                  </a:lnTo>
                  <a:lnTo>
                    <a:pt x="28956" y="13462"/>
                  </a:lnTo>
                  <a:close/>
                </a:path>
                <a:path w="437514" h="161925">
                  <a:moveTo>
                    <a:pt x="36576" y="80899"/>
                  </a:moveTo>
                  <a:lnTo>
                    <a:pt x="36195" y="76962"/>
                  </a:lnTo>
                  <a:lnTo>
                    <a:pt x="34417" y="72644"/>
                  </a:lnTo>
                  <a:lnTo>
                    <a:pt x="32766" y="71374"/>
                  </a:lnTo>
                  <a:lnTo>
                    <a:pt x="30226" y="69215"/>
                  </a:lnTo>
                  <a:lnTo>
                    <a:pt x="28067" y="67945"/>
                  </a:lnTo>
                  <a:lnTo>
                    <a:pt x="25654" y="67056"/>
                  </a:lnTo>
                  <a:lnTo>
                    <a:pt x="23495" y="67056"/>
                  </a:lnTo>
                  <a:lnTo>
                    <a:pt x="23495" y="67564"/>
                  </a:lnTo>
                  <a:lnTo>
                    <a:pt x="22606" y="67564"/>
                  </a:lnTo>
                  <a:lnTo>
                    <a:pt x="21717" y="67310"/>
                  </a:lnTo>
                  <a:lnTo>
                    <a:pt x="19812" y="67310"/>
                  </a:lnTo>
                  <a:lnTo>
                    <a:pt x="18415" y="67691"/>
                  </a:lnTo>
                  <a:lnTo>
                    <a:pt x="17145" y="68326"/>
                  </a:lnTo>
                  <a:lnTo>
                    <a:pt x="15875" y="68834"/>
                  </a:lnTo>
                  <a:lnTo>
                    <a:pt x="14224" y="70104"/>
                  </a:lnTo>
                  <a:lnTo>
                    <a:pt x="12954" y="71374"/>
                  </a:lnTo>
                  <a:lnTo>
                    <a:pt x="11684" y="72263"/>
                  </a:lnTo>
                  <a:lnTo>
                    <a:pt x="10795" y="74041"/>
                  </a:lnTo>
                  <a:lnTo>
                    <a:pt x="10414" y="75692"/>
                  </a:lnTo>
                  <a:lnTo>
                    <a:pt x="9525" y="76962"/>
                  </a:lnTo>
                  <a:lnTo>
                    <a:pt x="9144" y="79121"/>
                  </a:lnTo>
                  <a:lnTo>
                    <a:pt x="9144" y="83439"/>
                  </a:lnTo>
                  <a:lnTo>
                    <a:pt x="9525" y="84328"/>
                  </a:lnTo>
                  <a:lnTo>
                    <a:pt x="10414" y="86995"/>
                  </a:lnTo>
                  <a:lnTo>
                    <a:pt x="11684" y="88646"/>
                  </a:lnTo>
                  <a:lnTo>
                    <a:pt x="12954" y="90424"/>
                  </a:lnTo>
                  <a:lnTo>
                    <a:pt x="17653" y="93853"/>
                  </a:lnTo>
                  <a:lnTo>
                    <a:pt x="20066" y="94361"/>
                  </a:lnTo>
                  <a:lnTo>
                    <a:pt x="23114" y="94361"/>
                  </a:lnTo>
                  <a:lnTo>
                    <a:pt x="23622" y="94488"/>
                  </a:lnTo>
                  <a:lnTo>
                    <a:pt x="26035" y="94488"/>
                  </a:lnTo>
                  <a:lnTo>
                    <a:pt x="27305" y="94107"/>
                  </a:lnTo>
                  <a:lnTo>
                    <a:pt x="35306" y="86106"/>
                  </a:lnTo>
                  <a:lnTo>
                    <a:pt x="36195" y="84328"/>
                  </a:lnTo>
                  <a:lnTo>
                    <a:pt x="36576" y="82677"/>
                  </a:lnTo>
                  <a:lnTo>
                    <a:pt x="36576" y="80899"/>
                  </a:lnTo>
                  <a:close/>
                </a:path>
                <a:path w="437514" h="161925">
                  <a:moveTo>
                    <a:pt x="50380" y="147828"/>
                  </a:moveTo>
                  <a:lnTo>
                    <a:pt x="47028" y="138404"/>
                  </a:lnTo>
                  <a:lnTo>
                    <a:pt x="36957" y="134112"/>
                  </a:lnTo>
                  <a:lnTo>
                    <a:pt x="36195" y="134112"/>
                  </a:lnTo>
                  <a:lnTo>
                    <a:pt x="26111" y="138404"/>
                  </a:lnTo>
                  <a:lnTo>
                    <a:pt x="22758" y="147828"/>
                  </a:lnTo>
                  <a:lnTo>
                    <a:pt x="26111" y="157264"/>
                  </a:lnTo>
                  <a:lnTo>
                    <a:pt x="36195" y="161544"/>
                  </a:lnTo>
                  <a:lnTo>
                    <a:pt x="36957" y="161544"/>
                  </a:lnTo>
                  <a:lnTo>
                    <a:pt x="47028" y="157264"/>
                  </a:lnTo>
                  <a:lnTo>
                    <a:pt x="50380" y="147828"/>
                  </a:lnTo>
                  <a:close/>
                </a:path>
                <a:path w="437514" h="161925">
                  <a:moveTo>
                    <a:pt x="408432" y="10668"/>
                  </a:moveTo>
                  <a:lnTo>
                    <a:pt x="58801" y="10668"/>
                  </a:lnTo>
                  <a:lnTo>
                    <a:pt x="51816" y="10668"/>
                  </a:lnTo>
                  <a:lnTo>
                    <a:pt x="51816" y="22860"/>
                  </a:lnTo>
                  <a:lnTo>
                    <a:pt x="408432" y="22860"/>
                  </a:lnTo>
                  <a:lnTo>
                    <a:pt x="408432" y="10668"/>
                  </a:lnTo>
                  <a:close/>
                </a:path>
                <a:path w="437514" h="161925">
                  <a:moveTo>
                    <a:pt x="426720" y="74676"/>
                  </a:moveTo>
                  <a:lnTo>
                    <a:pt x="65278" y="74676"/>
                  </a:lnTo>
                  <a:lnTo>
                    <a:pt x="57912" y="74676"/>
                  </a:lnTo>
                  <a:lnTo>
                    <a:pt x="57912" y="85344"/>
                  </a:lnTo>
                  <a:lnTo>
                    <a:pt x="426720" y="85344"/>
                  </a:lnTo>
                  <a:lnTo>
                    <a:pt x="426720" y="74676"/>
                  </a:lnTo>
                  <a:close/>
                </a:path>
                <a:path w="437514" h="161925">
                  <a:moveTo>
                    <a:pt x="437388" y="143256"/>
                  </a:moveTo>
                  <a:lnTo>
                    <a:pt x="83566" y="143256"/>
                  </a:lnTo>
                  <a:lnTo>
                    <a:pt x="76200" y="143256"/>
                  </a:lnTo>
                  <a:lnTo>
                    <a:pt x="76200" y="153924"/>
                  </a:lnTo>
                  <a:lnTo>
                    <a:pt x="437388" y="153924"/>
                  </a:lnTo>
                  <a:lnTo>
                    <a:pt x="437388" y="143256"/>
                  </a:lnTo>
                  <a:close/>
                </a:path>
              </a:pathLst>
            </a:custGeom>
            <a:solidFill>
              <a:srgbClr val="1818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/>
          <p:nvPr/>
        </p:nvSpPr>
        <p:spPr>
          <a:xfrm>
            <a:off x="7864513" y="204215"/>
            <a:ext cx="788035" cy="788035"/>
          </a:xfrm>
          <a:custGeom>
            <a:avLst/>
            <a:gdLst/>
            <a:ahLst/>
            <a:cxnLst/>
            <a:rect l="l" t="t" r="r" b="b"/>
            <a:pathLst>
              <a:path w="788034" h="788035">
                <a:moveTo>
                  <a:pt x="173316" y="292811"/>
                </a:moveTo>
                <a:lnTo>
                  <a:pt x="126453" y="261239"/>
                </a:lnTo>
                <a:lnTo>
                  <a:pt x="123659" y="260604"/>
                </a:lnTo>
                <a:lnTo>
                  <a:pt x="120992" y="260604"/>
                </a:lnTo>
                <a:lnTo>
                  <a:pt x="113118" y="260604"/>
                </a:lnTo>
                <a:lnTo>
                  <a:pt x="105752" y="264795"/>
                </a:lnTo>
                <a:lnTo>
                  <a:pt x="102704" y="272161"/>
                </a:lnTo>
                <a:lnTo>
                  <a:pt x="101155" y="279844"/>
                </a:lnTo>
                <a:lnTo>
                  <a:pt x="102743" y="287248"/>
                </a:lnTo>
                <a:lnTo>
                  <a:pt x="145376" y="311277"/>
                </a:lnTo>
                <a:lnTo>
                  <a:pt x="150075" y="312420"/>
                </a:lnTo>
                <a:lnTo>
                  <a:pt x="160616" y="312420"/>
                </a:lnTo>
                <a:lnTo>
                  <a:pt x="168490" y="308229"/>
                </a:lnTo>
                <a:lnTo>
                  <a:pt x="171792" y="300482"/>
                </a:lnTo>
                <a:lnTo>
                  <a:pt x="173316" y="292811"/>
                </a:lnTo>
                <a:close/>
              </a:path>
              <a:path w="788034" h="788035">
                <a:moveTo>
                  <a:pt x="173443" y="492760"/>
                </a:moveTo>
                <a:lnTo>
                  <a:pt x="171792" y="485013"/>
                </a:lnTo>
                <a:lnTo>
                  <a:pt x="168490" y="477266"/>
                </a:lnTo>
                <a:lnTo>
                  <a:pt x="161251" y="472440"/>
                </a:lnTo>
                <a:lnTo>
                  <a:pt x="153377" y="472440"/>
                </a:lnTo>
                <a:lnTo>
                  <a:pt x="150837" y="472440"/>
                </a:lnTo>
                <a:lnTo>
                  <a:pt x="113118" y="487680"/>
                </a:lnTo>
                <a:lnTo>
                  <a:pt x="101041" y="505421"/>
                </a:lnTo>
                <a:lnTo>
                  <a:pt x="102704" y="513080"/>
                </a:lnTo>
                <a:lnTo>
                  <a:pt x="106006" y="520954"/>
                </a:lnTo>
                <a:lnTo>
                  <a:pt x="113245" y="525780"/>
                </a:lnTo>
                <a:lnTo>
                  <a:pt x="123532" y="525780"/>
                </a:lnTo>
                <a:lnTo>
                  <a:pt x="126072" y="525272"/>
                </a:lnTo>
                <a:lnTo>
                  <a:pt x="161378" y="510540"/>
                </a:lnTo>
                <a:lnTo>
                  <a:pt x="167995" y="506234"/>
                </a:lnTo>
                <a:lnTo>
                  <a:pt x="172110" y="500062"/>
                </a:lnTo>
                <a:lnTo>
                  <a:pt x="173443" y="492760"/>
                </a:lnTo>
                <a:close/>
              </a:path>
              <a:path w="788034" h="788035">
                <a:moveTo>
                  <a:pt x="313588" y="634187"/>
                </a:moveTo>
                <a:lnTo>
                  <a:pt x="296506" y="614172"/>
                </a:lnTo>
                <a:lnTo>
                  <a:pt x="294093" y="614172"/>
                </a:lnTo>
                <a:lnTo>
                  <a:pt x="286727" y="614172"/>
                </a:lnTo>
                <a:lnTo>
                  <a:pt x="279234" y="618744"/>
                </a:lnTo>
                <a:lnTo>
                  <a:pt x="276059" y="625856"/>
                </a:lnTo>
                <a:lnTo>
                  <a:pt x="262597" y="657987"/>
                </a:lnTo>
                <a:lnTo>
                  <a:pt x="261099" y="665784"/>
                </a:lnTo>
                <a:lnTo>
                  <a:pt x="262674" y="673328"/>
                </a:lnTo>
                <a:lnTo>
                  <a:pt x="266928" y="679780"/>
                </a:lnTo>
                <a:lnTo>
                  <a:pt x="273519" y="684276"/>
                </a:lnTo>
                <a:lnTo>
                  <a:pt x="275932" y="685292"/>
                </a:lnTo>
                <a:lnTo>
                  <a:pt x="278472" y="685800"/>
                </a:lnTo>
                <a:lnTo>
                  <a:pt x="288505" y="685800"/>
                </a:lnTo>
                <a:lnTo>
                  <a:pt x="295490" y="680974"/>
                </a:lnTo>
                <a:lnTo>
                  <a:pt x="298665" y="673227"/>
                </a:lnTo>
                <a:lnTo>
                  <a:pt x="312127" y="641985"/>
                </a:lnTo>
                <a:lnTo>
                  <a:pt x="313588" y="634187"/>
                </a:lnTo>
                <a:close/>
              </a:path>
              <a:path w="788034" h="788035">
                <a:moveTo>
                  <a:pt x="315112" y="152209"/>
                </a:moveTo>
                <a:lnTo>
                  <a:pt x="313651" y="144399"/>
                </a:lnTo>
                <a:lnTo>
                  <a:pt x="300189" y="113157"/>
                </a:lnTo>
                <a:lnTo>
                  <a:pt x="297014" y="105410"/>
                </a:lnTo>
                <a:lnTo>
                  <a:pt x="289902" y="100584"/>
                </a:lnTo>
                <a:lnTo>
                  <a:pt x="282282" y="100584"/>
                </a:lnTo>
                <a:lnTo>
                  <a:pt x="279869" y="100584"/>
                </a:lnTo>
                <a:lnTo>
                  <a:pt x="262648" y="120548"/>
                </a:lnTo>
                <a:lnTo>
                  <a:pt x="264121" y="128397"/>
                </a:lnTo>
                <a:lnTo>
                  <a:pt x="279869" y="167386"/>
                </a:lnTo>
                <a:lnTo>
                  <a:pt x="287489" y="172212"/>
                </a:lnTo>
                <a:lnTo>
                  <a:pt x="297776" y="172212"/>
                </a:lnTo>
                <a:lnTo>
                  <a:pt x="300316" y="171704"/>
                </a:lnTo>
                <a:lnTo>
                  <a:pt x="302729" y="170688"/>
                </a:lnTo>
                <a:lnTo>
                  <a:pt x="309257" y="166243"/>
                </a:lnTo>
                <a:lnTo>
                  <a:pt x="313524" y="159791"/>
                </a:lnTo>
                <a:lnTo>
                  <a:pt x="315112" y="152209"/>
                </a:lnTo>
                <a:close/>
              </a:path>
              <a:path w="788034" h="788035">
                <a:moveTo>
                  <a:pt x="383374" y="351282"/>
                </a:moveTo>
                <a:lnTo>
                  <a:pt x="381723" y="347853"/>
                </a:lnTo>
                <a:lnTo>
                  <a:pt x="318350" y="193167"/>
                </a:lnTo>
                <a:lnTo>
                  <a:pt x="317715" y="190627"/>
                </a:lnTo>
                <a:lnTo>
                  <a:pt x="315302" y="188976"/>
                </a:lnTo>
                <a:lnTo>
                  <a:pt x="313016" y="188976"/>
                </a:lnTo>
                <a:lnTo>
                  <a:pt x="311365" y="189230"/>
                </a:lnTo>
                <a:lnTo>
                  <a:pt x="310730" y="189611"/>
                </a:lnTo>
                <a:lnTo>
                  <a:pt x="307301" y="190500"/>
                </a:lnTo>
                <a:lnTo>
                  <a:pt x="305650" y="193929"/>
                </a:lnTo>
                <a:lnTo>
                  <a:pt x="307301" y="197358"/>
                </a:lnTo>
                <a:lnTo>
                  <a:pt x="371436" y="355092"/>
                </a:lnTo>
                <a:lnTo>
                  <a:pt x="374357" y="356616"/>
                </a:lnTo>
                <a:lnTo>
                  <a:pt x="378294" y="356362"/>
                </a:lnTo>
                <a:lnTo>
                  <a:pt x="381723" y="354711"/>
                </a:lnTo>
                <a:lnTo>
                  <a:pt x="383374" y="351282"/>
                </a:lnTo>
                <a:close/>
              </a:path>
              <a:path w="788034" h="788035">
                <a:moveTo>
                  <a:pt x="426554" y="398221"/>
                </a:moveTo>
                <a:lnTo>
                  <a:pt x="403936" y="362648"/>
                </a:lnTo>
                <a:lnTo>
                  <a:pt x="394677" y="361188"/>
                </a:lnTo>
                <a:lnTo>
                  <a:pt x="390359" y="361188"/>
                </a:lnTo>
                <a:lnTo>
                  <a:pt x="385914" y="362077"/>
                </a:lnTo>
                <a:lnTo>
                  <a:pt x="381723" y="364109"/>
                </a:lnTo>
                <a:lnTo>
                  <a:pt x="366356" y="376453"/>
                </a:lnTo>
                <a:lnTo>
                  <a:pt x="361238" y="393814"/>
                </a:lnTo>
                <a:lnTo>
                  <a:pt x="366356" y="411353"/>
                </a:lnTo>
                <a:lnTo>
                  <a:pt x="381723" y="424180"/>
                </a:lnTo>
                <a:lnTo>
                  <a:pt x="385914" y="425831"/>
                </a:lnTo>
                <a:lnTo>
                  <a:pt x="389978" y="426720"/>
                </a:lnTo>
                <a:lnTo>
                  <a:pt x="394042" y="426720"/>
                </a:lnTo>
                <a:lnTo>
                  <a:pt x="409244" y="422833"/>
                </a:lnTo>
                <a:lnTo>
                  <a:pt x="420814" y="412597"/>
                </a:lnTo>
                <a:lnTo>
                  <a:pt x="426554" y="398221"/>
                </a:lnTo>
                <a:close/>
              </a:path>
              <a:path w="788034" h="788035">
                <a:moveTo>
                  <a:pt x="525868" y="665873"/>
                </a:moveTo>
                <a:lnTo>
                  <a:pt x="524725" y="658495"/>
                </a:lnTo>
                <a:lnTo>
                  <a:pt x="507961" y="618490"/>
                </a:lnTo>
                <a:lnTo>
                  <a:pt x="500595" y="614172"/>
                </a:lnTo>
                <a:lnTo>
                  <a:pt x="493229" y="614172"/>
                </a:lnTo>
                <a:lnTo>
                  <a:pt x="490689" y="614172"/>
                </a:lnTo>
                <a:lnTo>
                  <a:pt x="473011" y="633742"/>
                </a:lnTo>
                <a:lnTo>
                  <a:pt x="474560" y="641477"/>
                </a:lnTo>
                <a:lnTo>
                  <a:pt x="487260" y="673862"/>
                </a:lnTo>
                <a:lnTo>
                  <a:pt x="490435" y="681482"/>
                </a:lnTo>
                <a:lnTo>
                  <a:pt x="497801" y="685800"/>
                </a:lnTo>
                <a:lnTo>
                  <a:pt x="508215" y="685800"/>
                </a:lnTo>
                <a:lnTo>
                  <a:pt x="511009" y="685292"/>
                </a:lnTo>
                <a:lnTo>
                  <a:pt x="513676" y="684149"/>
                </a:lnTo>
                <a:lnTo>
                  <a:pt x="520166" y="679640"/>
                </a:lnTo>
                <a:lnTo>
                  <a:pt x="524294" y="673239"/>
                </a:lnTo>
                <a:lnTo>
                  <a:pt x="525868" y="665873"/>
                </a:lnTo>
                <a:close/>
              </a:path>
              <a:path w="788034" h="788035">
                <a:moveTo>
                  <a:pt x="527392" y="121119"/>
                </a:moveTo>
                <a:lnTo>
                  <a:pt x="509739" y="100584"/>
                </a:lnTo>
                <a:lnTo>
                  <a:pt x="507072" y="100584"/>
                </a:lnTo>
                <a:lnTo>
                  <a:pt x="499325" y="100584"/>
                </a:lnTo>
                <a:lnTo>
                  <a:pt x="491959" y="105029"/>
                </a:lnTo>
                <a:lnTo>
                  <a:pt x="488784" y="112649"/>
                </a:lnTo>
                <a:lnTo>
                  <a:pt x="476084" y="145415"/>
                </a:lnTo>
                <a:lnTo>
                  <a:pt x="474421" y="153390"/>
                </a:lnTo>
                <a:lnTo>
                  <a:pt x="475729" y="161099"/>
                </a:lnTo>
                <a:lnTo>
                  <a:pt x="479755" y="167678"/>
                </a:lnTo>
                <a:lnTo>
                  <a:pt x="486244" y="172212"/>
                </a:lnTo>
                <a:lnTo>
                  <a:pt x="488784" y="173228"/>
                </a:lnTo>
                <a:lnTo>
                  <a:pt x="491324" y="173736"/>
                </a:lnTo>
                <a:lnTo>
                  <a:pt x="501738" y="173736"/>
                </a:lnTo>
                <a:lnTo>
                  <a:pt x="509485" y="168783"/>
                </a:lnTo>
                <a:lnTo>
                  <a:pt x="512660" y="160909"/>
                </a:lnTo>
                <a:lnTo>
                  <a:pt x="526249" y="129032"/>
                </a:lnTo>
                <a:lnTo>
                  <a:pt x="527392" y="121119"/>
                </a:lnTo>
                <a:close/>
              </a:path>
              <a:path w="788034" h="788035">
                <a:moveTo>
                  <a:pt x="551014" y="333629"/>
                </a:moveTo>
                <a:lnTo>
                  <a:pt x="549236" y="330200"/>
                </a:lnTo>
                <a:lnTo>
                  <a:pt x="548601" y="327787"/>
                </a:lnTo>
                <a:lnTo>
                  <a:pt x="546188" y="326136"/>
                </a:lnTo>
                <a:lnTo>
                  <a:pt x="543902" y="326136"/>
                </a:lnTo>
                <a:lnTo>
                  <a:pt x="542251" y="326390"/>
                </a:lnTo>
                <a:lnTo>
                  <a:pt x="438873" y="368427"/>
                </a:lnTo>
                <a:lnTo>
                  <a:pt x="435444" y="370205"/>
                </a:lnTo>
                <a:lnTo>
                  <a:pt x="433666" y="373507"/>
                </a:lnTo>
                <a:lnTo>
                  <a:pt x="435444" y="376936"/>
                </a:lnTo>
                <a:lnTo>
                  <a:pt x="436079" y="379476"/>
                </a:lnTo>
                <a:lnTo>
                  <a:pt x="438492" y="381000"/>
                </a:lnTo>
                <a:lnTo>
                  <a:pt x="441540" y="381000"/>
                </a:lnTo>
                <a:lnTo>
                  <a:pt x="545807" y="338709"/>
                </a:lnTo>
                <a:lnTo>
                  <a:pt x="549236" y="337058"/>
                </a:lnTo>
                <a:lnTo>
                  <a:pt x="551014" y="333629"/>
                </a:lnTo>
                <a:close/>
              </a:path>
              <a:path w="788034" h="788035">
                <a:moveTo>
                  <a:pt x="685457" y="507111"/>
                </a:moveTo>
                <a:lnTo>
                  <a:pt x="683945" y="499478"/>
                </a:lnTo>
                <a:lnTo>
                  <a:pt x="679907" y="492975"/>
                </a:lnTo>
                <a:lnTo>
                  <a:pt x="673823" y="488442"/>
                </a:lnTo>
                <a:lnTo>
                  <a:pt x="642073" y="475615"/>
                </a:lnTo>
                <a:lnTo>
                  <a:pt x="639533" y="474472"/>
                </a:lnTo>
                <a:lnTo>
                  <a:pt x="636739" y="473964"/>
                </a:lnTo>
                <a:lnTo>
                  <a:pt x="634072" y="473964"/>
                </a:lnTo>
                <a:lnTo>
                  <a:pt x="626452" y="473964"/>
                </a:lnTo>
                <a:lnTo>
                  <a:pt x="619213" y="478282"/>
                </a:lnTo>
                <a:lnTo>
                  <a:pt x="616165" y="485902"/>
                </a:lnTo>
                <a:lnTo>
                  <a:pt x="614667" y="493788"/>
                </a:lnTo>
                <a:lnTo>
                  <a:pt x="616242" y="501421"/>
                </a:lnTo>
                <a:lnTo>
                  <a:pt x="657948" y="526161"/>
                </a:lnTo>
                <a:lnTo>
                  <a:pt x="662647" y="527304"/>
                </a:lnTo>
                <a:lnTo>
                  <a:pt x="673061" y="527304"/>
                </a:lnTo>
                <a:lnTo>
                  <a:pt x="680681" y="522986"/>
                </a:lnTo>
                <a:lnTo>
                  <a:pt x="683983" y="514985"/>
                </a:lnTo>
                <a:lnTo>
                  <a:pt x="685457" y="507111"/>
                </a:lnTo>
                <a:close/>
              </a:path>
              <a:path w="788034" h="788035">
                <a:moveTo>
                  <a:pt x="686904" y="280974"/>
                </a:moveTo>
                <a:lnTo>
                  <a:pt x="685380" y="273304"/>
                </a:lnTo>
                <a:lnTo>
                  <a:pt x="682078" y="265430"/>
                </a:lnTo>
                <a:lnTo>
                  <a:pt x="674458" y="260604"/>
                </a:lnTo>
                <a:lnTo>
                  <a:pt x="666457" y="260604"/>
                </a:lnTo>
                <a:lnTo>
                  <a:pt x="664044" y="260604"/>
                </a:lnTo>
                <a:lnTo>
                  <a:pt x="627341" y="275844"/>
                </a:lnTo>
                <a:lnTo>
                  <a:pt x="614768" y="293636"/>
                </a:lnTo>
                <a:lnTo>
                  <a:pt x="616292" y="301371"/>
                </a:lnTo>
                <a:lnTo>
                  <a:pt x="619467" y="309118"/>
                </a:lnTo>
                <a:lnTo>
                  <a:pt x="627214" y="313944"/>
                </a:lnTo>
                <a:lnTo>
                  <a:pt x="637628" y="313944"/>
                </a:lnTo>
                <a:lnTo>
                  <a:pt x="640295" y="313436"/>
                </a:lnTo>
                <a:lnTo>
                  <a:pt x="674331" y="298831"/>
                </a:lnTo>
                <a:lnTo>
                  <a:pt x="680948" y="294449"/>
                </a:lnTo>
                <a:lnTo>
                  <a:pt x="685279" y="288264"/>
                </a:lnTo>
                <a:lnTo>
                  <a:pt x="686904" y="280974"/>
                </a:lnTo>
                <a:close/>
              </a:path>
              <a:path w="788034" h="788035">
                <a:moveTo>
                  <a:pt x="787679" y="386168"/>
                </a:moveTo>
                <a:lnTo>
                  <a:pt x="783869" y="338721"/>
                </a:lnTo>
                <a:lnTo>
                  <a:pt x="774128" y="291338"/>
                </a:lnTo>
                <a:lnTo>
                  <a:pt x="758278" y="244475"/>
                </a:lnTo>
                <a:lnTo>
                  <a:pt x="737514" y="201764"/>
                </a:lnTo>
                <a:lnTo>
                  <a:pt x="728078" y="187096"/>
                </a:lnTo>
                <a:lnTo>
                  <a:pt x="728078" y="403631"/>
                </a:lnTo>
                <a:lnTo>
                  <a:pt x="724039" y="447154"/>
                </a:lnTo>
                <a:lnTo>
                  <a:pt x="714349" y="489026"/>
                </a:lnTo>
                <a:lnTo>
                  <a:pt x="699401" y="528866"/>
                </a:lnTo>
                <a:lnTo>
                  <a:pt x="679615" y="566229"/>
                </a:lnTo>
                <a:lnTo>
                  <a:pt x="655408" y="600748"/>
                </a:lnTo>
                <a:lnTo>
                  <a:pt x="627164" y="631977"/>
                </a:lnTo>
                <a:lnTo>
                  <a:pt x="595312" y="659523"/>
                </a:lnTo>
                <a:lnTo>
                  <a:pt x="560260" y="682980"/>
                </a:lnTo>
                <a:lnTo>
                  <a:pt x="522414" y="701941"/>
                </a:lnTo>
                <a:lnTo>
                  <a:pt x="482180" y="715987"/>
                </a:lnTo>
                <a:lnTo>
                  <a:pt x="439978" y="724712"/>
                </a:lnTo>
                <a:lnTo>
                  <a:pt x="396201" y="727710"/>
                </a:lnTo>
                <a:lnTo>
                  <a:pt x="364121" y="726122"/>
                </a:lnTo>
                <a:lnTo>
                  <a:pt x="298831" y="712927"/>
                </a:lnTo>
                <a:lnTo>
                  <a:pt x="221488" y="678472"/>
                </a:lnTo>
                <a:lnTo>
                  <a:pt x="181533" y="650024"/>
                </a:lnTo>
                <a:lnTo>
                  <a:pt x="146494" y="616381"/>
                </a:lnTo>
                <a:lnTo>
                  <a:pt x="116840" y="578192"/>
                </a:lnTo>
                <a:lnTo>
                  <a:pt x="93040" y="536092"/>
                </a:lnTo>
                <a:lnTo>
                  <a:pt x="75565" y="490753"/>
                </a:lnTo>
                <a:lnTo>
                  <a:pt x="64871" y="442823"/>
                </a:lnTo>
                <a:lnTo>
                  <a:pt x="61429" y="392938"/>
                </a:lnTo>
                <a:lnTo>
                  <a:pt x="65163" y="343395"/>
                </a:lnTo>
                <a:lnTo>
                  <a:pt x="76085" y="295706"/>
                </a:lnTo>
                <a:lnTo>
                  <a:pt x="93713" y="250520"/>
                </a:lnTo>
                <a:lnTo>
                  <a:pt x="117627" y="208521"/>
                </a:lnTo>
                <a:lnTo>
                  <a:pt x="147332" y="170383"/>
                </a:lnTo>
                <a:lnTo>
                  <a:pt x="182397" y="136753"/>
                </a:lnTo>
                <a:lnTo>
                  <a:pt x="222377" y="108318"/>
                </a:lnTo>
                <a:lnTo>
                  <a:pt x="266788" y="85725"/>
                </a:lnTo>
                <a:lnTo>
                  <a:pt x="329869" y="66954"/>
                </a:lnTo>
                <a:lnTo>
                  <a:pt x="393534" y="60833"/>
                </a:lnTo>
                <a:lnTo>
                  <a:pt x="442277" y="64414"/>
                </a:lnTo>
                <a:lnTo>
                  <a:pt x="489610" y="74955"/>
                </a:lnTo>
                <a:lnTo>
                  <a:pt x="534797" y="92151"/>
                </a:lnTo>
                <a:lnTo>
                  <a:pt x="577075" y="115697"/>
                </a:lnTo>
                <a:lnTo>
                  <a:pt x="615696" y="145300"/>
                </a:lnTo>
                <a:lnTo>
                  <a:pt x="649922" y="180644"/>
                </a:lnTo>
                <a:lnTo>
                  <a:pt x="678980" y="221424"/>
                </a:lnTo>
                <a:lnTo>
                  <a:pt x="702144" y="267335"/>
                </a:lnTo>
                <a:lnTo>
                  <a:pt x="717537" y="313321"/>
                </a:lnTo>
                <a:lnTo>
                  <a:pt x="726046" y="358889"/>
                </a:lnTo>
                <a:lnTo>
                  <a:pt x="728078" y="403631"/>
                </a:lnTo>
                <a:lnTo>
                  <a:pt x="728078" y="187096"/>
                </a:lnTo>
                <a:lnTo>
                  <a:pt x="682802" y="126707"/>
                </a:lnTo>
                <a:lnTo>
                  <a:pt x="649655" y="94869"/>
                </a:lnTo>
                <a:lnTo>
                  <a:pt x="613181" y="67183"/>
                </a:lnTo>
                <a:lnTo>
                  <a:pt x="602424" y="60833"/>
                </a:lnTo>
                <a:lnTo>
                  <a:pt x="573773" y="43903"/>
                </a:lnTo>
                <a:lnTo>
                  <a:pt x="531850" y="25285"/>
                </a:lnTo>
                <a:lnTo>
                  <a:pt x="487794" y="11595"/>
                </a:lnTo>
                <a:lnTo>
                  <a:pt x="442023" y="3073"/>
                </a:lnTo>
                <a:lnTo>
                  <a:pt x="394931" y="0"/>
                </a:lnTo>
                <a:lnTo>
                  <a:pt x="347599" y="2819"/>
                </a:lnTo>
                <a:lnTo>
                  <a:pt x="301574" y="11074"/>
                </a:lnTo>
                <a:lnTo>
                  <a:pt x="257289" y="24536"/>
                </a:lnTo>
                <a:lnTo>
                  <a:pt x="215125" y="42938"/>
                </a:lnTo>
                <a:lnTo>
                  <a:pt x="175514" y="66014"/>
                </a:lnTo>
                <a:lnTo>
                  <a:pt x="138861" y="93522"/>
                </a:lnTo>
                <a:lnTo>
                  <a:pt x="105562" y="125196"/>
                </a:lnTo>
                <a:lnTo>
                  <a:pt x="76034" y="160794"/>
                </a:lnTo>
                <a:lnTo>
                  <a:pt x="50685" y="200050"/>
                </a:lnTo>
                <a:lnTo>
                  <a:pt x="29933" y="242697"/>
                </a:lnTo>
                <a:lnTo>
                  <a:pt x="14414" y="287388"/>
                </a:lnTo>
                <a:lnTo>
                  <a:pt x="4470" y="332955"/>
                </a:lnTo>
                <a:lnTo>
                  <a:pt x="0" y="378942"/>
                </a:lnTo>
                <a:lnTo>
                  <a:pt x="927" y="424840"/>
                </a:lnTo>
                <a:lnTo>
                  <a:pt x="7162" y="470204"/>
                </a:lnTo>
                <a:lnTo>
                  <a:pt x="18618" y="514540"/>
                </a:lnTo>
                <a:lnTo>
                  <a:pt x="35204" y="557377"/>
                </a:lnTo>
                <a:lnTo>
                  <a:pt x="56832" y="598233"/>
                </a:lnTo>
                <a:lnTo>
                  <a:pt x="83426" y="636625"/>
                </a:lnTo>
                <a:lnTo>
                  <a:pt x="114896" y="672084"/>
                </a:lnTo>
                <a:lnTo>
                  <a:pt x="154406" y="706907"/>
                </a:lnTo>
                <a:lnTo>
                  <a:pt x="197561" y="735698"/>
                </a:lnTo>
                <a:lnTo>
                  <a:pt x="243687" y="758342"/>
                </a:lnTo>
                <a:lnTo>
                  <a:pt x="292112" y="774674"/>
                </a:lnTo>
                <a:lnTo>
                  <a:pt x="342150" y="784580"/>
                </a:lnTo>
                <a:lnTo>
                  <a:pt x="393153" y="787908"/>
                </a:lnTo>
                <a:lnTo>
                  <a:pt x="431228" y="786066"/>
                </a:lnTo>
                <a:lnTo>
                  <a:pt x="469138" y="780478"/>
                </a:lnTo>
                <a:lnTo>
                  <a:pt x="506641" y="771093"/>
                </a:lnTo>
                <a:lnTo>
                  <a:pt x="543521" y="757809"/>
                </a:lnTo>
                <a:lnTo>
                  <a:pt x="588035" y="736282"/>
                </a:lnTo>
                <a:lnTo>
                  <a:pt x="601268" y="727710"/>
                </a:lnTo>
                <a:lnTo>
                  <a:pt x="628624" y="709993"/>
                </a:lnTo>
                <a:lnTo>
                  <a:pt x="665073" y="679424"/>
                </a:lnTo>
                <a:lnTo>
                  <a:pt x="697179" y="645071"/>
                </a:lnTo>
                <a:lnTo>
                  <a:pt x="724763" y="607390"/>
                </a:lnTo>
                <a:lnTo>
                  <a:pt x="747610" y="566889"/>
                </a:lnTo>
                <a:lnTo>
                  <a:pt x="765517" y="524027"/>
                </a:lnTo>
                <a:lnTo>
                  <a:pt x="778306" y="479310"/>
                </a:lnTo>
                <a:lnTo>
                  <a:pt x="785749" y="433197"/>
                </a:lnTo>
                <a:lnTo>
                  <a:pt x="787679" y="386168"/>
                </a:lnTo>
                <a:close/>
              </a:path>
            </a:pathLst>
          </a:custGeom>
          <a:solidFill>
            <a:srgbClr val="EFEFE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" name="object 18"/>
          <p:cNvGrpSpPr/>
          <p:nvPr/>
        </p:nvGrpSpPr>
        <p:grpSpPr>
          <a:xfrm>
            <a:off x="3817620" y="257556"/>
            <a:ext cx="1626235" cy="1399540"/>
            <a:chOff x="3817620" y="257556"/>
            <a:chExt cx="1626235" cy="1399540"/>
          </a:xfrm>
        </p:grpSpPr>
        <p:sp>
          <p:nvSpPr>
            <p:cNvPr id="19" name="object 19"/>
            <p:cNvSpPr/>
            <p:nvPr/>
          </p:nvSpPr>
          <p:spPr>
            <a:xfrm>
              <a:off x="4887684" y="836675"/>
              <a:ext cx="556260" cy="690880"/>
            </a:xfrm>
            <a:custGeom>
              <a:avLst/>
              <a:gdLst/>
              <a:ahLst/>
              <a:cxnLst/>
              <a:rect l="l" t="t" r="r" b="b"/>
              <a:pathLst>
                <a:path w="556260" h="690880">
                  <a:moveTo>
                    <a:pt x="161328" y="67310"/>
                  </a:moveTo>
                  <a:lnTo>
                    <a:pt x="141478" y="19812"/>
                  </a:lnTo>
                  <a:lnTo>
                    <a:pt x="93637" y="127"/>
                  </a:lnTo>
                  <a:lnTo>
                    <a:pt x="9817" y="0"/>
                  </a:lnTo>
                  <a:lnTo>
                    <a:pt x="2451" y="3162"/>
                  </a:lnTo>
                  <a:lnTo>
                    <a:pt x="0" y="10096"/>
                  </a:lnTo>
                  <a:lnTo>
                    <a:pt x="2451" y="17043"/>
                  </a:lnTo>
                  <a:lnTo>
                    <a:pt x="9817" y="20193"/>
                  </a:lnTo>
                  <a:lnTo>
                    <a:pt x="93637" y="20193"/>
                  </a:lnTo>
                  <a:lnTo>
                    <a:pt x="112039" y="23939"/>
                  </a:lnTo>
                  <a:lnTo>
                    <a:pt x="127139" y="34086"/>
                  </a:lnTo>
                  <a:lnTo>
                    <a:pt x="137363" y="49072"/>
                  </a:lnTo>
                  <a:lnTo>
                    <a:pt x="141135" y="67310"/>
                  </a:lnTo>
                  <a:lnTo>
                    <a:pt x="141135" y="271526"/>
                  </a:lnTo>
                  <a:lnTo>
                    <a:pt x="145453" y="275844"/>
                  </a:lnTo>
                  <a:lnTo>
                    <a:pt x="156248" y="275844"/>
                  </a:lnTo>
                  <a:lnTo>
                    <a:pt x="161328" y="271526"/>
                  </a:lnTo>
                  <a:lnTo>
                    <a:pt x="161328" y="67310"/>
                  </a:lnTo>
                  <a:close/>
                </a:path>
                <a:path w="556260" h="690880">
                  <a:moveTo>
                    <a:pt x="556044" y="539369"/>
                  </a:moveTo>
                  <a:lnTo>
                    <a:pt x="555409" y="533400"/>
                  </a:lnTo>
                  <a:lnTo>
                    <a:pt x="550456" y="530352"/>
                  </a:lnTo>
                  <a:lnTo>
                    <a:pt x="545630" y="530352"/>
                  </a:lnTo>
                  <a:lnTo>
                    <a:pt x="540677" y="530352"/>
                  </a:lnTo>
                  <a:lnTo>
                    <a:pt x="535724" y="533400"/>
                  </a:lnTo>
                  <a:lnTo>
                    <a:pt x="535089" y="539369"/>
                  </a:lnTo>
                  <a:lnTo>
                    <a:pt x="535089" y="622427"/>
                  </a:lnTo>
                  <a:lnTo>
                    <a:pt x="531418" y="640854"/>
                  </a:lnTo>
                  <a:lnTo>
                    <a:pt x="521373" y="656005"/>
                  </a:lnTo>
                  <a:lnTo>
                    <a:pt x="506361" y="666280"/>
                  </a:lnTo>
                  <a:lnTo>
                    <a:pt x="487845" y="670052"/>
                  </a:lnTo>
                  <a:lnTo>
                    <a:pt x="287693" y="669925"/>
                  </a:lnTo>
                  <a:lnTo>
                    <a:pt x="280047" y="673125"/>
                  </a:lnTo>
                  <a:lnTo>
                    <a:pt x="277495" y="680148"/>
                  </a:lnTo>
                  <a:lnTo>
                    <a:pt x="280047" y="687184"/>
                  </a:lnTo>
                  <a:lnTo>
                    <a:pt x="287693" y="690372"/>
                  </a:lnTo>
                  <a:lnTo>
                    <a:pt x="487845" y="690245"/>
                  </a:lnTo>
                  <a:lnTo>
                    <a:pt x="535647" y="670394"/>
                  </a:lnTo>
                  <a:lnTo>
                    <a:pt x="556044" y="622427"/>
                  </a:lnTo>
                  <a:lnTo>
                    <a:pt x="556044" y="539369"/>
                  </a:lnTo>
                  <a:close/>
                </a:path>
              </a:pathLst>
            </a:custGeom>
            <a:solidFill>
              <a:srgbClr val="EFEF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344924" y="1104900"/>
              <a:ext cx="840105" cy="551815"/>
            </a:xfrm>
            <a:custGeom>
              <a:avLst/>
              <a:gdLst/>
              <a:ahLst/>
              <a:cxnLst/>
              <a:rect l="l" t="t" r="r" b="b"/>
              <a:pathLst>
                <a:path w="840104" h="551814">
                  <a:moveTo>
                    <a:pt x="833374" y="0"/>
                  </a:moveTo>
                  <a:lnTo>
                    <a:pt x="13335" y="0"/>
                  </a:lnTo>
                  <a:lnTo>
                    <a:pt x="5714" y="0"/>
                  </a:lnTo>
                  <a:lnTo>
                    <a:pt x="0" y="6350"/>
                  </a:lnTo>
                  <a:lnTo>
                    <a:pt x="0" y="545973"/>
                  </a:lnTo>
                  <a:lnTo>
                    <a:pt x="5714" y="551688"/>
                  </a:lnTo>
                  <a:lnTo>
                    <a:pt x="833374" y="551688"/>
                  </a:lnTo>
                  <a:lnTo>
                    <a:pt x="839724" y="545973"/>
                  </a:lnTo>
                  <a:lnTo>
                    <a:pt x="839724" y="6350"/>
                  </a:lnTo>
                  <a:lnTo>
                    <a:pt x="83337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344924" y="1104900"/>
              <a:ext cx="840105" cy="551815"/>
            </a:xfrm>
            <a:custGeom>
              <a:avLst/>
              <a:gdLst/>
              <a:ahLst/>
              <a:cxnLst/>
              <a:rect l="l" t="t" r="r" b="b"/>
              <a:pathLst>
                <a:path w="840104" h="551814">
                  <a:moveTo>
                    <a:pt x="833374" y="0"/>
                  </a:moveTo>
                  <a:lnTo>
                    <a:pt x="13335" y="0"/>
                  </a:lnTo>
                  <a:lnTo>
                    <a:pt x="5714" y="0"/>
                  </a:lnTo>
                  <a:lnTo>
                    <a:pt x="0" y="6350"/>
                  </a:lnTo>
                  <a:lnTo>
                    <a:pt x="0" y="545973"/>
                  </a:lnTo>
                  <a:lnTo>
                    <a:pt x="5714" y="551688"/>
                  </a:lnTo>
                  <a:lnTo>
                    <a:pt x="833374" y="551688"/>
                  </a:lnTo>
                  <a:lnTo>
                    <a:pt x="839724" y="545973"/>
                  </a:lnTo>
                  <a:lnTo>
                    <a:pt x="839724" y="6350"/>
                  </a:lnTo>
                  <a:lnTo>
                    <a:pt x="833374" y="0"/>
                  </a:lnTo>
                  <a:close/>
                </a:path>
              </a:pathLst>
            </a:custGeom>
            <a:solidFill>
              <a:srgbClr val="EFEF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817620" y="257555"/>
              <a:ext cx="1249680" cy="1320165"/>
            </a:xfrm>
            <a:custGeom>
              <a:avLst/>
              <a:gdLst/>
              <a:ahLst/>
              <a:cxnLst/>
              <a:rect l="l" t="t" r="r" b="b"/>
              <a:pathLst>
                <a:path w="1249679" h="1320165">
                  <a:moveTo>
                    <a:pt x="1074420" y="7620"/>
                  </a:moveTo>
                  <a:lnTo>
                    <a:pt x="1066800" y="0"/>
                  </a:lnTo>
                  <a:lnTo>
                    <a:pt x="17018" y="0"/>
                  </a:lnTo>
                  <a:lnTo>
                    <a:pt x="7620" y="0"/>
                  </a:lnTo>
                  <a:lnTo>
                    <a:pt x="0" y="7620"/>
                  </a:lnTo>
                  <a:lnTo>
                    <a:pt x="0" y="684276"/>
                  </a:lnTo>
                  <a:lnTo>
                    <a:pt x="7620" y="691896"/>
                  </a:lnTo>
                  <a:lnTo>
                    <a:pt x="1066800" y="691896"/>
                  </a:lnTo>
                  <a:lnTo>
                    <a:pt x="1074420" y="684276"/>
                  </a:lnTo>
                  <a:lnTo>
                    <a:pt x="1074420" y="7620"/>
                  </a:lnTo>
                  <a:close/>
                </a:path>
                <a:path w="1249679" h="1320165">
                  <a:moveTo>
                    <a:pt x="1249680" y="1307592"/>
                  </a:moveTo>
                  <a:lnTo>
                    <a:pt x="1245870" y="1304671"/>
                  </a:lnTo>
                  <a:lnTo>
                    <a:pt x="650875" y="1304544"/>
                  </a:lnTo>
                  <a:lnTo>
                    <a:pt x="646430" y="1304544"/>
                  </a:lnTo>
                  <a:lnTo>
                    <a:pt x="643128" y="1307973"/>
                  </a:lnTo>
                  <a:lnTo>
                    <a:pt x="643128" y="1316101"/>
                  </a:lnTo>
                  <a:lnTo>
                    <a:pt x="646938" y="1319784"/>
                  </a:lnTo>
                  <a:lnTo>
                    <a:pt x="1245870" y="1319784"/>
                  </a:lnTo>
                  <a:lnTo>
                    <a:pt x="1249680" y="1316101"/>
                  </a:lnTo>
                  <a:lnTo>
                    <a:pt x="1249680" y="1307592"/>
                  </a:lnTo>
                  <a:close/>
                </a:path>
                <a:path w="1249679" h="1320165">
                  <a:moveTo>
                    <a:pt x="1249680" y="1260856"/>
                  </a:moveTo>
                  <a:lnTo>
                    <a:pt x="1245870" y="1257300"/>
                  </a:lnTo>
                  <a:lnTo>
                    <a:pt x="652018" y="1257300"/>
                  </a:lnTo>
                  <a:lnTo>
                    <a:pt x="646938" y="1257300"/>
                  </a:lnTo>
                  <a:lnTo>
                    <a:pt x="643128" y="1260856"/>
                  </a:lnTo>
                  <a:lnTo>
                    <a:pt x="643128" y="1268984"/>
                  </a:lnTo>
                  <a:lnTo>
                    <a:pt x="646938" y="1272540"/>
                  </a:lnTo>
                  <a:lnTo>
                    <a:pt x="1245870" y="1272540"/>
                  </a:lnTo>
                  <a:lnTo>
                    <a:pt x="1249680" y="1268984"/>
                  </a:lnTo>
                  <a:lnTo>
                    <a:pt x="1249680" y="1260856"/>
                  </a:lnTo>
                  <a:close/>
                </a:path>
                <a:path w="1249679" h="1320165">
                  <a:moveTo>
                    <a:pt x="1249680" y="1209294"/>
                  </a:moveTo>
                  <a:lnTo>
                    <a:pt x="1245870" y="1205484"/>
                  </a:lnTo>
                  <a:lnTo>
                    <a:pt x="652018" y="1205484"/>
                  </a:lnTo>
                  <a:lnTo>
                    <a:pt x="646938" y="1205484"/>
                  </a:lnTo>
                  <a:lnTo>
                    <a:pt x="643128" y="1208786"/>
                  </a:lnTo>
                  <a:lnTo>
                    <a:pt x="643128" y="1218438"/>
                  </a:lnTo>
                  <a:lnTo>
                    <a:pt x="646938" y="1222248"/>
                  </a:lnTo>
                  <a:lnTo>
                    <a:pt x="1245870" y="1222248"/>
                  </a:lnTo>
                  <a:lnTo>
                    <a:pt x="1249680" y="1218438"/>
                  </a:lnTo>
                  <a:lnTo>
                    <a:pt x="1249680" y="1209294"/>
                  </a:lnTo>
                  <a:close/>
                </a:path>
                <a:path w="1249679" h="1320165">
                  <a:moveTo>
                    <a:pt x="1249680" y="1162177"/>
                  </a:moveTo>
                  <a:lnTo>
                    <a:pt x="1245870" y="1158240"/>
                  </a:lnTo>
                  <a:lnTo>
                    <a:pt x="652018" y="1158240"/>
                  </a:lnTo>
                  <a:lnTo>
                    <a:pt x="646938" y="1158240"/>
                  </a:lnTo>
                  <a:lnTo>
                    <a:pt x="643128" y="1162177"/>
                  </a:lnTo>
                  <a:lnTo>
                    <a:pt x="643128" y="1171067"/>
                  </a:lnTo>
                  <a:lnTo>
                    <a:pt x="646938" y="1175004"/>
                  </a:lnTo>
                  <a:lnTo>
                    <a:pt x="1245870" y="1175004"/>
                  </a:lnTo>
                  <a:lnTo>
                    <a:pt x="1249680" y="1171067"/>
                  </a:lnTo>
                  <a:lnTo>
                    <a:pt x="1249680" y="1162177"/>
                  </a:lnTo>
                  <a:close/>
                </a:path>
                <a:path w="1249679" h="1320165">
                  <a:moveTo>
                    <a:pt x="1249680" y="960882"/>
                  </a:moveTo>
                  <a:lnTo>
                    <a:pt x="1245235" y="957072"/>
                  </a:lnTo>
                  <a:lnTo>
                    <a:pt x="654050" y="957072"/>
                  </a:lnTo>
                  <a:lnTo>
                    <a:pt x="648462" y="957072"/>
                  </a:lnTo>
                  <a:lnTo>
                    <a:pt x="644652" y="960882"/>
                  </a:lnTo>
                  <a:lnTo>
                    <a:pt x="644652" y="1098931"/>
                  </a:lnTo>
                  <a:lnTo>
                    <a:pt x="648462" y="1103376"/>
                  </a:lnTo>
                  <a:lnTo>
                    <a:pt x="1245235" y="1103376"/>
                  </a:lnTo>
                  <a:lnTo>
                    <a:pt x="1249680" y="1098931"/>
                  </a:lnTo>
                  <a:lnTo>
                    <a:pt x="1249680" y="960882"/>
                  </a:lnTo>
                  <a:close/>
                </a:path>
              </a:pathLst>
            </a:custGeom>
            <a:solidFill>
              <a:srgbClr val="1818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951732" y="420369"/>
              <a:ext cx="779145" cy="389255"/>
            </a:xfrm>
            <a:custGeom>
              <a:avLst/>
              <a:gdLst/>
              <a:ahLst/>
              <a:cxnLst/>
              <a:rect l="l" t="t" r="r" b="b"/>
              <a:pathLst>
                <a:path w="779145" h="389255">
                  <a:moveTo>
                    <a:pt x="324612" y="330200"/>
                  </a:moveTo>
                  <a:lnTo>
                    <a:pt x="320027" y="330200"/>
                  </a:lnTo>
                  <a:lnTo>
                    <a:pt x="320027" y="328930"/>
                  </a:lnTo>
                  <a:lnTo>
                    <a:pt x="6096" y="328930"/>
                  </a:lnTo>
                  <a:lnTo>
                    <a:pt x="6096" y="330200"/>
                  </a:lnTo>
                  <a:lnTo>
                    <a:pt x="1524" y="330200"/>
                  </a:lnTo>
                  <a:lnTo>
                    <a:pt x="1524" y="337820"/>
                  </a:lnTo>
                  <a:lnTo>
                    <a:pt x="6096" y="337820"/>
                  </a:lnTo>
                  <a:lnTo>
                    <a:pt x="6096" y="339090"/>
                  </a:lnTo>
                  <a:lnTo>
                    <a:pt x="320027" y="339090"/>
                  </a:lnTo>
                  <a:lnTo>
                    <a:pt x="320027" y="337820"/>
                  </a:lnTo>
                  <a:lnTo>
                    <a:pt x="324612" y="337820"/>
                  </a:lnTo>
                  <a:lnTo>
                    <a:pt x="324612" y="330200"/>
                  </a:lnTo>
                  <a:close/>
                </a:path>
                <a:path w="779145" h="389255">
                  <a:moveTo>
                    <a:pt x="324612" y="207010"/>
                  </a:moveTo>
                  <a:lnTo>
                    <a:pt x="321741" y="207010"/>
                  </a:lnTo>
                  <a:lnTo>
                    <a:pt x="321741" y="205740"/>
                  </a:lnTo>
                  <a:lnTo>
                    <a:pt x="4381" y="205740"/>
                  </a:lnTo>
                  <a:lnTo>
                    <a:pt x="4381" y="207010"/>
                  </a:lnTo>
                  <a:lnTo>
                    <a:pt x="1524" y="207010"/>
                  </a:lnTo>
                  <a:lnTo>
                    <a:pt x="1524" y="215900"/>
                  </a:lnTo>
                  <a:lnTo>
                    <a:pt x="6083" y="215900"/>
                  </a:lnTo>
                  <a:lnTo>
                    <a:pt x="6083" y="217170"/>
                  </a:lnTo>
                  <a:lnTo>
                    <a:pt x="320040" y="217170"/>
                  </a:lnTo>
                  <a:lnTo>
                    <a:pt x="320040" y="215900"/>
                  </a:lnTo>
                  <a:lnTo>
                    <a:pt x="324612" y="215900"/>
                  </a:lnTo>
                  <a:lnTo>
                    <a:pt x="324612" y="207010"/>
                  </a:lnTo>
                  <a:close/>
                </a:path>
                <a:path w="779145" h="389255">
                  <a:moveTo>
                    <a:pt x="413004" y="82550"/>
                  </a:moveTo>
                  <a:lnTo>
                    <a:pt x="6350" y="82550"/>
                  </a:lnTo>
                  <a:lnTo>
                    <a:pt x="0" y="82550"/>
                  </a:lnTo>
                  <a:lnTo>
                    <a:pt x="254" y="93218"/>
                  </a:lnTo>
                  <a:lnTo>
                    <a:pt x="413004" y="93218"/>
                  </a:lnTo>
                  <a:lnTo>
                    <a:pt x="413004" y="82550"/>
                  </a:lnTo>
                  <a:close/>
                </a:path>
                <a:path w="779145" h="389255">
                  <a:moveTo>
                    <a:pt x="771144" y="85217"/>
                  </a:moveTo>
                  <a:lnTo>
                    <a:pt x="767969" y="82677"/>
                  </a:lnTo>
                  <a:lnTo>
                    <a:pt x="483997" y="82550"/>
                  </a:lnTo>
                  <a:lnTo>
                    <a:pt x="480695" y="82550"/>
                  </a:lnTo>
                  <a:lnTo>
                    <a:pt x="477520" y="84963"/>
                  </a:lnTo>
                  <a:lnTo>
                    <a:pt x="477012" y="88392"/>
                  </a:lnTo>
                  <a:lnTo>
                    <a:pt x="477012" y="92202"/>
                  </a:lnTo>
                  <a:lnTo>
                    <a:pt x="480822" y="94742"/>
                  </a:lnTo>
                  <a:lnTo>
                    <a:pt x="767969" y="94742"/>
                  </a:lnTo>
                  <a:lnTo>
                    <a:pt x="771144" y="92202"/>
                  </a:lnTo>
                  <a:lnTo>
                    <a:pt x="771144" y="85217"/>
                  </a:lnTo>
                  <a:close/>
                </a:path>
                <a:path w="779145" h="389255">
                  <a:moveTo>
                    <a:pt x="777240" y="0"/>
                  </a:moveTo>
                  <a:lnTo>
                    <a:pt x="5524" y="0"/>
                  </a:lnTo>
                  <a:lnTo>
                    <a:pt x="5524" y="1270"/>
                  </a:lnTo>
                  <a:lnTo>
                    <a:pt x="1524" y="1270"/>
                  </a:lnTo>
                  <a:lnTo>
                    <a:pt x="1524" y="10160"/>
                  </a:lnTo>
                  <a:lnTo>
                    <a:pt x="6667" y="10160"/>
                  </a:lnTo>
                  <a:lnTo>
                    <a:pt x="6667" y="11430"/>
                  </a:lnTo>
                  <a:lnTo>
                    <a:pt x="777240" y="11430"/>
                  </a:lnTo>
                  <a:lnTo>
                    <a:pt x="777240" y="10160"/>
                  </a:lnTo>
                  <a:lnTo>
                    <a:pt x="777240" y="1270"/>
                  </a:lnTo>
                  <a:lnTo>
                    <a:pt x="777240" y="0"/>
                  </a:lnTo>
                  <a:close/>
                </a:path>
                <a:path w="779145" h="389255">
                  <a:moveTo>
                    <a:pt x="778764" y="158750"/>
                  </a:moveTo>
                  <a:lnTo>
                    <a:pt x="771144" y="151130"/>
                  </a:lnTo>
                  <a:lnTo>
                    <a:pt x="406019" y="151130"/>
                  </a:lnTo>
                  <a:lnTo>
                    <a:pt x="397129" y="151130"/>
                  </a:lnTo>
                  <a:lnTo>
                    <a:pt x="390144" y="158750"/>
                  </a:lnTo>
                  <a:lnTo>
                    <a:pt x="390144" y="381254"/>
                  </a:lnTo>
                  <a:lnTo>
                    <a:pt x="397129" y="388874"/>
                  </a:lnTo>
                  <a:lnTo>
                    <a:pt x="771144" y="388874"/>
                  </a:lnTo>
                  <a:lnTo>
                    <a:pt x="778764" y="381254"/>
                  </a:lnTo>
                  <a:lnTo>
                    <a:pt x="778764" y="158750"/>
                  </a:lnTo>
                  <a:close/>
                </a:path>
              </a:pathLst>
            </a:custGeom>
            <a:solidFill>
              <a:srgbClr val="EFEF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370832" y="612647"/>
              <a:ext cx="338455" cy="140335"/>
            </a:xfrm>
            <a:custGeom>
              <a:avLst/>
              <a:gdLst/>
              <a:ahLst/>
              <a:cxnLst/>
              <a:rect l="l" t="t" r="r" b="b"/>
              <a:pathLst>
                <a:path w="338454" h="140334">
                  <a:moveTo>
                    <a:pt x="338328" y="13716"/>
                  </a:moveTo>
                  <a:lnTo>
                    <a:pt x="337693" y="13004"/>
                  </a:lnTo>
                  <a:lnTo>
                    <a:pt x="337693" y="0"/>
                  </a:lnTo>
                  <a:lnTo>
                    <a:pt x="300355" y="9652"/>
                  </a:lnTo>
                  <a:lnTo>
                    <a:pt x="293941" y="14046"/>
                  </a:lnTo>
                  <a:lnTo>
                    <a:pt x="292684" y="20853"/>
                  </a:lnTo>
                  <a:lnTo>
                    <a:pt x="295833" y="27101"/>
                  </a:lnTo>
                  <a:lnTo>
                    <a:pt x="302641" y="29845"/>
                  </a:lnTo>
                  <a:lnTo>
                    <a:pt x="303530" y="29845"/>
                  </a:lnTo>
                  <a:lnTo>
                    <a:pt x="304228" y="29756"/>
                  </a:lnTo>
                  <a:lnTo>
                    <a:pt x="248920" y="117475"/>
                  </a:lnTo>
                  <a:lnTo>
                    <a:pt x="171323" y="19812"/>
                  </a:lnTo>
                  <a:lnTo>
                    <a:pt x="167894" y="15875"/>
                  </a:lnTo>
                  <a:lnTo>
                    <a:pt x="162433" y="13335"/>
                  </a:lnTo>
                  <a:lnTo>
                    <a:pt x="155448" y="13462"/>
                  </a:lnTo>
                  <a:lnTo>
                    <a:pt x="149225" y="14732"/>
                  </a:lnTo>
                  <a:lnTo>
                    <a:pt x="144145" y="18542"/>
                  </a:lnTo>
                  <a:lnTo>
                    <a:pt x="141605" y="24765"/>
                  </a:lnTo>
                  <a:lnTo>
                    <a:pt x="108077" y="116205"/>
                  </a:lnTo>
                  <a:lnTo>
                    <a:pt x="49022" y="51943"/>
                  </a:lnTo>
                  <a:lnTo>
                    <a:pt x="44323" y="50165"/>
                  </a:lnTo>
                  <a:lnTo>
                    <a:pt x="32639" y="50165"/>
                  </a:lnTo>
                  <a:lnTo>
                    <a:pt x="25781" y="54356"/>
                  </a:lnTo>
                  <a:lnTo>
                    <a:pt x="23495" y="61976"/>
                  </a:lnTo>
                  <a:lnTo>
                    <a:pt x="2032" y="125730"/>
                  </a:lnTo>
                  <a:lnTo>
                    <a:pt x="0" y="133096"/>
                  </a:lnTo>
                  <a:lnTo>
                    <a:pt x="6096" y="138176"/>
                  </a:lnTo>
                  <a:lnTo>
                    <a:pt x="16002" y="138176"/>
                  </a:lnTo>
                  <a:lnTo>
                    <a:pt x="19685" y="136271"/>
                  </a:lnTo>
                  <a:lnTo>
                    <a:pt x="21590" y="131953"/>
                  </a:lnTo>
                  <a:lnTo>
                    <a:pt x="41148" y="73279"/>
                  </a:lnTo>
                  <a:lnTo>
                    <a:pt x="99695" y="137668"/>
                  </a:lnTo>
                  <a:lnTo>
                    <a:pt x="104267" y="139446"/>
                  </a:lnTo>
                  <a:lnTo>
                    <a:pt x="115697" y="139446"/>
                  </a:lnTo>
                  <a:lnTo>
                    <a:pt x="122555" y="135382"/>
                  </a:lnTo>
                  <a:lnTo>
                    <a:pt x="158623" y="36830"/>
                  </a:lnTo>
                  <a:lnTo>
                    <a:pt x="235077" y="133223"/>
                  </a:lnTo>
                  <a:lnTo>
                    <a:pt x="238252" y="137668"/>
                  </a:lnTo>
                  <a:lnTo>
                    <a:pt x="243332" y="140208"/>
                  </a:lnTo>
                  <a:lnTo>
                    <a:pt x="249682" y="140208"/>
                  </a:lnTo>
                  <a:lnTo>
                    <a:pt x="255270" y="139573"/>
                  </a:lnTo>
                  <a:lnTo>
                    <a:pt x="260350" y="137033"/>
                  </a:lnTo>
                  <a:lnTo>
                    <a:pt x="318300" y="44945"/>
                  </a:lnTo>
                  <a:lnTo>
                    <a:pt x="322453" y="48768"/>
                  </a:lnTo>
                  <a:lnTo>
                    <a:pt x="333248" y="48768"/>
                  </a:lnTo>
                  <a:lnTo>
                    <a:pt x="338328" y="44196"/>
                  </a:lnTo>
                  <a:lnTo>
                    <a:pt x="337693" y="38481"/>
                  </a:lnTo>
                  <a:lnTo>
                    <a:pt x="337693" y="14655"/>
                  </a:lnTo>
                  <a:lnTo>
                    <a:pt x="338328" y="13716"/>
                  </a:lnTo>
                  <a:close/>
                </a:path>
              </a:pathLst>
            </a:custGeom>
            <a:solidFill>
              <a:srgbClr val="1818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6153911" y="283463"/>
            <a:ext cx="544195" cy="502920"/>
            <a:chOff x="6153911" y="283463"/>
            <a:chExt cx="544195" cy="502920"/>
          </a:xfrm>
        </p:grpSpPr>
        <p:sp>
          <p:nvSpPr>
            <p:cNvPr id="26" name="object 26"/>
            <p:cNvSpPr/>
            <p:nvPr/>
          </p:nvSpPr>
          <p:spPr>
            <a:xfrm>
              <a:off x="6153911" y="295681"/>
              <a:ext cx="492759" cy="490855"/>
            </a:xfrm>
            <a:custGeom>
              <a:avLst/>
              <a:gdLst/>
              <a:ahLst/>
              <a:cxnLst/>
              <a:rect l="l" t="t" r="r" b="b"/>
              <a:pathLst>
                <a:path w="492759" h="490855">
                  <a:moveTo>
                    <a:pt x="492226" y="0"/>
                  </a:moveTo>
                  <a:lnTo>
                    <a:pt x="0" y="0"/>
                  </a:lnTo>
                  <a:lnTo>
                    <a:pt x="0" y="490702"/>
                  </a:lnTo>
                  <a:lnTo>
                    <a:pt x="492226" y="490702"/>
                  </a:lnTo>
                  <a:lnTo>
                    <a:pt x="492226" y="0"/>
                  </a:lnTo>
                  <a:close/>
                </a:path>
              </a:pathLst>
            </a:custGeom>
            <a:solidFill>
              <a:srgbClr val="EFEF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153911" y="295655"/>
              <a:ext cx="544195" cy="466725"/>
            </a:xfrm>
            <a:custGeom>
              <a:avLst/>
              <a:gdLst/>
              <a:ahLst/>
              <a:cxnLst/>
              <a:rect l="l" t="t" r="r" b="b"/>
              <a:pathLst>
                <a:path w="544195" h="466725">
                  <a:moveTo>
                    <a:pt x="492633" y="0"/>
                  </a:moveTo>
                  <a:lnTo>
                    <a:pt x="0" y="0"/>
                  </a:lnTo>
                  <a:lnTo>
                    <a:pt x="43179" y="389382"/>
                  </a:lnTo>
                  <a:lnTo>
                    <a:pt x="101609" y="447865"/>
                  </a:lnTo>
                  <a:lnTo>
                    <a:pt x="119761" y="466344"/>
                  </a:lnTo>
                  <a:lnTo>
                    <a:pt x="544067" y="466344"/>
                  </a:lnTo>
                  <a:lnTo>
                    <a:pt x="492633" y="0"/>
                  </a:lnTo>
                  <a:close/>
                </a:path>
              </a:pathLst>
            </a:custGeom>
            <a:solidFill>
              <a:srgbClr val="1818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198107" y="684275"/>
              <a:ext cx="86867" cy="77724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402323" y="283463"/>
              <a:ext cx="76200" cy="68580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6196584" y="419099"/>
              <a:ext cx="439420" cy="161925"/>
            </a:xfrm>
            <a:custGeom>
              <a:avLst/>
              <a:gdLst/>
              <a:ahLst/>
              <a:cxnLst/>
              <a:rect l="l" t="t" r="r" b="b"/>
              <a:pathLst>
                <a:path w="439420" h="161925">
                  <a:moveTo>
                    <a:pt x="28956" y="13462"/>
                  </a:moveTo>
                  <a:lnTo>
                    <a:pt x="17399" y="0"/>
                  </a:lnTo>
                  <a:lnTo>
                    <a:pt x="14224" y="0"/>
                  </a:lnTo>
                  <a:lnTo>
                    <a:pt x="12446" y="0"/>
                  </a:lnTo>
                  <a:lnTo>
                    <a:pt x="10287" y="508"/>
                  </a:lnTo>
                  <a:lnTo>
                    <a:pt x="8890" y="1270"/>
                  </a:lnTo>
                  <a:lnTo>
                    <a:pt x="3556" y="3429"/>
                  </a:lnTo>
                  <a:lnTo>
                    <a:pt x="508" y="8255"/>
                  </a:lnTo>
                  <a:lnTo>
                    <a:pt x="0" y="13462"/>
                  </a:lnTo>
                  <a:lnTo>
                    <a:pt x="0" y="14859"/>
                  </a:lnTo>
                  <a:lnTo>
                    <a:pt x="508" y="16129"/>
                  </a:lnTo>
                  <a:lnTo>
                    <a:pt x="508" y="17399"/>
                  </a:lnTo>
                  <a:lnTo>
                    <a:pt x="11557" y="26924"/>
                  </a:lnTo>
                  <a:lnTo>
                    <a:pt x="14224" y="26924"/>
                  </a:lnTo>
                  <a:lnTo>
                    <a:pt x="14224" y="27432"/>
                  </a:lnTo>
                  <a:lnTo>
                    <a:pt x="16891" y="27432"/>
                  </a:lnTo>
                  <a:lnTo>
                    <a:pt x="18669" y="26924"/>
                  </a:lnTo>
                  <a:lnTo>
                    <a:pt x="20447" y="26162"/>
                  </a:lnTo>
                  <a:lnTo>
                    <a:pt x="22225" y="25654"/>
                  </a:lnTo>
                  <a:lnTo>
                    <a:pt x="23622" y="24765"/>
                  </a:lnTo>
                  <a:lnTo>
                    <a:pt x="24892" y="23495"/>
                  </a:lnTo>
                  <a:lnTo>
                    <a:pt x="26289" y="22225"/>
                  </a:lnTo>
                  <a:lnTo>
                    <a:pt x="27178" y="20447"/>
                  </a:lnTo>
                  <a:lnTo>
                    <a:pt x="27559" y="19177"/>
                  </a:lnTo>
                  <a:lnTo>
                    <a:pt x="28956" y="17399"/>
                  </a:lnTo>
                  <a:lnTo>
                    <a:pt x="28956" y="13462"/>
                  </a:lnTo>
                  <a:close/>
                </a:path>
                <a:path w="439420" h="161925">
                  <a:moveTo>
                    <a:pt x="36576" y="80899"/>
                  </a:moveTo>
                  <a:lnTo>
                    <a:pt x="36195" y="76962"/>
                  </a:lnTo>
                  <a:lnTo>
                    <a:pt x="34417" y="72644"/>
                  </a:lnTo>
                  <a:lnTo>
                    <a:pt x="32766" y="71374"/>
                  </a:lnTo>
                  <a:lnTo>
                    <a:pt x="30226" y="69215"/>
                  </a:lnTo>
                  <a:lnTo>
                    <a:pt x="28067" y="67945"/>
                  </a:lnTo>
                  <a:lnTo>
                    <a:pt x="25654" y="67056"/>
                  </a:lnTo>
                  <a:lnTo>
                    <a:pt x="23495" y="67056"/>
                  </a:lnTo>
                  <a:lnTo>
                    <a:pt x="23495" y="67564"/>
                  </a:lnTo>
                  <a:lnTo>
                    <a:pt x="22606" y="67564"/>
                  </a:lnTo>
                  <a:lnTo>
                    <a:pt x="21717" y="67310"/>
                  </a:lnTo>
                  <a:lnTo>
                    <a:pt x="19812" y="67310"/>
                  </a:lnTo>
                  <a:lnTo>
                    <a:pt x="18415" y="67691"/>
                  </a:lnTo>
                  <a:lnTo>
                    <a:pt x="17145" y="68326"/>
                  </a:lnTo>
                  <a:lnTo>
                    <a:pt x="15875" y="68834"/>
                  </a:lnTo>
                  <a:lnTo>
                    <a:pt x="14224" y="70104"/>
                  </a:lnTo>
                  <a:lnTo>
                    <a:pt x="12954" y="71374"/>
                  </a:lnTo>
                  <a:lnTo>
                    <a:pt x="11684" y="72263"/>
                  </a:lnTo>
                  <a:lnTo>
                    <a:pt x="10795" y="74041"/>
                  </a:lnTo>
                  <a:lnTo>
                    <a:pt x="10414" y="75692"/>
                  </a:lnTo>
                  <a:lnTo>
                    <a:pt x="9525" y="76962"/>
                  </a:lnTo>
                  <a:lnTo>
                    <a:pt x="9144" y="79121"/>
                  </a:lnTo>
                  <a:lnTo>
                    <a:pt x="9144" y="83439"/>
                  </a:lnTo>
                  <a:lnTo>
                    <a:pt x="9525" y="84328"/>
                  </a:lnTo>
                  <a:lnTo>
                    <a:pt x="10414" y="86995"/>
                  </a:lnTo>
                  <a:lnTo>
                    <a:pt x="11684" y="88646"/>
                  </a:lnTo>
                  <a:lnTo>
                    <a:pt x="12954" y="90424"/>
                  </a:lnTo>
                  <a:lnTo>
                    <a:pt x="17653" y="93853"/>
                  </a:lnTo>
                  <a:lnTo>
                    <a:pt x="20066" y="94361"/>
                  </a:lnTo>
                  <a:lnTo>
                    <a:pt x="23114" y="94361"/>
                  </a:lnTo>
                  <a:lnTo>
                    <a:pt x="23622" y="94488"/>
                  </a:lnTo>
                  <a:lnTo>
                    <a:pt x="26035" y="94488"/>
                  </a:lnTo>
                  <a:lnTo>
                    <a:pt x="27305" y="94107"/>
                  </a:lnTo>
                  <a:lnTo>
                    <a:pt x="35306" y="86106"/>
                  </a:lnTo>
                  <a:lnTo>
                    <a:pt x="36195" y="84328"/>
                  </a:lnTo>
                  <a:lnTo>
                    <a:pt x="36576" y="82677"/>
                  </a:lnTo>
                  <a:lnTo>
                    <a:pt x="36576" y="80899"/>
                  </a:lnTo>
                  <a:close/>
                </a:path>
                <a:path w="439420" h="161925">
                  <a:moveTo>
                    <a:pt x="50380" y="147840"/>
                  </a:moveTo>
                  <a:lnTo>
                    <a:pt x="47028" y="138404"/>
                  </a:lnTo>
                  <a:lnTo>
                    <a:pt x="36957" y="134112"/>
                  </a:lnTo>
                  <a:lnTo>
                    <a:pt x="36195" y="134112"/>
                  </a:lnTo>
                  <a:lnTo>
                    <a:pt x="26111" y="138404"/>
                  </a:lnTo>
                  <a:lnTo>
                    <a:pt x="22758" y="147828"/>
                  </a:lnTo>
                  <a:lnTo>
                    <a:pt x="26111" y="157264"/>
                  </a:lnTo>
                  <a:lnTo>
                    <a:pt x="36195" y="161544"/>
                  </a:lnTo>
                  <a:lnTo>
                    <a:pt x="36957" y="161544"/>
                  </a:lnTo>
                  <a:lnTo>
                    <a:pt x="47028" y="157264"/>
                  </a:lnTo>
                  <a:lnTo>
                    <a:pt x="50380" y="147840"/>
                  </a:lnTo>
                  <a:close/>
                </a:path>
                <a:path w="439420" h="161925">
                  <a:moveTo>
                    <a:pt x="408432" y="12192"/>
                  </a:moveTo>
                  <a:lnTo>
                    <a:pt x="58801" y="12192"/>
                  </a:lnTo>
                  <a:lnTo>
                    <a:pt x="51816" y="12192"/>
                  </a:lnTo>
                  <a:lnTo>
                    <a:pt x="51816" y="22860"/>
                  </a:lnTo>
                  <a:lnTo>
                    <a:pt x="408432" y="22860"/>
                  </a:lnTo>
                  <a:lnTo>
                    <a:pt x="408432" y="12192"/>
                  </a:lnTo>
                  <a:close/>
                </a:path>
                <a:path w="439420" h="161925">
                  <a:moveTo>
                    <a:pt x="426720" y="74676"/>
                  </a:moveTo>
                  <a:lnTo>
                    <a:pt x="65278" y="74676"/>
                  </a:lnTo>
                  <a:lnTo>
                    <a:pt x="57912" y="74676"/>
                  </a:lnTo>
                  <a:lnTo>
                    <a:pt x="57912" y="85344"/>
                  </a:lnTo>
                  <a:lnTo>
                    <a:pt x="426720" y="85344"/>
                  </a:lnTo>
                  <a:lnTo>
                    <a:pt x="426720" y="74676"/>
                  </a:lnTo>
                  <a:close/>
                </a:path>
                <a:path w="439420" h="161925">
                  <a:moveTo>
                    <a:pt x="438912" y="143256"/>
                  </a:moveTo>
                  <a:lnTo>
                    <a:pt x="85090" y="143256"/>
                  </a:lnTo>
                  <a:lnTo>
                    <a:pt x="77724" y="143256"/>
                  </a:lnTo>
                  <a:lnTo>
                    <a:pt x="77724" y="153924"/>
                  </a:lnTo>
                  <a:lnTo>
                    <a:pt x="438912" y="153924"/>
                  </a:lnTo>
                  <a:lnTo>
                    <a:pt x="438912" y="143256"/>
                  </a:lnTo>
                  <a:close/>
                </a:path>
              </a:pathLst>
            </a:custGeom>
            <a:solidFill>
              <a:srgbClr val="EFEF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/>
          <p:nvPr/>
        </p:nvSpPr>
        <p:spPr>
          <a:xfrm>
            <a:off x="585591" y="143002"/>
            <a:ext cx="578485" cy="577850"/>
          </a:xfrm>
          <a:custGeom>
            <a:avLst/>
            <a:gdLst/>
            <a:ahLst/>
            <a:cxnLst/>
            <a:rect l="l" t="t" r="r" b="b"/>
            <a:pathLst>
              <a:path w="578485" h="577850">
                <a:moveTo>
                  <a:pt x="127758" y="429260"/>
                </a:moveTo>
                <a:lnTo>
                  <a:pt x="112501" y="429260"/>
                </a:lnTo>
                <a:lnTo>
                  <a:pt x="121617" y="440689"/>
                </a:lnTo>
                <a:lnTo>
                  <a:pt x="131383" y="450850"/>
                </a:lnTo>
                <a:lnTo>
                  <a:pt x="141802" y="459739"/>
                </a:lnTo>
                <a:lnTo>
                  <a:pt x="152875" y="468629"/>
                </a:lnTo>
                <a:lnTo>
                  <a:pt x="133329" y="518160"/>
                </a:lnTo>
                <a:lnTo>
                  <a:pt x="210596" y="576579"/>
                </a:lnTo>
                <a:lnTo>
                  <a:pt x="213670" y="577850"/>
                </a:lnTo>
                <a:lnTo>
                  <a:pt x="227487" y="577850"/>
                </a:lnTo>
                <a:lnTo>
                  <a:pt x="234348" y="574039"/>
                </a:lnTo>
                <a:lnTo>
                  <a:pt x="240034" y="568960"/>
                </a:lnTo>
                <a:lnTo>
                  <a:pt x="241634" y="566420"/>
                </a:lnTo>
                <a:lnTo>
                  <a:pt x="216756" y="566420"/>
                </a:lnTo>
                <a:lnTo>
                  <a:pt x="214940" y="565150"/>
                </a:lnTo>
                <a:lnTo>
                  <a:pt x="151579" y="539750"/>
                </a:lnTo>
                <a:lnTo>
                  <a:pt x="144620" y="537210"/>
                </a:lnTo>
                <a:lnTo>
                  <a:pt x="141140" y="529589"/>
                </a:lnTo>
                <a:lnTo>
                  <a:pt x="143743" y="521970"/>
                </a:lnTo>
                <a:lnTo>
                  <a:pt x="166756" y="464820"/>
                </a:lnTo>
                <a:lnTo>
                  <a:pt x="163276" y="462279"/>
                </a:lnTo>
                <a:lnTo>
                  <a:pt x="150992" y="452120"/>
                </a:lnTo>
                <a:lnTo>
                  <a:pt x="139516" y="441960"/>
                </a:lnTo>
                <a:lnTo>
                  <a:pt x="128852" y="430529"/>
                </a:lnTo>
                <a:lnTo>
                  <a:pt x="127758" y="429260"/>
                </a:lnTo>
                <a:close/>
              </a:path>
              <a:path w="578485" h="577850">
                <a:moveTo>
                  <a:pt x="332889" y="513079"/>
                </a:moveTo>
                <a:lnTo>
                  <a:pt x="320007" y="513079"/>
                </a:lnTo>
                <a:lnTo>
                  <a:pt x="340847" y="561339"/>
                </a:lnTo>
                <a:lnTo>
                  <a:pt x="344955" y="567689"/>
                </a:lnTo>
                <a:lnTo>
                  <a:pt x="350582" y="572770"/>
                </a:lnTo>
                <a:lnTo>
                  <a:pt x="357285" y="575310"/>
                </a:lnTo>
                <a:lnTo>
                  <a:pt x="364622" y="576579"/>
                </a:lnTo>
                <a:lnTo>
                  <a:pt x="371112" y="576579"/>
                </a:lnTo>
                <a:lnTo>
                  <a:pt x="374287" y="575310"/>
                </a:lnTo>
                <a:lnTo>
                  <a:pt x="398100" y="565150"/>
                </a:lnTo>
                <a:lnTo>
                  <a:pt x="358615" y="565150"/>
                </a:lnTo>
                <a:lnTo>
                  <a:pt x="353522" y="562610"/>
                </a:lnTo>
                <a:lnTo>
                  <a:pt x="351274" y="556260"/>
                </a:lnTo>
                <a:lnTo>
                  <a:pt x="332889" y="513079"/>
                </a:lnTo>
                <a:close/>
              </a:path>
              <a:path w="578485" h="577850">
                <a:moveTo>
                  <a:pt x="256189" y="500379"/>
                </a:moveTo>
                <a:lnTo>
                  <a:pt x="233177" y="557529"/>
                </a:lnTo>
                <a:lnTo>
                  <a:pt x="230891" y="563879"/>
                </a:lnTo>
                <a:lnTo>
                  <a:pt x="225874" y="566420"/>
                </a:lnTo>
                <a:lnTo>
                  <a:pt x="241634" y="566420"/>
                </a:lnTo>
                <a:lnTo>
                  <a:pt x="244035" y="562610"/>
                </a:lnTo>
                <a:lnTo>
                  <a:pt x="263581" y="513079"/>
                </a:lnTo>
                <a:lnTo>
                  <a:pt x="332889" y="513079"/>
                </a:lnTo>
                <a:lnTo>
                  <a:pt x="328563" y="502920"/>
                </a:lnTo>
                <a:lnTo>
                  <a:pt x="275033" y="502920"/>
                </a:lnTo>
                <a:lnTo>
                  <a:pt x="267783" y="501650"/>
                </a:lnTo>
                <a:lnTo>
                  <a:pt x="260533" y="501650"/>
                </a:lnTo>
                <a:lnTo>
                  <a:pt x="256189" y="500379"/>
                </a:lnTo>
                <a:close/>
              </a:path>
              <a:path w="578485" h="577850">
                <a:moveTo>
                  <a:pt x="465003" y="411479"/>
                </a:moveTo>
                <a:lnTo>
                  <a:pt x="431013" y="449579"/>
                </a:lnTo>
                <a:lnTo>
                  <a:pt x="415511" y="462279"/>
                </a:lnTo>
                <a:lnTo>
                  <a:pt x="439819" y="519429"/>
                </a:lnTo>
                <a:lnTo>
                  <a:pt x="442435" y="525779"/>
                </a:lnTo>
                <a:lnTo>
                  <a:pt x="439399" y="534670"/>
                </a:lnTo>
                <a:lnTo>
                  <a:pt x="432453" y="537210"/>
                </a:lnTo>
                <a:lnTo>
                  <a:pt x="369486" y="563879"/>
                </a:lnTo>
                <a:lnTo>
                  <a:pt x="367695" y="565150"/>
                </a:lnTo>
                <a:lnTo>
                  <a:pt x="398100" y="565150"/>
                </a:lnTo>
                <a:lnTo>
                  <a:pt x="436796" y="548639"/>
                </a:lnTo>
                <a:lnTo>
                  <a:pt x="445118" y="542289"/>
                </a:lnTo>
                <a:lnTo>
                  <a:pt x="450355" y="534670"/>
                </a:lnTo>
                <a:lnTo>
                  <a:pt x="452175" y="524510"/>
                </a:lnTo>
                <a:lnTo>
                  <a:pt x="450245" y="514350"/>
                </a:lnTo>
                <a:lnTo>
                  <a:pt x="429417" y="466089"/>
                </a:lnTo>
                <a:lnTo>
                  <a:pt x="440223" y="457200"/>
                </a:lnTo>
                <a:lnTo>
                  <a:pt x="450466" y="447039"/>
                </a:lnTo>
                <a:lnTo>
                  <a:pt x="460059" y="436879"/>
                </a:lnTo>
                <a:lnTo>
                  <a:pt x="468914" y="425450"/>
                </a:lnTo>
                <a:lnTo>
                  <a:pt x="500029" y="425450"/>
                </a:lnTo>
                <a:lnTo>
                  <a:pt x="465003" y="411479"/>
                </a:lnTo>
                <a:close/>
              </a:path>
              <a:path w="578485" h="577850">
                <a:moveTo>
                  <a:pt x="312663" y="513079"/>
                </a:moveTo>
                <a:lnTo>
                  <a:pt x="263581" y="513079"/>
                </a:lnTo>
                <a:lnTo>
                  <a:pt x="270277" y="514350"/>
                </a:lnTo>
                <a:lnTo>
                  <a:pt x="305289" y="514350"/>
                </a:lnTo>
                <a:lnTo>
                  <a:pt x="312663" y="513079"/>
                </a:lnTo>
                <a:close/>
              </a:path>
              <a:path w="578485" h="577850">
                <a:moveTo>
                  <a:pt x="326941" y="499110"/>
                </a:moveTo>
                <a:lnTo>
                  <a:pt x="322623" y="500379"/>
                </a:lnTo>
                <a:lnTo>
                  <a:pt x="306121" y="502920"/>
                </a:lnTo>
                <a:lnTo>
                  <a:pt x="328563" y="502920"/>
                </a:lnTo>
                <a:lnTo>
                  <a:pt x="326941" y="499110"/>
                </a:lnTo>
                <a:close/>
              </a:path>
              <a:path w="578485" h="577850">
                <a:moveTo>
                  <a:pt x="57663" y="130810"/>
                </a:moveTo>
                <a:lnTo>
                  <a:pt x="43770" y="130810"/>
                </a:lnTo>
                <a:lnTo>
                  <a:pt x="36973" y="134620"/>
                </a:lnTo>
                <a:lnTo>
                  <a:pt x="31364" y="139700"/>
                </a:lnTo>
                <a:lnTo>
                  <a:pt x="27399" y="146050"/>
                </a:lnTo>
                <a:lnTo>
                  <a:pt x="1796" y="209550"/>
                </a:lnTo>
                <a:lnTo>
                  <a:pt x="0" y="219710"/>
                </a:lnTo>
                <a:lnTo>
                  <a:pt x="2115" y="229870"/>
                </a:lnTo>
                <a:lnTo>
                  <a:pt x="7652" y="237489"/>
                </a:lnTo>
                <a:lnTo>
                  <a:pt x="16121" y="242570"/>
                </a:lnTo>
                <a:lnTo>
                  <a:pt x="65181" y="262889"/>
                </a:lnTo>
                <a:lnTo>
                  <a:pt x="63966" y="276860"/>
                </a:lnTo>
                <a:lnTo>
                  <a:pt x="63605" y="290829"/>
                </a:lnTo>
                <a:lnTo>
                  <a:pt x="64136" y="304800"/>
                </a:lnTo>
                <a:lnTo>
                  <a:pt x="65600" y="318770"/>
                </a:lnTo>
                <a:lnTo>
                  <a:pt x="16985" y="340360"/>
                </a:lnTo>
                <a:lnTo>
                  <a:pt x="8836" y="345439"/>
                </a:lnTo>
                <a:lnTo>
                  <a:pt x="3583" y="354329"/>
                </a:lnTo>
                <a:lnTo>
                  <a:pt x="1669" y="363220"/>
                </a:lnTo>
                <a:lnTo>
                  <a:pt x="3535" y="373379"/>
                </a:lnTo>
                <a:lnTo>
                  <a:pt x="30447" y="436879"/>
                </a:lnTo>
                <a:lnTo>
                  <a:pt x="53802" y="452120"/>
                </a:lnTo>
                <a:lnTo>
                  <a:pt x="57142" y="452120"/>
                </a:lnTo>
                <a:lnTo>
                  <a:pt x="63886" y="449579"/>
                </a:lnTo>
                <a:lnTo>
                  <a:pt x="85155" y="440689"/>
                </a:lnTo>
                <a:lnTo>
                  <a:pt x="48379" y="440689"/>
                </a:lnTo>
                <a:lnTo>
                  <a:pt x="43147" y="436879"/>
                </a:lnTo>
                <a:lnTo>
                  <a:pt x="40873" y="431800"/>
                </a:lnTo>
                <a:lnTo>
                  <a:pt x="14369" y="369570"/>
                </a:lnTo>
                <a:lnTo>
                  <a:pt x="11346" y="361950"/>
                </a:lnTo>
                <a:lnTo>
                  <a:pt x="14369" y="353060"/>
                </a:lnTo>
                <a:lnTo>
                  <a:pt x="21760" y="350520"/>
                </a:lnTo>
                <a:lnTo>
                  <a:pt x="78631" y="326389"/>
                </a:lnTo>
                <a:lnTo>
                  <a:pt x="77754" y="321310"/>
                </a:lnTo>
                <a:lnTo>
                  <a:pt x="75980" y="306070"/>
                </a:lnTo>
                <a:lnTo>
                  <a:pt x="75263" y="290829"/>
                </a:lnTo>
                <a:lnTo>
                  <a:pt x="75688" y="275589"/>
                </a:lnTo>
                <a:lnTo>
                  <a:pt x="77335" y="260350"/>
                </a:lnTo>
                <a:lnTo>
                  <a:pt x="77754" y="255270"/>
                </a:lnTo>
                <a:lnTo>
                  <a:pt x="20465" y="232410"/>
                </a:lnTo>
                <a:lnTo>
                  <a:pt x="13518" y="228600"/>
                </a:lnTo>
                <a:lnTo>
                  <a:pt x="10051" y="220979"/>
                </a:lnTo>
                <a:lnTo>
                  <a:pt x="12641" y="214629"/>
                </a:lnTo>
                <a:lnTo>
                  <a:pt x="38257" y="151129"/>
                </a:lnTo>
                <a:lnTo>
                  <a:pt x="40543" y="144779"/>
                </a:lnTo>
                <a:lnTo>
                  <a:pt x="45560" y="142239"/>
                </a:lnTo>
                <a:lnTo>
                  <a:pt x="85081" y="142239"/>
                </a:lnTo>
                <a:lnTo>
                  <a:pt x="57663" y="130810"/>
                </a:lnTo>
                <a:close/>
              </a:path>
              <a:path w="578485" h="577850">
                <a:moveTo>
                  <a:pt x="290035" y="127000"/>
                </a:moveTo>
                <a:lnTo>
                  <a:pt x="274217" y="127000"/>
                </a:lnTo>
                <a:lnTo>
                  <a:pt x="258188" y="129539"/>
                </a:lnTo>
                <a:lnTo>
                  <a:pt x="185146" y="165100"/>
                </a:lnTo>
                <a:lnTo>
                  <a:pt x="154172" y="200660"/>
                </a:lnTo>
                <a:lnTo>
                  <a:pt x="134592" y="242570"/>
                </a:lnTo>
                <a:lnTo>
                  <a:pt x="128122" y="290829"/>
                </a:lnTo>
                <a:lnTo>
                  <a:pt x="135568" y="337820"/>
                </a:lnTo>
                <a:lnTo>
                  <a:pt x="156072" y="379729"/>
                </a:lnTo>
                <a:lnTo>
                  <a:pt x="187887" y="414020"/>
                </a:lnTo>
                <a:lnTo>
                  <a:pt x="229265" y="438150"/>
                </a:lnTo>
                <a:lnTo>
                  <a:pt x="274114" y="449579"/>
                </a:lnTo>
                <a:lnTo>
                  <a:pt x="289133" y="450850"/>
                </a:lnTo>
                <a:lnTo>
                  <a:pt x="335989" y="443229"/>
                </a:lnTo>
                <a:lnTo>
                  <a:pt x="346641" y="438150"/>
                </a:lnTo>
                <a:lnTo>
                  <a:pt x="290251" y="438150"/>
                </a:lnTo>
                <a:lnTo>
                  <a:pt x="246532" y="431800"/>
                </a:lnTo>
                <a:lnTo>
                  <a:pt x="207399" y="414020"/>
                </a:lnTo>
                <a:lnTo>
                  <a:pt x="175129" y="384810"/>
                </a:lnTo>
                <a:lnTo>
                  <a:pt x="151998" y="347979"/>
                </a:lnTo>
                <a:lnTo>
                  <a:pt x="140298" y="303529"/>
                </a:lnTo>
                <a:lnTo>
                  <a:pt x="142056" y="260350"/>
                </a:lnTo>
                <a:lnTo>
                  <a:pt x="155444" y="222250"/>
                </a:lnTo>
                <a:lnTo>
                  <a:pt x="178635" y="187960"/>
                </a:lnTo>
                <a:lnTo>
                  <a:pt x="209800" y="161289"/>
                </a:lnTo>
                <a:lnTo>
                  <a:pt x="247111" y="144779"/>
                </a:lnTo>
                <a:lnTo>
                  <a:pt x="288739" y="138429"/>
                </a:lnTo>
                <a:lnTo>
                  <a:pt x="345775" y="138429"/>
                </a:lnTo>
                <a:lnTo>
                  <a:pt x="334373" y="133350"/>
                </a:lnTo>
                <a:lnTo>
                  <a:pt x="290035" y="127000"/>
                </a:lnTo>
                <a:close/>
              </a:path>
              <a:path w="578485" h="577850">
                <a:moveTo>
                  <a:pt x="500029" y="425450"/>
                </a:moveTo>
                <a:lnTo>
                  <a:pt x="468914" y="425450"/>
                </a:lnTo>
                <a:lnTo>
                  <a:pt x="520603" y="447039"/>
                </a:lnTo>
                <a:lnTo>
                  <a:pt x="526890" y="447039"/>
                </a:lnTo>
                <a:lnTo>
                  <a:pt x="534420" y="445770"/>
                </a:lnTo>
                <a:lnTo>
                  <a:pt x="541282" y="443229"/>
                </a:lnTo>
                <a:lnTo>
                  <a:pt x="546967" y="438150"/>
                </a:lnTo>
                <a:lnTo>
                  <a:pt x="548301" y="435610"/>
                </a:lnTo>
                <a:lnTo>
                  <a:pt x="523969" y="435610"/>
                </a:lnTo>
                <a:lnTo>
                  <a:pt x="522318" y="434339"/>
                </a:lnTo>
                <a:lnTo>
                  <a:pt x="500029" y="425450"/>
                </a:lnTo>
                <a:close/>
              </a:path>
              <a:path w="578485" h="577850">
                <a:moveTo>
                  <a:pt x="116388" y="415289"/>
                </a:moveTo>
                <a:lnTo>
                  <a:pt x="59085" y="439420"/>
                </a:lnTo>
                <a:lnTo>
                  <a:pt x="57371" y="440689"/>
                </a:lnTo>
                <a:lnTo>
                  <a:pt x="85155" y="440689"/>
                </a:lnTo>
                <a:lnTo>
                  <a:pt x="112501" y="429260"/>
                </a:lnTo>
                <a:lnTo>
                  <a:pt x="127758" y="429260"/>
                </a:lnTo>
                <a:lnTo>
                  <a:pt x="119004" y="419100"/>
                </a:lnTo>
                <a:lnTo>
                  <a:pt x="116388" y="415289"/>
                </a:lnTo>
                <a:close/>
              </a:path>
              <a:path w="578485" h="577850">
                <a:moveTo>
                  <a:pt x="345775" y="138429"/>
                </a:moveTo>
                <a:lnTo>
                  <a:pt x="288739" y="138429"/>
                </a:lnTo>
                <a:lnTo>
                  <a:pt x="316689" y="140970"/>
                </a:lnTo>
                <a:lnTo>
                  <a:pt x="330902" y="144779"/>
                </a:lnTo>
                <a:lnTo>
                  <a:pt x="386323" y="173989"/>
                </a:lnTo>
                <a:lnTo>
                  <a:pt x="416600" y="209550"/>
                </a:lnTo>
                <a:lnTo>
                  <a:pt x="434646" y="251460"/>
                </a:lnTo>
                <a:lnTo>
                  <a:pt x="439085" y="297179"/>
                </a:lnTo>
                <a:lnTo>
                  <a:pt x="428541" y="344170"/>
                </a:lnTo>
                <a:lnTo>
                  <a:pt x="406059" y="382270"/>
                </a:lnTo>
                <a:lnTo>
                  <a:pt x="374102" y="412750"/>
                </a:lnTo>
                <a:lnTo>
                  <a:pt x="335069" y="431800"/>
                </a:lnTo>
                <a:lnTo>
                  <a:pt x="291356" y="438150"/>
                </a:lnTo>
                <a:lnTo>
                  <a:pt x="346641" y="438150"/>
                </a:lnTo>
                <a:lnTo>
                  <a:pt x="378600" y="422910"/>
                </a:lnTo>
                <a:lnTo>
                  <a:pt x="413936" y="391160"/>
                </a:lnTo>
                <a:lnTo>
                  <a:pt x="438968" y="349250"/>
                </a:lnTo>
                <a:lnTo>
                  <a:pt x="450515" y="300989"/>
                </a:lnTo>
                <a:lnTo>
                  <a:pt x="447867" y="255270"/>
                </a:lnTo>
                <a:lnTo>
                  <a:pt x="432977" y="214629"/>
                </a:lnTo>
                <a:lnTo>
                  <a:pt x="407797" y="179070"/>
                </a:lnTo>
                <a:lnTo>
                  <a:pt x="374278" y="151129"/>
                </a:lnTo>
                <a:lnTo>
                  <a:pt x="345775" y="138429"/>
                </a:lnTo>
                <a:close/>
              </a:path>
              <a:path w="578485" h="577850">
                <a:moveTo>
                  <a:pt x="545889" y="137160"/>
                </a:moveTo>
                <a:lnTo>
                  <a:pt x="529989" y="137160"/>
                </a:lnTo>
                <a:lnTo>
                  <a:pt x="535221" y="139700"/>
                </a:lnTo>
                <a:lnTo>
                  <a:pt x="537494" y="144779"/>
                </a:lnTo>
                <a:lnTo>
                  <a:pt x="564418" y="208279"/>
                </a:lnTo>
                <a:lnTo>
                  <a:pt x="567466" y="215900"/>
                </a:lnTo>
                <a:lnTo>
                  <a:pt x="563999" y="223520"/>
                </a:lnTo>
                <a:lnTo>
                  <a:pt x="557040" y="227329"/>
                </a:lnTo>
                <a:lnTo>
                  <a:pt x="500156" y="251460"/>
                </a:lnTo>
                <a:lnTo>
                  <a:pt x="500613" y="255270"/>
                </a:lnTo>
                <a:lnTo>
                  <a:pt x="502577" y="270510"/>
                </a:lnTo>
                <a:lnTo>
                  <a:pt x="503266" y="285750"/>
                </a:lnTo>
                <a:lnTo>
                  <a:pt x="503226" y="290829"/>
                </a:lnTo>
                <a:lnTo>
                  <a:pt x="502933" y="302260"/>
                </a:lnTo>
                <a:lnTo>
                  <a:pt x="501490" y="317500"/>
                </a:lnTo>
                <a:lnTo>
                  <a:pt x="501033" y="321310"/>
                </a:lnTo>
                <a:lnTo>
                  <a:pt x="558335" y="345439"/>
                </a:lnTo>
                <a:lnTo>
                  <a:pt x="565295" y="347979"/>
                </a:lnTo>
                <a:lnTo>
                  <a:pt x="568762" y="355600"/>
                </a:lnTo>
                <a:lnTo>
                  <a:pt x="540542" y="426720"/>
                </a:lnTo>
                <a:lnTo>
                  <a:pt x="538193" y="431800"/>
                </a:lnTo>
                <a:lnTo>
                  <a:pt x="532973" y="435610"/>
                </a:lnTo>
                <a:lnTo>
                  <a:pt x="548301" y="435610"/>
                </a:lnTo>
                <a:lnTo>
                  <a:pt x="550969" y="430529"/>
                </a:lnTo>
                <a:lnTo>
                  <a:pt x="576572" y="367029"/>
                </a:lnTo>
                <a:lnTo>
                  <a:pt x="578368" y="358139"/>
                </a:lnTo>
                <a:lnTo>
                  <a:pt x="576253" y="347979"/>
                </a:lnTo>
                <a:lnTo>
                  <a:pt x="570716" y="340360"/>
                </a:lnTo>
                <a:lnTo>
                  <a:pt x="562247" y="334010"/>
                </a:lnTo>
                <a:lnTo>
                  <a:pt x="513186" y="314960"/>
                </a:lnTo>
                <a:lnTo>
                  <a:pt x="514401" y="299720"/>
                </a:lnTo>
                <a:lnTo>
                  <a:pt x="514763" y="285750"/>
                </a:lnTo>
                <a:lnTo>
                  <a:pt x="514231" y="271779"/>
                </a:lnTo>
                <a:lnTo>
                  <a:pt x="512767" y="257810"/>
                </a:lnTo>
                <a:lnTo>
                  <a:pt x="561827" y="237489"/>
                </a:lnTo>
                <a:lnTo>
                  <a:pt x="569967" y="231139"/>
                </a:lnTo>
                <a:lnTo>
                  <a:pt x="575224" y="223520"/>
                </a:lnTo>
                <a:lnTo>
                  <a:pt x="577145" y="213360"/>
                </a:lnTo>
                <a:lnTo>
                  <a:pt x="575277" y="204470"/>
                </a:lnTo>
                <a:lnTo>
                  <a:pt x="548353" y="140970"/>
                </a:lnTo>
                <a:lnTo>
                  <a:pt x="545889" y="137160"/>
                </a:lnTo>
                <a:close/>
              </a:path>
              <a:path w="578485" h="577850">
                <a:moveTo>
                  <a:pt x="85081" y="142239"/>
                </a:moveTo>
                <a:lnTo>
                  <a:pt x="54678" y="142239"/>
                </a:lnTo>
                <a:lnTo>
                  <a:pt x="56494" y="143510"/>
                </a:lnTo>
                <a:lnTo>
                  <a:pt x="113797" y="166370"/>
                </a:lnTo>
                <a:lnTo>
                  <a:pt x="116388" y="162560"/>
                </a:lnTo>
                <a:lnTo>
                  <a:pt x="124070" y="152400"/>
                </a:lnTo>
                <a:lnTo>
                  <a:pt x="109453" y="152400"/>
                </a:lnTo>
                <a:lnTo>
                  <a:pt x="85081" y="142239"/>
                </a:lnTo>
                <a:close/>
              </a:path>
              <a:path w="578485" h="577850">
                <a:moveTo>
                  <a:pt x="389943" y="10160"/>
                </a:moveTo>
                <a:lnTo>
                  <a:pt x="359936" y="10160"/>
                </a:lnTo>
                <a:lnTo>
                  <a:pt x="361701" y="11429"/>
                </a:lnTo>
                <a:lnTo>
                  <a:pt x="363428" y="11429"/>
                </a:lnTo>
                <a:lnTo>
                  <a:pt x="427246" y="36829"/>
                </a:lnTo>
                <a:lnTo>
                  <a:pt x="434180" y="39370"/>
                </a:lnTo>
                <a:lnTo>
                  <a:pt x="437647" y="48260"/>
                </a:lnTo>
                <a:lnTo>
                  <a:pt x="434624" y="54610"/>
                </a:lnTo>
                <a:lnTo>
                  <a:pt x="411612" y="111760"/>
                </a:lnTo>
                <a:lnTo>
                  <a:pt x="415511" y="115570"/>
                </a:lnTo>
                <a:lnTo>
                  <a:pt x="427620" y="124460"/>
                </a:lnTo>
                <a:lnTo>
                  <a:pt x="439122" y="135889"/>
                </a:lnTo>
                <a:lnTo>
                  <a:pt x="449892" y="146050"/>
                </a:lnTo>
                <a:lnTo>
                  <a:pt x="459808" y="158750"/>
                </a:lnTo>
                <a:lnTo>
                  <a:pt x="462399" y="162560"/>
                </a:lnTo>
                <a:lnTo>
                  <a:pt x="495332" y="148589"/>
                </a:lnTo>
                <a:lnTo>
                  <a:pt x="465866" y="148589"/>
                </a:lnTo>
                <a:lnTo>
                  <a:pt x="456757" y="137160"/>
                </a:lnTo>
                <a:lnTo>
                  <a:pt x="447040" y="127000"/>
                </a:lnTo>
                <a:lnTo>
                  <a:pt x="436754" y="118110"/>
                </a:lnTo>
                <a:lnTo>
                  <a:pt x="425937" y="109220"/>
                </a:lnTo>
                <a:lnTo>
                  <a:pt x="445483" y="59689"/>
                </a:lnTo>
                <a:lnTo>
                  <a:pt x="447264" y="49529"/>
                </a:lnTo>
                <a:lnTo>
                  <a:pt x="445141" y="40639"/>
                </a:lnTo>
                <a:lnTo>
                  <a:pt x="439602" y="31750"/>
                </a:lnTo>
                <a:lnTo>
                  <a:pt x="431132" y="26670"/>
                </a:lnTo>
                <a:lnTo>
                  <a:pt x="389943" y="10160"/>
                </a:lnTo>
                <a:close/>
              </a:path>
              <a:path w="578485" h="577850">
                <a:moveTo>
                  <a:pt x="214609" y="0"/>
                </a:moveTo>
                <a:lnTo>
                  <a:pt x="211244" y="0"/>
                </a:lnTo>
                <a:lnTo>
                  <a:pt x="207828" y="1270"/>
                </a:lnTo>
                <a:lnTo>
                  <a:pt x="141572" y="29210"/>
                </a:lnTo>
                <a:lnTo>
                  <a:pt x="133250" y="35560"/>
                </a:lnTo>
                <a:lnTo>
                  <a:pt x="128013" y="43179"/>
                </a:lnTo>
                <a:lnTo>
                  <a:pt x="126193" y="53339"/>
                </a:lnTo>
                <a:lnTo>
                  <a:pt x="128122" y="63500"/>
                </a:lnTo>
                <a:lnTo>
                  <a:pt x="148950" y="111760"/>
                </a:lnTo>
                <a:lnTo>
                  <a:pt x="138145" y="120650"/>
                </a:lnTo>
                <a:lnTo>
                  <a:pt x="127902" y="130810"/>
                </a:lnTo>
                <a:lnTo>
                  <a:pt x="118309" y="140970"/>
                </a:lnTo>
                <a:lnTo>
                  <a:pt x="109453" y="152400"/>
                </a:lnTo>
                <a:lnTo>
                  <a:pt x="124070" y="152400"/>
                </a:lnTo>
                <a:lnTo>
                  <a:pt x="125990" y="149860"/>
                </a:lnTo>
                <a:lnTo>
                  <a:pt x="136479" y="138429"/>
                </a:lnTo>
                <a:lnTo>
                  <a:pt x="147777" y="128270"/>
                </a:lnTo>
                <a:lnTo>
                  <a:pt x="159809" y="118110"/>
                </a:lnTo>
                <a:lnTo>
                  <a:pt x="163276" y="115570"/>
                </a:lnTo>
                <a:lnTo>
                  <a:pt x="138968" y="58420"/>
                </a:lnTo>
                <a:lnTo>
                  <a:pt x="135933" y="50800"/>
                </a:lnTo>
                <a:lnTo>
                  <a:pt x="139400" y="43179"/>
                </a:lnTo>
                <a:lnTo>
                  <a:pt x="146360" y="40639"/>
                </a:lnTo>
                <a:lnTo>
                  <a:pt x="208882" y="12700"/>
                </a:lnTo>
                <a:lnTo>
                  <a:pt x="235936" y="12700"/>
                </a:lnTo>
                <a:lnTo>
                  <a:pt x="233921" y="8889"/>
                </a:lnTo>
                <a:lnTo>
                  <a:pt x="228400" y="5079"/>
                </a:lnTo>
                <a:lnTo>
                  <a:pt x="221820" y="1270"/>
                </a:lnTo>
                <a:lnTo>
                  <a:pt x="214609" y="0"/>
                </a:lnTo>
                <a:close/>
              </a:path>
              <a:path w="578485" h="577850">
                <a:moveTo>
                  <a:pt x="524591" y="125729"/>
                </a:moveTo>
                <a:lnTo>
                  <a:pt x="518101" y="125729"/>
                </a:lnTo>
                <a:lnTo>
                  <a:pt x="514939" y="127000"/>
                </a:lnTo>
                <a:lnTo>
                  <a:pt x="465866" y="148589"/>
                </a:lnTo>
                <a:lnTo>
                  <a:pt x="495332" y="148589"/>
                </a:lnTo>
                <a:lnTo>
                  <a:pt x="519282" y="138429"/>
                </a:lnTo>
                <a:lnTo>
                  <a:pt x="520997" y="137160"/>
                </a:lnTo>
                <a:lnTo>
                  <a:pt x="545889" y="137160"/>
                </a:lnTo>
                <a:lnTo>
                  <a:pt x="544247" y="134620"/>
                </a:lnTo>
                <a:lnTo>
                  <a:pt x="538625" y="129539"/>
                </a:lnTo>
                <a:lnTo>
                  <a:pt x="531926" y="127000"/>
                </a:lnTo>
                <a:lnTo>
                  <a:pt x="524591" y="125729"/>
                </a:lnTo>
                <a:close/>
              </a:path>
              <a:path w="578485" h="577850">
                <a:moveTo>
                  <a:pt x="235936" y="12700"/>
                </a:moveTo>
                <a:lnTo>
                  <a:pt x="219486" y="12700"/>
                </a:lnTo>
                <a:lnTo>
                  <a:pt x="224795" y="15239"/>
                </a:lnTo>
                <a:lnTo>
                  <a:pt x="227094" y="20320"/>
                </a:lnTo>
                <a:lnTo>
                  <a:pt x="251427" y="77470"/>
                </a:lnTo>
                <a:lnTo>
                  <a:pt x="255770" y="77470"/>
                </a:lnTo>
                <a:lnTo>
                  <a:pt x="272496" y="74929"/>
                </a:lnTo>
                <a:lnTo>
                  <a:pt x="280848" y="74929"/>
                </a:lnTo>
                <a:lnTo>
                  <a:pt x="289184" y="73660"/>
                </a:lnTo>
                <a:lnTo>
                  <a:pt x="323201" y="73660"/>
                </a:lnTo>
                <a:lnTo>
                  <a:pt x="326781" y="64770"/>
                </a:lnTo>
                <a:lnTo>
                  <a:pt x="258793" y="64770"/>
                </a:lnTo>
                <a:lnTo>
                  <a:pt x="237952" y="16510"/>
                </a:lnTo>
                <a:lnTo>
                  <a:pt x="235936" y="12700"/>
                </a:lnTo>
                <a:close/>
              </a:path>
              <a:path w="578485" h="577850">
                <a:moveTo>
                  <a:pt x="323201" y="73660"/>
                </a:moveTo>
                <a:lnTo>
                  <a:pt x="296386" y="73660"/>
                </a:lnTo>
                <a:lnTo>
                  <a:pt x="303567" y="74929"/>
                </a:lnTo>
                <a:lnTo>
                  <a:pt x="310719" y="74929"/>
                </a:lnTo>
                <a:lnTo>
                  <a:pt x="317835" y="76200"/>
                </a:lnTo>
                <a:lnTo>
                  <a:pt x="322178" y="76200"/>
                </a:lnTo>
                <a:lnTo>
                  <a:pt x="323201" y="73660"/>
                </a:lnTo>
                <a:close/>
              </a:path>
              <a:path w="578485" h="577850">
                <a:moveTo>
                  <a:pt x="308406" y="63500"/>
                </a:moveTo>
                <a:lnTo>
                  <a:pt x="266109" y="63500"/>
                </a:lnTo>
                <a:lnTo>
                  <a:pt x="258793" y="64770"/>
                </a:lnTo>
                <a:lnTo>
                  <a:pt x="315232" y="64770"/>
                </a:lnTo>
                <a:lnTo>
                  <a:pt x="308406" y="63500"/>
                </a:lnTo>
                <a:close/>
              </a:path>
              <a:path w="578485" h="577850">
                <a:moveTo>
                  <a:pt x="364596" y="0"/>
                </a:moveTo>
                <a:lnTo>
                  <a:pt x="350838" y="0"/>
                </a:lnTo>
                <a:lnTo>
                  <a:pt x="344195" y="3810"/>
                </a:lnTo>
                <a:lnTo>
                  <a:pt x="338689" y="8889"/>
                </a:lnTo>
                <a:lnTo>
                  <a:pt x="334777" y="15239"/>
                </a:lnTo>
                <a:lnTo>
                  <a:pt x="315232" y="64770"/>
                </a:lnTo>
                <a:lnTo>
                  <a:pt x="326781" y="64770"/>
                </a:lnTo>
                <a:lnTo>
                  <a:pt x="345191" y="19050"/>
                </a:lnTo>
                <a:lnTo>
                  <a:pt x="347477" y="13970"/>
                </a:lnTo>
                <a:lnTo>
                  <a:pt x="352747" y="10160"/>
                </a:lnTo>
                <a:lnTo>
                  <a:pt x="389943" y="10160"/>
                </a:lnTo>
                <a:lnTo>
                  <a:pt x="364596" y="0"/>
                </a:lnTo>
                <a:close/>
              </a:path>
              <a:path w="578485" h="577850">
                <a:moveTo>
                  <a:pt x="294863" y="62229"/>
                </a:moveTo>
                <a:lnTo>
                  <a:pt x="280771" y="62229"/>
                </a:lnTo>
                <a:lnTo>
                  <a:pt x="273433" y="63500"/>
                </a:lnTo>
                <a:lnTo>
                  <a:pt x="301619" y="63500"/>
                </a:lnTo>
                <a:lnTo>
                  <a:pt x="294863" y="62229"/>
                </a:lnTo>
                <a:close/>
              </a:path>
            </a:pathLst>
          </a:custGeom>
          <a:solidFill>
            <a:srgbClr val="EFEF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20090" y="3868673"/>
            <a:ext cx="7701915" cy="0"/>
          </a:xfrm>
          <a:custGeom>
            <a:avLst/>
            <a:gdLst/>
            <a:ahLst/>
            <a:cxnLst/>
            <a:rect l="l" t="t" r="r" b="b"/>
            <a:pathLst>
              <a:path w="7701915">
                <a:moveTo>
                  <a:pt x="0" y="0"/>
                </a:moveTo>
                <a:lnTo>
                  <a:pt x="7701914" y="0"/>
                </a:lnTo>
              </a:path>
            </a:pathLst>
          </a:custGeom>
          <a:ln w="19050">
            <a:solidFill>
              <a:srgbClr val="1818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15518" y="3964685"/>
            <a:ext cx="7713980" cy="0"/>
          </a:xfrm>
          <a:custGeom>
            <a:avLst/>
            <a:gdLst/>
            <a:ahLst/>
            <a:cxnLst/>
            <a:rect l="l" t="t" r="r" b="b"/>
            <a:pathLst>
              <a:path w="7713980">
                <a:moveTo>
                  <a:pt x="0" y="0"/>
                </a:moveTo>
                <a:lnTo>
                  <a:pt x="7713853" y="0"/>
                </a:lnTo>
              </a:path>
            </a:pathLst>
          </a:custGeom>
          <a:ln w="19050">
            <a:solidFill>
              <a:srgbClr val="E9A1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64999" y="2174113"/>
            <a:ext cx="339090" cy="292735"/>
          </a:xfrm>
          <a:custGeom>
            <a:avLst/>
            <a:gdLst/>
            <a:ahLst/>
            <a:cxnLst/>
            <a:rect l="l" t="t" r="r" b="b"/>
            <a:pathLst>
              <a:path w="339089" h="292735">
                <a:moveTo>
                  <a:pt x="128312" y="0"/>
                </a:moveTo>
                <a:lnTo>
                  <a:pt x="119041" y="0"/>
                </a:lnTo>
                <a:lnTo>
                  <a:pt x="115358" y="126"/>
                </a:lnTo>
                <a:lnTo>
                  <a:pt x="112437" y="381"/>
                </a:lnTo>
                <a:lnTo>
                  <a:pt x="109516" y="507"/>
                </a:lnTo>
                <a:lnTo>
                  <a:pt x="101134" y="4063"/>
                </a:lnTo>
                <a:lnTo>
                  <a:pt x="100118" y="5080"/>
                </a:lnTo>
                <a:lnTo>
                  <a:pt x="1732" y="276606"/>
                </a:lnTo>
                <a:lnTo>
                  <a:pt x="0" y="286512"/>
                </a:lnTo>
                <a:lnTo>
                  <a:pt x="423" y="287781"/>
                </a:lnTo>
                <a:lnTo>
                  <a:pt x="2582" y="289941"/>
                </a:lnTo>
                <a:lnTo>
                  <a:pt x="4614" y="290575"/>
                </a:lnTo>
                <a:lnTo>
                  <a:pt x="10075" y="291338"/>
                </a:lnTo>
                <a:lnTo>
                  <a:pt x="13631" y="291592"/>
                </a:lnTo>
                <a:lnTo>
                  <a:pt x="22140" y="291592"/>
                </a:lnTo>
                <a:lnTo>
                  <a:pt x="37489" y="287019"/>
                </a:lnTo>
                <a:lnTo>
                  <a:pt x="38142" y="286257"/>
                </a:lnTo>
                <a:lnTo>
                  <a:pt x="38650" y="285114"/>
                </a:lnTo>
                <a:lnTo>
                  <a:pt x="39158" y="283718"/>
                </a:lnTo>
                <a:lnTo>
                  <a:pt x="62780" y="214249"/>
                </a:lnTo>
                <a:lnTo>
                  <a:pt x="224286" y="214249"/>
                </a:lnTo>
                <a:lnTo>
                  <a:pt x="213280" y="183769"/>
                </a:lnTo>
                <a:lnTo>
                  <a:pt x="72432" y="183769"/>
                </a:lnTo>
                <a:lnTo>
                  <a:pt x="122216" y="39750"/>
                </a:lnTo>
                <a:lnTo>
                  <a:pt x="161275" y="39750"/>
                </a:lnTo>
                <a:lnTo>
                  <a:pt x="149804" y="8000"/>
                </a:lnTo>
                <a:lnTo>
                  <a:pt x="135297" y="381"/>
                </a:lnTo>
                <a:lnTo>
                  <a:pt x="132249" y="126"/>
                </a:lnTo>
                <a:lnTo>
                  <a:pt x="128312" y="0"/>
                </a:lnTo>
                <a:close/>
              </a:path>
              <a:path w="339089" h="292735">
                <a:moveTo>
                  <a:pt x="224286" y="214249"/>
                </a:moveTo>
                <a:lnTo>
                  <a:pt x="182922" y="214249"/>
                </a:lnTo>
                <a:lnTo>
                  <a:pt x="207687" y="284606"/>
                </a:lnTo>
                <a:lnTo>
                  <a:pt x="208322" y="286004"/>
                </a:lnTo>
                <a:lnTo>
                  <a:pt x="209048" y="287147"/>
                </a:lnTo>
                <a:lnTo>
                  <a:pt x="209751" y="288163"/>
                </a:lnTo>
                <a:lnTo>
                  <a:pt x="210227" y="288925"/>
                </a:lnTo>
                <a:lnTo>
                  <a:pt x="225340" y="291592"/>
                </a:lnTo>
                <a:lnTo>
                  <a:pt x="234611" y="291592"/>
                </a:lnTo>
                <a:lnTo>
                  <a:pt x="238294" y="291338"/>
                </a:lnTo>
                <a:lnTo>
                  <a:pt x="243755" y="290830"/>
                </a:lnTo>
                <a:lnTo>
                  <a:pt x="245787" y="290068"/>
                </a:lnTo>
                <a:lnTo>
                  <a:pt x="246930" y="289051"/>
                </a:lnTo>
                <a:lnTo>
                  <a:pt x="248200" y="288036"/>
                </a:lnTo>
                <a:lnTo>
                  <a:pt x="248708" y="286512"/>
                </a:lnTo>
                <a:lnTo>
                  <a:pt x="248660" y="283718"/>
                </a:lnTo>
                <a:lnTo>
                  <a:pt x="248549" y="282320"/>
                </a:lnTo>
                <a:lnTo>
                  <a:pt x="247946" y="279907"/>
                </a:lnTo>
                <a:lnTo>
                  <a:pt x="246711" y="276351"/>
                </a:lnTo>
                <a:lnTo>
                  <a:pt x="224286" y="214249"/>
                </a:lnTo>
                <a:close/>
              </a:path>
              <a:path w="339089" h="292735">
                <a:moveTo>
                  <a:pt x="161275" y="39750"/>
                </a:moveTo>
                <a:lnTo>
                  <a:pt x="122343" y="39750"/>
                </a:lnTo>
                <a:lnTo>
                  <a:pt x="172889" y="183769"/>
                </a:lnTo>
                <a:lnTo>
                  <a:pt x="213280" y="183769"/>
                </a:lnTo>
                <a:lnTo>
                  <a:pt x="161275" y="39750"/>
                </a:lnTo>
                <a:close/>
              </a:path>
              <a:path w="339089" h="292735">
                <a:moveTo>
                  <a:pt x="324146" y="240156"/>
                </a:moveTo>
                <a:lnTo>
                  <a:pt x="305985" y="240156"/>
                </a:lnTo>
                <a:lnTo>
                  <a:pt x="299635" y="241935"/>
                </a:lnTo>
                <a:lnTo>
                  <a:pt x="296206" y="245491"/>
                </a:lnTo>
                <a:lnTo>
                  <a:pt x="292650" y="248919"/>
                </a:lnTo>
                <a:lnTo>
                  <a:pt x="290967" y="255650"/>
                </a:lnTo>
                <a:lnTo>
                  <a:pt x="290872" y="276860"/>
                </a:lnTo>
                <a:lnTo>
                  <a:pt x="292650" y="283718"/>
                </a:lnTo>
                <a:lnTo>
                  <a:pt x="296079" y="287019"/>
                </a:lnTo>
                <a:lnTo>
                  <a:pt x="299508" y="290449"/>
                </a:lnTo>
                <a:lnTo>
                  <a:pt x="305604" y="292226"/>
                </a:lnTo>
                <a:lnTo>
                  <a:pt x="323765" y="292226"/>
                </a:lnTo>
                <a:lnTo>
                  <a:pt x="338878" y="255650"/>
                </a:lnTo>
                <a:lnTo>
                  <a:pt x="337227" y="248793"/>
                </a:lnTo>
                <a:lnTo>
                  <a:pt x="330369" y="241935"/>
                </a:lnTo>
                <a:lnTo>
                  <a:pt x="324146" y="240156"/>
                </a:lnTo>
                <a:close/>
              </a:path>
            </a:pathLst>
          </a:custGeom>
          <a:solidFill>
            <a:srgbClr val="E9A1A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80027" y="2153285"/>
            <a:ext cx="1536456" cy="31521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95395" y="2701925"/>
            <a:ext cx="2762630" cy="315213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760470" y="1959940"/>
            <a:ext cx="2860040" cy="1123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A. </a:t>
            </a:r>
            <a:r>
              <a:rPr sz="3600" spc="-5" dirty="0"/>
              <a:t>Karakter </a:t>
            </a:r>
            <a:r>
              <a:rPr sz="3600" dirty="0"/>
              <a:t> Ke</a:t>
            </a:r>
            <a:r>
              <a:rPr sz="3600" spc="-10" dirty="0"/>
              <a:t>w</a:t>
            </a:r>
            <a:r>
              <a:rPr sz="3600" dirty="0"/>
              <a:t>ira</a:t>
            </a:r>
            <a:r>
              <a:rPr sz="3600" spc="10" dirty="0"/>
              <a:t>u</a:t>
            </a:r>
            <a:r>
              <a:rPr sz="3600" spc="-5" dirty="0"/>
              <a:t>saha</a:t>
            </a:r>
            <a:r>
              <a:rPr sz="3600" spc="10" dirty="0"/>
              <a:t>a</a:t>
            </a:r>
            <a:r>
              <a:rPr sz="3600" dirty="0"/>
              <a:t>n</a:t>
            </a:r>
            <a:endParaRPr sz="3600"/>
          </a:p>
        </p:txBody>
      </p:sp>
      <p:sp>
        <p:nvSpPr>
          <p:cNvPr id="6" name="object 6"/>
          <p:cNvSpPr/>
          <p:nvPr/>
        </p:nvSpPr>
        <p:spPr>
          <a:xfrm>
            <a:off x="829208" y="758951"/>
            <a:ext cx="661670" cy="661670"/>
          </a:xfrm>
          <a:custGeom>
            <a:avLst/>
            <a:gdLst/>
            <a:ahLst/>
            <a:cxnLst/>
            <a:rect l="l" t="t" r="r" b="b"/>
            <a:pathLst>
              <a:path w="661669" h="661669">
                <a:moveTo>
                  <a:pt x="577468" y="534288"/>
                </a:moveTo>
                <a:lnTo>
                  <a:pt x="185254" y="534288"/>
                </a:lnTo>
                <a:lnTo>
                  <a:pt x="199068" y="543593"/>
                </a:lnTo>
                <a:lnTo>
                  <a:pt x="213345" y="551767"/>
                </a:lnTo>
                <a:lnTo>
                  <a:pt x="228144" y="558917"/>
                </a:lnTo>
                <a:lnTo>
                  <a:pt x="243522" y="565150"/>
                </a:lnTo>
                <a:lnTo>
                  <a:pt x="238023" y="625601"/>
                </a:lnTo>
                <a:lnTo>
                  <a:pt x="337489" y="661415"/>
                </a:lnTo>
                <a:lnTo>
                  <a:pt x="340232" y="661415"/>
                </a:lnTo>
                <a:lnTo>
                  <a:pt x="371576" y="576707"/>
                </a:lnTo>
                <a:lnTo>
                  <a:pt x="387874" y="573619"/>
                </a:lnTo>
                <a:lnTo>
                  <a:pt x="403807" y="569340"/>
                </a:lnTo>
                <a:lnTo>
                  <a:pt x="419423" y="563919"/>
                </a:lnTo>
                <a:lnTo>
                  <a:pt x="434771" y="557402"/>
                </a:lnTo>
                <a:lnTo>
                  <a:pt x="570231" y="557402"/>
                </a:lnTo>
                <a:lnTo>
                  <a:pt x="575361" y="550870"/>
                </a:lnTo>
                <a:lnTo>
                  <a:pt x="578157" y="541210"/>
                </a:lnTo>
                <a:lnTo>
                  <a:pt x="577468" y="534288"/>
                </a:lnTo>
                <a:close/>
              </a:path>
              <a:path w="661669" h="661669">
                <a:moveTo>
                  <a:pt x="570231" y="557402"/>
                </a:moveTo>
                <a:lnTo>
                  <a:pt x="434771" y="557402"/>
                </a:lnTo>
                <a:lnTo>
                  <a:pt x="473303" y="604138"/>
                </a:lnTo>
                <a:lnTo>
                  <a:pt x="478510" y="610362"/>
                </a:lnTo>
                <a:lnTo>
                  <a:pt x="486003" y="613537"/>
                </a:lnTo>
                <a:lnTo>
                  <a:pt x="499338" y="613537"/>
                </a:lnTo>
                <a:lnTo>
                  <a:pt x="505307" y="611632"/>
                </a:lnTo>
                <a:lnTo>
                  <a:pt x="510133" y="607440"/>
                </a:lnTo>
                <a:lnTo>
                  <a:pt x="568934" y="559053"/>
                </a:lnTo>
                <a:lnTo>
                  <a:pt x="570231" y="557402"/>
                </a:lnTo>
                <a:close/>
              </a:path>
              <a:path w="661669" h="661669">
                <a:moveTo>
                  <a:pt x="34505" y="238251"/>
                </a:moveTo>
                <a:lnTo>
                  <a:pt x="27178" y="238251"/>
                </a:lnTo>
                <a:lnTo>
                  <a:pt x="20878" y="240411"/>
                </a:lnTo>
                <a:lnTo>
                  <a:pt x="10452" y="248793"/>
                </a:lnTo>
                <a:lnTo>
                  <a:pt x="7137" y="254888"/>
                </a:lnTo>
                <a:lnTo>
                  <a:pt x="6603" y="262000"/>
                </a:lnTo>
                <a:lnTo>
                  <a:pt x="0" y="337312"/>
                </a:lnTo>
                <a:lnTo>
                  <a:pt x="84112" y="371983"/>
                </a:lnTo>
                <a:lnTo>
                  <a:pt x="87191" y="388054"/>
                </a:lnTo>
                <a:lnTo>
                  <a:pt x="91460" y="403971"/>
                </a:lnTo>
                <a:lnTo>
                  <a:pt x="96865" y="419578"/>
                </a:lnTo>
                <a:lnTo>
                  <a:pt x="103352" y="434721"/>
                </a:lnTo>
                <a:lnTo>
                  <a:pt x="56616" y="473837"/>
                </a:lnTo>
                <a:lnTo>
                  <a:pt x="50148" y="481949"/>
                </a:lnTo>
                <a:lnTo>
                  <a:pt x="47344" y="491585"/>
                </a:lnTo>
                <a:lnTo>
                  <a:pt x="48356" y="501554"/>
                </a:lnTo>
                <a:lnTo>
                  <a:pt x="101676" y="570102"/>
                </a:lnTo>
                <a:lnTo>
                  <a:pt x="119278" y="579374"/>
                </a:lnTo>
                <a:lnTo>
                  <a:pt x="120002" y="579501"/>
                </a:lnTo>
                <a:lnTo>
                  <a:pt x="127838" y="579501"/>
                </a:lnTo>
                <a:lnTo>
                  <a:pt x="134061" y="577342"/>
                </a:lnTo>
                <a:lnTo>
                  <a:pt x="138518" y="573405"/>
                </a:lnTo>
                <a:lnTo>
                  <a:pt x="185254" y="534288"/>
                </a:lnTo>
                <a:lnTo>
                  <a:pt x="577468" y="534288"/>
                </a:lnTo>
                <a:lnTo>
                  <a:pt x="577167" y="531264"/>
                </a:lnTo>
                <a:lnTo>
                  <a:pt x="572236" y="522224"/>
                </a:lnTo>
                <a:lnTo>
                  <a:pt x="554460" y="500634"/>
                </a:lnTo>
                <a:lnTo>
                  <a:pt x="329488" y="500634"/>
                </a:lnTo>
                <a:lnTo>
                  <a:pt x="286805" y="495107"/>
                </a:lnTo>
                <a:lnTo>
                  <a:pt x="247622" y="479285"/>
                </a:lnTo>
                <a:lnTo>
                  <a:pt x="213709" y="454301"/>
                </a:lnTo>
                <a:lnTo>
                  <a:pt x="186831" y="421288"/>
                </a:lnTo>
                <a:lnTo>
                  <a:pt x="168757" y="381381"/>
                </a:lnTo>
                <a:lnTo>
                  <a:pt x="161058" y="334762"/>
                </a:lnTo>
                <a:lnTo>
                  <a:pt x="166320" y="289065"/>
                </a:lnTo>
                <a:lnTo>
                  <a:pt x="183512" y="246763"/>
                </a:lnTo>
                <a:lnTo>
                  <a:pt x="185766" y="243839"/>
                </a:lnTo>
                <a:lnTo>
                  <a:pt x="95643" y="243839"/>
                </a:lnTo>
                <a:lnTo>
                  <a:pt x="35191" y="238378"/>
                </a:lnTo>
                <a:lnTo>
                  <a:pt x="34505" y="238251"/>
                </a:lnTo>
                <a:close/>
              </a:path>
              <a:path w="661669" h="661669">
                <a:moveTo>
                  <a:pt x="612521" y="161671"/>
                </a:moveTo>
                <a:lnTo>
                  <a:pt x="330123" y="161671"/>
                </a:lnTo>
                <a:lnTo>
                  <a:pt x="366556" y="165627"/>
                </a:lnTo>
                <a:lnTo>
                  <a:pt x="401345" y="177323"/>
                </a:lnTo>
                <a:lnTo>
                  <a:pt x="460603" y="222885"/>
                </a:lnTo>
                <a:lnTo>
                  <a:pt x="492226" y="281082"/>
                </a:lnTo>
                <a:lnTo>
                  <a:pt x="499084" y="346710"/>
                </a:lnTo>
                <a:lnTo>
                  <a:pt x="488391" y="392641"/>
                </a:lnTo>
                <a:lnTo>
                  <a:pt x="466079" y="432830"/>
                </a:lnTo>
                <a:lnTo>
                  <a:pt x="434000" y="465344"/>
                </a:lnTo>
                <a:lnTo>
                  <a:pt x="394004" y="488250"/>
                </a:lnTo>
                <a:lnTo>
                  <a:pt x="347941" y="499618"/>
                </a:lnTo>
                <a:lnTo>
                  <a:pt x="335597" y="500634"/>
                </a:lnTo>
                <a:lnTo>
                  <a:pt x="554460" y="500634"/>
                </a:lnTo>
                <a:lnTo>
                  <a:pt x="533755" y="475488"/>
                </a:lnTo>
                <a:lnTo>
                  <a:pt x="542772" y="461573"/>
                </a:lnTo>
                <a:lnTo>
                  <a:pt x="550932" y="447135"/>
                </a:lnTo>
                <a:lnTo>
                  <a:pt x="558187" y="432268"/>
                </a:lnTo>
                <a:lnTo>
                  <a:pt x="564489" y="417068"/>
                </a:lnTo>
                <a:lnTo>
                  <a:pt x="643606" y="417068"/>
                </a:lnTo>
                <a:lnTo>
                  <a:pt x="649706" y="412114"/>
                </a:lnTo>
                <a:lnTo>
                  <a:pt x="653008" y="405511"/>
                </a:lnTo>
                <a:lnTo>
                  <a:pt x="653516" y="398907"/>
                </a:lnTo>
                <a:lnTo>
                  <a:pt x="660120" y="323088"/>
                </a:lnTo>
                <a:lnTo>
                  <a:pt x="661263" y="316484"/>
                </a:lnTo>
                <a:lnTo>
                  <a:pt x="659104" y="309245"/>
                </a:lnTo>
                <a:lnTo>
                  <a:pt x="655073" y="304292"/>
                </a:lnTo>
                <a:lnTo>
                  <a:pt x="654659" y="304292"/>
                </a:lnTo>
                <a:lnTo>
                  <a:pt x="650214" y="298831"/>
                </a:lnTo>
                <a:lnTo>
                  <a:pt x="644245" y="295528"/>
                </a:lnTo>
                <a:lnTo>
                  <a:pt x="637006" y="295021"/>
                </a:lnTo>
                <a:lnTo>
                  <a:pt x="576554" y="289433"/>
                </a:lnTo>
                <a:lnTo>
                  <a:pt x="573183" y="273157"/>
                </a:lnTo>
                <a:lnTo>
                  <a:pt x="568823" y="257238"/>
                </a:lnTo>
                <a:lnTo>
                  <a:pt x="563535" y="241605"/>
                </a:lnTo>
                <a:lnTo>
                  <a:pt x="557377" y="226187"/>
                </a:lnTo>
                <a:lnTo>
                  <a:pt x="604113" y="187706"/>
                </a:lnTo>
                <a:lnTo>
                  <a:pt x="610540" y="179522"/>
                </a:lnTo>
                <a:lnTo>
                  <a:pt x="613336" y="169862"/>
                </a:lnTo>
                <a:lnTo>
                  <a:pt x="612521" y="161671"/>
                </a:lnTo>
                <a:close/>
              </a:path>
              <a:path w="661669" h="661669">
                <a:moveTo>
                  <a:pt x="643606" y="417068"/>
                </a:moveTo>
                <a:lnTo>
                  <a:pt x="564489" y="417068"/>
                </a:lnTo>
                <a:lnTo>
                  <a:pt x="624941" y="422656"/>
                </a:lnTo>
                <a:lnTo>
                  <a:pt x="632942" y="422656"/>
                </a:lnTo>
                <a:lnTo>
                  <a:pt x="639292" y="420497"/>
                </a:lnTo>
                <a:lnTo>
                  <a:pt x="643606" y="417068"/>
                </a:lnTo>
                <a:close/>
              </a:path>
              <a:path w="661669" h="661669">
                <a:moveTo>
                  <a:pt x="654659" y="303784"/>
                </a:moveTo>
                <a:lnTo>
                  <a:pt x="654659" y="304292"/>
                </a:lnTo>
                <a:lnTo>
                  <a:pt x="655073" y="304292"/>
                </a:lnTo>
                <a:lnTo>
                  <a:pt x="654659" y="303784"/>
                </a:lnTo>
                <a:close/>
              </a:path>
              <a:path w="661669" h="661669">
                <a:moveTo>
                  <a:pt x="173939" y="47244"/>
                </a:moveTo>
                <a:lnTo>
                  <a:pt x="160540" y="47244"/>
                </a:lnTo>
                <a:lnTo>
                  <a:pt x="154787" y="49149"/>
                </a:lnTo>
                <a:lnTo>
                  <a:pt x="150050" y="52959"/>
                </a:lnTo>
                <a:lnTo>
                  <a:pt x="91249" y="101853"/>
                </a:lnTo>
                <a:lnTo>
                  <a:pt x="84781" y="110037"/>
                </a:lnTo>
                <a:lnTo>
                  <a:pt x="81975" y="119697"/>
                </a:lnTo>
                <a:lnTo>
                  <a:pt x="82984" y="129643"/>
                </a:lnTo>
                <a:lnTo>
                  <a:pt x="87960" y="138684"/>
                </a:lnTo>
                <a:lnTo>
                  <a:pt x="126415" y="185547"/>
                </a:lnTo>
                <a:lnTo>
                  <a:pt x="117360" y="199459"/>
                </a:lnTo>
                <a:lnTo>
                  <a:pt x="109181" y="213883"/>
                </a:lnTo>
                <a:lnTo>
                  <a:pt x="101927" y="228713"/>
                </a:lnTo>
                <a:lnTo>
                  <a:pt x="95643" y="243839"/>
                </a:lnTo>
                <a:lnTo>
                  <a:pt x="185766" y="243839"/>
                </a:lnTo>
                <a:lnTo>
                  <a:pt x="211601" y="210331"/>
                </a:lnTo>
                <a:lnTo>
                  <a:pt x="249554" y="182245"/>
                </a:lnTo>
                <a:lnTo>
                  <a:pt x="269014" y="173190"/>
                </a:lnTo>
                <a:lnTo>
                  <a:pt x="289082" y="166766"/>
                </a:lnTo>
                <a:lnTo>
                  <a:pt x="309528" y="162939"/>
                </a:lnTo>
                <a:lnTo>
                  <a:pt x="330123" y="161671"/>
                </a:lnTo>
                <a:lnTo>
                  <a:pt x="612521" y="161671"/>
                </a:lnTo>
                <a:lnTo>
                  <a:pt x="612346" y="159916"/>
                </a:lnTo>
                <a:lnTo>
                  <a:pt x="607415" y="150875"/>
                </a:lnTo>
                <a:lnTo>
                  <a:pt x="587236" y="126619"/>
                </a:lnTo>
                <a:lnTo>
                  <a:pt x="474954" y="126619"/>
                </a:lnTo>
                <a:lnTo>
                  <a:pt x="461118" y="117530"/>
                </a:lnTo>
                <a:lnTo>
                  <a:pt x="446819" y="109347"/>
                </a:lnTo>
                <a:lnTo>
                  <a:pt x="434853" y="103505"/>
                </a:lnTo>
                <a:lnTo>
                  <a:pt x="225348" y="103505"/>
                </a:lnTo>
                <a:lnTo>
                  <a:pt x="186893" y="56769"/>
                </a:lnTo>
                <a:lnTo>
                  <a:pt x="181559" y="50546"/>
                </a:lnTo>
                <a:lnTo>
                  <a:pt x="173939" y="47244"/>
                </a:lnTo>
                <a:close/>
              </a:path>
              <a:path w="661669" h="661669">
                <a:moveTo>
                  <a:pt x="545820" y="82042"/>
                </a:moveTo>
                <a:lnTo>
                  <a:pt x="532358" y="82042"/>
                </a:lnTo>
                <a:lnTo>
                  <a:pt x="526389" y="84074"/>
                </a:lnTo>
                <a:lnTo>
                  <a:pt x="521690" y="88137"/>
                </a:lnTo>
                <a:lnTo>
                  <a:pt x="474954" y="126619"/>
                </a:lnTo>
                <a:lnTo>
                  <a:pt x="587236" y="126619"/>
                </a:lnTo>
                <a:lnTo>
                  <a:pt x="558393" y="91948"/>
                </a:lnTo>
                <a:lnTo>
                  <a:pt x="553440" y="85471"/>
                </a:lnTo>
                <a:lnTo>
                  <a:pt x="545820" y="82042"/>
                </a:lnTo>
                <a:close/>
              </a:path>
              <a:path w="661669" h="661669">
                <a:moveTo>
                  <a:pt x="321843" y="0"/>
                </a:moveTo>
                <a:lnTo>
                  <a:pt x="314325" y="0"/>
                </a:lnTo>
                <a:lnTo>
                  <a:pt x="308228" y="1777"/>
                </a:lnTo>
                <a:lnTo>
                  <a:pt x="303428" y="5587"/>
                </a:lnTo>
                <a:lnTo>
                  <a:pt x="298462" y="10033"/>
                </a:lnTo>
                <a:lnTo>
                  <a:pt x="294614" y="16637"/>
                </a:lnTo>
                <a:lnTo>
                  <a:pt x="294068" y="23749"/>
                </a:lnTo>
                <a:lnTo>
                  <a:pt x="288569" y="83693"/>
                </a:lnTo>
                <a:lnTo>
                  <a:pt x="272277" y="87145"/>
                </a:lnTo>
                <a:lnTo>
                  <a:pt x="256344" y="91598"/>
                </a:lnTo>
                <a:lnTo>
                  <a:pt x="240718" y="97051"/>
                </a:lnTo>
                <a:lnTo>
                  <a:pt x="225348" y="103505"/>
                </a:lnTo>
                <a:lnTo>
                  <a:pt x="434853" y="103505"/>
                </a:lnTo>
                <a:lnTo>
                  <a:pt x="432008" y="102115"/>
                </a:lnTo>
                <a:lnTo>
                  <a:pt x="416636" y="95885"/>
                </a:lnTo>
                <a:lnTo>
                  <a:pt x="422706" y="35306"/>
                </a:lnTo>
                <a:lnTo>
                  <a:pt x="322668" y="126"/>
                </a:lnTo>
                <a:lnTo>
                  <a:pt x="321843" y="0"/>
                </a:lnTo>
                <a:close/>
              </a:path>
            </a:pathLst>
          </a:custGeom>
          <a:solidFill>
            <a:srgbClr val="1818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827385" y="1318005"/>
            <a:ext cx="580390" cy="577850"/>
          </a:xfrm>
          <a:custGeom>
            <a:avLst/>
            <a:gdLst/>
            <a:ahLst/>
            <a:cxnLst/>
            <a:rect l="l" t="t" r="r" b="b"/>
            <a:pathLst>
              <a:path w="580389" h="577850">
                <a:moveTo>
                  <a:pt x="128139" y="429260"/>
                </a:moveTo>
                <a:lnTo>
                  <a:pt x="112791" y="429260"/>
                </a:lnTo>
                <a:lnTo>
                  <a:pt x="121961" y="440690"/>
                </a:lnTo>
                <a:lnTo>
                  <a:pt x="131762" y="450850"/>
                </a:lnTo>
                <a:lnTo>
                  <a:pt x="142206" y="459740"/>
                </a:lnTo>
                <a:lnTo>
                  <a:pt x="153304" y="468630"/>
                </a:lnTo>
                <a:lnTo>
                  <a:pt x="133746" y="518160"/>
                </a:lnTo>
                <a:lnTo>
                  <a:pt x="211216" y="576580"/>
                </a:lnTo>
                <a:lnTo>
                  <a:pt x="214264" y="577850"/>
                </a:lnTo>
                <a:lnTo>
                  <a:pt x="228046" y="577850"/>
                </a:lnTo>
                <a:lnTo>
                  <a:pt x="234950" y="574040"/>
                </a:lnTo>
                <a:lnTo>
                  <a:pt x="240686" y="568960"/>
                </a:lnTo>
                <a:lnTo>
                  <a:pt x="242310" y="566420"/>
                </a:lnTo>
                <a:lnTo>
                  <a:pt x="217312" y="566420"/>
                </a:lnTo>
                <a:lnTo>
                  <a:pt x="215534" y="565150"/>
                </a:lnTo>
                <a:lnTo>
                  <a:pt x="152034" y="539750"/>
                </a:lnTo>
                <a:lnTo>
                  <a:pt x="145049" y="537210"/>
                </a:lnTo>
                <a:lnTo>
                  <a:pt x="141493" y="529590"/>
                </a:lnTo>
                <a:lnTo>
                  <a:pt x="144160" y="521970"/>
                </a:lnTo>
                <a:lnTo>
                  <a:pt x="167147" y="464820"/>
                </a:lnTo>
                <a:lnTo>
                  <a:pt x="163718" y="462280"/>
                </a:lnTo>
                <a:lnTo>
                  <a:pt x="151382" y="452120"/>
                </a:lnTo>
                <a:lnTo>
                  <a:pt x="139890" y="441960"/>
                </a:lnTo>
                <a:lnTo>
                  <a:pt x="129232" y="430530"/>
                </a:lnTo>
                <a:lnTo>
                  <a:pt x="128139" y="429260"/>
                </a:lnTo>
                <a:close/>
              </a:path>
              <a:path w="580389" h="577850">
                <a:moveTo>
                  <a:pt x="333763" y="513080"/>
                </a:moveTo>
                <a:lnTo>
                  <a:pt x="320817" y="513080"/>
                </a:lnTo>
                <a:lnTo>
                  <a:pt x="341772" y="561340"/>
                </a:lnTo>
                <a:lnTo>
                  <a:pt x="345914" y="567690"/>
                </a:lnTo>
                <a:lnTo>
                  <a:pt x="351567" y="572770"/>
                </a:lnTo>
                <a:lnTo>
                  <a:pt x="358292" y="575310"/>
                </a:lnTo>
                <a:lnTo>
                  <a:pt x="365648" y="576580"/>
                </a:lnTo>
                <a:lnTo>
                  <a:pt x="372125" y="576580"/>
                </a:lnTo>
                <a:lnTo>
                  <a:pt x="375300" y="575310"/>
                </a:lnTo>
                <a:lnTo>
                  <a:pt x="399152" y="565150"/>
                </a:lnTo>
                <a:lnTo>
                  <a:pt x="359552" y="565150"/>
                </a:lnTo>
                <a:lnTo>
                  <a:pt x="354472" y="562610"/>
                </a:lnTo>
                <a:lnTo>
                  <a:pt x="352186" y="556260"/>
                </a:lnTo>
                <a:lnTo>
                  <a:pt x="333763" y="513080"/>
                </a:lnTo>
                <a:close/>
              </a:path>
              <a:path w="580389" h="577850">
                <a:moveTo>
                  <a:pt x="256936" y="500380"/>
                </a:moveTo>
                <a:lnTo>
                  <a:pt x="233822" y="557530"/>
                </a:lnTo>
                <a:lnTo>
                  <a:pt x="231536" y="563880"/>
                </a:lnTo>
                <a:lnTo>
                  <a:pt x="226456" y="566420"/>
                </a:lnTo>
                <a:lnTo>
                  <a:pt x="242310" y="566420"/>
                </a:lnTo>
                <a:lnTo>
                  <a:pt x="244744" y="562610"/>
                </a:lnTo>
                <a:lnTo>
                  <a:pt x="264302" y="513080"/>
                </a:lnTo>
                <a:lnTo>
                  <a:pt x="333763" y="513080"/>
                </a:lnTo>
                <a:lnTo>
                  <a:pt x="329428" y="502920"/>
                </a:lnTo>
                <a:lnTo>
                  <a:pt x="275796" y="502920"/>
                </a:lnTo>
                <a:lnTo>
                  <a:pt x="268513" y="501650"/>
                </a:lnTo>
                <a:lnTo>
                  <a:pt x="261254" y="501650"/>
                </a:lnTo>
                <a:lnTo>
                  <a:pt x="256936" y="500380"/>
                </a:lnTo>
                <a:close/>
              </a:path>
              <a:path w="580389" h="577850">
                <a:moveTo>
                  <a:pt x="466232" y="411480"/>
                </a:moveTo>
                <a:lnTo>
                  <a:pt x="432186" y="449580"/>
                </a:lnTo>
                <a:lnTo>
                  <a:pt x="416575" y="462280"/>
                </a:lnTo>
                <a:lnTo>
                  <a:pt x="440959" y="519430"/>
                </a:lnTo>
                <a:lnTo>
                  <a:pt x="443626" y="525780"/>
                </a:lnTo>
                <a:lnTo>
                  <a:pt x="440578" y="534670"/>
                </a:lnTo>
                <a:lnTo>
                  <a:pt x="433593" y="537210"/>
                </a:lnTo>
                <a:lnTo>
                  <a:pt x="370474" y="563880"/>
                </a:lnTo>
                <a:lnTo>
                  <a:pt x="368696" y="565150"/>
                </a:lnTo>
                <a:lnTo>
                  <a:pt x="399152" y="565150"/>
                </a:lnTo>
                <a:lnTo>
                  <a:pt x="437911" y="548640"/>
                </a:lnTo>
                <a:lnTo>
                  <a:pt x="446285" y="542290"/>
                </a:lnTo>
                <a:lnTo>
                  <a:pt x="451564" y="534670"/>
                </a:lnTo>
                <a:lnTo>
                  <a:pt x="453413" y="524510"/>
                </a:lnTo>
                <a:lnTo>
                  <a:pt x="451500" y="514350"/>
                </a:lnTo>
                <a:lnTo>
                  <a:pt x="430545" y="466090"/>
                </a:lnTo>
                <a:lnTo>
                  <a:pt x="441362" y="457200"/>
                </a:lnTo>
                <a:lnTo>
                  <a:pt x="451643" y="447040"/>
                </a:lnTo>
                <a:lnTo>
                  <a:pt x="461281" y="436880"/>
                </a:lnTo>
                <a:lnTo>
                  <a:pt x="470169" y="425450"/>
                </a:lnTo>
                <a:lnTo>
                  <a:pt x="501390" y="425450"/>
                </a:lnTo>
                <a:lnTo>
                  <a:pt x="466232" y="411480"/>
                </a:lnTo>
                <a:close/>
              </a:path>
              <a:path w="580389" h="577850">
                <a:moveTo>
                  <a:pt x="313461" y="513080"/>
                </a:moveTo>
                <a:lnTo>
                  <a:pt x="264302" y="513080"/>
                </a:lnTo>
                <a:lnTo>
                  <a:pt x="270992" y="514350"/>
                </a:lnTo>
                <a:lnTo>
                  <a:pt x="306069" y="514350"/>
                </a:lnTo>
                <a:lnTo>
                  <a:pt x="313461" y="513080"/>
                </a:lnTo>
                <a:close/>
              </a:path>
              <a:path w="580389" h="577850">
                <a:moveTo>
                  <a:pt x="327802" y="499110"/>
                </a:moveTo>
                <a:lnTo>
                  <a:pt x="323484" y="500380"/>
                </a:lnTo>
                <a:lnTo>
                  <a:pt x="306958" y="502920"/>
                </a:lnTo>
                <a:lnTo>
                  <a:pt x="329428" y="502920"/>
                </a:lnTo>
                <a:lnTo>
                  <a:pt x="327802" y="499110"/>
                </a:lnTo>
                <a:close/>
              </a:path>
              <a:path w="580389" h="577850">
                <a:moveTo>
                  <a:pt x="57800" y="130810"/>
                </a:moveTo>
                <a:lnTo>
                  <a:pt x="43878" y="130810"/>
                </a:lnTo>
                <a:lnTo>
                  <a:pt x="37068" y="134620"/>
                </a:lnTo>
                <a:lnTo>
                  <a:pt x="31448" y="139700"/>
                </a:lnTo>
                <a:lnTo>
                  <a:pt x="27447" y="146050"/>
                </a:lnTo>
                <a:lnTo>
                  <a:pt x="1793" y="209550"/>
                </a:lnTo>
                <a:lnTo>
                  <a:pt x="0" y="219710"/>
                </a:lnTo>
                <a:lnTo>
                  <a:pt x="2111" y="229870"/>
                </a:lnTo>
                <a:lnTo>
                  <a:pt x="7651" y="237490"/>
                </a:lnTo>
                <a:lnTo>
                  <a:pt x="16144" y="242570"/>
                </a:lnTo>
                <a:lnTo>
                  <a:pt x="65420" y="262890"/>
                </a:lnTo>
                <a:lnTo>
                  <a:pt x="64140" y="276860"/>
                </a:lnTo>
                <a:lnTo>
                  <a:pt x="63753" y="290830"/>
                </a:lnTo>
                <a:lnTo>
                  <a:pt x="64295" y="304800"/>
                </a:lnTo>
                <a:lnTo>
                  <a:pt x="65801" y="318770"/>
                </a:lnTo>
                <a:lnTo>
                  <a:pt x="17033" y="340360"/>
                </a:lnTo>
                <a:lnTo>
                  <a:pt x="8893" y="345440"/>
                </a:lnTo>
                <a:lnTo>
                  <a:pt x="3635" y="354330"/>
                </a:lnTo>
                <a:lnTo>
                  <a:pt x="1710" y="363220"/>
                </a:lnTo>
                <a:lnTo>
                  <a:pt x="3571" y="373380"/>
                </a:lnTo>
                <a:lnTo>
                  <a:pt x="30495" y="436880"/>
                </a:lnTo>
                <a:lnTo>
                  <a:pt x="53990" y="452120"/>
                </a:lnTo>
                <a:lnTo>
                  <a:pt x="57292" y="452120"/>
                </a:lnTo>
                <a:lnTo>
                  <a:pt x="60721" y="450850"/>
                </a:lnTo>
                <a:lnTo>
                  <a:pt x="85225" y="440690"/>
                </a:lnTo>
                <a:lnTo>
                  <a:pt x="48529" y="440690"/>
                </a:lnTo>
                <a:lnTo>
                  <a:pt x="43322" y="436880"/>
                </a:lnTo>
                <a:lnTo>
                  <a:pt x="41036" y="431800"/>
                </a:lnTo>
                <a:lnTo>
                  <a:pt x="14366" y="369570"/>
                </a:lnTo>
                <a:lnTo>
                  <a:pt x="11445" y="361950"/>
                </a:lnTo>
                <a:lnTo>
                  <a:pt x="14366" y="353060"/>
                </a:lnTo>
                <a:lnTo>
                  <a:pt x="21859" y="350520"/>
                </a:lnTo>
                <a:lnTo>
                  <a:pt x="78882" y="326390"/>
                </a:lnTo>
                <a:lnTo>
                  <a:pt x="77993" y="321310"/>
                </a:lnTo>
                <a:lnTo>
                  <a:pt x="76219" y="306070"/>
                </a:lnTo>
                <a:lnTo>
                  <a:pt x="75517" y="290830"/>
                </a:lnTo>
                <a:lnTo>
                  <a:pt x="75957" y="275590"/>
                </a:lnTo>
                <a:lnTo>
                  <a:pt x="77612" y="260350"/>
                </a:lnTo>
                <a:lnTo>
                  <a:pt x="77993" y="255270"/>
                </a:lnTo>
                <a:lnTo>
                  <a:pt x="20589" y="232410"/>
                </a:lnTo>
                <a:lnTo>
                  <a:pt x="13604" y="228600"/>
                </a:lnTo>
                <a:lnTo>
                  <a:pt x="10048" y="220980"/>
                </a:lnTo>
                <a:lnTo>
                  <a:pt x="12715" y="214630"/>
                </a:lnTo>
                <a:lnTo>
                  <a:pt x="38369" y="151130"/>
                </a:lnTo>
                <a:lnTo>
                  <a:pt x="40655" y="144780"/>
                </a:lnTo>
                <a:lnTo>
                  <a:pt x="45735" y="142240"/>
                </a:lnTo>
                <a:lnTo>
                  <a:pt x="85300" y="142240"/>
                </a:lnTo>
                <a:lnTo>
                  <a:pt x="57800" y="130810"/>
                </a:lnTo>
                <a:close/>
              </a:path>
              <a:path w="580389" h="577850">
                <a:moveTo>
                  <a:pt x="290845" y="127000"/>
                </a:moveTo>
                <a:lnTo>
                  <a:pt x="274980" y="127000"/>
                </a:lnTo>
                <a:lnTo>
                  <a:pt x="258889" y="129540"/>
                </a:lnTo>
                <a:lnTo>
                  <a:pt x="185687" y="165100"/>
                </a:lnTo>
                <a:lnTo>
                  <a:pt x="154622" y="200660"/>
                </a:lnTo>
                <a:lnTo>
                  <a:pt x="134963" y="242570"/>
                </a:lnTo>
                <a:lnTo>
                  <a:pt x="128412" y="290830"/>
                </a:lnTo>
                <a:lnTo>
                  <a:pt x="135909" y="337820"/>
                </a:lnTo>
                <a:lnTo>
                  <a:pt x="156479" y="379730"/>
                </a:lnTo>
                <a:lnTo>
                  <a:pt x="188384" y="414020"/>
                </a:lnTo>
                <a:lnTo>
                  <a:pt x="229885" y="438150"/>
                </a:lnTo>
                <a:lnTo>
                  <a:pt x="274873" y="449580"/>
                </a:lnTo>
                <a:lnTo>
                  <a:pt x="289956" y="450850"/>
                </a:lnTo>
                <a:lnTo>
                  <a:pt x="336932" y="443230"/>
                </a:lnTo>
                <a:lnTo>
                  <a:pt x="347608" y="438150"/>
                </a:lnTo>
                <a:lnTo>
                  <a:pt x="290972" y="438150"/>
                </a:lnTo>
                <a:lnTo>
                  <a:pt x="247159" y="431800"/>
                </a:lnTo>
                <a:lnTo>
                  <a:pt x="207930" y="414020"/>
                </a:lnTo>
                <a:lnTo>
                  <a:pt x="175583" y="384810"/>
                </a:lnTo>
                <a:lnTo>
                  <a:pt x="152415" y="347980"/>
                </a:lnTo>
                <a:lnTo>
                  <a:pt x="140672" y="303530"/>
                </a:lnTo>
                <a:lnTo>
                  <a:pt x="142426" y="260350"/>
                </a:lnTo>
                <a:lnTo>
                  <a:pt x="155844" y="222250"/>
                </a:lnTo>
                <a:lnTo>
                  <a:pt x="179091" y="187960"/>
                </a:lnTo>
                <a:lnTo>
                  <a:pt x="210330" y="161290"/>
                </a:lnTo>
                <a:lnTo>
                  <a:pt x="247728" y="144780"/>
                </a:lnTo>
                <a:lnTo>
                  <a:pt x="289448" y="138430"/>
                </a:lnTo>
                <a:lnTo>
                  <a:pt x="346701" y="138430"/>
                </a:lnTo>
                <a:lnTo>
                  <a:pt x="335274" y="133350"/>
                </a:lnTo>
                <a:lnTo>
                  <a:pt x="290845" y="127000"/>
                </a:lnTo>
                <a:close/>
              </a:path>
              <a:path w="580389" h="577850">
                <a:moveTo>
                  <a:pt x="501390" y="425450"/>
                </a:moveTo>
                <a:lnTo>
                  <a:pt x="470169" y="425450"/>
                </a:lnTo>
                <a:lnTo>
                  <a:pt x="521985" y="447040"/>
                </a:lnTo>
                <a:lnTo>
                  <a:pt x="528335" y="447040"/>
                </a:lnTo>
                <a:lnTo>
                  <a:pt x="535874" y="445770"/>
                </a:lnTo>
                <a:lnTo>
                  <a:pt x="542734" y="443230"/>
                </a:lnTo>
                <a:lnTo>
                  <a:pt x="548427" y="438150"/>
                </a:lnTo>
                <a:lnTo>
                  <a:pt x="549773" y="435610"/>
                </a:lnTo>
                <a:lnTo>
                  <a:pt x="525414" y="435610"/>
                </a:lnTo>
                <a:lnTo>
                  <a:pt x="523763" y="434340"/>
                </a:lnTo>
                <a:lnTo>
                  <a:pt x="501390" y="425450"/>
                </a:lnTo>
                <a:close/>
              </a:path>
              <a:path w="580389" h="577850">
                <a:moveTo>
                  <a:pt x="116728" y="415290"/>
                </a:moveTo>
                <a:lnTo>
                  <a:pt x="59324" y="439420"/>
                </a:lnTo>
                <a:lnTo>
                  <a:pt x="57546" y="439420"/>
                </a:lnTo>
                <a:lnTo>
                  <a:pt x="55768" y="440690"/>
                </a:lnTo>
                <a:lnTo>
                  <a:pt x="85225" y="440690"/>
                </a:lnTo>
                <a:lnTo>
                  <a:pt x="112791" y="429260"/>
                </a:lnTo>
                <a:lnTo>
                  <a:pt x="128139" y="429260"/>
                </a:lnTo>
                <a:lnTo>
                  <a:pt x="119395" y="419100"/>
                </a:lnTo>
                <a:lnTo>
                  <a:pt x="116728" y="415290"/>
                </a:lnTo>
                <a:close/>
              </a:path>
              <a:path w="580389" h="577850">
                <a:moveTo>
                  <a:pt x="346701" y="138430"/>
                </a:moveTo>
                <a:lnTo>
                  <a:pt x="289448" y="138430"/>
                </a:lnTo>
                <a:lnTo>
                  <a:pt x="317531" y="140970"/>
                </a:lnTo>
                <a:lnTo>
                  <a:pt x="331793" y="144780"/>
                </a:lnTo>
                <a:lnTo>
                  <a:pt x="387346" y="173990"/>
                </a:lnTo>
                <a:lnTo>
                  <a:pt x="417696" y="209550"/>
                </a:lnTo>
                <a:lnTo>
                  <a:pt x="435775" y="251460"/>
                </a:lnTo>
                <a:lnTo>
                  <a:pt x="440217" y="297180"/>
                </a:lnTo>
                <a:lnTo>
                  <a:pt x="429656" y="344170"/>
                </a:lnTo>
                <a:lnTo>
                  <a:pt x="407148" y="382270"/>
                </a:lnTo>
                <a:lnTo>
                  <a:pt x="375126" y="412750"/>
                </a:lnTo>
                <a:lnTo>
                  <a:pt x="335984" y="431800"/>
                </a:lnTo>
                <a:lnTo>
                  <a:pt x="292115" y="438150"/>
                </a:lnTo>
                <a:lnTo>
                  <a:pt x="347608" y="438150"/>
                </a:lnTo>
                <a:lnTo>
                  <a:pt x="379634" y="422910"/>
                </a:lnTo>
                <a:lnTo>
                  <a:pt x="415026" y="391160"/>
                </a:lnTo>
                <a:lnTo>
                  <a:pt x="440070" y="349250"/>
                </a:lnTo>
                <a:lnTo>
                  <a:pt x="451672" y="300990"/>
                </a:lnTo>
                <a:lnTo>
                  <a:pt x="449031" y="255270"/>
                </a:lnTo>
                <a:lnTo>
                  <a:pt x="434109" y="214630"/>
                </a:lnTo>
                <a:lnTo>
                  <a:pt x="408868" y="179070"/>
                </a:lnTo>
                <a:lnTo>
                  <a:pt x="375269" y="151130"/>
                </a:lnTo>
                <a:lnTo>
                  <a:pt x="346701" y="138430"/>
                </a:lnTo>
                <a:close/>
              </a:path>
              <a:path w="580389" h="577850">
                <a:moveTo>
                  <a:pt x="547314" y="137160"/>
                </a:moveTo>
                <a:lnTo>
                  <a:pt x="531383" y="137160"/>
                </a:lnTo>
                <a:lnTo>
                  <a:pt x="536590" y="139700"/>
                </a:lnTo>
                <a:lnTo>
                  <a:pt x="538876" y="144780"/>
                </a:lnTo>
                <a:lnTo>
                  <a:pt x="565927" y="208280"/>
                </a:lnTo>
                <a:lnTo>
                  <a:pt x="568975" y="215900"/>
                </a:lnTo>
                <a:lnTo>
                  <a:pt x="565546" y="223520"/>
                </a:lnTo>
                <a:lnTo>
                  <a:pt x="558561" y="227330"/>
                </a:lnTo>
                <a:lnTo>
                  <a:pt x="501538" y="251460"/>
                </a:lnTo>
                <a:lnTo>
                  <a:pt x="501919" y="255270"/>
                </a:lnTo>
                <a:lnTo>
                  <a:pt x="503862" y="270510"/>
                </a:lnTo>
                <a:lnTo>
                  <a:pt x="504545" y="285750"/>
                </a:lnTo>
                <a:lnTo>
                  <a:pt x="504507" y="290830"/>
                </a:lnTo>
                <a:lnTo>
                  <a:pt x="504223" y="302260"/>
                </a:lnTo>
                <a:lnTo>
                  <a:pt x="502808" y="317500"/>
                </a:lnTo>
                <a:lnTo>
                  <a:pt x="502300" y="321310"/>
                </a:lnTo>
                <a:lnTo>
                  <a:pt x="559831" y="345440"/>
                </a:lnTo>
                <a:lnTo>
                  <a:pt x="566816" y="347980"/>
                </a:lnTo>
                <a:lnTo>
                  <a:pt x="570245" y="355600"/>
                </a:lnTo>
                <a:lnTo>
                  <a:pt x="541924" y="426720"/>
                </a:lnTo>
                <a:lnTo>
                  <a:pt x="539638" y="431800"/>
                </a:lnTo>
                <a:lnTo>
                  <a:pt x="534431" y="435610"/>
                </a:lnTo>
                <a:lnTo>
                  <a:pt x="549773" y="435610"/>
                </a:lnTo>
                <a:lnTo>
                  <a:pt x="552465" y="430530"/>
                </a:lnTo>
                <a:lnTo>
                  <a:pt x="578119" y="367030"/>
                </a:lnTo>
                <a:lnTo>
                  <a:pt x="579913" y="358140"/>
                </a:lnTo>
                <a:lnTo>
                  <a:pt x="577802" y="347980"/>
                </a:lnTo>
                <a:lnTo>
                  <a:pt x="572261" y="340360"/>
                </a:lnTo>
                <a:lnTo>
                  <a:pt x="563768" y="334010"/>
                </a:lnTo>
                <a:lnTo>
                  <a:pt x="514492" y="314960"/>
                </a:lnTo>
                <a:lnTo>
                  <a:pt x="515772" y="299720"/>
                </a:lnTo>
                <a:lnTo>
                  <a:pt x="516159" y="285750"/>
                </a:lnTo>
                <a:lnTo>
                  <a:pt x="515618" y="271780"/>
                </a:lnTo>
                <a:lnTo>
                  <a:pt x="514111" y="257810"/>
                </a:lnTo>
                <a:lnTo>
                  <a:pt x="563260" y="237490"/>
                </a:lnTo>
                <a:lnTo>
                  <a:pt x="571474" y="231140"/>
                </a:lnTo>
                <a:lnTo>
                  <a:pt x="576770" y="223520"/>
                </a:lnTo>
                <a:lnTo>
                  <a:pt x="578709" y="213360"/>
                </a:lnTo>
                <a:lnTo>
                  <a:pt x="576849" y="204470"/>
                </a:lnTo>
                <a:lnTo>
                  <a:pt x="549798" y="140970"/>
                </a:lnTo>
                <a:lnTo>
                  <a:pt x="547314" y="137160"/>
                </a:lnTo>
                <a:close/>
              </a:path>
              <a:path w="580389" h="577850">
                <a:moveTo>
                  <a:pt x="85300" y="142240"/>
                </a:moveTo>
                <a:lnTo>
                  <a:pt x="54879" y="142240"/>
                </a:lnTo>
                <a:lnTo>
                  <a:pt x="56657" y="143510"/>
                </a:lnTo>
                <a:lnTo>
                  <a:pt x="114061" y="166370"/>
                </a:lnTo>
                <a:lnTo>
                  <a:pt x="116728" y="162560"/>
                </a:lnTo>
                <a:lnTo>
                  <a:pt x="124417" y="152400"/>
                </a:lnTo>
                <a:lnTo>
                  <a:pt x="109743" y="152400"/>
                </a:lnTo>
                <a:lnTo>
                  <a:pt x="85300" y="142240"/>
                </a:lnTo>
                <a:close/>
              </a:path>
              <a:path w="580389" h="577850">
                <a:moveTo>
                  <a:pt x="390970" y="10160"/>
                </a:moveTo>
                <a:lnTo>
                  <a:pt x="360949" y="10160"/>
                </a:lnTo>
                <a:lnTo>
                  <a:pt x="362727" y="11430"/>
                </a:lnTo>
                <a:lnTo>
                  <a:pt x="364378" y="11430"/>
                </a:lnTo>
                <a:lnTo>
                  <a:pt x="428386" y="36830"/>
                </a:lnTo>
                <a:lnTo>
                  <a:pt x="435371" y="39370"/>
                </a:lnTo>
                <a:lnTo>
                  <a:pt x="438800" y="48260"/>
                </a:lnTo>
                <a:lnTo>
                  <a:pt x="435752" y="54610"/>
                </a:lnTo>
                <a:lnTo>
                  <a:pt x="412765" y="111760"/>
                </a:lnTo>
                <a:lnTo>
                  <a:pt x="416575" y="115570"/>
                </a:lnTo>
                <a:lnTo>
                  <a:pt x="428753" y="124460"/>
                </a:lnTo>
                <a:lnTo>
                  <a:pt x="440277" y="135890"/>
                </a:lnTo>
                <a:lnTo>
                  <a:pt x="451062" y="146050"/>
                </a:lnTo>
                <a:lnTo>
                  <a:pt x="461025" y="158750"/>
                </a:lnTo>
                <a:lnTo>
                  <a:pt x="463565" y="162560"/>
                </a:lnTo>
                <a:lnTo>
                  <a:pt x="495906" y="148590"/>
                </a:lnTo>
                <a:lnTo>
                  <a:pt x="467121" y="148590"/>
                </a:lnTo>
                <a:lnTo>
                  <a:pt x="457960" y="137160"/>
                </a:lnTo>
                <a:lnTo>
                  <a:pt x="448214" y="127000"/>
                </a:lnTo>
                <a:lnTo>
                  <a:pt x="437921" y="118110"/>
                </a:lnTo>
                <a:lnTo>
                  <a:pt x="427116" y="109220"/>
                </a:lnTo>
                <a:lnTo>
                  <a:pt x="446674" y="59690"/>
                </a:lnTo>
                <a:lnTo>
                  <a:pt x="448450" y="49530"/>
                </a:lnTo>
                <a:lnTo>
                  <a:pt x="446309" y="40640"/>
                </a:lnTo>
                <a:lnTo>
                  <a:pt x="440763" y="31750"/>
                </a:lnTo>
                <a:lnTo>
                  <a:pt x="432323" y="26670"/>
                </a:lnTo>
                <a:lnTo>
                  <a:pt x="390970" y="10160"/>
                </a:lnTo>
                <a:close/>
              </a:path>
              <a:path w="580389" h="577850">
                <a:moveTo>
                  <a:pt x="215153" y="0"/>
                </a:moveTo>
                <a:lnTo>
                  <a:pt x="211851" y="0"/>
                </a:lnTo>
                <a:lnTo>
                  <a:pt x="208422" y="1270"/>
                </a:lnTo>
                <a:lnTo>
                  <a:pt x="142001" y="29210"/>
                </a:lnTo>
                <a:lnTo>
                  <a:pt x="133627" y="35560"/>
                </a:lnTo>
                <a:lnTo>
                  <a:pt x="128349" y="43180"/>
                </a:lnTo>
                <a:lnTo>
                  <a:pt x="126499" y="53340"/>
                </a:lnTo>
                <a:lnTo>
                  <a:pt x="128412" y="63500"/>
                </a:lnTo>
                <a:lnTo>
                  <a:pt x="149367" y="111760"/>
                </a:lnTo>
                <a:lnTo>
                  <a:pt x="138551" y="120650"/>
                </a:lnTo>
                <a:lnTo>
                  <a:pt x="128269" y="130810"/>
                </a:lnTo>
                <a:lnTo>
                  <a:pt x="118631" y="140970"/>
                </a:lnTo>
                <a:lnTo>
                  <a:pt x="109743" y="152400"/>
                </a:lnTo>
                <a:lnTo>
                  <a:pt x="124417" y="152400"/>
                </a:lnTo>
                <a:lnTo>
                  <a:pt x="126339" y="149860"/>
                </a:lnTo>
                <a:lnTo>
                  <a:pt x="136842" y="138430"/>
                </a:lnTo>
                <a:lnTo>
                  <a:pt x="148179" y="128270"/>
                </a:lnTo>
                <a:lnTo>
                  <a:pt x="160289" y="118110"/>
                </a:lnTo>
                <a:lnTo>
                  <a:pt x="163718" y="115570"/>
                </a:lnTo>
                <a:lnTo>
                  <a:pt x="139334" y="58420"/>
                </a:lnTo>
                <a:lnTo>
                  <a:pt x="136286" y="50800"/>
                </a:lnTo>
                <a:lnTo>
                  <a:pt x="139842" y="43180"/>
                </a:lnTo>
                <a:lnTo>
                  <a:pt x="146700" y="39370"/>
                </a:lnTo>
                <a:lnTo>
                  <a:pt x="209438" y="12700"/>
                </a:lnTo>
                <a:lnTo>
                  <a:pt x="236599" y="12700"/>
                </a:lnTo>
                <a:lnTo>
                  <a:pt x="234549" y="8890"/>
                </a:lnTo>
                <a:lnTo>
                  <a:pt x="228996" y="5080"/>
                </a:lnTo>
                <a:lnTo>
                  <a:pt x="222396" y="1270"/>
                </a:lnTo>
                <a:lnTo>
                  <a:pt x="215153" y="0"/>
                </a:lnTo>
                <a:close/>
              </a:path>
              <a:path w="580389" h="577850">
                <a:moveTo>
                  <a:pt x="525922" y="125730"/>
                </a:moveTo>
                <a:lnTo>
                  <a:pt x="519445" y="125730"/>
                </a:lnTo>
                <a:lnTo>
                  <a:pt x="516270" y="127000"/>
                </a:lnTo>
                <a:lnTo>
                  <a:pt x="467121" y="148590"/>
                </a:lnTo>
                <a:lnTo>
                  <a:pt x="495906" y="148590"/>
                </a:lnTo>
                <a:lnTo>
                  <a:pt x="522366" y="137160"/>
                </a:lnTo>
                <a:lnTo>
                  <a:pt x="547314" y="137160"/>
                </a:lnTo>
                <a:lnTo>
                  <a:pt x="545657" y="134620"/>
                </a:lnTo>
                <a:lnTo>
                  <a:pt x="540003" y="129540"/>
                </a:lnTo>
                <a:lnTo>
                  <a:pt x="533278" y="127000"/>
                </a:lnTo>
                <a:lnTo>
                  <a:pt x="525922" y="125730"/>
                </a:lnTo>
                <a:close/>
              </a:path>
              <a:path w="580389" h="577850">
                <a:moveTo>
                  <a:pt x="236599" y="12700"/>
                </a:moveTo>
                <a:lnTo>
                  <a:pt x="220106" y="12700"/>
                </a:lnTo>
                <a:lnTo>
                  <a:pt x="225440" y="15240"/>
                </a:lnTo>
                <a:lnTo>
                  <a:pt x="227726" y="20320"/>
                </a:lnTo>
                <a:lnTo>
                  <a:pt x="252110" y="77470"/>
                </a:lnTo>
                <a:lnTo>
                  <a:pt x="256428" y="77470"/>
                </a:lnTo>
                <a:lnTo>
                  <a:pt x="273192" y="74930"/>
                </a:lnTo>
                <a:lnTo>
                  <a:pt x="281574" y="74930"/>
                </a:lnTo>
                <a:lnTo>
                  <a:pt x="289956" y="73660"/>
                </a:lnTo>
                <a:lnTo>
                  <a:pt x="324004" y="73660"/>
                </a:lnTo>
                <a:lnTo>
                  <a:pt x="327599" y="64770"/>
                </a:lnTo>
                <a:lnTo>
                  <a:pt x="259476" y="64770"/>
                </a:lnTo>
                <a:lnTo>
                  <a:pt x="238648" y="16510"/>
                </a:lnTo>
                <a:lnTo>
                  <a:pt x="236599" y="12700"/>
                </a:lnTo>
                <a:close/>
              </a:path>
              <a:path w="580389" h="577850">
                <a:moveTo>
                  <a:pt x="324004" y="73660"/>
                </a:moveTo>
                <a:lnTo>
                  <a:pt x="297191" y="73660"/>
                </a:lnTo>
                <a:lnTo>
                  <a:pt x="304403" y="74930"/>
                </a:lnTo>
                <a:lnTo>
                  <a:pt x="311566" y="74930"/>
                </a:lnTo>
                <a:lnTo>
                  <a:pt x="318658" y="76200"/>
                </a:lnTo>
                <a:lnTo>
                  <a:pt x="322976" y="76200"/>
                </a:lnTo>
                <a:lnTo>
                  <a:pt x="324004" y="73660"/>
                </a:lnTo>
                <a:close/>
              </a:path>
              <a:path w="580389" h="577850">
                <a:moveTo>
                  <a:pt x="309264" y="63500"/>
                </a:moveTo>
                <a:lnTo>
                  <a:pt x="266813" y="63500"/>
                </a:lnTo>
                <a:lnTo>
                  <a:pt x="259476" y="64770"/>
                </a:lnTo>
                <a:lnTo>
                  <a:pt x="316118" y="64770"/>
                </a:lnTo>
                <a:lnTo>
                  <a:pt x="309264" y="63500"/>
                </a:lnTo>
                <a:close/>
              </a:path>
              <a:path w="580389" h="577850">
                <a:moveTo>
                  <a:pt x="365521" y="0"/>
                </a:moveTo>
                <a:lnTo>
                  <a:pt x="351821" y="0"/>
                </a:lnTo>
                <a:lnTo>
                  <a:pt x="345138" y="3810"/>
                </a:lnTo>
                <a:lnTo>
                  <a:pt x="339597" y="8890"/>
                </a:lnTo>
                <a:lnTo>
                  <a:pt x="335676" y="15240"/>
                </a:lnTo>
                <a:lnTo>
                  <a:pt x="316118" y="64770"/>
                </a:lnTo>
                <a:lnTo>
                  <a:pt x="327599" y="64770"/>
                </a:lnTo>
                <a:lnTo>
                  <a:pt x="346090" y="19050"/>
                </a:lnTo>
                <a:lnTo>
                  <a:pt x="348376" y="13970"/>
                </a:lnTo>
                <a:lnTo>
                  <a:pt x="353710" y="10160"/>
                </a:lnTo>
                <a:lnTo>
                  <a:pt x="390970" y="10160"/>
                </a:lnTo>
                <a:lnTo>
                  <a:pt x="365521" y="0"/>
                </a:lnTo>
                <a:close/>
              </a:path>
              <a:path w="580389" h="577850">
                <a:moveTo>
                  <a:pt x="295652" y="62230"/>
                </a:moveTo>
                <a:lnTo>
                  <a:pt x="281533" y="62230"/>
                </a:lnTo>
                <a:lnTo>
                  <a:pt x="274161" y="63500"/>
                </a:lnTo>
                <a:lnTo>
                  <a:pt x="302434" y="63500"/>
                </a:lnTo>
                <a:lnTo>
                  <a:pt x="295652" y="62230"/>
                </a:lnTo>
                <a:close/>
              </a:path>
            </a:pathLst>
          </a:custGeom>
          <a:solidFill>
            <a:srgbClr val="EFEFE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1791287" y="1895855"/>
            <a:ext cx="276225" cy="294640"/>
            <a:chOff x="1791287" y="1895855"/>
            <a:chExt cx="276225" cy="294640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39467" y="1972055"/>
              <a:ext cx="198119" cy="14325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791287" y="1895855"/>
              <a:ext cx="276225" cy="294640"/>
            </a:xfrm>
            <a:custGeom>
              <a:avLst/>
              <a:gdLst/>
              <a:ahLst/>
              <a:cxnLst/>
              <a:rect l="l" t="t" r="r" b="b"/>
              <a:pathLst>
                <a:path w="276225" h="294639">
                  <a:moveTo>
                    <a:pt x="117903" y="0"/>
                  </a:moveTo>
                  <a:lnTo>
                    <a:pt x="80559" y="22359"/>
                  </a:lnTo>
                  <a:lnTo>
                    <a:pt x="49990" y="53546"/>
                  </a:lnTo>
                  <a:lnTo>
                    <a:pt x="25187" y="89652"/>
                  </a:lnTo>
                  <a:lnTo>
                    <a:pt x="7667" y="130175"/>
                  </a:lnTo>
                  <a:lnTo>
                    <a:pt x="6651" y="134619"/>
                  </a:lnTo>
                  <a:lnTo>
                    <a:pt x="5000" y="139064"/>
                  </a:lnTo>
                  <a:lnTo>
                    <a:pt x="2714" y="148970"/>
                  </a:lnTo>
                  <a:lnTo>
                    <a:pt x="2206" y="153416"/>
                  </a:lnTo>
                  <a:lnTo>
                    <a:pt x="1063" y="158369"/>
                  </a:lnTo>
                  <a:lnTo>
                    <a:pt x="394" y="165881"/>
                  </a:lnTo>
                  <a:lnTo>
                    <a:pt x="0" y="173418"/>
                  </a:lnTo>
                  <a:lnTo>
                    <a:pt x="9" y="181050"/>
                  </a:lnTo>
                  <a:lnTo>
                    <a:pt x="11830" y="224835"/>
                  </a:lnTo>
                  <a:lnTo>
                    <a:pt x="46577" y="264477"/>
                  </a:lnTo>
                  <a:lnTo>
                    <a:pt x="86105" y="286099"/>
                  </a:lnTo>
                  <a:lnTo>
                    <a:pt x="130603" y="294131"/>
                  </a:lnTo>
                  <a:lnTo>
                    <a:pt x="145825" y="293219"/>
                  </a:lnTo>
                  <a:lnTo>
                    <a:pt x="189277" y="280288"/>
                  </a:lnTo>
                  <a:lnTo>
                    <a:pt x="226335" y="254500"/>
                  </a:lnTo>
                  <a:lnTo>
                    <a:pt x="254349" y="219424"/>
                  </a:lnTo>
                  <a:lnTo>
                    <a:pt x="271144" y="177696"/>
                  </a:lnTo>
                  <a:lnTo>
                    <a:pt x="276145" y="133476"/>
                  </a:lnTo>
                  <a:lnTo>
                    <a:pt x="275768" y="118254"/>
                  </a:lnTo>
                  <a:lnTo>
                    <a:pt x="264588" y="74802"/>
                  </a:lnTo>
                  <a:lnTo>
                    <a:pt x="238478" y="38244"/>
                  </a:lnTo>
                  <a:lnTo>
                    <a:pt x="210867" y="21589"/>
                  </a:lnTo>
                  <a:lnTo>
                    <a:pt x="208708" y="19938"/>
                  </a:lnTo>
                  <a:lnTo>
                    <a:pt x="191055" y="16001"/>
                  </a:lnTo>
                  <a:lnTo>
                    <a:pt x="183435" y="15367"/>
                  </a:lnTo>
                  <a:lnTo>
                    <a:pt x="169338" y="15493"/>
                  </a:lnTo>
                  <a:lnTo>
                    <a:pt x="126136" y="24066"/>
                  </a:lnTo>
                  <a:lnTo>
                    <a:pt x="87280" y="43894"/>
                  </a:lnTo>
                  <a:lnTo>
                    <a:pt x="66341" y="64262"/>
                  </a:lnTo>
                  <a:lnTo>
                    <a:pt x="76854" y="54508"/>
                  </a:lnTo>
                  <a:lnTo>
                    <a:pt x="88344" y="46053"/>
                  </a:lnTo>
                  <a:lnTo>
                    <a:pt x="127404" y="28779"/>
                  </a:lnTo>
                  <a:lnTo>
                    <a:pt x="169338" y="22225"/>
                  </a:lnTo>
                  <a:lnTo>
                    <a:pt x="176093" y="22419"/>
                  </a:lnTo>
                  <a:lnTo>
                    <a:pt x="205406" y="28320"/>
                  </a:lnTo>
                  <a:lnTo>
                    <a:pt x="207565" y="28829"/>
                  </a:lnTo>
                  <a:lnTo>
                    <a:pt x="215820" y="33274"/>
                  </a:lnTo>
                  <a:lnTo>
                    <a:pt x="217471" y="34417"/>
                  </a:lnTo>
                  <a:lnTo>
                    <a:pt x="219757" y="35432"/>
                  </a:lnTo>
                  <a:lnTo>
                    <a:pt x="221408" y="37083"/>
                  </a:lnTo>
                  <a:lnTo>
                    <a:pt x="231981" y="45493"/>
                  </a:lnTo>
                  <a:lnTo>
                    <a:pt x="241125" y="55499"/>
                  </a:lnTo>
                  <a:lnTo>
                    <a:pt x="259177" y="92311"/>
                  </a:lnTo>
                  <a:lnTo>
                    <a:pt x="264588" y="133476"/>
                  </a:lnTo>
                  <a:lnTo>
                    <a:pt x="263663" y="147175"/>
                  </a:lnTo>
                  <a:lnTo>
                    <a:pt x="254555" y="187198"/>
                  </a:lnTo>
                  <a:lnTo>
                    <a:pt x="226583" y="234251"/>
                  </a:lnTo>
                  <a:lnTo>
                    <a:pt x="183181" y="267588"/>
                  </a:lnTo>
                  <a:lnTo>
                    <a:pt x="144212" y="279251"/>
                  </a:lnTo>
                  <a:lnTo>
                    <a:pt x="130603" y="280288"/>
                  </a:lnTo>
                  <a:lnTo>
                    <a:pt x="117012" y="279473"/>
                  </a:lnTo>
                  <a:lnTo>
                    <a:pt x="78025" y="268096"/>
                  </a:lnTo>
                  <a:lnTo>
                    <a:pt x="43967" y="245308"/>
                  </a:lnTo>
                  <a:lnTo>
                    <a:pt x="19351" y="212725"/>
                  </a:lnTo>
                  <a:lnTo>
                    <a:pt x="10566" y="173196"/>
                  </a:lnTo>
                  <a:lnTo>
                    <a:pt x="11429" y="159384"/>
                  </a:lnTo>
                  <a:lnTo>
                    <a:pt x="21316" y="118752"/>
                  </a:lnTo>
                  <a:lnTo>
                    <a:pt x="38782" y="80391"/>
                  </a:lnTo>
                  <a:lnTo>
                    <a:pt x="72056" y="34147"/>
                  </a:lnTo>
                  <a:lnTo>
                    <a:pt x="93360" y="15114"/>
                  </a:lnTo>
                  <a:lnTo>
                    <a:pt x="117903" y="0"/>
                  </a:lnTo>
                  <a:close/>
                </a:path>
              </a:pathLst>
            </a:custGeom>
            <a:solidFill>
              <a:srgbClr val="1818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37972" y="2240279"/>
            <a:ext cx="2570476" cy="2366695"/>
          </a:xfrm>
          <a:prstGeom prst="rect">
            <a:avLst/>
          </a:prstGeom>
        </p:spPr>
      </p:pic>
      <p:sp>
        <p:nvSpPr>
          <p:cNvPr id="12" name="object 12"/>
          <p:cNvSpPr/>
          <p:nvPr/>
        </p:nvSpPr>
        <p:spPr>
          <a:xfrm>
            <a:off x="3681221" y="3252978"/>
            <a:ext cx="4740910" cy="0"/>
          </a:xfrm>
          <a:custGeom>
            <a:avLst/>
            <a:gdLst/>
            <a:ahLst/>
            <a:cxnLst/>
            <a:rect l="l" t="t" r="r" b="b"/>
            <a:pathLst>
              <a:path w="4740909">
                <a:moveTo>
                  <a:pt x="0" y="0"/>
                </a:moveTo>
                <a:lnTo>
                  <a:pt x="4740656" y="0"/>
                </a:lnTo>
              </a:path>
            </a:pathLst>
          </a:custGeom>
          <a:ln w="19050">
            <a:solidFill>
              <a:srgbClr val="1818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681221" y="3348990"/>
            <a:ext cx="4747895" cy="0"/>
          </a:xfrm>
          <a:custGeom>
            <a:avLst/>
            <a:gdLst/>
            <a:ahLst/>
            <a:cxnLst/>
            <a:rect l="l" t="t" r="r" b="b"/>
            <a:pathLst>
              <a:path w="4747895">
                <a:moveTo>
                  <a:pt x="0" y="0"/>
                </a:moveTo>
                <a:lnTo>
                  <a:pt x="4747768" y="0"/>
                </a:lnTo>
              </a:path>
            </a:pathLst>
          </a:custGeom>
          <a:ln w="19050">
            <a:solidFill>
              <a:srgbClr val="E9A1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14755" y="2511551"/>
            <a:ext cx="7714615" cy="2632075"/>
            <a:chOff x="714755" y="2511551"/>
            <a:chExt cx="7714615" cy="2632075"/>
          </a:xfrm>
        </p:grpSpPr>
        <p:sp>
          <p:nvSpPr>
            <p:cNvPr id="3" name="object 3"/>
            <p:cNvSpPr/>
            <p:nvPr/>
          </p:nvSpPr>
          <p:spPr>
            <a:xfrm>
              <a:off x="714755" y="2511551"/>
              <a:ext cx="7714615" cy="2632075"/>
            </a:xfrm>
            <a:custGeom>
              <a:avLst/>
              <a:gdLst/>
              <a:ahLst/>
              <a:cxnLst/>
              <a:rect l="l" t="t" r="r" b="b"/>
              <a:pathLst>
                <a:path w="7714615" h="2632075">
                  <a:moveTo>
                    <a:pt x="7714488" y="0"/>
                  </a:moveTo>
                  <a:lnTo>
                    <a:pt x="0" y="0"/>
                  </a:lnTo>
                  <a:lnTo>
                    <a:pt x="0" y="2631948"/>
                  </a:lnTo>
                  <a:lnTo>
                    <a:pt x="7714488" y="2631948"/>
                  </a:lnTo>
                  <a:lnTo>
                    <a:pt x="7714488" y="0"/>
                  </a:lnTo>
                  <a:close/>
                </a:path>
              </a:pathLst>
            </a:custGeom>
            <a:solidFill>
              <a:srgbClr val="E9A1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94276" y="2804159"/>
              <a:ext cx="3321939" cy="233933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194587" y="3994899"/>
              <a:ext cx="1962150" cy="1148715"/>
            </a:xfrm>
            <a:custGeom>
              <a:avLst/>
              <a:gdLst/>
              <a:ahLst/>
              <a:cxnLst/>
              <a:rect l="l" t="t" r="r" b="b"/>
              <a:pathLst>
                <a:path w="1962150" h="1148714">
                  <a:moveTo>
                    <a:pt x="1788134" y="0"/>
                  </a:moveTo>
                  <a:lnTo>
                    <a:pt x="0" y="270141"/>
                  </a:lnTo>
                  <a:lnTo>
                    <a:pt x="132722" y="1148599"/>
                  </a:lnTo>
                  <a:lnTo>
                    <a:pt x="1961692" y="1148599"/>
                  </a:lnTo>
                  <a:lnTo>
                    <a:pt x="1788134" y="0"/>
                  </a:lnTo>
                  <a:close/>
                </a:path>
              </a:pathLst>
            </a:custGeom>
            <a:solidFill>
              <a:srgbClr val="EFEF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94587" y="3994899"/>
              <a:ext cx="1819910" cy="480695"/>
            </a:xfrm>
            <a:custGeom>
              <a:avLst/>
              <a:gdLst/>
              <a:ahLst/>
              <a:cxnLst/>
              <a:rect l="l" t="t" r="r" b="b"/>
              <a:pathLst>
                <a:path w="1819910" h="480695">
                  <a:moveTo>
                    <a:pt x="1788134" y="0"/>
                  </a:moveTo>
                  <a:lnTo>
                    <a:pt x="0" y="270141"/>
                  </a:lnTo>
                  <a:lnTo>
                    <a:pt x="31711" y="480072"/>
                  </a:lnTo>
                  <a:lnTo>
                    <a:pt x="1819884" y="209931"/>
                  </a:lnTo>
                  <a:lnTo>
                    <a:pt x="1788134" y="0"/>
                  </a:lnTo>
                  <a:close/>
                </a:path>
              </a:pathLst>
            </a:custGeom>
            <a:solidFill>
              <a:srgbClr val="ED6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286256" y="3918318"/>
              <a:ext cx="1651635" cy="1035050"/>
            </a:xfrm>
            <a:custGeom>
              <a:avLst/>
              <a:gdLst/>
              <a:ahLst/>
              <a:cxnLst/>
              <a:rect l="l" t="t" r="r" b="b"/>
              <a:pathLst>
                <a:path w="1651635" h="1035050">
                  <a:moveTo>
                    <a:pt x="290957" y="1016508"/>
                  </a:moveTo>
                  <a:lnTo>
                    <a:pt x="272542" y="894918"/>
                  </a:lnTo>
                  <a:lnTo>
                    <a:pt x="151003" y="913295"/>
                  </a:lnTo>
                  <a:lnTo>
                    <a:pt x="169291" y="1034884"/>
                  </a:lnTo>
                  <a:lnTo>
                    <a:pt x="290957" y="1016508"/>
                  </a:lnTo>
                  <a:close/>
                </a:path>
                <a:path w="1651635" h="1035050">
                  <a:moveTo>
                    <a:pt x="1633156" y="119608"/>
                  </a:moveTo>
                  <a:lnTo>
                    <a:pt x="1606016" y="44742"/>
                  </a:lnTo>
                  <a:lnTo>
                    <a:pt x="1572717" y="15875"/>
                  </a:lnTo>
                  <a:lnTo>
                    <a:pt x="1532382" y="825"/>
                  </a:lnTo>
                  <a:lnTo>
                    <a:pt x="1489456" y="0"/>
                  </a:lnTo>
                  <a:lnTo>
                    <a:pt x="1462798" y="7112"/>
                  </a:lnTo>
                  <a:lnTo>
                    <a:pt x="1438059" y="20281"/>
                  </a:lnTo>
                  <a:lnTo>
                    <a:pt x="1416354" y="39636"/>
                  </a:lnTo>
                  <a:lnTo>
                    <a:pt x="1398778" y="65278"/>
                  </a:lnTo>
                  <a:lnTo>
                    <a:pt x="1374889" y="46316"/>
                  </a:lnTo>
                  <a:lnTo>
                    <a:pt x="1348397" y="34188"/>
                  </a:lnTo>
                  <a:lnTo>
                    <a:pt x="1320457" y="28727"/>
                  </a:lnTo>
                  <a:lnTo>
                    <a:pt x="1292225" y="29743"/>
                  </a:lnTo>
                  <a:lnTo>
                    <a:pt x="1265059" y="37096"/>
                  </a:lnTo>
                  <a:lnTo>
                    <a:pt x="1240002" y="50558"/>
                  </a:lnTo>
                  <a:lnTo>
                    <a:pt x="1218260" y="69977"/>
                  </a:lnTo>
                  <a:lnTo>
                    <a:pt x="1201039" y="95135"/>
                  </a:lnTo>
                  <a:lnTo>
                    <a:pt x="1177201" y="76174"/>
                  </a:lnTo>
                  <a:lnTo>
                    <a:pt x="1150721" y="64046"/>
                  </a:lnTo>
                  <a:lnTo>
                    <a:pt x="1122794" y="58597"/>
                  </a:lnTo>
                  <a:lnTo>
                    <a:pt x="1094613" y="59613"/>
                  </a:lnTo>
                  <a:lnTo>
                    <a:pt x="1067371" y="66967"/>
                  </a:lnTo>
                  <a:lnTo>
                    <a:pt x="1042289" y="80429"/>
                  </a:lnTo>
                  <a:lnTo>
                    <a:pt x="1020521" y="99834"/>
                  </a:lnTo>
                  <a:lnTo>
                    <a:pt x="1003300" y="125006"/>
                  </a:lnTo>
                  <a:lnTo>
                    <a:pt x="979462" y="106045"/>
                  </a:lnTo>
                  <a:lnTo>
                    <a:pt x="952982" y="93916"/>
                  </a:lnTo>
                  <a:lnTo>
                    <a:pt x="925055" y="88455"/>
                  </a:lnTo>
                  <a:lnTo>
                    <a:pt x="896874" y="89484"/>
                  </a:lnTo>
                  <a:lnTo>
                    <a:pt x="869632" y="96824"/>
                  </a:lnTo>
                  <a:lnTo>
                    <a:pt x="844562" y="110299"/>
                  </a:lnTo>
                  <a:lnTo>
                    <a:pt x="822845" y="129705"/>
                  </a:lnTo>
                  <a:lnTo>
                    <a:pt x="805688" y="154876"/>
                  </a:lnTo>
                  <a:lnTo>
                    <a:pt x="781786" y="135915"/>
                  </a:lnTo>
                  <a:lnTo>
                    <a:pt x="755269" y="123786"/>
                  </a:lnTo>
                  <a:lnTo>
                    <a:pt x="727316" y="118325"/>
                  </a:lnTo>
                  <a:lnTo>
                    <a:pt x="699135" y="119341"/>
                  </a:lnTo>
                  <a:lnTo>
                    <a:pt x="671918" y="126695"/>
                  </a:lnTo>
                  <a:lnTo>
                    <a:pt x="646874" y="140157"/>
                  </a:lnTo>
                  <a:lnTo>
                    <a:pt x="625157" y="159575"/>
                  </a:lnTo>
                  <a:lnTo>
                    <a:pt x="607949" y="184746"/>
                  </a:lnTo>
                  <a:lnTo>
                    <a:pt x="584060" y="165785"/>
                  </a:lnTo>
                  <a:lnTo>
                    <a:pt x="557568" y="153657"/>
                  </a:lnTo>
                  <a:lnTo>
                    <a:pt x="529628" y="148196"/>
                  </a:lnTo>
                  <a:lnTo>
                    <a:pt x="501396" y="149212"/>
                  </a:lnTo>
                  <a:lnTo>
                    <a:pt x="474230" y="156565"/>
                  </a:lnTo>
                  <a:lnTo>
                    <a:pt x="449173" y="170027"/>
                  </a:lnTo>
                  <a:lnTo>
                    <a:pt x="427431" y="189433"/>
                  </a:lnTo>
                  <a:lnTo>
                    <a:pt x="410210" y="214604"/>
                  </a:lnTo>
                  <a:lnTo>
                    <a:pt x="386372" y="195643"/>
                  </a:lnTo>
                  <a:lnTo>
                    <a:pt x="359892" y="183515"/>
                  </a:lnTo>
                  <a:lnTo>
                    <a:pt x="331965" y="178054"/>
                  </a:lnTo>
                  <a:lnTo>
                    <a:pt x="303784" y="179082"/>
                  </a:lnTo>
                  <a:lnTo>
                    <a:pt x="276542" y="186423"/>
                  </a:lnTo>
                  <a:lnTo>
                    <a:pt x="251472" y="199898"/>
                  </a:lnTo>
                  <a:lnTo>
                    <a:pt x="229755" y="219303"/>
                  </a:lnTo>
                  <a:lnTo>
                    <a:pt x="212598" y="244475"/>
                  </a:lnTo>
                  <a:lnTo>
                    <a:pt x="188214" y="225171"/>
                  </a:lnTo>
                  <a:lnTo>
                    <a:pt x="161734" y="213106"/>
                  </a:lnTo>
                  <a:lnTo>
                    <a:pt x="134188" y="207835"/>
                  </a:lnTo>
                  <a:lnTo>
                    <a:pt x="106680" y="208902"/>
                  </a:lnTo>
                  <a:lnTo>
                    <a:pt x="65900" y="222364"/>
                  </a:lnTo>
                  <a:lnTo>
                    <a:pt x="31813" y="248666"/>
                  </a:lnTo>
                  <a:lnTo>
                    <a:pt x="8483" y="286080"/>
                  </a:lnTo>
                  <a:lnTo>
                    <a:pt x="0" y="332867"/>
                  </a:lnTo>
                  <a:lnTo>
                    <a:pt x="49657" y="325374"/>
                  </a:lnTo>
                  <a:lnTo>
                    <a:pt x="56781" y="299212"/>
                  </a:lnTo>
                  <a:lnTo>
                    <a:pt x="71120" y="279133"/>
                  </a:lnTo>
                  <a:lnTo>
                    <a:pt x="90589" y="265442"/>
                  </a:lnTo>
                  <a:lnTo>
                    <a:pt x="113157" y="258445"/>
                  </a:lnTo>
                  <a:lnTo>
                    <a:pt x="136842" y="258457"/>
                  </a:lnTo>
                  <a:lnTo>
                    <a:pt x="179120" y="280733"/>
                  </a:lnTo>
                  <a:lnTo>
                    <a:pt x="197485" y="314871"/>
                  </a:lnTo>
                  <a:lnTo>
                    <a:pt x="199199" y="336308"/>
                  </a:lnTo>
                  <a:lnTo>
                    <a:pt x="198577" y="343801"/>
                  </a:lnTo>
                  <a:lnTo>
                    <a:pt x="197358" y="351002"/>
                  </a:lnTo>
                  <a:lnTo>
                    <a:pt x="248285" y="343293"/>
                  </a:lnTo>
                  <a:lnTo>
                    <a:pt x="248602" y="335953"/>
                  </a:lnTo>
                  <a:lnTo>
                    <a:pt x="248577" y="328587"/>
                  </a:lnTo>
                  <a:lnTo>
                    <a:pt x="248158" y="321144"/>
                  </a:lnTo>
                  <a:lnTo>
                    <a:pt x="246380" y="307479"/>
                  </a:lnTo>
                  <a:lnTo>
                    <a:pt x="243332" y="296125"/>
                  </a:lnTo>
                  <a:lnTo>
                    <a:pt x="246634" y="295605"/>
                  </a:lnTo>
                  <a:lnTo>
                    <a:pt x="253822" y="269227"/>
                  </a:lnTo>
                  <a:lnTo>
                    <a:pt x="268312" y="248958"/>
                  </a:lnTo>
                  <a:lnTo>
                    <a:pt x="287985" y="235140"/>
                  </a:lnTo>
                  <a:lnTo>
                    <a:pt x="310769" y="228079"/>
                  </a:lnTo>
                  <a:lnTo>
                    <a:pt x="334556" y="228117"/>
                  </a:lnTo>
                  <a:lnTo>
                    <a:pt x="376961" y="250634"/>
                  </a:lnTo>
                  <a:lnTo>
                    <a:pt x="396748" y="290995"/>
                  </a:lnTo>
                  <a:lnTo>
                    <a:pt x="397497" y="298678"/>
                  </a:lnTo>
                  <a:lnTo>
                    <a:pt x="397484" y="306349"/>
                  </a:lnTo>
                  <a:lnTo>
                    <a:pt x="396684" y="313880"/>
                  </a:lnTo>
                  <a:lnTo>
                    <a:pt x="395097" y="321132"/>
                  </a:lnTo>
                  <a:lnTo>
                    <a:pt x="446024" y="313436"/>
                  </a:lnTo>
                  <a:lnTo>
                    <a:pt x="446341" y="306095"/>
                  </a:lnTo>
                  <a:lnTo>
                    <a:pt x="446316" y="298729"/>
                  </a:lnTo>
                  <a:lnTo>
                    <a:pt x="445897" y="291274"/>
                  </a:lnTo>
                  <a:lnTo>
                    <a:pt x="444119" y="277609"/>
                  </a:lnTo>
                  <a:lnTo>
                    <a:pt x="440944" y="266255"/>
                  </a:lnTo>
                  <a:lnTo>
                    <a:pt x="444373" y="265747"/>
                  </a:lnTo>
                  <a:lnTo>
                    <a:pt x="451726" y="239547"/>
                  </a:lnTo>
                  <a:lnTo>
                    <a:pt x="466166" y="219456"/>
                  </a:lnTo>
                  <a:lnTo>
                    <a:pt x="485673" y="205765"/>
                  </a:lnTo>
                  <a:lnTo>
                    <a:pt x="508254" y="198767"/>
                  </a:lnTo>
                  <a:lnTo>
                    <a:pt x="531876" y="198780"/>
                  </a:lnTo>
                  <a:lnTo>
                    <a:pt x="574306" y="221030"/>
                  </a:lnTo>
                  <a:lnTo>
                    <a:pt x="592836" y="255130"/>
                  </a:lnTo>
                  <a:lnTo>
                    <a:pt x="594601" y="268909"/>
                  </a:lnTo>
                  <a:lnTo>
                    <a:pt x="594575" y="276580"/>
                  </a:lnTo>
                  <a:lnTo>
                    <a:pt x="593737" y="284111"/>
                  </a:lnTo>
                  <a:lnTo>
                    <a:pt x="592074" y="291363"/>
                  </a:lnTo>
                  <a:lnTo>
                    <a:pt x="643001" y="283667"/>
                  </a:lnTo>
                  <a:lnTo>
                    <a:pt x="643636" y="276288"/>
                  </a:lnTo>
                  <a:lnTo>
                    <a:pt x="643585" y="268922"/>
                  </a:lnTo>
                  <a:lnTo>
                    <a:pt x="642975" y="261493"/>
                  </a:lnTo>
                  <a:lnTo>
                    <a:pt x="640334" y="242417"/>
                  </a:lnTo>
                  <a:lnTo>
                    <a:pt x="638048" y="236486"/>
                  </a:lnTo>
                  <a:lnTo>
                    <a:pt x="642112" y="235877"/>
                  </a:lnTo>
                  <a:lnTo>
                    <a:pt x="649046" y="209524"/>
                  </a:lnTo>
                  <a:lnTo>
                    <a:pt x="663333" y="189293"/>
                  </a:lnTo>
                  <a:lnTo>
                    <a:pt x="682879" y="175488"/>
                  </a:lnTo>
                  <a:lnTo>
                    <a:pt x="705612" y="168427"/>
                  </a:lnTo>
                  <a:lnTo>
                    <a:pt x="729424" y="168452"/>
                  </a:lnTo>
                  <a:lnTo>
                    <a:pt x="772083" y="190931"/>
                  </a:lnTo>
                  <a:lnTo>
                    <a:pt x="790575" y="225259"/>
                  </a:lnTo>
                  <a:lnTo>
                    <a:pt x="792251" y="246722"/>
                  </a:lnTo>
                  <a:lnTo>
                    <a:pt x="791464" y="254254"/>
                  </a:lnTo>
                  <a:lnTo>
                    <a:pt x="789813" y="261505"/>
                  </a:lnTo>
                  <a:lnTo>
                    <a:pt x="840740" y="253796"/>
                  </a:lnTo>
                  <a:lnTo>
                    <a:pt x="841324" y="246418"/>
                  </a:lnTo>
                  <a:lnTo>
                    <a:pt x="841273" y="239052"/>
                  </a:lnTo>
                  <a:lnTo>
                    <a:pt x="840701" y="231622"/>
                  </a:lnTo>
                  <a:lnTo>
                    <a:pt x="837946" y="212547"/>
                  </a:lnTo>
                  <a:lnTo>
                    <a:pt x="835660" y="206629"/>
                  </a:lnTo>
                  <a:lnTo>
                    <a:pt x="839851" y="206006"/>
                  </a:lnTo>
                  <a:lnTo>
                    <a:pt x="846785" y="179654"/>
                  </a:lnTo>
                  <a:lnTo>
                    <a:pt x="861072" y="159423"/>
                  </a:lnTo>
                  <a:lnTo>
                    <a:pt x="880618" y="145618"/>
                  </a:lnTo>
                  <a:lnTo>
                    <a:pt x="903351" y="138557"/>
                  </a:lnTo>
                  <a:lnTo>
                    <a:pt x="927163" y="138582"/>
                  </a:lnTo>
                  <a:lnTo>
                    <a:pt x="969822" y="161061"/>
                  </a:lnTo>
                  <a:lnTo>
                    <a:pt x="988314" y="195402"/>
                  </a:lnTo>
                  <a:lnTo>
                    <a:pt x="990358" y="216877"/>
                  </a:lnTo>
                  <a:lnTo>
                    <a:pt x="990003" y="224548"/>
                  </a:lnTo>
                  <a:lnTo>
                    <a:pt x="988949" y="232130"/>
                  </a:lnTo>
                  <a:lnTo>
                    <a:pt x="1039876" y="224434"/>
                  </a:lnTo>
                  <a:lnTo>
                    <a:pt x="1040142" y="216700"/>
                  </a:lnTo>
                  <a:lnTo>
                    <a:pt x="1040130" y="209194"/>
                  </a:lnTo>
                  <a:lnTo>
                    <a:pt x="1039723" y="201879"/>
                  </a:lnTo>
                  <a:lnTo>
                    <a:pt x="1037971" y="188569"/>
                  </a:lnTo>
                  <a:lnTo>
                    <a:pt x="1034796" y="176555"/>
                  </a:lnTo>
                  <a:lnTo>
                    <a:pt x="1038098" y="176034"/>
                  </a:lnTo>
                  <a:lnTo>
                    <a:pt x="1045121" y="149682"/>
                  </a:lnTo>
                  <a:lnTo>
                    <a:pt x="1059510" y="129438"/>
                  </a:lnTo>
                  <a:lnTo>
                    <a:pt x="1079144" y="115620"/>
                  </a:lnTo>
                  <a:lnTo>
                    <a:pt x="1101979" y="108546"/>
                  </a:lnTo>
                  <a:lnTo>
                    <a:pt x="1125867" y="108559"/>
                  </a:lnTo>
                  <a:lnTo>
                    <a:pt x="1168412" y="131064"/>
                  </a:lnTo>
                  <a:lnTo>
                    <a:pt x="1186815" y="166090"/>
                  </a:lnTo>
                  <a:lnTo>
                    <a:pt x="1188427" y="187032"/>
                  </a:lnTo>
                  <a:lnTo>
                    <a:pt x="1187843" y="194665"/>
                  </a:lnTo>
                  <a:lnTo>
                    <a:pt x="1186688" y="202260"/>
                  </a:lnTo>
                  <a:lnTo>
                    <a:pt x="1237615" y="194564"/>
                  </a:lnTo>
                  <a:lnTo>
                    <a:pt x="1237856" y="186829"/>
                  </a:lnTo>
                  <a:lnTo>
                    <a:pt x="1237818" y="179324"/>
                  </a:lnTo>
                  <a:lnTo>
                    <a:pt x="1237411" y="172021"/>
                  </a:lnTo>
                  <a:lnTo>
                    <a:pt x="1235710" y="158699"/>
                  </a:lnTo>
                  <a:lnTo>
                    <a:pt x="1232408" y="146685"/>
                  </a:lnTo>
                  <a:lnTo>
                    <a:pt x="1236599" y="146062"/>
                  </a:lnTo>
                  <a:lnTo>
                    <a:pt x="1258125" y="100215"/>
                  </a:lnTo>
                  <a:lnTo>
                    <a:pt x="1300226" y="79654"/>
                  </a:lnTo>
                  <a:lnTo>
                    <a:pt x="1323835" y="79641"/>
                  </a:lnTo>
                  <a:lnTo>
                    <a:pt x="1346466" y="86868"/>
                  </a:lnTo>
                  <a:lnTo>
                    <a:pt x="1380617" y="124307"/>
                  </a:lnTo>
                  <a:lnTo>
                    <a:pt x="1386128" y="149644"/>
                  </a:lnTo>
                  <a:lnTo>
                    <a:pt x="1386078" y="157187"/>
                  </a:lnTo>
                  <a:lnTo>
                    <a:pt x="1385252" y="164846"/>
                  </a:lnTo>
                  <a:lnTo>
                    <a:pt x="1383665" y="172504"/>
                  </a:lnTo>
                  <a:lnTo>
                    <a:pt x="1434592" y="164795"/>
                  </a:lnTo>
                  <a:lnTo>
                    <a:pt x="1435277" y="156997"/>
                  </a:lnTo>
                  <a:lnTo>
                    <a:pt x="1435455" y="149466"/>
                  </a:lnTo>
                  <a:lnTo>
                    <a:pt x="1435138" y="142151"/>
                  </a:lnTo>
                  <a:lnTo>
                    <a:pt x="1434338" y="134975"/>
                  </a:lnTo>
                  <a:lnTo>
                    <a:pt x="1433322" y="128841"/>
                  </a:lnTo>
                  <a:lnTo>
                    <a:pt x="1430147" y="116814"/>
                  </a:lnTo>
                  <a:lnTo>
                    <a:pt x="1433576" y="116306"/>
                  </a:lnTo>
                  <a:lnTo>
                    <a:pt x="1440726" y="89928"/>
                  </a:lnTo>
                  <a:lnTo>
                    <a:pt x="1455115" y="69672"/>
                  </a:lnTo>
                  <a:lnTo>
                    <a:pt x="1474660" y="55867"/>
                  </a:lnTo>
                  <a:lnTo>
                    <a:pt x="1497330" y="48818"/>
                  </a:lnTo>
                  <a:lnTo>
                    <a:pt x="1521129" y="48856"/>
                  </a:lnTo>
                  <a:lnTo>
                    <a:pt x="1563636" y="71361"/>
                  </a:lnTo>
                  <a:lnTo>
                    <a:pt x="1582166" y="106362"/>
                  </a:lnTo>
                  <a:lnTo>
                    <a:pt x="1583804" y="119786"/>
                  </a:lnTo>
                  <a:lnTo>
                    <a:pt x="1583791" y="127317"/>
                  </a:lnTo>
                  <a:lnTo>
                    <a:pt x="1582991" y="134988"/>
                  </a:lnTo>
                  <a:lnTo>
                    <a:pt x="1581404" y="142633"/>
                  </a:lnTo>
                  <a:lnTo>
                    <a:pt x="1632331" y="134937"/>
                  </a:lnTo>
                  <a:lnTo>
                    <a:pt x="1632966" y="127139"/>
                  </a:lnTo>
                  <a:lnTo>
                    <a:pt x="1633156" y="119608"/>
                  </a:lnTo>
                  <a:close/>
                </a:path>
                <a:path w="1651635" h="1035050">
                  <a:moveTo>
                    <a:pt x="1651381" y="606005"/>
                  </a:moveTo>
                  <a:lnTo>
                    <a:pt x="1633093" y="484378"/>
                  </a:lnTo>
                  <a:lnTo>
                    <a:pt x="120650" y="712851"/>
                  </a:lnTo>
                  <a:lnTo>
                    <a:pt x="139065" y="834478"/>
                  </a:lnTo>
                  <a:lnTo>
                    <a:pt x="1651381" y="606005"/>
                  </a:lnTo>
                  <a:close/>
                </a:path>
              </a:pathLst>
            </a:custGeom>
            <a:solidFill>
              <a:srgbClr val="1818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50249" y="4746929"/>
              <a:ext cx="168675" cy="176911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468628" y="4603140"/>
              <a:ext cx="1530985" cy="540385"/>
            </a:xfrm>
            <a:custGeom>
              <a:avLst/>
              <a:gdLst/>
              <a:ahLst/>
              <a:cxnLst/>
              <a:rect l="l" t="t" r="r" b="b"/>
              <a:pathLst>
                <a:path w="1530985" h="540385">
                  <a:moveTo>
                    <a:pt x="139954" y="539635"/>
                  </a:moveTo>
                  <a:lnTo>
                    <a:pt x="121666" y="418007"/>
                  </a:lnTo>
                  <a:lnTo>
                    <a:pt x="0" y="436384"/>
                  </a:lnTo>
                  <a:lnTo>
                    <a:pt x="15735" y="540359"/>
                  </a:lnTo>
                  <a:lnTo>
                    <a:pt x="135115" y="540359"/>
                  </a:lnTo>
                  <a:lnTo>
                    <a:pt x="139954" y="539635"/>
                  </a:lnTo>
                  <a:close/>
                </a:path>
                <a:path w="1530985" h="540385">
                  <a:moveTo>
                    <a:pt x="371602" y="504634"/>
                  </a:moveTo>
                  <a:lnTo>
                    <a:pt x="353314" y="383006"/>
                  </a:lnTo>
                  <a:lnTo>
                    <a:pt x="232410" y="401269"/>
                  </a:lnTo>
                  <a:lnTo>
                    <a:pt x="250698" y="522897"/>
                  </a:lnTo>
                  <a:lnTo>
                    <a:pt x="371602" y="504634"/>
                  </a:lnTo>
                  <a:close/>
                </a:path>
                <a:path w="1530985" h="540385">
                  <a:moveTo>
                    <a:pt x="571881" y="261683"/>
                  </a:moveTo>
                  <a:lnTo>
                    <a:pt x="553593" y="140106"/>
                  </a:lnTo>
                  <a:lnTo>
                    <a:pt x="432689" y="158369"/>
                  </a:lnTo>
                  <a:lnTo>
                    <a:pt x="450977" y="279958"/>
                  </a:lnTo>
                  <a:lnTo>
                    <a:pt x="571881" y="261683"/>
                  </a:lnTo>
                  <a:close/>
                </a:path>
                <a:path w="1530985" h="540385">
                  <a:moveTo>
                    <a:pt x="603377" y="469633"/>
                  </a:moveTo>
                  <a:lnTo>
                    <a:pt x="584962" y="348005"/>
                  </a:lnTo>
                  <a:lnTo>
                    <a:pt x="464058" y="366268"/>
                  </a:lnTo>
                  <a:lnTo>
                    <a:pt x="482473" y="487895"/>
                  </a:lnTo>
                  <a:lnTo>
                    <a:pt x="603377" y="469633"/>
                  </a:lnTo>
                  <a:close/>
                </a:path>
                <a:path w="1530985" h="540385">
                  <a:moveTo>
                    <a:pt x="804291" y="226580"/>
                  </a:moveTo>
                  <a:lnTo>
                    <a:pt x="785876" y="105003"/>
                  </a:lnTo>
                  <a:lnTo>
                    <a:pt x="664337" y="123367"/>
                  </a:lnTo>
                  <a:lnTo>
                    <a:pt x="682625" y="244957"/>
                  </a:lnTo>
                  <a:lnTo>
                    <a:pt x="804291" y="226580"/>
                  </a:lnTo>
                  <a:close/>
                </a:path>
                <a:path w="1530985" h="540385">
                  <a:moveTo>
                    <a:pt x="835660" y="434530"/>
                  </a:moveTo>
                  <a:lnTo>
                    <a:pt x="817372" y="312902"/>
                  </a:lnTo>
                  <a:lnTo>
                    <a:pt x="695706" y="331266"/>
                  </a:lnTo>
                  <a:lnTo>
                    <a:pt x="714121" y="452907"/>
                  </a:lnTo>
                  <a:lnTo>
                    <a:pt x="835660" y="434530"/>
                  </a:lnTo>
                  <a:close/>
                </a:path>
                <a:path w="1530985" h="540385">
                  <a:moveTo>
                    <a:pt x="851700" y="540359"/>
                  </a:moveTo>
                  <a:lnTo>
                    <a:pt x="848868" y="521474"/>
                  </a:lnTo>
                  <a:lnTo>
                    <a:pt x="727202" y="539851"/>
                  </a:lnTo>
                  <a:lnTo>
                    <a:pt x="727278" y="540359"/>
                  </a:lnTo>
                  <a:lnTo>
                    <a:pt x="851700" y="540359"/>
                  </a:lnTo>
                  <a:close/>
                </a:path>
                <a:path w="1530985" h="540385">
                  <a:moveTo>
                    <a:pt x="1035939" y="191579"/>
                  </a:moveTo>
                  <a:lnTo>
                    <a:pt x="1017651" y="70002"/>
                  </a:lnTo>
                  <a:lnTo>
                    <a:pt x="895985" y="88366"/>
                  </a:lnTo>
                  <a:lnTo>
                    <a:pt x="914400" y="209956"/>
                  </a:lnTo>
                  <a:lnTo>
                    <a:pt x="1035939" y="191579"/>
                  </a:lnTo>
                  <a:close/>
                </a:path>
                <a:path w="1530985" h="540385">
                  <a:moveTo>
                    <a:pt x="1067435" y="399529"/>
                  </a:moveTo>
                  <a:lnTo>
                    <a:pt x="1049020" y="277901"/>
                  </a:lnTo>
                  <a:lnTo>
                    <a:pt x="927354" y="296278"/>
                  </a:lnTo>
                  <a:lnTo>
                    <a:pt x="945769" y="417906"/>
                  </a:lnTo>
                  <a:lnTo>
                    <a:pt x="1067435" y="399529"/>
                  </a:lnTo>
                  <a:close/>
                </a:path>
                <a:path w="1530985" h="540385">
                  <a:moveTo>
                    <a:pt x="1088669" y="540359"/>
                  </a:moveTo>
                  <a:lnTo>
                    <a:pt x="1080516" y="486473"/>
                  </a:lnTo>
                  <a:lnTo>
                    <a:pt x="958850" y="504850"/>
                  </a:lnTo>
                  <a:lnTo>
                    <a:pt x="964222" y="540359"/>
                  </a:lnTo>
                  <a:lnTo>
                    <a:pt x="1088669" y="540359"/>
                  </a:lnTo>
                  <a:close/>
                </a:path>
                <a:path w="1530985" h="540385">
                  <a:moveTo>
                    <a:pt x="1267587" y="156591"/>
                  </a:moveTo>
                  <a:lnTo>
                    <a:pt x="1249299" y="35001"/>
                  </a:lnTo>
                  <a:lnTo>
                    <a:pt x="1127633" y="53378"/>
                  </a:lnTo>
                  <a:lnTo>
                    <a:pt x="1146048" y="174955"/>
                  </a:lnTo>
                  <a:lnTo>
                    <a:pt x="1267587" y="156591"/>
                  </a:lnTo>
                  <a:close/>
                </a:path>
                <a:path w="1530985" h="540385">
                  <a:moveTo>
                    <a:pt x="1299083" y="364528"/>
                  </a:moveTo>
                  <a:lnTo>
                    <a:pt x="1280668" y="242900"/>
                  </a:lnTo>
                  <a:lnTo>
                    <a:pt x="1159002" y="261277"/>
                  </a:lnTo>
                  <a:lnTo>
                    <a:pt x="1177417" y="382905"/>
                  </a:lnTo>
                  <a:lnTo>
                    <a:pt x="1299083" y="364528"/>
                  </a:lnTo>
                  <a:close/>
                </a:path>
                <a:path w="1530985" h="540385">
                  <a:moveTo>
                    <a:pt x="1499362" y="121589"/>
                  </a:moveTo>
                  <a:lnTo>
                    <a:pt x="1480947" y="0"/>
                  </a:lnTo>
                  <a:lnTo>
                    <a:pt x="1359281" y="18376"/>
                  </a:lnTo>
                  <a:lnTo>
                    <a:pt x="1377696" y="139954"/>
                  </a:lnTo>
                  <a:lnTo>
                    <a:pt x="1499362" y="121589"/>
                  </a:lnTo>
                  <a:close/>
                </a:path>
                <a:path w="1530985" h="540385">
                  <a:moveTo>
                    <a:pt x="1530731" y="329526"/>
                  </a:moveTo>
                  <a:lnTo>
                    <a:pt x="1512316" y="207899"/>
                  </a:lnTo>
                  <a:lnTo>
                    <a:pt x="1390777" y="226275"/>
                  </a:lnTo>
                  <a:lnTo>
                    <a:pt x="1409065" y="347903"/>
                  </a:lnTo>
                  <a:lnTo>
                    <a:pt x="1530731" y="329526"/>
                  </a:lnTo>
                  <a:close/>
                </a:path>
              </a:pathLst>
            </a:custGeom>
            <a:solidFill>
              <a:srgbClr val="1818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118425" y="2917697"/>
              <a:ext cx="3789045" cy="612140"/>
            </a:xfrm>
            <a:custGeom>
              <a:avLst/>
              <a:gdLst/>
              <a:ahLst/>
              <a:cxnLst/>
              <a:rect l="l" t="t" r="r" b="b"/>
              <a:pathLst>
                <a:path w="3789045" h="612139">
                  <a:moveTo>
                    <a:pt x="378193" y="246392"/>
                  </a:moveTo>
                  <a:lnTo>
                    <a:pt x="372452" y="203200"/>
                  </a:lnTo>
                  <a:lnTo>
                    <a:pt x="368249" y="194754"/>
                  </a:lnTo>
                  <a:lnTo>
                    <a:pt x="368249" y="240042"/>
                  </a:lnTo>
                  <a:lnTo>
                    <a:pt x="359346" y="289560"/>
                  </a:lnTo>
                  <a:lnTo>
                    <a:pt x="340372" y="321310"/>
                  </a:lnTo>
                  <a:lnTo>
                    <a:pt x="313537" y="345440"/>
                  </a:lnTo>
                  <a:lnTo>
                    <a:pt x="280771" y="361950"/>
                  </a:lnTo>
                  <a:lnTo>
                    <a:pt x="244030" y="368300"/>
                  </a:lnTo>
                  <a:lnTo>
                    <a:pt x="242379" y="368300"/>
                  </a:lnTo>
                  <a:lnTo>
                    <a:pt x="173380" y="346710"/>
                  </a:lnTo>
                  <a:lnTo>
                    <a:pt x="127088" y="290842"/>
                  </a:lnTo>
                  <a:lnTo>
                    <a:pt x="116789" y="248920"/>
                  </a:lnTo>
                  <a:lnTo>
                    <a:pt x="121500" y="207010"/>
                  </a:lnTo>
                  <a:lnTo>
                    <a:pt x="138798" y="171450"/>
                  </a:lnTo>
                  <a:lnTo>
                    <a:pt x="166243" y="142240"/>
                  </a:lnTo>
                  <a:lnTo>
                    <a:pt x="201409" y="123190"/>
                  </a:lnTo>
                  <a:lnTo>
                    <a:pt x="241871" y="116840"/>
                  </a:lnTo>
                  <a:lnTo>
                    <a:pt x="253568" y="116840"/>
                  </a:lnTo>
                  <a:lnTo>
                    <a:pt x="331101" y="153670"/>
                  </a:lnTo>
                  <a:lnTo>
                    <a:pt x="358114" y="193040"/>
                  </a:lnTo>
                  <a:lnTo>
                    <a:pt x="368249" y="240042"/>
                  </a:lnTo>
                  <a:lnTo>
                    <a:pt x="368249" y="194754"/>
                  </a:lnTo>
                  <a:lnTo>
                    <a:pt x="353517" y="165100"/>
                  </a:lnTo>
                  <a:lnTo>
                    <a:pt x="323951" y="134620"/>
                  </a:lnTo>
                  <a:lnTo>
                    <a:pt x="291071" y="116840"/>
                  </a:lnTo>
                  <a:lnTo>
                    <a:pt x="286385" y="114300"/>
                  </a:lnTo>
                  <a:lnTo>
                    <a:pt x="243395" y="106692"/>
                  </a:lnTo>
                  <a:lnTo>
                    <a:pt x="216662" y="109220"/>
                  </a:lnTo>
                  <a:lnTo>
                    <a:pt x="203098" y="113042"/>
                  </a:lnTo>
                  <a:lnTo>
                    <a:pt x="155270" y="138442"/>
                  </a:lnTo>
                  <a:lnTo>
                    <a:pt x="129197" y="168910"/>
                  </a:lnTo>
                  <a:lnTo>
                    <a:pt x="112737" y="204470"/>
                  </a:lnTo>
                  <a:lnTo>
                    <a:pt x="107302" y="243840"/>
                  </a:lnTo>
                  <a:lnTo>
                    <a:pt x="113563" y="283210"/>
                  </a:lnTo>
                  <a:lnTo>
                    <a:pt x="130822" y="318770"/>
                  </a:lnTo>
                  <a:lnTo>
                    <a:pt x="157556" y="347992"/>
                  </a:lnTo>
                  <a:lnTo>
                    <a:pt x="192214" y="368300"/>
                  </a:lnTo>
                  <a:lnTo>
                    <a:pt x="229831" y="377190"/>
                  </a:lnTo>
                  <a:lnTo>
                    <a:pt x="242379" y="377190"/>
                  </a:lnTo>
                  <a:lnTo>
                    <a:pt x="281698" y="372110"/>
                  </a:lnTo>
                  <a:lnTo>
                    <a:pt x="289356" y="368300"/>
                  </a:lnTo>
                  <a:lnTo>
                    <a:pt x="317423" y="354342"/>
                  </a:lnTo>
                  <a:lnTo>
                    <a:pt x="347065" y="327660"/>
                  </a:lnTo>
                  <a:lnTo>
                    <a:pt x="368109" y="293370"/>
                  </a:lnTo>
                  <a:lnTo>
                    <a:pt x="378193" y="246392"/>
                  </a:lnTo>
                  <a:close/>
                </a:path>
                <a:path w="3789045" h="612139">
                  <a:moveTo>
                    <a:pt x="485013" y="299720"/>
                  </a:moveTo>
                  <a:lnTo>
                    <a:pt x="483362" y="292100"/>
                  </a:lnTo>
                  <a:lnTo>
                    <a:pt x="478739" y="284492"/>
                  </a:lnTo>
                  <a:lnTo>
                    <a:pt x="476567" y="283349"/>
                  </a:lnTo>
                  <a:lnTo>
                    <a:pt x="476567" y="298450"/>
                  </a:lnTo>
                  <a:lnTo>
                    <a:pt x="474281" y="304800"/>
                  </a:lnTo>
                  <a:lnTo>
                    <a:pt x="453072" y="356870"/>
                  </a:lnTo>
                  <a:lnTo>
                    <a:pt x="451294" y="361950"/>
                  </a:lnTo>
                  <a:lnTo>
                    <a:pt x="446976" y="364490"/>
                  </a:lnTo>
                  <a:lnTo>
                    <a:pt x="437705" y="364490"/>
                  </a:lnTo>
                  <a:lnTo>
                    <a:pt x="418503" y="356870"/>
                  </a:lnTo>
                  <a:lnTo>
                    <a:pt x="389699" y="345440"/>
                  </a:lnTo>
                  <a:lnTo>
                    <a:pt x="387540" y="347992"/>
                  </a:lnTo>
                  <a:lnTo>
                    <a:pt x="379514" y="358140"/>
                  </a:lnTo>
                  <a:lnTo>
                    <a:pt x="370738" y="368300"/>
                  </a:lnTo>
                  <a:lnTo>
                    <a:pt x="361251" y="377190"/>
                  </a:lnTo>
                  <a:lnTo>
                    <a:pt x="351091" y="384810"/>
                  </a:lnTo>
                  <a:lnTo>
                    <a:pt x="348043" y="387350"/>
                  </a:lnTo>
                  <a:lnTo>
                    <a:pt x="368490" y="434340"/>
                  </a:lnTo>
                  <a:lnTo>
                    <a:pt x="370903" y="440690"/>
                  </a:lnTo>
                  <a:lnTo>
                    <a:pt x="368109" y="448310"/>
                  </a:lnTo>
                  <a:lnTo>
                    <a:pt x="362394" y="449592"/>
                  </a:lnTo>
                  <a:lnTo>
                    <a:pt x="308038" y="473710"/>
                  </a:lnTo>
                  <a:lnTo>
                    <a:pt x="300672" y="473710"/>
                  </a:lnTo>
                  <a:lnTo>
                    <a:pt x="296354" y="471170"/>
                  </a:lnTo>
                  <a:lnTo>
                    <a:pt x="294449" y="466090"/>
                  </a:lnTo>
                  <a:lnTo>
                    <a:pt x="278422" y="429260"/>
                  </a:lnTo>
                  <a:lnTo>
                    <a:pt x="275107" y="421640"/>
                  </a:lnTo>
                  <a:lnTo>
                    <a:pt x="274002" y="419100"/>
                  </a:lnTo>
                  <a:lnTo>
                    <a:pt x="270319" y="419100"/>
                  </a:lnTo>
                  <a:lnTo>
                    <a:pt x="256298" y="421640"/>
                  </a:lnTo>
                  <a:lnTo>
                    <a:pt x="226123" y="421640"/>
                  </a:lnTo>
                  <a:lnTo>
                    <a:pt x="218122" y="420370"/>
                  </a:lnTo>
                  <a:lnTo>
                    <a:pt x="214312" y="419100"/>
                  </a:lnTo>
                  <a:lnTo>
                    <a:pt x="195262" y="467360"/>
                  </a:lnTo>
                  <a:lnTo>
                    <a:pt x="193484" y="472440"/>
                  </a:lnTo>
                  <a:lnTo>
                    <a:pt x="189166" y="474992"/>
                  </a:lnTo>
                  <a:lnTo>
                    <a:pt x="181419" y="474992"/>
                  </a:lnTo>
                  <a:lnTo>
                    <a:pt x="179895" y="473710"/>
                  </a:lnTo>
                  <a:lnTo>
                    <a:pt x="127088" y="453390"/>
                  </a:lnTo>
                  <a:lnTo>
                    <a:pt x="120929" y="449592"/>
                  </a:lnTo>
                  <a:lnTo>
                    <a:pt x="118224" y="443242"/>
                  </a:lnTo>
                  <a:lnTo>
                    <a:pt x="120599" y="438150"/>
                  </a:lnTo>
                  <a:lnTo>
                    <a:pt x="140030" y="389890"/>
                  </a:lnTo>
                  <a:lnTo>
                    <a:pt x="136969" y="387350"/>
                  </a:lnTo>
                  <a:lnTo>
                    <a:pt x="126606" y="379742"/>
                  </a:lnTo>
                  <a:lnTo>
                    <a:pt x="116967" y="370840"/>
                  </a:lnTo>
                  <a:lnTo>
                    <a:pt x="108038" y="360692"/>
                  </a:lnTo>
                  <a:lnTo>
                    <a:pt x="107010" y="359410"/>
                  </a:lnTo>
                  <a:lnTo>
                    <a:pt x="99796" y="350520"/>
                  </a:lnTo>
                  <a:lnTo>
                    <a:pt x="97421" y="347992"/>
                  </a:lnTo>
                  <a:lnTo>
                    <a:pt x="49657" y="368300"/>
                  </a:lnTo>
                  <a:lnTo>
                    <a:pt x="48133" y="368300"/>
                  </a:lnTo>
                  <a:lnTo>
                    <a:pt x="46558" y="369570"/>
                  </a:lnTo>
                  <a:lnTo>
                    <a:pt x="40576" y="369570"/>
                  </a:lnTo>
                  <a:lnTo>
                    <a:pt x="36347" y="367042"/>
                  </a:lnTo>
                  <a:lnTo>
                    <a:pt x="34315" y="361950"/>
                  </a:lnTo>
                  <a:lnTo>
                    <a:pt x="12166" y="309892"/>
                  </a:lnTo>
                  <a:lnTo>
                    <a:pt x="9436" y="303542"/>
                  </a:lnTo>
                  <a:lnTo>
                    <a:pt x="12166" y="295910"/>
                  </a:lnTo>
                  <a:lnTo>
                    <a:pt x="18300" y="294640"/>
                  </a:lnTo>
                  <a:lnTo>
                    <a:pt x="65709" y="274320"/>
                  </a:lnTo>
                  <a:lnTo>
                    <a:pt x="65354" y="270510"/>
                  </a:lnTo>
                  <a:lnTo>
                    <a:pt x="63754" y="257810"/>
                  </a:lnTo>
                  <a:lnTo>
                    <a:pt x="63207" y="246392"/>
                  </a:lnTo>
                  <a:lnTo>
                    <a:pt x="63169" y="240042"/>
                  </a:lnTo>
                  <a:lnTo>
                    <a:pt x="63385" y="231140"/>
                  </a:lnTo>
                  <a:lnTo>
                    <a:pt x="64681" y="218440"/>
                  </a:lnTo>
                  <a:lnTo>
                    <a:pt x="65354" y="214642"/>
                  </a:lnTo>
                  <a:lnTo>
                    <a:pt x="17272" y="195592"/>
                  </a:lnTo>
                  <a:lnTo>
                    <a:pt x="11137" y="193040"/>
                  </a:lnTo>
                  <a:lnTo>
                    <a:pt x="8051" y="186690"/>
                  </a:lnTo>
                  <a:lnTo>
                    <a:pt x="10782" y="180340"/>
                  </a:lnTo>
                  <a:lnTo>
                    <a:pt x="31940" y="127000"/>
                  </a:lnTo>
                  <a:lnTo>
                    <a:pt x="33769" y="121920"/>
                  </a:lnTo>
                  <a:lnTo>
                    <a:pt x="38214" y="119392"/>
                  </a:lnTo>
                  <a:lnTo>
                    <a:pt x="45859" y="119392"/>
                  </a:lnTo>
                  <a:lnTo>
                    <a:pt x="47282" y="120650"/>
                  </a:lnTo>
                  <a:lnTo>
                    <a:pt x="95364" y="139700"/>
                  </a:lnTo>
                  <a:lnTo>
                    <a:pt x="97421" y="137160"/>
                  </a:lnTo>
                  <a:lnTo>
                    <a:pt x="104457" y="128270"/>
                  </a:lnTo>
                  <a:lnTo>
                    <a:pt x="105460" y="127000"/>
                  </a:lnTo>
                  <a:lnTo>
                    <a:pt x="114249" y="116840"/>
                  </a:lnTo>
                  <a:lnTo>
                    <a:pt x="123736" y="107950"/>
                  </a:lnTo>
                  <a:lnTo>
                    <a:pt x="133896" y="99060"/>
                  </a:lnTo>
                  <a:lnTo>
                    <a:pt x="136626" y="96520"/>
                  </a:lnTo>
                  <a:lnTo>
                    <a:pt x="113766" y="43180"/>
                  </a:lnTo>
                  <a:lnTo>
                    <a:pt x="116840" y="36830"/>
                  </a:lnTo>
                  <a:lnTo>
                    <a:pt x="175196" y="11430"/>
                  </a:lnTo>
                  <a:lnTo>
                    <a:pt x="184594" y="11430"/>
                  </a:lnTo>
                  <a:lnTo>
                    <a:pt x="188785" y="13970"/>
                  </a:lnTo>
                  <a:lnTo>
                    <a:pt x="190563" y="17780"/>
                  </a:lnTo>
                  <a:lnTo>
                    <a:pt x="211010" y="66040"/>
                  </a:lnTo>
                  <a:lnTo>
                    <a:pt x="214693" y="64770"/>
                  </a:lnTo>
                  <a:lnTo>
                    <a:pt x="221754" y="64770"/>
                  </a:lnTo>
                  <a:lnTo>
                    <a:pt x="228879" y="63500"/>
                  </a:lnTo>
                  <a:lnTo>
                    <a:pt x="236042" y="63500"/>
                  </a:lnTo>
                  <a:lnTo>
                    <a:pt x="243268" y="62230"/>
                  </a:lnTo>
                  <a:lnTo>
                    <a:pt x="251015" y="62230"/>
                  </a:lnTo>
                  <a:lnTo>
                    <a:pt x="266509" y="64770"/>
                  </a:lnTo>
                  <a:lnTo>
                    <a:pt x="270319" y="64770"/>
                  </a:lnTo>
                  <a:lnTo>
                    <a:pt x="271335" y="62230"/>
                  </a:lnTo>
                  <a:lnTo>
                    <a:pt x="274408" y="54622"/>
                  </a:lnTo>
                  <a:lnTo>
                    <a:pt x="289750" y="16522"/>
                  </a:lnTo>
                  <a:lnTo>
                    <a:pt x="291528" y="12700"/>
                  </a:lnTo>
                  <a:lnTo>
                    <a:pt x="295846" y="10172"/>
                  </a:lnTo>
                  <a:lnTo>
                    <a:pt x="305117" y="10172"/>
                  </a:lnTo>
                  <a:lnTo>
                    <a:pt x="364045" y="34290"/>
                  </a:lnTo>
                  <a:lnTo>
                    <a:pt x="366839" y="40640"/>
                  </a:lnTo>
                  <a:lnTo>
                    <a:pt x="364426" y="46990"/>
                  </a:lnTo>
                  <a:lnTo>
                    <a:pt x="345249" y="95250"/>
                  </a:lnTo>
                  <a:lnTo>
                    <a:pt x="348424" y="96520"/>
                  </a:lnTo>
                  <a:lnTo>
                    <a:pt x="377228" y="123190"/>
                  </a:lnTo>
                  <a:lnTo>
                    <a:pt x="387540" y="137160"/>
                  </a:lnTo>
                  <a:lnTo>
                    <a:pt x="417385" y="124460"/>
                  </a:lnTo>
                  <a:lnTo>
                    <a:pt x="435292" y="116840"/>
                  </a:lnTo>
                  <a:lnTo>
                    <a:pt x="436816" y="115570"/>
                  </a:lnTo>
                  <a:lnTo>
                    <a:pt x="444182" y="115570"/>
                  </a:lnTo>
                  <a:lnTo>
                    <a:pt x="448627" y="118110"/>
                  </a:lnTo>
                  <a:lnTo>
                    <a:pt x="450659" y="121920"/>
                  </a:lnTo>
                  <a:lnTo>
                    <a:pt x="472884" y="175260"/>
                  </a:lnTo>
                  <a:lnTo>
                    <a:pt x="475551" y="180340"/>
                  </a:lnTo>
                  <a:lnTo>
                    <a:pt x="472503" y="187960"/>
                  </a:lnTo>
                  <a:lnTo>
                    <a:pt x="419036" y="210820"/>
                  </a:lnTo>
                  <a:lnTo>
                    <a:pt x="419671" y="214642"/>
                  </a:lnTo>
                  <a:lnTo>
                    <a:pt x="421233" y="227342"/>
                  </a:lnTo>
                  <a:lnTo>
                    <a:pt x="421894" y="240042"/>
                  </a:lnTo>
                  <a:lnTo>
                    <a:pt x="421589" y="252742"/>
                  </a:lnTo>
                  <a:lnTo>
                    <a:pt x="420306" y="266700"/>
                  </a:lnTo>
                  <a:lnTo>
                    <a:pt x="419671" y="270510"/>
                  </a:lnTo>
                  <a:lnTo>
                    <a:pt x="467804" y="289560"/>
                  </a:lnTo>
                  <a:lnTo>
                    <a:pt x="473900" y="292100"/>
                  </a:lnTo>
                  <a:lnTo>
                    <a:pt x="476567" y="298450"/>
                  </a:lnTo>
                  <a:lnTo>
                    <a:pt x="476567" y="283349"/>
                  </a:lnTo>
                  <a:lnTo>
                    <a:pt x="471487" y="280670"/>
                  </a:lnTo>
                  <a:lnTo>
                    <a:pt x="430593" y="264160"/>
                  </a:lnTo>
                  <a:lnTo>
                    <a:pt x="431507" y="251460"/>
                  </a:lnTo>
                  <a:lnTo>
                    <a:pt x="431749" y="240042"/>
                  </a:lnTo>
                  <a:lnTo>
                    <a:pt x="431253" y="228600"/>
                  </a:lnTo>
                  <a:lnTo>
                    <a:pt x="429958" y="215900"/>
                  </a:lnTo>
                  <a:lnTo>
                    <a:pt x="470852" y="199390"/>
                  </a:lnTo>
                  <a:lnTo>
                    <a:pt x="477875" y="194310"/>
                  </a:lnTo>
                  <a:lnTo>
                    <a:pt x="482346" y="187960"/>
                  </a:lnTo>
                  <a:lnTo>
                    <a:pt x="483844" y="179070"/>
                  </a:lnTo>
                  <a:lnTo>
                    <a:pt x="482028" y="171450"/>
                  </a:lnTo>
                  <a:lnTo>
                    <a:pt x="459549" y="118110"/>
                  </a:lnTo>
                  <a:lnTo>
                    <a:pt x="458444" y="115570"/>
                  </a:lnTo>
                  <a:lnTo>
                    <a:pt x="456247" y="110490"/>
                  </a:lnTo>
                  <a:lnTo>
                    <a:pt x="448373" y="105410"/>
                  </a:lnTo>
                  <a:lnTo>
                    <a:pt x="437197" y="105410"/>
                  </a:lnTo>
                  <a:lnTo>
                    <a:pt x="431609" y="107950"/>
                  </a:lnTo>
                  <a:lnTo>
                    <a:pt x="390715" y="124460"/>
                  </a:lnTo>
                  <a:lnTo>
                    <a:pt x="383019" y="115570"/>
                  </a:lnTo>
                  <a:lnTo>
                    <a:pt x="374815" y="106692"/>
                  </a:lnTo>
                  <a:lnTo>
                    <a:pt x="366115" y="99060"/>
                  </a:lnTo>
                  <a:lnTo>
                    <a:pt x="356933" y="91440"/>
                  </a:lnTo>
                  <a:lnTo>
                    <a:pt x="373570" y="50800"/>
                  </a:lnTo>
                  <a:lnTo>
                    <a:pt x="330403" y="10172"/>
                  </a:lnTo>
                  <a:lnTo>
                    <a:pt x="308546" y="1270"/>
                  </a:lnTo>
                  <a:lnTo>
                    <a:pt x="305879" y="0"/>
                  </a:lnTo>
                  <a:lnTo>
                    <a:pt x="291909" y="0"/>
                  </a:lnTo>
                  <a:lnTo>
                    <a:pt x="283908" y="5080"/>
                  </a:lnTo>
                  <a:lnTo>
                    <a:pt x="280479" y="13970"/>
                  </a:lnTo>
                  <a:lnTo>
                    <a:pt x="264096" y="54622"/>
                  </a:lnTo>
                  <a:lnTo>
                    <a:pt x="256984" y="53340"/>
                  </a:lnTo>
                  <a:lnTo>
                    <a:pt x="229565" y="53340"/>
                  </a:lnTo>
                  <a:lnTo>
                    <a:pt x="223126" y="54622"/>
                  </a:lnTo>
                  <a:lnTo>
                    <a:pt x="216725" y="54622"/>
                  </a:lnTo>
                  <a:lnTo>
                    <a:pt x="198221" y="11430"/>
                  </a:lnTo>
                  <a:lnTo>
                    <a:pt x="196024" y="6350"/>
                  </a:lnTo>
                  <a:lnTo>
                    <a:pt x="188150" y="1270"/>
                  </a:lnTo>
                  <a:lnTo>
                    <a:pt x="174180" y="1270"/>
                  </a:lnTo>
                  <a:lnTo>
                    <a:pt x="171386" y="2540"/>
                  </a:lnTo>
                  <a:lnTo>
                    <a:pt x="118897" y="25400"/>
                  </a:lnTo>
                  <a:lnTo>
                    <a:pt x="111861" y="30480"/>
                  </a:lnTo>
                  <a:lnTo>
                    <a:pt x="107378" y="36830"/>
                  </a:lnTo>
                  <a:lnTo>
                    <a:pt x="105841" y="44450"/>
                  </a:lnTo>
                  <a:lnTo>
                    <a:pt x="107632" y="53340"/>
                  </a:lnTo>
                  <a:lnTo>
                    <a:pt x="125031" y="93992"/>
                  </a:lnTo>
                  <a:lnTo>
                    <a:pt x="115874" y="101600"/>
                  </a:lnTo>
                  <a:lnTo>
                    <a:pt x="107340" y="110490"/>
                  </a:lnTo>
                  <a:lnTo>
                    <a:pt x="99377" y="118110"/>
                  </a:lnTo>
                  <a:lnTo>
                    <a:pt x="91960" y="128270"/>
                  </a:lnTo>
                  <a:lnTo>
                    <a:pt x="69735" y="119392"/>
                  </a:lnTo>
                  <a:lnTo>
                    <a:pt x="50685" y="111760"/>
                  </a:lnTo>
                  <a:lnTo>
                    <a:pt x="47980" y="110490"/>
                  </a:lnTo>
                  <a:lnTo>
                    <a:pt x="45173" y="109220"/>
                  </a:lnTo>
                  <a:lnTo>
                    <a:pt x="34036" y="109220"/>
                  </a:lnTo>
                  <a:lnTo>
                    <a:pt x="26060" y="115570"/>
                  </a:lnTo>
                  <a:lnTo>
                    <a:pt x="22720" y="123190"/>
                  </a:lnTo>
                  <a:lnTo>
                    <a:pt x="1600" y="176542"/>
                  </a:lnTo>
                  <a:lnTo>
                    <a:pt x="0" y="184150"/>
                  </a:lnTo>
                  <a:lnTo>
                    <a:pt x="1663" y="193040"/>
                  </a:lnTo>
                  <a:lnTo>
                    <a:pt x="6273" y="199390"/>
                  </a:lnTo>
                  <a:lnTo>
                    <a:pt x="13512" y="204470"/>
                  </a:lnTo>
                  <a:lnTo>
                    <a:pt x="54444" y="220992"/>
                  </a:lnTo>
                  <a:lnTo>
                    <a:pt x="53492" y="232410"/>
                  </a:lnTo>
                  <a:lnTo>
                    <a:pt x="53327" y="240042"/>
                  </a:lnTo>
                  <a:lnTo>
                    <a:pt x="53352" y="246392"/>
                  </a:lnTo>
                  <a:lnTo>
                    <a:pt x="53759" y="256540"/>
                  </a:lnTo>
                  <a:lnTo>
                    <a:pt x="55118" y="267970"/>
                  </a:lnTo>
                  <a:lnTo>
                    <a:pt x="14211" y="285750"/>
                  </a:lnTo>
                  <a:lnTo>
                    <a:pt x="7175" y="289560"/>
                  </a:lnTo>
                  <a:lnTo>
                    <a:pt x="2692" y="297192"/>
                  </a:lnTo>
                  <a:lnTo>
                    <a:pt x="1155" y="304800"/>
                  </a:lnTo>
                  <a:lnTo>
                    <a:pt x="2946" y="313690"/>
                  </a:lnTo>
                  <a:lnTo>
                    <a:pt x="25450" y="365760"/>
                  </a:lnTo>
                  <a:lnTo>
                    <a:pt x="29057" y="373392"/>
                  </a:lnTo>
                  <a:lnTo>
                    <a:pt x="37147" y="378460"/>
                  </a:lnTo>
                  <a:lnTo>
                    <a:pt x="50838" y="378460"/>
                  </a:lnTo>
                  <a:lnTo>
                    <a:pt x="53416" y="377190"/>
                  </a:lnTo>
                  <a:lnTo>
                    <a:pt x="70942" y="369570"/>
                  </a:lnTo>
                  <a:lnTo>
                    <a:pt x="94335" y="359410"/>
                  </a:lnTo>
                  <a:lnTo>
                    <a:pt x="102006" y="369570"/>
                  </a:lnTo>
                  <a:lnTo>
                    <a:pt x="110197" y="377190"/>
                  </a:lnTo>
                  <a:lnTo>
                    <a:pt x="118897" y="386092"/>
                  </a:lnTo>
                  <a:lnTo>
                    <a:pt x="128104" y="392442"/>
                  </a:lnTo>
                  <a:lnTo>
                    <a:pt x="111734" y="434340"/>
                  </a:lnTo>
                  <a:lnTo>
                    <a:pt x="109994" y="441960"/>
                  </a:lnTo>
                  <a:lnTo>
                    <a:pt x="111645" y="450850"/>
                  </a:lnTo>
                  <a:lnTo>
                    <a:pt x="116243" y="457200"/>
                  </a:lnTo>
                  <a:lnTo>
                    <a:pt x="123329" y="462292"/>
                  </a:lnTo>
                  <a:lnTo>
                    <a:pt x="176466" y="482600"/>
                  </a:lnTo>
                  <a:lnTo>
                    <a:pt x="179133" y="483870"/>
                  </a:lnTo>
                  <a:lnTo>
                    <a:pt x="193103" y="483870"/>
                  </a:lnTo>
                  <a:lnTo>
                    <a:pt x="201104" y="480060"/>
                  </a:lnTo>
                  <a:lnTo>
                    <a:pt x="203060" y="474992"/>
                  </a:lnTo>
                  <a:lnTo>
                    <a:pt x="204533" y="471170"/>
                  </a:lnTo>
                  <a:lnTo>
                    <a:pt x="220916" y="430542"/>
                  </a:lnTo>
                  <a:lnTo>
                    <a:pt x="228028" y="430542"/>
                  </a:lnTo>
                  <a:lnTo>
                    <a:pt x="235267" y="431800"/>
                  </a:lnTo>
                  <a:lnTo>
                    <a:pt x="249034" y="431800"/>
                  </a:lnTo>
                  <a:lnTo>
                    <a:pt x="255460" y="430542"/>
                  </a:lnTo>
                  <a:lnTo>
                    <a:pt x="261874" y="430542"/>
                  </a:lnTo>
                  <a:lnTo>
                    <a:pt x="268287" y="429260"/>
                  </a:lnTo>
                  <a:lnTo>
                    <a:pt x="285686" y="469900"/>
                  </a:lnTo>
                  <a:lnTo>
                    <a:pt x="288988" y="478790"/>
                  </a:lnTo>
                  <a:lnTo>
                    <a:pt x="296862" y="483870"/>
                  </a:lnTo>
                  <a:lnTo>
                    <a:pt x="307911" y="483870"/>
                  </a:lnTo>
                  <a:lnTo>
                    <a:pt x="310832" y="482600"/>
                  </a:lnTo>
                  <a:lnTo>
                    <a:pt x="313626" y="481342"/>
                  </a:lnTo>
                  <a:lnTo>
                    <a:pt x="331101" y="473710"/>
                  </a:lnTo>
                  <a:lnTo>
                    <a:pt x="366077" y="458470"/>
                  </a:lnTo>
                  <a:lnTo>
                    <a:pt x="373113" y="454660"/>
                  </a:lnTo>
                  <a:lnTo>
                    <a:pt x="377634" y="447040"/>
                  </a:lnTo>
                  <a:lnTo>
                    <a:pt x="379285" y="439420"/>
                  </a:lnTo>
                  <a:lnTo>
                    <a:pt x="377761" y="430542"/>
                  </a:lnTo>
                  <a:lnTo>
                    <a:pt x="360362" y="389890"/>
                  </a:lnTo>
                  <a:lnTo>
                    <a:pt x="369265" y="382270"/>
                  </a:lnTo>
                  <a:lnTo>
                    <a:pt x="377723" y="374650"/>
                  </a:lnTo>
                  <a:lnTo>
                    <a:pt x="385749" y="365760"/>
                  </a:lnTo>
                  <a:lnTo>
                    <a:pt x="393382" y="356870"/>
                  </a:lnTo>
                  <a:lnTo>
                    <a:pt x="434276" y="373392"/>
                  </a:lnTo>
                  <a:lnTo>
                    <a:pt x="436943" y="374650"/>
                  </a:lnTo>
                  <a:lnTo>
                    <a:pt x="450786" y="374650"/>
                  </a:lnTo>
                  <a:lnTo>
                    <a:pt x="458914" y="369570"/>
                  </a:lnTo>
                  <a:lnTo>
                    <a:pt x="460870" y="364490"/>
                  </a:lnTo>
                  <a:lnTo>
                    <a:pt x="462343" y="360692"/>
                  </a:lnTo>
                  <a:lnTo>
                    <a:pt x="483425" y="308610"/>
                  </a:lnTo>
                  <a:lnTo>
                    <a:pt x="485013" y="299720"/>
                  </a:lnTo>
                  <a:close/>
                </a:path>
                <a:path w="3789045" h="612139">
                  <a:moveTo>
                    <a:pt x="3788854" y="597789"/>
                  </a:moveTo>
                  <a:lnTo>
                    <a:pt x="3784790" y="593598"/>
                  </a:lnTo>
                  <a:lnTo>
                    <a:pt x="3127438" y="593598"/>
                  </a:lnTo>
                  <a:lnTo>
                    <a:pt x="3122358" y="593598"/>
                  </a:lnTo>
                  <a:lnTo>
                    <a:pt x="3118294" y="597789"/>
                  </a:lnTo>
                  <a:lnTo>
                    <a:pt x="3118294" y="607695"/>
                  </a:lnTo>
                  <a:lnTo>
                    <a:pt x="3122358" y="611886"/>
                  </a:lnTo>
                  <a:lnTo>
                    <a:pt x="3784790" y="611886"/>
                  </a:lnTo>
                  <a:lnTo>
                    <a:pt x="3788854" y="607695"/>
                  </a:lnTo>
                  <a:lnTo>
                    <a:pt x="3788854" y="597789"/>
                  </a:lnTo>
                  <a:close/>
                </a:path>
                <a:path w="3789045" h="612139">
                  <a:moveTo>
                    <a:pt x="3788854" y="544322"/>
                  </a:moveTo>
                  <a:lnTo>
                    <a:pt x="3784790" y="540258"/>
                  </a:lnTo>
                  <a:lnTo>
                    <a:pt x="3127438" y="540258"/>
                  </a:lnTo>
                  <a:lnTo>
                    <a:pt x="3122358" y="540258"/>
                  </a:lnTo>
                  <a:lnTo>
                    <a:pt x="3118294" y="544322"/>
                  </a:lnTo>
                  <a:lnTo>
                    <a:pt x="3118294" y="554482"/>
                  </a:lnTo>
                  <a:lnTo>
                    <a:pt x="3122358" y="558546"/>
                  </a:lnTo>
                  <a:lnTo>
                    <a:pt x="3784790" y="558546"/>
                  </a:lnTo>
                  <a:lnTo>
                    <a:pt x="3788854" y="554482"/>
                  </a:lnTo>
                  <a:lnTo>
                    <a:pt x="3788854" y="544322"/>
                  </a:lnTo>
                  <a:close/>
                </a:path>
                <a:path w="3789045" h="612139">
                  <a:moveTo>
                    <a:pt x="3788854" y="488061"/>
                  </a:moveTo>
                  <a:lnTo>
                    <a:pt x="3784790" y="483870"/>
                  </a:lnTo>
                  <a:lnTo>
                    <a:pt x="3127438" y="483870"/>
                  </a:lnTo>
                  <a:lnTo>
                    <a:pt x="3122358" y="483870"/>
                  </a:lnTo>
                  <a:lnTo>
                    <a:pt x="3118294" y="488061"/>
                  </a:lnTo>
                  <a:lnTo>
                    <a:pt x="3118294" y="497967"/>
                  </a:lnTo>
                  <a:lnTo>
                    <a:pt x="3122358" y="502158"/>
                  </a:lnTo>
                  <a:lnTo>
                    <a:pt x="3784790" y="502158"/>
                  </a:lnTo>
                  <a:lnTo>
                    <a:pt x="3788854" y="497967"/>
                  </a:lnTo>
                  <a:lnTo>
                    <a:pt x="3788854" y="488061"/>
                  </a:lnTo>
                  <a:close/>
                </a:path>
                <a:path w="3789045" h="612139">
                  <a:moveTo>
                    <a:pt x="3788854" y="436118"/>
                  </a:moveTo>
                  <a:lnTo>
                    <a:pt x="3784790" y="432054"/>
                  </a:lnTo>
                  <a:lnTo>
                    <a:pt x="3127438" y="432054"/>
                  </a:lnTo>
                  <a:lnTo>
                    <a:pt x="3122358" y="432054"/>
                  </a:lnTo>
                  <a:lnTo>
                    <a:pt x="3118294" y="436118"/>
                  </a:lnTo>
                  <a:lnTo>
                    <a:pt x="3118294" y="446278"/>
                  </a:lnTo>
                  <a:lnTo>
                    <a:pt x="3122358" y="450342"/>
                  </a:lnTo>
                  <a:lnTo>
                    <a:pt x="3784790" y="450342"/>
                  </a:lnTo>
                  <a:lnTo>
                    <a:pt x="3788854" y="446278"/>
                  </a:lnTo>
                  <a:lnTo>
                    <a:pt x="3788854" y="436118"/>
                  </a:lnTo>
                  <a:close/>
                </a:path>
                <a:path w="3789045" h="612139">
                  <a:moveTo>
                    <a:pt x="3788854" y="210439"/>
                  </a:moveTo>
                  <a:lnTo>
                    <a:pt x="3786822" y="208026"/>
                  </a:lnTo>
                  <a:lnTo>
                    <a:pt x="3123374" y="208026"/>
                  </a:lnTo>
                  <a:lnTo>
                    <a:pt x="3120707" y="208026"/>
                  </a:lnTo>
                  <a:lnTo>
                    <a:pt x="3118294" y="210439"/>
                  </a:lnTo>
                  <a:lnTo>
                    <a:pt x="3118294" y="368681"/>
                  </a:lnTo>
                  <a:lnTo>
                    <a:pt x="3120707" y="371094"/>
                  </a:lnTo>
                  <a:lnTo>
                    <a:pt x="3786822" y="371094"/>
                  </a:lnTo>
                  <a:lnTo>
                    <a:pt x="3788854" y="368681"/>
                  </a:lnTo>
                  <a:lnTo>
                    <a:pt x="3788854" y="210439"/>
                  </a:lnTo>
                  <a:close/>
                </a:path>
              </a:pathLst>
            </a:custGeom>
            <a:solidFill>
              <a:srgbClr val="EFEF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285744" y="2923031"/>
              <a:ext cx="4680585" cy="916305"/>
            </a:xfrm>
            <a:custGeom>
              <a:avLst/>
              <a:gdLst/>
              <a:ahLst/>
              <a:cxnLst/>
              <a:rect l="l" t="t" r="r" b="b"/>
              <a:pathLst>
                <a:path w="4680584" h="916304">
                  <a:moveTo>
                    <a:pt x="440436" y="683768"/>
                  </a:moveTo>
                  <a:lnTo>
                    <a:pt x="434213" y="676656"/>
                  </a:lnTo>
                  <a:lnTo>
                    <a:pt x="426085" y="676021"/>
                  </a:lnTo>
                  <a:lnTo>
                    <a:pt x="383413" y="671957"/>
                  </a:lnTo>
                  <a:lnTo>
                    <a:pt x="381165" y="660247"/>
                  </a:lnTo>
                  <a:lnTo>
                    <a:pt x="378091" y="648639"/>
                  </a:lnTo>
                  <a:lnTo>
                    <a:pt x="374167" y="637298"/>
                  </a:lnTo>
                  <a:lnTo>
                    <a:pt x="369443" y="626364"/>
                  </a:lnTo>
                  <a:lnTo>
                    <a:pt x="402590" y="599186"/>
                  </a:lnTo>
                  <a:lnTo>
                    <a:pt x="408686" y="593725"/>
                  </a:lnTo>
                  <a:lnTo>
                    <a:pt x="409702" y="584581"/>
                  </a:lnTo>
                  <a:lnTo>
                    <a:pt x="406603" y="580644"/>
                  </a:lnTo>
                  <a:lnTo>
                    <a:pt x="404622" y="578104"/>
                  </a:lnTo>
                  <a:lnTo>
                    <a:pt x="392976" y="564261"/>
                  </a:lnTo>
                  <a:lnTo>
                    <a:pt x="371856" y="539115"/>
                  </a:lnTo>
                  <a:lnTo>
                    <a:pt x="368808" y="535432"/>
                  </a:lnTo>
                  <a:lnTo>
                    <a:pt x="364617" y="533654"/>
                  </a:lnTo>
                  <a:lnTo>
                    <a:pt x="356997" y="533654"/>
                  </a:lnTo>
                  <a:lnTo>
                    <a:pt x="353568" y="534797"/>
                  </a:lnTo>
                  <a:lnTo>
                    <a:pt x="350647" y="537083"/>
                  </a:lnTo>
                  <a:lnTo>
                    <a:pt x="337172" y="548182"/>
                  </a:lnTo>
                  <a:lnTo>
                    <a:pt x="337172" y="696798"/>
                  </a:lnTo>
                  <a:lnTo>
                    <a:pt x="332270" y="730250"/>
                  </a:lnTo>
                  <a:lnTo>
                    <a:pt x="294767" y="786765"/>
                  </a:lnTo>
                  <a:lnTo>
                    <a:pt x="259270" y="806996"/>
                  </a:lnTo>
                  <a:lnTo>
                    <a:pt x="220345" y="813689"/>
                  </a:lnTo>
                  <a:lnTo>
                    <a:pt x="195376" y="811022"/>
                  </a:lnTo>
                  <a:lnTo>
                    <a:pt x="149402" y="789851"/>
                  </a:lnTo>
                  <a:lnTo>
                    <a:pt x="107975" y="730669"/>
                  </a:lnTo>
                  <a:lnTo>
                    <a:pt x="103517" y="687832"/>
                  </a:lnTo>
                  <a:lnTo>
                    <a:pt x="114681" y="647230"/>
                  </a:lnTo>
                  <a:lnTo>
                    <a:pt x="118160" y="642366"/>
                  </a:lnTo>
                  <a:lnTo>
                    <a:pt x="139217" y="613029"/>
                  </a:lnTo>
                  <a:lnTo>
                    <a:pt x="174891" y="589445"/>
                  </a:lnTo>
                  <a:lnTo>
                    <a:pt x="219456" y="580644"/>
                  </a:lnTo>
                  <a:lnTo>
                    <a:pt x="223266" y="580644"/>
                  </a:lnTo>
                  <a:lnTo>
                    <a:pt x="264642" y="589470"/>
                  </a:lnTo>
                  <a:lnTo>
                    <a:pt x="316915" y="631659"/>
                  </a:lnTo>
                  <a:lnTo>
                    <a:pt x="337172" y="696798"/>
                  </a:lnTo>
                  <a:lnTo>
                    <a:pt x="337172" y="548182"/>
                  </a:lnTo>
                  <a:lnTo>
                    <a:pt x="317627" y="564261"/>
                  </a:lnTo>
                  <a:lnTo>
                    <a:pt x="307809" y="557720"/>
                  </a:lnTo>
                  <a:lnTo>
                    <a:pt x="297472" y="551840"/>
                  </a:lnTo>
                  <a:lnTo>
                    <a:pt x="290817" y="548640"/>
                  </a:lnTo>
                  <a:lnTo>
                    <a:pt x="286575" y="546608"/>
                  </a:lnTo>
                  <a:lnTo>
                    <a:pt x="275336" y="542163"/>
                  </a:lnTo>
                  <a:lnTo>
                    <a:pt x="279400" y="499364"/>
                  </a:lnTo>
                  <a:lnTo>
                    <a:pt x="280035" y="491109"/>
                  </a:lnTo>
                  <a:lnTo>
                    <a:pt x="274320" y="483997"/>
                  </a:lnTo>
                  <a:lnTo>
                    <a:pt x="266065" y="483362"/>
                  </a:lnTo>
                  <a:lnTo>
                    <a:pt x="214884" y="478536"/>
                  </a:lnTo>
                  <a:lnTo>
                    <a:pt x="205994" y="478536"/>
                  </a:lnTo>
                  <a:lnTo>
                    <a:pt x="199517" y="484124"/>
                  </a:lnTo>
                  <a:lnTo>
                    <a:pt x="198501" y="491871"/>
                  </a:lnTo>
                  <a:lnTo>
                    <a:pt x="194818" y="534670"/>
                  </a:lnTo>
                  <a:lnTo>
                    <a:pt x="182930" y="536917"/>
                  </a:lnTo>
                  <a:lnTo>
                    <a:pt x="171335" y="539991"/>
                  </a:lnTo>
                  <a:lnTo>
                    <a:pt x="160045" y="543915"/>
                  </a:lnTo>
                  <a:lnTo>
                    <a:pt x="149098" y="548640"/>
                  </a:lnTo>
                  <a:lnTo>
                    <a:pt x="121412" y="515620"/>
                  </a:lnTo>
                  <a:lnTo>
                    <a:pt x="118618" y="512191"/>
                  </a:lnTo>
                  <a:lnTo>
                    <a:pt x="114427" y="510413"/>
                  </a:lnTo>
                  <a:lnTo>
                    <a:pt x="106934" y="510413"/>
                  </a:lnTo>
                  <a:lnTo>
                    <a:pt x="103505" y="511556"/>
                  </a:lnTo>
                  <a:lnTo>
                    <a:pt x="61048" y="546646"/>
                  </a:lnTo>
                  <a:lnTo>
                    <a:pt x="54991" y="551688"/>
                  </a:lnTo>
                  <a:lnTo>
                    <a:pt x="53975" y="560832"/>
                  </a:lnTo>
                  <a:lnTo>
                    <a:pt x="59436" y="567321"/>
                  </a:lnTo>
                  <a:lnTo>
                    <a:pt x="86614" y="600202"/>
                  </a:lnTo>
                  <a:lnTo>
                    <a:pt x="80010" y="610120"/>
                  </a:lnTo>
                  <a:lnTo>
                    <a:pt x="74041" y="620433"/>
                  </a:lnTo>
                  <a:lnTo>
                    <a:pt x="68821" y="631177"/>
                  </a:lnTo>
                  <a:lnTo>
                    <a:pt x="64516" y="642366"/>
                  </a:lnTo>
                  <a:lnTo>
                    <a:pt x="21844" y="638302"/>
                  </a:lnTo>
                  <a:lnTo>
                    <a:pt x="21463" y="638302"/>
                  </a:lnTo>
                  <a:lnTo>
                    <a:pt x="20955" y="638175"/>
                  </a:lnTo>
                  <a:lnTo>
                    <a:pt x="12954" y="638175"/>
                  </a:lnTo>
                  <a:lnTo>
                    <a:pt x="6477" y="643763"/>
                  </a:lnTo>
                  <a:lnTo>
                    <a:pt x="5448" y="651510"/>
                  </a:lnTo>
                  <a:lnTo>
                    <a:pt x="0" y="710692"/>
                  </a:lnTo>
                  <a:lnTo>
                    <a:pt x="6210" y="717804"/>
                  </a:lnTo>
                  <a:lnTo>
                    <a:pt x="14351" y="718820"/>
                  </a:lnTo>
                  <a:lnTo>
                    <a:pt x="57023" y="722503"/>
                  </a:lnTo>
                  <a:lnTo>
                    <a:pt x="59258" y="734364"/>
                  </a:lnTo>
                  <a:lnTo>
                    <a:pt x="62331" y="745921"/>
                  </a:lnTo>
                  <a:lnTo>
                    <a:pt x="66255" y="757174"/>
                  </a:lnTo>
                  <a:lnTo>
                    <a:pt x="70993" y="768096"/>
                  </a:lnTo>
                  <a:lnTo>
                    <a:pt x="37846" y="795528"/>
                  </a:lnTo>
                  <a:lnTo>
                    <a:pt x="31750" y="800735"/>
                  </a:lnTo>
                  <a:lnTo>
                    <a:pt x="30734" y="809879"/>
                  </a:lnTo>
                  <a:lnTo>
                    <a:pt x="35814" y="816356"/>
                  </a:lnTo>
                  <a:lnTo>
                    <a:pt x="68580" y="855726"/>
                  </a:lnTo>
                  <a:lnTo>
                    <a:pt x="71628" y="859155"/>
                  </a:lnTo>
                  <a:lnTo>
                    <a:pt x="75819" y="860933"/>
                  </a:lnTo>
                  <a:lnTo>
                    <a:pt x="83312" y="860933"/>
                  </a:lnTo>
                  <a:lnTo>
                    <a:pt x="86614" y="859790"/>
                  </a:lnTo>
                  <a:lnTo>
                    <a:pt x="89408" y="857377"/>
                  </a:lnTo>
                  <a:lnTo>
                    <a:pt x="122428" y="830199"/>
                  </a:lnTo>
                  <a:lnTo>
                    <a:pt x="132448" y="836968"/>
                  </a:lnTo>
                  <a:lnTo>
                    <a:pt x="142900" y="842924"/>
                  </a:lnTo>
                  <a:lnTo>
                    <a:pt x="153784" y="848042"/>
                  </a:lnTo>
                  <a:lnTo>
                    <a:pt x="165100" y="852297"/>
                  </a:lnTo>
                  <a:lnTo>
                    <a:pt x="161036" y="895096"/>
                  </a:lnTo>
                  <a:lnTo>
                    <a:pt x="160401" y="903351"/>
                  </a:lnTo>
                  <a:lnTo>
                    <a:pt x="166116" y="910463"/>
                  </a:lnTo>
                  <a:lnTo>
                    <a:pt x="174371" y="911098"/>
                  </a:lnTo>
                  <a:lnTo>
                    <a:pt x="225552" y="915924"/>
                  </a:lnTo>
                  <a:lnTo>
                    <a:pt x="234442" y="915924"/>
                  </a:lnTo>
                  <a:lnTo>
                    <a:pt x="240919" y="910336"/>
                  </a:lnTo>
                  <a:lnTo>
                    <a:pt x="241554" y="902589"/>
                  </a:lnTo>
                  <a:lnTo>
                    <a:pt x="245618" y="859790"/>
                  </a:lnTo>
                  <a:lnTo>
                    <a:pt x="257378" y="857567"/>
                  </a:lnTo>
                  <a:lnTo>
                    <a:pt x="268998" y="854494"/>
                  </a:lnTo>
                  <a:lnTo>
                    <a:pt x="280352" y="850620"/>
                  </a:lnTo>
                  <a:lnTo>
                    <a:pt x="291338" y="845947"/>
                  </a:lnTo>
                  <a:lnTo>
                    <a:pt x="319024" y="878840"/>
                  </a:lnTo>
                  <a:lnTo>
                    <a:pt x="321945" y="882269"/>
                  </a:lnTo>
                  <a:lnTo>
                    <a:pt x="326136" y="884174"/>
                  </a:lnTo>
                  <a:lnTo>
                    <a:pt x="333629" y="884174"/>
                  </a:lnTo>
                  <a:lnTo>
                    <a:pt x="336931" y="883031"/>
                  </a:lnTo>
                  <a:lnTo>
                    <a:pt x="339852" y="880872"/>
                  </a:lnTo>
                  <a:lnTo>
                    <a:pt x="379349" y="848233"/>
                  </a:lnTo>
                  <a:lnTo>
                    <a:pt x="381889" y="845947"/>
                  </a:lnTo>
                  <a:lnTo>
                    <a:pt x="385445" y="842772"/>
                  </a:lnTo>
                  <a:lnTo>
                    <a:pt x="386461" y="833628"/>
                  </a:lnTo>
                  <a:lnTo>
                    <a:pt x="383565" y="830199"/>
                  </a:lnTo>
                  <a:lnTo>
                    <a:pt x="381000" y="827151"/>
                  </a:lnTo>
                  <a:lnTo>
                    <a:pt x="369785" y="813689"/>
                  </a:lnTo>
                  <a:lnTo>
                    <a:pt x="353822" y="794512"/>
                  </a:lnTo>
                  <a:lnTo>
                    <a:pt x="360578" y="784644"/>
                  </a:lnTo>
                  <a:lnTo>
                    <a:pt x="366534" y="774255"/>
                  </a:lnTo>
                  <a:lnTo>
                    <a:pt x="371652" y="763409"/>
                  </a:lnTo>
                  <a:lnTo>
                    <a:pt x="375920" y="752094"/>
                  </a:lnTo>
                  <a:lnTo>
                    <a:pt x="418592" y="756158"/>
                  </a:lnTo>
                  <a:lnTo>
                    <a:pt x="418973" y="756285"/>
                  </a:lnTo>
                  <a:lnTo>
                    <a:pt x="427482" y="756285"/>
                  </a:lnTo>
                  <a:lnTo>
                    <a:pt x="432333" y="752094"/>
                  </a:lnTo>
                  <a:lnTo>
                    <a:pt x="433959" y="750697"/>
                  </a:lnTo>
                  <a:lnTo>
                    <a:pt x="434975" y="742950"/>
                  </a:lnTo>
                  <a:lnTo>
                    <a:pt x="439420" y="691896"/>
                  </a:lnTo>
                  <a:lnTo>
                    <a:pt x="440436" y="683768"/>
                  </a:lnTo>
                  <a:close/>
                </a:path>
                <a:path w="4680584" h="916304">
                  <a:moveTo>
                    <a:pt x="4680204" y="130175"/>
                  </a:moveTo>
                  <a:lnTo>
                    <a:pt x="4676140" y="125476"/>
                  </a:lnTo>
                  <a:lnTo>
                    <a:pt x="4670933" y="125095"/>
                  </a:lnTo>
                  <a:lnTo>
                    <a:pt x="4643628" y="122428"/>
                  </a:lnTo>
                  <a:lnTo>
                    <a:pt x="4642269" y="115036"/>
                  </a:lnTo>
                  <a:lnTo>
                    <a:pt x="4640326" y="107721"/>
                  </a:lnTo>
                  <a:lnTo>
                    <a:pt x="4637798" y="100520"/>
                  </a:lnTo>
                  <a:lnTo>
                    <a:pt x="4634738" y="93472"/>
                  </a:lnTo>
                  <a:lnTo>
                    <a:pt x="4655947" y="76200"/>
                  </a:lnTo>
                  <a:lnTo>
                    <a:pt x="4659757" y="73152"/>
                  </a:lnTo>
                  <a:lnTo>
                    <a:pt x="4660392" y="67056"/>
                  </a:lnTo>
                  <a:lnTo>
                    <a:pt x="4658563" y="65024"/>
                  </a:lnTo>
                  <a:lnTo>
                    <a:pt x="4656963" y="63246"/>
                  </a:lnTo>
                  <a:lnTo>
                    <a:pt x="4649698" y="54483"/>
                  </a:lnTo>
                  <a:lnTo>
                    <a:pt x="4634357" y="35941"/>
                  </a:lnTo>
                  <a:lnTo>
                    <a:pt x="4631817" y="34798"/>
                  </a:lnTo>
                  <a:lnTo>
                    <a:pt x="4626991" y="34798"/>
                  </a:lnTo>
                  <a:lnTo>
                    <a:pt x="4624832" y="35560"/>
                  </a:lnTo>
                  <a:lnTo>
                    <a:pt x="4623054" y="37084"/>
                  </a:lnTo>
                  <a:lnTo>
                    <a:pt x="4611890" y="46253"/>
                  </a:lnTo>
                  <a:lnTo>
                    <a:pt x="4611890" y="158153"/>
                  </a:lnTo>
                  <a:lnTo>
                    <a:pt x="4587494" y="195453"/>
                  </a:lnTo>
                  <a:lnTo>
                    <a:pt x="4576508" y="203009"/>
                  </a:lnTo>
                  <a:lnTo>
                    <a:pt x="4564723" y="208368"/>
                  </a:lnTo>
                  <a:lnTo>
                    <a:pt x="4552416" y="211556"/>
                  </a:lnTo>
                  <a:lnTo>
                    <a:pt x="4539869" y="212598"/>
                  </a:lnTo>
                  <a:lnTo>
                    <a:pt x="4524006" y="210896"/>
                  </a:lnTo>
                  <a:lnTo>
                    <a:pt x="4508830" y="205841"/>
                  </a:lnTo>
                  <a:lnTo>
                    <a:pt x="4494911" y="197497"/>
                  </a:lnTo>
                  <a:lnTo>
                    <a:pt x="4482846" y="185928"/>
                  </a:lnTo>
                  <a:lnTo>
                    <a:pt x="4465828" y="146519"/>
                  </a:lnTo>
                  <a:lnTo>
                    <a:pt x="4472762" y="107238"/>
                  </a:lnTo>
                  <a:lnTo>
                    <a:pt x="4498860" y="77076"/>
                  </a:lnTo>
                  <a:lnTo>
                    <a:pt x="4539361" y="65024"/>
                  </a:lnTo>
                  <a:lnTo>
                    <a:pt x="4588167" y="82156"/>
                  </a:lnTo>
                  <a:lnTo>
                    <a:pt x="4610989" y="116751"/>
                  </a:lnTo>
                  <a:lnTo>
                    <a:pt x="4611890" y="158153"/>
                  </a:lnTo>
                  <a:lnTo>
                    <a:pt x="4611890" y="46253"/>
                  </a:lnTo>
                  <a:lnTo>
                    <a:pt x="4601845" y="54483"/>
                  </a:lnTo>
                  <a:lnTo>
                    <a:pt x="4595546" y="50152"/>
                  </a:lnTo>
                  <a:lnTo>
                    <a:pt x="4588903" y="46316"/>
                  </a:lnTo>
                  <a:lnTo>
                    <a:pt x="4585322" y="44577"/>
                  </a:lnTo>
                  <a:lnTo>
                    <a:pt x="4581906" y="42926"/>
                  </a:lnTo>
                  <a:lnTo>
                    <a:pt x="4574921" y="40132"/>
                  </a:lnTo>
                  <a:lnTo>
                    <a:pt x="4577588" y="12954"/>
                  </a:lnTo>
                  <a:lnTo>
                    <a:pt x="4577969" y="7874"/>
                  </a:lnTo>
                  <a:lnTo>
                    <a:pt x="4574159" y="3429"/>
                  </a:lnTo>
                  <a:lnTo>
                    <a:pt x="4569079" y="2794"/>
                  </a:lnTo>
                  <a:lnTo>
                    <a:pt x="4536567" y="127"/>
                  </a:lnTo>
                  <a:lnTo>
                    <a:pt x="4536186" y="0"/>
                  </a:lnTo>
                  <a:lnTo>
                    <a:pt x="4530725" y="0"/>
                  </a:lnTo>
                  <a:lnTo>
                    <a:pt x="4526661" y="3556"/>
                  </a:lnTo>
                  <a:lnTo>
                    <a:pt x="4526280" y="8636"/>
                  </a:lnTo>
                  <a:lnTo>
                    <a:pt x="4523613" y="35433"/>
                  </a:lnTo>
                  <a:lnTo>
                    <a:pt x="4516183" y="36944"/>
                  </a:lnTo>
                  <a:lnTo>
                    <a:pt x="4508830" y="38963"/>
                  </a:lnTo>
                  <a:lnTo>
                    <a:pt x="4501591" y="41516"/>
                  </a:lnTo>
                  <a:lnTo>
                    <a:pt x="4494530" y="44577"/>
                  </a:lnTo>
                  <a:lnTo>
                    <a:pt x="4477131" y="23495"/>
                  </a:lnTo>
                  <a:lnTo>
                    <a:pt x="4475353" y="21209"/>
                  </a:lnTo>
                  <a:lnTo>
                    <a:pt x="4472686" y="20193"/>
                  </a:lnTo>
                  <a:lnTo>
                    <a:pt x="4467860" y="20193"/>
                  </a:lnTo>
                  <a:lnTo>
                    <a:pt x="4465701" y="20828"/>
                  </a:lnTo>
                  <a:lnTo>
                    <a:pt x="4464050" y="22225"/>
                  </a:lnTo>
                  <a:lnTo>
                    <a:pt x="4438726" y="42964"/>
                  </a:lnTo>
                  <a:lnTo>
                    <a:pt x="4434713" y="46228"/>
                  </a:lnTo>
                  <a:lnTo>
                    <a:pt x="4434332" y="52070"/>
                  </a:lnTo>
                  <a:lnTo>
                    <a:pt x="4437761" y="56134"/>
                  </a:lnTo>
                  <a:lnTo>
                    <a:pt x="4455160" y="77216"/>
                  </a:lnTo>
                  <a:lnTo>
                    <a:pt x="4450816" y="83464"/>
                  </a:lnTo>
                  <a:lnTo>
                    <a:pt x="4446981" y="89966"/>
                  </a:lnTo>
                  <a:lnTo>
                    <a:pt x="4443628" y="96748"/>
                  </a:lnTo>
                  <a:lnTo>
                    <a:pt x="4440809" y="103759"/>
                  </a:lnTo>
                  <a:lnTo>
                    <a:pt x="4413504" y="101346"/>
                  </a:lnTo>
                  <a:lnTo>
                    <a:pt x="4413123" y="101346"/>
                  </a:lnTo>
                  <a:lnTo>
                    <a:pt x="4412742" y="101219"/>
                  </a:lnTo>
                  <a:lnTo>
                    <a:pt x="4407662" y="101219"/>
                  </a:lnTo>
                  <a:lnTo>
                    <a:pt x="4403852" y="105156"/>
                  </a:lnTo>
                  <a:lnTo>
                    <a:pt x="4403598" y="109855"/>
                  </a:lnTo>
                  <a:lnTo>
                    <a:pt x="4400550" y="142113"/>
                  </a:lnTo>
                  <a:lnTo>
                    <a:pt x="4399788" y="147193"/>
                  </a:lnTo>
                  <a:lnTo>
                    <a:pt x="4403598" y="151638"/>
                  </a:lnTo>
                  <a:lnTo>
                    <a:pt x="4409059" y="152273"/>
                  </a:lnTo>
                  <a:lnTo>
                    <a:pt x="4435983" y="154686"/>
                  </a:lnTo>
                  <a:lnTo>
                    <a:pt x="4437545" y="162191"/>
                  </a:lnTo>
                  <a:lnTo>
                    <a:pt x="4439615" y="169481"/>
                  </a:lnTo>
                  <a:lnTo>
                    <a:pt x="4442168" y="176593"/>
                  </a:lnTo>
                  <a:lnTo>
                    <a:pt x="4445254" y="183515"/>
                  </a:lnTo>
                  <a:lnTo>
                    <a:pt x="4424045" y="200914"/>
                  </a:lnTo>
                  <a:lnTo>
                    <a:pt x="4419981" y="204343"/>
                  </a:lnTo>
                  <a:lnTo>
                    <a:pt x="4419600" y="210058"/>
                  </a:lnTo>
                  <a:lnTo>
                    <a:pt x="4422648" y="214122"/>
                  </a:lnTo>
                  <a:lnTo>
                    <a:pt x="4443603" y="238887"/>
                  </a:lnTo>
                  <a:lnTo>
                    <a:pt x="4445508" y="241300"/>
                  </a:lnTo>
                  <a:lnTo>
                    <a:pt x="4448175" y="242443"/>
                  </a:lnTo>
                  <a:lnTo>
                    <a:pt x="4453001" y="242443"/>
                  </a:lnTo>
                  <a:lnTo>
                    <a:pt x="4455160" y="241808"/>
                  </a:lnTo>
                  <a:lnTo>
                    <a:pt x="4456938" y="240284"/>
                  </a:lnTo>
                  <a:lnTo>
                    <a:pt x="4478147" y="223012"/>
                  </a:lnTo>
                  <a:lnTo>
                    <a:pt x="4484382" y="227291"/>
                  </a:lnTo>
                  <a:lnTo>
                    <a:pt x="4490910" y="230987"/>
                  </a:lnTo>
                  <a:lnTo>
                    <a:pt x="4497794" y="234188"/>
                  </a:lnTo>
                  <a:lnTo>
                    <a:pt x="4504817" y="236855"/>
                  </a:lnTo>
                  <a:lnTo>
                    <a:pt x="4502404" y="264033"/>
                  </a:lnTo>
                  <a:lnTo>
                    <a:pt x="4501642" y="269240"/>
                  </a:lnTo>
                  <a:lnTo>
                    <a:pt x="4505833" y="273939"/>
                  </a:lnTo>
                  <a:lnTo>
                    <a:pt x="4510913" y="274320"/>
                  </a:lnTo>
                  <a:lnTo>
                    <a:pt x="4543425" y="277368"/>
                  </a:lnTo>
                  <a:lnTo>
                    <a:pt x="4548886" y="277368"/>
                  </a:lnTo>
                  <a:lnTo>
                    <a:pt x="4552950" y="273685"/>
                  </a:lnTo>
                  <a:lnTo>
                    <a:pt x="4553712" y="268859"/>
                  </a:lnTo>
                  <a:lnTo>
                    <a:pt x="4556125" y="241681"/>
                  </a:lnTo>
                  <a:lnTo>
                    <a:pt x="4563643" y="240334"/>
                  </a:lnTo>
                  <a:lnTo>
                    <a:pt x="4570984" y="238379"/>
                  </a:lnTo>
                  <a:lnTo>
                    <a:pt x="4578121" y="235864"/>
                  </a:lnTo>
                  <a:lnTo>
                    <a:pt x="4585081" y="232791"/>
                  </a:lnTo>
                  <a:lnTo>
                    <a:pt x="4602607" y="253873"/>
                  </a:lnTo>
                  <a:lnTo>
                    <a:pt x="4604512" y="256032"/>
                  </a:lnTo>
                  <a:lnTo>
                    <a:pt x="4607179" y="257175"/>
                  </a:lnTo>
                  <a:lnTo>
                    <a:pt x="4612005" y="257175"/>
                  </a:lnTo>
                  <a:lnTo>
                    <a:pt x="4614164" y="256413"/>
                  </a:lnTo>
                  <a:lnTo>
                    <a:pt x="4615942" y="254889"/>
                  </a:lnTo>
                  <a:lnTo>
                    <a:pt x="4640872" y="234162"/>
                  </a:lnTo>
                  <a:lnTo>
                    <a:pt x="4642751" y="232791"/>
                  </a:lnTo>
                  <a:lnTo>
                    <a:pt x="4645025" y="231140"/>
                  </a:lnTo>
                  <a:lnTo>
                    <a:pt x="4645660" y="225044"/>
                  </a:lnTo>
                  <a:lnTo>
                    <a:pt x="4643831" y="223012"/>
                  </a:lnTo>
                  <a:lnTo>
                    <a:pt x="4642231" y="221234"/>
                  </a:lnTo>
                  <a:lnTo>
                    <a:pt x="4635093" y="212598"/>
                  </a:lnTo>
                  <a:lnTo>
                    <a:pt x="4624832" y="200152"/>
                  </a:lnTo>
                  <a:lnTo>
                    <a:pt x="4629162" y="193878"/>
                  </a:lnTo>
                  <a:lnTo>
                    <a:pt x="4632998" y="187286"/>
                  </a:lnTo>
                  <a:lnTo>
                    <a:pt x="4636351" y="180428"/>
                  </a:lnTo>
                  <a:lnTo>
                    <a:pt x="4639183" y="173355"/>
                  </a:lnTo>
                  <a:lnTo>
                    <a:pt x="4666234" y="176022"/>
                  </a:lnTo>
                  <a:lnTo>
                    <a:pt x="4666361" y="176149"/>
                  </a:lnTo>
                  <a:lnTo>
                    <a:pt x="4671695" y="176149"/>
                  </a:lnTo>
                  <a:lnTo>
                    <a:pt x="4675060" y="173355"/>
                  </a:lnTo>
                  <a:lnTo>
                    <a:pt x="4676140" y="172466"/>
                  </a:lnTo>
                  <a:lnTo>
                    <a:pt x="4676394" y="167640"/>
                  </a:lnTo>
                  <a:lnTo>
                    <a:pt x="4679569" y="135255"/>
                  </a:lnTo>
                  <a:lnTo>
                    <a:pt x="4680204" y="130175"/>
                  </a:lnTo>
                  <a:close/>
                </a:path>
              </a:pathLst>
            </a:custGeom>
            <a:solidFill>
              <a:srgbClr val="1818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168095" y="601726"/>
            <a:ext cx="6807834" cy="1626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35" algn="ctr">
              <a:lnSpc>
                <a:spcPct val="100000"/>
              </a:lnSpc>
              <a:spcBef>
                <a:spcPts val="100"/>
              </a:spcBef>
            </a:pPr>
            <a:r>
              <a:rPr sz="1500" spc="5" dirty="0">
                <a:solidFill>
                  <a:srgbClr val="181818"/>
                </a:solidFill>
                <a:latin typeface="Trebuchet MS"/>
                <a:cs typeface="Trebuchet MS"/>
              </a:rPr>
              <a:t>Karakter </a:t>
            </a:r>
            <a:r>
              <a:rPr sz="1500" spc="35" dirty="0">
                <a:solidFill>
                  <a:srgbClr val="181818"/>
                </a:solidFill>
                <a:latin typeface="Trebuchet MS"/>
                <a:cs typeface="Trebuchet MS"/>
              </a:rPr>
              <a:t>adalah </a:t>
            </a:r>
            <a:r>
              <a:rPr sz="1500" spc="70" dirty="0">
                <a:solidFill>
                  <a:srgbClr val="181818"/>
                </a:solidFill>
                <a:latin typeface="Trebuchet MS"/>
                <a:cs typeface="Trebuchet MS"/>
              </a:rPr>
              <a:t>suatu </a:t>
            </a:r>
            <a:r>
              <a:rPr sz="1500" spc="40" dirty="0">
                <a:solidFill>
                  <a:srgbClr val="181818"/>
                </a:solidFill>
                <a:latin typeface="Trebuchet MS"/>
                <a:cs typeface="Trebuchet MS"/>
              </a:rPr>
              <a:t>pembawaan individu </a:t>
            </a:r>
            <a:r>
              <a:rPr sz="1500" spc="20" dirty="0">
                <a:solidFill>
                  <a:srgbClr val="181818"/>
                </a:solidFill>
                <a:latin typeface="Trebuchet MS"/>
                <a:cs typeface="Trebuchet MS"/>
              </a:rPr>
              <a:t>berupa </a:t>
            </a:r>
            <a:r>
              <a:rPr sz="1500" spc="-15" dirty="0">
                <a:solidFill>
                  <a:srgbClr val="181818"/>
                </a:solidFill>
                <a:latin typeface="Trebuchet MS"/>
                <a:cs typeface="Trebuchet MS"/>
              </a:rPr>
              <a:t>sifat, </a:t>
            </a:r>
            <a:r>
              <a:rPr sz="1500" spc="5" dirty="0">
                <a:solidFill>
                  <a:srgbClr val="181818"/>
                </a:solidFill>
                <a:latin typeface="Trebuchet MS"/>
                <a:cs typeface="Trebuchet MS"/>
              </a:rPr>
              <a:t>kepribadian, </a:t>
            </a:r>
            <a:r>
              <a:rPr sz="1500" spc="20" dirty="0">
                <a:solidFill>
                  <a:srgbClr val="181818"/>
                </a:solidFill>
                <a:latin typeface="Trebuchet MS"/>
                <a:cs typeface="Trebuchet MS"/>
              </a:rPr>
              <a:t>watak </a:t>
            </a:r>
            <a:r>
              <a:rPr sz="1500" spc="-440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500" spc="15" dirty="0">
                <a:solidFill>
                  <a:srgbClr val="181818"/>
                </a:solidFill>
                <a:latin typeface="Trebuchet MS"/>
                <a:cs typeface="Trebuchet MS"/>
              </a:rPr>
              <a:t>serta</a:t>
            </a:r>
            <a:r>
              <a:rPr sz="1500" spc="-85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500" spc="50" dirty="0">
                <a:solidFill>
                  <a:srgbClr val="181818"/>
                </a:solidFill>
                <a:latin typeface="Trebuchet MS"/>
                <a:cs typeface="Trebuchet MS"/>
              </a:rPr>
              <a:t>tingkah</a:t>
            </a:r>
            <a:r>
              <a:rPr sz="1500" spc="-80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500" spc="45" dirty="0">
                <a:solidFill>
                  <a:srgbClr val="181818"/>
                </a:solidFill>
                <a:latin typeface="Trebuchet MS"/>
                <a:cs typeface="Trebuchet MS"/>
              </a:rPr>
              <a:t>laku</a:t>
            </a:r>
            <a:r>
              <a:rPr sz="1500" spc="-65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500" spc="40" dirty="0">
                <a:solidFill>
                  <a:srgbClr val="181818"/>
                </a:solidFill>
                <a:latin typeface="Trebuchet MS"/>
                <a:cs typeface="Trebuchet MS"/>
              </a:rPr>
              <a:t>yang</a:t>
            </a:r>
            <a:r>
              <a:rPr sz="1500" spc="-75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500" spc="45" dirty="0">
                <a:solidFill>
                  <a:srgbClr val="181818"/>
                </a:solidFill>
                <a:latin typeface="Trebuchet MS"/>
                <a:cs typeface="Trebuchet MS"/>
              </a:rPr>
              <a:t>diekspresikan</a:t>
            </a:r>
            <a:r>
              <a:rPr sz="1500" spc="-50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500" spc="50" dirty="0">
                <a:solidFill>
                  <a:srgbClr val="181818"/>
                </a:solidFill>
                <a:latin typeface="Trebuchet MS"/>
                <a:cs typeface="Trebuchet MS"/>
              </a:rPr>
              <a:t>dalam</a:t>
            </a:r>
            <a:r>
              <a:rPr sz="1500" spc="-85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500" spc="35" dirty="0">
                <a:solidFill>
                  <a:srgbClr val="181818"/>
                </a:solidFill>
                <a:latin typeface="Trebuchet MS"/>
                <a:cs typeface="Trebuchet MS"/>
              </a:rPr>
              <a:t>menjalankan</a:t>
            </a:r>
            <a:r>
              <a:rPr sz="1500" spc="-80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500" spc="45" dirty="0">
                <a:solidFill>
                  <a:srgbClr val="181818"/>
                </a:solidFill>
                <a:latin typeface="Trebuchet MS"/>
                <a:cs typeface="Trebuchet MS"/>
              </a:rPr>
              <a:t>kehidupan</a:t>
            </a:r>
            <a:r>
              <a:rPr sz="1500" spc="-60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500" spc="25" dirty="0">
                <a:solidFill>
                  <a:srgbClr val="181818"/>
                </a:solidFill>
                <a:latin typeface="Trebuchet MS"/>
                <a:cs typeface="Trebuchet MS"/>
              </a:rPr>
              <a:t>sehari- </a:t>
            </a:r>
            <a:r>
              <a:rPr sz="1500" spc="-434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500" spc="-40" dirty="0">
                <a:solidFill>
                  <a:srgbClr val="181818"/>
                </a:solidFill>
                <a:latin typeface="Trebuchet MS"/>
                <a:cs typeface="Trebuchet MS"/>
              </a:rPr>
              <a:t>hari. </a:t>
            </a:r>
            <a:r>
              <a:rPr sz="1500" spc="5" dirty="0">
                <a:solidFill>
                  <a:srgbClr val="181818"/>
                </a:solidFill>
                <a:latin typeface="Trebuchet MS"/>
                <a:cs typeface="Trebuchet MS"/>
              </a:rPr>
              <a:t>Karakter </a:t>
            </a:r>
            <a:r>
              <a:rPr sz="1500" spc="70" dirty="0">
                <a:solidFill>
                  <a:srgbClr val="181818"/>
                </a:solidFill>
                <a:latin typeface="Trebuchet MS"/>
                <a:cs typeface="Trebuchet MS"/>
              </a:rPr>
              <a:t>bisa </a:t>
            </a:r>
            <a:r>
              <a:rPr sz="1500" spc="35" dirty="0">
                <a:solidFill>
                  <a:srgbClr val="181818"/>
                </a:solidFill>
                <a:latin typeface="Trebuchet MS"/>
                <a:cs typeface="Trebuchet MS"/>
              </a:rPr>
              <a:t>juga </a:t>
            </a:r>
            <a:r>
              <a:rPr sz="1500" spc="40" dirty="0">
                <a:solidFill>
                  <a:srgbClr val="181818"/>
                </a:solidFill>
                <a:latin typeface="Trebuchet MS"/>
                <a:cs typeface="Trebuchet MS"/>
              </a:rPr>
              <a:t>disebut </a:t>
            </a:r>
            <a:r>
              <a:rPr sz="1500" spc="50" dirty="0">
                <a:solidFill>
                  <a:srgbClr val="181818"/>
                </a:solidFill>
                <a:latin typeface="Trebuchet MS"/>
                <a:cs typeface="Trebuchet MS"/>
              </a:rPr>
              <a:t>sebagai </a:t>
            </a:r>
            <a:r>
              <a:rPr sz="1500" spc="30" dirty="0">
                <a:solidFill>
                  <a:srgbClr val="181818"/>
                </a:solidFill>
                <a:latin typeface="Trebuchet MS"/>
                <a:cs typeface="Trebuchet MS"/>
              </a:rPr>
              <a:t>seperangkat sifat </a:t>
            </a:r>
            <a:r>
              <a:rPr sz="1500" spc="40" dirty="0">
                <a:solidFill>
                  <a:srgbClr val="181818"/>
                </a:solidFill>
                <a:latin typeface="Trebuchet MS"/>
                <a:cs typeface="Trebuchet MS"/>
              </a:rPr>
              <a:t>yang </a:t>
            </a:r>
            <a:r>
              <a:rPr sz="1500" spc="35" dirty="0">
                <a:solidFill>
                  <a:srgbClr val="181818"/>
                </a:solidFill>
                <a:latin typeface="Trebuchet MS"/>
                <a:cs typeface="Trebuchet MS"/>
              </a:rPr>
              <a:t>selalu </a:t>
            </a:r>
            <a:r>
              <a:rPr sz="1500" spc="40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500" spc="65" dirty="0">
                <a:solidFill>
                  <a:srgbClr val="181818"/>
                </a:solidFill>
                <a:latin typeface="Trebuchet MS"/>
                <a:cs typeface="Trebuchet MS"/>
              </a:rPr>
              <a:t>dikagumi </a:t>
            </a:r>
            <a:r>
              <a:rPr sz="1500" spc="30" dirty="0">
                <a:solidFill>
                  <a:srgbClr val="181818"/>
                </a:solidFill>
                <a:latin typeface="Trebuchet MS"/>
                <a:cs typeface="Trebuchet MS"/>
              </a:rPr>
              <a:t>menjadi </a:t>
            </a:r>
            <a:r>
              <a:rPr sz="1500" spc="25" dirty="0">
                <a:solidFill>
                  <a:srgbClr val="181818"/>
                </a:solidFill>
                <a:latin typeface="Trebuchet MS"/>
                <a:cs typeface="Trebuchet MS"/>
              </a:rPr>
              <a:t>tanda-tanda </a:t>
            </a:r>
            <a:r>
              <a:rPr sz="1500" spc="10" dirty="0">
                <a:solidFill>
                  <a:srgbClr val="181818"/>
                </a:solidFill>
                <a:latin typeface="Trebuchet MS"/>
                <a:cs typeface="Trebuchet MS"/>
              </a:rPr>
              <a:t>kebaikan, </a:t>
            </a:r>
            <a:r>
              <a:rPr sz="1500" spc="25" dirty="0">
                <a:solidFill>
                  <a:srgbClr val="181818"/>
                </a:solidFill>
                <a:latin typeface="Trebuchet MS"/>
                <a:cs typeface="Trebuchet MS"/>
              </a:rPr>
              <a:t>kebajikan </a:t>
            </a:r>
            <a:r>
              <a:rPr sz="1500" spc="55" dirty="0">
                <a:solidFill>
                  <a:srgbClr val="181818"/>
                </a:solidFill>
                <a:latin typeface="Trebuchet MS"/>
                <a:cs typeface="Trebuchet MS"/>
              </a:rPr>
              <a:t>dan </a:t>
            </a:r>
            <a:r>
              <a:rPr sz="1500" spc="50" dirty="0">
                <a:solidFill>
                  <a:srgbClr val="181818"/>
                </a:solidFill>
                <a:latin typeface="Trebuchet MS"/>
                <a:cs typeface="Trebuchet MS"/>
              </a:rPr>
              <a:t>kematangan </a:t>
            </a:r>
            <a:r>
              <a:rPr sz="1500" spc="25" dirty="0">
                <a:solidFill>
                  <a:srgbClr val="181818"/>
                </a:solidFill>
                <a:latin typeface="Trebuchet MS"/>
                <a:cs typeface="Trebuchet MS"/>
              </a:rPr>
              <a:t>moral </a:t>
            </a:r>
            <a:r>
              <a:rPr sz="1500" spc="30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181818"/>
                </a:solidFill>
                <a:latin typeface="Trebuchet MS"/>
                <a:cs typeface="Trebuchet MS"/>
              </a:rPr>
              <a:t>seorang. </a:t>
            </a:r>
            <a:r>
              <a:rPr sz="1500" spc="30" dirty="0">
                <a:solidFill>
                  <a:srgbClr val="181818"/>
                </a:solidFill>
                <a:latin typeface="Trebuchet MS"/>
                <a:cs typeface="Trebuchet MS"/>
              </a:rPr>
              <a:t>Secara </a:t>
            </a:r>
            <a:r>
              <a:rPr sz="1500" spc="-5" dirty="0">
                <a:solidFill>
                  <a:srgbClr val="181818"/>
                </a:solidFill>
                <a:latin typeface="Trebuchet MS"/>
                <a:cs typeface="Trebuchet MS"/>
              </a:rPr>
              <a:t>etimologi, </a:t>
            </a:r>
            <a:r>
              <a:rPr sz="1500" spc="40" dirty="0">
                <a:solidFill>
                  <a:srgbClr val="181818"/>
                </a:solidFill>
                <a:latin typeface="Trebuchet MS"/>
                <a:cs typeface="Trebuchet MS"/>
              </a:rPr>
              <a:t>istilah </a:t>
            </a:r>
            <a:r>
              <a:rPr sz="1500" spc="5" dirty="0">
                <a:solidFill>
                  <a:srgbClr val="181818"/>
                </a:solidFill>
                <a:latin typeface="Trebuchet MS"/>
                <a:cs typeface="Trebuchet MS"/>
              </a:rPr>
              <a:t>karakter </a:t>
            </a:r>
            <a:r>
              <a:rPr sz="1500" spc="55" dirty="0">
                <a:solidFill>
                  <a:srgbClr val="181818"/>
                </a:solidFill>
                <a:latin typeface="Trebuchet MS"/>
                <a:cs typeface="Trebuchet MS"/>
              </a:rPr>
              <a:t>asal </a:t>
            </a:r>
            <a:r>
              <a:rPr sz="1500" spc="15" dirty="0">
                <a:solidFill>
                  <a:srgbClr val="181818"/>
                </a:solidFill>
                <a:latin typeface="Trebuchet MS"/>
                <a:cs typeface="Trebuchet MS"/>
              </a:rPr>
              <a:t>dari </a:t>
            </a:r>
            <a:r>
              <a:rPr sz="1500" spc="70" dirty="0">
                <a:solidFill>
                  <a:srgbClr val="181818"/>
                </a:solidFill>
                <a:latin typeface="Trebuchet MS"/>
                <a:cs typeface="Trebuchet MS"/>
              </a:rPr>
              <a:t>bahasa </a:t>
            </a:r>
            <a:r>
              <a:rPr sz="1500" spc="5" dirty="0">
                <a:solidFill>
                  <a:srgbClr val="181818"/>
                </a:solidFill>
                <a:latin typeface="Trebuchet MS"/>
                <a:cs typeface="Trebuchet MS"/>
              </a:rPr>
              <a:t>Latin </a:t>
            </a:r>
            <a:r>
              <a:rPr sz="1500" spc="-20" dirty="0">
                <a:solidFill>
                  <a:srgbClr val="181818"/>
                </a:solidFill>
                <a:latin typeface="Trebuchet MS"/>
                <a:cs typeface="Trebuchet MS"/>
              </a:rPr>
              <a:t>character, </a:t>
            </a:r>
            <a:r>
              <a:rPr sz="1500" spc="-15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500" spc="40" dirty="0">
                <a:solidFill>
                  <a:srgbClr val="181818"/>
                </a:solidFill>
                <a:latin typeface="Trebuchet MS"/>
                <a:cs typeface="Trebuchet MS"/>
              </a:rPr>
              <a:t>yang</a:t>
            </a:r>
            <a:r>
              <a:rPr sz="1500" spc="-75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500" spc="-10" dirty="0">
                <a:solidFill>
                  <a:srgbClr val="181818"/>
                </a:solidFill>
                <a:latin typeface="Trebuchet MS"/>
                <a:cs typeface="Trebuchet MS"/>
              </a:rPr>
              <a:t>berarti</a:t>
            </a:r>
            <a:r>
              <a:rPr sz="1500" spc="-75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500" spc="-25" dirty="0">
                <a:solidFill>
                  <a:srgbClr val="181818"/>
                </a:solidFill>
                <a:latin typeface="Trebuchet MS"/>
                <a:cs typeface="Trebuchet MS"/>
              </a:rPr>
              <a:t>tabiat,</a:t>
            </a:r>
            <a:r>
              <a:rPr sz="1500" spc="-80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500" spc="-25" dirty="0">
                <a:solidFill>
                  <a:srgbClr val="181818"/>
                </a:solidFill>
                <a:latin typeface="Trebuchet MS"/>
                <a:cs typeface="Trebuchet MS"/>
              </a:rPr>
              <a:t>tabiat,</a:t>
            </a:r>
            <a:r>
              <a:rPr sz="1500" spc="-80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500" spc="25" dirty="0">
                <a:solidFill>
                  <a:srgbClr val="181818"/>
                </a:solidFill>
                <a:latin typeface="Trebuchet MS"/>
                <a:cs typeface="Trebuchet MS"/>
              </a:rPr>
              <a:t>sifat-sifat</a:t>
            </a:r>
            <a:r>
              <a:rPr sz="1500" spc="-105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500" spc="-20" dirty="0">
                <a:solidFill>
                  <a:srgbClr val="181818"/>
                </a:solidFill>
                <a:latin typeface="Trebuchet MS"/>
                <a:cs typeface="Trebuchet MS"/>
              </a:rPr>
              <a:t>kejiwaan,</a:t>
            </a:r>
            <a:r>
              <a:rPr sz="1500" spc="-50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500" spc="50" dirty="0">
                <a:solidFill>
                  <a:srgbClr val="181818"/>
                </a:solidFill>
                <a:latin typeface="Trebuchet MS"/>
                <a:cs typeface="Trebuchet MS"/>
              </a:rPr>
              <a:t>budi</a:t>
            </a:r>
            <a:r>
              <a:rPr sz="1500" spc="-70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500" spc="-40" dirty="0">
                <a:solidFill>
                  <a:srgbClr val="181818"/>
                </a:solidFill>
                <a:latin typeface="Trebuchet MS"/>
                <a:cs typeface="Trebuchet MS"/>
              </a:rPr>
              <a:t>pekerti,</a:t>
            </a:r>
            <a:r>
              <a:rPr sz="1500" spc="-55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500" spc="25" dirty="0">
                <a:solidFill>
                  <a:srgbClr val="181818"/>
                </a:solidFill>
                <a:latin typeface="Trebuchet MS"/>
                <a:cs typeface="Trebuchet MS"/>
              </a:rPr>
              <a:t>kepribadian</a:t>
            </a:r>
            <a:r>
              <a:rPr sz="1500" spc="-60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500" spc="15" dirty="0">
                <a:solidFill>
                  <a:srgbClr val="181818"/>
                </a:solidFill>
                <a:latin typeface="Trebuchet MS"/>
                <a:cs typeface="Trebuchet MS"/>
              </a:rPr>
              <a:t>serta </a:t>
            </a:r>
            <a:r>
              <a:rPr sz="1500" spc="-434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181818"/>
                </a:solidFill>
                <a:latin typeface="Trebuchet MS"/>
                <a:cs typeface="Trebuchet MS"/>
              </a:rPr>
              <a:t>akhlak.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36854" y="258318"/>
            <a:ext cx="7720330" cy="0"/>
          </a:xfrm>
          <a:custGeom>
            <a:avLst/>
            <a:gdLst/>
            <a:ahLst/>
            <a:cxnLst/>
            <a:rect l="l" t="t" r="r" b="b"/>
            <a:pathLst>
              <a:path w="7720330">
                <a:moveTo>
                  <a:pt x="0" y="0"/>
                </a:moveTo>
                <a:lnTo>
                  <a:pt x="7720203" y="0"/>
                </a:lnTo>
              </a:path>
            </a:pathLst>
          </a:custGeom>
          <a:ln w="19050">
            <a:solidFill>
              <a:srgbClr val="1818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53618" y="346709"/>
            <a:ext cx="7702550" cy="0"/>
          </a:xfrm>
          <a:custGeom>
            <a:avLst/>
            <a:gdLst/>
            <a:ahLst/>
            <a:cxnLst/>
            <a:rect l="l" t="t" r="r" b="b"/>
            <a:pathLst>
              <a:path w="7702550">
                <a:moveTo>
                  <a:pt x="0" y="0"/>
                </a:moveTo>
                <a:lnTo>
                  <a:pt x="7702168" y="0"/>
                </a:lnTo>
              </a:path>
            </a:pathLst>
          </a:custGeom>
          <a:ln w="19050">
            <a:solidFill>
              <a:srgbClr val="E9A1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14755" y="4700015"/>
            <a:ext cx="7724775" cy="443865"/>
            <a:chOff x="714755" y="4700015"/>
            <a:chExt cx="7724775" cy="443865"/>
          </a:xfrm>
        </p:grpSpPr>
        <p:sp>
          <p:nvSpPr>
            <p:cNvPr id="3" name="object 3"/>
            <p:cNvSpPr/>
            <p:nvPr/>
          </p:nvSpPr>
          <p:spPr>
            <a:xfrm>
              <a:off x="714755" y="4700015"/>
              <a:ext cx="7714615" cy="443865"/>
            </a:xfrm>
            <a:custGeom>
              <a:avLst/>
              <a:gdLst/>
              <a:ahLst/>
              <a:cxnLst/>
              <a:rect l="l" t="t" r="r" b="b"/>
              <a:pathLst>
                <a:path w="7714615" h="443864">
                  <a:moveTo>
                    <a:pt x="7714488" y="0"/>
                  </a:moveTo>
                  <a:lnTo>
                    <a:pt x="0" y="0"/>
                  </a:lnTo>
                  <a:lnTo>
                    <a:pt x="0" y="443483"/>
                  </a:lnTo>
                  <a:lnTo>
                    <a:pt x="7714488" y="443483"/>
                  </a:lnTo>
                  <a:lnTo>
                    <a:pt x="7714488" y="0"/>
                  </a:lnTo>
                  <a:close/>
                </a:path>
              </a:pathLst>
            </a:custGeom>
            <a:solidFill>
              <a:srgbClr val="E9A1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21613" y="4932425"/>
              <a:ext cx="7708900" cy="1905"/>
            </a:xfrm>
            <a:custGeom>
              <a:avLst/>
              <a:gdLst/>
              <a:ahLst/>
              <a:cxnLst/>
              <a:rect l="l" t="t" r="r" b="b"/>
              <a:pathLst>
                <a:path w="7708900" h="1904">
                  <a:moveTo>
                    <a:pt x="2686812" y="1524"/>
                  </a:moveTo>
                  <a:lnTo>
                    <a:pt x="5020818" y="1524"/>
                  </a:lnTo>
                </a:path>
                <a:path w="7708900" h="1904">
                  <a:moveTo>
                    <a:pt x="5361432" y="596"/>
                  </a:moveTo>
                  <a:lnTo>
                    <a:pt x="7708391" y="0"/>
                  </a:lnTo>
                </a:path>
                <a:path w="7708900" h="1904">
                  <a:moveTo>
                    <a:pt x="0" y="1524"/>
                  </a:moveTo>
                  <a:lnTo>
                    <a:pt x="2334006" y="1524"/>
                  </a:lnTo>
                </a:path>
              </a:pathLst>
            </a:custGeom>
            <a:ln w="19050">
              <a:solidFill>
                <a:srgbClr val="1818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6086856" y="1618487"/>
            <a:ext cx="2490470" cy="2336800"/>
          </a:xfrm>
          <a:custGeom>
            <a:avLst/>
            <a:gdLst/>
            <a:ahLst/>
            <a:cxnLst/>
            <a:rect l="l" t="t" r="r" b="b"/>
            <a:pathLst>
              <a:path w="2490470" h="2336800">
                <a:moveTo>
                  <a:pt x="2490216" y="0"/>
                </a:moveTo>
                <a:lnTo>
                  <a:pt x="0" y="0"/>
                </a:lnTo>
                <a:lnTo>
                  <a:pt x="0" y="152400"/>
                </a:lnTo>
                <a:lnTo>
                  <a:pt x="0" y="2336292"/>
                </a:lnTo>
                <a:lnTo>
                  <a:pt x="2490216" y="2336292"/>
                </a:lnTo>
                <a:lnTo>
                  <a:pt x="2490216" y="152400"/>
                </a:lnTo>
                <a:lnTo>
                  <a:pt x="2490216" y="0"/>
                </a:lnTo>
                <a:close/>
              </a:path>
            </a:pathLst>
          </a:custGeom>
          <a:solidFill>
            <a:srgbClr val="ED6E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403092" y="1618487"/>
            <a:ext cx="2490470" cy="2336800"/>
          </a:xfrm>
          <a:custGeom>
            <a:avLst/>
            <a:gdLst/>
            <a:ahLst/>
            <a:cxnLst/>
            <a:rect l="l" t="t" r="r" b="b"/>
            <a:pathLst>
              <a:path w="2490470" h="2336800">
                <a:moveTo>
                  <a:pt x="2490203" y="0"/>
                </a:moveTo>
                <a:lnTo>
                  <a:pt x="0" y="0"/>
                </a:lnTo>
                <a:lnTo>
                  <a:pt x="0" y="152400"/>
                </a:lnTo>
                <a:lnTo>
                  <a:pt x="0" y="2336292"/>
                </a:lnTo>
                <a:lnTo>
                  <a:pt x="2490203" y="2336292"/>
                </a:lnTo>
                <a:lnTo>
                  <a:pt x="2490203" y="152400"/>
                </a:lnTo>
                <a:lnTo>
                  <a:pt x="2490203" y="0"/>
                </a:lnTo>
                <a:close/>
              </a:path>
            </a:pathLst>
          </a:custGeom>
          <a:solidFill>
            <a:srgbClr val="ED6E6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719327" y="1618488"/>
            <a:ext cx="2490470" cy="2840990"/>
            <a:chOff x="719327" y="1618488"/>
            <a:chExt cx="2490470" cy="2840990"/>
          </a:xfrm>
        </p:grpSpPr>
        <p:sp>
          <p:nvSpPr>
            <p:cNvPr id="8" name="object 8"/>
            <p:cNvSpPr/>
            <p:nvPr/>
          </p:nvSpPr>
          <p:spPr>
            <a:xfrm>
              <a:off x="719328" y="1618487"/>
              <a:ext cx="2490470" cy="2336800"/>
            </a:xfrm>
            <a:custGeom>
              <a:avLst/>
              <a:gdLst/>
              <a:ahLst/>
              <a:cxnLst/>
              <a:rect l="l" t="t" r="r" b="b"/>
              <a:pathLst>
                <a:path w="2490470" h="2336800">
                  <a:moveTo>
                    <a:pt x="2490216" y="0"/>
                  </a:moveTo>
                  <a:lnTo>
                    <a:pt x="0" y="0"/>
                  </a:lnTo>
                  <a:lnTo>
                    <a:pt x="0" y="152400"/>
                  </a:lnTo>
                  <a:lnTo>
                    <a:pt x="0" y="2336292"/>
                  </a:lnTo>
                  <a:lnTo>
                    <a:pt x="2490216" y="2336292"/>
                  </a:lnTo>
                  <a:lnTo>
                    <a:pt x="2490216" y="152400"/>
                  </a:lnTo>
                  <a:lnTo>
                    <a:pt x="2490216" y="0"/>
                  </a:lnTo>
                  <a:close/>
                </a:path>
              </a:pathLst>
            </a:custGeom>
            <a:solidFill>
              <a:srgbClr val="ED6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19327" y="1770888"/>
              <a:ext cx="2338070" cy="2688590"/>
            </a:xfrm>
            <a:custGeom>
              <a:avLst/>
              <a:gdLst/>
              <a:ahLst/>
              <a:cxnLst/>
              <a:rect l="l" t="t" r="r" b="b"/>
              <a:pathLst>
                <a:path w="2338070" h="2688590">
                  <a:moveTo>
                    <a:pt x="2337816" y="0"/>
                  </a:moveTo>
                  <a:lnTo>
                    <a:pt x="0" y="0"/>
                  </a:lnTo>
                  <a:lnTo>
                    <a:pt x="0" y="2688336"/>
                  </a:lnTo>
                  <a:lnTo>
                    <a:pt x="2337816" y="2688336"/>
                  </a:lnTo>
                  <a:lnTo>
                    <a:pt x="2337816" y="0"/>
                  </a:lnTo>
                  <a:close/>
                </a:path>
              </a:pathLst>
            </a:custGeom>
            <a:solidFill>
              <a:srgbClr val="E9A1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3403091" y="1770888"/>
            <a:ext cx="2338070" cy="2688590"/>
          </a:xfrm>
          <a:custGeom>
            <a:avLst/>
            <a:gdLst/>
            <a:ahLst/>
            <a:cxnLst/>
            <a:rect l="l" t="t" r="r" b="b"/>
            <a:pathLst>
              <a:path w="2338070" h="2688590">
                <a:moveTo>
                  <a:pt x="2337816" y="0"/>
                </a:moveTo>
                <a:lnTo>
                  <a:pt x="0" y="0"/>
                </a:lnTo>
                <a:lnTo>
                  <a:pt x="0" y="2688336"/>
                </a:lnTo>
                <a:lnTo>
                  <a:pt x="2337816" y="2688336"/>
                </a:lnTo>
                <a:lnTo>
                  <a:pt x="2337816" y="0"/>
                </a:lnTo>
                <a:close/>
              </a:path>
            </a:pathLst>
          </a:custGeom>
          <a:solidFill>
            <a:srgbClr val="E9A1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086855" y="1770888"/>
            <a:ext cx="2338070" cy="2688590"/>
          </a:xfrm>
          <a:custGeom>
            <a:avLst/>
            <a:gdLst/>
            <a:ahLst/>
            <a:cxnLst/>
            <a:rect l="l" t="t" r="r" b="b"/>
            <a:pathLst>
              <a:path w="2338070" h="2688590">
                <a:moveTo>
                  <a:pt x="2337816" y="0"/>
                </a:moveTo>
                <a:lnTo>
                  <a:pt x="0" y="0"/>
                </a:lnTo>
                <a:lnTo>
                  <a:pt x="0" y="2688336"/>
                </a:lnTo>
                <a:lnTo>
                  <a:pt x="2337816" y="2688336"/>
                </a:lnTo>
                <a:lnTo>
                  <a:pt x="2337816" y="0"/>
                </a:lnTo>
                <a:close/>
              </a:path>
            </a:pathLst>
          </a:custGeom>
          <a:solidFill>
            <a:srgbClr val="E9A1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19327" y="1770888"/>
            <a:ext cx="2338070" cy="2184400"/>
          </a:xfrm>
          <a:prstGeom prst="rect">
            <a:avLst/>
          </a:prstGeom>
          <a:solidFill>
            <a:srgbClr val="E9A1A1"/>
          </a:solidFill>
        </p:spPr>
        <p:txBody>
          <a:bodyPr vert="horz" wrap="square" lIns="0" tIns="105410" rIns="0" bIns="0" rtlCol="0">
            <a:spAutoFit/>
          </a:bodyPr>
          <a:lstStyle/>
          <a:p>
            <a:pPr marL="101600" marR="95885" algn="ctr">
              <a:lnSpc>
                <a:spcPct val="100000"/>
              </a:lnSpc>
              <a:spcBef>
                <a:spcPts val="830"/>
              </a:spcBef>
            </a:pPr>
            <a:r>
              <a:rPr sz="1400" spc="-114" dirty="0">
                <a:solidFill>
                  <a:srgbClr val="181818"/>
                </a:solidFill>
                <a:latin typeface="Trebuchet MS"/>
                <a:cs typeface="Trebuchet MS"/>
              </a:rPr>
              <a:t>T</a:t>
            </a:r>
            <a:r>
              <a:rPr sz="1400" spc="50" dirty="0">
                <a:solidFill>
                  <a:srgbClr val="181818"/>
                </a:solidFill>
                <a:latin typeface="Trebuchet MS"/>
                <a:cs typeface="Trebuchet MS"/>
              </a:rPr>
              <a:t>hi</a:t>
            </a:r>
            <a:r>
              <a:rPr sz="1400" spc="-40" dirty="0">
                <a:solidFill>
                  <a:srgbClr val="181818"/>
                </a:solidFill>
                <a:latin typeface="Trebuchet MS"/>
                <a:cs typeface="Trebuchet MS"/>
              </a:rPr>
              <a:t>nker.</a:t>
            </a:r>
            <a:r>
              <a:rPr sz="1400" spc="-110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400" spc="130" dirty="0">
                <a:solidFill>
                  <a:srgbClr val="181818"/>
                </a:solidFill>
                <a:latin typeface="Trebuchet MS"/>
                <a:cs typeface="Trebuchet MS"/>
              </a:rPr>
              <a:t>M</a:t>
            </a:r>
            <a:r>
              <a:rPr sz="1400" spc="85" dirty="0">
                <a:solidFill>
                  <a:srgbClr val="181818"/>
                </a:solidFill>
                <a:latin typeface="Trebuchet MS"/>
                <a:cs typeface="Trebuchet MS"/>
              </a:rPr>
              <a:t>a</a:t>
            </a:r>
            <a:r>
              <a:rPr sz="1400" spc="80" dirty="0">
                <a:solidFill>
                  <a:srgbClr val="181818"/>
                </a:solidFill>
                <a:latin typeface="Trebuchet MS"/>
                <a:cs typeface="Trebuchet MS"/>
              </a:rPr>
              <a:t>nu</a:t>
            </a:r>
            <a:r>
              <a:rPr sz="1400" spc="160" dirty="0">
                <a:solidFill>
                  <a:srgbClr val="181818"/>
                </a:solidFill>
                <a:latin typeface="Trebuchet MS"/>
                <a:cs typeface="Trebuchet MS"/>
              </a:rPr>
              <a:t>s</a:t>
            </a:r>
            <a:r>
              <a:rPr sz="1400" spc="25" dirty="0">
                <a:solidFill>
                  <a:srgbClr val="181818"/>
                </a:solidFill>
                <a:latin typeface="Trebuchet MS"/>
                <a:cs typeface="Trebuchet MS"/>
              </a:rPr>
              <a:t>ia</a:t>
            </a:r>
            <a:r>
              <a:rPr sz="1400" spc="-75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400" spc="-5" dirty="0">
                <a:solidFill>
                  <a:srgbClr val="181818"/>
                </a:solidFill>
                <a:latin typeface="Trebuchet MS"/>
                <a:cs typeface="Trebuchet MS"/>
              </a:rPr>
              <a:t>tipe</a:t>
            </a:r>
            <a:r>
              <a:rPr sz="1400" spc="-105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400" spc="50" dirty="0">
                <a:solidFill>
                  <a:srgbClr val="181818"/>
                </a:solidFill>
                <a:latin typeface="Trebuchet MS"/>
                <a:cs typeface="Trebuchet MS"/>
              </a:rPr>
              <a:t>in</a:t>
            </a:r>
            <a:r>
              <a:rPr sz="1400" spc="15" dirty="0">
                <a:solidFill>
                  <a:srgbClr val="181818"/>
                </a:solidFill>
                <a:latin typeface="Trebuchet MS"/>
                <a:cs typeface="Trebuchet MS"/>
              </a:rPr>
              <a:t>i  </a:t>
            </a:r>
            <a:r>
              <a:rPr sz="1400" spc="25" dirty="0">
                <a:solidFill>
                  <a:srgbClr val="181818"/>
                </a:solidFill>
                <a:latin typeface="Trebuchet MS"/>
                <a:cs typeface="Trebuchet MS"/>
              </a:rPr>
              <a:t>menjalani </a:t>
            </a:r>
            <a:r>
              <a:rPr sz="1400" spc="45" dirty="0">
                <a:solidFill>
                  <a:srgbClr val="181818"/>
                </a:solidFill>
                <a:latin typeface="Trebuchet MS"/>
                <a:cs typeface="Trebuchet MS"/>
              </a:rPr>
              <a:t>kehidupan </a:t>
            </a:r>
            <a:r>
              <a:rPr sz="1400" spc="50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400" spc="45" dirty="0">
                <a:solidFill>
                  <a:srgbClr val="181818"/>
                </a:solidFill>
                <a:latin typeface="Trebuchet MS"/>
                <a:cs typeface="Trebuchet MS"/>
              </a:rPr>
              <a:t>dengan </a:t>
            </a:r>
            <a:r>
              <a:rPr sz="1400" spc="55" dirty="0">
                <a:solidFill>
                  <a:srgbClr val="181818"/>
                </a:solidFill>
                <a:latin typeface="Trebuchet MS"/>
                <a:cs typeface="Trebuchet MS"/>
              </a:rPr>
              <a:t>mengandalkan </a:t>
            </a:r>
            <a:r>
              <a:rPr sz="1400" spc="60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400" spc="50" dirty="0">
                <a:solidFill>
                  <a:srgbClr val="181818"/>
                </a:solidFill>
                <a:latin typeface="Trebuchet MS"/>
                <a:cs typeface="Trebuchet MS"/>
              </a:rPr>
              <a:t>keku</a:t>
            </a:r>
            <a:r>
              <a:rPr sz="1400" spc="45" dirty="0">
                <a:solidFill>
                  <a:srgbClr val="181818"/>
                </a:solidFill>
                <a:latin typeface="Trebuchet MS"/>
                <a:cs typeface="Trebuchet MS"/>
              </a:rPr>
              <a:t>a</a:t>
            </a:r>
            <a:r>
              <a:rPr sz="1400" dirty="0">
                <a:solidFill>
                  <a:srgbClr val="181818"/>
                </a:solidFill>
                <a:latin typeface="Trebuchet MS"/>
                <a:cs typeface="Trebuchet MS"/>
              </a:rPr>
              <a:t>t</a:t>
            </a:r>
            <a:r>
              <a:rPr sz="1400" spc="-5" dirty="0">
                <a:solidFill>
                  <a:srgbClr val="181818"/>
                </a:solidFill>
                <a:latin typeface="Trebuchet MS"/>
                <a:cs typeface="Trebuchet MS"/>
              </a:rPr>
              <a:t>a</a:t>
            </a:r>
            <a:r>
              <a:rPr sz="1400" spc="80" dirty="0">
                <a:solidFill>
                  <a:srgbClr val="181818"/>
                </a:solidFill>
                <a:latin typeface="Trebuchet MS"/>
                <a:cs typeface="Trebuchet MS"/>
              </a:rPr>
              <a:t>n</a:t>
            </a:r>
            <a:r>
              <a:rPr sz="1400" spc="-80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400" spc="45" dirty="0">
                <a:solidFill>
                  <a:srgbClr val="181818"/>
                </a:solidFill>
                <a:latin typeface="Trebuchet MS"/>
                <a:cs typeface="Trebuchet MS"/>
              </a:rPr>
              <a:t>d</a:t>
            </a:r>
            <a:r>
              <a:rPr sz="1400" spc="30" dirty="0">
                <a:solidFill>
                  <a:srgbClr val="181818"/>
                </a:solidFill>
                <a:latin typeface="Trebuchet MS"/>
                <a:cs typeface="Trebuchet MS"/>
              </a:rPr>
              <a:t>a</a:t>
            </a:r>
            <a:r>
              <a:rPr sz="1400" spc="55" dirty="0">
                <a:solidFill>
                  <a:srgbClr val="181818"/>
                </a:solidFill>
                <a:latin typeface="Trebuchet MS"/>
                <a:cs typeface="Trebuchet MS"/>
              </a:rPr>
              <a:t>na</a:t>
            </a:r>
            <a:r>
              <a:rPr sz="1400" spc="-80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400" spc="25" dirty="0">
                <a:solidFill>
                  <a:srgbClr val="181818"/>
                </a:solidFill>
                <a:latin typeface="Trebuchet MS"/>
                <a:cs typeface="Trebuchet MS"/>
              </a:rPr>
              <a:t>keheb</a:t>
            </a:r>
            <a:r>
              <a:rPr sz="1400" spc="15" dirty="0">
                <a:solidFill>
                  <a:srgbClr val="181818"/>
                </a:solidFill>
                <a:latin typeface="Trebuchet MS"/>
                <a:cs typeface="Trebuchet MS"/>
              </a:rPr>
              <a:t>a</a:t>
            </a:r>
            <a:r>
              <a:rPr sz="1400" dirty="0">
                <a:solidFill>
                  <a:srgbClr val="181818"/>
                </a:solidFill>
                <a:latin typeface="Trebuchet MS"/>
                <a:cs typeface="Trebuchet MS"/>
              </a:rPr>
              <a:t>t</a:t>
            </a:r>
            <a:r>
              <a:rPr sz="1400" spc="-5" dirty="0">
                <a:solidFill>
                  <a:srgbClr val="181818"/>
                </a:solidFill>
                <a:latin typeface="Trebuchet MS"/>
                <a:cs typeface="Trebuchet MS"/>
              </a:rPr>
              <a:t>a</a:t>
            </a:r>
            <a:r>
              <a:rPr sz="1400" spc="55" dirty="0">
                <a:solidFill>
                  <a:srgbClr val="181818"/>
                </a:solidFill>
                <a:latin typeface="Trebuchet MS"/>
                <a:cs typeface="Trebuchet MS"/>
              </a:rPr>
              <a:t>n  </a:t>
            </a:r>
            <a:r>
              <a:rPr sz="1400" spc="35" dirty="0">
                <a:solidFill>
                  <a:srgbClr val="181818"/>
                </a:solidFill>
                <a:latin typeface="Trebuchet MS"/>
                <a:cs typeface="Trebuchet MS"/>
              </a:rPr>
              <a:t>p</a:t>
            </a:r>
            <a:r>
              <a:rPr sz="1400" spc="20" dirty="0">
                <a:solidFill>
                  <a:srgbClr val="181818"/>
                </a:solidFill>
                <a:latin typeface="Trebuchet MS"/>
                <a:cs typeface="Trebuchet MS"/>
              </a:rPr>
              <a:t>ikira</a:t>
            </a:r>
            <a:r>
              <a:rPr sz="1400" spc="80" dirty="0">
                <a:solidFill>
                  <a:srgbClr val="181818"/>
                </a:solidFill>
                <a:latin typeface="Trebuchet MS"/>
                <a:cs typeface="Trebuchet MS"/>
              </a:rPr>
              <a:t>n</a:t>
            </a:r>
            <a:r>
              <a:rPr sz="1400" spc="-105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400" spc="30" dirty="0">
                <a:solidFill>
                  <a:srgbClr val="181818"/>
                </a:solidFill>
                <a:latin typeface="Trebuchet MS"/>
                <a:cs typeface="Trebuchet MS"/>
              </a:rPr>
              <a:t>atau</a:t>
            </a:r>
            <a:r>
              <a:rPr sz="1400" spc="-85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400" spc="50" dirty="0">
                <a:solidFill>
                  <a:srgbClr val="181818"/>
                </a:solidFill>
                <a:latin typeface="Trebuchet MS"/>
                <a:cs typeface="Trebuchet MS"/>
              </a:rPr>
              <a:t>ke</a:t>
            </a:r>
            <a:r>
              <a:rPr sz="1400" spc="75" dirty="0">
                <a:solidFill>
                  <a:srgbClr val="181818"/>
                </a:solidFill>
                <a:latin typeface="Trebuchet MS"/>
                <a:cs typeface="Trebuchet MS"/>
              </a:rPr>
              <a:t>m</a:t>
            </a:r>
            <a:r>
              <a:rPr sz="1400" spc="30" dirty="0">
                <a:solidFill>
                  <a:srgbClr val="181818"/>
                </a:solidFill>
                <a:latin typeface="Trebuchet MS"/>
                <a:cs typeface="Trebuchet MS"/>
              </a:rPr>
              <a:t>a</a:t>
            </a:r>
            <a:r>
              <a:rPr sz="1400" spc="145" dirty="0">
                <a:solidFill>
                  <a:srgbClr val="181818"/>
                </a:solidFill>
                <a:latin typeface="Trebuchet MS"/>
                <a:cs typeface="Trebuchet MS"/>
              </a:rPr>
              <a:t>m</a:t>
            </a:r>
            <a:r>
              <a:rPr sz="1400" spc="35" dirty="0">
                <a:solidFill>
                  <a:srgbClr val="181818"/>
                </a:solidFill>
                <a:latin typeface="Trebuchet MS"/>
                <a:cs typeface="Trebuchet MS"/>
              </a:rPr>
              <a:t>p</a:t>
            </a:r>
            <a:r>
              <a:rPr sz="1400" spc="60" dirty="0">
                <a:solidFill>
                  <a:srgbClr val="181818"/>
                </a:solidFill>
                <a:latin typeface="Trebuchet MS"/>
                <a:cs typeface="Trebuchet MS"/>
              </a:rPr>
              <a:t>u</a:t>
            </a:r>
            <a:r>
              <a:rPr sz="1400" spc="55" dirty="0">
                <a:solidFill>
                  <a:srgbClr val="181818"/>
                </a:solidFill>
                <a:latin typeface="Trebuchet MS"/>
                <a:cs typeface="Trebuchet MS"/>
              </a:rPr>
              <a:t>an  </a:t>
            </a:r>
            <a:r>
              <a:rPr sz="1400" spc="5" dirty="0">
                <a:solidFill>
                  <a:srgbClr val="181818"/>
                </a:solidFill>
                <a:latin typeface="Trebuchet MS"/>
                <a:cs typeface="Trebuchet MS"/>
              </a:rPr>
              <a:t>ot</a:t>
            </a:r>
            <a:r>
              <a:rPr sz="1400" dirty="0">
                <a:solidFill>
                  <a:srgbClr val="181818"/>
                </a:solidFill>
                <a:latin typeface="Trebuchet MS"/>
                <a:cs typeface="Trebuchet MS"/>
              </a:rPr>
              <a:t>a</a:t>
            </a:r>
            <a:r>
              <a:rPr sz="1400" spc="85" dirty="0">
                <a:solidFill>
                  <a:srgbClr val="181818"/>
                </a:solidFill>
                <a:latin typeface="Trebuchet MS"/>
                <a:cs typeface="Trebuchet MS"/>
              </a:rPr>
              <a:t>k</a:t>
            </a:r>
            <a:r>
              <a:rPr sz="1400" spc="-90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181818"/>
                </a:solidFill>
                <a:latin typeface="Trebuchet MS"/>
                <a:cs typeface="Trebuchet MS"/>
              </a:rPr>
              <a:t>y</a:t>
            </a:r>
            <a:r>
              <a:rPr sz="1400" spc="-10" dirty="0">
                <a:solidFill>
                  <a:srgbClr val="181818"/>
                </a:solidFill>
                <a:latin typeface="Trebuchet MS"/>
                <a:cs typeface="Trebuchet MS"/>
              </a:rPr>
              <a:t>a</a:t>
            </a:r>
            <a:r>
              <a:rPr sz="1400" spc="85" dirty="0">
                <a:solidFill>
                  <a:srgbClr val="181818"/>
                </a:solidFill>
                <a:latin typeface="Trebuchet MS"/>
                <a:cs typeface="Trebuchet MS"/>
              </a:rPr>
              <a:t>ng</a:t>
            </a:r>
            <a:r>
              <a:rPr sz="1400" spc="-95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400" spc="15" dirty="0">
                <a:solidFill>
                  <a:srgbClr val="181818"/>
                </a:solidFill>
                <a:latin typeface="Trebuchet MS"/>
                <a:cs typeface="Trebuchet MS"/>
              </a:rPr>
              <a:t>luar</a:t>
            </a:r>
            <a:r>
              <a:rPr sz="1400" spc="-105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400" spc="45" dirty="0">
                <a:solidFill>
                  <a:srgbClr val="181818"/>
                </a:solidFill>
                <a:latin typeface="Trebuchet MS"/>
                <a:cs typeface="Trebuchet MS"/>
              </a:rPr>
              <a:t>b</a:t>
            </a:r>
            <a:r>
              <a:rPr sz="1400" spc="75" dirty="0">
                <a:solidFill>
                  <a:srgbClr val="181818"/>
                </a:solidFill>
                <a:latin typeface="Trebuchet MS"/>
                <a:cs typeface="Trebuchet MS"/>
              </a:rPr>
              <a:t>ia</a:t>
            </a:r>
            <a:r>
              <a:rPr sz="1400" spc="65" dirty="0">
                <a:solidFill>
                  <a:srgbClr val="181818"/>
                </a:solidFill>
                <a:latin typeface="Trebuchet MS"/>
                <a:cs typeface="Trebuchet MS"/>
              </a:rPr>
              <a:t>s</a:t>
            </a:r>
            <a:r>
              <a:rPr sz="1400" spc="25" dirty="0">
                <a:solidFill>
                  <a:srgbClr val="181818"/>
                </a:solidFill>
                <a:latin typeface="Trebuchet MS"/>
                <a:cs typeface="Trebuchet MS"/>
              </a:rPr>
              <a:t>a  </a:t>
            </a:r>
            <a:r>
              <a:rPr sz="1400" spc="60" dirty="0">
                <a:solidFill>
                  <a:srgbClr val="181818"/>
                </a:solidFill>
                <a:latin typeface="Trebuchet MS"/>
                <a:cs typeface="Trebuchet MS"/>
              </a:rPr>
              <a:t>untuk menghasilkan </a:t>
            </a:r>
            <a:r>
              <a:rPr sz="1400" spc="65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400" spc="160" dirty="0">
                <a:solidFill>
                  <a:srgbClr val="181818"/>
                </a:solidFill>
                <a:latin typeface="Trebuchet MS"/>
                <a:cs typeface="Trebuchet MS"/>
              </a:rPr>
              <a:t>s</a:t>
            </a:r>
            <a:r>
              <a:rPr sz="1400" spc="30" dirty="0">
                <a:solidFill>
                  <a:srgbClr val="181818"/>
                </a:solidFill>
                <a:latin typeface="Trebuchet MS"/>
                <a:cs typeface="Trebuchet MS"/>
              </a:rPr>
              <a:t>ejum</a:t>
            </a:r>
            <a:r>
              <a:rPr sz="1400" spc="15" dirty="0">
                <a:solidFill>
                  <a:srgbClr val="181818"/>
                </a:solidFill>
                <a:latin typeface="Trebuchet MS"/>
                <a:cs typeface="Trebuchet MS"/>
              </a:rPr>
              <a:t>a</a:t>
            </a:r>
            <a:r>
              <a:rPr sz="1400" spc="30" dirty="0">
                <a:solidFill>
                  <a:srgbClr val="181818"/>
                </a:solidFill>
                <a:latin typeface="Trebuchet MS"/>
                <a:cs typeface="Trebuchet MS"/>
              </a:rPr>
              <a:t>lah</a:t>
            </a:r>
            <a:r>
              <a:rPr sz="1400" spc="-70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400" spc="50" dirty="0">
                <a:solidFill>
                  <a:srgbClr val="181818"/>
                </a:solidFill>
                <a:latin typeface="Trebuchet MS"/>
                <a:cs typeface="Trebuchet MS"/>
              </a:rPr>
              <a:t>in</a:t>
            </a:r>
            <a:r>
              <a:rPr sz="1400" spc="60" dirty="0">
                <a:solidFill>
                  <a:srgbClr val="181818"/>
                </a:solidFill>
                <a:latin typeface="Trebuchet MS"/>
                <a:cs typeface="Trebuchet MS"/>
              </a:rPr>
              <a:t>ova</a:t>
            </a:r>
            <a:r>
              <a:rPr sz="1400" spc="40" dirty="0">
                <a:solidFill>
                  <a:srgbClr val="181818"/>
                </a:solidFill>
                <a:latin typeface="Trebuchet MS"/>
                <a:cs typeface="Trebuchet MS"/>
              </a:rPr>
              <a:t>s</a:t>
            </a:r>
            <a:r>
              <a:rPr sz="1400" spc="15" dirty="0">
                <a:solidFill>
                  <a:srgbClr val="181818"/>
                </a:solidFill>
                <a:latin typeface="Trebuchet MS"/>
                <a:cs typeface="Trebuchet MS"/>
              </a:rPr>
              <a:t>i</a:t>
            </a:r>
            <a:r>
              <a:rPr sz="1400" spc="-95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400" spc="-45" dirty="0">
                <a:solidFill>
                  <a:srgbClr val="181818"/>
                </a:solidFill>
                <a:latin typeface="Trebuchet MS"/>
                <a:cs typeface="Trebuchet MS"/>
              </a:rPr>
              <a:t>y</a:t>
            </a:r>
            <a:r>
              <a:rPr sz="1400" spc="30" dirty="0">
                <a:solidFill>
                  <a:srgbClr val="181818"/>
                </a:solidFill>
                <a:latin typeface="Trebuchet MS"/>
                <a:cs typeface="Trebuchet MS"/>
              </a:rPr>
              <a:t>a</a:t>
            </a:r>
            <a:r>
              <a:rPr sz="1400" spc="65" dirty="0">
                <a:solidFill>
                  <a:srgbClr val="181818"/>
                </a:solidFill>
                <a:latin typeface="Trebuchet MS"/>
                <a:cs typeface="Trebuchet MS"/>
              </a:rPr>
              <a:t>ng  </a:t>
            </a:r>
            <a:r>
              <a:rPr sz="1400" spc="45" dirty="0">
                <a:solidFill>
                  <a:srgbClr val="181818"/>
                </a:solidFill>
                <a:latin typeface="Trebuchet MS"/>
                <a:cs typeface="Trebuchet MS"/>
              </a:rPr>
              <a:t>b</a:t>
            </a:r>
            <a:r>
              <a:rPr sz="1400" spc="40" dirty="0">
                <a:solidFill>
                  <a:srgbClr val="181818"/>
                </a:solidFill>
                <a:latin typeface="Trebuchet MS"/>
                <a:cs typeface="Trebuchet MS"/>
              </a:rPr>
              <a:t>elum</a:t>
            </a:r>
            <a:r>
              <a:rPr sz="1400" spc="-90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400" spc="5" dirty="0">
                <a:solidFill>
                  <a:srgbClr val="181818"/>
                </a:solidFill>
                <a:latin typeface="Trebuchet MS"/>
                <a:cs typeface="Trebuchet MS"/>
              </a:rPr>
              <a:t>la</a:t>
            </a:r>
            <a:r>
              <a:rPr sz="1400" spc="10" dirty="0">
                <a:solidFill>
                  <a:srgbClr val="181818"/>
                </a:solidFill>
                <a:latin typeface="Trebuchet MS"/>
                <a:cs typeface="Trebuchet MS"/>
              </a:rPr>
              <a:t>z</a:t>
            </a:r>
            <a:r>
              <a:rPr sz="1400" spc="85" dirty="0">
                <a:solidFill>
                  <a:srgbClr val="181818"/>
                </a:solidFill>
                <a:latin typeface="Trebuchet MS"/>
                <a:cs typeface="Trebuchet MS"/>
              </a:rPr>
              <a:t>im</a:t>
            </a:r>
            <a:r>
              <a:rPr sz="1400" spc="-105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400" spc="45" dirty="0">
                <a:solidFill>
                  <a:srgbClr val="181818"/>
                </a:solidFill>
                <a:latin typeface="Trebuchet MS"/>
                <a:cs typeface="Trebuchet MS"/>
              </a:rPr>
              <a:t>d</a:t>
            </a:r>
            <a:r>
              <a:rPr sz="1400" spc="30" dirty="0">
                <a:solidFill>
                  <a:srgbClr val="181818"/>
                </a:solidFill>
                <a:latin typeface="Trebuchet MS"/>
                <a:cs typeface="Trebuchet MS"/>
              </a:rPr>
              <a:t>a</a:t>
            </a:r>
            <a:r>
              <a:rPr sz="1400" spc="80" dirty="0">
                <a:solidFill>
                  <a:srgbClr val="181818"/>
                </a:solidFill>
                <a:latin typeface="Trebuchet MS"/>
                <a:cs typeface="Trebuchet MS"/>
              </a:rPr>
              <a:t>n</a:t>
            </a:r>
            <a:r>
              <a:rPr sz="1400" spc="-85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400" spc="-40" dirty="0">
                <a:solidFill>
                  <a:srgbClr val="181818"/>
                </a:solidFill>
                <a:latin typeface="Trebuchet MS"/>
                <a:cs typeface="Trebuchet MS"/>
              </a:rPr>
              <a:t>te</a:t>
            </a:r>
            <a:r>
              <a:rPr sz="1400" spc="-45" dirty="0">
                <a:solidFill>
                  <a:srgbClr val="181818"/>
                </a:solidFill>
                <a:latin typeface="Trebuchet MS"/>
                <a:cs typeface="Trebuchet MS"/>
              </a:rPr>
              <a:t>r</a:t>
            </a:r>
            <a:r>
              <a:rPr sz="1400" spc="45" dirty="0">
                <a:solidFill>
                  <a:srgbClr val="181818"/>
                </a:solidFill>
                <a:latin typeface="Trebuchet MS"/>
                <a:cs typeface="Trebuchet MS"/>
              </a:rPr>
              <a:t>b</a:t>
            </a:r>
            <a:r>
              <a:rPr sz="1400" spc="75" dirty="0">
                <a:solidFill>
                  <a:srgbClr val="181818"/>
                </a:solidFill>
                <a:latin typeface="Trebuchet MS"/>
                <a:cs typeface="Trebuchet MS"/>
              </a:rPr>
              <a:t>ia</a:t>
            </a:r>
            <a:r>
              <a:rPr sz="1400" spc="65" dirty="0">
                <a:solidFill>
                  <a:srgbClr val="181818"/>
                </a:solidFill>
                <a:latin typeface="Trebuchet MS"/>
                <a:cs typeface="Trebuchet MS"/>
              </a:rPr>
              <a:t>s</a:t>
            </a:r>
            <a:r>
              <a:rPr sz="1400" spc="25" dirty="0">
                <a:solidFill>
                  <a:srgbClr val="181818"/>
                </a:solidFill>
                <a:latin typeface="Trebuchet MS"/>
                <a:cs typeface="Trebuchet MS"/>
              </a:rPr>
              <a:t>a  </a:t>
            </a:r>
            <a:r>
              <a:rPr sz="1400" spc="40" dirty="0">
                <a:solidFill>
                  <a:srgbClr val="181818"/>
                </a:solidFill>
                <a:latin typeface="Trebuchet MS"/>
                <a:cs typeface="Trebuchet MS"/>
              </a:rPr>
              <a:t>yang</a:t>
            </a:r>
            <a:r>
              <a:rPr sz="1400" spc="-90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400" spc="35" dirty="0">
                <a:solidFill>
                  <a:srgbClr val="181818"/>
                </a:solidFill>
                <a:latin typeface="Trebuchet MS"/>
                <a:cs typeface="Trebuchet MS"/>
              </a:rPr>
              <a:t>ada</a:t>
            </a:r>
            <a:r>
              <a:rPr sz="1400" spc="-85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400" spc="30" dirty="0">
                <a:solidFill>
                  <a:srgbClr val="181818"/>
                </a:solidFill>
                <a:latin typeface="Trebuchet MS"/>
                <a:cs typeface="Trebuchet MS"/>
              </a:rPr>
              <a:t>di</a:t>
            </a:r>
            <a:r>
              <a:rPr sz="1400" spc="-85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400" spc="45" dirty="0">
                <a:solidFill>
                  <a:srgbClr val="181818"/>
                </a:solidFill>
                <a:latin typeface="Trebuchet MS"/>
                <a:cs typeface="Trebuchet MS"/>
              </a:rPr>
              <a:t>dalam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19327" y="3954779"/>
            <a:ext cx="2338070" cy="504825"/>
          </a:xfrm>
          <a:prstGeom prst="rect">
            <a:avLst/>
          </a:prstGeom>
          <a:solidFill>
            <a:srgbClr val="E9A1A1"/>
          </a:solidFill>
        </p:spPr>
        <p:txBody>
          <a:bodyPr vert="horz" wrap="square" lIns="0" tIns="68580" rIns="0" bIns="0" rtlCol="0">
            <a:spAutoFit/>
          </a:bodyPr>
          <a:lstStyle/>
          <a:p>
            <a:pPr marL="714375">
              <a:lnSpc>
                <a:spcPct val="100000"/>
              </a:lnSpc>
              <a:spcBef>
                <a:spcPts val="540"/>
              </a:spcBef>
            </a:pPr>
            <a:r>
              <a:rPr sz="1400" spc="15" dirty="0">
                <a:solidFill>
                  <a:srgbClr val="181818"/>
                </a:solidFill>
                <a:latin typeface="Trebuchet MS"/>
                <a:cs typeface="Trebuchet MS"/>
              </a:rPr>
              <a:t>kehidupan.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403091" y="1770888"/>
            <a:ext cx="2338070" cy="2184400"/>
          </a:xfrm>
          <a:prstGeom prst="rect">
            <a:avLst/>
          </a:prstGeom>
          <a:solidFill>
            <a:srgbClr val="E9A1A1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250">
              <a:latin typeface="Times New Roman"/>
              <a:cs typeface="Times New Roman"/>
            </a:endParaRPr>
          </a:p>
          <a:p>
            <a:pPr marL="92710" marR="85725" indent="1905" algn="ctr">
              <a:lnSpc>
                <a:spcPct val="100000"/>
              </a:lnSpc>
            </a:pPr>
            <a:r>
              <a:rPr sz="1200" spc="55" dirty="0">
                <a:solidFill>
                  <a:srgbClr val="181818"/>
                </a:solidFill>
                <a:latin typeface="Trebuchet MS"/>
                <a:cs typeface="Trebuchet MS"/>
              </a:rPr>
              <a:t>Mak</a:t>
            </a:r>
            <a:r>
              <a:rPr sz="1200" spc="40" dirty="0">
                <a:solidFill>
                  <a:srgbClr val="181818"/>
                </a:solidFill>
                <a:latin typeface="Trebuchet MS"/>
                <a:cs typeface="Trebuchet MS"/>
              </a:rPr>
              <a:t>e</a:t>
            </a:r>
            <a:r>
              <a:rPr sz="1200" spc="-130" dirty="0">
                <a:solidFill>
                  <a:srgbClr val="181818"/>
                </a:solidFill>
                <a:latin typeface="Trebuchet MS"/>
                <a:cs typeface="Trebuchet MS"/>
              </a:rPr>
              <a:t>r.</a:t>
            </a:r>
            <a:r>
              <a:rPr sz="1200" spc="-75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200" spc="100" dirty="0">
                <a:solidFill>
                  <a:srgbClr val="181818"/>
                </a:solidFill>
                <a:latin typeface="Trebuchet MS"/>
                <a:cs typeface="Trebuchet MS"/>
              </a:rPr>
              <a:t>Manu</a:t>
            </a:r>
            <a:r>
              <a:rPr sz="1200" spc="75" dirty="0">
                <a:solidFill>
                  <a:srgbClr val="181818"/>
                </a:solidFill>
                <a:latin typeface="Trebuchet MS"/>
                <a:cs typeface="Trebuchet MS"/>
              </a:rPr>
              <a:t>s</a:t>
            </a:r>
            <a:r>
              <a:rPr sz="1200" spc="20" dirty="0">
                <a:solidFill>
                  <a:srgbClr val="181818"/>
                </a:solidFill>
                <a:latin typeface="Trebuchet MS"/>
                <a:cs typeface="Trebuchet MS"/>
              </a:rPr>
              <a:t>ia</a:t>
            </a:r>
            <a:r>
              <a:rPr sz="1200" spc="-85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200" spc="-25" dirty="0">
                <a:solidFill>
                  <a:srgbClr val="181818"/>
                </a:solidFill>
                <a:latin typeface="Trebuchet MS"/>
                <a:cs typeface="Trebuchet MS"/>
              </a:rPr>
              <a:t>t</a:t>
            </a:r>
            <a:r>
              <a:rPr sz="1200" spc="15" dirty="0">
                <a:solidFill>
                  <a:srgbClr val="181818"/>
                </a:solidFill>
                <a:latin typeface="Trebuchet MS"/>
                <a:cs typeface="Trebuchet MS"/>
              </a:rPr>
              <a:t>i</a:t>
            </a:r>
            <a:r>
              <a:rPr sz="1200" spc="25" dirty="0">
                <a:solidFill>
                  <a:srgbClr val="181818"/>
                </a:solidFill>
                <a:latin typeface="Trebuchet MS"/>
                <a:cs typeface="Trebuchet MS"/>
              </a:rPr>
              <a:t>p</a:t>
            </a:r>
            <a:r>
              <a:rPr sz="1200" spc="-40" dirty="0">
                <a:solidFill>
                  <a:srgbClr val="181818"/>
                </a:solidFill>
                <a:latin typeface="Trebuchet MS"/>
                <a:cs typeface="Trebuchet MS"/>
              </a:rPr>
              <a:t>e</a:t>
            </a:r>
            <a:r>
              <a:rPr sz="1200" spc="-80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200" spc="30" dirty="0">
                <a:solidFill>
                  <a:srgbClr val="181818"/>
                </a:solidFill>
                <a:latin typeface="Trebuchet MS"/>
                <a:cs typeface="Trebuchet MS"/>
              </a:rPr>
              <a:t>ini</a:t>
            </a:r>
            <a:r>
              <a:rPr sz="1200" spc="-65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200" spc="140" dirty="0">
                <a:solidFill>
                  <a:srgbClr val="181818"/>
                </a:solidFill>
                <a:latin typeface="Trebuchet MS"/>
                <a:cs typeface="Trebuchet MS"/>
              </a:rPr>
              <a:t>s</a:t>
            </a:r>
            <a:r>
              <a:rPr sz="1200" spc="-45" dirty="0">
                <a:solidFill>
                  <a:srgbClr val="181818"/>
                </a:solidFill>
                <a:latin typeface="Trebuchet MS"/>
                <a:cs typeface="Trebuchet MS"/>
              </a:rPr>
              <a:t>e</a:t>
            </a:r>
            <a:r>
              <a:rPr sz="1200" spc="25" dirty="0">
                <a:solidFill>
                  <a:srgbClr val="181818"/>
                </a:solidFill>
                <a:latin typeface="Trebuchet MS"/>
                <a:cs typeface="Trebuchet MS"/>
              </a:rPr>
              <a:t>c</a:t>
            </a:r>
            <a:r>
              <a:rPr sz="1200" spc="-5" dirty="0">
                <a:solidFill>
                  <a:srgbClr val="181818"/>
                </a:solidFill>
                <a:latin typeface="Trebuchet MS"/>
                <a:cs typeface="Trebuchet MS"/>
              </a:rPr>
              <a:t>a</a:t>
            </a:r>
            <a:r>
              <a:rPr sz="1200" spc="-10" dirty="0">
                <a:solidFill>
                  <a:srgbClr val="181818"/>
                </a:solidFill>
                <a:latin typeface="Trebuchet MS"/>
                <a:cs typeface="Trebuchet MS"/>
              </a:rPr>
              <a:t>r</a:t>
            </a:r>
            <a:r>
              <a:rPr sz="1200" spc="20" dirty="0">
                <a:solidFill>
                  <a:srgbClr val="181818"/>
                </a:solidFill>
                <a:latin typeface="Trebuchet MS"/>
                <a:cs typeface="Trebuchet MS"/>
              </a:rPr>
              <a:t>a  </a:t>
            </a:r>
            <a:r>
              <a:rPr sz="1200" spc="-5" dirty="0">
                <a:solidFill>
                  <a:srgbClr val="181818"/>
                </a:solidFill>
                <a:latin typeface="Trebuchet MS"/>
                <a:cs typeface="Trebuchet MS"/>
              </a:rPr>
              <a:t>kreatif </a:t>
            </a:r>
            <a:r>
              <a:rPr sz="1200" spc="50" dirty="0">
                <a:solidFill>
                  <a:srgbClr val="181818"/>
                </a:solidFill>
                <a:latin typeface="Trebuchet MS"/>
                <a:cs typeface="Trebuchet MS"/>
              </a:rPr>
              <a:t>mengubah </a:t>
            </a:r>
            <a:r>
              <a:rPr sz="1200" spc="45" dirty="0">
                <a:solidFill>
                  <a:srgbClr val="181818"/>
                </a:solidFill>
                <a:latin typeface="Trebuchet MS"/>
                <a:cs typeface="Trebuchet MS"/>
              </a:rPr>
              <a:t>dan </a:t>
            </a:r>
            <a:r>
              <a:rPr sz="1200" spc="50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200" spc="125" dirty="0">
                <a:solidFill>
                  <a:srgbClr val="181818"/>
                </a:solidFill>
                <a:latin typeface="Trebuchet MS"/>
                <a:cs typeface="Trebuchet MS"/>
              </a:rPr>
              <a:t>m</a:t>
            </a:r>
            <a:r>
              <a:rPr sz="1200" spc="-45" dirty="0">
                <a:solidFill>
                  <a:srgbClr val="181818"/>
                </a:solidFill>
                <a:latin typeface="Trebuchet MS"/>
                <a:cs typeface="Trebuchet MS"/>
              </a:rPr>
              <a:t>e</a:t>
            </a:r>
            <a:r>
              <a:rPr sz="1200" spc="60" dirty="0">
                <a:solidFill>
                  <a:srgbClr val="181818"/>
                </a:solidFill>
                <a:latin typeface="Trebuchet MS"/>
                <a:cs typeface="Trebuchet MS"/>
              </a:rPr>
              <a:t>n</a:t>
            </a:r>
            <a:r>
              <a:rPr sz="1200" spc="65" dirty="0">
                <a:solidFill>
                  <a:srgbClr val="181818"/>
                </a:solidFill>
                <a:latin typeface="Trebuchet MS"/>
                <a:cs typeface="Trebuchet MS"/>
              </a:rPr>
              <a:t>g</a:t>
            </a:r>
            <a:r>
              <a:rPr sz="1200" spc="10" dirty="0">
                <a:solidFill>
                  <a:srgbClr val="181818"/>
                </a:solidFill>
                <a:latin typeface="Trebuchet MS"/>
                <a:cs typeface="Trebuchet MS"/>
              </a:rPr>
              <a:t>o</a:t>
            </a:r>
            <a:r>
              <a:rPr sz="1200" spc="25" dirty="0">
                <a:solidFill>
                  <a:srgbClr val="181818"/>
                </a:solidFill>
                <a:latin typeface="Trebuchet MS"/>
                <a:cs typeface="Trebuchet MS"/>
              </a:rPr>
              <a:t>lah</a:t>
            </a:r>
            <a:r>
              <a:rPr sz="1200" spc="-80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200" spc="140" dirty="0">
                <a:solidFill>
                  <a:srgbClr val="181818"/>
                </a:solidFill>
                <a:latin typeface="Trebuchet MS"/>
                <a:cs typeface="Trebuchet MS"/>
              </a:rPr>
              <a:t>s</a:t>
            </a:r>
            <a:r>
              <a:rPr sz="1200" spc="-45" dirty="0">
                <a:solidFill>
                  <a:srgbClr val="181818"/>
                </a:solidFill>
                <a:latin typeface="Trebuchet MS"/>
                <a:cs typeface="Trebuchet MS"/>
              </a:rPr>
              <a:t>e</a:t>
            </a:r>
            <a:r>
              <a:rPr sz="1200" spc="140" dirty="0">
                <a:solidFill>
                  <a:srgbClr val="181818"/>
                </a:solidFill>
                <a:latin typeface="Trebuchet MS"/>
                <a:cs typeface="Trebuchet MS"/>
              </a:rPr>
              <a:t>s</a:t>
            </a:r>
            <a:r>
              <a:rPr sz="1200" spc="70" dirty="0">
                <a:solidFill>
                  <a:srgbClr val="181818"/>
                </a:solidFill>
                <a:latin typeface="Trebuchet MS"/>
                <a:cs typeface="Trebuchet MS"/>
              </a:rPr>
              <a:t>u</a:t>
            </a:r>
            <a:r>
              <a:rPr sz="1200" dirty="0">
                <a:solidFill>
                  <a:srgbClr val="181818"/>
                </a:solidFill>
                <a:latin typeface="Trebuchet MS"/>
                <a:cs typeface="Trebuchet MS"/>
              </a:rPr>
              <a:t>at</a:t>
            </a:r>
            <a:r>
              <a:rPr sz="1200" spc="70" dirty="0">
                <a:solidFill>
                  <a:srgbClr val="181818"/>
                </a:solidFill>
                <a:latin typeface="Trebuchet MS"/>
                <a:cs typeface="Trebuchet MS"/>
              </a:rPr>
              <a:t>u</a:t>
            </a:r>
            <a:r>
              <a:rPr sz="1200" spc="-100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200" spc="-35" dirty="0">
                <a:solidFill>
                  <a:srgbClr val="181818"/>
                </a:solidFill>
                <a:latin typeface="Trebuchet MS"/>
                <a:cs typeface="Trebuchet MS"/>
              </a:rPr>
              <a:t>y</a:t>
            </a:r>
            <a:r>
              <a:rPr sz="1200" spc="45" dirty="0">
                <a:solidFill>
                  <a:srgbClr val="181818"/>
                </a:solidFill>
                <a:latin typeface="Trebuchet MS"/>
                <a:cs typeface="Trebuchet MS"/>
              </a:rPr>
              <a:t>a</a:t>
            </a:r>
            <a:r>
              <a:rPr sz="1200" spc="40" dirty="0">
                <a:solidFill>
                  <a:srgbClr val="181818"/>
                </a:solidFill>
                <a:latin typeface="Trebuchet MS"/>
                <a:cs typeface="Trebuchet MS"/>
              </a:rPr>
              <a:t>n</a:t>
            </a:r>
            <a:r>
              <a:rPr sz="1200" spc="75" dirty="0">
                <a:solidFill>
                  <a:srgbClr val="181818"/>
                </a:solidFill>
                <a:latin typeface="Trebuchet MS"/>
                <a:cs typeface="Trebuchet MS"/>
              </a:rPr>
              <a:t>g</a:t>
            </a:r>
            <a:r>
              <a:rPr sz="1200" spc="-70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181818"/>
                </a:solidFill>
                <a:latin typeface="Trebuchet MS"/>
                <a:cs typeface="Trebuchet MS"/>
              </a:rPr>
              <a:t>b</a:t>
            </a:r>
            <a:r>
              <a:rPr sz="1200" spc="-10" dirty="0">
                <a:solidFill>
                  <a:srgbClr val="181818"/>
                </a:solidFill>
                <a:latin typeface="Trebuchet MS"/>
                <a:cs typeface="Trebuchet MS"/>
              </a:rPr>
              <a:t>e</a:t>
            </a:r>
            <a:r>
              <a:rPr sz="1200" spc="25" dirty="0">
                <a:solidFill>
                  <a:srgbClr val="181818"/>
                </a:solidFill>
                <a:latin typeface="Trebuchet MS"/>
                <a:cs typeface="Trebuchet MS"/>
              </a:rPr>
              <a:t>lu</a:t>
            </a:r>
            <a:r>
              <a:rPr sz="1200" spc="70" dirty="0">
                <a:solidFill>
                  <a:srgbClr val="181818"/>
                </a:solidFill>
                <a:latin typeface="Trebuchet MS"/>
                <a:cs typeface="Trebuchet MS"/>
              </a:rPr>
              <a:t>m  </a:t>
            </a:r>
            <a:r>
              <a:rPr sz="1200" spc="35" dirty="0">
                <a:solidFill>
                  <a:srgbClr val="181818"/>
                </a:solidFill>
                <a:latin typeface="Trebuchet MS"/>
                <a:cs typeface="Trebuchet MS"/>
              </a:rPr>
              <a:t>a</a:t>
            </a:r>
            <a:r>
              <a:rPr sz="1200" spc="30" dirty="0">
                <a:solidFill>
                  <a:srgbClr val="181818"/>
                </a:solidFill>
                <a:latin typeface="Trebuchet MS"/>
                <a:cs typeface="Trebuchet MS"/>
              </a:rPr>
              <a:t>da</a:t>
            </a:r>
            <a:r>
              <a:rPr sz="1200" spc="-65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200" spc="125" dirty="0">
                <a:solidFill>
                  <a:srgbClr val="181818"/>
                </a:solidFill>
                <a:latin typeface="Trebuchet MS"/>
                <a:cs typeface="Trebuchet MS"/>
              </a:rPr>
              <a:t>m</a:t>
            </a:r>
            <a:r>
              <a:rPr sz="1200" spc="-45" dirty="0">
                <a:solidFill>
                  <a:srgbClr val="181818"/>
                </a:solidFill>
                <a:latin typeface="Trebuchet MS"/>
                <a:cs typeface="Trebuchet MS"/>
              </a:rPr>
              <a:t>e</a:t>
            </a:r>
            <a:r>
              <a:rPr sz="1200" spc="60" dirty="0">
                <a:solidFill>
                  <a:srgbClr val="181818"/>
                </a:solidFill>
                <a:latin typeface="Trebuchet MS"/>
                <a:cs typeface="Trebuchet MS"/>
              </a:rPr>
              <a:t>n</a:t>
            </a:r>
            <a:r>
              <a:rPr sz="1200" spc="-70" dirty="0">
                <a:solidFill>
                  <a:srgbClr val="181818"/>
                </a:solidFill>
                <a:latin typeface="Trebuchet MS"/>
                <a:cs typeface="Trebuchet MS"/>
              </a:rPr>
              <a:t>j</a:t>
            </a:r>
            <a:r>
              <a:rPr sz="1200" spc="35" dirty="0">
                <a:solidFill>
                  <a:srgbClr val="181818"/>
                </a:solidFill>
                <a:latin typeface="Trebuchet MS"/>
                <a:cs typeface="Trebuchet MS"/>
              </a:rPr>
              <a:t>a</a:t>
            </a:r>
            <a:r>
              <a:rPr sz="1200" spc="30" dirty="0">
                <a:solidFill>
                  <a:srgbClr val="181818"/>
                </a:solidFill>
                <a:latin typeface="Trebuchet MS"/>
                <a:cs typeface="Trebuchet MS"/>
              </a:rPr>
              <a:t>d</a:t>
            </a:r>
            <a:r>
              <a:rPr sz="1200" spc="15" dirty="0">
                <a:solidFill>
                  <a:srgbClr val="181818"/>
                </a:solidFill>
                <a:latin typeface="Trebuchet MS"/>
                <a:cs typeface="Trebuchet MS"/>
              </a:rPr>
              <a:t>i</a:t>
            </a:r>
            <a:r>
              <a:rPr sz="1200" spc="-60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200" spc="35" dirty="0">
                <a:solidFill>
                  <a:srgbClr val="181818"/>
                </a:solidFill>
                <a:latin typeface="Trebuchet MS"/>
                <a:cs typeface="Trebuchet MS"/>
              </a:rPr>
              <a:t>a</a:t>
            </a:r>
            <a:r>
              <a:rPr sz="1200" spc="30" dirty="0">
                <a:solidFill>
                  <a:srgbClr val="181818"/>
                </a:solidFill>
                <a:latin typeface="Trebuchet MS"/>
                <a:cs typeface="Trebuchet MS"/>
              </a:rPr>
              <a:t>d</a:t>
            </a:r>
            <a:r>
              <a:rPr sz="1200" spc="25" dirty="0">
                <a:solidFill>
                  <a:srgbClr val="181818"/>
                </a:solidFill>
                <a:latin typeface="Trebuchet MS"/>
                <a:cs typeface="Trebuchet MS"/>
              </a:rPr>
              <a:t>a</a:t>
            </a:r>
            <a:r>
              <a:rPr sz="1200" spc="-190" dirty="0">
                <a:solidFill>
                  <a:srgbClr val="181818"/>
                </a:solidFill>
                <a:latin typeface="Trebuchet MS"/>
                <a:cs typeface="Trebuchet MS"/>
              </a:rPr>
              <a:t>,</a:t>
            </a:r>
            <a:r>
              <a:rPr sz="1200" spc="-65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200" spc="35" dirty="0">
                <a:solidFill>
                  <a:srgbClr val="181818"/>
                </a:solidFill>
                <a:latin typeface="Trebuchet MS"/>
                <a:cs typeface="Trebuchet MS"/>
              </a:rPr>
              <a:t>b</a:t>
            </a:r>
            <a:r>
              <a:rPr sz="1200" spc="30" dirty="0">
                <a:solidFill>
                  <a:srgbClr val="181818"/>
                </a:solidFill>
                <a:latin typeface="Trebuchet MS"/>
                <a:cs typeface="Trebuchet MS"/>
              </a:rPr>
              <a:t>a</a:t>
            </a:r>
            <a:r>
              <a:rPr sz="1200" spc="-5" dirty="0">
                <a:solidFill>
                  <a:srgbClr val="181818"/>
                </a:solidFill>
                <a:latin typeface="Trebuchet MS"/>
                <a:cs typeface="Trebuchet MS"/>
              </a:rPr>
              <a:t>r</a:t>
            </a:r>
            <a:r>
              <a:rPr sz="1200" spc="-10" dirty="0">
                <a:solidFill>
                  <a:srgbClr val="181818"/>
                </a:solidFill>
                <a:latin typeface="Trebuchet MS"/>
                <a:cs typeface="Trebuchet MS"/>
              </a:rPr>
              <a:t>a</a:t>
            </a:r>
            <a:r>
              <a:rPr sz="1200" spc="60" dirty="0">
                <a:solidFill>
                  <a:srgbClr val="181818"/>
                </a:solidFill>
                <a:latin typeface="Trebuchet MS"/>
                <a:cs typeface="Trebuchet MS"/>
              </a:rPr>
              <a:t>n</a:t>
            </a:r>
            <a:r>
              <a:rPr sz="1200" spc="75" dirty="0">
                <a:solidFill>
                  <a:srgbClr val="181818"/>
                </a:solidFill>
                <a:latin typeface="Trebuchet MS"/>
                <a:cs typeface="Trebuchet MS"/>
              </a:rPr>
              <a:t>g</a:t>
            </a:r>
            <a:r>
              <a:rPr sz="1200" spc="-70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200" spc="-30" dirty="0">
                <a:solidFill>
                  <a:srgbClr val="181818"/>
                </a:solidFill>
                <a:latin typeface="Trebuchet MS"/>
                <a:cs typeface="Trebuchet MS"/>
              </a:rPr>
              <a:t>y</a:t>
            </a:r>
            <a:r>
              <a:rPr sz="1200" spc="45" dirty="0">
                <a:solidFill>
                  <a:srgbClr val="181818"/>
                </a:solidFill>
                <a:latin typeface="Trebuchet MS"/>
                <a:cs typeface="Trebuchet MS"/>
              </a:rPr>
              <a:t>ang  </a:t>
            </a:r>
            <a:r>
              <a:rPr sz="1200" spc="25" dirty="0">
                <a:solidFill>
                  <a:srgbClr val="181818"/>
                </a:solidFill>
                <a:latin typeface="Trebuchet MS"/>
                <a:cs typeface="Trebuchet MS"/>
              </a:rPr>
              <a:t>tidak berguna </a:t>
            </a:r>
            <a:r>
              <a:rPr sz="1200" spc="20" dirty="0">
                <a:solidFill>
                  <a:srgbClr val="181818"/>
                </a:solidFill>
                <a:latin typeface="Trebuchet MS"/>
                <a:cs typeface="Trebuchet MS"/>
              </a:rPr>
              <a:t>menjadi nilai </a:t>
            </a:r>
            <a:r>
              <a:rPr sz="1200" spc="25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181818"/>
                </a:solidFill>
                <a:latin typeface="Trebuchet MS"/>
                <a:cs typeface="Trebuchet MS"/>
              </a:rPr>
              <a:t>tinggi, </a:t>
            </a:r>
            <a:r>
              <a:rPr sz="1200" spc="30" dirty="0">
                <a:solidFill>
                  <a:srgbClr val="181818"/>
                </a:solidFill>
                <a:latin typeface="Trebuchet MS"/>
                <a:cs typeface="Trebuchet MS"/>
              </a:rPr>
              <a:t>barang yang </a:t>
            </a:r>
            <a:r>
              <a:rPr sz="1200" spc="25" dirty="0">
                <a:solidFill>
                  <a:srgbClr val="181818"/>
                </a:solidFill>
                <a:latin typeface="Trebuchet MS"/>
                <a:cs typeface="Trebuchet MS"/>
              </a:rPr>
              <a:t>tidak </a:t>
            </a:r>
            <a:r>
              <a:rPr sz="1200" spc="30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200" spc="15" dirty="0">
                <a:solidFill>
                  <a:srgbClr val="181818"/>
                </a:solidFill>
                <a:latin typeface="Trebuchet MS"/>
                <a:cs typeface="Trebuchet MS"/>
              </a:rPr>
              <a:t>bermanfaat </a:t>
            </a:r>
            <a:r>
              <a:rPr sz="1200" spc="20" dirty="0">
                <a:solidFill>
                  <a:srgbClr val="181818"/>
                </a:solidFill>
                <a:latin typeface="Trebuchet MS"/>
                <a:cs typeface="Trebuchet MS"/>
              </a:rPr>
              <a:t>menjadi </a:t>
            </a:r>
            <a:r>
              <a:rPr sz="1200" spc="25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200" spc="-5" dirty="0">
                <a:solidFill>
                  <a:srgbClr val="181818"/>
                </a:solidFill>
                <a:latin typeface="Trebuchet MS"/>
                <a:cs typeface="Trebuchet MS"/>
              </a:rPr>
              <a:t>bermanfaat, </a:t>
            </a:r>
            <a:r>
              <a:rPr sz="1200" spc="25" dirty="0">
                <a:solidFill>
                  <a:srgbClr val="181818"/>
                </a:solidFill>
                <a:latin typeface="Trebuchet MS"/>
                <a:cs typeface="Trebuchet MS"/>
              </a:rPr>
              <a:t>bentuk </a:t>
            </a:r>
            <a:r>
              <a:rPr sz="1200" spc="30" dirty="0">
                <a:solidFill>
                  <a:srgbClr val="181818"/>
                </a:solidFill>
                <a:latin typeface="Trebuchet MS"/>
                <a:cs typeface="Trebuchet MS"/>
              </a:rPr>
              <a:t>yang </a:t>
            </a:r>
            <a:r>
              <a:rPr sz="1200" spc="35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200" spc="40" dirty="0">
                <a:solidFill>
                  <a:srgbClr val="181818"/>
                </a:solidFill>
                <a:latin typeface="Trebuchet MS"/>
                <a:cs typeface="Trebuchet MS"/>
              </a:rPr>
              <a:t>kurang </a:t>
            </a:r>
            <a:r>
              <a:rPr sz="1200" spc="35" dirty="0">
                <a:solidFill>
                  <a:srgbClr val="181818"/>
                </a:solidFill>
                <a:latin typeface="Trebuchet MS"/>
                <a:cs typeface="Trebuchet MS"/>
              </a:rPr>
              <a:t>baik </a:t>
            </a:r>
            <a:r>
              <a:rPr sz="1200" spc="20" dirty="0">
                <a:solidFill>
                  <a:srgbClr val="181818"/>
                </a:solidFill>
                <a:latin typeface="Trebuchet MS"/>
                <a:cs typeface="Trebuchet MS"/>
              </a:rPr>
              <a:t>menjadi </a:t>
            </a:r>
            <a:r>
              <a:rPr sz="1200" spc="5" dirty="0">
                <a:solidFill>
                  <a:srgbClr val="181818"/>
                </a:solidFill>
                <a:latin typeface="Trebuchet MS"/>
                <a:cs typeface="Trebuchet MS"/>
              </a:rPr>
              <a:t>bernilai </a:t>
            </a:r>
            <a:r>
              <a:rPr sz="1200" spc="10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200" spc="45" dirty="0">
                <a:solidFill>
                  <a:srgbClr val="181818"/>
                </a:solidFill>
                <a:latin typeface="Trebuchet MS"/>
                <a:cs typeface="Trebuchet MS"/>
              </a:rPr>
              <a:t>seni </a:t>
            </a:r>
            <a:r>
              <a:rPr sz="1200" dirty="0">
                <a:solidFill>
                  <a:srgbClr val="181818"/>
                </a:solidFill>
                <a:latin typeface="Trebuchet MS"/>
                <a:cs typeface="Trebuchet MS"/>
              </a:rPr>
              <a:t>tinggi, </a:t>
            </a:r>
            <a:r>
              <a:rPr sz="1200" spc="70" dirty="0">
                <a:solidFill>
                  <a:srgbClr val="181818"/>
                </a:solidFill>
                <a:latin typeface="Trebuchet MS"/>
                <a:cs typeface="Trebuchet MS"/>
              </a:rPr>
              <a:t>sampah </a:t>
            </a:r>
            <a:r>
              <a:rPr sz="1200" spc="20" dirty="0">
                <a:solidFill>
                  <a:srgbClr val="181818"/>
                </a:solidFill>
                <a:latin typeface="Trebuchet MS"/>
                <a:cs typeface="Trebuchet MS"/>
              </a:rPr>
              <a:t>menjadi </a:t>
            </a:r>
            <a:r>
              <a:rPr sz="1200" spc="25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200" spc="70" dirty="0">
                <a:solidFill>
                  <a:srgbClr val="181818"/>
                </a:solidFill>
                <a:latin typeface="Trebuchet MS"/>
                <a:cs typeface="Trebuchet MS"/>
              </a:rPr>
              <a:t>u</a:t>
            </a:r>
            <a:r>
              <a:rPr sz="1200" spc="45" dirty="0">
                <a:solidFill>
                  <a:srgbClr val="181818"/>
                </a:solidFill>
                <a:latin typeface="Trebuchet MS"/>
                <a:cs typeface="Trebuchet MS"/>
              </a:rPr>
              <a:t>a</a:t>
            </a:r>
            <a:r>
              <a:rPr sz="1200" spc="40" dirty="0">
                <a:solidFill>
                  <a:srgbClr val="181818"/>
                </a:solidFill>
                <a:latin typeface="Trebuchet MS"/>
                <a:cs typeface="Trebuchet MS"/>
              </a:rPr>
              <a:t>n</a:t>
            </a:r>
            <a:r>
              <a:rPr sz="1200" spc="65" dirty="0">
                <a:solidFill>
                  <a:srgbClr val="181818"/>
                </a:solidFill>
                <a:latin typeface="Trebuchet MS"/>
                <a:cs typeface="Trebuchet MS"/>
              </a:rPr>
              <a:t>g</a:t>
            </a:r>
            <a:r>
              <a:rPr sz="1200" spc="-190" dirty="0">
                <a:solidFill>
                  <a:srgbClr val="181818"/>
                </a:solidFill>
                <a:latin typeface="Trebuchet MS"/>
                <a:cs typeface="Trebuchet MS"/>
              </a:rPr>
              <a:t>,</a:t>
            </a:r>
            <a:r>
              <a:rPr sz="1200" spc="-75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200" spc="125" dirty="0">
                <a:solidFill>
                  <a:srgbClr val="181818"/>
                </a:solidFill>
                <a:latin typeface="Trebuchet MS"/>
                <a:cs typeface="Trebuchet MS"/>
              </a:rPr>
              <a:t>m</a:t>
            </a:r>
            <a:r>
              <a:rPr sz="1200" spc="70" dirty="0">
                <a:solidFill>
                  <a:srgbClr val="181818"/>
                </a:solidFill>
                <a:latin typeface="Trebuchet MS"/>
                <a:cs typeface="Trebuchet MS"/>
              </a:rPr>
              <a:t>u</a:t>
            </a:r>
            <a:r>
              <a:rPr sz="1200" spc="140" dirty="0">
                <a:solidFill>
                  <a:srgbClr val="181818"/>
                </a:solidFill>
                <a:latin typeface="Trebuchet MS"/>
                <a:cs typeface="Trebuchet MS"/>
              </a:rPr>
              <a:t>s</a:t>
            </a:r>
            <a:r>
              <a:rPr sz="1200" spc="35" dirty="0">
                <a:solidFill>
                  <a:srgbClr val="181818"/>
                </a:solidFill>
                <a:latin typeface="Trebuchet MS"/>
                <a:cs typeface="Trebuchet MS"/>
              </a:rPr>
              <a:t>ibah</a:t>
            </a:r>
            <a:r>
              <a:rPr sz="1200" spc="-90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200" spc="125" dirty="0">
                <a:solidFill>
                  <a:srgbClr val="181818"/>
                </a:solidFill>
                <a:latin typeface="Trebuchet MS"/>
                <a:cs typeface="Trebuchet MS"/>
              </a:rPr>
              <a:t>m</a:t>
            </a:r>
            <a:r>
              <a:rPr sz="1200" spc="-45" dirty="0">
                <a:solidFill>
                  <a:srgbClr val="181818"/>
                </a:solidFill>
                <a:latin typeface="Trebuchet MS"/>
                <a:cs typeface="Trebuchet MS"/>
              </a:rPr>
              <a:t>e</a:t>
            </a:r>
            <a:r>
              <a:rPr sz="1200" spc="60" dirty="0">
                <a:solidFill>
                  <a:srgbClr val="181818"/>
                </a:solidFill>
                <a:latin typeface="Trebuchet MS"/>
                <a:cs typeface="Trebuchet MS"/>
              </a:rPr>
              <a:t>n</a:t>
            </a:r>
            <a:r>
              <a:rPr sz="1200" spc="-70" dirty="0">
                <a:solidFill>
                  <a:srgbClr val="181818"/>
                </a:solidFill>
                <a:latin typeface="Trebuchet MS"/>
                <a:cs typeface="Trebuchet MS"/>
              </a:rPr>
              <a:t>j</a:t>
            </a:r>
            <a:r>
              <a:rPr sz="1200" spc="35" dirty="0">
                <a:solidFill>
                  <a:srgbClr val="181818"/>
                </a:solidFill>
                <a:latin typeface="Trebuchet MS"/>
                <a:cs typeface="Trebuchet MS"/>
              </a:rPr>
              <a:t>a</a:t>
            </a:r>
            <a:r>
              <a:rPr sz="1200" spc="30" dirty="0">
                <a:solidFill>
                  <a:srgbClr val="181818"/>
                </a:solidFill>
                <a:latin typeface="Trebuchet MS"/>
                <a:cs typeface="Trebuchet MS"/>
              </a:rPr>
              <a:t>d</a:t>
            </a:r>
            <a:r>
              <a:rPr sz="1200" spc="15" dirty="0">
                <a:solidFill>
                  <a:srgbClr val="181818"/>
                </a:solidFill>
                <a:latin typeface="Trebuchet MS"/>
                <a:cs typeface="Trebuchet MS"/>
              </a:rPr>
              <a:t>i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403091" y="3954779"/>
            <a:ext cx="2338070" cy="504825"/>
          </a:xfrm>
          <a:prstGeom prst="rect">
            <a:avLst/>
          </a:prstGeom>
          <a:solidFill>
            <a:srgbClr val="E9A1A1"/>
          </a:solidFill>
        </p:spPr>
        <p:txBody>
          <a:bodyPr vert="horz" wrap="square" lIns="0" tIns="24130" rIns="0" bIns="0" rtlCol="0">
            <a:spAutoFit/>
          </a:bodyPr>
          <a:lstStyle/>
          <a:p>
            <a:pPr marL="109855">
              <a:lnSpc>
                <a:spcPct val="100000"/>
              </a:lnSpc>
              <a:spcBef>
                <a:spcPts val="190"/>
              </a:spcBef>
            </a:pPr>
            <a:r>
              <a:rPr sz="1200" spc="25" dirty="0">
                <a:solidFill>
                  <a:srgbClr val="181818"/>
                </a:solidFill>
                <a:latin typeface="Trebuchet MS"/>
                <a:cs typeface="Trebuchet MS"/>
              </a:rPr>
              <a:t>peluang</a:t>
            </a:r>
            <a:r>
              <a:rPr sz="1200" spc="-75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200" spc="5" dirty="0">
                <a:solidFill>
                  <a:srgbClr val="181818"/>
                </a:solidFill>
                <a:latin typeface="Trebuchet MS"/>
                <a:cs typeface="Trebuchet MS"/>
              </a:rPr>
              <a:t>uang,</a:t>
            </a:r>
            <a:r>
              <a:rPr sz="1200" spc="-85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200" spc="45" dirty="0">
                <a:solidFill>
                  <a:srgbClr val="181818"/>
                </a:solidFill>
                <a:latin typeface="Trebuchet MS"/>
                <a:cs typeface="Trebuchet MS"/>
              </a:rPr>
              <a:t>dan</a:t>
            </a:r>
            <a:r>
              <a:rPr sz="1200" spc="-75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181818"/>
                </a:solidFill>
                <a:latin typeface="Trebuchet MS"/>
                <a:cs typeface="Trebuchet MS"/>
              </a:rPr>
              <a:t>sererusnya.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086855" y="1770888"/>
            <a:ext cx="2338070" cy="2184400"/>
          </a:xfrm>
          <a:prstGeom prst="rect">
            <a:avLst/>
          </a:prstGeom>
          <a:solidFill>
            <a:srgbClr val="E9A1A1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 marL="184785" marR="174625" indent="-1905" algn="ctr">
              <a:lnSpc>
                <a:spcPct val="100000"/>
              </a:lnSpc>
              <a:spcBef>
                <a:spcPts val="1155"/>
              </a:spcBef>
            </a:pPr>
            <a:r>
              <a:rPr sz="1400" spc="-114" dirty="0">
                <a:solidFill>
                  <a:srgbClr val="181818"/>
                </a:solidFill>
                <a:latin typeface="Trebuchet MS"/>
                <a:cs typeface="Trebuchet MS"/>
              </a:rPr>
              <a:t>T</a:t>
            </a:r>
            <a:r>
              <a:rPr sz="1400" spc="-45" dirty="0">
                <a:solidFill>
                  <a:srgbClr val="181818"/>
                </a:solidFill>
                <a:latin typeface="Trebuchet MS"/>
                <a:cs typeface="Trebuchet MS"/>
              </a:rPr>
              <a:t>r</a:t>
            </a:r>
            <a:r>
              <a:rPr sz="1400" spc="30" dirty="0">
                <a:solidFill>
                  <a:srgbClr val="181818"/>
                </a:solidFill>
                <a:latin typeface="Trebuchet MS"/>
                <a:cs typeface="Trebuchet MS"/>
              </a:rPr>
              <a:t>a</a:t>
            </a:r>
            <a:r>
              <a:rPr sz="1400" spc="45" dirty="0">
                <a:solidFill>
                  <a:srgbClr val="181818"/>
                </a:solidFill>
                <a:latin typeface="Trebuchet MS"/>
                <a:cs typeface="Trebuchet MS"/>
              </a:rPr>
              <a:t>d</a:t>
            </a:r>
            <a:r>
              <a:rPr sz="1400" spc="-50" dirty="0">
                <a:solidFill>
                  <a:srgbClr val="181818"/>
                </a:solidFill>
                <a:latin typeface="Trebuchet MS"/>
                <a:cs typeface="Trebuchet MS"/>
              </a:rPr>
              <a:t>e</a:t>
            </a:r>
            <a:r>
              <a:rPr sz="1400" spc="-40" dirty="0">
                <a:solidFill>
                  <a:srgbClr val="181818"/>
                </a:solidFill>
                <a:latin typeface="Trebuchet MS"/>
                <a:cs typeface="Trebuchet MS"/>
              </a:rPr>
              <a:t>r</a:t>
            </a:r>
            <a:r>
              <a:rPr sz="1400" spc="-265" dirty="0">
                <a:solidFill>
                  <a:srgbClr val="181818"/>
                </a:solidFill>
                <a:latin typeface="Trebuchet MS"/>
                <a:cs typeface="Trebuchet MS"/>
              </a:rPr>
              <a:t>.</a:t>
            </a:r>
            <a:r>
              <a:rPr sz="1400" spc="-100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400" spc="130" dirty="0">
                <a:solidFill>
                  <a:srgbClr val="181818"/>
                </a:solidFill>
                <a:latin typeface="Trebuchet MS"/>
                <a:cs typeface="Trebuchet MS"/>
              </a:rPr>
              <a:t>M</a:t>
            </a:r>
            <a:r>
              <a:rPr sz="1400" spc="85" dirty="0">
                <a:solidFill>
                  <a:srgbClr val="181818"/>
                </a:solidFill>
                <a:latin typeface="Trebuchet MS"/>
                <a:cs typeface="Trebuchet MS"/>
              </a:rPr>
              <a:t>a</a:t>
            </a:r>
            <a:r>
              <a:rPr sz="1400" spc="80" dirty="0">
                <a:solidFill>
                  <a:srgbClr val="181818"/>
                </a:solidFill>
                <a:latin typeface="Trebuchet MS"/>
                <a:cs typeface="Trebuchet MS"/>
              </a:rPr>
              <a:t>nu</a:t>
            </a:r>
            <a:r>
              <a:rPr sz="1400" spc="160" dirty="0">
                <a:solidFill>
                  <a:srgbClr val="181818"/>
                </a:solidFill>
                <a:latin typeface="Trebuchet MS"/>
                <a:cs typeface="Trebuchet MS"/>
              </a:rPr>
              <a:t>s</a:t>
            </a:r>
            <a:r>
              <a:rPr sz="1400" spc="25" dirty="0">
                <a:solidFill>
                  <a:srgbClr val="181818"/>
                </a:solidFill>
                <a:latin typeface="Trebuchet MS"/>
                <a:cs typeface="Trebuchet MS"/>
              </a:rPr>
              <a:t>ia</a:t>
            </a:r>
            <a:r>
              <a:rPr sz="1400" spc="-75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400" spc="-5" dirty="0">
                <a:solidFill>
                  <a:srgbClr val="181818"/>
                </a:solidFill>
                <a:latin typeface="Trebuchet MS"/>
                <a:cs typeface="Trebuchet MS"/>
              </a:rPr>
              <a:t>tipe</a:t>
            </a:r>
            <a:r>
              <a:rPr sz="1400" spc="-90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400" spc="50" dirty="0">
                <a:solidFill>
                  <a:srgbClr val="181818"/>
                </a:solidFill>
                <a:latin typeface="Trebuchet MS"/>
                <a:cs typeface="Trebuchet MS"/>
              </a:rPr>
              <a:t>in</a:t>
            </a:r>
            <a:r>
              <a:rPr sz="1400" spc="15" dirty="0">
                <a:solidFill>
                  <a:srgbClr val="181818"/>
                </a:solidFill>
                <a:latin typeface="Trebuchet MS"/>
                <a:cs typeface="Trebuchet MS"/>
              </a:rPr>
              <a:t>i  </a:t>
            </a:r>
            <a:r>
              <a:rPr sz="1400" spc="35" dirty="0">
                <a:solidFill>
                  <a:srgbClr val="181818"/>
                </a:solidFill>
                <a:latin typeface="Trebuchet MS"/>
                <a:cs typeface="Trebuchet MS"/>
              </a:rPr>
              <a:t>p</a:t>
            </a:r>
            <a:r>
              <a:rPr sz="1400" spc="25" dirty="0">
                <a:solidFill>
                  <a:srgbClr val="181818"/>
                </a:solidFill>
                <a:latin typeface="Trebuchet MS"/>
                <a:cs typeface="Trebuchet MS"/>
              </a:rPr>
              <a:t>ek</a:t>
            </a:r>
            <a:r>
              <a:rPr sz="1400" spc="15" dirty="0">
                <a:solidFill>
                  <a:srgbClr val="181818"/>
                </a:solidFill>
                <a:latin typeface="Trebuchet MS"/>
                <a:cs typeface="Trebuchet MS"/>
              </a:rPr>
              <a:t>a</a:t>
            </a:r>
            <a:r>
              <a:rPr sz="1400" spc="-225" dirty="0">
                <a:solidFill>
                  <a:srgbClr val="181818"/>
                </a:solidFill>
                <a:latin typeface="Trebuchet MS"/>
                <a:cs typeface="Trebuchet MS"/>
              </a:rPr>
              <a:t>,</a:t>
            </a:r>
            <a:r>
              <a:rPr sz="1400" spc="-95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400" spc="160" dirty="0">
                <a:solidFill>
                  <a:srgbClr val="181818"/>
                </a:solidFill>
                <a:latin typeface="Trebuchet MS"/>
                <a:cs typeface="Trebuchet MS"/>
              </a:rPr>
              <a:t>s</a:t>
            </a:r>
            <a:r>
              <a:rPr sz="1400" spc="25" dirty="0">
                <a:solidFill>
                  <a:srgbClr val="181818"/>
                </a:solidFill>
                <a:latin typeface="Trebuchet MS"/>
                <a:cs typeface="Trebuchet MS"/>
              </a:rPr>
              <a:t>ensiti</a:t>
            </a:r>
            <a:r>
              <a:rPr sz="1400" spc="15" dirty="0">
                <a:solidFill>
                  <a:srgbClr val="181818"/>
                </a:solidFill>
                <a:latin typeface="Trebuchet MS"/>
                <a:cs typeface="Trebuchet MS"/>
              </a:rPr>
              <a:t>f</a:t>
            </a:r>
            <a:r>
              <a:rPr sz="1400" spc="-225" dirty="0">
                <a:solidFill>
                  <a:srgbClr val="181818"/>
                </a:solidFill>
                <a:latin typeface="Trebuchet MS"/>
                <a:cs typeface="Trebuchet MS"/>
              </a:rPr>
              <a:t>,</a:t>
            </a:r>
            <a:r>
              <a:rPr sz="1400" spc="-95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400" spc="35" dirty="0">
                <a:solidFill>
                  <a:srgbClr val="181818"/>
                </a:solidFill>
                <a:latin typeface="Trebuchet MS"/>
                <a:cs typeface="Trebuchet MS"/>
              </a:rPr>
              <a:t>p</a:t>
            </a:r>
            <a:r>
              <a:rPr sz="1400" spc="-45" dirty="0">
                <a:solidFill>
                  <a:srgbClr val="181818"/>
                </a:solidFill>
                <a:latin typeface="Trebuchet MS"/>
                <a:cs typeface="Trebuchet MS"/>
              </a:rPr>
              <a:t>r</a:t>
            </a:r>
            <a:r>
              <a:rPr sz="1400" spc="25" dirty="0">
                <a:solidFill>
                  <a:srgbClr val="181818"/>
                </a:solidFill>
                <a:latin typeface="Trebuchet MS"/>
                <a:cs typeface="Trebuchet MS"/>
              </a:rPr>
              <a:t>o</a:t>
            </a:r>
            <a:r>
              <a:rPr sz="1400" spc="20" dirty="0">
                <a:solidFill>
                  <a:srgbClr val="181818"/>
                </a:solidFill>
                <a:latin typeface="Trebuchet MS"/>
                <a:cs typeface="Trebuchet MS"/>
              </a:rPr>
              <a:t>a</a:t>
            </a:r>
            <a:r>
              <a:rPr sz="1400" spc="10" dirty="0">
                <a:solidFill>
                  <a:srgbClr val="181818"/>
                </a:solidFill>
                <a:latin typeface="Trebuchet MS"/>
                <a:cs typeface="Trebuchet MS"/>
              </a:rPr>
              <a:t>kti</a:t>
            </a:r>
            <a:r>
              <a:rPr sz="1400" dirty="0">
                <a:solidFill>
                  <a:srgbClr val="181818"/>
                </a:solidFill>
                <a:latin typeface="Trebuchet MS"/>
                <a:cs typeface="Trebuchet MS"/>
              </a:rPr>
              <a:t>f</a:t>
            </a:r>
            <a:r>
              <a:rPr sz="1400" spc="-195" dirty="0">
                <a:solidFill>
                  <a:srgbClr val="181818"/>
                </a:solidFill>
                <a:latin typeface="Trebuchet MS"/>
                <a:cs typeface="Trebuchet MS"/>
              </a:rPr>
              <a:t>,  </a:t>
            </a:r>
            <a:r>
              <a:rPr sz="1400" spc="30" dirty="0">
                <a:solidFill>
                  <a:srgbClr val="181818"/>
                </a:solidFill>
                <a:latin typeface="Trebuchet MS"/>
                <a:cs typeface="Trebuchet MS"/>
              </a:rPr>
              <a:t>p</a:t>
            </a:r>
            <a:r>
              <a:rPr sz="1400" spc="-45" dirty="0">
                <a:solidFill>
                  <a:srgbClr val="181818"/>
                </a:solidFill>
                <a:latin typeface="Trebuchet MS"/>
                <a:cs typeface="Trebuchet MS"/>
              </a:rPr>
              <a:t>r</a:t>
            </a:r>
            <a:r>
              <a:rPr sz="1400" spc="25" dirty="0">
                <a:solidFill>
                  <a:srgbClr val="181818"/>
                </a:solidFill>
                <a:latin typeface="Trebuchet MS"/>
                <a:cs typeface="Trebuchet MS"/>
              </a:rPr>
              <a:t>og</a:t>
            </a:r>
            <a:r>
              <a:rPr sz="1400" spc="5" dirty="0">
                <a:solidFill>
                  <a:srgbClr val="181818"/>
                </a:solidFill>
                <a:latin typeface="Trebuchet MS"/>
                <a:cs typeface="Trebuchet MS"/>
              </a:rPr>
              <a:t>r</a:t>
            </a:r>
            <a:r>
              <a:rPr sz="1400" spc="75" dirty="0">
                <a:solidFill>
                  <a:srgbClr val="181818"/>
                </a:solidFill>
                <a:latin typeface="Trebuchet MS"/>
                <a:cs typeface="Trebuchet MS"/>
              </a:rPr>
              <a:t>e</a:t>
            </a:r>
            <a:r>
              <a:rPr sz="1400" spc="40" dirty="0">
                <a:solidFill>
                  <a:srgbClr val="181818"/>
                </a:solidFill>
                <a:latin typeface="Trebuchet MS"/>
                <a:cs typeface="Trebuchet MS"/>
              </a:rPr>
              <a:t>s</a:t>
            </a:r>
            <a:r>
              <a:rPr sz="1400" spc="-10" dirty="0">
                <a:solidFill>
                  <a:srgbClr val="181818"/>
                </a:solidFill>
                <a:latin typeface="Trebuchet MS"/>
                <a:cs typeface="Trebuchet MS"/>
              </a:rPr>
              <a:t>if</a:t>
            </a:r>
            <a:r>
              <a:rPr sz="1400" spc="-225" dirty="0">
                <a:solidFill>
                  <a:srgbClr val="181818"/>
                </a:solidFill>
                <a:latin typeface="Trebuchet MS"/>
                <a:cs typeface="Trebuchet MS"/>
              </a:rPr>
              <a:t>,</a:t>
            </a:r>
            <a:r>
              <a:rPr sz="1400" spc="-120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400" spc="45" dirty="0">
                <a:solidFill>
                  <a:srgbClr val="181818"/>
                </a:solidFill>
                <a:latin typeface="Trebuchet MS"/>
                <a:cs typeface="Trebuchet MS"/>
              </a:rPr>
              <a:t>d</a:t>
            </a:r>
            <a:r>
              <a:rPr sz="1400" spc="25" dirty="0">
                <a:solidFill>
                  <a:srgbClr val="181818"/>
                </a:solidFill>
                <a:latin typeface="Trebuchet MS"/>
                <a:cs typeface="Trebuchet MS"/>
              </a:rPr>
              <a:t>a</a:t>
            </a:r>
            <a:r>
              <a:rPr sz="1400" spc="80" dirty="0">
                <a:solidFill>
                  <a:srgbClr val="181818"/>
                </a:solidFill>
                <a:latin typeface="Trebuchet MS"/>
                <a:cs typeface="Trebuchet MS"/>
              </a:rPr>
              <a:t>n</a:t>
            </a:r>
            <a:r>
              <a:rPr sz="1400" spc="-85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400" spc="30" dirty="0">
                <a:solidFill>
                  <a:srgbClr val="181818"/>
                </a:solidFill>
                <a:latin typeface="Trebuchet MS"/>
                <a:cs typeface="Trebuchet MS"/>
              </a:rPr>
              <a:t>p</a:t>
            </a:r>
            <a:r>
              <a:rPr sz="1400" spc="-45" dirty="0">
                <a:solidFill>
                  <a:srgbClr val="181818"/>
                </a:solidFill>
                <a:latin typeface="Trebuchet MS"/>
                <a:cs typeface="Trebuchet MS"/>
              </a:rPr>
              <a:t>r</a:t>
            </a:r>
            <a:r>
              <a:rPr sz="1400" spc="-10" dirty="0">
                <a:solidFill>
                  <a:srgbClr val="181818"/>
                </a:solidFill>
                <a:latin typeface="Trebuchet MS"/>
                <a:cs typeface="Trebuchet MS"/>
              </a:rPr>
              <a:t>o</a:t>
            </a:r>
            <a:r>
              <a:rPr sz="1400" spc="-20" dirty="0">
                <a:solidFill>
                  <a:srgbClr val="181818"/>
                </a:solidFill>
                <a:latin typeface="Trebuchet MS"/>
                <a:cs typeface="Trebuchet MS"/>
              </a:rPr>
              <a:t>y</a:t>
            </a:r>
            <a:r>
              <a:rPr sz="1400" spc="5" dirty="0">
                <a:solidFill>
                  <a:srgbClr val="181818"/>
                </a:solidFill>
                <a:latin typeface="Trebuchet MS"/>
                <a:cs typeface="Trebuchet MS"/>
              </a:rPr>
              <a:t>ek</a:t>
            </a:r>
            <a:r>
              <a:rPr sz="1400" dirty="0">
                <a:solidFill>
                  <a:srgbClr val="181818"/>
                </a:solidFill>
                <a:latin typeface="Trebuchet MS"/>
                <a:cs typeface="Trebuchet MS"/>
              </a:rPr>
              <a:t>t</a:t>
            </a:r>
            <a:r>
              <a:rPr sz="1400" spc="-10" dirty="0">
                <a:solidFill>
                  <a:srgbClr val="181818"/>
                </a:solidFill>
                <a:latin typeface="Trebuchet MS"/>
                <a:cs typeface="Trebuchet MS"/>
              </a:rPr>
              <a:t>if  </a:t>
            </a:r>
            <a:r>
              <a:rPr sz="1400" spc="45" dirty="0">
                <a:solidFill>
                  <a:srgbClr val="181818"/>
                </a:solidFill>
                <a:latin typeface="Trebuchet MS"/>
                <a:cs typeface="Trebuchet MS"/>
              </a:rPr>
              <a:t>dalam </a:t>
            </a:r>
            <a:r>
              <a:rPr sz="1400" spc="55" dirty="0">
                <a:solidFill>
                  <a:srgbClr val="181818"/>
                </a:solidFill>
                <a:latin typeface="Trebuchet MS"/>
                <a:cs typeface="Trebuchet MS"/>
              </a:rPr>
              <a:t>memenuhi </a:t>
            </a:r>
            <a:r>
              <a:rPr sz="1400" spc="60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400" spc="45" dirty="0">
                <a:solidFill>
                  <a:srgbClr val="181818"/>
                </a:solidFill>
                <a:latin typeface="Trebuchet MS"/>
                <a:cs typeface="Trebuchet MS"/>
              </a:rPr>
              <a:t>kebutuhan </a:t>
            </a:r>
            <a:r>
              <a:rPr sz="1400" spc="35" dirty="0">
                <a:solidFill>
                  <a:srgbClr val="181818"/>
                </a:solidFill>
                <a:latin typeface="Trebuchet MS"/>
                <a:cs typeface="Trebuchet MS"/>
              </a:rPr>
              <a:t>orang </a:t>
            </a:r>
            <a:r>
              <a:rPr sz="1400" spc="-20" dirty="0">
                <a:solidFill>
                  <a:srgbClr val="181818"/>
                </a:solidFill>
                <a:latin typeface="Trebuchet MS"/>
                <a:cs typeface="Trebuchet MS"/>
              </a:rPr>
              <a:t>lain, </a:t>
            </a:r>
            <a:r>
              <a:rPr sz="1400" spc="-15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400" spc="55" dirty="0">
                <a:solidFill>
                  <a:srgbClr val="181818"/>
                </a:solidFill>
                <a:latin typeface="Trebuchet MS"/>
                <a:cs typeface="Trebuchet MS"/>
              </a:rPr>
              <a:t>naik</a:t>
            </a:r>
            <a:r>
              <a:rPr sz="1400" spc="-90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400" spc="45" dirty="0">
                <a:solidFill>
                  <a:srgbClr val="181818"/>
                </a:solidFill>
                <a:latin typeface="Trebuchet MS"/>
                <a:cs typeface="Trebuchet MS"/>
              </a:rPr>
              <a:t>b</a:t>
            </a:r>
            <a:r>
              <a:rPr sz="1400" spc="30" dirty="0">
                <a:solidFill>
                  <a:srgbClr val="181818"/>
                </a:solidFill>
                <a:latin typeface="Trebuchet MS"/>
                <a:cs typeface="Trebuchet MS"/>
              </a:rPr>
              <a:t>a</a:t>
            </a:r>
            <a:r>
              <a:rPr sz="1400" spc="20" dirty="0">
                <a:solidFill>
                  <a:srgbClr val="181818"/>
                </a:solidFill>
                <a:latin typeface="Trebuchet MS"/>
                <a:cs typeface="Trebuchet MS"/>
              </a:rPr>
              <a:t>tin</a:t>
            </a:r>
            <a:r>
              <a:rPr sz="1400" spc="-95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400" spc="145" dirty="0">
                <a:solidFill>
                  <a:srgbClr val="181818"/>
                </a:solidFill>
                <a:latin typeface="Trebuchet MS"/>
                <a:cs typeface="Trebuchet MS"/>
              </a:rPr>
              <a:t>m</a:t>
            </a:r>
            <a:r>
              <a:rPr sz="1400" spc="30" dirty="0">
                <a:solidFill>
                  <a:srgbClr val="181818"/>
                </a:solidFill>
                <a:latin typeface="Trebuchet MS"/>
                <a:cs typeface="Trebuchet MS"/>
              </a:rPr>
              <a:t>a</a:t>
            </a:r>
            <a:r>
              <a:rPr sz="1400" spc="70" dirty="0">
                <a:solidFill>
                  <a:srgbClr val="181818"/>
                </a:solidFill>
                <a:latin typeface="Trebuchet MS"/>
                <a:cs typeface="Trebuchet MS"/>
              </a:rPr>
              <a:t>upun</a:t>
            </a:r>
            <a:r>
              <a:rPr sz="1400" spc="-85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400" spc="45" dirty="0">
                <a:solidFill>
                  <a:srgbClr val="181818"/>
                </a:solidFill>
                <a:latin typeface="Trebuchet MS"/>
                <a:cs typeface="Trebuchet MS"/>
              </a:rPr>
              <a:t>fis</a:t>
            </a:r>
            <a:r>
              <a:rPr sz="1400" spc="50" dirty="0">
                <a:solidFill>
                  <a:srgbClr val="181818"/>
                </a:solidFill>
                <a:latin typeface="Trebuchet MS"/>
                <a:cs typeface="Trebuchet MS"/>
              </a:rPr>
              <a:t>ik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12469" y="1277874"/>
            <a:ext cx="7720330" cy="0"/>
          </a:xfrm>
          <a:custGeom>
            <a:avLst/>
            <a:gdLst/>
            <a:ahLst/>
            <a:cxnLst/>
            <a:rect l="l" t="t" r="r" b="b"/>
            <a:pathLst>
              <a:path w="7720330">
                <a:moveTo>
                  <a:pt x="0" y="0"/>
                </a:moveTo>
                <a:lnTo>
                  <a:pt x="7720203" y="0"/>
                </a:lnTo>
              </a:path>
            </a:pathLst>
          </a:custGeom>
          <a:ln w="19050">
            <a:solidFill>
              <a:srgbClr val="1818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23137" y="1386077"/>
            <a:ext cx="7702550" cy="0"/>
          </a:xfrm>
          <a:custGeom>
            <a:avLst/>
            <a:gdLst/>
            <a:ahLst/>
            <a:cxnLst/>
            <a:rect l="l" t="t" r="r" b="b"/>
            <a:pathLst>
              <a:path w="7702550">
                <a:moveTo>
                  <a:pt x="0" y="0"/>
                </a:moveTo>
                <a:lnTo>
                  <a:pt x="7702169" y="0"/>
                </a:lnTo>
              </a:path>
            </a:pathLst>
          </a:custGeom>
          <a:ln w="19050">
            <a:solidFill>
              <a:srgbClr val="E9A1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802030" y="345797"/>
            <a:ext cx="7038340" cy="810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200"/>
              </a:lnSpc>
              <a:spcBef>
                <a:spcPts val="100"/>
              </a:spcBef>
            </a:pPr>
            <a:r>
              <a:rPr sz="1600" spc="-5" dirty="0"/>
              <a:t>Dalam menjalani kehidupan atau menggunakan kekuatan potensial yang ada dalam </a:t>
            </a:r>
            <a:r>
              <a:rPr sz="1600" dirty="0"/>
              <a:t> </a:t>
            </a:r>
            <a:r>
              <a:rPr sz="1600" spc="-5" dirty="0"/>
              <a:t>dirinya,</a:t>
            </a:r>
            <a:r>
              <a:rPr sz="1600" spc="-20" dirty="0"/>
              <a:t> </a:t>
            </a:r>
            <a:r>
              <a:rPr sz="1600" spc="-5" dirty="0"/>
              <a:t>sekirang-kurangnya</a:t>
            </a:r>
            <a:r>
              <a:rPr sz="1600" spc="5" dirty="0"/>
              <a:t> </a:t>
            </a:r>
            <a:r>
              <a:rPr sz="1600" spc="-10" dirty="0"/>
              <a:t>rerdapat</a:t>
            </a:r>
            <a:r>
              <a:rPr sz="1600" spc="15" dirty="0"/>
              <a:t> </a:t>
            </a:r>
            <a:r>
              <a:rPr sz="1600" dirty="0"/>
              <a:t>tiga</a:t>
            </a:r>
            <a:r>
              <a:rPr sz="1600" spc="-15" dirty="0"/>
              <a:t> </a:t>
            </a:r>
            <a:r>
              <a:rPr sz="1600" spc="-5" dirty="0"/>
              <a:t>basis</a:t>
            </a:r>
            <a:r>
              <a:rPr sz="1600" spc="-10" dirty="0"/>
              <a:t> </a:t>
            </a:r>
            <a:r>
              <a:rPr sz="1600" spc="-5" dirty="0"/>
              <a:t>kekuatan</a:t>
            </a:r>
            <a:r>
              <a:rPr sz="1600" spc="5" dirty="0"/>
              <a:t> </a:t>
            </a:r>
            <a:r>
              <a:rPr sz="1600" spc="-5" dirty="0"/>
              <a:t>seseorang</a:t>
            </a:r>
            <a:r>
              <a:rPr sz="1600" spc="45" dirty="0"/>
              <a:t> </a:t>
            </a:r>
            <a:r>
              <a:rPr sz="1600" spc="-5" dirty="0"/>
              <a:t>untuk</a:t>
            </a:r>
            <a:r>
              <a:rPr sz="1600" spc="-15" dirty="0"/>
              <a:t> </a:t>
            </a:r>
            <a:r>
              <a:rPr sz="1600" spc="-5" dirty="0"/>
              <a:t>melakukan </a:t>
            </a:r>
            <a:r>
              <a:rPr sz="1600" spc="-350" dirty="0"/>
              <a:t> </a:t>
            </a:r>
            <a:r>
              <a:rPr sz="1600" spc="-5" dirty="0"/>
              <a:t>aktifitas</a:t>
            </a:r>
            <a:r>
              <a:rPr sz="1600" spc="-30" dirty="0"/>
              <a:t> </a:t>
            </a:r>
            <a:r>
              <a:rPr sz="1600" spc="-5" dirty="0"/>
              <a:t>kewirausahaan.</a:t>
            </a:r>
            <a:endParaRPr sz="16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4756" y="1284731"/>
            <a:ext cx="2773680" cy="3336290"/>
          </a:xfrm>
          <a:custGeom>
            <a:avLst/>
            <a:gdLst/>
            <a:ahLst/>
            <a:cxnLst/>
            <a:rect l="l" t="t" r="r" b="b"/>
            <a:pathLst>
              <a:path w="2773679" h="3336290">
                <a:moveTo>
                  <a:pt x="2773680" y="0"/>
                </a:moveTo>
                <a:lnTo>
                  <a:pt x="0" y="0"/>
                </a:lnTo>
                <a:lnTo>
                  <a:pt x="0" y="355092"/>
                </a:lnTo>
                <a:lnTo>
                  <a:pt x="0" y="3336036"/>
                </a:lnTo>
                <a:lnTo>
                  <a:pt x="2773680" y="3336036"/>
                </a:lnTo>
                <a:lnTo>
                  <a:pt x="2773680" y="355092"/>
                </a:lnTo>
                <a:lnTo>
                  <a:pt x="2773680" y="0"/>
                </a:lnTo>
                <a:close/>
              </a:path>
            </a:pathLst>
          </a:custGeom>
          <a:solidFill>
            <a:srgbClr val="ED6E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839717" y="1274825"/>
            <a:ext cx="0" cy="3331845"/>
          </a:xfrm>
          <a:custGeom>
            <a:avLst/>
            <a:gdLst/>
            <a:ahLst/>
            <a:cxnLst/>
            <a:rect l="l" t="t" r="r" b="b"/>
            <a:pathLst>
              <a:path h="3331845">
                <a:moveTo>
                  <a:pt x="0" y="0"/>
                </a:moveTo>
                <a:lnTo>
                  <a:pt x="0" y="3331502"/>
                </a:lnTo>
              </a:path>
            </a:pathLst>
          </a:custGeom>
          <a:ln w="19050">
            <a:solidFill>
              <a:srgbClr val="1818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935729" y="1273302"/>
            <a:ext cx="0" cy="3336925"/>
          </a:xfrm>
          <a:custGeom>
            <a:avLst/>
            <a:gdLst/>
            <a:ahLst/>
            <a:cxnLst/>
            <a:rect l="l" t="t" r="r" b="b"/>
            <a:pathLst>
              <a:path h="3336925">
                <a:moveTo>
                  <a:pt x="0" y="0"/>
                </a:moveTo>
                <a:lnTo>
                  <a:pt x="0" y="3336302"/>
                </a:lnTo>
              </a:path>
            </a:pathLst>
          </a:custGeom>
          <a:ln w="19050">
            <a:solidFill>
              <a:srgbClr val="E9A1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835778" y="1251965"/>
            <a:ext cx="3900804" cy="3308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20" dirty="0">
                <a:solidFill>
                  <a:srgbClr val="181818"/>
                </a:solidFill>
                <a:latin typeface="Trebuchet MS"/>
                <a:cs typeface="Trebuchet MS"/>
              </a:rPr>
              <a:t>I</a:t>
            </a:r>
            <a:r>
              <a:rPr sz="1200" spc="40" dirty="0">
                <a:solidFill>
                  <a:srgbClr val="181818"/>
                </a:solidFill>
                <a:latin typeface="Trebuchet MS"/>
                <a:cs typeface="Trebuchet MS"/>
              </a:rPr>
              <a:t>n</a:t>
            </a:r>
            <a:r>
              <a:rPr sz="1200" spc="65" dirty="0">
                <a:solidFill>
                  <a:srgbClr val="181818"/>
                </a:solidFill>
                <a:latin typeface="Trebuchet MS"/>
                <a:cs typeface="Trebuchet MS"/>
              </a:rPr>
              <a:t>i</a:t>
            </a:r>
            <a:r>
              <a:rPr sz="1200" spc="95" dirty="0">
                <a:solidFill>
                  <a:srgbClr val="181818"/>
                </a:solidFill>
                <a:latin typeface="Trebuchet MS"/>
                <a:cs typeface="Trebuchet MS"/>
              </a:rPr>
              <a:t>s</a:t>
            </a:r>
            <a:r>
              <a:rPr sz="1200" spc="5" dirty="0">
                <a:solidFill>
                  <a:srgbClr val="181818"/>
                </a:solidFill>
                <a:latin typeface="Trebuchet MS"/>
                <a:cs typeface="Trebuchet MS"/>
              </a:rPr>
              <a:t>iat</a:t>
            </a:r>
            <a:r>
              <a:rPr sz="1200" spc="10" dirty="0">
                <a:solidFill>
                  <a:srgbClr val="181818"/>
                </a:solidFill>
                <a:latin typeface="Trebuchet MS"/>
                <a:cs typeface="Trebuchet MS"/>
              </a:rPr>
              <a:t>o</a:t>
            </a:r>
            <a:r>
              <a:rPr sz="1200" spc="-35" dirty="0">
                <a:solidFill>
                  <a:srgbClr val="181818"/>
                </a:solidFill>
                <a:latin typeface="Trebuchet MS"/>
                <a:cs typeface="Trebuchet MS"/>
              </a:rPr>
              <a:t>r</a:t>
            </a:r>
            <a:r>
              <a:rPr sz="1200" spc="-85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181818"/>
                </a:solidFill>
                <a:latin typeface="Trebuchet MS"/>
                <a:cs typeface="Trebuchet MS"/>
              </a:rPr>
              <a:t>at</a:t>
            </a:r>
            <a:r>
              <a:rPr sz="1200" spc="50" dirty="0">
                <a:solidFill>
                  <a:srgbClr val="181818"/>
                </a:solidFill>
                <a:latin typeface="Trebuchet MS"/>
                <a:cs typeface="Trebuchet MS"/>
              </a:rPr>
              <a:t>au</a:t>
            </a:r>
            <a:r>
              <a:rPr sz="1200" spc="-70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200" spc="70" dirty="0">
                <a:solidFill>
                  <a:srgbClr val="181818"/>
                </a:solidFill>
                <a:latin typeface="Trebuchet MS"/>
                <a:cs typeface="Trebuchet MS"/>
              </a:rPr>
              <a:t>Ins</a:t>
            </a:r>
            <a:r>
              <a:rPr sz="1200" spc="5" dirty="0">
                <a:solidFill>
                  <a:srgbClr val="181818"/>
                </a:solidFill>
                <a:latin typeface="Trebuchet MS"/>
                <a:cs typeface="Trebuchet MS"/>
              </a:rPr>
              <a:t>pi</a:t>
            </a:r>
            <a:r>
              <a:rPr sz="1200" spc="-5" dirty="0">
                <a:solidFill>
                  <a:srgbClr val="181818"/>
                </a:solidFill>
                <a:latin typeface="Trebuchet MS"/>
                <a:cs typeface="Trebuchet MS"/>
              </a:rPr>
              <a:t>r</a:t>
            </a:r>
            <a:r>
              <a:rPr sz="1200" dirty="0">
                <a:solidFill>
                  <a:srgbClr val="181818"/>
                </a:solidFill>
                <a:latin typeface="Trebuchet MS"/>
                <a:cs typeface="Trebuchet MS"/>
              </a:rPr>
              <a:t>a</a:t>
            </a:r>
            <a:r>
              <a:rPr sz="1200" spc="5" dirty="0">
                <a:solidFill>
                  <a:srgbClr val="181818"/>
                </a:solidFill>
                <a:latin typeface="Trebuchet MS"/>
                <a:cs typeface="Trebuchet MS"/>
              </a:rPr>
              <a:t>t</a:t>
            </a:r>
            <a:r>
              <a:rPr sz="1200" spc="15" dirty="0">
                <a:solidFill>
                  <a:srgbClr val="181818"/>
                </a:solidFill>
                <a:latin typeface="Trebuchet MS"/>
                <a:cs typeface="Trebuchet MS"/>
              </a:rPr>
              <a:t>o</a:t>
            </a:r>
            <a:r>
              <a:rPr sz="1200" spc="-130" dirty="0">
                <a:solidFill>
                  <a:srgbClr val="181818"/>
                </a:solidFill>
                <a:latin typeface="Trebuchet MS"/>
                <a:cs typeface="Trebuchet MS"/>
              </a:rPr>
              <a:t>r.</a:t>
            </a:r>
            <a:r>
              <a:rPr sz="1200" spc="-95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200" spc="100" dirty="0">
                <a:solidFill>
                  <a:srgbClr val="181818"/>
                </a:solidFill>
                <a:latin typeface="Trebuchet MS"/>
                <a:cs typeface="Trebuchet MS"/>
              </a:rPr>
              <a:t>Manu</a:t>
            </a:r>
            <a:r>
              <a:rPr sz="1200" spc="75" dirty="0">
                <a:solidFill>
                  <a:srgbClr val="181818"/>
                </a:solidFill>
                <a:latin typeface="Trebuchet MS"/>
                <a:cs typeface="Trebuchet MS"/>
              </a:rPr>
              <a:t>s</a:t>
            </a:r>
            <a:r>
              <a:rPr sz="1200" spc="20" dirty="0">
                <a:solidFill>
                  <a:srgbClr val="181818"/>
                </a:solidFill>
                <a:latin typeface="Trebuchet MS"/>
                <a:cs typeface="Trebuchet MS"/>
              </a:rPr>
              <a:t>ia</a:t>
            </a:r>
            <a:r>
              <a:rPr sz="1200" spc="-85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200" spc="-25" dirty="0">
                <a:solidFill>
                  <a:srgbClr val="181818"/>
                </a:solidFill>
                <a:latin typeface="Trebuchet MS"/>
                <a:cs typeface="Trebuchet MS"/>
              </a:rPr>
              <a:t>t</a:t>
            </a:r>
            <a:r>
              <a:rPr sz="1200" spc="15" dirty="0">
                <a:solidFill>
                  <a:srgbClr val="181818"/>
                </a:solidFill>
                <a:latin typeface="Trebuchet MS"/>
                <a:cs typeface="Trebuchet MS"/>
              </a:rPr>
              <a:t>i</a:t>
            </a:r>
            <a:r>
              <a:rPr sz="1200" spc="25" dirty="0">
                <a:solidFill>
                  <a:srgbClr val="181818"/>
                </a:solidFill>
                <a:latin typeface="Trebuchet MS"/>
                <a:cs typeface="Trebuchet MS"/>
              </a:rPr>
              <a:t>p</a:t>
            </a:r>
            <a:r>
              <a:rPr sz="1200" spc="-40" dirty="0">
                <a:solidFill>
                  <a:srgbClr val="181818"/>
                </a:solidFill>
                <a:latin typeface="Trebuchet MS"/>
                <a:cs typeface="Trebuchet MS"/>
              </a:rPr>
              <a:t>e</a:t>
            </a:r>
            <a:r>
              <a:rPr sz="1200" spc="-80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200" spc="30" dirty="0">
                <a:solidFill>
                  <a:srgbClr val="181818"/>
                </a:solidFill>
                <a:latin typeface="Trebuchet MS"/>
                <a:cs typeface="Trebuchet MS"/>
              </a:rPr>
              <a:t>ini</a:t>
            </a:r>
            <a:r>
              <a:rPr sz="1200" spc="-65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200" spc="140" dirty="0">
                <a:solidFill>
                  <a:srgbClr val="181818"/>
                </a:solidFill>
                <a:latin typeface="Trebuchet MS"/>
                <a:cs typeface="Trebuchet MS"/>
              </a:rPr>
              <a:t>s</a:t>
            </a:r>
            <a:r>
              <a:rPr sz="1200" spc="-45" dirty="0">
                <a:solidFill>
                  <a:srgbClr val="181818"/>
                </a:solidFill>
                <a:latin typeface="Trebuchet MS"/>
                <a:cs typeface="Trebuchet MS"/>
              </a:rPr>
              <a:t>e</a:t>
            </a:r>
            <a:r>
              <a:rPr sz="1200" spc="10" dirty="0">
                <a:solidFill>
                  <a:srgbClr val="181818"/>
                </a:solidFill>
                <a:latin typeface="Trebuchet MS"/>
                <a:cs typeface="Trebuchet MS"/>
              </a:rPr>
              <a:t>lalu  </a:t>
            </a:r>
            <a:r>
              <a:rPr sz="1200" spc="45" dirty="0">
                <a:solidFill>
                  <a:srgbClr val="181818"/>
                </a:solidFill>
                <a:latin typeface="Trebuchet MS"/>
                <a:cs typeface="Trebuchet MS"/>
              </a:rPr>
              <a:t>mengambil </a:t>
            </a:r>
            <a:r>
              <a:rPr sz="1200" spc="5" dirty="0">
                <a:solidFill>
                  <a:srgbClr val="181818"/>
                </a:solidFill>
                <a:latin typeface="Trebuchet MS"/>
                <a:cs typeface="Trebuchet MS"/>
              </a:rPr>
              <a:t>peran </a:t>
            </a:r>
            <a:r>
              <a:rPr sz="1200" spc="30" dirty="0">
                <a:solidFill>
                  <a:srgbClr val="181818"/>
                </a:solidFill>
                <a:latin typeface="Trebuchet MS"/>
                <a:cs typeface="Trebuchet MS"/>
              </a:rPr>
              <a:t>paling </a:t>
            </a:r>
            <a:r>
              <a:rPr sz="1200" dirty="0">
                <a:solidFill>
                  <a:srgbClr val="181818"/>
                </a:solidFill>
                <a:latin typeface="Trebuchet MS"/>
                <a:cs typeface="Trebuchet MS"/>
              </a:rPr>
              <a:t>awal </a:t>
            </a:r>
            <a:r>
              <a:rPr sz="1200" spc="40" dirty="0">
                <a:solidFill>
                  <a:srgbClr val="181818"/>
                </a:solidFill>
                <a:latin typeface="Trebuchet MS"/>
                <a:cs typeface="Trebuchet MS"/>
              </a:rPr>
              <a:t>dalam </a:t>
            </a:r>
            <a:r>
              <a:rPr sz="1200" spc="45" dirty="0">
                <a:solidFill>
                  <a:srgbClr val="181818"/>
                </a:solidFill>
                <a:latin typeface="Trebuchet MS"/>
                <a:cs typeface="Trebuchet MS"/>
              </a:rPr>
              <a:t>menunculkan </a:t>
            </a:r>
            <a:r>
              <a:rPr sz="1200" spc="50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200" spc="65" dirty="0">
                <a:solidFill>
                  <a:srgbClr val="181818"/>
                </a:solidFill>
                <a:latin typeface="Trebuchet MS"/>
                <a:cs typeface="Trebuchet MS"/>
              </a:rPr>
              <a:t>k</a:t>
            </a:r>
            <a:r>
              <a:rPr sz="1200" spc="-30" dirty="0">
                <a:solidFill>
                  <a:srgbClr val="181818"/>
                </a:solidFill>
                <a:latin typeface="Trebuchet MS"/>
                <a:cs typeface="Trebuchet MS"/>
              </a:rPr>
              <a:t>r</a:t>
            </a:r>
            <a:r>
              <a:rPr sz="1200" spc="-55" dirty="0">
                <a:solidFill>
                  <a:srgbClr val="181818"/>
                </a:solidFill>
                <a:latin typeface="Trebuchet MS"/>
                <a:cs typeface="Trebuchet MS"/>
              </a:rPr>
              <a:t>e</a:t>
            </a:r>
            <a:r>
              <a:rPr sz="1200" dirty="0">
                <a:solidFill>
                  <a:srgbClr val="181818"/>
                </a:solidFill>
                <a:latin typeface="Trebuchet MS"/>
                <a:cs typeface="Trebuchet MS"/>
              </a:rPr>
              <a:t>at</a:t>
            </a:r>
            <a:r>
              <a:rPr sz="1200" spc="5" dirty="0">
                <a:solidFill>
                  <a:srgbClr val="181818"/>
                </a:solidFill>
                <a:latin typeface="Trebuchet MS"/>
                <a:cs typeface="Trebuchet MS"/>
              </a:rPr>
              <a:t>ivit</a:t>
            </a:r>
            <a:r>
              <a:rPr sz="1200" spc="85" dirty="0">
                <a:solidFill>
                  <a:srgbClr val="181818"/>
                </a:solidFill>
                <a:latin typeface="Trebuchet MS"/>
                <a:cs typeface="Trebuchet MS"/>
              </a:rPr>
              <a:t>as</a:t>
            </a:r>
            <a:r>
              <a:rPr sz="1200" spc="-70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200" spc="20" dirty="0">
                <a:solidFill>
                  <a:srgbClr val="181818"/>
                </a:solidFill>
                <a:latin typeface="Trebuchet MS"/>
                <a:cs typeface="Trebuchet MS"/>
              </a:rPr>
              <a:t>p</a:t>
            </a:r>
            <a:r>
              <a:rPr sz="1200" spc="30" dirty="0">
                <a:solidFill>
                  <a:srgbClr val="181818"/>
                </a:solidFill>
                <a:latin typeface="Trebuchet MS"/>
                <a:cs typeface="Trebuchet MS"/>
              </a:rPr>
              <a:t>roduk</a:t>
            </a:r>
            <a:r>
              <a:rPr sz="1200" spc="-75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200" spc="35" dirty="0">
                <a:solidFill>
                  <a:srgbClr val="181818"/>
                </a:solidFill>
                <a:latin typeface="Trebuchet MS"/>
                <a:cs typeface="Trebuchet MS"/>
              </a:rPr>
              <a:t>b</a:t>
            </a:r>
            <a:r>
              <a:rPr sz="1200" spc="30" dirty="0">
                <a:solidFill>
                  <a:srgbClr val="181818"/>
                </a:solidFill>
                <a:latin typeface="Trebuchet MS"/>
                <a:cs typeface="Trebuchet MS"/>
              </a:rPr>
              <a:t>a</a:t>
            </a:r>
            <a:r>
              <a:rPr sz="1200" spc="15" dirty="0">
                <a:solidFill>
                  <a:srgbClr val="181818"/>
                </a:solidFill>
                <a:latin typeface="Trebuchet MS"/>
                <a:cs typeface="Trebuchet MS"/>
              </a:rPr>
              <a:t>ru</a:t>
            </a:r>
            <a:r>
              <a:rPr sz="1200" spc="-190" dirty="0">
                <a:solidFill>
                  <a:srgbClr val="181818"/>
                </a:solidFill>
                <a:latin typeface="Trebuchet MS"/>
                <a:cs typeface="Trebuchet MS"/>
              </a:rPr>
              <a:t>,</a:t>
            </a:r>
            <a:r>
              <a:rPr sz="1200" spc="-75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200" spc="125" dirty="0">
                <a:solidFill>
                  <a:srgbClr val="181818"/>
                </a:solidFill>
                <a:latin typeface="Trebuchet MS"/>
                <a:cs typeface="Trebuchet MS"/>
              </a:rPr>
              <a:t>m</a:t>
            </a:r>
            <a:r>
              <a:rPr sz="1200" spc="-45" dirty="0">
                <a:solidFill>
                  <a:srgbClr val="181818"/>
                </a:solidFill>
                <a:latin typeface="Trebuchet MS"/>
                <a:cs typeface="Trebuchet MS"/>
              </a:rPr>
              <a:t>e</a:t>
            </a:r>
            <a:r>
              <a:rPr sz="1200" spc="60" dirty="0">
                <a:solidFill>
                  <a:srgbClr val="181818"/>
                </a:solidFill>
                <a:latin typeface="Trebuchet MS"/>
                <a:cs typeface="Trebuchet MS"/>
              </a:rPr>
              <a:t>n</a:t>
            </a:r>
            <a:r>
              <a:rPr sz="1200" spc="65" dirty="0">
                <a:solidFill>
                  <a:srgbClr val="181818"/>
                </a:solidFill>
                <a:latin typeface="Trebuchet MS"/>
                <a:cs typeface="Trebuchet MS"/>
              </a:rPr>
              <a:t>g</a:t>
            </a:r>
            <a:r>
              <a:rPr sz="1200" spc="75" dirty="0">
                <a:solidFill>
                  <a:srgbClr val="181818"/>
                </a:solidFill>
                <a:latin typeface="Trebuchet MS"/>
                <a:cs typeface="Trebuchet MS"/>
              </a:rPr>
              <a:t>am</a:t>
            </a:r>
            <a:r>
              <a:rPr sz="1200" spc="10" dirty="0">
                <a:solidFill>
                  <a:srgbClr val="181818"/>
                </a:solidFill>
                <a:latin typeface="Trebuchet MS"/>
                <a:cs typeface="Trebuchet MS"/>
              </a:rPr>
              <a:t>bil</a:t>
            </a:r>
            <a:r>
              <a:rPr sz="1200" spc="-65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200" spc="60" dirty="0">
                <a:solidFill>
                  <a:srgbClr val="181818"/>
                </a:solidFill>
                <a:latin typeface="Trebuchet MS"/>
                <a:cs typeface="Trebuchet MS"/>
              </a:rPr>
              <a:t>inis</a:t>
            </a:r>
            <a:r>
              <a:rPr sz="1200" spc="5" dirty="0">
                <a:solidFill>
                  <a:srgbClr val="181818"/>
                </a:solidFill>
                <a:latin typeface="Trebuchet MS"/>
                <a:cs typeface="Trebuchet MS"/>
              </a:rPr>
              <a:t>iat</a:t>
            </a:r>
            <a:r>
              <a:rPr sz="1200" spc="-10" dirty="0">
                <a:solidFill>
                  <a:srgbClr val="181818"/>
                </a:solidFill>
                <a:latin typeface="Trebuchet MS"/>
                <a:cs typeface="Trebuchet MS"/>
              </a:rPr>
              <a:t>if</a:t>
            </a:r>
            <a:r>
              <a:rPr sz="1200" spc="-70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200" spc="35" dirty="0">
                <a:solidFill>
                  <a:srgbClr val="181818"/>
                </a:solidFill>
                <a:latin typeface="Trebuchet MS"/>
                <a:cs typeface="Trebuchet MS"/>
              </a:rPr>
              <a:t>d</a:t>
            </a:r>
            <a:r>
              <a:rPr sz="1200" spc="30" dirty="0">
                <a:solidFill>
                  <a:srgbClr val="181818"/>
                </a:solidFill>
                <a:latin typeface="Trebuchet MS"/>
                <a:cs typeface="Trebuchet MS"/>
              </a:rPr>
              <a:t>a</a:t>
            </a:r>
            <a:r>
              <a:rPr sz="1200" spc="35" dirty="0">
                <a:solidFill>
                  <a:srgbClr val="181818"/>
                </a:solidFill>
                <a:latin typeface="Trebuchet MS"/>
                <a:cs typeface="Trebuchet MS"/>
              </a:rPr>
              <a:t>lam  </a:t>
            </a:r>
            <a:r>
              <a:rPr sz="1200" spc="40" dirty="0">
                <a:solidFill>
                  <a:srgbClr val="181818"/>
                </a:solidFill>
                <a:latin typeface="Trebuchet MS"/>
                <a:cs typeface="Trebuchet MS"/>
              </a:rPr>
              <a:t>melakukan </a:t>
            </a:r>
            <a:r>
              <a:rPr sz="1200" spc="5" dirty="0">
                <a:solidFill>
                  <a:srgbClr val="181818"/>
                </a:solidFill>
                <a:latin typeface="Trebuchet MS"/>
                <a:cs typeface="Trebuchet MS"/>
              </a:rPr>
              <a:t>perubahan, </a:t>
            </a:r>
            <a:r>
              <a:rPr sz="1200" spc="20" dirty="0">
                <a:solidFill>
                  <a:srgbClr val="181818"/>
                </a:solidFill>
                <a:latin typeface="Trebuchet MS"/>
                <a:cs typeface="Trebuchet MS"/>
              </a:rPr>
              <a:t>menjadi </a:t>
            </a:r>
            <a:r>
              <a:rPr sz="1200" spc="25" dirty="0">
                <a:solidFill>
                  <a:srgbClr val="181818"/>
                </a:solidFill>
                <a:latin typeface="Trebuchet MS"/>
                <a:cs typeface="Trebuchet MS"/>
              </a:rPr>
              <a:t>inisiator </a:t>
            </a:r>
            <a:r>
              <a:rPr sz="1200" spc="40" dirty="0">
                <a:solidFill>
                  <a:srgbClr val="181818"/>
                </a:solidFill>
                <a:latin typeface="Trebuchet MS"/>
                <a:cs typeface="Trebuchet MS"/>
              </a:rPr>
              <a:t>dalam </a:t>
            </a:r>
            <a:r>
              <a:rPr sz="1200" spc="45" dirty="0">
                <a:solidFill>
                  <a:srgbClr val="181818"/>
                </a:solidFill>
                <a:latin typeface="Trebuchet MS"/>
                <a:cs typeface="Trebuchet MS"/>
              </a:rPr>
              <a:t> memecahkan</a:t>
            </a:r>
            <a:r>
              <a:rPr sz="1200" spc="-75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200" spc="30" dirty="0">
                <a:solidFill>
                  <a:srgbClr val="181818"/>
                </a:solidFill>
                <a:latin typeface="Trebuchet MS"/>
                <a:cs typeface="Trebuchet MS"/>
              </a:rPr>
              <a:t>kebekuan</a:t>
            </a:r>
            <a:r>
              <a:rPr sz="1200" spc="-85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200" spc="45" dirty="0">
                <a:solidFill>
                  <a:srgbClr val="181818"/>
                </a:solidFill>
                <a:latin typeface="Trebuchet MS"/>
                <a:cs typeface="Trebuchet MS"/>
              </a:rPr>
              <a:t>dan</a:t>
            </a:r>
            <a:r>
              <a:rPr sz="1200" spc="-75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200" spc="30" dirty="0">
                <a:solidFill>
                  <a:srgbClr val="181818"/>
                </a:solidFill>
                <a:latin typeface="Trebuchet MS"/>
                <a:cs typeface="Trebuchet MS"/>
              </a:rPr>
              <a:t>keraguan</a:t>
            </a:r>
            <a:r>
              <a:rPr sz="1200" spc="-70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200" spc="25" dirty="0">
                <a:solidFill>
                  <a:srgbClr val="181818"/>
                </a:solidFill>
                <a:latin typeface="Trebuchet MS"/>
                <a:cs typeface="Trebuchet MS"/>
              </a:rPr>
              <a:t>orang</a:t>
            </a:r>
            <a:r>
              <a:rPr sz="1200" spc="-75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200" spc="25" dirty="0">
                <a:solidFill>
                  <a:srgbClr val="181818"/>
                </a:solidFill>
                <a:latin typeface="Trebuchet MS"/>
                <a:cs typeface="Trebuchet MS"/>
              </a:rPr>
              <a:t>lain</a:t>
            </a:r>
            <a:r>
              <a:rPr sz="1200" spc="-65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200" spc="50" dirty="0">
                <a:solidFill>
                  <a:srgbClr val="181818"/>
                </a:solidFill>
                <a:latin typeface="Trebuchet MS"/>
                <a:cs typeface="Trebuchet MS"/>
              </a:rPr>
              <a:t>untuk </a:t>
            </a:r>
            <a:r>
              <a:rPr sz="1200" spc="-345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200" spc="15" dirty="0">
                <a:solidFill>
                  <a:srgbClr val="181818"/>
                </a:solidFill>
                <a:latin typeface="Trebuchet MS"/>
                <a:cs typeface="Trebuchet MS"/>
              </a:rPr>
              <a:t>bertindak</a:t>
            </a:r>
            <a:r>
              <a:rPr sz="1200" spc="-60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200" spc="10" dirty="0">
                <a:solidFill>
                  <a:srgbClr val="181818"/>
                </a:solidFill>
                <a:latin typeface="Trebuchet MS"/>
                <a:cs typeface="Trebuchet MS"/>
              </a:rPr>
              <a:t>lebih</a:t>
            </a:r>
            <a:r>
              <a:rPr sz="1200" spc="-65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200" spc="-40" dirty="0">
                <a:solidFill>
                  <a:srgbClr val="181818"/>
                </a:solidFill>
                <a:latin typeface="Trebuchet MS"/>
                <a:cs typeface="Trebuchet MS"/>
              </a:rPr>
              <a:t>cepat.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00">
              <a:latin typeface="Trebuchet MS"/>
              <a:cs typeface="Trebuchet MS"/>
            </a:endParaRPr>
          </a:p>
          <a:p>
            <a:pPr marL="12700" marR="34925">
              <a:lnSpc>
                <a:spcPct val="100000"/>
              </a:lnSpc>
            </a:pPr>
            <a:r>
              <a:rPr sz="1200" spc="-10" dirty="0">
                <a:solidFill>
                  <a:srgbClr val="181818"/>
                </a:solidFill>
                <a:latin typeface="Trebuchet MS"/>
                <a:cs typeface="Trebuchet MS"/>
              </a:rPr>
              <a:t>C</a:t>
            </a:r>
            <a:r>
              <a:rPr sz="1200" spc="-20" dirty="0">
                <a:solidFill>
                  <a:srgbClr val="181818"/>
                </a:solidFill>
                <a:latin typeface="Trebuchet MS"/>
                <a:cs typeface="Trebuchet MS"/>
              </a:rPr>
              <a:t>r</a:t>
            </a:r>
            <a:r>
              <a:rPr sz="1200" spc="-45" dirty="0">
                <a:solidFill>
                  <a:srgbClr val="181818"/>
                </a:solidFill>
                <a:latin typeface="Trebuchet MS"/>
                <a:cs typeface="Trebuchet MS"/>
              </a:rPr>
              <a:t>e</a:t>
            </a:r>
            <a:r>
              <a:rPr sz="1200" dirty="0">
                <a:solidFill>
                  <a:srgbClr val="181818"/>
                </a:solidFill>
                <a:latin typeface="Trebuchet MS"/>
                <a:cs typeface="Trebuchet MS"/>
              </a:rPr>
              <a:t>at</a:t>
            </a:r>
            <a:r>
              <a:rPr sz="1200" spc="10" dirty="0">
                <a:solidFill>
                  <a:srgbClr val="181818"/>
                </a:solidFill>
                <a:latin typeface="Trebuchet MS"/>
                <a:cs typeface="Trebuchet MS"/>
              </a:rPr>
              <a:t>o</a:t>
            </a:r>
            <a:r>
              <a:rPr sz="1200" spc="-130" dirty="0">
                <a:solidFill>
                  <a:srgbClr val="181818"/>
                </a:solidFill>
                <a:latin typeface="Trebuchet MS"/>
                <a:cs typeface="Trebuchet MS"/>
              </a:rPr>
              <a:t>r.</a:t>
            </a:r>
            <a:r>
              <a:rPr sz="1200" spc="-75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200" spc="100" dirty="0">
                <a:solidFill>
                  <a:srgbClr val="181818"/>
                </a:solidFill>
                <a:latin typeface="Trebuchet MS"/>
                <a:cs typeface="Trebuchet MS"/>
              </a:rPr>
              <a:t>Manu</a:t>
            </a:r>
            <a:r>
              <a:rPr sz="1200" spc="75" dirty="0">
                <a:solidFill>
                  <a:srgbClr val="181818"/>
                </a:solidFill>
                <a:latin typeface="Trebuchet MS"/>
                <a:cs typeface="Trebuchet MS"/>
              </a:rPr>
              <a:t>s</a:t>
            </a:r>
            <a:r>
              <a:rPr sz="1200" spc="20" dirty="0">
                <a:solidFill>
                  <a:srgbClr val="181818"/>
                </a:solidFill>
                <a:latin typeface="Trebuchet MS"/>
                <a:cs typeface="Trebuchet MS"/>
              </a:rPr>
              <a:t>ia</a:t>
            </a:r>
            <a:r>
              <a:rPr sz="1200" spc="-80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200" spc="-25" dirty="0">
                <a:solidFill>
                  <a:srgbClr val="181818"/>
                </a:solidFill>
                <a:latin typeface="Trebuchet MS"/>
                <a:cs typeface="Trebuchet MS"/>
              </a:rPr>
              <a:t>t</a:t>
            </a:r>
            <a:r>
              <a:rPr sz="1200" spc="15" dirty="0">
                <a:solidFill>
                  <a:srgbClr val="181818"/>
                </a:solidFill>
                <a:latin typeface="Trebuchet MS"/>
                <a:cs typeface="Trebuchet MS"/>
              </a:rPr>
              <a:t>i</a:t>
            </a:r>
            <a:r>
              <a:rPr sz="1200" spc="25" dirty="0">
                <a:solidFill>
                  <a:srgbClr val="181818"/>
                </a:solidFill>
                <a:latin typeface="Trebuchet MS"/>
                <a:cs typeface="Trebuchet MS"/>
              </a:rPr>
              <a:t>p</a:t>
            </a:r>
            <a:r>
              <a:rPr sz="1200" spc="-40" dirty="0">
                <a:solidFill>
                  <a:srgbClr val="181818"/>
                </a:solidFill>
                <a:latin typeface="Trebuchet MS"/>
                <a:cs typeface="Trebuchet MS"/>
              </a:rPr>
              <a:t>e</a:t>
            </a:r>
            <a:r>
              <a:rPr sz="1200" spc="-80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200" spc="30" dirty="0">
                <a:solidFill>
                  <a:srgbClr val="181818"/>
                </a:solidFill>
                <a:latin typeface="Trebuchet MS"/>
                <a:cs typeface="Trebuchet MS"/>
              </a:rPr>
              <a:t>ini</a:t>
            </a:r>
            <a:r>
              <a:rPr sz="1200" spc="-65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200" spc="140" dirty="0">
                <a:solidFill>
                  <a:srgbClr val="181818"/>
                </a:solidFill>
                <a:latin typeface="Trebuchet MS"/>
                <a:cs typeface="Trebuchet MS"/>
              </a:rPr>
              <a:t>s</a:t>
            </a:r>
            <a:r>
              <a:rPr sz="1200" spc="-45" dirty="0">
                <a:solidFill>
                  <a:srgbClr val="181818"/>
                </a:solidFill>
                <a:latin typeface="Trebuchet MS"/>
                <a:cs typeface="Trebuchet MS"/>
              </a:rPr>
              <a:t>e</a:t>
            </a:r>
            <a:r>
              <a:rPr sz="1200" spc="60" dirty="0">
                <a:solidFill>
                  <a:srgbClr val="181818"/>
                </a:solidFill>
                <a:latin typeface="Trebuchet MS"/>
                <a:cs typeface="Trebuchet MS"/>
              </a:rPr>
              <a:t>n</a:t>
            </a:r>
            <a:r>
              <a:rPr sz="1200" spc="45" dirty="0">
                <a:solidFill>
                  <a:srgbClr val="181818"/>
                </a:solidFill>
                <a:latin typeface="Trebuchet MS"/>
                <a:cs typeface="Trebuchet MS"/>
              </a:rPr>
              <a:t>a</a:t>
            </a:r>
            <a:r>
              <a:rPr sz="1200" spc="40" dirty="0">
                <a:solidFill>
                  <a:srgbClr val="181818"/>
                </a:solidFill>
                <a:latin typeface="Trebuchet MS"/>
                <a:cs typeface="Trebuchet MS"/>
              </a:rPr>
              <a:t>n</a:t>
            </a:r>
            <a:r>
              <a:rPr sz="1200" spc="-25" dirty="0">
                <a:solidFill>
                  <a:srgbClr val="181818"/>
                </a:solidFill>
                <a:latin typeface="Trebuchet MS"/>
                <a:cs typeface="Trebuchet MS"/>
              </a:rPr>
              <a:t>t</a:t>
            </a:r>
            <a:r>
              <a:rPr sz="1200" spc="60" dirty="0">
                <a:solidFill>
                  <a:srgbClr val="181818"/>
                </a:solidFill>
                <a:latin typeface="Trebuchet MS"/>
                <a:cs typeface="Trebuchet MS"/>
              </a:rPr>
              <a:t>ias</a:t>
            </a:r>
            <a:r>
              <a:rPr sz="1200" spc="30" dirty="0">
                <a:solidFill>
                  <a:srgbClr val="181818"/>
                </a:solidFill>
                <a:latin typeface="Trebuchet MS"/>
                <a:cs typeface="Trebuchet MS"/>
              </a:rPr>
              <a:t>a</a:t>
            </a:r>
            <a:r>
              <a:rPr sz="1200" spc="-85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200" spc="125" dirty="0">
                <a:solidFill>
                  <a:srgbClr val="181818"/>
                </a:solidFill>
                <a:latin typeface="Trebuchet MS"/>
                <a:cs typeface="Trebuchet MS"/>
              </a:rPr>
              <a:t>m</a:t>
            </a:r>
            <a:r>
              <a:rPr sz="1200" spc="-45" dirty="0">
                <a:solidFill>
                  <a:srgbClr val="181818"/>
                </a:solidFill>
                <a:latin typeface="Trebuchet MS"/>
                <a:cs typeface="Trebuchet MS"/>
              </a:rPr>
              <a:t>e</a:t>
            </a:r>
            <a:r>
              <a:rPr sz="1200" spc="25" dirty="0">
                <a:solidFill>
                  <a:srgbClr val="181818"/>
                </a:solidFill>
                <a:latin typeface="Trebuchet MS"/>
                <a:cs typeface="Trebuchet MS"/>
              </a:rPr>
              <a:t>la</a:t>
            </a:r>
            <a:r>
              <a:rPr sz="1200" spc="20" dirty="0">
                <a:solidFill>
                  <a:srgbClr val="181818"/>
                </a:solidFill>
                <a:latin typeface="Trebuchet MS"/>
                <a:cs typeface="Trebuchet MS"/>
              </a:rPr>
              <a:t>k</a:t>
            </a:r>
            <a:r>
              <a:rPr sz="1200" spc="70" dirty="0">
                <a:solidFill>
                  <a:srgbClr val="181818"/>
                </a:solidFill>
                <a:latin typeface="Trebuchet MS"/>
                <a:cs typeface="Trebuchet MS"/>
              </a:rPr>
              <a:t>u</a:t>
            </a:r>
            <a:r>
              <a:rPr sz="1200" spc="65" dirty="0">
                <a:solidFill>
                  <a:srgbClr val="181818"/>
                </a:solidFill>
                <a:latin typeface="Trebuchet MS"/>
                <a:cs typeface="Trebuchet MS"/>
              </a:rPr>
              <a:t>k</a:t>
            </a:r>
            <a:r>
              <a:rPr sz="1200" spc="45" dirty="0">
                <a:solidFill>
                  <a:srgbClr val="181818"/>
                </a:solidFill>
                <a:latin typeface="Trebuchet MS"/>
                <a:cs typeface="Trebuchet MS"/>
              </a:rPr>
              <a:t>an</a:t>
            </a:r>
            <a:r>
              <a:rPr sz="1200" spc="-65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200" spc="65" dirty="0">
                <a:solidFill>
                  <a:srgbClr val="181818"/>
                </a:solidFill>
                <a:latin typeface="Trebuchet MS"/>
                <a:cs typeface="Trebuchet MS"/>
              </a:rPr>
              <a:t>k</a:t>
            </a:r>
            <a:r>
              <a:rPr sz="1200" spc="-30" dirty="0">
                <a:solidFill>
                  <a:srgbClr val="181818"/>
                </a:solidFill>
                <a:latin typeface="Trebuchet MS"/>
                <a:cs typeface="Trebuchet MS"/>
              </a:rPr>
              <a:t>r</a:t>
            </a:r>
            <a:r>
              <a:rPr sz="1200" spc="-55" dirty="0">
                <a:solidFill>
                  <a:srgbClr val="181818"/>
                </a:solidFill>
                <a:latin typeface="Trebuchet MS"/>
                <a:cs typeface="Trebuchet MS"/>
              </a:rPr>
              <a:t>e</a:t>
            </a:r>
            <a:r>
              <a:rPr sz="1200" spc="55" dirty="0">
                <a:solidFill>
                  <a:srgbClr val="181818"/>
                </a:solidFill>
                <a:latin typeface="Trebuchet MS"/>
                <a:cs typeface="Trebuchet MS"/>
              </a:rPr>
              <a:t>asi  </a:t>
            </a:r>
            <a:r>
              <a:rPr sz="1200" spc="35" dirty="0">
                <a:solidFill>
                  <a:srgbClr val="181818"/>
                </a:solidFill>
                <a:latin typeface="Trebuchet MS"/>
                <a:cs typeface="Trebuchet MS"/>
              </a:rPr>
              <a:t>b</a:t>
            </a:r>
            <a:r>
              <a:rPr sz="1200" spc="30" dirty="0">
                <a:solidFill>
                  <a:srgbClr val="181818"/>
                </a:solidFill>
                <a:latin typeface="Trebuchet MS"/>
                <a:cs typeface="Trebuchet MS"/>
              </a:rPr>
              <a:t>a</a:t>
            </a:r>
            <a:r>
              <a:rPr sz="1200" spc="15" dirty="0">
                <a:solidFill>
                  <a:srgbClr val="181818"/>
                </a:solidFill>
                <a:latin typeface="Trebuchet MS"/>
                <a:cs typeface="Trebuchet MS"/>
              </a:rPr>
              <a:t>ru</a:t>
            </a:r>
            <a:r>
              <a:rPr sz="1200" spc="-75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200" spc="70" dirty="0">
                <a:solidFill>
                  <a:srgbClr val="181818"/>
                </a:solidFill>
                <a:latin typeface="Trebuchet MS"/>
                <a:cs typeface="Trebuchet MS"/>
              </a:rPr>
              <a:t>u</a:t>
            </a:r>
            <a:r>
              <a:rPr sz="1200" spc="60" dirty="0">
                <a:solidFill>
                  <a:srgbClr val="181818"/>
                </a:solidFill>
                <a:latin typeface="Trebuchet MS"/>
                <a:cs typeface="Trebuchet MS"/>
              </a:rPr>
              <a:t>n</a:t>
            </a:r>
            <a:r>
              <a:rPr sz="1200" spc="-25" dirty="0">
                <a:solidFill>
                  <a:srgbClr val="181818"/>
                </a:solidFill>
                <a:latin typeface="Trebuchet MS"/>
                <a:cs typeface="Trebuchet MS"/>
              </a:rPr>
              <a:t>t</a:t>
            </a:r>
            <a:r>
              <a:rPr sz="1200" spc="70" dirty="0">
                <a:solidFill>
                  <a:srgbClr val="181818"/>
                </a:solidFill>
                <a:latin typeface="Trebuchet MS"/>
                <a:cs typeface="Trebuchet MS"/>
              </a:rPr>
              <a:t>uk</a:t>
            </a:r>
            <a:r>
              <a:rPr sz="1200" spc="-90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200" spc="125" dirty="0">
                <a:solidFill>
                  <a:srgbClr val="181818"/>
                </a:solidFill>
                <a:latin typeface="Trebuchet MS"/>
                <a:cs typeface="Trebuchet MS"/>
              </a:rPr>
              <a:t>m</a:t>
            </a:r>
            <a:r>
              <a:rPr sz="1200" spc="-45" dirty="0">
                <a:solidFill>
                  <a:srgbClr val="181818"/>
                </a:solidFill>
                <a:latin typeface="Trebuchet MS"/>
                <a:cs typeface="Trebuchet MS"/>
              </a:rPr>
              <a:t>e</a:t>
            </a:r>
            <a:r>
              <a:rPr sz="1200" spc="125" dirty="0">
                <a:solidFill>
                  <a:srgbClr val="181818"/>
                </a:solidFill>
                <a:latin typeface="Trebuchet MS"/>
                <a:cs typeface="Trebuchet MS"/>
              </a:rPr>
              <a:t>m</a:t>
            </a:r>
            <a:r>
              <a:rPr sz="1200" spc="10" dirty="0">
                <a:solidFill>
                  <a:srgbClr val="181818"/>
                </a:solidFill>
                <a:latin typeface="Trebuchet MS"/>
                <a:cs typeface="Trebuchet MS"/>
              </a:rPr>
              <a:t>o</a:t>
            </a:r>
            <a:r>
              <a:rPr sz="1200" spc="5" dirty="0">
                <a:solidFill>
                  <a:srgbClr val="181818"/>
                </a:solidFill>
                <a:latin typeface="Trebuchet MS"/>
                <a:cs typeface="Trebuchet MS"/>
              </a:rPr>
              <a:t>di</a:t>
            </a:r>
            <a:r>
              <a:rPr sz="1200" dirty="0">
                <a:solidFill>
                  <a:srgbClr val="181818"/>
                </a:solidFill>
                <a:latin typeface="Trebuchet MS"/>
                <a:cs typeface="Trebuchet MS"/>
              </a:rPr>
              <a:t>f</a:t>
            </a:r>
            <a:r>
              <a:rPr sz="1200" spc="55" dirty="0">
                <a:solidFill>
                  <a:srgbClr val="181818"/>
                </a:solidFill>
                <a:latin typeface="Trebuchet MS"/>
                <a:cs typeface="Trebuchet MS"/>
              </a:rPr>
              <a:t>ikasi</a:t>
            </a:r>
            <a:r>
              <a:rPr sz="1200" spc="-65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200" spc="35" dirty="0">
                <a:solidFill>
                  <a:srgbClr val="181818"/>
                </a:solidFill>
                <a:latin typeface="Trebuchet MS"/>
                <a:cs typeface="Trebuchet MS"/>
              </a:rPr>
              <a:t>d</a:t>
            </a:r>
            <a:r>
              <a:rPr sz="1200" spc="30" dirty="0">
                <a:solidFill>
                  <a:srgbClr val="181818"/>
                </a:solidFill>
                <a:latin typeface="Trebuchet MS"/>
                <a:cs typeface="Trebuchet MS"/>
              </a:rPr>
              <a:t>a</a:t>
            </a:r>
            <a:r>
              <a:rPr sz="1200" spc="65" dirty="0">
                <a:solidFill>
                  <a:srgbClr val="181818"/>
                </a:solidFill>
                <a:latin typeface="Trebuchet MS"/>
                <a:cs typeface="Trebuchet MS"/>
              </a:rPr>
              <a:t>n</a:t>
            </a:r>
            <a:r>
              <a:rPr sz="1200" spc="-70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200" spc="125" dirty="0">
                <a:solidFill>
                  <a:srgbClr val="181818"/>
                </a:solidFill>
                <a:latin typeface="Trebuchet MS"/>
                <a:cs typeface="Trebuchet MS"/>
              </a:rPr>
              <a:t>m</a:t>
            </a:r>
            <a:r>
              <a:rPr sz="1200" spc="-45" dirty="0">
                <a:solidFill>
                  <a:srgbClr val="181818"/>
                </a:solidFill>
                <a:latin typeface="Trebuchet MS"/>
                <a:cs typeface="Trebuchet MS"/>
              </a:rPr>
              <a:t>e</a:t>
            </a:r>
            <a:r>
              <a:rPr sz="1200" spc="60" dirty="0">
                <a:solidFill>
                  <a:srgbClr val="181818"/>
                </a:solidFill>
                <a:latin typeface="Trebuchet MS"/>
                <a:cs typeface="Trebuchet MS"/>
              </a:rPr>
              <a:t>n</a:t>
            </a:r>
            <a:r>
              <a:rPr sz="1200" spc="65" dirty="0">
                <a:solidFill>
                  <a:srgbClr val="181818"/>
                </a:solidFill>
                <a:latin typeface="Trebuchet MS"/>
                <a:cs typeface="Trebuchet MS"/>
              </a:rPr>
              <a:t>g</a:t>
            </a:r>
            <a:r>
              <a:rPr sz="1200" spc="-45" dirty="0">
                <a:solidFill>
                  <a:srgbClr val="181818"/>
                </a:solidFill>
                <a:latin typeface="Trebuchet MS"/>
                <a:cs typeface="Trebuchet MS"/>
              </a:rPr>
              <a:t>e</a:t>
            </a:r>
            <a:r>
              <a:rPr sz="1200" spc="125" dirty="0">
                <a:solidFill>
                  <a:srgbClr val="181818"/>
                </a:solidFill>
                <a:latin typeface="Trebuchet MS"/>
                <a:cs typeface="Trebuchet MS"/>
              </a:rPr>
              <a:t>m</a:t>
            </a:r>
            <a:r>
              <a:rPr sz="1200" spc="35" dirty="0">
                <a:solidFill>
                  <a:srgbClr val="181818"/>
                </a:solidFill>
                <a:latin typeface="Trebuchet MS"/>
                <a:cs typeface="Trebuchet MS"/>
              </a:rPr>
              <a:t>b</a:t>
            </a:r>
            <a:r>
              <a:rPr sz="1200" spc="30" dirty="0">
                <a:solidFill>
                  <a:srgbClr val="181818"/>
                </a:solidFill>
                <a:latin typeface="Trebuchet MS"/>
                <a:cs typeface="Trebuchet MS"/>
              </a:rPr>
              <a:t>a</a:t>
            </a:r>
            <a:r>
              <a:rPr sz="1200" spc="60" dirty="0">
                <a:solidFill>
                  <a:srgbClr val="181818"/>
                </a:solidFill>
                <a:latin typeface="Trebuchet MS"/>
                <a:cs typeface="Trebuchet MS"/>
              </a:rPr>
              <a:t>n</a:t>
            </a:r>
            <a:r>
              <a:rPr sz="1200" spc="65" dirty="0">
                <a:solidFill>
                  <a:srgbClr val="181818"/>
                </a:solidFill>
                <a:latin typeface="Trebuchet MS"/>
                <a:cs typeface="Trebuchet MS"/>
              </a:rPr>
              <a:t>gk</a:t>
            </a:r>
            <a:r>
              <a:rPr sz="1200" spc="45" dirty="0">
                <a:solidFill>
                  <a:srgbClr val="181818"/>
                </a:solidFill>
                <a:latin typeface="Trebuchet MS"/>
                <a:cs typeface="Trebuchet MS"/>
              </a:rPr>
              <a:t>a</a:t>
            </a:r>
            <a:r>
              <a:rPr sz="1200" spc="40" dirty="0">
                <a:solidFill>
                  <a:srgbClr val="181818"/>
                </a:solidFill>
                <a:latin typeface="Trebuchet MS"/>
                <a:cs typeface="Trebuchet MS"/>
              </a:rPr>
              <a:t>n</a:t>
            </a:r>
            <a:r>
              <a:rPr sz="1200" spc="140" dirty="0">
                <a:solidFill>
                  <a:srgbClr val="181818"/>
                </a:solidFill>
                <a:latin typeface="Trebuchet MS"/>
                <a:cs typeface="Trebuchet MS"/>
              </a:rPr>
              <a:t>s</a:t>
            </a:r>
            <a:r>
              <a:rPr sz="1200" spc="-45" dirty="0">
                <a:solidFill>
                  <a:srgbClr val="181818"/>
                </a:solidFill>
                <a:latin typeface="Trebuchet MS"/>
                <a:cs typeface="Trebuchet MS"/>
              </a:rPr>
              <a:t>e</a:t>
            </a:r>
            <a:r>
              <a:rPr sz="1200" spc="70" dirty="0">
                <a:solidFill>
                  <a:srgbClr val="181818"/>
                </a:solidFill>
                <a:latin typeface="Trebuchet MS"/>
                <a:cs typeface="Trebuchet MS"/>
              </a:rPr>
              <a:t>u</a:t>
            </a:r>
            <a:r>
              <a:rPr sz="1200" dirty="0">
                <a:solidFill>
                  <a:srgbClr val="181818"/>
                </a:solidFill>
                <a:latin typeface="Trebuchet MS"/>
                <a:cs typeface="Trebuchet MS"/>
              </a:rPr>
              <a:t>at</a:t>
            </a:r>
            <a:r>
              <a:rPr sz="1200" spc="45" dirty="0">
                <a:solidFill>
                  <a:srgbClr val="181818"/>
                </a:solidFill>
                <a:latin typeface="Trebuchet MS"/>
                <a:cs typeface="Trebuchet MS"/>
              </a:rPr>
              <a:t>u  </a:t>
            </a:r>
            <a:r>
              <a:rPr sz="1200" spc="60" dirty="0">
                <a:solidFill>
                  <a:srgbClr val="181818"/>
                </a:solidFill>
                <a:latin typeface="Trebuchet MS"/>
                <a:cs typeface="Trebuchet MS"/>
              </a:rPr>
              <a:t>h</a:t>
            </a:r>
            <a:r>
              <a:rPr sz="1200" spc="50" dirty="0">
                <a:solidFill>
                  <a:srgbClr val="181818"/>
                </a:solidFill>
                <a:latin typeface="Trebuchet MS"/>
                <a:cs typeface="Trebuchet MS"/>
              </a:rPr>
              <a:t>ak</a:t>
            </a:r>
            <a:r>
              <a:rPr sz="1200" spc="-70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200" spc="35" dirty="0">
                <a:solidFill>
                  <a:srgbClr val="181818"/>
                </a:solidFill>
                <a:latin typeface="Trebuchet MS"/>
                <a:cs typeface="Trebuchet MS"/>
              </a:rPr>
              <a:t>b</a:t>
            </a:r>
            <a:r>
              <a:rPr sz="1200" spc="30" dirty="0">
                <a:solidFill>
                  <a:srgbClr val="181818"/>
                </a:solidFill>
                <a:latin typeface="Trebuchet MS"/>
                <a:cs typeface="Trebuchet MS"/>
              </a:rPr>
              <a:t>a</a:t>
            </a:r>
            <a:r>
              <a:rPr sz="1200" spc="15" dirty="0">
                <a:solidFill>
                  <a:srgbClr val="181818"/>
                </a:solidFill>
                <a:latin typeface="Trebuchet MS"/>
                <a:cs typeface="Trebuchet MS"/>
              </a:rPr>
              <a:t>ru</a:t>
            </a:r>
            <a:r>
              <a:rPr sz="1200" spc="-75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200" spc="35" dirty="0">
                <a:solidFill>
                  <a:srgbClr val="181818"/>
                </a:solidFill>
                <a:latin typeface="Trebuchet MS"/>
                <a:cs typeface="Trebuchet MS"/>
              </a:rPr>
              <a:t>d</a:t>
            </a:r>
            <a:r>
              <a:rPr sz="1200" spc="30" dirty="0">
                <a:solidFill>
                  <a:srgbClr val="181818"/>
                </a:solidFill>
                <a:latin typeface="Trebuchet MS"/>
                <a:cs typeface="Trebuchet MS"/>
              </a:rPr>
              <a:t>a</a:t>
            </a:r>
            <a:r>
              <a:rPr sz="1200" spc="-10" dirty="0">
                <a:solidFill>
                  <a:srgbClr val="181818"/>
                </a:solidFill>
                <a:latin typeface="Trebuchet MS"/>
                <a:cs typeface="Trebuchet MS"/>
              </a:rPr>
              <a:t>ri</a:t>
            </a:r>
            <a:r>
              <a:rPr sz="1200" spc="-65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200" spc="145" dirty="0">
                <a:solidFill>
                  <a:srgbClr val="181818"/>
                </a:solidFill>
                <a:latin typeface="Trebuchet MS"/>
                <a:cs typeface="Trebuchet MS"/>
              </a:rPr>
              <a:t>s</a:t>
            </a:r>
            <a:r>
              <a:rPr sz="1200" spc="15" dirty="0">
                <a:solidFill>
                  <a:srgbClr val="181818"/>
                </a:solidFill>
                <a:latin typeface="Trebuchet MS"/>
                <a:cs typeface="Trebuchet MS"/>
              </a:rPr>
              <a:t>eu</a:t>
            </a:r>
            <a:r>
              <a:rPr sz="1200" dirty="0">
                <a:solidFill>
                  <a:srgbClr val="181818"/>
                </a:solidFill>
                <a:latin typeface="Trebuchet MS"/>
                <a:cs typeface="Trebuchet MS"/>
              </a:rPr>
              <a:t>a</a:t>
            </a:r>
            <a:r>
              <a:rPr sz="1200" spc="5" dirty="0">
                <a:solidFill>
                  <a:srgbClr val="181818"/>
                </a:solidFill>
                <a:latin typeface="Trebuchet MS"/>
                <a:cs typeface="Trebuchet MS"/>
              </a:rPr>
              <a:t>t</a:t>
            </a:r>
            <a:r>
              <a:rPr sz="1200" spc="70" dirty="0">
                <a:solidFill>
                  <a:srgbClr val="181818"/>
                </a:solidFill>
                <a:latin typeface="Trebuchet MS"/>
                <a:cs typeface="Trebuchet MS"/>
              </a:rPr>
              <a:t>u</a:t>
            </a:r>
            <a:r>
              <a:rPr sz="1200" spc="-100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200" spc="60" dirty="0">
                <a:solidFill>
                  <a:srgbClr val="181818"/>
                </a:solidFill>
                <a:latin typeface="Trebuchet MS"/>
                <a:cs typeface="Trebuchet MS"/>
              </a:rPr>
              <a:t>h</a:t>
            </a:r>
            <a:r>
              <a:rPr sz="1200" spc="5" dirty="0">
                <a:solidFill>
                  <a:srgbClr val="181818"/>
                </a:solidFill>
                <a:latin typeface="Trebuchet MS"/>
                <a:cs typeface="Trebuchet MS"/>
              </a:rPr>
              <a:t>al</a:t>
            </a:r>
            <a:r>
              <a:rPr sz="1200" spc="-65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200" spc="-35" dirty="0">
                <a:solidFill>
                  <a:srgbClr val="181818"/>
                </a:solidFill>
                <a:latin typeface="Trebuchet MS"/>
                <a:cs typeface="Trebuchet MS"/>
              </a:rPr>
              <a:t>y</a:t>
            </a:r>
            <a:r>
              <a:rPr sz="1200" spc="45" dirty="0">
                <a:solidFill>
                  <a:srgbClr val="181818"/>
                </a:solidFill>
                <a:latin typeface="Trebuchet MS"/>
                <a:cs typeface="Trebuchet MS"/>
              </a:rPr>
              <a:t>a</a:t>
            </a:r>
            <a:r>
              <a:rPr sz="1200" spc="40" dirty="0">
                <a:solidFill>
                  <a:srgbClr val="181818"/>
                </a:solidFill>
                <a:latin typeface="Trebuchet MS"/>
                <a:cs typeface="Trebuchet MS"/>
              </a:rPr>
              <a:t>n</a:t>
            </a:r>
            <a:r>
              <a:rPr sz="1200" spc="75" dirty="0">
                <a:solidFill>
                  <a:srgbClr val="181818"/>
                </a:solidFill>
                <a:latin typeface="Trebuchet MS"/>
                <a:cs typeface="Trebuchet MS"/>
              </a:rPr>
              <a:t>g</a:t>
            </a:r>
            <a:r>
              <a:rPr sz="1200" spc="-70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200" spc="140" dirty="0">
                <a:solidFill>
                  <a:srgbClr val="181818"/>
                </a:solidFill>
                <a:latin typeface="Trebuchet MS"/>
                <a:cs typeface="Trebuchet MS"/>
              </a:rPr>
              <a:t>s</a:t>
            </a:r>
            <a:r>
              <a:rPr sz="1200" spc="70" dirty="0">
                <a:solidFill>
                  <a:srgbClr val="181818"/>
                </a:solidFill>
                <a:latin typeface="Trebuchet MS"/>
                <a:cs typeface="Trebuchet MS"/>
              </a:rPr>
              <a:t>u</a:t>
            </a:r>
            <a:r>
              <a:rPr sz="1200" spc="35" dirty="0">
                <a:solidFill>
                  <a:srgbClr val="181818"/>
                </a:solidFill>
                <a:latin typeface="Trebuchet MS"/>
                <a:cs typeface="Trebuchet MS"/>
              </a:rPr>
              <a:t>d</a:t>
            </a:r>
            <a:r>
              <a:rPr sz="1200" spc="30" dirty="0">
                <a:solidFill>
                  <a:srgbClr val="181818"/>
                </a:solidFill>
                <a:latin typeface="Trebuchet MS"/>
                <a:cs typeface="Trebuchet MS"/>
              </a:rPr>
              <a:t>a</a:t>
            </a:r>
            <a:r>
              <a:rPr sz="1200" spc="65" dirty="0">
                <a:solidFill>
                  <a:srgbClr val="181818"/>
                </a:solidFill>
                <a:latin typeface="Trebuchet MS"/>
                <a:cs typeface="Trebuchet MS"/>
              </a:rPr>
              <a:t>h</a:t>
            </a:r>
            <a:r>
              <a:rPr sz="1200" spc="-90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200" spc="35" dirty="0">
                <a:solidFill>
                  <a:srgbClr val="181818"/>
                </a:solidFill>
                <a:latin typeface="Trebuchet MS"/>
                <a:cs typeface="Trebuchet MS"/>
              </a:rPr>
              <a:t>a</a:t>
            </a:r>
            <a:r>
              <a:rPr sz="1200" spc="30" dirty="0">
                <a:solidFill>
                  <a:srgbClr val="181818"/>
                </a:solidFill>
                <a:latin typeface="Trebuchet MS"/>
                <a:cs typeface="Trebuchet MS"/>
              </a:rPr>
              <a:t>da</a:t>
            </a:r>
            <a:r>
              <a:rPr sz="1200" spc="-65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200" spc="140" dirty="0">
                <a:solidFill>
                  <a:srgbClr val="181818"/>
                </a:solidFill>
                <a:latin typeface="Trebuchet MS"/>
                <a:cs typeface="Trebuchet MS"/>
              </a:rPr>
              <a:t>s</a:t>
            </a:r>
            <a:r>
              <a:rPr sz="1200" spc="-45" dirty="0">
                <a:solidFill>
                  <a:srgbClr val="181818"/>
                </a:solidFill>
                <a:latin typeface="Trebuchet MS"/>
                <a:cs typeface="Trebuchet MS"/>
              </a:rPr>
              <a:t>e</a:t>
            </a:r>
            <a:r>
              <a:rPr sz="1200" dirty="0">
                <a:solidFill>
                  <a:srgbClr val="181818"/>
                </a:solidFill>
                <a:latin typeface="Trebuchet MS"/>
                <a:cs typeface="Trebuchet MS"/>
              </a:rPr>
              <a:t>b</a:t>
            </a:r>
            <a:r>
              <a:rPr sz="1200" spc="-10" dirty="0">
                <a:solidFill>
                  <a:srgbClr val="181818"/>
                </a:solidFill>
                <a:latin typeface="Trebuchet MS"/>
                <a:cs typeface="Trebuchet MS"/>
              </a:rPr>
              <a:t>e</a:t>
            </a:r>
            <a:r>
              <a:rPr sz="1200" spc="25" dirty="0">
                <a:solidFill>
                  <a:srgbClr val="181818"/>
                </a:solidFill>
                <a:latin typeface="Trebuchet MS"/>
                <a:cs typeface="Trebuchet MS"/>
              </a:rPr>
              <a:t>lu</a:t>
            </a:r>
            <a:r>
              <a:rPr sz="1200" spc="125" dirty="0">
                <a:solidFill>
                  <a:srgbClr val="181818"/>
                </a:solidFill>
                <a:latin typeface="Trebuchet MS"/>
                <a:cs typeface="Trebuchet MS"/>
              </a:rPr>
              <a:t>m</a:t>
            </a:r>
            <a:r>
              <a:rPr sz="1200" spc="60" dirty="0">
                <a:solidFill>
                  <a:srgbClr val="181818"/>
                </a:solidFill>
                <a:latin typeface="Trebuchet MS"/>
                <a:cs typeface="Trebuchet MS"/>
              </a:rPr>
              <a:t>n</a:t>
            </a:r>
            <a:r>
              <a:rPr sz="1200" spc="-35" dirty="0">
                <a:solidFill>
                  <a:srgbClr val="181818"/>
                </a:solidFill>
                <a:latin typeface="Trebuchet MS"/>
                <a:cs typeface="Trebuchet MS"/>
              </a:rPr>
              <a:t>y</a:t>
            </a:r>
            <a:r>
              <a:rPr sz="1200" spc="35" dirty="0">
                <a:solidFill>
                  <a:srgbClr val="181818"/>
                </a:solidFill>
                <a:latin typeface="Trebuchet MS"/>
                <a:cs typeface="Trebuchet MS"/>
              </a:rPr>
              <a:t>a</a:t>
            </a:r>
            <a:r>
              <a:rPr sz="1200" spc="-200" dirty="0">
                <a:solidFill>
                  <a:srgbClr val="181818"/>
                </a:solidFill>
                <a:latin typeface="Trebuchet MS"/>
                <a:cs typeface="Trebuchet MS"/>
              </a:rPr>
              <a:t>.  </a:t>
            </a:r>
            <a:r>
              <a:rPr sz="1200" spc="5" dirty="0">
                <a:solidFill>
                  <a:srgbClr val="181818"/>
                </a:solidFill>
                <a:latin typeface="Trebuchet MS"/>
                <a:cs typeface="Trebuchet MS"/>
              </a:rPr>
              <a:t>D</a:t>
            </a:r>
            <a:r>
              <a:rPr sz="1200" dirty="0">
                <a:solidFill>
                  <a:srgbClr val="181818"/>
                </a:solidFill>
                <a:latin typeface="Trebuchet MS"/>
                <a:cs typeface="Trebuchet MS"/>
              </a:rPr>
              <a:t>e</a:t>
            </a:r>
            <a:r>
              <a:rPr sz="1200" spc="60" dirty="0">
                <a:solidFill>
                  <a:srgbClr val="181818"/>
                </a:solidFill>
                <a:latin typeface="Trebuchet MS"/>
                <a:cs typeface="Trebuchet MS"/>
              </a:rPr>
              <a:t>n</a:t>
            </a:r>
            <a:r>
              <a:rPr sz="1200" spc="65" dirty="0">
                <a:solidFill>
                  <a:srgbClr val="181818"/>
                </a:solidFill>
                <a:latin typeface="Trebuchet MS"/>
                <a:cs typeface="Trebuchet MS"/>
              </a:rPr>
              <a:t>g</a:t>
            </a:r>
            <a:r>
              <a:rPr sz="1200" spc="45" dirty="0">
                <a:solidFill>
                  <a:srgbClr val="181818"/>
                </a:solidFill>
                <a:latin typeface="Trebuchet MS"/>
                <a:cs typeface="Trebuchet MS"/>
              </a:rPr>
              <a:t>an</a:t>
            </a:r>
            <a:r>
              <a:rPr sz="1200" spc="-70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200" spc="140" dirty="0">
                <a:solidFill>
                  <a:srgbClr val="181818"/>
                </a:solidFill>
                <a:latin typeface="Trebuchet MS"/>
                <a:cs typeface="Trebuchet MS"/>
              </a:rPr>
              <a:t>s</a:t>
            </a:r>
            <a:r>
              <a:rPr sz="1200" spc="-45" dirty="0">
                <a:solidFill>
                  <a:srgbClr val="181818"/>
                </a:solidFill>
                <a:latin typeface="Trebuchet MS"/>
                <a:cs typeface="Trebuchet MS"/>
              </a:rPr>
              <a:t>e</a:t>
            </a:r>
            <a:r>
              <a:rPr sz="1200" spc="60" dirty="0">
                <a:solidFill>
                  <a:srgbClr val="181818"/>
                </a:solidFill>
                <a:latin typeface="Trebuchet MS"/>
                <a:cs typeface="Trebuchet MS"/>
              </a:rPr>
              <a:t>n</a:t>
            </a:r>
            <a:r>
              <a:rPr sz="1200" spc="-25" dirty="0">
                <a:solidFill>
                  <a:srgbClr val="181818"/>
                </a:solidFill>
                <a:latin typeface="Trebuchet MS"/>
                <a:cs typeface="Trebuchet MS"/>
              </a:rPr>
              <a:t>t</a:t>
            </a:r>
            <a:r>
              <a:rPr sz="1200" spc="70" dirty="0">
                <a:solidFill>
                  <a:srgbClr val="181818"/>
                </a:solidFill>
                <a:latin typeface="Trebuchet MS"/>
                <a:cs typeface="Trebuchet MS"/>
              </a:rPr>
              <a:t>u</a:t>
            </a:r>
            <a:r>
              <a:rPr sz="1200" spc="60" dirty="0">
                <a:solidFill>
                  <a:srgbClr val="181818"/>
                </a:solidFill>
                <a:latin typeface="Trebuchet MS"/>
                <a:cs typeface="Trebuchet MS"/>
              </a:rPr>
              <a:t>h</a:t>
            </a:r>
            <a:r>
              <a:rPr sz="1200" spc="45" dirty="0">
                <a:solidFill>
                  <a:srgbClr val="181818"/>
                </a:solidFill>
                <a:latin typeface="Trebuchet MS"/>
                <a:cs typeface="Trebuchet MS"/>
              </a:rPr>
              <a:t>an</a:t>
            </a:r>
            <a:r>
              <a:rPr sz="1200" spc="-90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181818"/>
                </a:solidFill>
                <a:latin typeface="Trebuchet MS"/>
                <a:cs typeface="Trebuchet MS"/>
              </a:rPr>
              <a:t>C</a:t>
            </a:r>
            <a:r>
              <a:rPr sz="1200" spc="-20" dirty="0">
                <a:solidFill>
                  <a:srgbClr val="181818"/>
                </a:solidFill>
                <a:latin typeface="Trebuchet MS"/>
                <a:cs typeface="Trebuchet MS"/>
              </a:rPr>
              <a:t>r</a:t>
            </a:r>
            <a:r>
              <a:rPr sz="1200" spc="-45" dirty="0">
                <a:solidFill>
                  <a:srgbClr val="181818"/>
                </a:solidFill>
                <a:latin typeface="Trebuchet MS"/>
                <a:cs typeface="Trebuchet MS"/>
              </a:rPr>
              <a:t>e</a:t>
            </a:r>
            <a:r>
              <a:rPr sz="1200" dirty="0">
                <a:solidFill>
                  <a:srgbClr val="181818"/>
                </a:solidFill>
                <a:latin typeface="Trebuchet MS"/>
                <a:cs typeface="Trebuchet MS"/>
              </a:rPr>
              <a:t>at</a:t>
            </a:r>
            <a:r>
              <a:rPr sz="1200" spc="10" dirty="0">
                <a:solidFill>
                  <a:srgbClr val="181818"/>
                </a:solidFill>
                <a:latin typeface="Trebuchet MS"/>
                <a:cs typeface="Trebuchet MS"/>
              </a:rPr>
              <a:t>o</a:t>
            </a:r>
            <a:r>
              <a:rPr sz="1200" spc="-35" dirty="0">
                <a:solidFill>
                  <a:srgbClr val="181818"/>
                </a:solidFill>
                <a:latin typeface="Trebuchet MS"/>
                <a:cs typeface="Trebuchet MS"/>
              </a:rPr>
              <a:t>r</a:t>
            </a:r>
            <a:r>
              <a:rPr sz="1200" spc="-65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200" spc="50" dirty="0">
                <a:solidFill>
                  <a:srgbClr val="181818"/>
                </a:solidFill>
                <a:latin typeface="Trebuchet MS"/>
                <a:cs typeface="Trebuchet MS"/>
              </a:rPr>
              <a:t>a</a:t>
            </a:r>
            <a:r>
              <a:rPr sz="1200" spc="35" dirty="0">
                <a:solidFill>
                  <a:srgbClr val="181818"/>
                </a:solidFill>
                <a:latin typeface="Trebuchet MS"/>
                <a:cs typeface="Trebuchet MS"/>
              </a:rPr>
              <a:t>k</a:t>
            </a:r>
            <a:r>
              <a:rPr sz="1200" spc="45" dirty="0">
                <a:solidFill>
                  <a:srgbClr val="181818"/>
                </a:solidFill>
                <a:latin typeface="Trebuchet MS"/>
                <a:cs typeface="Trebuchet MS"/>
              </a:rPr>
              <a:t>an</a:t>
            </a:r>
            <a:r>
              <a:rPr sz="1200" spc="-70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200" spc="60" dirty="0">
                <a:solidFill>
                  <a:srgbClr val="181818"/>
                </a:solidFill>
                <a:latin typeface="Trebuchet MS"/>
                <a:cs typeface="Trebuchet MS"/>
              </a:rPr>
              <a:t>n</a:t>
            </a:r>
            <a:r>
              <a:rPr sz="1200" spc="75" dirty="0">
                <a:solidFill>
                  <a:srgbClr val="181818"/>
                </a:solidFill>
                <a:latin typeface="Trebuchet MS"/>
                <a:cs typeface="Trebuchet MS"/>
              </a:rPr>
              <a:t>am</a:t>
            </a:r>
            <a:r>
              <a:rPr sz="1200" spc="20" dirty="0">
                <a:solidFill>
                  <a:srgbClr val="181818"/>
                </a:solidFill>
                <a:latin typeface="Trebuchet MS"/>
                <a:cs typeface="Trebuchet MS"/>
              </a:rPr>
              <a:t>p</a:t>
            </a:r>
            <a:r>
              <a:rPr sz="1200" spc="50" dirty="0">
                <a:solidFill>
                  <a:srgbClr val="181818"/>
                </a:solidFill>
                <a:latin typeface="Trebuchet MS"/>
                <a:cs typeface="Trebuchet MS"/>
              </a:rPr>
              <a:t>ak</a:t>
            </a:r>
            <a:r>
              <a:rPr sz="1200" spc="-70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200" spc="140" dirty="0">
                <a:solidFill>
                  <a:srgbClr val="181818"/>
                </a:solidFill>
                <a:latin typeface="Trebuchet MS"/>
                <a:cs typeface="Trebuchet MS"/>
              </a:rPr>
              <a:t>s</a:t>
            </a:r>
            <a:r>
              <a:rPr sz="1200" spc="-45" dirty="0">
                <a:solidFill>
                  <a:srgbClr val="181818"/>
                </a:solidFill>
                <a:latin typeface="Trebuchet MS"/>
                <a:cs typeface="Trebuchet MS"/>
              </a:rPr>
              <a:t>e</a:t>
            </a:r>
            <a:r>
              <a:rPr sz="1200" spc="20" dirty="0">
                <a:solidFill>
                  <a:srgbClr val="181818"/>
                </a:solidFill>
                <a:latin typeface="Trebuchet MS"/>
                <a:cs typeface="Trebuchet MS"/>
              </a:rPr>
              <a:t>p</a:t>
            </a:r>
            <a:r>
              <a:rPr sz="1200" spc="-45" dirty="0">
                <a:solidFill>
                  <a:srgbClr val="181818"/>
                </a:solidFill>
                <a:latin typeface="Trebuchet MS"/>
                <a:cs typeface="Trebuchet MS"/>
              </a:rPr>
              <a:t>e</a:t>
            </a:r>
            <a:r>
              <a:rPr sz="1200" spc="-15" dirty="0">
                <a:solidFill>
                  <a:srgbClr val="181818"/>
                </a:solidFill>
                <a:latin typeface="Trebuchet MS"/>
                <a:cs typeface="Trebuchet MS"/>
              </a:rPr>
              <a:t>rti</a:t>
            </a:r>
            <a:r>
              <a:rPr sz="1200" spc="-80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200" spc="60" dirty="0">
                <a:solidFill>
                  <a:srgbClr val="181818"/>
                </a:solidFill>
                <a:latin typeface="Trebuchet MS"/>
                <a:cs typeface="Trebuchet MS"/>
              </a:rPr>
              <a:t>h</a:t>
            </a:r>
            <a:r>
              <a:rPr sz="1200" spc="5" dirty="0">
                <a:solidFill>
                  <a:srgbClr val="181818"/>
                </a:solidFill>
                <a:latin typeface="Trebuchet MS"/>
                <a:cs typeface="Trebuchet MS"/>
              </a:rPr>
              <a:t>a</a:t>
            </a:r>
            <a:r>
              <a:rPr sz="1200" spc="-5" dirty="0">
                <a:solidFill>
                  <a:srgbClr val="181818"/>
                </a:solidFill>
                <a:latin typeface="Trebuchet MS"/>
                <a:cs typeface="Trebuchet MS"/>
              </a:rPr>
              <a:t>l</a:t>
            </a:r>
            <a:r>
              <a:rPr sz="1200" spc="-25" dirty="0">
                <a:solidFill>
                  <a:srgbClr val="181818"/>
                </a:solidFill>
                <a:latin typeface="Trebuchet MS"/>
                <a:cs typeface="Trebuchet MS"/>
              </a:rPr>
              <a:t>-</a:t>
            </a:r>
            <a:r>
              <a:rPr sz="1200" spc="60" dirty="0">
                <a:solidFill>
                  <a:srgbClr val="181818"/>
                </a:solidFill>
                <a:latin typeface="Trebuchet MS"/>
                <a:cs typeface="Trebuchet MS"/>
              </a:rPr>
              <a:t>h</a:t>
            </a:r>
            <a:r>
              <a:rPr sz="1200" spc="5" dirty="0">
                <a:solidFill>
                  <a:srgbClr val="181818"/>
                </a:solidFill>
                <a:latin typeface="Trebuchet MS"/>
                <a:cs typeface="Trebuchet MS"/>
              </a:rPr>
              <a:t>al  </a:t>
            </a:r>
            <a:r>
              <a:rPr sz="1200" spc="-20" dirty="0">
                <a:solidFill>
                  <a:srgbClr val="181818"/>
                </a:solidFill>
                <a:latin typeface="Trebuchet MS"/>
                <a:cs typeface="Trebuchet MS"/>
              </a:rPr>
              <a:t>baru,</a:t>
            </a:r>
            <a:r>
              <a:rPr sz="1200" spc="-75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200" spc="20" dirty="0">
                <a:solidFill>
                  <a:srgbClr val="181818"/>
                </a:solidFill>
                <a:latin typeface="Trebuchet MS"/>
                <a:cs typeface="Trebuchet MS"/>
              </a:rPr>
              <a:t>asing,</a:t>
            </a:r>
            <a:r>
              <a:rPr sz="1200" spc="-75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200" spc="-20" dirty="0">
                <a:solidFill>
                  <a:srgbClr val="181818"/>
                </a:solidFill>
                <a:latin typeface="Trebuchet MS"/>
                <a:cs typeface="Trebuchet MS"/>
              </a:rPr>
              <a:t>aneh,</a:t>
            </a:r>
            <a:r>
              <a:rPr sz="1200" spc="-65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181818"/>
                </a:solidFill>
                <a:latin typeface="Trebuchet MS"/>
                <a:cs typeface="Trebuchet MS"/>
              </a:rPr>
              <a:t>berdaya</a:t>
            </a:r>
            <a:r>
              <a:rPr sz="1200" spc="-50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181818"/>
                </a:solidFill>
                <a:latin typeface="Trebuchet MS"/>
                <a:cs typeface="Trebuchet MS"/>
              </a:rPr>
              <a:t>jual</a:t>
            </a:r>
            <a:r>
              <a:rPr sz="1200" spc="-75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200" spc="-5" dirty="0">
                <a:solidFill>
                  <a:srgbClr val="181818"/>
                </a:solidFill>
                <a:latin typeface="Trebuchet MS"/>
                <a:cs typeface="Trebuchet MS"/>
              </a:rPr>
              <a:t>tinggi.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300">
              <a:latin typeface="Trebuchet MS"/>
              <a:cs typeface="Trebuchet MS"/>
            </a:endParaRPr>
          </a:p>
          <a:p>
            <a:pPr marL="12700" marR="8890">
              <a:lnSpc>
                <a:spcPct val="100000"/>
              </a:lnSpc>
            </a:pPr>
            <a:r>
              <a:rPr sz="1200" spc="60" dirty="0">
                <a:solidFill>
                  <a:srgbClr val="181818"/>
                </a:solidFill>
                <a:latin typeface="Trebuchet MS"/>
                <a:cs typeface="Trebuchet MS"/>
              </a:rPr>
              <a:t>Im</a:t>
            </a:r>
            <a:r>
              <a:rPr sz="1200" spc="20" dirty="0">
                <a:solidFill>
                  <a:srgbClr val="181818"/>
                </a:solidFill>
                <a:latin typeface="Trebuchet MS"/>
                <a:cs typeface="Trebuchet MS"/>
              </a:rPr>
              <a:t>p</a:t>
            </a:r>
            <a:r>
              <a:rPr sz="1200" spc="-20" dirty="0">
                <a:solidFill>
                  <a:srgbClr val="181818"/>
                </a:solidFill>
                <a:latin typeface="Trebuchet MS"/>
                <a:cs typeface="Trebuchet MS"/>
              </a:rPr>
              <a:t>l</a:t>
            </a:r>
            <a:r>
              <a:rPr sz="1200" spc="-45" dirty="0">
                <a:solidFill>
                  <a:srgbClr val="181818"/>
                </a:solidFill>
                <a:latin typeface="Trebuchet MS"/>
                <a:cs typeface="Trebuchet MS"/>
              </a:rPr>
              <a:t>e</a:t>
            </a:r>
            <a:r>
              <a:rPr sz="1200" spc="125" dirty="0">
                <a:solidFill>
                  <a:srgbClr val="181818"/>
                </a:solidFill>
                <a:latin typeface="Trebuchet MS"/>
                <a:cs typeface="Trebuchet MS"/>
              </a:rPr>
              <a:t>m</a:t>
            </a:r>
            <a:r>
              <a:rPr sz="1200" spc="-45" dirty="0">
                <a:solidFill>
                  <a:srgbClr val="181818"/>
                </a:solidFill>
                <a:latin typeface="Trebuchet MS"/>
                <a:cs typeface="Trebuchet MS"/>
              </a:rPr>
              <a:t>e</a:t>
            </a:r>
            <a:r>
              <a:rPr sz="1200" spc="60" dirty="0">
                <a:solidFill>
                  <a:srgbClr val="181818"/>
                </a:solidFill>
                <a:latin typeface="Trebuchet MS"/>
                <a:cs typeface="Trebuchet MS"/>
              </a:rPr>
              <a:t>n</a:t>
            </a:r>
            <a:r>
              <a:rPr sz="1200" spc="-25" dirty="0">
                <a:solidFill>
                  <a:srgbClr val="181818"/>
                </a:solidFill>
                <a:latin typeface="Trebuchet MS"/>
                <a:cs typeface="Trebuchet MS"/>
              </a:rPr>
              <a:t>t</a:t>
            </a:r>
            <a:r>
              <a:rPr sz="1200" dirty="0">
                <a:solidFill>
                  <a:srgbClr val="181818"/>
                </a:solidFill>
                <a:latin typeface="Trebuchet MS"/>
                <a:cs typeface="Trebuchet MS"/>
              </a:rPr>
              <a:t>at</a:t>
            </a:r>
            <a:r>
              <a:rPr sz="1200" spc="10" dirty="0">
                <a:solidFill>
                  <a:srgbClr val="181818"/>
                </a:solidFill>
                <a:latin typeface="Trebuchet MS"/>
                <a:cs typeface="Trebuchet MS"/>
              </a:rPr>
              <a:t>o</a:t>
            </a:r>
            <a:r>
              <a:rPr sz="1200" spc="-35" dirty="0">
                <a:solidFill>
                  <a:srgbClr val="181818"/>
                </a:solidFill>
                <a:latin typeface="Trebuchet MS"/>
                <a:cs typeface="Trebuchet MS"/>
              </a:rPr>
              <a:t>r</a:t>
            </a:r>
            <a:r>
              <a:rPr sz="1200" spc="-80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181818"/>
                </a:solidFill>
                <a:latin typeface="Trebuchet MS"/>
                <a:cs typeface="Trebuchet MS"/>
              </a:rPr>
              <a:t>at</a:t>
            </a:r>
            <a:r>
              <a:rPr sz="1200" spc="50" dirty="0">
                <a:solidFill>
                  <a:srgbClr val="181818"/>
                </a:solidFill>
                <a:latin typeface="Trebuchet MS"/>
                <a:cs typeface="Trebuchet MS"/>
              </a:rPr>
              <a:t>au</a:t>
            </a:r>
            <a:r>
              <a:rPr sz="1200" spc="-70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200" spc="-30" dirty="0">
                <a:solidFill>
                  <a:srgbClr val="181818"/>
                </a:solidFill>
                <a:latin typeface="Trebuchet MS"/>
                <a:cs typeface="Trebuchet MS"/>
              </a:rPr>
              <a:t>A</a:t>
            </a:r>
            <a:r>
              <a:rPr sz="1200" spc="65" dirty="0">
                <a:solidFill>
                  <a:srgbClr val="181818"/>
                </a:solidFill>
                <a:latin typeface="Trebuchet MS"/>
                <a:cs typeface="Trebuchet MS"/>
              </a:rPr>
              <a:t>k</a:t>
            </a:r>
            <a:r>
              <a:rPr sz="1200" spc="-25" dirty="0">
                <a:solidFill>
                  <a:srgbClr val="181818"/>
                </a:solidFill>
                <a:latin typeface="Trebuchet MS"/>
                <a:cs typeface="Trebuchet MS"/>
              </a:rPr>
              <a:t>t</a:t>
            </a:r>
            <a:r>
              <a:rPr sz="1200" spc="10" dirty="0">
                <a:solidFill>
                  <a:srgbClr val="181818"/>
                </a:solidFill>
                <a:latin typeface="Trebuchet MS"/>
                <a:cs typeface="Trebuchet MS"/>
              </a:rPr>
              <a:t>o</a:t>
            </a:r>
            <a:r>
              <a:rPr sz="1200" spc="-35" dirty="0">
                <a:solidFill>
                  <a:srgbClr val="181818"/>
                </a:solidFill>
                <a:latin typeface="Trebuchet MS"/>
                <a:cs typeface="Trebuchet MS"/>
              </a:rPr>
              <a:t>r</a:t>
            </a:r>
            <a:r>
              <a:rPr sz="1200" spc="-229" dirty="0">
                <a:solidFill>
                  <a:srgbClr val="181818"/>
                </a:solidFill>
                <a:latin typeface="Trebuchet MS"/>
                <a:cs typeface="Trebuchet MS"/>
              </a:rPr>
              <a:t>.</a:t>
            </a:r>
            <a:r>
              <a:rPr sz="1200" spc="-85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200" spc="-15" dirty="0">
                <a:solidFill>
                  <a:srgbClr val="181818"/>
                </a:solidFill>
                <a:latin typeface="Trebuchet MS"/>
                <a:cs typeface="Trebuchet MS"/>
              </a:rPr>
              <a:t>Ti</a:t>
            </a:r>
            <a:r>
              <a:rPr sz="1200" spc="-25" dirty="0">
                <a:solidFill>
                  <a:srgbClr val="181818"/>
                </a:solidFill>
                <a:latin typeface="Trebuchet MS"/>
                <a:cs typeface="Trebuchet MS"/>
              </a:rPr>
              <a:t>p</a:t>
            </a:r>
            <a:r>
              <a:rPr sz="1200" spc="-40" dirty="0">
                <a:solidFill>
                  <a:srgbClr val="181818"/>
                </a:solidFill>
                <a:latin typeface="Trebuchet MS"/>
                <a:cs typeface="Trebuchet MS"/>
              </a:rPr>
              <a:t>e</a:t>
            </a:r>
            <a:r>
              <a:rPr sz="1200" spc="-70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200" spc="125" dirty="0">
                <a:solidFill>
                  <a:srgbClr val="181818"/>
                </a:solidFill>
                <a:latin typeface="Trebuchet MS"/>
                <a:cs typeface="Trebuchet MS"/>
              </a:rPr>
              <a:t>m</a:t>
            </a:r>
            <a:r>
              <a:rPr sz="1200" spc="45" dirty="0">
                <a:solidFill>
                  <a:srgbClr val="181818"/>
                </a:solidFill>
                <a:latin typeface="Trebuchet MS"/>
                <a:cs typeface="Trebuchet MS"/>
              </a:rPr>
              <a:t>a</a:t>
            </a:r>
            <a:r>
              <a:rPr sz="1200" spc="40" dirty="0">
                <a:solidFill>
                  <a:srgbClr val="181818"/>
                </a:solidFill>
                <a:latin typeface="Trebuchet MS"/>
                <a:cs typeface="Trebuchet MS"/>
              </a:rPr>
              <a:t>n</a:t>
            </a:r>
            <a:r>
              <a:rPr sz="1200" spc="70" dirty="0">
                <a:solidFill>
                  <a:srgbClr val="181818"/>
                </a:solidFill>
                <a:latin typeface="Trebuchet MS"/>
                <a:cs typeface="Trebuchet MS"/>
              </a:rPr>
              <a:t>u</a:t>
            </a:r>
            <a:r>
              <a:rPr sz="1200" spc="140" dirty="0">
                <a:solidFill>
                  <a:srgbClr val="181818"/>
                </a:solidFill>
                <a:latin typeface="Trebuchet MS"/>
                <a:cs typeface="Trebuchet MS"/>
              </a:rPr>
              <a:t>s</a:t>
            </a:r>
            <a:r>
              <a:rPr sz="1200" spc="20" dirty="0">
                <a:solidFill>
                  <a:srgbClr val="181818"/>
                </a:solidFill>
                <a:latin typeface="Trebuchet MS"/>
                <a:cs typeface="Trebuchet MS"/>
              </a:rPr>
              <a:t>ia</a:t>
            </a:r>
            <a:r>
              <a:rPr sz="1200" spc="-85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200" spc="30" dirty="0">
                <a:solidFill>
                  <a:srgbClr val="181818"/>
                </a:solidFill>
                <a:latin typeface="Trebuchet MS"/>
                <a:cs typeface="Trebuchet MS"/>
              </a:rPr>
              <a:t>ini</a:t>
            </a:r>
            <a:r>
              <a:rPr sz="1200" spc="-65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200" spc="-5" dirty="0">
                <a:solidFill>
                  <a:srgbClr val="181818"/>
                </a:solidFill>
                <a:latin typeface="Trebuchet MS"/>
                <a:cs typeface="Trebuchet MS"/>
              </a:rPr>
              <a:t>le</a:t>
            </a:r>
            <a:r>
              <a:rPr sz="1200" spc="-15" dirty="0">
                <a:solidFill>
                  <a:srgbClr val="181818"/>
                </a:solidFill>
                <a:latin typeface="Trebuchet MS"/>
                <a:cs typeface="Trebuchet MS"/>
              </a:rPr>
              <a:t>b</a:t>
            </a:r>
            <a:r>
              <a:rPr sz="1200" spc="40" dirty="0">
                <a:solidFill>
                  <a:srgbClr val="181818"/>
                </a:solidFill>
                <a:latin typeface="Trebuchet MS"/>
                <a:cs typeface="Trebuchet MS"/>
              </a:rPr>
              <a:t>ih</a:t>
            </a:r>
            <a:r>
              <a:rPr sz="1200" spc="-65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200" spc="140" dirty="0">
                <a:solidFill>
                  <a:srgbClr val="181818"/>
                </a:solidFill>
                <a:latin typeface="Trebuchet MS"/>
                <a:cs typeface="Trebuchet MS"/>
              </a:rPr>
              <a:t>s</a:t>
            </a:r>
            <a:r>
              <a:rPr sz="1200" spc="70" dirty="0">
                <a:solidFill>
                  <a:srgbClr val="181818"/>
                </a:solidFill>
                <a:latin typeface="Trebuchet MS"/>
                <a:cs typeface="Trebuchet MS"/>
              </a:rPr>
              <a:t>u</a:t>
            </a:r>
            <a:r>
              <a:rPr sz="1200" spc="65" dirty="0">
                <a:solidFill>
                  <a:srgbClr val="181818"/>
                </a:solidFill>
                <a:latin typeface="Trebuchet MS"/>
                <a:cs typeface="Trebuchet MS"/>
              </a:rPr>
              <a:t>k</a:t>
            </a:r>
            <a:r>
              <a:rPr sz="1200" spc="20" dirty="0">
                <a:solidFill>
                  <a:srgbClr val="181818"/>
                </a:solidFill>
                <a:latin typeface="Trebuchet MS"/>
                <a:cs typeface="Trebuchet MS"/>
              </a:rPr>
              <a:t>a  </a:t>
            </a:r>
            <a:r>
              <a:rPr sz="1200" spc="10" dirty="0">
                <a:solidFill>
                  <a:srgbClr val="181818"/>
                </a:solidFill>
                <a:latin typeface="Trebuchet MS"/>
                <a:cs typeface="Trebuchet MS"/>
              </a:rPr>
              <a:t>kenjadi</a:t>
            </a:r>
            <a:r>
              <a:rPr sz="1200" spc="-45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200" spc="20" dirty="0">
                <a:solidFill>
                  <a:srgbClr val="181818"/>
                </a:solidFill>
                <a:latin typeface="Trebuchet MS"/>
                <a:cs typeface="Trebuchet MS"/>
              </a:rPr>
              <a:t>pelaku</a:t>
            </a:r>
            <a:r>
              <a:rPr sz="1200" spc="-55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200" spc="5" dirty="0">
                <a:solidFill>
                  <a:srgbClr val="181818"/>
                </a:solidFill>
                <a:latin typeface="Trebuchet MS"/>
                <a:cs typeface="Trebuchet MS"/>
              </a:rPr>
              <a:t>aktif</a:t>
            </a:r>
            <a:r>
              <a:rPr sz="1200" spc="-60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200" spc="35" dirty="0">
                <a:solidFill>
                  <a:srgbClr val="181818"/>
                </a:solidFill>
                <a:latin typeface="Trebuchet MS"/>
                <a:cs typeface="Trebuchet MS"/>
              </a:rPr>
              <a:t>ketimbang</a:t>
            </a:r>
            <a:r>
              <a:rPr sz="1200" spc="-55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200" spc="20" dirty="0">
                <a:solidFill>
                  <a:srgbClr val="181818"/>
                </a:solidFill>
                <a:latin typeface="Trebuchet MS"/>
                <a:cs typeface="Trebuchet MS"/>
              </a:rPr>
              <a:t>menjadi</a:t>
            </a:r>
            <a:r>
              <a:rPr sz="1200" spc="-50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200" spc="20" dirty="0">
                <a:solidFill>
                  <a:srgbClr val="181818"/>
                </a:solidFill>
                <a:latin typeface="Trebuchet MS"/>
                <a:cs typeface="Trebuchet MS"/>
              </a:rPr>
              <a:t>penggagas.</a:t>
            </a:r>
            <a:r>
              <a:rPr sz="1200" spc="-70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200" spc="-5" dirty="0">
                <a:solidFill>
                  <a:srgbClr val="181818"/>
                </a:solidFill>
                <a:latin typeface="Trebuchet MS"/>
                <a:cs typeface="Trebuchet MS"/>
              </a:rPr>
              <a:t>Iya </a:t>
            </a:r>
            <a:r>
              <a:rPr sz="1200" spc="-345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200" spc="45" dirty="0">
                <a:solidFill>
                  <a:srgbClr val="181818"/>
                </a:solidFill>
                <a:latin typeface="Trebuchet MS"/>
                <a:cs typeface="Trebuchet MS"/>
              </a:rPr>
              <a:t>a</a:t>
            </a:r>
            <a:r>
              <a:rPr sz="1200" spc="40" dirty="0">
                <a:solidFill>
                  <a:srgbClr val="181818"/>
                </a:solidFill>
                <a:latin typeface="Trebuchet MS"/>
                <a:cs typeface="Trebuchet MS"/>
              </a:rPr>
              <a:t>h</a:t>
            </a:r>
            <a:r>
              <a:rPr sz="1200" spc="45" dirty="0">
                <a:solidFill>
                  <a:srgbClr val="181818"/>
                </a:solidFill>
                <a:latin typeface="Trebuchet MS"/>
                <a:cs typeface="Trebuchet MS"/>
              </a:rPr>
              <a:t>a</a:t>
            </a:r>
            <a:r>
              <a:rPr sz="1200" spc="40" dirty="0">
                <a:solidFill>
                  <a:srgbClr val="181818"/>
                </a:solidFill>
                <a:latin typeface="Trebuchet MS"/>
                <a:cs typeface="Trebuchet MS"/>
              </a:rPr>
              <a:t>n</a:t>
            </a:r>
            <a:r>
              <a:rPr sz="1200" spc="-35" dirty="0">
                <a:solidFill>
                  <a:srgbClr val="181818"/>
                </a:solidFill>
                <a:latin typeface="Trebuchet MS"/>
                <a:cs typeface="Trebuchet MS"/>
              </a:rPr>
              <a:t>y</a:t>
            </a:r>
            <a:r>
              <a:rPr sz="1200" spc="30" dirty="0">
                <a:solidFill>
                  <a:srgbClr val="181818"/>
                </a:solidFill>
                <a:latin typeface="Trebuchet MS"/>
                <a:cs typeface="Trebuchet MS"/>
              </a:rPr>
              <a:t>a</a:t>
            </a:r>
            <a:r>
              <a:rPr sz="1200" spc="-65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200" spc="125" dirty="0">
                <a:solidFill>
                  <a:srgbClr val="181818"/>
                </a:solidFill>
                <a:latin typeface="Trebuchet MS"/>
                <a:cs typeface="Trebuchet MS"/>
              </a:rPr>
              <a:t>m</a:t>
            </a:r>
            <a:r>
              <a:rPr sz="1200" spc="-45" dirty="0">
                <a:solidFill>
                  <a:srgbClr val="181818"/>
                </a:solidFill>
                <a:latin typeface="Trebuchet MS"/>
                <a:cs typeface="Trebuchet MS"/>
              </a:rPr>
              <a:t>e</a:t>
            </a:r>
            <a:r>
              <a:rPr sz="1200" spc="60" dirty="0">
                <a:solidFill>
                  <a:srgbClr val="181818"/>
                </a:solidFill>
                <a:latin typeface="Trebuchet MS"/>
                <a:cs typeface="Trebuchet MS"/>
              </a:rPr>
              <a:t>n</a:t>
            </a:r>
            <a:r>
              <a:rPr sz="1200" spc="-70" dirty="0">
                <a:solidFill>
                  <a:srgbClr val="181818"/>
                </a:solidFill>
                <a:latin typeface="Trebuchet MS"/>
                <a:cs typeface="Trebuchet MS"/>
              </a:rPr>
              <a:t>j</a:t>
            </a:r>
            <a:r>
              <a:rPr sz="1200" spc="25" dirty="0">
                <a:solidFill>
                  <a:srgbClr val="181818"/>
                </a:solidFill>
                <a:latin typeface="Trebuchet MS"/>
                <a:cs typeface="Trebuchet MS"/>
              </a:rPr>
              <a:t>ala</a:t>
            </a:r>
            <a:r>
              <a:rPr sz="1200" spc="20" dirty="0">
                <a:solidFill>
                  <a:srgbClr val="181818"/>
                </a:solidFill>
                <a:latin typeface="Trebuchet MS"/>
                <a:cs typeface="Trebuchet MS"/>
              </a:rPr>
              <a:t>n</a:t>
            </a:r>
            <a:r>
              <a:rPr sz="1200" spc="65" dirty="0">
                <a:solidFill>
                  <a:srgbClr val="181818"/>
                </a:solidFill>
                <a:latin typeface="Trebuchet MS"/>
                <a:cs typeface="Trebuchet MS"/>
              </a:rPr>
              <a:t>k</a:t>
            </a:r>
            <a:r>
              <a:rPr sz="1200" spc="45" dirty="0">
                <a:solidFill>
                  <a:srgbClr val="181818"/>
                </a:solidFill>
                <a:latin typeface="Trebuchet MS"/>
                <a:cs typeface="Trebuchet MS"/>
              </a:rPr>
              <a:t>an</a:t>
            </a:r>
            <a:r>
              <a:rPr sz="1200" spc="-45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200" spc="30" dirty="0">
                <a:solidFill>
                  <a:srgbClr val="181818"/>
                </a:solidFill>
                <a:latin typeface="Trebuchet MS"/>
                <a:cs typeface="Trebuchet MS"/>
              </a:rPr>
              <a:t>a</a:t>
            </a:r>
            <a:r>
              <a:rPr sz="1200" spc="20" dirty="0">
                <a:solidFill>
                  <a:srgbClr val="181818"/>
                </a:solidFill>
                <a:latin typeface="Trebuchet MS"/>
                <a:cs typeface="Trebuchet MS"/>
              </a:rPr>
              <a:t>p</a:t>
            </a:r>
            <a:r>
              <a:rPr sz="1200" spc="30" dirty="0">
                <a:solidFill>
                  <a:srgbClr val="181818"/>
                </a:solidFill>
                <a:latin typeface="Trebuchet MS"/>
                <a:cs typeface="Trebuchet MS"/>
              </a:rPr>
              <a:t>a</a:t>
            </a:r>
            <a:r>
              <a:rPr sz="1200" spc="-75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200" spc="-35" dirty="0">
                <a:solidFill>
                  <a:srgbClr val="181818"/>
                </a:solidFill>
                <a:latin typeface="Trebuchet MS"/>
                <a:cs typeface="Trebuchet MS"/>
              </a:rPr>
              <a:t>y</a:t>
            </a:r>
            <a:r>
              <a:rPr sz="1200" spc="45" dirty="0">
                <a:solidFill>
                  <a:srgbClr val="181818"/>
                </a:solidFill>
                <a:latin typeface="Trebuchet MS"/>
                <a:cs typeface="Trebuchet MS"/>
              </a:rPr>
              <a:t>a</a:t>
            </a:r>
            <a:r>
              <a:rPr sz="1200" spc="40" dirty="0">
                <a:solidFill>
                  <a:srgbClr val="181818"/>
                </a:solidFill>
                <a:latin typeface="Trebuchet MS"/>
                <a:cs typeface="Trebuchet MS"/>
              </a:rPr>
              <a:t>n</a:t>
            </a:r>
            <a:r>
              <a:rPr sz="1200" spc="75" dirty="0">
                <a:solidFill>
                  <a:srgbClr val="181818"/>
                </a:solidFill>
                <a:latin typeface="Trebuchet MS"/>
                <a:cs typeface="Trebuchet MS"/>
              </a:rPr>
              <a:t>g</a:t>
            </a:r>
            <a:r>
              <a:rPr sz="1200" spc="-70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200" spc="140" dirty="0">
                <a:solidFill>
                  <a:srgbClr val="181818"/>
                </a:solidFill>
                <a:latin typeface="Trebuchet MS"/>
                <a:cs typeface="Trebuchet MS"/>
              </a:rPr>
              <a:t>s</a:t>
            </a:r>
            <a:r>
              <a:rPr sz="1200" spc="70" dirty="0">
                <a:solidFill>
                  <a:srgbClr val="181818"/>
                </a:solidFill>
                <a:latin typeface="Trebuchet MS"/>
                <a:cs typeface="Trebuchet MS"/>
              </a:rPr>
              <a:t>u</a:t>
            </a:r>
            <a:r>
              <a:rPr sz="1200" spc="35" dirty="0">
                <a:solidFill>
                  <a:srgbClr val="181818"/>
                </a:solidFill>
                <a:latin typeface="Trebuchet MS"/>
                <a:cs typeface="Trebuchet MS"/>
              </a:rPr>
              <a:t>d</a:t>
            </a:r>
            <a:r>
              <a:rPr sz="1200" spc="30" dirty="0">
                <a:solidFill>
                  <a:srgbClr val="181818"/>
                </a:solidFill>
                <a:latin typeface="Trebuchet MS"/>
                <a:cs typeface="Trebuchet MS"/>
              </a:rPr>
              <a:t>a</a:t>
            </a:r>
            <a:r>
              <a:rPr sz="1200" spc="65" dirty="0">
                <a:solidFill>
                  <a:srgbClr val="181818"/>
                </a:solidFill>
                <a:latin typeface="Trebuchet MS"/>
                <a:cs typeface="Trebuchet MS"/>
              </a:rPr>
              <a:t>h</a:t>
            </a:r>
            <a:r>
              <a:rPr sz="1200" spc="-90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200" spc="35" dirty="0">
                <a:solidFill>
                  <a:srgbClr val="181818"/>
                </a:solidFill>
                <a:latin typeface="Trebuchet MS"/>
                <a:cs typeface="Trebuchet MS"/>
              </a:rPr>
              <a:t>dih</a:t>
            </a:r>
            <a:r>
              <a:rPr sz="1200" spc="70" dirty="0">
                <a:solidFill>
                  <a:srgbClr val="181818"/>
                </a:solidFill>
                <a:latin typeface="Trebuchet MS"/>
                <a:cs typeface="Trebuchet MS"/>
              </a:rPr>
              <a:t>as</a:t>
            </a:r>
            <a:r>
              <a:rPr sz="1200" spc="45" dirty="0">
                <a:solidFill>
                  <a:srgbClr val="181818"/>
                </a:solidFill>
                <a:latin typeface="Trebuchet MS"/>
                <a:cs typeface="Trebuchet MS"/>
              </a:rPr>
              <a:t>i</a:t>
            </a:r>
            <a:r>
              <a:rPr sz="1200" spc="15" dirty="0">
                <a:solidFill>
                  <a:srgbClr val="181818"/>
                </a:solidFill>
                <a:latin typeface="Trebuchet MS"/>
                <a:cs typeface="Trebuchet MS"/>
              </a:rPr>
              <a:t>l</a:t>
            </a:r>
            <a:r>
              <a:rPr sz="1200" spc="25" dirty="0">
                <a:solidFill>
                  <a:srgbClr val="181818"/>
                </a:solidFill>
                <a:latin typeface="Trebuchet MS"/>
                <a:cs typeface="Trebuchet MS"/>
              </a:rPr>
              <a:t>k</a:t>
            </a:r>
            <a:r>
              <a:rPr sz="1200" spc="45" dirty="0">
                <a:solidFill>
                  <a:srgbClr val="181818"/>
                </a:solidFill>
                <a:latin typeface="Trebuchet MS"/>
                <a:cs typeface="Trebuchet MS"/>
              </a:rPr>
              <a:t>an</a:t>
            </a:r>
            <a:r>
              <a:rPr sz="1200" spc="-55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200" spc="10" dirty="0">
                <a:solidFill>
                  <a:srgbClr val="181818"/>
                </a:solidFill>
                <a:latin typeface="Trebuchet MS"/>
                <a:cs typeface="Trebuchet MS"/>
              </a:rPr>
              <a:t>o</a:t>
            </a:r>
            <a:r>
              <a:rPr sz="1200" spc="-20" dirty="0">
                <a:solidFill>
                  <a:srgbClr val="181818"/>
                </a:solidFill>
                <a:latin typeface="Trebuchet MS"/>
                <a:cs typeface="Trebuchet MS"/>
              </a:rPr>
              <a:t>l</a:t>
            </a:r>
            <a:r>
              <a:rPr sz="1200" spc="-45" dirty="0">
                <a:solidFill>
                  <a:srgbClr val="181818"/>
                </a:solidFill>
                <a:latin typeface="Trebuchet MS"/>
                <a:cs typeface="Trebuchet MS"/>
              </a:rPr>
              <a:t>e</a:t>
            </a:r>
            <a:r>
              <a:rPr sz="1200" spc="45" dirty="0">
                <a:solidFill>
                  <a:srgbClr val="181818"/>
                </a:solidFill>
                <a:latin typeface="Trebuchet MS"/>
                <a:cs typeface="Trebuchet MS"/>
              </a:rPr>
              <a:t>h  </a:t>
            </a:r>
            <a:r>
              <a:rPr sz="1200" spc="25" dirty="0">
                <a:solidFill>
                  <a:srgbClr val="181818"/>
                </a:solidFill>
                <a:latin typeface="Trebuchet MS"/>
                <a:cs typeface="Trebuchet MS"/>
              </a:rPr>
              <a:t>orang </a:t>
            </a:r>
            <a:r>
              <a:rPr sz="1200" spc="-20" dirty="0">
                <a:solidFill>
                  <a:srgbClr val="181818"/>
                </a:solidFill>
                <a:latin typeface="Trebuchet MS"/>
                <a:cs typeface="Trebuchet MS"/>
              </a:rPr>
              <a:t>lain, </a:t>
            </a:r>
            <a:r>
              <a:rPr sz="1200" spc="-10" dirty="0">
                <a:solidFill>
                  <a:srgbClr val="181818"/>
                </a:solidFill>
                <a:latin typeface="Trebuchet MS"/>
                <a:cs typeface="Trebuchet MS"/>
              </a:rPr>
              <a:t>tetaoi </a:t>
            </a:r>
            <a:r>
              <a:rPr sz="1200" spc="35" dirty="0">
                <a:solidFill>
                  <a:srgbClr val="181818"/>
                </a:solidFill>
                <a:latin typeface="Trebuchet MS"/>
                <a:cs typeface="Trebuchet MS"/>
              </a:rPr>
              <a:t>dengan kegigihan </a:t>
            </a:r>
            <a:r>
              <a:rPr sz="1200" spc="45" dirty="0">
                <a:solidFill>
                  <a:srgbClr val="181818"/>
                </a:solidFill>
                <a:latin typeface="Trebuchet MS"/>
                <a:cs typeface="Trebuchet MS"/>
              </a:rPr>
              <a:t>dan </a:t>
            </a:r>
            <a:r>
              <a:rPr sz="1200" spc="15" dirty="0">
                <a:solidFill>
                  <a:srgbClr val="181818"/>
                </a:solidFill>
                <a:latin typeface="Trebuchet MS"/>
                <a:cs typeface="Trebuchet MS"/>
              </a:rPr>
              <a:t>perjuangan </a:t>
            </a:r>
            <a:r>
              <a:rPr sz="1200" spc="20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200" spc="30" dirty="0">
                <a:solidFill>
                  <a:srgbClr val="181818"/>
                </a:solidFill>
                <a:latin typeface="Trebuchet MS"/>
                <a:cs typeface="Trebuchet MS"/>
              </a:rPr>
              <a:t>yang</a:t>
            </a:r>
            <a:r>
              <a:rPr sz="1200" spc="-70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200" spc="10" dirty="0">
                <a:solidFill>
                  <a:srgbClr val="181818"/>
                </a:solidFill>
                <a:latin typeface="Trebuchet MS"/>
                <a:cs typeface="Trebuchet MS"/>
              </a:rPr>
              <a:t>luar</a:t>
            </a:r>
            <a:r>
              <a:rPr sz="1200" spc="-75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200" spc="50" dirty="0">
                <a:solidFill>
                  <a:srgbClr val="181818"/>
                </a:solidFill>
                <a:latin typeface="Trebuchet MS"/>
                <a:cs typeface="Trebuchet MS"/>
              </a:rPr>
              <a:t>biasa</a:t>
            </a:r>
            <a:r>
              <a:rPr sz="1200" spc="-70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200" spc="45" dirty="0">
                <a:solidFill>
                  <a:srgbClr val="181818"/>
                </a:solidFill>
                <a:latin typeface="Trebuchet MS"/>
                <a:cs typeface="Trebuchet MS"/>
              </a:rPr>
              <a:t>malah</a:t>
            </a:r>
            <a:r>
              <a:rPr sz="1200" spc="-70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200" spc="10" dirty="0">
                <a:solidFill>
                  <a:srgbClr val="181818"/>
                </a:solidFill>
                <a:latin typeface="Trebuchet MS"/>
                <a:cs typeface="Trebuchet MS"/>
              </a:rPr>
              <a:t>lebih</a:t>
            </a:r>
            <a:r>
              <a:rPr sz="1200" spc="-70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200" spc="30" dirty="0">
                <a:solidFill>
                  <a:srgbClr val="181818"/>
                </a:solidFill>
                <a:latin typeface="Trebuchet MS"/>
                <a:cs typeface="Trebuchet MS"/>
              </a:rPr>
              <a:t>banyak</a:t>
            </a:r>
            <a:r>
              <a:rPr sz="1200" spc="-65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200" spc="5" dirty="0">
                <a:solidFill>
                  <a:srgbClr val="181818"/>
                </a:solidFill>
                <a:latin typeface="Trebuchet MS"/>
                <a:cs typeface="Trebuchet MS"/>
              </a:rPr>
              <a:t>terbukti</a:t>
            </a:r>
            <a:r>
              <a:rPr sz="1200" spc="-65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200" spc="40" dirty="0">
                <a:solidFill>
                  <a:srgbClr val="181818"/>
                </a:solidFill>
                <a:latin typeface="Trebuchet MS"/>
                <a:cs typeface="Trebuchet MS"/>
              </a:rPr>
              <a:t>sukses.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270248" y="3727703"/>
            <a:ext cx="340360" cy="318770"/>
          </a:xfrm>
          <a:custGeom>
            <a:avLst/>
            <a:gdLst/>
            <a:ahLst/>
            <a:cxnLst/>
            <a:rect l="l" t="t" r="r" b="b"/>
            <a:pathLst>
              <a:path w="340360" h="318770">
                <a:moveTo>
                  <a:pt x="181356" y="217944"/>
                </a:moveTo>
                <a:lnTo>
                  <a:pt x="0" y="217944"/>
                </a:lnTo>
                <a:lnTo>
                  <a:pt x="0" y="227876"/>
                </a:lnTo>
                <a:lnTo>
                  <a:pt x="2336" y="239420"/>
                </a:lnTo>
                <a:lnTo>
                  <a:pt x="8737" y="248843"/>
                </a:lnTo>
                <a:lnTo>
                  <a:pt x="18262" y="255219"/>
                </a:lnTo>
                <a:lnTo>
                  <a:pt x="29972" y="257543"/>
                </a:lnTo>
                <a:lnTo>
                  <a:pt x="181356" y="257543"/>
                </a:lnTo>
                <a:lnTo>
                  <a:pt x="181356" y="217944"/>
                </a:lnTo>
                <a:close/>
              </a:path>
              <a:path w="340360" h="318770">
                <a:moveTo>
                  <a:pt x="195072" y="318516"/>
                </a:moveTo>
                <a:lnTo>
                  <a:pt x="189293" y="312077"/>
                </a:lnTo>
                <a:lnTo>
                  <a:pt x="185039" y="304609"/>
                </a:lnTo>
                <a:lnTo>
                  <a:pt x="182384" y="296392"/>
                </a:lnTo>
                <a:lnTo>
                  <a:pt x="181483" y="287693"/>
                </a:lnTo>
                <a:lnTo>
                  <a:pt x="181483" y="277368"/>
                </a:lnTo>
                <a:lnTo>
                  <a:pt x="110363" y="277368"/>
                </a:lnTo>
                <a:lnTo>
                  <a:pt x="103632" y="297954"/>
                </a:lnTo>
                <a:lnTo>
                  <a:pt x="65405" y="297954"/>
                </a:lnTo>
                <a:lnTo>
                  <a:pt x="60960" y="302564"/>
                </a:lnTo>
                <a:lnTo>
                  <a:pt x="60960" y="313905"/>
                </a:lnTo>
                <a:lnTo>
                  <a:pt x="65405" y="318516"/>
                </a:lnTo>
                <a:lnTo>
                  <a:pt x="195072" y="318516"/>
                </a:lnTo>
                <a:close/>
              </a:path>
              <a:path w="340360" h="318770">
                <a:moveTo>
                  <a:pt x="320014" y="158508"/>
                </a:moveTo>
                <a:lnTo>
                  <a:pt x="201168" y="158508"/>
                </a:lnTo>
                <a:lnTo>
                  <a:pt x="201168" y="257543"/>
                </a:lnTo>
                <a:lnTo>
                  <a:pt x="320014" y="257543"/>
                </a:lnTo>
                <a:lnTo>
                  <a:pt x="320014" y="158508"/>
                </a:lnTo>
                <a:close/>
              </a:path>
              <a:path w="340360" h="318770">
                <a:moveTo>
                  <a:pt x="320040" y="277368"/>
                </a:moveTo>
                <a:lnTo>
                  <a:pt x="201168" y="277368"/>
                </a:lnTo>
                <a:lnTo>
                  <a:pt x="201168" y="287553"/>
                </a:lnTo>
                <a:lnTo>
                  <a:pt x="202717" y="295452"/>
                </a:lnTo>
                <a:lnTo>
                  <a:pt x="206971" y="301904"/>
                </a:lnTo>
                <a:lnTo>
                  <a:pt x="213271" y="306260"/>
                </a:lnTo>
                <a:lnTo>
                  <a:pt x="220980" y="307848"/>
                </a:lnTo>
                <a:lnTo>
                  <a:pt x="300228" y="307848"/>
                </a:lnTo>
                <a:lnTo>
                  <a:pt x="307924" y="306260"/>
                </a:lnTo>
                <a:lnTo>
                  <a:pt x="314223" y="301904"/>
                </a:lnTo>
                <a:lnTo>
                  <a:pt x="318477" y="295452"/>
                </a:lnTo>
                <a:lnTo>
                  <a:pt x="320040" y="287553"/>
                </a:lnTo>
                <a:lnTo>
                  <a:pt x="320040" y="277368"/>
                </a:lnTo>
                <a:close/>
              </a:path>
              <a:path w="340360" h="318770">
                <a:moveTo>
                  <a:pt x="320040" y="129032"/>
                </a:moveTo>
                <a:lnTo>
                  <a:pt x="318477" y="121526"/>
                </a:lnTo>
                <a:lnTo>
                  <a:pt x="314223" y="115379"/>
                </a:lnTo>
                <a:lnTo>
                  <a:pt x="307924" y="111252"/>
                </a:lnTo>
                <a:lnTo>
                  <a:pt x="300228" y="109728"/>
                </a:lnTo>
                <a:lnTo>
                  <a:pt x="220980" y="109728"/>
                </a:lnTo>
                <a:lnTo>
                  <a:pt x="213271" y="111252"/>
                </a:lnTo>
                <a:lnTo>
                  <a:pt x="206971" y="115379"/>
                </a:lnTo>
                <a:lnTo>
                  <a:pt x="202717" y="121526"/>
                </a:lnTo>
                <a:lnTo>
                  <a:pt x="201168" y="129032"/>
                </a:lnTo>
                <a:lnTo>
                  <a:pt x="201168" y="138684"/>
                </a:lnTo>
                <a:lnTo>
                  <a:pt x="320040" y="138684"/>
                </a:lnTo>
                <a:lnTo>
                  <a:pt x="320040" y="129032"/>
                </a:lnTo>
                <a:close/>
              </a:path>
              <a:path w="340360" h="318770">
                <a:moveTo>
                  <a:pt x="339852" y="29718"/>
                </a:moveTo>
                <a:lnTo>
                  <a:pt x="337502" y="18173"/>
                </a:lnTo>
                <a:lnTo>
                  <a:pt x="331114" y="8724"/>
                </a:lnTo>
                <a:lnTo>
                  <a:pt x="321627" y="2349"/>
                </a:lnTo>
                <a:lnTo>
                  <a:pt x="310007" y="0"/>
                </a:lnTo>
                <a:lnTo>
                  <a:pt x="29845" y="0"/>
                </a:lnTo>
                <a:lnTo>
                  <a:pt x="18211" y="2349"/>
                </a:lnTo>
                <a:lnTo>
                  <a:pt x="8724" y="8724"/>
                </a:lnTo>
                <a:lnTo>
                  <a:pt x="2336" y="18173"/>
                </a:lnTo>
                <a:lnTo>
                  <a:pt x="0" y="29718"/>
                </a:lnTo>
                <a:lnTo>
                  <a:pt x="0" y="198120"/>
                </a:lnTo>
                <a:lnTo>
                  <a:pt x="180594" y="198120"/>
                </a:lnTo>
                <a:lnTo>
                  <a:pt x="180594" y="128778"/>
                </a:lnTo>
                <a:lnTo>
                  <a:pt x="183730" y="113372"/>
                </a:lnTo>
                <a:lnTo>
                  <a:pt x="192290" y="100787"/>
                </a:lnTo>
                <a:lnTo>
                  <a:pt x="204965" y="92278"/>
                </a:lnTo>
                <a:lnTo>
                  <a:pt x="220472" y="89154"/>
                </a:lnTo>
                <a:lnTo>
                  <a:pt x="300101" y="89154"/>
                </a:lnTo>
                <a:lnTo>
                  <a:pt x="314858" y="91986"/>
                </a:lnTo>
                <a:lnTo>
                  <a:pt x="327164" y="99733"/>
                </a:lnTo>
                <a:lnTo>
                  <a:pt x="335864" y="111340"/>
                </a:lnTo>
                <a:lnTo>
                  <a:pt x="339852" y="125730"/>
                </a:lnTo>
                <a:lnTo>
                  <a:pt x="339852" y="29718"/>
                </a:lnTo>
                <a:close/>
              </a:path>
            </a:pathLst>
          </a:custGeom>
          <a:solidFill>
            <a:srgbClr val="1818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328160" y="1344167"/>
            <a:ext cx="238125" cy="340360"/>
          </a:xfrm>
          <a:custGeom>
            <a:avLst/>
            <a:gdLst/>
            <a:ahLst/>
            <a:cxnLst/>
            <a:rect l="l" t="t" r="r" b="b"/>
            <a:pathLst>
              <a:path w="238125" h="340360">
                <a:moveTo>
                  <a:pt x="237744" y="280416"/>
                </a:moveTo>
                <a:lnTo>
                  <a:pt x="154178" y="280416"/>
                </a:lnTo>
                <a:lnTo>
                  <a:pt x="154178" y="305943"/>
                </a:lnTo>
                <a:lnTo>
                  <a:pt x="154178" y="316865"/>
                </a:lnTo>
                <a:lnTo>
                  <a:pt x="149733" y="321310"/>
                </a:lnTo>
                <a:lnTo>
                  <a:pt x="88011" y="321310"/>
                </a:lnTo>
                <a:lnTo>
                  <a:pt x="83566" y="316865"/>
                </a:lnTo>
                <a:lnTo>
                  <a:pt x="83566" y="305943"/>
                </a:lnTo>
                <a:lnTo>
                  <a:pt x="88011" y="301498"/>
                </a:lnTo>
                <a:lnTo>
                  <a:pt x="149733" y="301498"/>
                </a:lnTo>
                <a:lnTo>
                  <a:pt x="154178" y="305943"/>
                </a:lnTo>
                <a:lnTo>
                  <a:pt x="154178" y="280416"/>
                </a:lnTo>
                <a:lnTo>
                  <a:pt x="0" y="280416"/>
                </a:lnTo>
                <a:lnTo>
                  <a:pt x="0" y="310134"/>
                </a:lnTo>
                <a:lnTo>
                  <a:pt x="2311" y="321691"/>
                </a:lnTo>
                <a:lnTo>
                  <a:pt x="8661" y="331139"/>
                </a:lnTo>
                <a:lnTo>
                  <a:pt x="18097" y="337515"/>
                </a:lnTo>
                <a:lnTo>
                  <a:pt x="29718" y="339852"/>
                </a:lnTo>
                <a:lnTo>
                  <a:pt x="208026" y="339852"/>
                </a:lnTo>
                <a:lnTo>
                  <a:pt x="219570" y="337515"/>
                </a:lnTo>
                <a:lnTo>
                  <a:pt x="229019" y="331139"/>
                </a:lnTo>
                <a:lnTo>
                  <a:pt x="235394" y="321691"/>
                </a:lnTo>
                <a:lnTo>
                  <a:pt x="235470" y="321310"/>
                </a:lnTo>
                <a:lnTo>
                  <a:pt x="237744" y="310134"/>
                </a:lnTo>
                <a:lnTo>
                  <a:pt x="237744" y="301498"/>
                </a:lnTo>
                <a:lnTo>
                  <a:pt x="237744" y="280416"/>
                </a:lnTo>
                <a:close/>
              </a:path>
              <a:path w="238125" h="340360">
                <a:moveTo>
                  <a:pt x="237744" y="59474"/>
                </a:moveTo>
                <a:lnTo>
                  <a:pt x="0" y="59474"/>
                </a:lnTo>
                <a:lnTo>
                  <a:pt x="0" y="260604"/>
                </a:lnTo>
                <a:lnTo>
                  <a:pt x="237744" y="260604"/>
                </a:lnTo>
                <a:lnTo>
                  <a:pt x="237744" y="59474"/>
                </a:lnTo>
                <a:close/>
              </a:path>
              <a:path w="238125" h="340360">
                <a:moveTo>
                  <a:pt x="237744" y="29718"/>
                </a:moveTo>
                <a:lnTo>
                  <a:pt x="235394" y="18173"/>
                </a:lnTo>
                <a:lnTo>
                  <a:pt x="229019" y="8724"/>
                </a:lnTo>
                <a:lnTo>
                  <a:pt x="219570" y="2349"/>
                </a:lnTo>
                <a:lnTo>
                  <a:pt x="208026" y="0"/>
                </a:lnTo>
                <a:lnTo>
                  <a:pt x="29718" y="0"/>
                </a:lnTo>
                <a:lnTo>
                  <a:pt x="18097" y="2349"/>
                </a:lnTo>
                <a:lnTo>
                  <a:pt x="8661" y="8724"/>
                </a:lnTo>
                <a:lnTo>
                  <a:pt x="2311" y="18173"/>
                </a:lnTo>
                <a:lnTo>
                  <a:pt x="0" y="29718"/>
                </a:lnTo>
                <a:lnTo>
                  <a:pt x="0" y="39624"/>
                </a:lnTo>
                <a:lnTo>
                  <a:pt x="237744" y="39624"/>
                </a:lnTo>
                <a:lnTo>
                  <a:pt x="237744" y="29718"/>
                </a:lnTo>
                <a:close/>
              </a:path>
            </a:pathLst>
          </a:custGeom>
          <a:solidFill>
            <a:srgbClr val="1818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265676" y="2575559"/>
            <a:ext cx="350520" cy="350520"/>
          </a:xfrm>
          <a:custGeom>
            <a:avLst/>
            <a:gdLst/>
            <a:ahLst/>
            <a:cxnLst/>
            <a:rect l="l" t="t" r="r" b="b"/>
            <a:pathLst>
              <a:path w="350520" h="350519">
                <a:moveTo>
                  <a:pt x="112776" y="225806"/>
                </a:moveTo>
                <a:lnTo>
                  <a:pt x="109550" y="210578"/>
                </a:lnTo>
                <a:lnTo>
                  <a:pt x="100812" y="197866"/>
                </a:lnTo>
                <a:lnTo>
                  <a:pt x="87960" y="189166"/>
                </a:lnTo>
                <a:lnTo>
                  <a:pt x="72390" y="185928"/>
                </a:lnTo>
                <a:lnTo>
                  <a:pt x="56807" y="189166"/>
                </a:lnTo>
                <a:lnTo>
                  <a:pt x="43954" y="197878"/>
                </a:lnTo>
                <a:lnTo>
                  <a:pt x="35217" y="210578"/>
                </a:lnTo>
                <a:lnTo>
                  <a:pt x="32004" y="225806"/>
                </a:lnTo>
                <a:lnTo>
                  <a:pt x="35217" y="241630"/>
                </a:lnTo>
                <a:lnTo>
                  <a:pt x="43954" y="254635"/>
                </a:lnTo>
                <a:lnTo>
                  <a:pt x="56807" y="263461"/>
                </a:lnTo>
                <a:lnTo>
                  <a:pt x="72390" y="266700"/>
                </a:lnTo>
                <a:lnTo>
                  <a:pt x="87960" y="263461"/>
                </a:lnTo>
                <a:lnTo>
                  <a:pt x="100812" y="254635"/>
                </a:lnTo>
                <a:lnTo>
                  <a:pt x="109550" y="241630"/>
                </a:lnTo>
                <a:lnTo>
                  <a:pt x="112776" y="225806"/>
                </a:lnTo>
                <a:close/>
              </a:path>
              <a:path w="350520" h="350519">
                <a:moveTo>
                  <a:pt x="144780" y="318643"/>
                </a:moveTo>
                <a:lnTo>
                  <a:pt x="143052" y="303415"/>
                </a:lnTo>
                <a:lnTo>
                  <a:pt x="138087" y="289102"/>
                </a:lnTo>
                <a:lnTo>
                  <a:pt x="130149" y="276199"/>
                </a:lnTo>
                <a:lnTo>
                  <a:pt x="119507" y="265176"/>
                </a:lnTo>
                <a:lnTo>
                  <a:pt x="110109" y="274802"/>
                </a:lnTo>
                <a:lnTo>
                  <a:pt x="98882" y="282219"/>
                </a:lnTo>
                <a:lnTo>
                  <a:pt x="86055" y="286994"/>
                </a:lnTo>
                <a:lnTo>
                  <a:pt x="71882" y="288671"/>
                </a:lnTo>
                <a:lnTo>
                  <a:pt x="58127" y="286994"/>
                </a:lnTo>
                <a:lnTo>
                  <a:pt x="45250" y="282219"/>
                </a:lnTo>
                <a:lnTo>
                  <a:pt x="33782" y="274802"/>
                </a:lnTo>
                <a:lnTo>
                  <a:pt x="24257" y="265176"/>
                </a:lnTo>
                <a:lnTo>
                  <a:pt x="14566" y="276072"/>
                </a:lnTo>
                <a:lnTo>
                  <a:pt x="6883" y="288772"/>
                </a:lnTo>
                <a:lnTo>
                  <a:pt x="1816" y="303047"/>
                </a:lnTo>
                <a:lnTo>
                  <a:pt x="0" y="318643"/>
                </a:lnTo>
                <a:lnTo>
                  <a:pt x="0" y="345821"/>
                </a:lnTo>
                <a:lnTo>
                  <a:pt x="4699" y="350520"/>
                </a:lnTo>
                <a:lnTo>
                  <a:pt x="140081" y="350520"/>
                </a:lnTo>
                <a:lnTo>
                  <a:pt x="144780" y="345821"/>
                </a:lnTo>
                <a:lnTo>
                  <a:pt x="144780" y="318643"/>
                </a:lnTo>
                <a:close/>
              </a:path>
              <a:path w="350520" h="350519">
                <a:moveTo>
                  <a:pt x="216408" y="39878"/>
                </a:moveTo>
                <a:lnTo>
                  <a:pt x="213118" y="24282"/>
                </a:lnTo>
                <a:lnTo>
                  <a:pt x="204165" y="11607"/>
                </a:lnTo>
                <a:lnTo>
                  <a:pt x="190842" y="3111"/>
                </a:lnTo>
                <a:lnTo>
                  <a:pt x="174498" y="0"/>
                </a:lnTo>
                <a:lnTo>
                  <a:pt x="158140" y="3111"/>
                </a:lnTo>
                <a:lnTo>
                  <a:pt x="144818" y="11607"/>
                </a:lnTo>
                <a:lnTo>
                  <a:pt x="135864" y="24282"/>
                </a:lnTo>
                <a:lnTo>
                  <a:pt x="132588" y="39878"/>
                </a:lnTo>
                <a:lnTo>
                  <a:pt x="135864" y="56083"/>
                </a:lnTo>
                <a:lnTo>
                  <a:pt x="144818" y="69049"/>
                </a:lnTo>
                <a:lnTo>
                  <a:pt x="158140" y="77660"/>
                </a:lnTo>
                <a:lnTo>
                  <a:pt x="174498" y="80772"/>
                </a:lnTo>
                <a:lnTo>
                  <a:pt x="190842" y="77660"/>
                </a:lnTo>
                <a:lnTo>
                  <a:pt x="204165" y="69049"/>
                </a:lnTo>
                <a:lnTo>
                  <a:pt x="213118" y="56083"/>
                </a:lnTo>
                <a:lnTo>
                  <a:pt x="216408" y="39878"/>
                </a:lnTo>
                <a:close/>
              </a:path>
              <a:path w="350520" h="350519">
                <a:moveTo>
                  <a:pt x="220980" y="248158"/>
                </a:moveTo>
                <a:lnTo>
                  <a:pt x="185547" y="211963"/>
                </a:lnTo>
                <a:lnTo>
                  <a:pt x="185547" y="185928"/>
                </a:lnTo>
                <a:lnTo>
                  <a:pt x="164973" y="185928"/>
                </a:lnTo>
                <a:lnTo>
                  <a:pt x="164973" y="211963"/>
                </a:lnTo>
                <a:lnTo>
                  <a:pt x="129540" y="247269"/>
                </a:lnTo>
                <a:lnTo>
                  <a:pt x="136144" y="251841"/>
                </a:lnTo>
                <a:lnTo>
                  <a:pt x="137922" y="253746"/>
                </a:lnTo>
                <a:lnTo>
                  <a:pt x="143510" y="262128"/>
                </a:lnTo>
                <a:lnTo>
                  <a:pt x="175260" y="232410"/>
                </a:lnTo>
                <a:lnTo>
                  <a:pt x="207010" y="262128"/>
                </a:lnTo>
                <a:lnTo>
                  <a:pt x="211582" y="256540"/>
                </a:lnTo>
                <a:lnTo>
                  <a:pt x="216281" y="251841"/>
                </a:lnTo>
                <a:lnTo>
                  <a:pt x="220980" y="248158"/>
                </a:lnTo>
                <a:close/>
              </a:path>
              <a:path w="350520" h="350519">
                <a:moveTo>
                  <a:pt x="248412" y="132080"/>
                </a:moveTo>
                <a:lnTo>
                  <a:pt x="246710" y="117081"/>
                </a:lnTo>
                <a:lnTo>
                  <a:pt x="241795" y="102908"/>
                </a:lnTo>
                <a:lnTo>
                  <a:pt x="233934" y="90119"/>
                </a:lnTo>
                <a:lnTo>
                  <a:pt x="223393" y="79248"/>
                </a:lnTo>
                <a:lnTo>
                  <a:pt x="213880" y="88773"/>
                </a:lnTo>
                <a:lnTo>
                  <a:pt x="202463" y="96113"/>
                </a:lnTo>
                <a:lnTo>
                  <a:pt x="189674" y="100825"/>
                </a:lnTo>
                <a:lnTo>
                  <a:pt x="176022" y="102489"/>
                </a:lnTo>
                <a:lnTo>
                  <a:pt x="162242" y="100825"/>
                </a:lnTo>
                <a:lnTo>
                  <a:pt x="149237" y="96113"/>
                </a:lnTo>
                <a:lnTo>
                  <a:pt x="137782" y="88773"/>
                </a:lnTo>
                <a:lnTo>
                  <a:pt x="128651" y="79248"/>
                </a:lnTo>
                <a:lnTo>
                  <a:pt x="118465" y="90119"/>
                </a:lnTo>
                <a:lnTo>
                  <a:pt x="110566" y="102908"/>
                </a:lnTo>
                <a:lnTo>
                  <a:pt x="105448" y="117081"/>
                </a:lnTo>
                <a:lnTo>
                  <a:pt x="103632" y="132080"/>
                </a:lnTo>
                <a:lnTo>
                  <a:pt x="103632" y="159893"/>
                </a:lnTo>
                <a:lnTo>
                  <a:pt x="108331" y="164592"/>
                </a:lnTo>
                <a:lnTo>
                  <a:pt x="243713" y="164592"/>
                </a:lnTo>
                <a:lnTo>
                  <a:pt x="248412" y="159893"/>
                </a:lnTo>
                <a:lnTo>
                  <a:pt x="248412" y="132080"/>
                </a:lnTo>
                <a:close/>
              </a:path>
              <a:path w="350520" h="350519">
                <a:moveTo>
                  <a:pt x="318516" y="227584"/>
                </a:moveTo>
                <a:lnTo>
                  <a:pt x="315264" y="211493"/>
                </a:lnTo>
                <a:lnTo>
                  <a:pt x="306463" y="198234"/>
                </a:lnTo>
                <a:lnTo>
                  <a:pt x="293484" y="189242"/>
                </a:lnTo>
                <a:lnTo>
                  <a:pt x="277749" y="185928"/>
                </a:lnTo>
                <a:lnTo>
                  <a:pt x="262432" y="189242"/>
                </a:lnTo>
                <a:lnTo>
                  <a:pt x="249694" y="198234"/>
                </a:lnTo>
                <a:lnTo>
                  <a:pt x="240969" y="211493"/>
                </a:lnTo>
                <a:lnTo>
                  <a:pt x="237744" y="227584"/>
                </a:lnTo>
                <a:lnTo>
                  <a:pt x="240969" y="243103"/>
                </a:lnTo>
                <a:lnTo>
                  <a:pt x="249694" y="256057"/>
                </a:lnTo>
                <a:lnTo>
                  <a:pt x="262432" y="264934"/>
                </a:lnTo>
                <a:lnTo>
                  <a:pt x="277749" y="268224"/>
                </a:lnTo>
                <a:lnTo>
                  <a:pt x="293484" y="264934"/>
                </a:lnTo>
                <a:lnTo>
                  <a:pt x="306463" y="256057"/>
                </a:lnTo>
                <a:lnTo>
                  <a:pt x="315264" y="243103"/>
                </a:lnTo>
                <a:lnTo>
                  <a:pt x="318516" y="227584"/>
                </a:lnTo>
                <a:close/>
              </a:path>
              <a:path w="350520" h="350519">
                <a:moveTo>
                  <a:pt x="350520" y="318643"/>
                </a:moveTo>
                <a:lnTo>
                  <a:pt x="348792" y="303415"/>
                </a:lnTo>
                <a:lnTo>
                  <a:pt x="343827" y="289102"/>
                </a:lnTo>
                <a:lnTo>
                  <a:pt x="335889" y="276199"/>
                </a:lnTo>
                <a:lnTo>
                  <a:pt x="325247" y="265176"/>
                </a:lnTo>
                <a:lnTo>
                  <a:pt x="315849" y="274802"/>
                </a:lnTo>
                <a:lnTo>
                  <a:pt x="304622" y="282219"/>
                </a:lnTo>
                <a:lnTo>
                  <a:pt x="291795" y="286994"/>
                </a:lnTo>
                <a:lnTo>
                  <a:pt x="277622" y="288671"/>
                </a:lnTo>
                <a:lnTo>
                  <a:pt x="263893" y="286994"/>
                </a:lnTo>
                <a:lnTo>
                  <a:pt x="251040" y="282219"/>
                </a:lnTo>
                <a:lnTo>
                  <a:pt x="239572" y="274802"/>
                </a:lnTo>
                <a:lnTo>
                  <a:pt x="229997" y="265176"/>
                </a:lnTo>
                <a:lnTo>
                  <a:pt x="219925" y="276199"/>
                </a:lnTo>
                <a:lnTo>
                  <a:pt x="212293" y="289102"/>
                </a:lnTo>
                <a:lnTo>
                  <a:pt x="207429" y="303415"/>
                </a:lnTo>
                <a:lnTo>
                  <a:pt x="205740" y="318643"/>
                </a:lnTo>
                <a:lnTo>
                  <a:pt x="205740" y="345821"/>
                </a:lnTo>
                <a:lnTo>
                  <a:pt x="210439" y="350520"/>
                </a:lnTo>
                <a:lnTo>
                  <a:pt x="345821" y="350520"/>
                </a:lnTo>
                <a:lnTo>
                  <a:pt x="350520" y="345821"/>
                </a:lnTo>
                <a:lnTo>
                  <a:pt x="350520" y="318643"/>
                </a:lnTo>
                <a:close/>
              </a:path>
            </a:pathLst>
          </a:custGeom>
          <a:solidFill>
            <a:srgbClr val="1818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15518" y="1056894"/>
            <a:ext cx="7720330" cy="0"/>
          </a:xfrm>
          <a:custGeom>
            <a:avLst/>
            <a:gdLst/>
            <a:ahLst/>
            <a:cxnLst/>
            <a:rect l="l" t="t" r="r" b="b"/>
            <a:pathLst>
              <a:path w="7720330">
                <a:moveTo>
                  <a:pt x="0" y="0"/>
                </a:moveTo>
                <a:lnTo>
                  <a:pt x="7720203" y="0"/>
                </a:lnTo>
              </a:path>
            </a:pathLst>
          </a:custGeom>
          <a:ln w="19050">
            <a:solidFill>
              <a:srgbClr val="1818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714755" y="1143380"/>
            <a:ext cx="7715250" cy="3773170"/>
            <a:chOff x="714755" y="1143380"/>
            <a:chExt cx="7715250" cy="3773170"/>
          </a:xfrm>
        </p:grpSpPr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4755" y="1639823"/>
              <a:ext cx="2433828" cy="327660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2853293" y="1344167"/>
              <a:ext cx="580390" cy="579120"/>
            </a:xfrm>
            <a:custGeom>
              <a:avLst/>
              <a:gdLst/>
              <a:ahLst/>
              <a:cxnLst/>
              <a:rect l="l" t="t" r="r" b="b"/>
              <a:pathLst>
                <a:path w="580389" h="579119">
                  <a:moveTo>
                    <a:pt x="128139" y="430530"/>
                  </a:moveTo>
                  <a:lnTo>
                    <a:pt x="112791" y="430530"/>
                  </a:lnTo>
                  <a:lnTo>
                    <a:pt x="121961" y="441960"/>
                  </a:lnTo>
                  <a:lnTo>
                    <a:pt x="131762" y="452120"/>
                  </a:lnTo>
                  <a:lnTo>
                    <a:pt x="142206" y="461010"/>
                  </a:lnTo>
                  <a:lnTo>
                    <a:pt x="153304" y="469900"/>
                  </a:lnTo>
                  <a:lnTo>
                    <a:pt x="133746" y="519430"/>
                  </a:lnTo>
                  <a:lnTo>
                    <a:pt x="211216" y="577850"/>
                  </a:lnTo>
                  <a:lnTo>
                    <a:pt x="214264" y="579120"/>
                  </a:lnTo>
                  <a:lnTo>
                    <a:pt x="228046" y="579120"/>
                  </a:lnTo>
                  <a:lnTo>
                    <a:pt x="234950" y="575310"/>
                  </a:lnTo>
                  <a:lnTo>
                    <a:pt x="240686" y="570230"/>
                  </a:lnTo>
                  <a:lnTo>
                    <a:pt x="242310" y="567690"/>
                  </a:lnTo>
                  <a:lnTo>
                    <a:pt x="217312" y="567690"/>
                  </a:lnTo>
                  <a:lnTo>
                    <a:pt x="215534" y="566420"/>
                  </a:lnTo>
                  <a:lnTo>
                    <a:pt x="152034" y="541020"/>
                  </a:lnTo>
                  <a:lnTo>
                    <a:pt x="145049" y="538480"/>
                  </a:lnTo>
                  <a:lnTo>
                    <a:pt x="141493" y="530860"/>
                  </a:lnTo>
                  <a:lnTo>
                    <a:pt x="144160" y="523240"/>
                  </a:lnTo>
                  <a:lnTo>
                    <a:pt x="167147" y="466090"/>
                  </a:lnTo>
                  <a:lnTo>
                    <a:pt x="163718" y="463550"/>
                  </a:lnTo>
                  <a:lnTo>
                    <a:pt x="151382" y="453390"/>
                  </a:lnTo>
                  <a:lnTo>
                    <a:pt x="139890" y="443230"/>
                  </a:lnTo>
                  <a:lnTo>
                    <a:pt x="129232" y="431800"/>
                  </a:lnTo>
                  <a:lnTo>
                    <a:pt x="128139" y="430530"/>
                  </a:lnTo>
                  <a:close/>
                </a:path>
                <a:path w="580389" h="579119">
                  <a:moveTo>
                    <a:pt x="333763" y="514350"/>
                  </a:moveTo>
                  <a:lnTo>
                    <a:pt x="320817" y="514350"/>
                  </a:lnTo>
                  <a:lnTo>
                    <a:pt x="341772" y="562610"/>
                  </a:lnTo>
                  <a:lnTo>
                    <a:pt x="345914" y="568960"/>
                  </a:lnTo>
                  <a:lnTo>
                    <a:pt x="351567" y="574040"/>
                  </a:lnTo>
                  <a:lnTo>
                    <a:pt x="358292" y="576580"/>
                  </a:lnTo>
                  <a:lnTo>
                    <a:pt x="365648" y="577850"/>
                  </a:lnTo>
                  <a:lnTo>
                    <a:pt x="372125" y="577850"/>
                  </a:lnTo>
                  <a:lnTo>
                    <a:pt x="375300" y="576580"/>
                  </a:lnTo>
                  <a:lnTo>
                    <a:pt x="399152" y="566420"/>
                  </a:lnTo>
                  <a:lnTo>
                    <a:pt x="359552" y="566420"/>
                  </a:lnTo>
                  <a:lnTo>
                    <a:pt x="354472" y="563880"/>
                  </a:lnTo>
                  <a:lnTo>
                    <a:pt x="352186" y="557530"/>
                  </a:lnTo>
                  <a:lnTo>
                    <a:pt x="333763" y="514350"/>
                  </a:lnTo>
                  <a:close/>
                </a:path>
                <a:path w="580389" h="579119">
                  <a:moveTo>
                    <a:pt x="256936" y="501650"/>
                  </a:moveTo>
                  <a:lnTo>
                    <a:pt x="233822" y="558800"/>
                  </a:lnTo>
                  <a:lnTo>
                    <a:pt x="231536" y="565150"/>
                  </a:lnTo>
                  <a:lnTo>
                    <a:pt x="226456" y="567690"/>
                  </a:lnTo>
                  <a:lnTo>
                    <a:pt x="242310" y="567690"/>
                  </a:lnTo>
                  <a:lnTo>
                    <a:pt x="244744" y="563880"/>
                  </a:lnTo>
                  <a:lnTo>
                    <a:pt x="264302" y="514350"/>
                  </a:lnTo>
                  <a:lnTo>
                    <a:pt x="333763" y="514350"/>
                  </a:lnTo>
                  <a:lnTo>
                    <a:pt x="329428" y="504190"/>
                  </a:lnTo>
                  <a:lnTo>
                    <a:pt x="275796" y="504190"/>
                  </a:lnTo>
                  <a:lnTo>
                    <a:pt x="268513" y="502920"/>
                  </a:lnTo>
                  <a:lnTo>
                    <a:pt x="261254" y="502920"/>
                  </a:lnTo>
                  <a:lnTo>
                    <a:pt x="256936" y="501650"/>
                  </a:lnTo>
                  <a:close/>
                </a:path>
                <a:path w="580389" h="579119">
                  <a:moveTo>
                    <a:pt x="466232" y="412750"/>
                  </a:moveTo>
                  <a:lnTo>
                    <a:pt x="432186" y="450850"/>
                  </a:lnTo>
                  <a:lnTo>
                    <a:pt x="416575" y="463550"/>
                  </a:lnTo>
                  <a:lnTo>
                    <a:pt x="440959" y="520700"/>
                  </a:lnTo>
                  <a:lnTo>
                    <a:pt x="443626" y="527050"/>
                  </a:lnTo>
                  <a:lnTo>
                    <a:pt x="440578" y="535940"/>
                  </a:lnTo>
                  <a:lnTo>
                    <a:pt x="433593" y="538480"/>
                  </a:lnTo>
                  <a:lnTo>
                    <a:pt x="370474" y="565150"/>
                  </a:lnTo>
                  <a:lnTo>
                    <a:pt x="368696" y="566420"/>
                  </a:lnTo>
                  <a:lnTo>
                    <a:pt x="399152" y="566420"/>
                  </a:lnTo>
                  <a:lnTo>
                    <a:pt x="437911" y="549910"/>
                  </a:lnTo>
                  <a:lnTo>
                    <a:pt x="446285" y="543560"/>
                  </a:lnTo>
                  <a:lnTo>
                    <a:pt x="451564" y="535940"/>
                  </a:lnTo>
                  <a:lnTo>
                    <a:pt x="453413" y="525780"/>
                  </a:lnTo>
                  <a:lnTo>
                    <a:pt x="451500" y="515620"/>
                  </a:lnTo>
                  <a:lnTo>
                    <a:pt x="430545" y="467360"/>
                  </a:lnTo>
                  <a:lnTo>
                    <a:pt x="441362" y="458470"/>
                  </a:lnTo>
                  <a:lnTo>
                    <a:pt x="451643" y="448310"/>
                  </a:lnTo>
                  <a:lnTo>
                    <a:pt x="461281" y="438150"/>
                  </a:lnTo>
                  <a:lnTo>
                    <a:pt x="470169" y="426720"/>
                  </a:lnTo>
                  <a:lnTo>
                    <a:pt x="501390" y="426720"/>
                  </a:lnTo>
                  <a:lnTo>
                    <a:pt x="466232" y="412750"/>
                  </a:lnTo>
                  <a:close/>
                </a:path>
                <a:path w="580389" h="579119">
                  <a:moveTo>
                    <a:pt x="313461" y="514350"/>
                  </a:moveTo>
                  <a:lnTo>
                    <a:pt x="264302" y="514350"/>
                  </a:lnTo>
                  <a:lnTo>
                    <a:pt x="270992" y="515620"/>
                  </a:lnTo>
                  <a:lnTo>
                    <a:pt x="306070" y="515620"/>
                  </a:lnTo>
                  <a:lnTo>
                    <a:pt x="313461" y="514350"/>
                  </a:lnTo>
                  <a:close/>
                </a:path>
                <a:path w="580389" h="579119">
                  <a:moveTo>
                    <a:pt x="327802" y="500380"/>
                  </a:moveTo>
                  <a:lnTo>
                    <a:pt x="323484" y="501650"/>
                  </a:lnTo>
                  <a:lnTo>
                    <a:pt x="306959" y="504190"/>
                  </a:lnTo>
                  <a:lnTo>
                    <a:pt x="329428" y="504190"/>
                  </a:lnTo>
                  <a:lnTo>
                    <a:pt x="327802" y="500380"/>
                  </a:lnTo>
                  <a:close/>
                </a:path>
                <a:path w="580389" h="579119">
                  <a:moveTo>
                    <a:pt x="57800" y="132080"/>
                  </a:moveTo>
                  <a:lnTo>
                    <a:pt x="43878" y="132080"/>
                  </a:lnTo>
                  <a:lnTo>
                    <a:pt x="37068" y="135890"/>
                  </a:lnTo>
                  <a:lnTo>
                    <a:pt x="31448" y="140970"/>
                  </a:lnTo>
                  <a:lnTo>
                    <a:pt x="27447" y="147320"/>
                  </a:lnTo>
                  <a:lnTo>
                    <a:pt x="1793" y="210820"/>
                  </a:lnTo>
                  <a:lnTo>
                    <a:pt x="0" y="220980"/>
                  </a:lnTo>
                  <a:lnTo>
                    <a:pt x="2111" y="231140"/>
                  </a:lnTo>
                  <a:lnTo>
                    <a:pt x="7651" y="238760"/>
                  </a:lnTo>
                  <a:lnTo>
                    <a:pt x="16144" y="243840"/>
                  </a:lnTo>
                  <a:lnTo>
                    <a:pt x="65420" y="264160"/>
                  </a:lnTo>
                  <a:lnTo>
                    <a:pt x="64140" y="278130"/>
                  </a:lnTo>
                  <a:lnTo>
                    <a:pt x="63753" y="292100"/>
                  </a:lnTo>
                  <a:lnTo>
                    <a:pt x="64295" y="306070"/>
                  </a:lnTo>
                  <a:lnTo>
                    <a:pt x="65801" y="320040"/>
                  </a:lnTo>
                  <a:lnTo>
                    <a:pt x="17033" y="341630"/>
                  </a:lnTo>
                  <a:lnTo>
                    <a:pt x="8893" y="346710"/>
                  </a:lnTo>
                  <a:lnTo>
                    <a:pt x="3635" y="355600"/>
                  </a:lnTo>
                  <a:lnTo>
                    <a:pt x="1710" y="364490"/>
                  </a:lnTo>
                  <a:lnTo>
                    <a:pt x="3571" y="374650"/>
                  </a:lnTo>
                  <a:lnTo>
                    <a:pt x="30495" y="438150"/>
                  </a:lnTo>
                  <a:lnTo>
                    <a:pt x="53990" y="453390"/>
                  </a:lnTo>
                  <a:lnTo>
                    <a:pt x="57292" y="453390"/>
                  </a:lnTo>
                  <a:lnTo>
                    <a:pt x="60721" y="452120"/>
                  </a:lnTo>
                  <a:lnTo>
                    <a:pt x="85225" y="441960"/>
                  </a:lnTo>
                  <a:lnTo>
                    <a:pt x="48529" y="441960"/>
                  </a:lnTo>
                  <a:lnTo>
                    <a:pt x="43322" y="438150"/>
                  </a:lnTo>
                  <a:lnTo>
                    <a:pt x="41036" y="433070"/>
                  </a:lnTo>
                  <a:lnTo>
                    <a:pt x="14366" y="370840"/>
                  </a:lnTo>
                  <a:lnTo>
                    <a:pt x="11445" y="363220"/>
                  </a:lnTo>
                  <a:lnTo>
                    <a:pt x="14366" y="354330"/>
                  </a:lnTo>
                  <a:lnTo>
                    <a:pt x="21859" y="351790"/>
                  </a:lnTo>
                  <a:lnTo>
                    <a:pt x="78882" y="327660"/>
                  </a:lnTo>
                  <a:lnTo>
                    <a:pt x="77993" y="322580"/>
                  </a:lnTo>
                  <a:lnTo>
                    <a:pt x="76219" y="307340"/>
                  </a:lnTo>
                  <a:lnTo>
                    <a:pt x="75517" y="292100"/>
                  </a:lnTo>
                  <a:lnTo>
                    <a:pt x="75957" y="276860"/>
                  </a:lnTo>
                  <a:lnTo>
                    <a:pt x="77612" y="261620"/>
                  </a:lnTo>
                  <a:lnTo>
                    <a:pt x="77993" y="256540"/>
                  </a:lnTo>
                  <a:lnTo>
                    <a:pt x="20589" y="233680"/>
                  </a:lnTo>
                  <a:lnTo>
                    <a:pt x="13604" y="229870"/>
                  </a:lnTo>
                  <a:lnTo>
                    <a:pt x="10048" y="222250"/>
                  </a:lnTo>
                  <a:lnTo>
                    <a:pt x="12715" y="215900"/>
                  </a:lnTo>
                  <a:lnTo>
                    <a:pt x="38369" y="152400"/>
                  </a:lnTo>
                  <a:lnTo>
                    <a:pt x="40655" y="146050"/>
                  </a:lnTo>
                  <a:lnTo>
                    <a:pt x="45735" y="143510"/>
                  </a:lnTo>
                  <a:lnTo>
                    <a:pt x="87018" y="143510"/>
                  </a:lnTo>
                  <a:lnTo>
                    <a:pt x="57800" y="132080"/>
                  </a:lnTo>
                  <a:close/>
                </a:path>
                <a:path w="580389" h="579119">
                  <a:moveTo>
                    <a:pt x="290845" y="128270"/>
                  </a:moveTo>
                  <a:lnTo>
                    <a:pt x="274980" y="128270"/>
                  </a:lnTo>
                  <a:lnTo>
                    <a:pt x="258889" y="130810"/>
                  </a:lnTo>
                  <a:lnTo>
                    <a:pt x="185687" y="166370"/>
                  </a:lnTo>
                  <a:lnTo>
                    <a:pt x="154622" y="201930"/>
                  </a:lnTo>
                  <a:lnTo>
                    <a:pt x="134963" y="243840"/>
                  </a:lnTo>
                  <a:lnTo>
                    <a:pt x="128412" y="292100"/>
                  </a:lnTo>
                  <a:lnTo>
                    <a:pt x="135909" y="339090"/>
                  </a:lnTo>
                  <a:lnTo>
                    <a:pt x="156479" y="381000"/>
                  </a:lnTo>
                  <a:lnTo>
                    <a:pt x="188384" y="415290"/>
                  </a:lnTo>
                  <a:lnTo>
                    <a:pt x="229885" y="439420"/>
                  </a:lnTo>
                  <a:lnTo>
                    <a:pt x="274873" y="450850"/>
                  </a:lnTo>
                  <a:lnTo>
                    <a:pt x="289956" y="452120"/>
                  </a:lnTo>
                  <a:lnTo>
                    <a:pt x="336932" y="444500"/>
                  </a:lnTo>
                  <a:lnTo>
                    <a:pt x="347608" y="439420"/>
                  </a:lnTo>
                  <a:lnTo>
                    <a:pt x="290972" y="439420"/>
                  </a:lnTo>
                  <a:lnTo>
                    <a:pt x="247159" y="433070"/>
                  </a:lnTo>
                  <a:lnTo>
                    <a:pt x="207930" y="415290"/>
                  </a:lnTo>
                  <a:lnTo>
                    <a:pt x="175583" y="386080"/>
                  </a:lnTo>
                  <a:lnTo>
                    <a:pt x="152415" y="349250"/>
                  </a:lnTo>
                  <a:lnTo>
                    <a:pt x="140672" y="304800"/>
                  </a:lnTo>
                  <a:lnTo>
                    <a:pt x="142426" y="261620"/>
                  </a:lnTo>
                  <a:lnTo>
                    <a:pt x="155844" y="223520"/>
                  </a:lnTo>
                  <a:lnTo>
                    <a:pt x="179091" y="189230"/>
                  </a:lnTo>
                  <a:lnTo>
                    <a:pt x="210330" y="162560"/>
                  </a:lnTo>
                  <a:lnTo>
                    <a:pt x="247728" y="146050"/>
                  </a:lnTo>
                  <a:lnTo>
                    <a:pt x="289448" y="139700"/>
                  </a:lnTo>
                  <a:lnTo>
                    <a:pt x="346701" y="139700"/>
                  </a:lnTo>
                  <a:lnTo>
                    <a:pt x="335274" y="134620"/>
                  </a:lnTo>
                  <a:lnTo>
                    <a:pt x="290845" y="128270"/>
                  </a:lnTo>
                  <a:close/>
                </a:path>
                <a:path w="580389" h="579119">
                  <a:moveTo>
                    <a:pt x="501390" y="426720"/>
                  </a:moveTo>
                  <a:lnTo>
                    <a:pt x="470169" y="426720"/>
                  </a:lnTo>
                  <a:lnTo>
                    <a:pt x="521985" y="448310"/>
                  </a:lnTo>
                  <a:lnTo>
                    <a:pt x="528335" y="448310"/>
                  </a:lnTo>
                  <a:lnTo>
                    <a:pt x="535874" y="447040"/>
                  </a:lnTo>
                  <a:lnTo>
                    <a:pt x="542734" y="444500"/>
                  </a:lnTo>
                  <a:lnTo>
                    <a:pt x="548427" y="439420"/>
                  </a:lnTo>
                  <a:lnTo>
                    <a:pt x="549773" y="436880"/>
                  </a:lnTo>
                  <a:lnTo>
                    <a:pt x="525414" y="436880"/>
                  </a:lnTo>
                  <a:lnTo>
                    <a:pt x="523763" y="435610"/>
                  </a:lnTo>
                  <a:lnTo>
                    <a:pt x="501390" y="426720"/>
                  </a:lnTo>
                  <a:close/>
                </a:path>
                <a:path w="580389" h="579119">
                  <a:moveTo>
                    <a:pt x="116728" y="416560"/>
                  </a:moveTo>
                  <a:lnTo>
                    <a:pt x="59324" y="440690"/>
                  </a:lnTo>
                  <a:lnTo>
                    <a:pt x="57546" y="441960"/>
                  </a:lnTo>
                  <a:lnTo>
                    <a:pt x="85225" y="441960"/>
                  </a:lnTo>
                  <a:lnTo>
                    <a:pt x="112791" y="430530"/>
                  </a:lnTo>
                  <a:lnTo>
                    <a:pt x="128139" y="430530"/>
                  </a:lnTo>
                  <a:lnTo>
                    <a:pt x="119395" y="420370"/>
                  </a:lnTo>
                  <a:lnTo>
                    <a:pt x="116728" y="416560"/>
                  </a:lnTo>
                  <a:close/>
                </a:path>
                <a:path w="580389" h="579119">
                  <a:moveTo>
                    <a:pt x="346701" y="139700"/>
                  </a:moveTo>
                  <a:lnTo>
                    <a:pt x="289448" y="139700"/>
                  </a:lnTo>
                  <a:lnTo>
                    <a:pt x="317531" y="142240"/>
                  </a:lnTo>
                  <a:lnTo>
                    <a:pt x="331793" y="146050"/>
                  </a:lnTo>
                  <a:lnTo>
                    <a:pt x="387346" y="175260"/>
                  </a:lnTo>
                  <a:lnTo>
                    <a:pt x="417696" y="210820"/>
                  </a:lnTo>
                  <a:lnTo>
                    <a:pt x="435775" y="252730"/>
                  </a:lnTo>
                  <a:lnTo>
                    <a:pt x="440217" y="298450"/>
                  </a:lnTo>
                  <a:lnTo>
                    <a:pt x="429656" y="345440"/>
                  </a:lnTo>
                  <a:lnTo>
                    <a:pt x="407148" y="383540"/>
                  </a:lnTo>
                  <a:lnTo>
                    <a:pt x="375126" y="414020"/>
                  </a:lnTo>
                  <a:lnTo>
                    <a:pt x="335984" y="433070"/>
                  </a:lnTo>
                  <a:lnTo>
                    <a:pt x="292115" y="439420"/>
                  </a:lnTo>
                  <a:lnTo>
                    <a:pt x="347608" y="439420"/>
                  </a:lnTo>
                  <a:lnTo>
                    <a:pt x="379634" y="424180"/>
                  </a:lnTo>
                  <a:lnTo>
                    <a:pt x="415026" y="392430"/>
                  </a:lnTo>
                  <a:lnTo>
                    <a:pt x="440070" y="350520"/>
                  </a:lnTo>
                  <a:lnTo>
                    <a:pt x="451672" y="302260"/>
                  </a:lnTo>
                  <a:lnTo>
                    <a:pt x="449031" y="256540"/>
                  </a:lnTo>
                  <a:lnTo>
                    <a:pt x="434109" y="215900"/>
                  </a:lnTo>
                  <a:lnTo>
                    <a:pt x="408868" y="180340"/>
                  </a:lnTo>
                  <a:lnTo>
                    <a:pt x="375269" y="152400"/>
                  </a:lnTo>
                  <a:lnTo>
                    <a:pt x="346701" y="139700"/>
                  </a:lnTo>
                  <a:close/>
                </a:path>
                <a:path w="580389" h="579119">
                  <a:moveTo>
                    <a:pt x="547314" y="138430"/>
                  </a:moveTo>
                  <a:lnTo>
                    <a:pt x="531383" y="138430"/>
                  </a:lnTo>
                  <a:lnTo>
                    <a:pt x="536590" y="140970"/>
                  </a:lnTo>
                  <a:lnTo>
                    <a:pt x="538876" y="146050"/>
                  </a:lnTo>
                  <a:lnTo>
                    <a:pt x="565927" y="209550"/>
                  </a:lnTo>
                  <a:lnTo>
                    <a:pt x="568975" y="215900"/>
                  </a:lnTo>
                  <a:lnTo>
                    <a:pt x="565546" y="224790"/>
                  </a:lnTo>
                  <a:lnTo>
                    <a:pt x="558561" y="228600"/>
                  </a:lnTo>
                  <a:lnTo>
                    <a:pt x="501538" y="252730"/>
                  </a:lnTo>
                  <a:lnTo>
                    <a:pt x="501919" y="256540"/>
                  </a:lnTo>
                  <a:lnTo>
                    <a:pt x="503862" y="271780"/>
                  </a:lnTo>
                  <a:lnTo>
                    <a:pt x="504545" y="287020"/>
                  </a:lnTo>
                  <a:lnTo>
                    <a:pt x="504507" y="292100"/>
                  </a:lnTo>
                  <a:lnTo>
                    <a:pt x="504223" y="303530"/>
                  </a:lnTo>
                  <a:lnTo>
                    <a:pt x="502808" y="318770"/>
                  </a:lnTo>
                  <a:lnTo>
                    <a:pt x="502300" y="322580"/>
                  </a:lnTo>
                  <a:lnTo>
                    <a:pt x="559831" y="346710"/>
                  </a:lnTo>
                  <a:lnTo>
                    <a:pt x="566816" y="349250"/>
                  </a:lnTo>
                  <a:lnTo>
                    <a:pt x="570245" y="356870"/>
                  </a:lnTo>
                  <a:lnTo>
                    <a:pt x="541924" y="427990"/>
                  </a:lnTo>
                  <a:lnTo>
                    <a:pt x="539638" y="433070"/>
                  </a:lnTo>
                  <a:lnTo>
                    <a:pt x="534431" y="436880"/>
                  </a:lnTo>
                  <a:lnTo>
                    <a:pt x="549773" y="436880"/>
                  </a:lnTo>
                  <a:lnTo>
                    <a:pt x="552465" y="431800"/>
                  </a:lnTo>
                  <a:lnTo>
                    <a:pt x="578119" y="368300"/>
                  </a:lnTo>
                  <a:lnTo>
                    <a:pt x="579913" y="359410"/>
                  </a:lnTo>
                  <a:lnTo>
                    <a:pt x="577802" y="349250"/>
                  </a:lnTo>
                  <a:lnTo>
                    <a:pt x="572262" y="341630"/>
                  </a:lnTo>
                  <a:lnTo>
                    <a:pt x="563768" y="335280"/>
                  </a:lnTo>
                  <a:lnTo>
                    <a:pt x="514492" y="316230"/>
                  </a:lnTo>
                  <a:lnTo>
                    <a:pt x="515772" y="300990"/>
                  </a:lnTo>
                  <a:lnTo>
                    <a:pt x="516159" y="287020"/>
                  </a:lnTo>
                  <a:lnTo>
                    <a:pt x="515618" y="273050"/>
                  </a:lnTo>
                  <a:lnTo>
                    <a:pt x="514111" y="259080"/>
                  </a:lnTo>
                  <a:lnTo>
                    <a:pt x="563260" y="238760"/>
                  </a:lnTo>
                  <a:lnTo>
                    <a:pt x="571474" y="232410"/>
                  </a:lnTo>
                  <a:lnTo>
                    <a:pt x="576770" y="224790"/>
                  </a:lnTo>
                  <a:lnTo>
                    <a:pt x="578709" y="214630"/>
                  </a:lnTo>
                  <a:lnTo>
                    <a:pt x="576849" y="205740"/>
                  </a:lnTo>
                  <a:lnTo>
                    <a:pt x="549798" y="142240"/>
                  </a:lnTo>
                  <a:lnTo>
                    <a:pt x="547314" y="138430"/>
                  </a:lnTo>
                  <a:close/>
                </a:path>
                <a:path w="580389" h="579119">
                  <a:moveTo>
                    <a:pt x="87018" y="143510"/>
                  </a:moveTo>
                  <a:lnTo>
                    <a:pt x="54879" y="143510"/>
                  </a:lnTo>
                  <a:lnTo>
                    <a:pt x="56657" y="144780"/>
                  </a:lnTo>
                  <a:lnTo>
                    <a:pt x="114061" y="167640"/>
                  </a:lnTo>
                  <a:lnTo>
                    <a:pt x="116728" y="163830"/>
                  </a:lnTo>
                  <a:lnTo>
                    <a:pt x="125378" y="152400"/>
                  </a:lnTo>
                  <a:lnTo>
                    <a:pt x="109743" y="152400"/>
                  </a:lnTo>
                  <a:lnTo>
                    <a:pt x="87018" y="143510"/>
                  </a:lnTo>
                  <a:close/>
                </a:path>
                <a:path w="580389" h="579119">
                  <a:moveTo>
                    <a:pt x="390973" y="11430"/>
                  </a:moveTo>
                  <a:lnTo>
                    <a:pt x="360949" y="11430"/>
                  </a:lnTo>
                  <a:lnTo>
                    <a:pt x="362727" y="12700"/>
                  </a:lnTo>
                  <a:lnTo>
                    <a:pt x="364378" y="12700"/>
                  </a:lnTo>
                  <a:lnTo>
                    <a:pt x="428386" y="38100"/>
                  </a:lnTo>
                  <a:lnTo>
                    <a:pt x="435371" y="40640"/>
                  </a:lnTo>
                  <a:lnTo>
                    <a:pt x="438800" y="49530"/>
                  </a:lnTo>
                  <a:lnTo>
                    <a:pt x="435752" y="55880"/>
                  </a:lnTo>
                  <a:lnTo>
                    <a:pt x="412765" y="113030"/>
                  </a:lnTo>
                  <a:lnTo>
                    <a:pt x="416575" y="116840"/>
                  </a:lnTo>
                  <a:lnTo>
                    <a:pt x="428753" y="125730"/>
                  </a:lnTo>
                  <a:lnTo>
                    <a:pt x="440277" y="137160"/>
                  </a:lnTo>
                  <a:lnTo>
                    <a:pt x="451062" y="147320"/>
                  </a:lnTo>
                  <a:lnTo>
                    <a:pt x="461025" y="160020"/>
                  </a:lnTo>
                  <a:lnTo>
                    <a:pt x="463565" y="163830"/>
                  </a:lnTo>
                  <a:lnTo>
                    <a:pt x="495906" y="149860"/>
                  </a:lnTo>
                  <a:lnTo>
                    <a:pt x="467121" y="149860"/>
                  </a:lnTo>
                  <a:lnTo>
                    <a:pt x="457960" y="138430"/>
                  </a:lnTo>
                  <a:lnTo>
                    <a:pt x="448214" y="128270"/>
                  </a:lnTo>
                  <a:lnTo>
                    <a:pt x="437921" y="119380"/>
                  </a:lnTo>
                  <a:lnTo>
                    <a:pt x="427116" y="110490"/>
                  </a:lnTo>
                  <a:lnTo>
                    <a:pt x="446674" y="60960"/>
                  </a:lnTo>
                  <a:lnTo>
                    <a:pt x="448450" y="50800"/>
                  </a:lnTo>
                  <a:lnTo>
                    <a:pt x="446309" y="41910"/>
                  </a:lnTo>
                  <a:lnTo>
                    <a:pt x="440763" y="33020"/>
                  </a:lnTo>
                  <a:lnTo>
                    <a:pt x="432323" y="27940"/>
                  </a:lnTo>
                  <a:lnTo>
                    <a:pt x="390973" y="11430"/>
                  </a:lnTo>
                  <a:close/>
                </a:path>
                <a:path w="580389" h="579119">
                  <a:moveTo>
                    <a:pt x="215153" y="1270"/>
                  </a:moveTo>
                  <a:lnTo>
                    <a:pt x="211851" y="1270"/>
                  </a:lnTo>
                  <a:lnTo>
                    <a:pt x="208422" y="2540"/>
                  </a:lnTo>
                  <a:lnTo>
                    <a:pt x="142001" y="30480"/>
                  </a:lnTo>
                  <a:lnTo>
                    <a:pt x="133627" y="36830"/>
                  </a:lnTo>
                  <a:lnTo>
                    <a:pt x="128349" y="44450"/>
                  </a:lnTo>
                  <a:lnTo>
                    <a:pt x="126499" y="54610"/>
                  </a:lnTo>
                  <a:lnTo>
                    <a:pt x="128412" y="64770"/>
                  </a:lnTo>
                  <a:lnTo>
                    <a:pt x="149367" y="113030"/>
                  </a:lnTo>
                  <a:lnTo>
                    <a:pt x="138551" y="121920"/>
                  </a:lnTo>
                  <a:lnTo>
                    <a:pt x="128270" y="132080"/>
                  </a:lnTo>
                  <a:lnTo>
                    <a:pt x="118631" y="142240"/>
                  </a:lnTo>
                  <a:lnTo>
                    <a:pt x="109743" y="152400"/>
                  </a:lnTo>
                  <a:lnTo>
                    <a:pt x="125378" y="152400"/>
                  </a:lnTo>
                  <a:lnTo>
                    <a:pt x="126339" y="151130"/>
                  </a:lnTo>
                  <a:lnTo>
                    <a:pt x="136842" y="139700"/>
                  </a:lnTo>
                  <a:lnTo>
                    <a:pt x="148179" y="129540"/>
                  </a:lnTo>
                  <a:lnTo>
                    <a:pt x="160289" y="119380"/>
                  </a:lnTo>
                  <a:lnTo>
                    <a:pt x="163718" y="116840"/>
                  </a:lnTo>
                  <a:lnTo>
                    <a:pt x="139334" y="59690"/>
                  </a:lnTo>
                  <a:lnTo>
                    <a:pt x="136286" y="52070"/>
                  </a:lnTo>
                  <a:lnTo>
                    <a:pt x="139842" y="44450"/>
                  </a:lnTo>
                  <a:lnTo>
                    <a:pt x="146700" y="41910"/>
                  </a:lnTo>
                  <a:lnTo>
                    <a:pt x="209438" y="13970"/>
                  </a:lnTo>
                  <a:lnTo>
                    <a:pt x="211089" y="13970"/>
                  </a:lnTo>
                  <a:lnTo>
                    <a:pt x="212867" y="12700"/>
                  </a:lnTo>
                  <a:lnTo>
                    <a:pt x="235915" y="12700"/>
                  </a:lnTo>
                  <a:lnTo>
                    <a:pt x="234549" y="10160"/>
                  </a:lnTo>
                  <a:lnTo>
                    <a:pt x="228996" y="6350"/>
                  </a:lnTo>
                  <a:lnTo>
                    <a:pt x="222396" y="2540"/>
                  </a:lnTo>
                  <a:lnTo>
                    <a:pt x="215153" y="1270"/>
                  </a:lnTo>
                  <a:close/>
                </a:path>
                <a:path w="580389" h="579119">
                  <a:moveTo>
                    <a:pt x="525922" y="127000"/>
                  </a:moveTo>
                  <a:lnTo>
                    <a:pt x="519445" y="127000"/>
                  </a:lnTo>
                  <a:lnTo>
                    <a:pt x="516270" y="128270"/>
                  </a:lnTo>
                  <a:lnTo>
                    <a:pt x="467121" y="149860"/>
                  </a:lnTo>
                  <a:lnTo>
                    <a:pt x="495906" y="149860"/>
                  </a:lnTo>
                  <a:lnTo>
                    <a:pt x="522366" y="138430"/>
                  </a:lnTo>
                  <a:lnTo>
                    <a:pt x="547314" y="138430"/>
                  </a:lnTo>
                  <a:lnTo>
                    <a:pt x="545657" y="135890"/>
                  </a:lnTo>
                  <a:lnTo>
                    <a:pt x="540004" y="130810"/>
                  </a:lnTo>
                  <a:lnTo>
                    <a:pt x="533278" y="128270"/>
                  </a:lnTo>
                  <a:lnTo>
                    <a:pt x="525922" y="127000"/>
                  </a:lnTo>
                  <a:close/>
                </a:path>
                <a:path w="580389" h="579119">
                  <a:moveTo>
                    <a:pt x="235915" y="12700"/>
                  </a:moveTo>
                  <a:lnTo>
                    <a:pt x="220106" y="12700"/>
                  </a:lnTo>
                  <a:lnTo>
                    <a:pt x="225440" y="16510"/>
                  </a:lnTo>
                  <a:lnTo>
                    <a:pt x="227726" y="21590"/>
                  </a:lnTo>
                  <a:lnTo>
                    <a:pt x="252110" y="78740"/>
                  </a:lnTo>
                  <a:lnTo>
                    <a:pt x="256428" y="78740"/>
                  </a:lnTo>
                  <a:lnTo>
                    <a:pt x="273192" y="76200"/>
                  </a:lnTo>
                  <a:lnTo>
                    <a:pt x="281574" y="76200"/>
                  </a:lnTo>
                  <a:lnTo>
                    <a:pt x="289956" y="74930"/>
                  </a:lnTo>
                  <a:lnTo>
                    <a:pt x="324004" y="74930"/>
                  </a:lnTo>
                  <a:lnTo>
                    <a:pt x="327599" y="66040"/>
                  </a:lnTo>
                  <a:lnTo>
                    <a:pt x="259476" y="66040"/>
                  </a:lnTo>
                  <a:lnTo>
                    <a:pt x="238648" y="17780"/>
                  </a:lnTo>
                  <a:lnTo>
                    <a:pt x="235915" y="12700"/>
                  </a:lnTo>
                  <a:close/>
                </a:path>
                <a:path w="580389" h="579119">
                  <a:moveTo>
                    <a:pt x="324004" y="74930"/>
                  </a:moveTo>
                  <a:lnTo>
                    <a:pt x="297191" y="74930"/>
                  </a:lnTo>
                  <a:lnTo>
                    <a:pt x="304403" y="76200"/>
                  </a:lnTo>
                  <a:lnTo>
                    <a:pt x="311566" y="76200"/>
                  </a:lnTo>
                  <a:lnTo>
                    <a:pt x="318658" y="77470"/>
                  </a:lnTo>
                  <a:lnTo>
                    <a:pt x="322976" y="77470"/>
                  </a:lnTo>
                  <a:lnTo>
                    <a:pt x="324004" y="74930"/>
                  </a:lnTo>
                  <a:close/>
                </a:path>
                <a:path w="580389" h="579119">
                  <a:moveTo>
                    <a:pt x="309264" y="64770"/>
                  </a:moveTo>
                  <a:lnTo>
                    <a:pt x="266813" y="64770"/>
                  </a:lnTo>
                  <a:lnTo>
                    <a:pt x="259476" y="66040"/>
                  </a:lnTo>
                  <a:lnTo>
                    <a:pt x="316118" y="66040"/>
                  </a:lnTo>
                  <a:lnTo>
                    <a:pt x="309264" y="64770"/>
                  </a:lnTo>
                  <a:close/>
                </a:path>
                <a:path w="580389" h="579119">
                  <a:moveTo>
                    <a:pt x="362346" y="0"/>
                  </a:moveTo>
                  <a:lnTo>
                    <a:pt x="359171" y="0"/>
                  </a:lnTo>
                  <a:lnTo>
                    <a:pt x="351821" y="1270"/>
                  </a:lnTo>
                  <a:lnTo>
                    <a:pt x="345138" y="5080"/>
                  </a:lnTo>
                  <a:lnTo>
                    <a:pt x="339598" y="10160"/>
                  </a:lnTo>
                  <a:lnTo>
                    <a:pt x="335676" y="16510"/>
                  </a:lnTo>
                  <a:lnTo>
                    <a:pt x="316118" y="66040"/>
                  </a:lnTo>
                  <a:lnTo>
                    <a:pt x="327599" y="66040"/>
                  </a:lnTo>
                  <a:lnTo>
                    <a:pt x="346090" y="20320"/>
                  </a:lnTo>
                  <a:lnTo>
                    <a:pt x="348376" y="15240"/>
                  </a:lnTo>
                  <a:lnTo>
                    <a:pt x="353710" y="11430"/>
                  </a:lnTo>
                  <a:lnTo>
                    <a:pt x="390973" y="11430"/>
                  </a:lnTo>
                  <a:lnTo>
                    <a:pt x="362346" y="0"/>
                  </a:lnTo>
                  <a:close/>
                </a:path>
                <a:path w="580389" h="579119">
                  <a:moveTo>
                    <a:pt x="295652" y="63500"/>
                  </a:moveTo>
                  <a:lnTo>
                    <a:pt x="281533" y="63500"/>
                  </a:lnTo>
                  <a:lnTo>
                    <a:pt x="274161" y="64770"/>
                  </a:lnTo>
                  <a:lnTo>
                    <a:pt x="302434" y="64770"/>
                  </a:lnTo>
                  <a:lnTo>
                    <a:pt x="295652" y="63500"/>
                  </a:lnTo>
                  <a:close/>
                </a:path>
              </a:pathLst>
            </a:custGeom>
            <a:solidFill>
              <a:srgbClr val="EFEF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965704" y="3848100"/>
              <a:ext cx="355600" cy="353695"/>
            </a:xfrm>
            <a:custGeom>
              <a:avLst/>
              <a:gdLst/>
              <a:ahLst/>
              <a:cxnLst/>
              <a:rect l="l" t="t" r="r" b="b"/>
              <a:pathLst>
                <a:path w="355600" h="353695">
                  <a:moveTo>
                    <a:pt x="278236" y="273215"/>
                  </a:moveTo>
                  <a:lnTo>
                    <a:pt x="76453" y="273215"/>
                  </a:lnTo>
                  <a:lnTo>
                    <a:pt x="83087" y="279655"/>
                  </a:lnTo>
                  <a:lnTo>
                    <a:pt x="90185" y="285646"/>
                  </a:lnTo>
                  <a:lnTo>
                    <a:pt x="97688" y="291226"/>
                  </a:lnTo>
                  <a:lnTo>
                    <a:pt x="105537" y="296430"/>
                  </a:lnTo>
                  <a:lnTo>
                    <a:pt x="89407" y="330809"/>
                  </a:lnTo>
                  <a:lnTo>
                    <a:pt x="127888" y="346849"/>
                  </a:lnTo>
                  <a:lnTo>
                    <a:pt x="169037" y="353568"/>
                  </a:lnTo>
                  <a:lnTo>
                    <a:pt x="173989" y="316484"/>
                  </a:lnTo>
                  <a:lnTo>
                    <a:pt x="183338" y="316232"/>
                  </a:lnTo>
                  <a:lnTo>
                    <a:pt x="192674" y="315445"/>
                  </a:lnTo>
                  <a:lnTo>
                    <a:pt x="201939" y="314072"/>
                  </a:lnTo>
                  <a:lnTo>
                    <a:pt x="211073" y="312064"/>
                  </a:lnTo>
                  <a:lnTo>
                    <a:pt x="291755" y="312064"/>
                  </a:lnTo>
                  <a:lnTo>
                    <a:pt x="296925" y="308000"/>
                  </a:lnTo>
                  <a:lnTo>
                    <a:pt x="273684" y="277685"/>
                  </a:lnTo>
                  <a:lnTo>
                    <a:pt x="278236" y="273215"/>
                  </a:lnTo>
                  <a:close/>
                </a:path>
                <a:path w="355600" h="353695">
                  <a:moveTo>
                    <a:pt x="291755" y="312064"/>
                  </a:moveTo>
                  <a:lnTo>
                    <a:pt x="211073" y="312064"/>
                  </a:lnTo>
                  <a:lnTo>
                    <a:pt x="224535" y="347738"/>
                  </a:lnTo>
                  <a:lnTo>
                    <a:pt x="244205" y="340918"/>
                  </a:lnTo>
                  <a:lnTo>
                    <a:pt x="262921" y="331908"/>
                  </a:lnTo>
                  <a:lnTo>
                    <a:pt x="280542" y="320878"/>
                  </a:lnTo>
                  <a:lnTo>
                    <a:pt x="291755" y="312064"/>
                  </a:lnTo>
                  <a:close/>
                </a:path>
                <a:path w="355600" h="353695">
                  <a:moveTo>
                    <a:pt x="23240" y="89306"/>
                  </a:moveTo>
                  <a:lnTo>
                    <a:pt x="7112" y="127228"/>
                  </a:lnTo>
                  <a:lnTo>
                    <a:pt x="0" y="168313"/>
                  </a:lnTo>
                  <a:lnTo>
                    <a:pt x="37591" y="173685"/>
                  </a:lnTo>
                  <a:lnTo>
                    <a:pt x="37832" y="182779"/>
                  </a:lnTo>
                  <a:lnTo>
                    <a:pt x="38560" y="191968"/>
                  </a:lnTo>
                  <a:lnTo>
                    <a:pt x="39788" y="201168"/>
                  </a:lnTo>
                  <a:lnTo>
                    <a:pt x="41528" y="210299"/>
                  </a:lnTo>
                  <a:lnTo>
                    <a:pt x="6222" y="223685"/>
                  </a:lnTo>
                  <a:lnTo>
                    <a:pt x="13025" y="243316"/>
                  </a:lnTo>
                  <a:lnTo>
                    <a:pt x="21970" y="261991"/>
                  </a:lnTo>
                  <a:lnTo>
                    <a:pt x="33068" y="279655"/>
                  </a:lnTo>
                  <a:lnTo>
                    <a:pt x="46100" y="295973"/>
                  </a:lnTo>
                  <a:lnTo>
                    <a:pt x="76453" y="273215"/>
                  </a:lnTo>
                  <a:lnTo>
                    <a:pt x="278236" y="273215"/>
                  </a:lnTo>
                  <a:lnTo>
                    <a:pt x="280414" y="271076"/>
                  </a:lnTo>
                  <a:lnTo>
                    <a:pt x="284604" y="266255"/>
                  </a:lnTo>
                  <a:lnTo>
                    <a:pt x="178434" y="266255"/>
                  </a:lnTo>
                  <a:lnTo>
                    <a:pt x="172106" y="266026"/>
                  </a:lnTo>
                  <a:lnTo>
                    <a:pt x="114993" y="240574"/>
                  </a:lnTo>
                  <a:lnTo>
                    <a:pt x="93496" y="206253"/>
                  </a:lnTo>
                  <a:lnTo>
                    <a:pt x="89165" y="166507"/>
                  </a:lnTo>
                  <a:lnTo>
                    <a:pt x="102750" y="128324"/>
                  </a:lnTo>
                  <a:lnTo>
                    <a:pt x="128200" y="104940"/>
                  </a:lnTo>
                  <a:lnTo>
                    <a:pt x="57657" y="104940"/>
                  </a:lnTo>
                  <a:lnTo>
                    <a:pt x="23240" y="89306"/>
                  </a:lnTo>
                  <a:close/>
                </a:path>
                <a:path w="355600" h="353695">
                  <a:moveTo>
                    <a:pt x="330553" y="87350"/>
                  </a:moveTo>
                  <a:lnTo>
                    <a:pt x="178181" y="87350"/>
                  </a:lnTo>
                  <a:lnTo>
                    <a:pt x="217489" y="96688"/>
                  </a:lnTo>
                  <a:lnTo>
                    <a:pt x="248523" y="121788"/>
                  </a:lnTo>
                  <a:lnTo>
                    <a:pt x="265816" y="158282"/>
                  </a:lnTo>
                  <a:lnTo>
                    <a:pt x="263906" y="201803"/>
                  </a:lnTo>
                  <a:lnTo>
                    <a:pt x="251319" y="228263"/>
                  </a:lnTo>
                  <a:lnTo>
                    <a:pt x="231505" y="248597"/>
                  </a:lnTo>
                  <a:lnTo>
                    <a:pt x="206523" y="261647"/>
                  </a:lnTo>
                  <a:lnTo>
                    <a:pt x="178434" y="266255"/>
                  </a:lnTo>
                  <a:lnTo>
                    <a:pt x="284604" y="266255"/>
                  </a:lnTo>
                  <a:lnTo>
                    <a:pt x="286559" y="264006"/>
                  </a:lnTo>
                  <a:lnTo>
                    <a:pt x="292205" y="256523"/>
                  </a:lnTo>
                  <a:lnTo>
                    <a:pt x="297433" y="248678"/>
                  </a:lnTo>
                  <a:lnTo>
                    <a:pt x="339630" y="248678"/>
                  </a:lnTo>
                  <a:lnTo>
                    <a:pt x="341125" y="245675"/>
                  </a:lnTo>
                  <a:lnTo>
                    <a:pt x="348138" y="226129"/>
                  </a:lnTo>
                  <a:lnTo>
                    <a:pt x="352817" y="205917"/>
                  </a:lnTo>
                  <a:lnTo>
                    <a:pt x="355092" y="185293"/>
                  </a:lnTo>
                  <a:lnTo>
                    <a:pt x="317499" y="179933"/>
                  </a:lnTo>
                  <a:lnTo>
                    <a:pt x="317527" y="170633"/>
                  </a:lnTo>
                  <a:lnTo>
                    <a:pt x="316864" y="161455"/>
                  </a:lnTo>
                  <a:lnTo>
                    <a:pt x="315535" y="152362"/>
                  </a:lnTo>
                  <a:lnTo>
                    <a:pt x="313562" y="143319"/>
                  </a:lnTo>
                  <a:lnTo>
                    <a:pt x="348869" y="129933"/>
                  </a:lnTo>
                  <a:lnTo>
                    <a:pt x="342066" y="110230"/>
                  </a:lnTo>
                  <a:lnTo>
                    <a:pt x="333120" y="91446"/>
                  </a:lnTo>
                  <a:lnTo>
                    <a:pt x="330553" y="87350"/>
                  </a:lnTo>
                  <a:close/>
                </a:path>
                <a:path w="355600" h="353695">
                  <a:moveTo>
                    <a:pt x="339630" y="248678"/>
                  </a:moveTo>
                  <a:lnTo>
                    <a:pt x="297433" y="248678"/>
                  </a:lnTo>
                  <a:lnTo>
                    <a:pt x="331850" y="264299"/>
                  </a:lnTo>
                  <a:lnTo>
                    <a:pt x="339630" y="248678"/>
                  </a:lnTo>
                  <a:close/>
                </a:path>
                <a:path w="355600" h="353695">
                  <a:moveTo>
                    <a:pt x="178053" y="110947"/>
                  </a:moveTo>
                  <a:lnTo>
                    <a:pt x="118776" y="147653"/>
                  </a:lnTo>
                  <a:lnTo>
                    <a:pt x="112585" y="184056"/>
                  </a:lnTo>
                  <a:lnTo>
                    <a:pt x="126587" y="218280"/>
                  </a:lnTo>
                  <a:lnTo>
                    <a:pt x="159638" y="240195"/>
                  </a:lnTo>
                  <a:lnTo>
                    <a:pt x="159257" y="240195"/>
                  </a:lnTo>
                  <a:lnTo>
                    <a:pt x="165353" y="242011"/>
                  </a:lnTo>
                  <a:lnTo>
                    <a:pt x="171576" y="242849"/>
                  </a:lnTo>
                  <a:lnTo>
                    <a:pt x="177800" y="242849"/>
                  </a:lnTo>
                  <a:lnTo>
                    <a:pt x="217201" y="229941"/>
                  </a:lnTo>
                  <a:lnTo>
                    <a:pt x="241553" y="195554"/>
                  </a:lnTo>
                  <a:lnTo>
                    <a:pt x="242937" y="163405"/>
                  </a:lnTo>
                  <a:lnTo>
                    <a:pt x="230139" y="136424"/>
                  </a:lnTo>
                  <a:lnTo>
                    <a:pt x="207174" y="117857"/>
                  </a:lnTo>
                  <a:lnTo>
                    <a:pt x="178053" y="110947"/>
                  </a:lnTo>
                  <a:close/>
                </a:path>
                <a:path w="355600" h="353695">
                  <a:moveTo>
                    <a:pt x="130556" y="5841"/>
                  </a:moveTo>
                  <a:lnTo>
                    <a:pt x="110833" y="12627"/>
                  </a:lnTo>
                  <a:lnTo>
                    <a:pt x="92027" y="21532"/>
                  </a:lnTo>
                  <a:lnTo>
                    <a:pt x="74388" y="32523"/>
                  </a:lnTo>
                  <a:lnTo>
                    <a:pt x="58165" y="45567"/>
                  </a:lnTo>
                  <a:lnTo>
                    <a:pt x="80898" y="75933"/>
                  </a:lnTo>
                  <a:lnTo>
                    <a:pt x="74410" y="82535"/>
                  </a:lnTo>
                  <a:lnTo>
                    <a:pt x="68325" y="89593"/>
                  </a:lnTo>
                  <a:lnTo>
                    <a:pt x="62718" y="97073"/>
                  </a:lnTo>
                  <a:lnTo>
                    <a:pt x="57657" y="104940"/>
                  </a:lnTo>
                  <a:lnTo>
                    <a:pt x="128200" y="104940"/>
                  </a:lnTo>
                  <a:lnTo>
                    <a:pt x="135000" y="98691"/>
                  </a:lnTo>
                  <a:lnTo>
                    <a:pt x="145801" y="93613"/>
                  </a:lnTo>
                  <a:lnTo>
                    <a:pt x="156638" y="90082"/>
                  </a:lnTo>
                  <a:lnTo>
                    <a:pt x="167451" y="88020"/>
                  </a:lnTo>
                  <a:lnTo>
                    <a:pt x="178181" y="87350"/>
                  </a:lnTo>
                  <a:lnTo>
                    <a:pt x="330553" y="87350"/>
                  </a:lnTo>
                  <a:lnTo>
                    <a:pt x="326198" y="80403"/>
                  </a:lnTo>
                  <a:lnTo>
                    <a:pt x="279019" y="80403"/>
                  </a:lnTo>
                  <a:lnTo>
                    <a:pt x="272193" y="73833"/>
                  </a:lnTo>
                  <a:lnTo>
                    <a:pt x="265191" y="67775"/>
                  </a:lnTo>
                  <a:lnTo>
                    <a:pt x="257784" y="62181"/>
                  </a:lnTo>
                  <a:lnTo>
                    <a:pt x="249935" y="57175"/>
                  </a:lnTo>
                  <a:lnTo>
                    <a:pt x="257320" y="41084"/>
                  </a:lnTo>
                  <a:lnTo>
                    <a:pt x="144018" y="41084"/>
                  </a:lnTo>
                  <a:lnTo>
                    <a:pt x="130556" y="5841"/>
                  </a:lnTo>
                  <a:close/>
                </a:path>
                <a:path w="355600" h="353695">
                  <a:moveTo>
                    <a:pt x="308991" y="57645"/>
                  </a:moveTo>
                  <a:lnTo>
                    <a:pt x="279019" y="80403"/>
                  </a:lnTo>
                  <a:lnTo>
                    <a:pt x="326198" y="80403"/>
                  </a:lnTo>
                  <a:lnTo>
                    <a:pt x="322079" y="73833"/>
                  </a:lnTo>
                  <a:lnTo>
                    <a:pt x="308991" y="57645"/>
                  </a:lnTo>
                  <a:close/>
                </a:path>
                <a:path w="355600" h="353695">
                  <a:moveTo>
                    <a:pt x="186054" y="0"/>
                  </a:moveTo>
                  <a:lnTo>
                    <a:pt x="181101" y="37071"/>
                  </a:lnTo>
                  <a:lnTo>
                    <a:pt x="171753" y="37325"/>
                  </a:lnTo>
                  <a:lnTo>
                    <a:pt x="162417" y="38082"/>
                  </a:lnTo>
                  <a:lnTo>
                    <a:pt x="153152" y="39337"/>
                  </a:lnTo>
                  <a:lnTo>
                    <a:pt x="144018" y="41084"/>
                  </a:lnTo>
                  <a:lnTo>
                    <a:pt x="257320" y="41084"/>
                  </a:lnTo>
                  <a:lnTo>
                    <a:pt x="265683" y="22859"/>
                  </a:lnTo>
                  <a:lnTo>
                    <a:pt x="247026" y="13644"/>
                  </a:lnTo>
                  <a:lnTo>
                    <a:pt x="227393" y="6762"/>
                  </a:lnTo>
                  <a:lnTo>
                    <a:pt x="206998" y="2214"/>
                  </a:lnTo>
                  <a:lnTo>
                    <a:pt x="186054" y="0"/>
                  </a:lnTo>
                  <a:close/>
                </a:path>
              </a:pathLst>
            </a:custGeom>
            <a:solidFill>
              <a:srgbClr val="1818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3523" y="1257299"/>
              <a:ext cx="198094" cy="144779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715330" y="1181099"/>
              <a:ext cx="278130" cy="295910"/>
            </a:xfrm>
            <a:custGeom>
              <a:avLst/>
              <a:gdLst/>
              <a:ahLst/>
              <a:cxnLst/>
              <a:rect l="l" t="t" r="r" b="b"/>
              <a:pathLst>
                <a:path w="278130" h="295909">
                  <a:moveTo>
                    <a:pt x="118551" y="0"/>
                  </a:moveTo>
                  <a:lnTo>
                    <a:pt x="80982" y="22467"/>
                  </a:lnTo>
                  <a:lnTo>
                    <a:pt x="50233" y="53800"/>
                  </a:lnTo>
                  <a:lnTo>
                    <a:pt x="25316" y="90108"/>
                  </a:lnTo>
                  <a:lnTo>
                    <a:pt x="7781" y="130810"/>
                  </a:lnTo>
                  <a:lnTo>
                    <a:pt x="6677" y="135254"/>
                  </a:lnTo>
                  <a:lnTo>
                    <a:pt x="5000" y="139826"/>
                  </a:lnTo>
                  <a:lnTo>
                    <a:pt x="2790" y="149733"/>
                  </a:lnTo>
                  <a:lnTo>
                    <a:pt x="2232" y="154177"/>
                  </a:lnTo>
                  <a:lnTo>
                    <a:pt x="1101" y="159258"/>
                  </a:lnTo>
                  <a:lnTo>
                    <a:pt x="394" y="166790"/>
                  </a:lnTo>
                  <a:lnTo>
                    <a:pt x="0" y="174371"/>
                  </a:lnTo>
                  <a:lnTo>
                    <a:pt x="19" y="182046"/>
                  </a:lnTo>
                  <a:lnTo>
                    <a:pt x="8353" y="219328"/>
                  </a:lnTo>
                  <a:lnTo>
                    <a:pt x="35333" y="256057"/>
                  </a:lnTo>
                  <a:lnTo>
                    <a:pt x="72348" y="281686"/>
                  </a:lnTo>
                  <a:lnTo>
                    <a:pt x="108573" y="293512"/>
                  </a:lnTo>
                  <a:lnTo>
                    <a:pt x="131352" y="295655"/>
                  </a:lnTo>
                  <a:lnTo>
                    <a:pt x="146683" y="294723"/>
                  </a:lnTo>
                  <a:lnTo>
                    <a:pt x="190357" y="281686"/>
                  </a:lnTo>
                  <a:lnTo>
                    <a:pt x="227618" y="255789"/>
                  </a:lnTo>
                  <a:lnTo>
                    <a:pt x="255760" y="220551"/>
                  </a:lnTo>
                  <a:lnTo>
                    <a:pt x="272652" y="178565"/>
                  </a:lnTo>
                  <a:lnTo>
                    <a:pt x="277745" y="134238"/>
                  </a:lnTo>
                  <a:lnTo>
                    <a:pt x="277323" y="118868"/>
                  </a:lnTo>
                  <a:lnTo>
                    <a:pt x="266049" y="75184"/>
                  </a:lnTo>
                  <a:lnTo>
                    <a:pt x="239836" y="38447"/>
                  </a:lnTo>
                  <a:lnTo>
                    <a:pt x="212061" y="21716"/>
                  </a:lnTo>
                  <a:lnTo>
                    <a:pt x="209826" y="20065"/>
                  </a:lnTo>
                  <a:lnTo>
                    <a:pt x="192160" y="16128"/>
                  </a:lnTo>
                  <a:lnTo>
                    <a:pt x="184502" y="15366"/>
                  </a:lnTo>
                  <a:lnTo>
                    <a:pt x="170329" y="15621"/>
                  </a:lnTo>
                  <a:lnTo>
                    <a:pt x="126875" y="24193"/>
                  </a:lnTo>
                  <a:lnTo>
                    <a:pt x="87796" y="44148"/>
                  </a:lnTo>
                  <a:lnTo>
                    <a:pt x="66786" y="64642"/>
                  </a:lnTo>
                  <a:lnTo>
                    <a:pt x="77326" y="54814"/>
                  </a:lnTo>
                  <a:lnTo>
                    <a:pt x="88853" y="46307"/>
                  </a:lnTo>
                  <a:lnTo>
                    <a:pt x="128127" y="28959"/>
                  </a:lnTo>
                  <a:lnTo>
                    <a:pt x="170329" y="22351"/>
                  </a:lnTo>
                  <a:lnTo>
                    <a:pt x="177102" y="22546"/>
                  </a:lnTo>
                  <a:lnTo>
                    <a:pt x="206486" y="28448"/>
                  </a:lnTo>
                  <a:lnTo>
                    <a:pt x="208721" y="28955"/>
                  </a:lnTo>
                  <a:lnTo>
                    <a:pt x="217077" y="33400"/>
                  </a:lnTo>
                  <a:lnTo>
                    <a:pt x="218741" y="34544"/>
                  </a:lnTo>
                  <a:lnTo>
                    <a:pt x="220976" y="35687"/>
                  </a:lnTo>
                  <a:lnTo>
                    <a:pt x="222653" y="37337"/>
                  </a:lnTo>
                  <a:lnTo>
                    <a:pt x="233263" y="45749"/>
                  </a:lnTo>
                  <a:lnTo>
                    <a:pt x="242469" y="55768"/>
                  </a:lnTo>
                  <a:lnTo>
                    <a:pt x="260653" y="92787"/>
                  </a:lnTo>
                  <a:lnTo>
                    <a:pt x="266049" y="134238"/>
                  </a:lnTo>
                  <a:lnTo>
                    <a:pt x="265108" y="147958"/>
                  </a:lnTo>
                  <a:lnTo>
                    <a:pt x="256028" y="188213"/>
                  </a:lnTo>
                  <a:lnTo>
                    <a:pt x="227857" y="235442"/>
                  </a:lnTo>
                  <a:lnTo>
                    <a:pt x="184235" y="268859"/>
                  </a:lnTo>
                  <a:lnTo>
                    <a:pt x="145021" y="280646"/>
                  </a:lnTo>
                  <a:lnTo>
                    <a:pt x="131352" y="281686"/>
                  </a:lnTo>
                  <a:lnTo>
                    <a:pt x="117691" y="280870"/>
                  </a:lnTo>
                  <a:lnTo>
                    <a:pt x="78482" y="269494"/>
                  </a:lnTo>
                  <a:lnTo>
                    <a:pt x="44203" y="246544"/>
                  </a:lnTo>
                  <a:lnTo>
                    <a:pt x="19478" y="213740"/>
                  </a:lnTo>
                  <a:lnTo>
                    <a:pt x="10596" y="174118"/>
                  </a:lnTo>
                  <a:lnTo>
                    <a:pt x="11477" y="160226"/>
                  </a:lnTo>
                  <a:lnTo>
                    <a:pt x="21420" y="119419"/>
                  </a:lnTo>
                  <a:lnTo>
                    <a:pt x="38947" y="80772"/>
                  </a:lnTo>
                  <a:lnTo>
                    <a:pt x="72496" y="34337"/>
                  </a:lnTo>
                  <a:lnTo>
                    <a:pt x="93909" y="15210"/>
                  </a:lnTo>
                  <a:lnTo>
                    <a:pt x="118551" y="0"/>
                  </a:lnTo>
                  <a:close/>
                </a:path>
              </a:pathLst>
            </a:custGeom>
            <a:solidFill>
              <a:srgbClr val="1818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27709" y="1152905"/>
              <a:ext cx="7702550" cy="0"/>
            </a:xfrm>
            <a:custGeom>
              <a:avLst/>
              <a:gdLst/>
              <a:ahLst/>
              <a:cxnLst/>
              <a:rect l="l" t="t" r="r" b="b"/>
              <a:pathLst>
                <a:path w="7702550">
                  <a:moveTo>
                    <a:pt x="0" y="0"/>
                  </a:moveTo>
                  <a:lnTo>
                    <a:pt x="7702169" y="0"/>
                  </a:lnTo>
                </a:path>
              </a:pathLst>
            </a:custGeom>
            <a:ln w="19050">
              <a:solidFill>
                <a:srgbClr val="E9A1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793800" y="486613"/>
            <a:ext cx="735520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/>
              <a:t>Jika</a:t>
            </a:r>
            <a:r>
              <a:rPr sz="1400" spc="5" dirty="0"/>
              <a:t> </a:t>
            </a:r>
            <a:r>
              <a:rPr sz="1400" spc="-5" dirty="0"/>
              <a:t>ketiga</a:t>
            </a:r>
            <a:r>
              <a:rPr sz="1400" spc="25" dirty="0"/>
              <a:t> </a:t>
            </a:r>
            <a:r>
              <a:rPr sz="1400" dirty="0"/>
              <a:t>karakter</a:t>
            </a:r>
            <a:r>
              <a:rPr sz="1400" spc="15" dirty="0"/>
              <a:t> </a:t>
            </a:r>
            <a:r>
              <a:rPr sz="1400" spc="-5" dirty="0"/>
              <a:t>tadi</a:t>
            </a:r>
            <a:r>
              <a:rPr sz="1400" spc="15" dirty="0"/>
              <a:t> </a:t>
            </a:r>
            <a:r>
              <a:rPr sz="1400" spc="-5" dirty="0"/>
              <a:t>diimplementasikan</a:t>
            </a:r>
            <a:r>
              <a:rPr sz="1400" spc="25" dirty="0"/>
              <a:t> </a:t>
            </a:r>
            <a:r>
              <a:rPr sz="1400" dirty="0"/>
              <a:t>dalam</a:t>
            </a:r>
            <a:r>
              <a:rPr sz="1400" spc="5" dirty="0"/>
              <a:t> </a:t>
            </a:r>
            <a:r>
              <a:rPr sz="1400" spc="-5" dirty="0"/>
              <a:t>dunia</a:t>
            </a:r>
            <a:r>
              <a:rPr sz="1400" spc="25" dirty="0"/>
              <a:t> </a:t>
            </a:r>
            <a:r>
              <a:rPr sz="1400" spc="-5" dirty="0"/>
              <a:t>entrepreneurship</a:t>
            </a:r>
            <a:r>
              <a:rPr sz="1400" spc="30" dirty="0"/>
              <a:t> </a:t>
            </a:r>
            <a:r>
              <a:rPr sz="1400" spc="-5" dirty="0"/>
              <a:t>maka</a:t>
            </a:r>
            <a:r>
              <a:rPr sz="1400" spc="10" dirty="0"/>
              <a:t> </a:t>
            </a:r>
            <a:r>
              <a:rPr sz="1400" dirty="0"/>
              <a:t>sekurang-kurangnya</a:t>
            </a:r>
            <a:endParaRPr sz="1400"/>
          </a:p>
          <a:p>
            <a:pPr marL="12700">
              <a:lnSpc>
                <a:spcPct val="100000"/>
              </a:lnSpc>
            </a:pPr>
            <a:r>
              <a:rPr sz="1400" dirty="0"/>
              <a:t>akan </a:t>
            </a:r>
            <a:r>
              <a:rPr sz="1400" spc="-5" dirty="0"/>
              <a:t>melahirkan</a:t>
            </a:r>
            <a:r>
              <a:rPr sz="1400" spc="15" dirty="0"/>
              <a:t> </a:t>
            </a:r>
            <a:r>
              <a:rPr sz="1400" dirty="0"/>
              <a:t>tiga</a:t>
            </a:r>
            <a:r>
              <a:rPr sz="1400" spc="5" dirty="0"/>
              <a:t> </a:t>
            </a:r>
            <a:r>
              <a:rPr sz="1400" spc="-5" dirty="0"/>
              <a:t>prilaku</a:t>
            </a:r>
            <a:r>
              <a:rPr sz="1400" spc="5" dirty="0"/>
              <a:t> </a:t>
            </a:r>
            <a:r>
              <a:rPr sz="1400" spc="-5" dirty="0"/>
              <a:t>mendasar</a:t>
            </a:r>
            <a:r>
              <a:rPr sz="1400" spc="15" dirty="0"/>
              <a:t> </a:t>
            </a:r>
            <a:r>
              <a:rPr sz="1400" spc="-5" dirty="0"/>
              <a:t>seorang </a:t>
            </a:r>
            <a:r>
              <a:rPr sz="1400" dirty="0"/>
              <a:t>wirausahaan</a:t>
            </a:r>
            <a:endParaRPr sz="14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95395" y="2445511"/>
            <a:ext cx="4485512" cy="29730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60470" y="2234260"/>
            <a:ext cx="456120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B.</a:t>
            </a:r>
            <a:r>
              <a:rPr sz="3600" spc="-40" dirty="0"/>
              <a:t> </a:t>
            </a:r>
            <a:r>
              <a:rPr sz="3600" dirty="0"/>
              <a:t>POTENSI</a:t>
            </a:r>
            <a:r>
              <a:rPr sz="3600" spc="-35" dirty="0"/>
              <a:t> </a:t>
            </a:r>
            <a:r>
              <a:rPr sz="3600" dirty="0"/>
              <a:t>WIRAUSAHA</a:t>
            </a:r>
            <a:endParaRPr sz="3600"/>
          </a:p>
        </p:txBody>
      </p:sp>
      <p:sp>
        <p:nvSpPr>
          <p:cNvPr id="4" name="object 4"/>
          <p:cNvSpPr/>
          <p:nvPr/>
        </p:nvSpPr>
        <p:spPr>
          <a:xfrm>
            <a:off x="829208" y="758951"/>
            <a:ext cx="661670" cy="661670"/>
          </a:xfrm>
          <a:custGeom>
            <a:avLst/>
            <a:gdLst/>
            <a:ahLst/>
            <a:cxnLst/>
            <a:rect l="l" t="t" r="r" b="b"/>
            <a:pathLst>
              <a:path w="661669" h="661669">
                <a:moveTo>
                  <a:pt x="577468" y="534288"/>
                </a:moveTo>
                <a:lnTo>
                  <a:pt x="185254" y="534288"/>
                </a:lnTo>
                <a:lnTo>
                  <a:pt x="199068" y="543593"/>
                </a:lnTo>
                <a:lnTo>
                  <a:pt x="213345" y="551767"/>
                </a:lnTo>
                <a:lnTo>
                  <a:pt x="228144" y="558917"/>
                </a:lnTo>
                <a:lnTo>
                  <a:pt x="243522" y="565150"/>
                </a:lnTo>
                <a:lnTo>
                  <a:pt x="238023" y="625601"/>
                </a:lnTo>
                <a:lnTo>
                  <a:pt x="337489" y="661415"/>
                </a:lnTo>
                <a:lnTo>
                  <a:pt x="340232" y="661415"/>
                </a:lnTo>
                <a:lnTo>
                  <a:pt x="371576" y="576707"/>
                </a:lnTo>
                <a:lnTo>
                  <a:pt x="387874" y="573619"/>
                </a:lnTo>
                <a:lnTo>
                  <a:pt x="403807" y="569340"/>
                </a:lnTo>
                <a:lnTo>
                  <a:pt x="419423" y="563919"/>
                </a:lnTo>
                <a:lnTo>
                  <a:pt x="434771" y="557402"/>
                </a:lnTo>
                <a:lnTo>
                  <a:pt x="570231" y="557402"/>
                </a:lnTo>
                <a:lnTo>
                  <a:pt x="575361" y="550870"/>
                </a:lnTo>
                <a:lnTo>
                  <a:pt x="578157" y="541210"/>
                </a:lnTo>
                <a:lnTo>
                  <a:pt x="577468" y="534288"/>
                </a:lnTo>
                <a:close/>
              </a:path>
              <a:path w="661669" h="661669">
                <a:moveTo>
                  <a:pt x="570231" y="557402"/>
                </a:moveTo>
                <a:lnTo>
                  <a:pt x="434771" y="557402"/>
                </a:lnTo>
                <a:lnTo>
                  <a:pt x="473303" y="604138"/>
                </a:lnTo>
                <a:lnTo>
                  <a:pt x="478510" y="610362"/>
                </a:lnTo>
                <a:lnTo>
                  <a:pt x="486003" y="613537"/>
                </a:lnTo>
                <a:lnTo>
                  <a:pt x="499338" y="613537"/>
                </a:lnTo>
                <a:lnTo>
                  <a:pt x="505307" y="611632"/>
                </a:lnTo>
                <a:lnTo>
                  <a:pt x="510133" y="607440"/>
                </a:lnTo>
                <a:lnTo>
                  <a:pt x="568934" y="559053"/>
                </a:lnTo>
                <a:lnTo>
                  <a:pt x="570231" y="557402"/>
                </a:lnTo>
                <a:close/>
              </a:path>
              <a:path w="661669" h="661669">
                <a:moveTo>
                  <a:pt x="34505" y="238251"/>
                </a:moveTo>
                <a:lnTo>
                  <a:pt x="27178" y="238251"/>
                </a:lnTo>
                <a:lnTo>
                  <a:pt x="20878" y="240411"/>
                </a:lnTo>
                <a:lnTo>
                  <a:pt x="10452" y="248793"/>
                </a:lnTo>
                <a:lnTo>
                  <a:pt x="7137" y="254888"/>
                </a:lnTo>
                <a:lnTo>
                  <a:pt x="6603" y="262000"/>
                </a:lnTo>
                <a:lnTo>
                  <a:pt x="0" y="337312"/>
                </a:lnTo>
                <a:lnTo>
                  <a:pt x="84112" y="371983"/>
                </a:lnTo>
                <a:lnTo>
                  <a:pt x="87191" y="388054"/>
                </a:lnTo>
                <a:lnTo>
                  <a:pt x="91460" y="403971"/>
                </a:lnTo>
                <a:lnTo>
                  <a:pt x="96865" y="419578"/>
                </a:lnTo>
                <a:lnTo>
                  <a:pt x="103352" y="434721"/>
                </a:lnTo>
                <a:lnTo>
                  <a:pt x="56616" y="473837"/>
                </a:lnTo>
                <a:lnTo>
                  <a:pt x="50148" y="481949"/>
                </a:lnTo>
                <a:lnTo>
                  <a:pt x="47344" y="491585"/>
                </a:lnTo>
                <a:lnTo>
                  <a:pt x="48356" y="501554"/>
                </a:lnTo>
                <a:lnTo>
                  <a:pt x="101676" y="570102"/>
                </a:lnTo>
                <a:lnTo>
                  <a:pt x="119278" y="579374"/>
                </a:lnTo>
                <a:lnTo>
                  <a:pt x="120002" y="579501"/>
                </a:lnTo>
                <a:lnTo>
                  <a:pt x="127838" y="579501"/>
                </a:lnTo>
                <a:lnTo>
                  <a:pt x="134061" y="577342"/>
                </a:lnTo>
                <a:lnTo>
                  <a:pt x="138518" y="573405"/>
                </a:lnTo>
                <a:lnTo>
                  <a:pt x="185254" y="534288"/>
                </a:lnTo>
                <a:lnTo>
                  <a:pt x="577468" y="534288"/>
                </a:lnTo>
                <a:lnTo>
                  <a:pt x="577167" y="531264"/>
                </a:lnTo>
                <a:lnTo>
                  <a:pt x="572236" y="522224"/>
                </a:lnTo>
                <a:lnTo>
                  <a:pt x="554460" y="500634"/>
                </a:lnTo>
                <a:lnTo>
                  <a:pt x="329488" y="500634"/>
                </a:lnTo>
                <a:lnTo>
                  <a:pt x="286805" y="495107"/>
                </a:lnTo>
                <a:lnTo>
                  <a:pt x="247622" y="479285"/>
                </a:lnTo>
                <a:lnTo>
                  <a:pt x="213709" y="454301"/>
                </a:lnTo>
                <a:lnTo>
                  <a:pt x="186831" y="421288"/>
                </a:lnTo>
                <a:lnTo>
                  <a:pt x="168757" y="381381"/>
                </a:lnTo>
                <a:lnTo>
                  <a:pt x="161058" y="334762"/>
                </a:lnTo>
                <a:lnTo>
                  <a:pt x="166320" y="289065"/>
                </a:lnTo>
                <a:lnTo>
                  <a:pt x="183512" y="246763"/>
                </a:lnTo>
                <a:lnTo>
                  <a:pt x="185766" y="243839"/>
                </a:lnTo>
                <a:lnTo>
                  <a:pt x="95643" y="243839"/>
                </a:lnTo>
                <a:lnTo>
                  <a:pt x="35191" y="238378"/>
                </a:lnTo>
                <a:lnTo>
                  <a:pt x="34505" y="238251"/>
                </a:lnTo>
                <a:close/>
              </a:path>
              <a:path w="661669" h="661669">
                <a:moveTo>
                  <a:pt x="612521" y="161671"/>
                </a:moveTo>
                <a:lnTo>
                  <a:pt x="330123" y="161671"/>
                </a:lnTo>
                <a:lnTo>
                  <a:pt x="366556" y="165627"/>
                </a:lnTo>
                <a:lnTo>
                  <a:pt x="401345" y="177323"/>
                </a:lnTo>
                <a:lnTo>
                  <a:pt x="460603" y="222885"/>
                </a:lnTo>
                <a:lnTo>
                  <a:pt x="492226" y="281082"/>
                </a:lnTo>
                <a:lnTo>
                  <a:pt x="499084" y="346710"/>
                </a:lnTo>
                <a:lnTo>
                  <a:pt x="488391" y="392641"/>
                </a:lnTo>
                <a:lnTo>
                  <a:pt x="466079" y="432830"/>
                </a:lnTo>
                <a:lnTo>
                  <a:pt x="434000" y="465344"/>
                </a:lnTo>
                <a:lnTo>
                  <a:pt x="394004" y="488250"/>
                </a:lnTo>
                <a:lnTo>
                  <a:pt x="347941" y="499618"/>
                </a:lnTo>
                <a:lnTo>
                  <a:pt x="335597" y="500634"/>
                </a:lnTo>
                <a:lnTo>
                  <a:pt x="554460" y="500634"/>
                </a:lnTo>
                <a:lnTo>
                  <a:pt x="533755" y="475488"/>
                </a:lnTo>
                <a:lnTo>
                  <a:pt x="542772" y="461573"/>
                </a:lnTo>
                <a:lnTo>
                  <a:pt x="550932" y="447135"/>
                </a:lnTo>
                <a:lnTo>
                  <a:pt x="558187" y="432268"/>
                </a:lnTo>
                <a:lnTo>
                  <a:pt x="564489" y="417068"/>
                </a:lnTo>
                <a:lnTo>
                  <a:pt x="643606" y="417068"/>
                </a:lnTo>
                <a:lnTo>
                  <a:pt x="649706" y="412114"/>
                </a:lnTo>
                <a:lnTo>
                  <a:pt x="653008" y="405511"/>
                </a:lnTo>
                <a:lnTo>
                  <a:pt x="653516" y="398907"/>
                </a:lnTo>
                <a:lnTo>
                  <a:pt x="660120" y="323088"/>
                </a:lnTo>
                <a:lnTo>
                  <a:pt x="661263" y="316484"/>
                </a:lnTo>
                <a:lnTo>
                  <a:pt x="659104" y="309245"/>
                </a:lnTo>
                <a:lnTo>
                  <a:pt x="655073" y="304292"/>
                </a:lnTo>
                <a:lnTo>
                  <a:pt x="654659" y="304292"/>
                </a:lnTo>
                <a:lnTo>
                  <a:pt x="650214" y="298831"/>
                </a:lnTo>
                <a:lnTo>
                  <a:pt x="644245" y="295528"/>
                </a:lnTo>
                <a:lnTo>
                  <a:pt x="637006" y="295021"/>
                </a:lnTo>
                <a:lnTo>
                  <a:pt x="576554" y="289433"/>
                </a:lnTo>
                <a:lnTo>
                  <a:pt x="573183" y="273157"/>
                </a:lnTo>
                <a:lnTo>
                  <a:pt x="568823" y="257238"/>
                </a:lnTo>
                <a:lnTo>
                  <a:pt x="563535" y="241605"/>
                </a:lnTo>
                <a:lnTo>
                  <a:pt x="557377" y="226187"/>
                </a:lnTo>
                <a:lnTo>
                  <a:pt x="604113" y="187706"/>
                </a:lnTo>
                <a:lnTo>
                  <a:pt x="610540" y="179522"/>
                </a:lnTo>
                <a:lnTo>
                  <a:pt x="613336" y="169862"/>
                </a:lnTo>
                <a:lnTo>
                  <a:pt x="612521" y="161671"/>
                </a:lnTo>
                <a:close/>
              </a:path>
              <a:path w="661669" h="661669">
                <a:moveTo>
                  <a:pt x="643606" y="417068"/>
                </a:moveTo>
                <a:lnTo>
                  <a:pt x="564489" y="417068"/>
                </a:lnTo>
                <a:lnTo>
                  <a:pt x="624941" y="422656"/>
                </a:lnTo>
                <a:lnTo>
                  <a:pt x="632942" y="422656"/>
                </a:lnTo>
                <a:lnTo>
                  <a:pt x="639292" y="420497"/>
                </a:lnTo>
                <a:lnTo>
                  <a:pt x="643606" y="417068"/>
                </a:lnTo>
                <a:close/>
              </a:path>
              <a:path w="661669" h="661669">
                <a:moveTo>
                  <a:pt x="654659" y="303784"/>
                </a:moveTo>
                <a:lnTo>
                  <a:pt x="654659" y="304292"/>
                </a:lnTo>
                <a:lnTo>
                  <a:pt x="655073" y="304292"/>
                </a:lnTo>
                <a:lnTo>
                  <a:pt x="654659" y="303784"/>
                </a:lnTo>
                <a:close/>
              </a:path>
              <a:path w="661669" h="661669">
                <a:moveTo>
                  <a:pt x="173939" y="47244"/>
                </a:moveTo>
                <a:lnTo>
                  <a:pt x="160540" y="47244"/>
                </a:lnTo>
                <a:lnTo>
                  <a:pt x="154787" y="49149"/>
                </a:lnTo>
                <a:lnTo>
                  <a:pt x="150050" y="52959"/>
                </a:lnTo>
                <a:lnTo>
                  <a:pt x="91249" y="101853"/>
                </a:lnTo>
                <a:lnTo>
                  <a:pt x="84781" y="110037"/>
                </a:lnTo>
                <a:lnTo>
                  <a:pt x="81975" y="119697"/>
                </a:lnTo>
                <a:lnTo>
                  <a:pt x="82984" y="129643"/>
                </a:lnTo>
                <a:lnTo>
                  <a:pt x="87960" y="138684"/>
                </a:lnTo>
                <a:lnTo>
                  <a:pt x="126415" y="185547"/>
                </a:lnTo>
                <a:lnTo>
                  <a:pt x="117360" y="199459"/>
                </a:lnTo>
                <a:lnTo>
                  <a:pt x="109181" y="213883"/>
                </a:lnTo>
                <a:lnTo>
                  <a:pt x="101927" y="228713"/>
                </a:lnTo>
                <a:lnTo>
                  <a:pt x="95643" y="243839"/>
                </a:lnTo>
                <a:lnTo>
                  <a:pt x="185766" y="243839"/>
                </a:lnTo>
                <a:lnTo>
                  <a:pt x="211601" y="210331"/>
                </a:lnTo>
                <a:lnTo>
                  <a:pt x="249554" y="182245"/>
                </a:lnTo>
                <a:lnTo>
                  <a:pt x="269014" y="173190"/>
                </a:lnTo>
                <a:lnTo>
                  <a:pt x="289082" y="166766"/>
                </a:lnTo>
                <a:lnTo>
                  <a:pt x="309528" y="162939"/>
                </a:lnTo>
                <a:lnTo>
                  <a:pt x="330123" y="161671"/>
                </a:lnTo>
                <a:lnTo>
                  <a:pt x="612521" y="161671"/>
                </a:lnTo>
                <a:lnTo>
                  <a:pt x="612346" y="159916"/>
                </a:lnTo>
                <a:lnTo>
                  <a:pt x="607415" y="150875"/>
                </a:lnTo>
                <a:lnTo>
                  <a:pt x="587236" y="126619"/>
                </a:lnTo>
                <a:lnTo>
                  <a:pt x="474954" y="126619"/>
                </a:lnTo>
                <a:lnTo>
                  <a:pt x="461118" y="117530"/>
                </a:lnTo>
                <a:lnTo>
                  <a:pt x="446819" y="109347"/>
                </a:lnTo>
                <a:lnTo>
                  <a:pt x="434853" y="103505"/>
                </a:lnTo>
                <a:lnTo>
                  <a:pt x="225348" y="103505"/>
                </a:lnTo>
                <a:lnTo>
                  <a:pt x="186893" y="56769"/>
                </a:lnTo>
                <a:lnTo>
                  <a:pt x="181559" y="50546"/>
                </a:lnTo>
                <a:lnTo>
                  <a:pt x="173939" y="47244"/>
                </a:lnTo>
                <a:close/>
              </a:path>
              <a:path w="661669" h="661669">
                <a:moveTo>
                  <a:pt x="545820" y="82042"/>
                </a:moveTo>
                <a:lnTo>
                  <a:pt x="532358" y="82042"/>
                </a:lnTo>
                <a:lnTo>
                  <a:pt x="526389" y="84074"/>
                </a:lnTo>
                <a:lnTo>
                  <a:pt x="521690" y="88137"/>
                </a:lnTo>
                <a:lnTo>
                  <a:pt x="474954" y="126619"/>
                </a:lnTo>
                <a:lnTo>
                  <a:pt x="587236" y="126619"/>
                </a:lnTo>
                <a:lnTo>
                  <a:pt x="558393" y="91948"/>
                </a:lnTo>
                <a:lnTo>
                  <a:pt x="553440" y="85471"/>
                </a:lnTo>
                <a:lnTo>
                  <a:pt x="545820" y="82042"/>
                </a:lnTo>
                <a:close/>
              </a:path>
              <a:path w="661669" h="661669">
                <a:moveTo>
                  <a:pt x="321843" y="0"/>
                </a:moveTo>
                <a:lnTo>
                  <a:pt x="314325" y="0"/>
                </a:lnTo>
                <a:lnTo>
                  <a:pt x="308228" y="1777"/>
                </a:lnTo>
                <a:lnTo>
                  <a:pt x="303428" y="5587"/>
                </a:lnTo>
                <a:lnTo>
                  <a:pt x="298462" y="10033"/>
                </a:lnTo>
                <a:lnTo>
                  <a:pt x="294614" y="16637"/>
                </a:lnTo>
                <a:lnTo>
                  <a:pt x="294068" y="23749"/>
                </a:lnTo>
                <a:lnTo>
                  <a:pt x="288569" y="83693"/>
                </a:lnTo>
                <a:lnTo>
                  <a:pt x="272277" y="87145"/>
                </a:lnTo>
                <a:lnTo>
                  <a:pt x="256344" y="91598"/>
                </a:lnTo>
                <a:lnTo>
                  <a:pt x="240718" y="97051"/>
                </a:lnTo>
                <a:lnTo>
                  <a:pt x="225348" y="103505"/>
                </a:lnTo>
                <a:lnTo>
                  <a:pt x="434853" y="103505"/>
                </a:lnTo>
                <a:lnTo>
                  <a:pt x="432008" y="102115"/>
                </a:lnTo>
                <a:lnTo>
                  <a:pt x="416636" y="95885"/>
                </a:lnTo>
                <a:lnTo>
                  <a:pt x="422706" y="35306"/>
                </a:lnTo>
                <a:lnTo>
                  <a:pt x="322668" y="126"/>
                </a:lnTo>
                <a:lnTo>
                  <a:pt x="321843" y="0"/>
                </a:lnTo>
                <a:close/>
              </a:path>
            </a:pathLst>
          </a:custGeom>
          <a:solidFill>
            <a:srgbClr val="1818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827385" y="1318005"/>
            <a:ext cx="580390" cy="577850"/>
          </a:xfrm>
          <a:custGeom>
            <a:avLst/>
            <a:gdLst/>
            <a:ahLst/>
            <a:cxnLst/>
            <a:rect l="l" t="t" r="r" b="b"/>
            <a:pathLst>
              <a:path w="580389" h="577850">
                <a:moveTo>
                  <a:pt x="128139" y="429260"/>
                </a:moveTo>
                <a:lnTo>
                  <a:pt x="112791" y="429260"/>
                </a:lnTo>
                <a:lnTo>
                  <a:pt x="121961" y="440690"/>
                </a:lnTo>
                <a:lnTo>
                  <a:pt x="131762" y="450850"/>
                </a:lnTo>
                <a:lnTo>
                  <a:pt x="142206" y="459740"/>
                </a:lnTo>
                <a:lnTo>
                  <a:pt x="153304" y="468630"/>
                </a:lnTo>
                <a:lnTo>
                  <a:pt x="133746" y="518160"/>
                </a:lnTo>
                <a:lnTo>
                  <a:pt x="211216" y="576580"/>
                </a:lnTo>
                <a:lnTo>
                  <a:pt x="214264" y="577850"/>
                </a:lnTo>
                <a:lnTo>
                  <a:pt x="228046" y="577850"/>
                </a:lnTo>
                <a:lnTo>
                  <a:pt x="234950" y="574040"/>
                </a:lnTo>
                <a:lnTo>
                  <a:pt x="240686" y="568960"/>
                </a:lnTo>
                <a:lnTo>
                  <a:pt x="242310" y="566420"/>
                </a:lnTo>
                <a:lnTo>
                  <a:pt x="217312" y="566420"/>
                </a:lnTo>
                <a:lnTo>
                  <a:pt x="215534" y="565150"/>
                </a:lnTo>
                <a:lnTo>
                  <a:pt x="152034" y="539750"/>
                </a:lnTo>
                <a:lnTo>
                  <a:pt x="145049" y="537210"/>
                </a:lnTo>
                <a:lnTo>
                  <a:pt x="141493" y="529590"/>
                </a:lnTo>
                <a:lnTo>
                  <a:pt x="144160" y="521970"/>
                </a:lnTo>
                <a:lnTo>
                  <a:pt x="167147" y="464820"/>
                </a:lnTo>
                <a:lnTo>
                  <a:pt x="163718" y="462280"/>
                </a:lnTo>
                <a:lnTo>
                  <a:pt x="151382" y="452120"/>
                </a:lnTo>
                <a:lnTo>
                  <a:pt x="139890" y="441960"/>
                </a:lnTo>
                <a:lnTo>
                  <a:pt x="129232" y="430530"/>
                </a:lnTo>
                <a:lnTo>
                  <a:pt x="128139" y="429260"/>
                </a:lnTo>
                <a:close/>
              </a:path>
              <a:path w="580389" h="577850">
                <a:moveTo>
                  <a:pt x="333763" y="513080"/>
                </a:moveTo>
                <a:lnTo>
                  <a:pt x="320817" y="513080"/>
                </a:lnTo>
                <a:lnTo>
                  <a:pt x="341772" y="561340"/>
                </a:lnTo>
                <a:lnTo>
                  <a:pt x="345914" y="567690"/>
                </a:lnTo>
                <a:lnTo>
                  <a:pt x="351567" y="572770"/>
                </a:lnTo>
                <a:lnTo>
                  <a:pt x="358292" y="575310"/>
                </a:lnTo>
                <a:lnTo>
                  <a:pt x="365648" y="576580"/>
                </a:lnTo>
                <a:lnTo>
                  <a:pt x="372125" y="576580"/>
                </a:lnTo>
                <a:lnTo>
                  <a:pt x="375300" y="575310"/>
                </a:lnTo>
                <a:lnTo>
                  <a:pt x="399152" y="565150"/>
                </a:lnTo>
                <a:lnTo>
                  <a:pt x="359552" y="565150"/>
                </a:lnTo>
                <a:lnTo>
                  <a:pt x="354472" y="562610"/>
                </a:lnTo>
                <a:lnTo>
                  <a:pt x="352186" y="556260"/>
                </a:lnTo>
                <a:lnTo>
                  <a:pt x="333763" y="513080"/>
                </a:lnTo>
                <a:close/>
              </a:path>
              <a:path w="580389" h="577850">
                <a:moveTo>
                  <a:pt x="256936" y="500380"/>
                </a:moveTo>
                <a:lnTo>
                  <a:pt x="233822" y="557530"/>
                </a:lnTo>
                <a:lnTo>
                  <a:pt x="231536" y="563880"/>
                </a:lnTo>
                <a:lnTo>
                  <a:pt x="226456" y="566420"/>
                </a:lnTo>
                <a:lnTo>
                  <a:pt x="242310" y="566420"/>
                </a:lnTo>
                <a:lnTo>
                  <a:pt x="244744" y="562610"/>
                </a:lnTo>
                <a:lnTo>
                  <a:pt x="264302" y="513080"/>
                </a:lnTo>
                <a:lnTo>
                  <a:pt x="333763" y="513080"/>
                </a:lnTo>
                <a:lnTo>
                  <a:pt x="329428" y="502920"/>
                </a:lnTo>
                <a:lnTo>
                  <a:pt x="275796" y="502920"/>
                </a:lnTo>
                <a:lnTo>
                  <a:pt x="268513" y="501650"/>
                </a:lnTo>
                <a:lnTo>
                  <a:pt x="261254" y="501650"/>
                </a:lnTo>
                <a:lnTo>
                  <a:pt x="256936" y="500380"/>
                </a:lnTo>
                <a:close/>
              </a:path>
              <a:path w="580389" h="577850">
                <a:moveTo>
                  <a:pt x="466232" y="411480"/>
                </a:moveTo>
                <a:lnTo>
                  <a:pt x="432186" y="449580"/>
                </a:lnTo>
                <a:lnTo>
                  <a:pt x="416575" y="462280"/>
                </a:lnTo>
                <a:lnTo>
                  <a:pt x="440959" y="519430"/>
                </a:lnTo>
                <a:lnTo>
                  <a:pt x="443626" y="525780"/>
                </a:lnTo>
                <a:lnTo>
                  <a:pt x="440578" y="534670"/>
                </a:lnTo>
                <a:lnTo>
                  <a:pt x="433593" y="537210"/>
                </a:lnTo>
                <a:lnTo>
                  <a:pt x="370474" y="563880"/>
                </a:lnTo>
                <a:lnTo>
                  <a:pt x="368696" y="565150"/>
                </a:lnTo>
                <a:lnTo>
                  <a:pt x="399152" y="565150"/>
                </a:lnTo>
                <a:lnTo>
                  <a:pt x="437911" y="548640"/>
                </a:lnTo>
                <a:lnTo>
                  <a:pt x="446285" y="542290"/>
                </a:lnTo>
                <a:lnTo>
                  <a:pt x="451564" y="534670"/>
                </a:lnTo>
                <a:lnTo>
                  <a:pt x="453413" y="524510"/>
                </a:lnTo>
                <a:lnTo>
                  <a:pt x="451500" y="514350"/>
                </a:lnTo>
                <a:lnTo>
                  <a:pt x="430545" y="466090"/>
                </a:lnTo>
                <a:lnTo>
                  <a:pt x="441362" y="457200"/>
                </a:lnTo>
                <a:lnTo>
                  <a:pt x="451643" y="447040"/>
                </a:lnTo>
                <a:lnTo>
                  <a:pt x="461281" y="436880"/>
                </a:lnTo>
                <a:lnTo>
                  <a:pt x="470169" y="425450"/>
                </a:lnTo>
                <a:lnTo>
                  <a:pt x="501390" y="425450"/>
                </a:lnTo>
                <a:lnTo>
                  <a:pt x="466232" y="411480"/>
                </a:lnTo>
                <a:close/>
              </a:path>
              <a:path w="580389" h="577850">
                <a:moveTo>
                  <a:pt x="313461" y="513080"/>
                </a:moveTo>
                <a:lnTo>
                  <a:pt x="264302" y="513080"/>
                </a:lnTo>
                <a:lnTo>
                  <a:pt x="270992" y="514350"/>
                </a:lnTo>
                <a:lnTo>
                  <a:pt x="306069" y="514350"/>
                </a:lnTo>
                <a:lnTo>
                  <a:pt x="313461" y="513080"/>
                </a:lnTo>
                <a:close/>
              </a:path>
              <a:path w="580389" h="577850">
                <a:moveTo>
                  <a:pt x="327802" y="499110"/>
                </a:moveTo>
                <a:lnTo>
                  <a:pt x="323484" y="500380"/>
                </a:lnTo>
                <a:lnTo>
                  <a:pt x="306958" y="502920"/>
                </a:lnTo>
                <a:lnTo>
                  <a:pt x="329428" y="502920"/>
                </a:lnTo>
                <a:lnTo>
                  <a:pt x="327802" y="499110"/>
                </a:lnTo>
                <a:close/>
              </a:path>
              <a:path w="580389" h="577850">
                <a:moveTo>
                  <a:pt x="57800" y="130810"/>
                </a:moveTo>
                <a:lnTo>
                  <a:pt x="43878" y="130810"/>
                </a:lnTo>
                <a:lnTo>
                  <a:pt x="37068" y="134620"/>
                </a:lnTo>
                <a:lnTo>
                  <a:pt x="31448" y="139700"/>
                </a:lnTo>
                <a:lnTo>
                  <a:pt x="27447" y="146050"/>
                </a:lnTo>
                <a:lnTo>
                  <a:pt x="1793" y="209550"/>
                </a:lnTo>
                <a:lnTo>
                  <a:pt x="0" y="219710"/>
                </a:lnTo>
                <a:lnTo>
                  <a:pt x="2111" y="229870"/>
                </a:lnTo>
                <a:lnTo>
                  <a:pt x="7651" y="237490"/>
                </a:lnTo>
                <a:lnTo>
                  <a:pt x="16144" y="242570"/>
                </a:lnTo>
                <a:lnTo>
                  <a:pt x="65420" y="262890"/>
                </a:lnTo>
                <a:lnTo>
                  <a:pt x="64140" y="276860"/>
                </a:lnTo>
                <a:lnTo>
                  <a:pt x="63753" y="290830"/>
                </a:lnTo>
                <a:lnTo>
                  <a:pt x="64295" y="304800"/>
                </a:lnTo>
                <a:lnTo>
                  <a:pt x="65801" y="318770"/>
                </a:lnTo>
                <a:lnTo>
                  <a:pt x="17033" y="340360"/>
                </a:lnTo>
                <a:lnTo>
                  <a:pt x="8893" y="345440"/>
                </a:lnTo>
                <a:lnTo>
                  <a:pt x="3635" y="354330"/>
                </a:lnTo>
                <a:lnTo>
                  <a:pt x="1710" y="363220"/>
                </a:lnTo>
                <a:lnTo>
                  <a:pt x="3571" y="373380"/>
                </a:lnTo>
                <a:lnTo>
                  <a:pt x="30495" y="436880"/>
                </a:lnTo>
                <a:lnTo>
                  <a:pt x="53990" y="452120"/>
                </a:lnTo>
                <a:lnTo>
                  <a:pt x="57292" y="452120"/>
                </a:lnTo>
                <a:lnTo>
                  <a:pt x="60721" y="450850"/>
                </a:lnTo>
                <a:lnTo>
                  <a:pt x="85225" y="440690"/>
                </a:lnTo>
                <a:lnTo>
                  <a:pt x="48529" y="440690"/>
                </a:lnTo>
                <a:lnTo>
                  <a:pt x="43322" y="436880"/>
                </a:lnTo>
                <a:lnTo>
                  <a:pt x="41036" y="431800"/>
                </a:lnTo>
                <a:lnTo>
                  <a:pt x="14366" y="369570"/>
                </a:lnTo>
                <a:lnTo>
                  <a:pt x="11445" y="361950"/>
                </a:lnTo>
                <a:lnTo>
                  <a:pt x="14366" y="353060"/>
                </a:lnTo>
                <a:lnTo>
                  <a:pt x="21859" y="350520"/>
                </a:lnTo>
                <a:lnTo>
                  <a:pt x="78882" y="326390"/>
                </a:lnTo>
                <a:lnTo>
                  <a:pt x="77993" y="321310"/>
                </a:lnTo>
                <a:lnTo>
                  <a:pt x="76219" y="306070"/>
                </a:lnTo>
                <a:lnTo>
                  <a:pt x="75517" y="290830"/>
                </a:lnTo>
                <a:lnTo>
                  <a:pt x="75957" y="275590"/>
                </a:lnTo>
                <a:lnTo>
                  <a:pt x="77612" y="260350"/>
                </a:lnTo>
                <a:lnTo>
                  <a:pt x="77993" y="255270"/>
                </a:lnTo>
                <a:lnTo>
                  <a:pt x="20589" y="232410"/>
                </a:lnTo>
                <a:lnTo>
                  <a:pt x="13604" y="228600"/>
                </a:lnTo>
                <a:lnTo>
                  <a:pt x="10048" y="220980"/>
                </a:lnTo>
                <a:lnTo>
                  <a:pt x="12715" y="214630"/>
                </a:lnTo>
                <a:lnTo>
                  <a:pt x="38369" y="151130"/>
                </a:lnTo>
                <a:lnTo>
                  <a:pt x="40655" y="144780"/>
                </a:lnTo>
                <a:lnTo>
                  <a:pt x="45735" y="142240"/>
                </a:lnTo>
                <a:lnTo>
                  <a:pt x="85300" y="142240"/>
                </a:lnTo>
                <a:lnTo>
                  <a:pt x="57800" y="130810"/>
                </a:lnTo>
                <a:close/>
              </a:path>
              <a:path w="580389" h="577850">
                <a:moveTo>
                  <a:pt x="290845" y="127000"/>
                </a:moveTo>
                <a:lnTo>
                  <a:pt x="274980" y="127000"/>
                </a:lnTo>
                <a:lnTo>
                  <a:pt x="258889" y="129540"/>
                </a:lnTo>
                <a:lnTo>
                  <a:pt x="185687" y="165100"/>
                </a:lnTo>
                <a:lnTo>
                  <a:pt x="154622" y="200660"/>
                </a:lnTo>
                <a:lnTo>
                  <a:pt x="134963" y="242570"/>
                </a:lnTo>
                <a:lnTo>
                  <a:pt x="128412" y="290830"/>
                </a:lnTo>
                <a:lnTo>
                  <a:pt x="135909" y="337820"/>
                </a:lnTo>
                <a:lnTo>
                  <a:pt x="156479" y="379730"/>
                </a:lnTo>
                <a:lnTo>
                  <a:pt x="188384" y="414020"/>
                </a:lnTo>
                <a:lnTo>
                  <a:pt x="229885" y="438150"/>
                </a:lnTo>
                <a:lnTo>
                  <a:pt x="274873" y="449580"/>
                </a:lnTo>
                <a:lnTo>
                  <a:pt x="289956" y="450850"/>
                </a:lnTo>
                <a:lnTo>
                  <a:pt x="336932" y="443230"/>
                </a:lnTo>
                <a:lnTo>
                  <a:pt x="347608" y="438150"/>
                </a:lnTo>
                <a:lnTo>
                  <a:pt x="290972" y="438150"/>
                </a:lnTo>
                <a:lnTo>
                  <a:pt x="247159" y="431800"/>
                </a:lnTo>
                <a:lnTo>
                  <a:pt x="207930" y="414020"/>
                </a:lnTo>
                <a:lnTo>
                  <a:pt x="175583" y="384810"/>
                </a:lnTo>
                <a:lnTo>
                  <a:pt x="152415" y="347980"/>
                </a:lnTo>
                <a:lnTo>
                  <a:pt x="140672" y="303530"/>
                </a:lnTo>
                <a:lnTo>
                  <a:pt x="142426" y="260350"/>
                </a:lnTo>
                <a:lnTo>
                  <a:pt x="155844" y="222250"/>
                </a:lnTo>
                <a:lnTo>
                  <a:pt x="179091" y="187960"/>
                </a:lnTo>
                <a:lnTo>
                  <a:pt x="210330" y="161290"/>
                </a:lnTo>
                <a:lnTo>
                  <a:pt x="247728" y="144780"/>
                </a:lnTo>
                <a:lnTo>
                  <a:pt x="289448" y="138430"/>
                </a:lnTo>
                <a:lnTo>
                  <a:pt x="346701" y="138430"/>
                </a:lnTo>
                <a:lnTo>
                  <a:pt x="335274" y="133350"/>
                </a:lnTo>
                <a:lnTo>
                  <a:pt x="290845" y="127000"/>
                </a:lnTo>
                <a:close/>
              </a:path>
              <a:path w="580389" h="577850">
                <a:moveTo>
                  <a:pt x="501390" y="425450"/>
                </a:moveTo>
                <a:lnTo>
                  <a:pt x="470169" y="425450"/>
                </a:lnTo>
                <a:lnTo>
                  <a:pt x="521985" y="447040"/>
                </a:lnTo>
                <a:lnTo>
                  <a:pt x="528335" y="447040"/>
                </a:lnTo>
                <a:lnTo>
                  <a:pt x="535874" y="445770"/>
                </a:lnTo>
                <a:lnTo>
                  <a:pt x="542734" y="443230"/>
                </a:lnTo>
                <a:lnTo>
                  <a:pt x="548427" y="438150"/>
                </a:lnTo>
                <a:lnTo>
                  <a:pt x="549773" y="435610"/>
                </a:lnTo>
                <a:lnTo>
                  <a:pt x="525414" y="435610"/>
                </a:lnTo>
                <a:lnTo>
                  <a:pt x="523763" y="434340"/>
                </a:lnTo>
                <a:lnTo>
                  <a:pt x="501390" y="425450"/>
                </a:lnTo>
                <a:close/>
              </a:path>
              <a:path w="580389" h="577850">
                <a:moveTo>
                  <a:pt x="116728" y="415290"/>
                </a:moveTo>
                <a:lnTo>
                  <a:pt x="59324" y="439420"/>
                </a:lnTo>
                <a:lnTo>
                  <a:pt x="57546" y="439420"/>
                </a:lnTo>
                <a:lnTo>
                  <a:pt x="55768" y="440690"/>
                </a:lnTo>
                <a:lnTo>
                  <a:pt x="85225" y="440690"/>
                </a:lnTo>
                <a:lnTo>
                  <a:pt x="112791" y="429260"/>
                </a:lnTo>
                <a:lnTo>
                  <a:pt x="128139" y="429260"/>
                </a:lnTo>
                <a:lnTo>
                  <a:pt x="119395" y="419100"/>
                </a:lnTo>
                <a:lnTo>
                  <a:pt x="116728" y="415290"/>
                </a:lnTo>
                <a:close/>
              </a:path>
              <a:path w="580389" h="577850">
                <a:moveTo>
                  <a:pt x="346701" y="138430"/>
                </a:moveTo>
                <a:lnTo>
                  <a:pt x="289448" y="138430"/>
                </a:lnTo>
                <a:lnTo>
                  <a:pt x="317531" y="140970"/>
                </a:lnTo>
                <a:lnTo>
                  <a:pt x="331793" y="144780"/>
                </a:lnTo>
                <a:lnTo>
                  <a:pt x="387346" y="173990"/>
                </a:lnTo>
                <a:lnTo>
                  <a:pt x="417696" y="209550"/>
                </a:lnTo>
                <a:lnTo>
                  <a:pt x="435775" y="251460"/>
                </a:lnTo>
                <a:lnTo>
                  <a:pt x="440217" y="297180"/>
                </a:lnTo>
                <a:lnTo>
                  <a:pt x="429656" y="344170"/>
                </a:lnTo>
                <a:lnTo>
                  <a:pt x="407148" y="382270"/>
                </a:lnTo>
                <a:lnTo>
                  <a:pt x="375126" y="412750"/>
                </a:lnTo>
                <a:lnTo>
                  <a:pt x="335984" y="431800"/>
                </a:lnTo>
                <a:lnTo>
                  <a:pt x="292115" y="438150"/>
                </a:lnTo>
                <a:lnTo>
                  <a:pt x="347608" y="438150"/>
                </a:lnTo>
                <a:lnTo>
                  <a:pt x="379634" y="422910"/>
                </a:lnTo>
                <a:lnTo>
                  <a:pt x="415026" y="391160"/>
                </a:lnTo>
                <a:lnTo>
                  <a:pt x="440070" y="349250"/>
                </a:lnTo>
                <a:lnTo>
                  <a:pt x="451672" y="300990"/>
                </a:lnTo>
                <a:lnTo>
                  <a:pt x="449031" y="255270"/>
                </a:lnTo>
                <a:lnTo>
                  <a:pt x="434109" y="214630"/>
                </a:lnTo>
                <a:lnTo>
                  <a:pt x="408868" y="179070"/>
                </a:lnTo>
                <a:lnTo>
                  <a:pt x="375269" y="151130"/>
                </a:lnTo>
                <a:lnTo>
                  <a:pt x="346701" y="138430"/>
                </a:lnTo>
                <a:close/>
              </a:path>
              <a:path w="580389" h="577850">
                <a:moveTo>
                  <a:pt x="547314" y="137160"/>
                </a:moveTo>
                <a:lnTo>
                  <a:pt x="531383" y="137160"/>
                </a:lnTo>
                <a:lnTo>
                  <a:pt x="536590" y="139700"/>
                </a:lnTo>
                <a:lnTo>
                  <a:pt x="538876" y="144780"/>
                </a:lnTo>
                <a:lnTo>
                  <a:pt x="565927" y="208280"/>
                </a:lnTo>
                <a:lnTo>
                  <a:pt x="568975" y="215900"/>
                </a:lnTo>
                <a:lnTo>
                  <a:pt x="565546" y="223520"/>
                </a:lnTo>
                <a:lnTo>
                  <a:pt x="558561" y="227330"/>
                </a:lnTo>
                <a:lnTo>
                  <a:pt x="501538" y="251460"/>
                </a:lnTo>
                <a:lnTo>
                  <a:pt x="501919" y="255270"/>
                </a:lnTo>
                <a:lnTo>
                  <a:pt x="503862" y="270510"/>
                </a:lnTo>
                <a:lnTo>
                  <a:pt x="504545" y="285750"/>
                </a:lnTo>
                <a:lnTo>
                  <a:pt x="504507" y="290830"/>
                </a:lnTo>
                <a:lnTo>
                  <a:pt x="504223" y="302260"/>
                </a:lnTo>
                <a:lnTo>
                  <a:pt x="502808" y="317500"/>
                </a:lnTo>
                <a:lnTo>
                  <a:pt x="502300" y="321310"/>
                </a:lnTo>
                <a:lnTo>
                  <a:pt x="559831" y="345440"/>
                </a:lnTo>
                <a:lnTo>
                  <a:pt x="566816" y="347980"/>
                </a:lnTo>
                <a:lnTo>
                  <a:pt x="570245" y="355600"/>
                </a:lnTo>
                <a:lnTo>
                  <a:pt x="541924" y="426720"/>
                </a:lnTo>
                <a:lnTo>
                  <a:pt x="539638" y="431800"/>
                </a:lnTo>
                <a:lnTo>
                  <a:pt x="534431" y="435610"/>
                </a:lnTo>
                <a:lnTo>
                  <a:pt x="549773" y="435610"/>
                </a:lnTo>
                <a:lnTo>
                  <a:pt x="552465" y="430530"/>
                </a:lnTo>
                <a:lnTo>
                  <a:pt x="578119" y="367030"/>
                </a:lnTo>
                <a:lnTo>
                  <a:pt x="579913" y="358140"/>
                </a:lnTo>
                <a:lnTo>
                  <a:pt x="577802" y="347980"/>
                </a:lnTo>
                <a:lnTo>
                  <a:pt x="572261" y="340360"/>
                </a:lnTo>
                <a:lnTo>
                  <a:pt x="563768" y="334010"/>
                </a:lnTo>
                <a:lnTo>
                  <a:pt x="514492" y="314960"/>
                </a:lnTo>
                <a:lnTo>
                  <a:pt x="515772" y="299720"/>
                </a:lnTo>
                <a:lnTo>
                  <a:pt x="516159" y="285750"/>
                </a:lnTo>
                <a:lnTo>
                  <a:pt x="515618" y="271780"/>
                </a:lnTo>
                <a:lnTo>
                  <a:pt x="514111" y="257810"/>
                </a:lnTo>
                <a:lnTo>
                  <a:pt x="563260" y="237490"/>
                </a:lnTo>
                <a:lnTo>
                  <a:pt x="571474" y="231140"/>
                </a:lnTo>
                <a:lnTo>
                  <a:pt x="576770" y="223520"/>
                </a:lnTo>
                <a:lnTo>
                  <a:pt x="578709" y="213360"/>
                </a:lnTo>
                <a:lnTo>
                  <a:pt x="576849" y="204470"/>
                </a:lnTo>
                <a:lnTo>
                  <a:pt x="549798" y="140970"/>
                </a:lnTo>
                <a:lnTo>
                  <a:pt x="547314" y="137160"/>
                </a:lnTo>
                <a:close/>
              </a:path>
              <a:path w="580389" h="577850">
                <a:moveTo>
                  <a:pt x="85300" y="142240"/>
                </a:moveTo>
                <a:lnTo>
                  <a:pt x="54879" y="142240"/>
                </a:lnTo>
                <a:lnTo>
                  <a:pt x="56657" y="143510"/>
                </a:lnTo>
                <a:lnTo>
                  <a:pt x="114061" y="166370"/>
                </a:lnTo>
                <a:lnTo>
                  <a:pt x="116728" y="162560"/>
                </a:lnTo>
                <a:lnTo>
                  <a:pt x="124417" y="152400"/>
                </a:lnTo>
                <a:lnTo>
                  <a:pt x="109743" y="152400"/>
                </a:lnTo>
                <a:lnTo>
                  <a:pt x="85300" y="142240"/>
                </a:lnTo>
                <a:close/>
              </a:path>
              <a:path w="580389" h="577850">
                <a:moveTo>
                  <a:pt x="390970" y="10160"/>
                </a:moveTo>
                <a:lnTo>
                  <a:pt x="360949" y="10160"/>
                </a:lnTo>
                <a:lnTo>
                  <a:pt x="362727" y="11430"/>
                </a:lnTo>
                <a:lnTo>
                  <a:pt x="364378" y="11430"/>
                </a:lnTo>
                <a:lnTo>
                  <a:pt x="428386" y="36830"/>
                </a:lnTo>
                <a:lnTo>
                  <a:pt x="435371" y="39370"/>
                </a:lnTo>
                <a:lnTo>
                  <a:pt x="438800" y="48260"/>
                </a:lnTo>
                <a:lnTo>
                  <a:pt x="435752" y="54610"/>
                </a:lnTo>
                <a:lnTo>
                  <a:pt x="412765" y="111760"/>
                </a:lnTo>
                <a:lnTo>
                  <a:pt x="416575" y="115570"/>
                </a:lnTo>
                <a:lnTo>
                  <a:pt x="428753" y="124460"/>
                </a:lnTo>
                <a:lnTo>
                  <a:pt x="440277" y="135890"/>
                </a:lnTo>
                <a:lnTo>
                  <a:pt x="451062" y="146050"/>
                </a:lnTo>
                <a:lnTo>
                  <a:pt x="461025" y="158750"/>
                </a:lnTo>
                <a:lnTo>
                  <a:pt x="463565" y="162560"/>
                </a:lnTo>
                <a:lnTo>
                  <a:pt x="495906" y="148590"/>
                </a:lnTo>
                <a:lnTo>
                  <a:pt x="467121" y="148590"/>
                </a:lnTo>
                <a:lnTo>
                  <a:pt x="457960" y="137160"/>
                </a:lnTo>
                <a:lnTo>
                  <a:pt x="448214" y="127000"/>
                </a:lnTo>
                <a:lnTo>
                  <a:pt x="437921" y="118110"/>
                </a:lnTo>
                <a:lnTo>
                  <a:pt x="427116" y="109220"/>
                </a:lnTo>
                <a:lnTo>
                  <a:pt x="446674" y="59690"/>
                </a:lnTo>
                <a:lnTo>
                  <a:pt x="448450" y="49530"/>
                </a:lnTo>
                <a:lnTo>
                  <a:pt x="446309" y="40640"/>
                </a:lnTo>
                <a:lnTo>
                  <a:pt x="440763" y="31750"/>
                </a:lnTo>
                <a:lnTo>
                  <a:pt x="432323" y="26670"/>
                </a:lnTo>
                <a:lnTo>
                  <a:pt x="390970" y="10160"/>
                </a:lnTo>
                <a:close/>
              </a:path>
              <a:path w="580389" h="577850">
                <a:moveTo>
                  <a:pt x="215153" y="0"/>
                </a:moveTo>
                <a:lnTo>
                  <a:pt x="211851" y="0"/>
                </a:lnTo>
                <a:lnTo>
                  <a:pt x="208422" y="1270"/>
                </a:lnTo>
                <a:lnTo>
                  <a:pt x="142001" y="29210"/>
                </a:lnTo>
                <a:lnTo>
                  <a:pt x="133627" y="35560"/>
                </a:lnTo>
                <a:lnTo>
                  <a:pt x="128349" y="43180"/>
                </a:lnTo>
                <a:lnTo>
                  <a:pt x="126499" y="53340"/>
                </a:lnTo>
                <a:lnTo>
                  <a:pt x="128412" y="63500"/>
                </a:lnTo>
                <a:lnTo>
                  <a:pt x="149367" y="111760"/>
                </a:lnTo>
                <a:lnTo>
                  <a:pt x="138551" y="120650"/>
                </a:lnTo>
                <a:lnTo>
                  <a:pt x="128269" y="130810"/>
                </a:lnTo>
                <a:lnTo>
                  <a:pt x="118631" y="140970"/>
                </a:lnTo>
                <a:lnTo>
                  <a:pt x="109743" y="152400"/>
                </a:lnTo>
                <a:lnTo>
                  <a:pt x="124417" y="152400"/>
                </a:lnTo>
                <a:lnTo>
                  <a:pt x="126339" y="149860"/>
                </a:lnTo>
                <a:lnTo>
                  <a:pt x="136842" y="138430"/>
                </a:lnTo>
                <a:lnTo>
                  <a:pt x="148179" y="128270"/>
                </a:lnTo>
                <a:lnTo>
                  <a:pt x="160289" y="118110"/>
                </a:lnTo>
                <a:lnTo>
                  <a:pt x="163718" y="115570"/>
                </a:lnTo>
                <a:lnTo>
                  <a:pt x="139334" y="58420"/>
                </a:lnTo>
                <a:lnTo>
                  <a:pt x="136286" y="50800"/>
                </a:lnTo>
                <a:lnTo>
                  <a:pt x="139842" y="43180"/>
                </a:lnTo>
                <a:lnTo>
                  <a:pt x="146700" y="39370"/>
                </a:lnTo>
                <a:lnTo>
                  <a:pt x="209438" y="12700"/>
                </a:lnTo>
                <a:lnTo>
                  <a:pt x="236599" y="12700"/>
                </a:lnTo>
                <a:lnTo>
                  <a:pt x="234549" y="8890"/>
                </a:lnTo>
                <a:lnTo>
                  <a:pt x="228996" y="5080"/>
                </a:lnTo>
                <a:lnTo>
                  <a:pt x="222396" y="1270"/>
                </a:lnTo>
                <a:lnTo>
                  <a:pt x="215153" y="0"/>
                </a:lnTo>
                <a:close/>
              </a:path>
              <a:path w="580389" h="577850">
                <a:moveTo>
                  <a:pt x="525922" y="125730"/>
                </a:moveTo>
                <a:lnTo>
                  <a:pt x="519445" y="125730"/>
                </a:lnTo>
                <a:lnTo>
                  <a:pt x="516270" y="127000"/>
                </a:lnTo>
                <a:lnTo>
                  <a:pt x="467121" y="148590"/>
                </a:lnTo>
                <a:lnTo>
                  <a:pt x="495906" y="148590"/>
                </a:lnTo>
                <a:lnTo>
                  <a:pt x="522366" y="137160"/>
                </a:lnTo>
                <a:lnTo>
                  <a:pt x="547314" y="137160"/>
                </a:lnTo>
                <a:lnTo>
                  <a:pt x="545657" y="134620"/>
                </a:lnTo>
                <a:lnTo>
                  <a:pt x="540003" y="129540"/>
                </a:lnTo>
                <a:lnTo>
                  <a:pt x="533278" y="127000"/>
                </a:lnTo>
                <a:lnTo>
                  <a:pt x="525922" y="125730"/>
                </a:lnTo>
                <a:close/>
              </a:path>
              <a:path w="580389" h="577850">
                <a:moveTo>
                  <a:pt x="236599" y="12700"/>
                </a:moveTo>
                <a:lnTo>
                  <a:pt x="220106" y="12700"/>
                </a:lnTo>
                <a:lnTo>
                  <a:pt x="225440" y="15240"/>
                </a:lnTo>
                <a:lnTo>
                  <a:pt x="227726" y="20320"/>
                </a:lnTo>
                <a:lnTo>
                  <a:pt x="252110" y="77470"/>
                </a:lnTo>
                <a:lnTo>
                  <a:pt x="256428" y="77470"/>
                </a:lnTo>
                <a:lnTo>
                  <a:pt x="273192" y="74930"/>
                </a:lnTo>
                <a:lnTo>
                  <a:pt x="281574" y="74930"/>
                </a:lnTo>
                <a:lnTo>
                  <a:pt x="289956" y="73660"/>
                </a:lnTo>
                <a:lnTo>
                  <a:pt x="324004" y="73660"/>
                </a:lnTo>
                <a:lnTo>
                  <a:pt x="327599" y="64770"/>
                </a:lnTo>
                <a:lnTo>
                  <a:pt x="259476" y="64770"/>
                </a:lnTo>
                <a:lnTo>
                  <a:pt x="238648" y="16510"/>
                </a:lnTo>
                <a:lnTo>
                  <a:pt x="236599" y="12700"/>
                </a:lnTo>
                <a:close/>
              </a:path>
              <a:path w="580389" h="577850">
                <a:moveTo>
                  <a:pt x="324004" y="73660"/>
                </a:moveTo>
                <a:lnTo>
                  <a:pt x="297191" y="73660"/>
                </a:lnTo>
                <a:lnTo>
                  <a:pt x="304403" y="74930"/>
                </a:lnTo>
                <a:lnTo>
                  <a:pt x="311566" y="74930"/>
                </a:lnTo>
                <a:lnTo>
                  <a:pt x="318658" y="76200"/>
                </a:lnTo>
                <a:lnTo>
                  <a:pt x="322976" y="76200"/>
                </a:lnTo>
                <a:lnTo>
                  <a:pt x="324004" y="73660"/>
                </a:lnTo>
                <a:close/>
              </a:path>
              <a:path w="580389" h="577850">
                <a:moveTo>
                  <a:pt x="309264" y="63500"/>
                </a:moveTo>
                <a:lnTo>
                  <a:pt x="266813" y="63500"/>
                </a:lnTo>
                <a:lnTo>
                  <a:pt x="259476" y="64770"/>
                </a:lnTo>
                <a:lnTo>
                  <a:pt x="316118" y="64770"/>
                </a:lnTo>
                <a:lnTo>
                  <a:pt x="309264" y="63500"/>
                </a:lnTo>
                <a:close/>
              </a:path>
              <a:path w="580389" h="577850">
                <a:moveTo>
                  <a:pt x="365521" y="0"/>
                </a:moveTo>
                <a:lnTo>
                  <a:pt x="351821" y="0"/>
                </a:lnTo>
                <a:lnTo>
                  <a:pt x="345138" y="3810"/>
                </a:lnTo>
                <a:lnTo>
                  <a:pt x="339597" y="8890"/>
                </a:lnTo>
                <a:lnTo>
                  <a:pt x="335676" y="15240"/>
                </a:lnTo>
                <a:lnTo>
                  <a:pt x="316118" y="64770"/>
                </a:lnTo>
                <a:lnTo>
                  <a:pt x="327599" y="64770"/>
                </a:lnTo>
                <a:lnTo>
                  <a:pt x="346090" y="19050"/>
                </a:lnTo>
                <a:lnTo>
                  <a:pt x="348376" y="13970"/>
                </a:lnTo>
                <a:lnTo>
                  <a:pt x="353710" y="10160"/>
                </a:lnTo>
                <a:lnTo>
                  <a:pt x="390970" y="10160"/>
                </a:lnTo>
                <a:lnTo>
                  <a:pt x="365521" y="0"/>
                </a:lnTo>
                <a:close/>
              </a:path>
              <a:path w="580389" h="577850">
                <a:moveTo>
                  <a:pt x="295652" y="62230"/>
                </a:moveTo>
                <a:lnTo>
                  <a:pt x="281533" y="62230"/>
                </a:lnTo>
                <a:lnTo>
                  <a:pt x="274161" y="63500"/>
                </a:lnTo>
                <a:lnTo>
                  <a:pt x="302434" y="63500"/>
                </a:lnTo>
                <a:lnTo>
                  <a:pt x="295652" y="62230"/>
                </a:lnTo>
                <a:close/>
              </a:path>
            </a:pathLst>
          </a:custGeom>
          <a:solidFill>
            <a:srgbClr val="EFEFE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1791287" y="1895855"/>
            <a:ext cx="276225" cy="294640"/>
            <a:chOff x="1791287" y="1895855"/>
            <a:chExt cx="276225" cy="29464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39467" y="1972055"/>
              <a:ext cx="198119" cy="143256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791287" y="1895855"/>
              <a:ext cx="276225" cy="294640"/>
            </a:xfrm>
            <a:custGeom>
              <a:avLst/>
              <a:gdLst/>
              <a:ahLst/>
              <a:cxnLst/>
              <a:rect l="l" t="t" r="r" b="b"/>
              <a:pathLst>
                <a:path w="276225" h="294639">
                  <a:moveTo>
                    <a:pt x="117903" y="0"/>
                  </a:moveTo>
                  <a:lnTo>
                    <a:pt x="80559" y="22359"/>
                  </a:lnTo>
                  <a:lnTo>
                    <a:pt x="49990" y="53546"/>
                  </a:lnTo>
                  <a:lnTo>
                    <a:pt x="25187" y="89652"/>
                  </a:lnTo>
                  <a:lnTo>
                    <a:pt x="7667" y="130175"/>
                  </a:lnTo>
                  <a:lnTo>
                    <a:pt x="6651" y="134619"/>
                  </a:lnTo>
                  <a:lnTo>
                    <a:pt x="5000" y="139064"/>
                  </a:lnTo>
                  <a:lnTo>
                    <a:pt x="2714" y="148970"/>
                  </a:lnTo>
                  <a:lnTo>
                    <a:pt x="2206" y="153416"/>
                  </a:lnTo>
                  <a:lnTo>
                    <a:pt x="1063" y="158369"/>
                  </a:lnTo>
                  <a:lnTo>
                    <a:pt x="394" y="165881"/>
                  </a:lnTo>
                  <a:lnTo>
                    <a:pt x="0" y="173418"/>
                  </a:lnTo>
                  <a:lnTo>
                    <a:pt x="9" y="181050"/>
                  </a:lnTo>
                  <a:lnTo>
                    <a:pt x="11830" y="224835"/>
                  </a:lnTo>
                  <a:lnTo>
                    <a:pt x="46577" y="264477"/>
                  </a:lnTo>
                  <a:lnTo>
                    <a:pt x="86105" y="286099"/>
                  </a:lnTo>
                  <a:lnTo>
                    <a:pt x="130603" y="294131"/>
                  </a:lnTo>
                  <a:lnTo>
                    <a:pt x="145825" y="293219"/>
                  </a:lnTo>
                  <a:lnTo>
                    <a:pt x="189277" y="280288"/>
                  </a:lnTo>
                  <a:lnTo>
                    <a:pt x="226335" y="254500"/>
                  </a:lnTo>
                  <a:lnTo>
                    <a:pt x="254349" y="219424"/>
                  </a:lnTo>
                  <a:lnTo>
                    <a:pt x="271144" y="177696"/>
                  </a:lnTo>
                  <a:lnTo>
                    <a:pt x="276145" y="133476"/>
                  </a:lnTo>
                  <a:lnTo>
                    <a:pt x="275768" y="118254"/>
                  </a:lnTo>
                  <a:lnTo>
                    <a:pt x="264588" y="74802"/>
                  </a:lnTo>
                  <a:lnTo>
                    <a:pt x="238478" y="38244"/>
                  </a:lnTo>
                  <a:lnTo>
                    <a:pt x="210867" y="21589"/>
                  </a:lnTo>
                  <a:lnTo>
                    <a:pt x="208708" y="19938"/>
                  </a:lnTo>
                  <a:lnTo>
                    <a:pt x="191055" y="16001"/>
                  </a:lnTo>
                  <a:lnTo>
                    <a:pt x="183435" y="15367"/>
                  </a:lnTo>
                  <a:lnTo>
                    <a:pt x="169338" y="15493"/>
                  </a:lnTo>
                  <a:lnTo>
                    <a:pt x="126136" y="24066"/>
                  </a:lnTo>
                  <a:lnTo>
                    <a:pt x="87280" y="43894"/>
                  </a:lnTo>
                  <a:lnTo>
                    <a:pt x="66341" y="64262"/>
                  </a:lnTo>
                  <a:lnTo>
                    <a:pt x="76854" y="54508"/>
                  </a:lnTo>
                  <a:lnTo>
                    <a:pt x="88344" y="46053"/>
                  </a:lnTo>
                  <a:lnTo>
                    <a:pt x="127404" y="28779"/>
                  </a:lnTo>
                  <a:lnTo>
                    <a:pt x="169338" y="22225"/>
                  </a:lnTo>
                  <a:lnTo>
                    <a:pt x="176093" y="22419"/>
                  </a:lnTo>
                  <a:lnTo>
                    <a:pt x="205406" y="28320"/>
                  </a:lnTo>
                  <a:lnTo>
                    <a:pt x="207565" y="28829"/>
                  </a:lnTo>
                  <a:lnTo>
                    <a:pt x="215820" y="33274"/>
                  </a:lnTo>
                  <a:lnTo>
                    <a:pt x="217471" y="34417"/>
                  </a:lnTo>
                  <a:lnTo>
                    <a:pt x="219757" y="35432"/>
                  </a:lnTo>
                  <a:lnTo>
                    <a:pt x="221408" y="37083"/>
                  </a:lnTo>
                  <a:lnTo>
                    <a:pt x="231981" y="45493"/>
                  </a:lnTo>
                  <a:lnTo>
                    <a:pt x="241125" y="55499"/>
                  </a:lnTo>
                  <a:lnTo>
                    <a:pt x="259177" y="92311"/>
                  </a:lnTo>
                  <a:lnTo>
                    <a:pt x="264588" y="133476"/>
                  </a:lnTo>
                  <a:lnTo>
                    <a:pt x="263663" y="147175"/>
                  </a:lnTo>
                  <a:lnTo>
                    <a:pt x="254555" y="187198"/>
                  </a:lnTo>
                  <a:lnTo>
                    <a:pt x="226583" y="234251"/>
                  </a:lnTo>
                  <a:lnTo>
                    <a:pt x="183181" y="267588"/>
                  </a:lnTo>
                  <a:lnTo>
                    <a:pt x="144212" y="279251"/>
                  </a:lnTo>
                  <a:lnTo>
                    <a:pt x="130603" y="280288"/>
                  </a:lnTo>
                  <a:lnTo>
                    <a:pt x="117012" y="279473"/>
                  </a:lnTo>
                  <a:lnTo>
                    <a:pt x="78025" y="268096"/>
                  </a:lnTo>
                  <a:lnTo>
                    <a:pt x="43967" y="245308"/>
                  </a:lnTo>
                  <a:lnTo>
                    <a:pt x="19351" y="212725"/>
                  </a:lnTo>
                  <a:lnTo>
                    <a:pt x="10566" y="173196"/>
                  </a:lnTo>
                  <a:lnTo>
                    <a:pt x="11429" y="159384"/>
                  </a:lnTo>
                  <a:lnTo>
                    <a:pt x="21316" y="118752"/>
                  </a:lnTo>
                  <a:lnTo>
                    <a:pt x="38782" y="80391"/>
                  </a:lnTo>
                  <a:lnTo>
                    <a:pt x="72056" y="34147"/>
                  </a:lnTo>
                  <a:lnTo>
                    <a:pt x="93360" y="15114"/>
                  </a:lnTo>
                  <a:lnTo>
                    <a:pt x="117903" y="0"/>
                  </a:lnTo>
                  <a:close/>
                </a:path>
              </a:pathLst>
            </a:custGeom>
            <a:solidFill>
              <a:srgbClr val="1818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37972" y="2240279"/>
            <a:ext cx="2570476" cy="2366695"/>
          </a:xfrm>
          <a:prstGeom prst="rect">
            <a:avLst/>
          </a:prstGeom>
        </p:spPr>
      </p:pic>
      <p:sp>
        <p:nvSpPr>
          <p:cNvPr id="10" name="object 10"/>
          <p:cNvSpPr/>
          <p:nvPr/>
        </p:nvSpPr>
        <p:spPr>
          <a:xfrm>
            <a:off x="3681221" y="3252978"/>
            <a:ext cx="4740910" cy="0"/>
          </a:xfrm>
          <a:custGeom>
            <a:avLst/>
            <a:gdLst/>
            <a:ahLst/>
            <a:cxnLst/>
            <a:rect l="l" t="t" r="r" b="b"/>
            <a:pathLst>
              <a:path w="4740909">
                <a:moveTo>
                  <a:pt x="0" y="0"/>
                </a:moveTo>
                <a:lnTo>
                  <a:pt x="4740656" y="0"/>
                </a:lnTo>
              </a:path>
            </a:pathLst>
          </a:custGeom>
          <a:ln w="19050">
            <a:solidFill>
              <a:srgbClr val="1818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681221" y="3348990"/>
            <a:ext cx="4747895" cy="0"/>
          </a:xfrm>
          <a:custGeom>
            <a:avLst/>
            <a:gdLst/>
            <a:ahLst/>
            <a:cxnLst/>
            <a:rect l="l" t="t" r="r" b="b"/>
            <a:pathLst>
              <a:path w="4747895">
                <a:moveTo>
                  <a:pt x="0" y="0"/>
                </a:moveTo>
                <a:lnTo>
                  <a:pt x="4747768" y="0"/>
                </a:lnTo>
              </a:path>
            </a:pathLst>
          </a:custGeom>
          <a:ln w="19050">
            <a:solidFill>
              <a:srgbClr val="E9A1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64999" y="2174113"/>
            <a:ext cx="339090" cy="292735"/>
          </a:xfrm>
          <a:custGeom>
            <a:avLst/>
            <a:gdLst/>
            <a:ahLst/>
            <a:cxnLst/>
            <a:rect l="l" t="t" r="r" b="b"/>
            <a:pathLst>
              <a:path w="339089" h="292735">
                <a:moveTo>
                  <a:pt x="128312" y="0"/>
                </a:moveTo>
                <a:lnTo>
                  <a:pt x="119041" y="0"/>
                </a:lnTo>
                <a:lnTo>
                  <a:pt x="115358" y="126"/>
                </a:lnTo>
                <a:lnTo>
                  <a:pt x="112437" y="381"/>
                </a:lnTo>
                <a:lnTo>
                  <a:pt x="109516" y="507"/>
                </a:lnTo>
                <a:lnTo>
                  <a:pt x="101134" y="4063"/>
                </a:lnTo>
                <a:lnTo>
                  <a:pt x="100118" y="5080"/>
                </a:lnTo>
                <a:lnTo>
                  <a:pt x="1732" y="276606"/>
                </a:lnTo>
                <a:lnTo>
                  <a:pt x="0" y="286512"/>
                </a:lnTo>
                <a:lnTo>
                  <a:pt x="423" y="287781"/>
                </a:lnTo>
                <a:lnTo>
                  <a:pt x="2582" y="289941"/>
                </a:lnTo>
                <a:lnTo>
                  <a:pt x="4614" y="290575"/>
                </a:lnTo>
                <a:lnTo>
                  <a:pt x="10075" y="291338"/>
                </a:lnTo>
                <a:lnTo>
                  <a:pt x="13631" y="291592"/>
                </a:lnTo>
                <a:lnTo>
                  <a:pt x="22140" y="291592"/>
                </a:lnTo>
                <a:lnTo>
                  <a:pt x="37489" y="287019"/>
                </a:lnTo>
                <a:lnTo>
                  <a:pt x="38142" y="286257"/>
                </a:lnTo>
                <a:lnTo>
                  <a:pt x="38650" y="285114"/>
                </a:lnTo>
                <a:lnTo>
                  <a:pt x="39158" y="283718"/>
                </a:lnTo>
                <a:lnTo>
                  <a:pt x="62780" y="214249"/>
                </a:lnTo>
                <a:lnTo>
                  <a:pt x="224286" y="214249"/>
                </a:lnTo>
                <a:lnTo>
                  <a:pt x="213280" y="183769"/>
                </a:lnTo>
                <a:lnTo>
                  <a:pt x="72432" y="183769"/>
                </a:lnTo>
                <a:lnTo>
                  <a:pt x="122216" y="39750"/>
                </a:lnTo>
                <a:lnTo>
                  <a:pt x="161275" y="39750"/>
                </a:lnTo>
                <a:lnTo>
                  <a:pt x="149804" y="8000"/>
                </a:lnTo>
                <a:lnTo>
                  <a:pt x="135297" y="381"/>
                </a:lnTo>
                <a:lnTo>
                  <a:pt x="132249" y="126"/>
                </a:lnTo>
                <a:lnTo>
                  <a:pt x="128312" y="0"/>
                </a:lnTo>
                <a:close/>
              </a:path>
              <a:path w="339089" h="292735">
                <a:moveTo>
                  <a:pt x="224286" y="214249"/>
                </a:moveTo>
                <a:lnTo>
                  <a:pt x="182922" y="214249"/>
                </a:lnTo>
                <a:lnTo>
                  <a:pt x="207687" y="284606"/>
                </a:lnTo>
                <a:lnTo>
                  <a:pt x="208322" y="286004"/>
                </a:lnTo>
                <a:lnTo>
                  <a:pt x="209048" y="287147"/>
                </a:lnTo>
                <a:lnTo>
                  <a:pt x="209751" y="288163"/>
                </a:lnTo>
                <a:lnTo>
                  <a:pt x="210227" y="288925"/>
                </a:lnTo>
                <a:lnTo>
                  <a:pt x="225340" y="291592"/>
                </a:lnTo>
                <a:lnTo>
                  <a:pt x="234611" y="291592"/>
                </a:lnTo>
                <a:lnTo>
                  <a:pt x="238294" y="291338"/>
                </a:lnTo>
                <a:lnTo>
                  <a:pt x="243755" y="290830"/>
                </a:lnTo>
                <a:lnTo>
                  <a:pt x="245787" y="290068"/>
                </a:lnTo>
                <a:lnTo>
                  <a:pt x="246930" y="289051"/>
                </a:lnTo>
                <a:lnTo>
                  <a:pt x="248200" y="288036"/>
                </a:lnTo>
                <a:lnTo>
                  <a:pt x="248708" y="286512"/>
                </a:lnTo>
                <a:lnTo>
                  <a:pt x="248660" y="283718"/>
                </a:lnTo>
                <a:lnTo>
                  <a:pt x="248549" y="282320"/>
                </a:lnTo>
                <a:lnTo>
                  <a:pt x="247946" y="279907"/>
                </a:lnTo>
                <a:lnTo>
                  <a:pt x="246711" y="276351"/>
                </a:lnTo>
                <a:lnTo>
                  <a:pt x="224286" y="214249"/>
                </a:lnTo>
                <a:close/>
              </a:path>
              <a:path w="339089" h="292735">
                <a:moveTo>
                  <a:pt x="161275" y="39750"/>
                </a:moveTo>
                <a:lnTo>
                  <a:pt x="122343" y="39750"/>
                </a:lnTo>
                <a:lnTo>
                  <a:pt x="172889" y="183769"/>
                </a:lnTo>
                <a:lnTo>
                  <a:pt x="213280" y="183769"/>
                </a:lnTo>
                <a:lnTo>
                  <a:pt x="161275" y="39750"/>
                </a:lnTo>
                <a:close/>
              </a:path>
              <a:path w="339089" h="292735">
                <a:moveTo>
                  <a:pt x="324146" y="240156"/>
                </a:moveTo>
                <a:lnTo>
                  <a:pt x="305985" y="240156"/>
                </a:lnTo>
                <a:lnTo>
                  <a:pt x="299635" y="241935"/>
                </a:lnTo>
                <a:lnTo>
                  <a:pt x="296206" y="245491"/>
                </a:lnTo>
                <a:lnTo>
                  <a:pt x="292650" y="248919"/>
                </a:lnTo>
                <a:lnTo>
                  <a:pt x="290967" y="255650"/>
                </a:lnTo>
                <a:lnTo>
                  <a:pt x="290872" y="276860"/>
                </a:lnTo>
                <a:lnTo>
                  <a:pt x="292650" y="283718"/>
                </a:lnTo>
                <a:lnTo>
                  <a:pt x="296079" y="287019"/>
                </a:lnTo>
                <a:lnTo>
                  <a:pt x="299508" y="290449"/>
                </a:lnTo>
                <a:lnTo>
                  <a:pt x="305604" y="292226"/>
                </a:lnTo>
                <a:lnTo>
                  <a:pt x="323765" y="292226"/>
                </a:lnTo>
                <a:lnTo>
                  <a:pt x="338878" y="255650"/>
                </a:lnTo>
                <a:lnTo>
                  <a:pt x="337227" y="248793"/>
                </a:lnTo>
                <a:lnTo>
                  <a:pt x="330369" y="241935"/>
                </a:lnTo>
                <a:lnTo>
                  <a:pt x="324146" y="240156"/>
                </a:lnTo>
                <a:close/>
              </a:path>
            </a:pathLst>
          </a:custGeom>
          <a:solidFill>
            <a:srgbClr val="E9A1A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80027" y="2151760"/>
            <a:ext cx="1257553" cy="31673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95395" y="2701925"/>
            <a:ext cx="2762630" cy="315213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760470" y="1959940"/>
            <a:ext cx="2860040" cy="1123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A. </a:t>
            </a:r>
            <a:r>
              <a:rPr sz="3600" spc="-5" dirty="0"/>
              <a:t>Filosofi </a:t>
            </a:r>
            <a:r>
              <a:rPr sz="3600" dirty="0"/>
              <a:t> Ke</a:t>
            </a:r>
            <a:r>
              <a:rPr sz="3600" spc="-10" dirty="0"/>
              <a:t>w</a:t>
            </a:r>
            <a:r>
              <a:rPr sz="3600" dirty="0"/>
              <a:t>ira</a:t>
            </a:r>
            <a:r>
              <a:rPr sz="3600" spc="10" dirty="0"/>
              <a:t>u</a:t>
            </a:r>
            <a:r>
              <a:rPr sz="3600" spc="-5" dirty="0"/>
              <a:t>saha</a:t>
            </a:r>
            <a:r>
              <a:rPr sz="3600" spc="10" dirty="0"/>
              <a:t>a</a:t>
            </a:r>
            <a:r>
              <a:rPr sz="3600" dirty="0"/>
              <a:t>n</a:t>
            </a:r>
            <a:endParaRPr sz="3600"/>
          </a:p>
        </p:txBody>
      </p:sp>
      <p:sp>
        <p:nvSpPr>
          <p:cNvPr id="6" name="object 6"/>
          <p:cNvSpPr/>
          <p:nvPr/>
        </p:nvSpPr>
        <p:spPr>
          <a:xfrm>
            <a:off x="829208" y="758951"/>
            <a:ext cx="661670" cy="661670"/>
          </a:xfrm>
          <a:custGeom>
            <a:avLst/>
            <a:gdLst/>
            <a:ahLst/>
            <a:cxnLst/>
            <a:rect l="l" t="t" r="r" b="b"/>
            <a:pathLst>
              <a:path w="661669" h="661669">
                <a:moveTo>
                  <a:pt x="577468" y="534288"/>
                </a:moveTo>
                <a:lnTo>
                  <a:pt x="185254" y="534288"/>
                </a:lnTo>
                <a:lnTo>
                  <a:pt x="199068" y="543593"/>
                </a:lnTo>
                <a:lnTo>
                  <a:pt x="213345" y="551767"/>
                </a:lnTo>
                <a:lnTo>
                  <a:pt x="228144" y="558917"/>
                </a:lnTo>
                <a:lnTo>
                  <a:pt x="243522" y="565150"/>
                </a:lnTo>
                <a:lnTo>
                  <a:pt x="238023" y="625601"/>
                </a:lnTo>
                <a:lnTo>
                  <a:pt x="337489" y="661415"/>
                </a:lnTo>
                <a:lnTo>
                  <a:pt x="340232" y="661415"/>
                </a:lnTo>
                <a:lnTo>
                  <a:pt x="371576" y="576707"/>
                </a:lnTo>
                <a:lnTo>
                  <a:pt x="387874" y="573619"/>
                </a:lnTo>
                <a:lnTo>
                  <a:pt x="403807" y="569340"/>
                </a:lnTo>
                <a:lnTo>
                  <a:pt x="419423" y="563919"/>
                </a:lnTo>
                <a:lnTo>
                  <a:pt x="434771" y="557402"/>
                </a:lnTo>
                <a:lnTo>
                  <a:pt x="570231" y="557402"/>
                </a:lnTo>
                <a:lnTo>
                  <a:pt x="575361" y="550870"/>
                </a:lnTo>
                <a:lnTo>
                  <a:pt x="578157" y="541210"/>
                </a:lnTo>
                <a:lnTo>
                  <a:pt x="577468" y="534288"/>
                </a:lnTo>
                <a:close/>
              </a:path>
              <a:path w="661669" h="661669">
                <a:moveTo>
                  <a:pt x="570231" y="557402"/>
                </a:moveTo>
                <a:lnTo>
                  <a:pt x="434771" y="557402"/>
                </a:lnTo>
                <a:lnTo>
                  <a:pt x="473303" y="604138"/>
                </a:lnTo>
                <a:lnTo>
                  <a:pt x="478510" y="610362"/>
                </a:lnTo>
                <a:lnTo>
                  <a:pt x="486003" y="613537"/>
                </a:lnTo>
                <a:lnTo>
                  <a:pt x="499338" y="613537"/>
                </a:lnTo>
                <a:lnTo>
                  <a:pt x="505307" y="611632"/>
                </a:lnTo>
                <a:lnTo>
                  <a:pt x="510133" y="607440"/>
                </a:lnTo>
                <a:lnTo>
                  <a:pt x="568934" y="559053"/>
                </a:lnTo>
                <a:lnTo>
                  <a:pt x="570231" y="557402"/>
                </a:lnTo>
                <a:close/>
              </a:path>
              <a:path w="661669" h="661669">
                <a:moveTo>
                  <a:pt x="34505" y="238251"/>
                </a:moveTo>
                <a:lnTo>
                  <a:pt x="27178" y="238251"/>
                </a:lnTo>
                <a:lnTo>
                  <a:pt x="20878" y="240411"/>
                </a:lnTo>
                <a:lnTo>
                  <a:pt x="10452" y="248793"/>
                </a:lnTo>
                <a:lnTo>
                  <a:pt x="7137" y="254888"/>
                </a:lnTo>
                <a:lnTo>
                  <a:pt x="6603" y="262000"/>
                </a:lnTo>
                <a:lnTo>
                  <a:pt x="0" y="337312"/>
                </a:lnTo>
                <a:lnTo>
                  <a:pt x="84112" y="371983"/>
                </a:lnTo>
                <a:lnTo>
                  <a:pt x="87191" y="388054"/>
                </a:lnTo>
                <a:lnTo>
                  <a:pt x="91460" y="403971"/>
                </a:lnTo>
                <a:lnTo>
                  <a:pt x="96865" y="419578"/>
                </a:lnTo>
                <a:lnTo>
                  <a:pt x="103352" y="434721"/>
                </a:lnTo>
                <a:lnTo>
                  <a:pt x="56616" y="473837"/>
                </a:lnTo>
                <a:lnTo>
                  <a:pt x="50148" y="481949"/>
                </a:lnTo>
                <a:lnTo>
                  <a:pt x="47344" y="491585"/>
                </a:lnTo>
                <a:lnTo>
                  <a:pt x="48356" y="501554"/>
                </a:lnTo>
                <a:lnTo>
                  <a:pt x="101676" y="570102"/>
                </a:lnTo>
                <a:lnTo>
                  <a:pt x="119278" y="579374"/>
                </a:lnTo>
                <a:lnTo>
                  <a:pt x="120002" y="579501"/>
                </a:lnTo>
                <a:lnTo>
                  <a:pt x="127838" y="579501"/>
                </a:lnTo>
                <a:lnTo>
                  <a:pt x="134061" y="577342"/>
                </a:lnTo>
                <a:lnTo>
                  <a:pt x="138518" y="573405"/>
                </a:lnTo>
                <a:lnTo>
                  <a:pt x="185254" y="534288"/>
                </a:lnTo>
                <a:lnTo>
                  <a:pt x="577468" y="534288"/>
                </a:lnTo>
                <a:lnTo>
                  <a:pt x="577167" y="531264"/>
                </a:lnTo>
                <a:lnTo>
                  <a:pt x="572236" y="522224"/>
                </a:lnTo>
                <a:lnTo>
                  <a:pt x="554460" y="500634"/>
                </a:lnTo>
                <a:lnTo>
                  <a:pt x="329488" y="500634"/>
                </a:lnTo>
                <a:lnTo>
                  <a:pt x="286805" y="495107"/>
                </a:lnTo>
                <a:lnTo>
                  <a:pt x="247622" y="479285"/>
                </a:lnTo>
                <a:lnTo>
                  <a:pt x="213709" y="454301"/>
                </a:lnTo>
                <a:lnTo>
                  <a:pt x="186831" y="421288"/>
                </a:lnTo>
                <a:lnTo>
                  <a:pt x="168757" y="381381"/>
                </a:lnTo>
                <a:lnTo>
                  <a:pt x="161058" y="334762"/>
                </a:lnTo>
                <a:lnTo>
                  <a:pt x="166320" y="289065"/>
                </a:lnTo>
                <a:lnTo>
                  <a:pt x="183512" y="246763"/>
                </a:lnTo>
                <a:lnTo>
                  <a:pt x="185766" y="243839"/>
                </a:lnTo>
                <a:lnTo>
                  <a:pt x="95643" y="243839"/>
                </a:lnTo>
                <a:lnTo>
                  <a:pt x="35191" y="238378"/>
                </a:lnTo>
                <a:lnTo>
                  <a:pt x="34505" y="238251"/>
                </a:lnTo>
                <a:close/>
              </a:path>
              <a:path w="661669" h="661669">
                <a:moveTo>
                  <a:pt x="612521" y="161671"/>
                </a:moveTo>
                <a:lnTo>
                  <a:pt x="330123" y="161671"/>
                </a:lnTo>
                <a:lnTo>
                  <a:pt x="366556" y="165627"/>
                </a:lnTo>
                <a:lnTo>
                  <a:pt x="401345" y="177323"/>
                </a:lnTo>
                <a:lnTo>
                  <a:pt x="460603" y="222885"/>
                </a:lnTo>
                <a:lnTo>
                  <a:pt x="492226" y="281082"/>
                </a:lnTo>
                <a:lnTo>
                  <a:pt x="499084" y="346710"/>
                </a:lnTo>
                <a:lnTo>
                  <a:pt x="488391" y="392641"/>
                </a:lnTo>
                <a:lnTo>
                  <a:pt x="466079" y="432830"/>
                </a:lnTo>
                <a:lnTo>
                  <a:pt x="434000" y="465344"/>
                </a:lnTo>
                <a:lnTo>
                  <a:pt x="394004" y="488250"/>
                </a:lnTo>
                <a:lnTo>
                  <a:pt x="347941" y="499618"/>
                </a:lnTo>
                <a:lnTo>
                  <a:pt x="335597" y="500634"/>
                </a:lnTo>
                <a:lnTo>
                  <a:pt x="554460" y="500634"/>
                </a:lnTo>
                <a:lnTo>
                  <a:pt x="533755" y="475488"/>
                </a:lnTo>
                <a:lnTo>
                  <a:pt x="542772" y="461573"/>
                </a:lnTo>
                <a:lnTo>
                  <a:pt x="550932" y="447135"/>
                </a:lnTo>
                <a:lnTo>
                  <a:pt x="558187" y="432268"/>
                </a:lnTo>
                <a:lnTo>
                  <a:pt x="564489" y="417068"/>
                </a:lnTo>
                <a:lnTo>
                  <a:pt x="643606" y="417068"/>
                </a:lnTo>
                <a:lnTo>
                  <a:pt x="649706" y="412114"/>
                </a:lnTo>
                <a:lnTo>
                  <a:pt x="653008" y="405511"/>
                </a:lnTo>
                <a:lnTo>
                  <a:pt x="653516" y="398907"/>
                </a:lnTo>
                <a:lnTo>
                  <a:pt x="660120" y="323088"/>
                </a:lnTo>
                <a:lnTo>
                  <a:pt x="661263" y="316484"/>
                </a:lnTo>
                <a:lnTo>
                  <a:pt x="659104" y="309245"/>
                </a:lnTo>
                <a:lnTo>
                  <a:pt x="655073" y="304292"/>
                </a:lnTo>
                <a:lnTo>
                  <a:pt x="654659" y="304292"/>
                </a:lnTo>
                <a:lnTo>
                  <a:pt x="650214" y="298831"/>
                </a:lnTo>
                <a:lnTo>
                  <a:pt x="644245" y="295528"/>
                </a:lnTo>
                <a:lnTo>
                  <a:pt x="637006" y="295021"/>
                </a:lnTo>
                <a:lnTo>
                  <a:pt x="576554" y="289433"/>
                </a:lnTo>
                <a:lnTo>
                  <a:pt x="573183" y="273157"/>
                </a:lnTo>
                <a:lnTo>
                  <a:pt x="568823" y="257238"/>
                </a:lnTo>
                <a:lnTo>
                  <a:pt x="563535" y="241605"/>
                </a:lnTo>
                <a:lnTo>
                  <a:pt x="557377" y="226187"/>
                </a:lnTo>
                <a:lnTo>
                  <a:pt x="604113" y="187706"/>
                </a:lnTo>
                <a:lnTo>
                  <a:pt x="610540" y="179522"/>
                </a:lnTo>
                <a:lnTo>
                  <a:pt x="613336" y="169862"/>
                </a:lnTo>
                <a:lnTo>
                  <a:pt x="612521" y="161671"/>
                </a:lnTo>
                <a:close/>
              </a:path>
              <a:path w="661669" h="661669">
                <a:moveTo>
                  <a:pt x="643606" y="417068"/>
                </a:moveTo>
                <a:lnTo>
                  <a:pt x="564489" y="417068"/>
                </a:lnTo>
                <a:lnTo>
                  <a:pt x="624941" y="422656"/>
                </a:lnTo>
                <a:lnTo>
                  <a:pt x="632942" y="422656"/>
                </a:lnTo>
                <a:lnTo>
                  <a:pt x="639292" y="420497"/>
                </a:lnTo>
                <a:lnTo>
                  <a:pt x="643606" y="417068"/>
                </a:lnTo>
                <a:close/>
              </a:path>
              <a:path w="661669" h="661669">
                <a:moveTo>
                  <a:pt x="654659" y="303784"/>
                </a:moveTo>
                <a:lnTo>
                  <a:pt x="654659" y="304292"/>
                </a:lnTo>
                <a:lnTo>
                  <a:pt x="655073" y="304292"/>
                </a:lnTo>
                <a:lnTo>
                  <a:pt x="654659" y="303784"/>
                </a:lnTo>
                <a:close/>
              </a:path>
              <a:path w="661669" h="661669">
                <a:moveTo>
                  <a:pt x="173939" y="47244"/>
                </a:moveTo>
                <a:lnTo>
                  <a:pt x="160540" y="47244"/>
                </a:lnTo>
                <a:lnTo>
                  <a:pt x="154787" y="49149"/>
                </a:lnTo>
                <a:lnTo>
                  <a:pt x="150050" y="52959"/>
                </a:lnTo>
                <a:lnTo>
                  <a:pt x="91249" y="101853"/>
                </a:lnTo>
                <a:lnTo>
                  <a:pt x="84781" y="110037"/>
                </a:lnTo>
                <a:lnTo>
                  <a:pt x="81975" y="119697"/>
                </a:lnTo>
                <a:lnTo>
                  <a:pt x="82984" y="129643"/>
                </a:lnTo>
                <a:lnTo>
                  <a:pt x="87960" y="138684"/>
                </a:lnTo>
                <a:lnTo>
                  <a:pt x="126415" y="185547"/>
                </a:lnTo>
                <a:lnTo>
                  <a:pt x="117360" y="199459"/>
                </a:lnTo>
                <a:lnTo>
                  <a:pt x="109181" y="213883"/>
                </a:lnTo>
                <a:lnTo>
                  <a:pt x="101927" y="228713"/>
                </a:lnTo>
                <a:lnTo>
                  <a:pt x="95643" y="243839"/>
                </a:lnTo>
                <a:lnTo>
                  <a:pt x="185766" y="243839"/>
                </a:lnTo>
                <a:lnTo>
                  <a:pt x="211601" y="210331"/>
                </a:lnTo>
                <a:lnTo>
                  <a:pt x="249554" y="182245"/>
                </a:lnTo>
                <a:lnTo>
                  <a:pt x="269014" y="173190"/>
                </a:lnTo>
                <a:lnTo>
                  <a:pt x="289082" y="166766"/>
                </a:lnTo>
                <a:lnTo>
                  <a:pt x="309528" y="162939"/>
                </a:lnTo>
                <a:lnTo>
                  <a:pt x="330123" y="161671"/>
                </a:lnTo>
                <a:lnTo>
                  <a:pt x="612521" y="161671"/>
                </a:lnTo>
                <a:lnTo>
                  <a:pt x="612346" y="159916"/>
                </a:lnTo>
                <a:lnTo>
                  <a:pt x="607415" y="150875"/>
                </a:lnTo>
                <a:lnTo>
                  <a:pt x="587236" y="126619"/>
                </a:lnTo>
                <a:lnTo>
                  <a:pt x="474954" y="126619"/>
                </a:lnTo>
                <a:lnTo>
                  <a:pt x="461118" y="117530"/>
                </a:lnTo>
                <a:lnTo>
                  <a:pt x="446819" y="109347"/>
                </a:lnTo>
                <a:lnTo>
                  <a:pt x="434853" y="103505"/>
                </a:lnTo>
                <a:lnTo>
                  <a:pt x="225348" y="103505"/>
                </a:lnTo>
                <a:lnTo>
                  <a:pt x="186893" y="56769"/>
                </a:lnTo>
                <a:lnTo>
                  <a:pt x="181559" y="50546"/>
                </a:lnTo>
                <a:lnTo>
                  <a:pt x="173939" y="47244"/>
                </a:lnTo>
                <a:close/>
              </a:path>
              <a:path w="661669" h="661669">
                <a:moveTo>
                  <a:pt x="545820" y="82042"/>
                </a:moveTo>
                <a:lnTo>
                  <a:pt x="532358" y="82042"/>
                </a:lnTo>
                <a:lnTo>
                  <a:pt x="526389" y="84074"/>
                </a:lnTo>
                <a:lnTo>
                  <a:pt x="521690" y="88137"/>
                </a:lnTo>
                <a:lnTo>
                  <a:pt x="474954" y="126619"/>
                </a:lnTo>
                <a:lnTo>
                  <a:pt x="587236" y="126619"/>
                </a:lnTo>
                <a:lnTo>
                  <a:pt x="558393" y="91948"/>
                </a:lnTo>
                <a:lnTo>
                  <a:pt x="553440" y="85471"/>
                </a:lnTo>
                <a:lnTo>
                  <a:pt x="545820" y="82042"/>
                </a:lnTo>
                <a:close/>
              </a:path>
              <a:path w="661669" h="661669">
                <a:moveTo>
                  <a:pt x="321843" y="0"/>
                </a:moveTo>
                <a:lnTo>
                  <a:pt x="314325" y="0"/>
                </a:lnTo>
                <a:lnTo>
                  <a:pt x="308228" y="1777"/>
                </a:lnTo>
                <a:lnTo>
                  <a:pt x="303428" y="5587"/>
                </a:lnTo>
                <a:lnTo>
                  <a:pt x="298462" y="10033"/>
                </a:lnTo>
                <a:lnTo>
                  <a:pt x="294614" y="16637"/>
                </a:lnTo>
                <a:lnTo>
                  <a:pt x="294068" y="23749"/>
                </a:lnTo>
                <a:lnTo>
                  <a:pt x="288569" y="83693"/>
                </a:lnTo>
                <a:lnTo>
                  <a:pt x="272277" y="87145"/>
                </a:lnTo>
                <a:lnTo>
                  <a:pt x="256344" y="91598"/>
                </a:lnTo>
                <a:lnTo>
                  <a:pt x="240718" y="97051"/>
                </a:lnTo>
                <a:lnTo>
                  <a:pt x="225348" y="103505"/>
                </a:lnTo>
                <a:lnTo>
                  <a:pt x="434853" y="103505"/>
                </a:lnTo>
                <a:lnTo>
                  <a:pt x="432008" y="102115"/>
                </a:lnTo>
                <a:lnTo>
                  <a:pt x="416636" y="95885"/>
                </a:lnTo>
                <a:lnTo>
                  <a:pt x="422706" y="35306"/>
                </a:lnTo>
                <a:lnTo>
                  <a:pt x="322668" y="126"/>
                </a:lnTo>
                <a:lnTo>
                  <a:pt x="321843" y="0"/>
                </a:lnTo>
                <a:close/>
              </a:path>
            </a:pathLst>
          </a:custGeom>
          <a:solidFill>
            <a:srgbClr val="1818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827385" y="1318005"/>
            <a:ext cx="580390" cy="577850"/>
          </a:xfrm>
          <a:custGeom>
            <a:avLst/>
            <a:gdLst/>
            <a:ahLst/>
            <a:cxnLst/>
            <a:rect l="l" t="t" r="r" b="b"/>
            <a:pathLst>
              <a:path w="580389" h="577850">
                <a:moveTo>
                  <a:pt x="128139" y="429260"/>
                </a:moveTo>
                <a:lnTo>
                  <a:pt x="112791" y="429260"/>
                </a:lnTo>
                <a:lnTo>
                  <a:pt x="121961" y="440690"/>
                </a:lnTo>
                <a:lnTo>
                  <a:pt x="131762" y="450850"/>
                </a:lnTo>
                <a:lnTo>
                  <a:pt x="142206" y="459740"/>
                </a:lnTo>
                <a:lnTo>
                  <a:pt x="153304" y="468630"/>
                </a:lnTo>
                <a:lnTo>
                  <a:pt x="133746" y="518160"/>
                </a:lnTo>
                <a:lnTo>
                  <a:pt x="211216" y="576580"/>
                </a:lnTo>
                <a:lnTo>
                  <a:pt x="214264" y="577850"/>
                </a:lnTo>
                <a:lnTo>
                  <a:pt x="228046" y="577850"/>
                </a:lnTo>
                <a:lnTo>
                  <a:pt x="234950" y="574040"/>
                </a:lnTo>
                <a:lnTo>
                  <a:pt x="240686" y="568960"/>
                </a:lnTo>
                <a:lnTo>
                  <a:pt x="242310" y="566420"/>
                </a:lnTo>
                <a:lnTo>
                  <a:pt x="217312" y="566420"/>
                </a:lnTo>
                <a:lnTo>
                  <a:pt x="215534" y="565150"/>
                </a:lnTo>
                <a:lnTo>
                  <a:pt x="152034" y="539750"/>
                </a:lnTo>
                <a:lnTo>
                  <a:pt x="145049" y="537210"/>
                </a:lnTo>
                <a:lnTo>
                  <a:pt x="141493" y="529590"/>
                </a:lnTo>
                <a:lnTo>
                  <a:pt x="144160" y="521970"/>
                </a:lnTo>
                <a:lnTo>
                  <a:pt x="167147" y="464820"/>
                </a:lnTo>
                <a:lnTo>
                  <a:pt x="163718" y="462280"/>
                </a:lnTo>
                <a:lnTo>
                  <a:pt x="151382" y="452120"/>
                </a:lnTo>
                <a:lnTo>
                  <a:pt x="139890" y="441960"/>
                </a:lnTo>
                <a:lnTo>
                  <a:pt x="129232" y="430530"/>
                </a:lnTo>
                <a:lnTo>
                  <a:pt x="128139" y="429260"/>
                </a:lnTo>
                <a:close/>
              </a:path>
              <a:path w="580389" h="577850">
                <a:moveTo>
                  <a:pt x="333763" y="513080"/>
                </a:moveTo>
                <a:lnTo>
                  <a:pt x="320817" y="513080"/>
                </a:lnTo>
                <a:lnTo>
                  <a:pt x="341772" y="561340"/>
                </a:lnTo>
                <a:lnTo>
                  <a:pt x="345914" y="567690"/>
                </a:lnTo>
                <a:lnTo>
                  <a:pt x="351567" y="572770"/>
                </a:lnTo>
                <a:lnTo>
                  <a:pt x="358292" y="575310"/>
                </a:lnTo>
                <a:lnTo>
                  <a:pt x="365648" y="576580"/>
                </a:lnTo>
                <a:lnTo>
                  <a:pt x="372125" y="576580"/>
                </a:lnTo>
                <a:lnTo>
                  <a:pt x="375300" y="575310"/>
                </a:lnTo>
                <a:lnTo>
                  <a:pt x="399152" y="565150"/>
                </a:lnTo>
                <a:lnTo>
                  <a:pt x="359552" y="565150"/>
                </a:lnTo>
                <a:lnTo>
                  <a:pt x="354472" y="562610"/>
                </a:lnTo>
                <a:lnTo>
                  <a:pt x="352186" y="556260"/>
                </a:lnTo>
                <a:lnTo>
                  <a:pt x="333763" y="513080"/>
                </a:lnTo>
                <a:close/>
              </a:path>
              <a:path w="580389" h="577850">
                <a:moveTo>
                  <a:pt x="256936" y="500380"/>
                </a:moveTo>
                <a:lnTo>
                  <a:pt x="233822" y="557530"/>
                </a:lnTo>
                <a:lnTo>
                  <a:pt x="231536" y="563880"/>
                </a:lnTo>
                <a:lnTo>
                  <a:pt x="226456" y="566420"/>
                </a:lnTo>
                <a:lnTo>
                  <a:pt x="242310" y="566420"/>
                </a:lnTo>
                <a:lnTo>
                  <a:pt x="244744" y="562610"/>
                </a:lnTo>
                <a:lnTo>
                  <a:pt x="264302" y="513080"/>
                </a:lnTo>
                <a:lnTo>
                  <a:pt x="333763" y="513080"/>
                </a:lnTo>
                <a:lnTo>
                  <a:pt x="329428" y="502920"/>
                </a:lnTo>
                <a:lnTo>
                  <a:pt x="275796" y="502920"/>
                </a:lnTo>
                <a:lnTo>
                  <a:pt x="268513" y="501650"/>
                </a:lnTo>
                <a:lnTo>
                  <a:pt x="261254" y="501650"/>
                </a:lnTo>
                <a:lnTo>
                  <a:pt x="256936" y="500380"/>
                </a:lnTo>
                <a:close/>
              </a:path>
              <a:path w="580389" h="577850">
                <a:moveTo>
                  <a:pt x="466232" y="411480"/>
                </a:moveTo>
                <a:lnTo>
                  <a:pt x="432186" y="449580"/>
                </a:lnTo>
                <a:lnTo>
                  <a:pt x="416575" y="462280"/>
                </a:lnTo>
                <a:lnTo>
                  <a:pt x="440959" y="519430"/>
                </a:lnTo>
                <a:lnTo>
                  <a:pt x="443626" y="525780"/>
                </a:lnTo>
                <a:lnTo>
                  <a:pt x="440578" y="534670"/>
                </a:lnTo>
                <a:lnTo>
                  <a:pt x="433593" y="537210"/>
                </a:lnTo>
                <a:lnTo>
                  <a:pt x="370474" y="563880"/>
                </a:lnTo>
                <a:lnTo>
                  <a:pt x="368696" y="565150"/>
                </a:lnTo>
                <a:lnTo>
                  <a:pt x="399152" y="565150"/>
                </a:lnTo>
                <a:lnTo>
                  <a:pt x="437911" y="548640"/>
                </a:lnTo>
                <a:lnTo>
                  <a:pt x="446285" y="542290"/>
                </a:lnTo>
                <a:lnTo>
                  <a:pt x="451564" y="534670"/>
                </a:lnTo>
                <a:lnTo>
                  <a:pt x="453413" y="524510"/>
                </a:lnTo>
                <a:lnTo>
                  <a:pt x="451500" y="514350"/>
                </a:lnTo>
                <a:lnTo>
                  <a:pt x="430545" y="466090"/>
                </a:lnTo>
                <a:lnTo>
                  <a:pt x="441362" y="457200"/>
                </a:lnTo>
                <a:lnTo>
                  <a:pt x="451643" y="447040"/>
                </a:lnTo>
                <a:lnTo>
                  <a:pt x="461281" y="436880"/>
                </a:lnTo>
                <a:lnTo>
                  <a:pt x="470169" y="425450"/>
                </a:lnTo>
                <a:lnTo>
                  <a:pt x="501390" y="425450"/>
                </a:lnTo>
                <a:lnTo>
                  <a:pt x="466232" y="411480"/>
                </a:lnTo>
                <a:close/>
              </a:path>
              <a:path w="580389" h="577850">
                <a:moveTo>
                  <a:pt x="313461" y="513080"/>
                </a:moveTo>
                <a:lnTo>
                  <a:pt x="264302" y="513080"/>
                </a:lnTo>
                <a:lnTo>
                  <a:pt x="270992" y="514350"/>
                </a:lnTo>
                <a:lnTo>
                  <a:pt x="306069" y="514350"/>
                </a:lnTo>
                <a:lnTo>
                  <a:pt x="313461" y="513080"/>
                </a:lnTo>
                <a:close/>
              </a:path>
              <a:path w="580389" h="577850">
                <a:moveTo>
                  <a:pt x="327802" y="499110"/>
                </a:moveTo>
                <a:lnTo>
                  <a:pt x="323484" y="500380"/>
                </a:lnTo>
                <a:lnTo>
                  <a:pt x="306958" y="502920"/>
                </a:lnTo>
                <a:lnTo>
                  <a:pt x="329428" y="502920"/>
                </a:lnTo>
                <a:lnTo>
                  <a:pt x="327802" y="499110"/>
                </a:lnTo>
                <a:close/>
              </a:path>
              <a:path w="580389" h="577850">
                <a:moveTo>
                  <a:pt x="57800" y="130810"/>
                </a:moveTo>
                <a:lnTo>
                  <a:pt x="43878" y="130810"/>
                </a:lnTo>
                <a:lnTo>
                  <a:pt x="37068" y="134620"/>
                </a:lnTo>
                <a:lnTo>
                  <a:pt x="31448" y="139700"/>
                </a:lnTo>
                <a:lnTo>
                  <a:pt x="27447" y="146050"/>
                </a:lnTo>
                <a:lnTo>
                  <a:pt x="1793" y="209550"/>
                </a:lnTo>
                <a:lnTo>
                  <a:pt x="0" y="219710"/>
                </a:lnTo>
                <a:lnTo>
                  <a:pt x="2111" y="229870"/>
                </a:lnTo>
                <a:lnTo>
                  <a:pt x="7651" y="237490"/>
                </a:lnTo>
                <a:lnTo>
                  <a:pt x="16144" y="242570"/>
                </a:lnTo>
                <a:lnTo>
                  <a:pt x="65420" y="262890"/>
                </a:lnTo>
                <a:lnTo>
                  <a:pt x="64140" y="276860"/>
                </a:lnTo>
                <a:lnTo>
                  <a:pt x="63753" y="290830"/>
                </a:lnTo>
                <a:lnTo>
                  <a:pt x="64295" y="304800"/>
                </a:lnTo>
                <a:lnTo>
                  <a:pt x="65801" y="318770"/>
                </a:lnTo>
                <a:lnTo>
                  <a:pt x="17033" y="340360"/>
                </a:lnTo>
                <a:lnTo>
                  <a:pt x="8893" y="345440"/>
                </a:lnTo>
                <a:lnTo>
                  <a:pt x="3635" y="354330"/>
                </a:lnTo>
                <a:lnTo>
                  <a:pt x="1710" y="363220"/>
                </a:lnTo>
                <a:lnTo>
                  <a:pt x="3571" y="373380"/>
                </a:lnTo>
                <a:lnTo>
                  <a:pt x="30495" y="436880"/>
                </a:lnTo>
                <a:lnTo>
                  <a:pt x="53990" y="452120"/>
                </a:lnTo>
                <a:lnTo>
                  <a:pt x="57292" y="452120"/>
                </a:lnTo>
                <a:lnTo>
                  <a:pt x="60721" y="450850"/>
                </a:lnTo>
                <a:lnTo>
                  <a:pt x="85225" y="440690"/>
                </a:lnTo>
                <a:lnTo>
                  <a:pt x="48529" y="440690"/>
                </a:lnTo>
                <a:lnTo>
                  <a:pt x="43322" y="436880"/>
                </a:lnTo>
                <a:lnTo>
                  <a:pt x="41036" y="431800"/>
                </a:lnTo>
                <a:lnTo>
                  <a:pt x="14366" y="369570"/>
                </a:lnTo>
                <a:lnTo>
                  <a:pt x="11445" y="361950"/>
                </a:lnTo>
                <a:lnTo>
                  <a:pt x="14366" y="353060"/>
                </a:lnTo>
                <a:lnTo>
                  <a:pt x="21859" y="350520"/>
                </a:lnTo>
                <a:lnTo>
                  <a:pt x="78882" y="326390"/>
                </a:lnTo>
                <a:lnTo>
                  <a:pt x="77993" y="321310"/>
                </a:lnTo>
                <a:lnTo>
                  <a:pt x="76219" y="306070"/>
                </a:lnTo>
                <a:lnTo>
                  <a:pt x="75517" y="290830"/>
                </a:lnTo>
                <a:lnTo>
                  <a:pt x="75957" y="275590"/>
                </a:lnTo>
                <a:lnTo>
                  <a:pt x="77612" y="260350"/>
                </a:lnTo>
                <a:lnTo>
                  <a:pt x="77993" y="255270"/>
                </a:lnTo>
                <a:lnTo>
                  <a:pt x="20589" y="232410"/>
                </a:lnTo>
                <a:lnTo>
                  <a:pt x="13604" y="228600"/>
                </a:lnTo>
                <a:lnTo>
                  <a:pt x="10048" y="220980"/>
                </a:lnTo>
                <a:lnTo>
                  <a:pt x="12715" y="214630"/>
                </a:lnTo>
                <a:lnTo>
                  <a:pt x="38369" y="151130"/>
                </a:lnTo>
                <a:lnTo>
                  <a:pt x="40655" y="144780"/>
                </a:lnTo>
                <a:lnTo>
                  <a:pt x="45735" y="142240"/>
                </a:lnTo>
                <a:lnTo>
                  <a:pt x="85300" y="142240"/>
                </a:lnTo>
                <a:lnTo>
                  <a:pt x="57800" y="130810"/>
                </a:lnTo>
                <a:close/>
              </a:path>
              <a:path w="580389" h="577850">
                <a:moveTo>
                  <a:pt x="290845" y="127000"/>
                </a:moveTo>
                <a:lnTo>
                  <a:pt x="274980" y="127000"/>
                </a:lnTo>
                <a:lnTo>
                  <a:pt x="258889" y="129540"/>
                </a:lnTo>
                <a:lnTo>
                  <a:pt x="185687" y="165100"/>
                </a:lnTo>
                <a:lnTo>
                  <a:pt x="154622" y="200660"/>
                </a:lnTo>
                <a:lnTo>
                  <a:pt x="134963" y="242570"/>
                </a:lnTo>
                <a:lnTo>
                  <a:pt x="128412" y="290830"/>
                </a:lnTo>
                <a:lnTo>
                  <a:pt x="135909" y="337820"/>
                </a:lnTo>
                <a:lnTo>
                  <a:pt x="156479" y="379730"/>
                </a:lnTo>
                <a:lnTo>
                  <a:pt x="188384" y="414020"/>
                </a:lnTo>
                <a:lnTo>
                  <a:pt x="229885" y="438150"/>
                </a:lnTo>
                <a:lnTo>
                  <a:pt x="274873" y="449580"/>
                </a:lnTo>
                <a:lnTo>
                  <a:pt x="289956" y="450850"/>
                </a:lnTo>
                <a:lnTo>
                  <a:pt x="336932" y="443230"/>
                </a:lnTo>
                <a:lnTo>
                  <a:pt x="347608" y="438150"/>
                </a:lnTo>
                <a:lnTo>
                  <a:pt x="290972" y="438150"/>
                </a:lnTo>
                <a:lnTo>
                  <a:pt x="247159" y="431800"/>
                </a:lnTo>
                <a:lnTo>
                  <a:pt x="207930" y="414020"/>
                </a:lnTo>
                <a:lnTo>
                  <a:pt x="175583" y="384810"/>
                </a:lnTo>
                <a:lnTo>
                  <a:pt x="152415" y="347980"/>
                </a:lnTo>
                <a:lnTo>
                  <a:pt x="140672" y="303530"/>
                </a:lnTo>
                <a:lnTo>
                  <a:pt x="142426" y="260350"/>
                </a:lnTo>
                <a:lnTo>
                  <a:pt x="155844" y="222250"/>
                </a:lnTo>
                <a:lnTo>
                  <a:pt x="179091" y="187960"/>
                </a:lnTo>
                <a:lnTo>
                  <a:pt x="210330" y="161290"/>
                </a:lnTo>
                <a:lnTo>
                  <a:pt x="247728" y="144780"/>
                </a:lnTo>
                <a:lnTo>
                  <a:pt x="289448" y="138430"/>
                </a:lnTo>
                <a:lnTo>
                  <a:pt x="346701" y="138430"/>
                </a:lnTo>
                <a:lnTo>
                  <a:pt x="335274" y="133350"/>
                </a:lnTo>
                <a:lnTo>
                  <a:pt x="290845" y="127000"/>
                </a:lnTo>
                <a:close/>
              </a:path>
              <a:path w="580389" h="577850">
                <a:moveTo>
                  <a:pt x="501390" y="425450"/>
                </a:moveTo>
                <a:lnTo>
                  <a:pt x="470169" y="425450"/>
                </a:lnTo>
                <a:lnTo>
                  <a:pt x="521985" y="447040"/>
                </a:lnTo>
                <a:lnTo>
                  <a:pt x="528335" y="447040"/>
                </a:lnTo>
                <a:lnTo>
                  <a:pt x="535874" y="445770"/>
                </a:lnTo>
                <a:lnTo>
                  <a:pt x="542734" y="443230"/>
                </a:lnTo>
                <a:lnTo>
                  <a:pt x="548427" y="438150"/>
                </a:lnTo>
                <a:lnTo>
                  <a:pt x="549773" y="435610"/>
                </a:lnTo>
                <a:lnTo>
                  <a:pt x="525414" y="435610"/>
                </a:lnTo>
                <a:lnTo>
                  <a:pt x="523763" y="434340"/>
                </a:lnTo>
                <a:lnTo>
                  <a:pt x="501390" y="425450"/>
                </a:lnTo>
                <a:close/>
              </a:path>
              <a:path w="580389" h="577850">
                <a:moveTo>
                  <a:pt x="116728" y="415290"/>
                </a:moveTo>
                <a:lnTo>
                  <a:pt x="59324" y="439420"/>
                </a:lnTo>
                <a:lnTo>
                  <a:pt x="57546" y="439420"/>
                </a:lnTo>
                <a:lnTo>
                  <a:pt x="55768" y="440690"/>
                </a:lnTo>
                <a:lnTo>
                  <a:pt x="85225" y="440690"/>
                </a:lnTo>
                <a:lnTo>
                  <a:pt x="112791" y="429260"/>
                </a:lnTo>
                <a:lnTo>
                  <a:pt x="128139" y="429260"/>
                </a:lnTo>
                <a:lnTo>
                  <a:pt x="119395" y="419100"/>
                </a:lnTo>
                <a:lnTo>
                  <a:pt x="116728" y="415290"/>
                </a:lnTo>
                <a:close/>
              </a:path>
              <a:path w="580389" h="577850">
                <a:moveTo>
                  <a:pt x="346701" y="138430"/>
                </a:moveTo>
                <a:lnTo>
                  <a:pt x="289448" y="138430"/>
                </a:lnTo>
                <a:lnTo>
                  <a:pt x="317531" y="140970"/>
                </a:lnTo>
                <a:lnTo>
                  <a:pt x="331793" y="144780"/>
                </a:lnTo>
                <a:lnTo>
                  <a:pt x="387346" y="173990"/>
                </a:lnTo>
                <a:lnTo>
                  <a:pt x="417696" y="209550"/>
                </a:lnTo>
                <a:lnTo>
                  <a:pt x="435775" y="251460"/>
                </a:lnTo>
                <a:lnTo>
                  <a:pt x="440217" y="297180"/>
                </a:lnTo>
                <a:lnTo>
                  <a:pt x="429656" y="344170"/>
                </a:lnTo>
                <a:lnTo>
                  <a:pt x="407148" y="382270"/>
                </a:lnTo>
                <a:lnTo>
                  <a:pt x="375126" y="412750"/>
                </a:lnTo>
                <a:lnTo>
                  <a:pt x="335984" y="431800"/>
                </a:lnTo>
                <a:lnTo>
                  <a:pt x="292115" y="438150"/>
                </a:lnTo>
                <a:lnTo>
                  <a:pt x="347608" y="438150"/>
                </a:lnTo>
                <a:lnTo>
                  <a:pt x="379634" y="422910"/>
                </a:lnTo>
                <a:lnTo>
                  <a:pt x="415026" y="391160"/>
                </a:lnTo>
                <a:lnTo>
                  <a:pt x="440070" y="349250"/>
                </a:lnTo>
                <a:lnTo>
                  <a:pt x="451672" y="300990"/>
                </a:lnTo>
                <a:lnTo>
                  <a:pt x="449031" y="255270"/>
                </a:lnTo>
                <a:lnTo>
                  <a:pt x="434109" y="214630"/>
                </a:lnTo>
                <a:lnTo>
                  <a:pt x="408868" y="179070"/>
                </a:lnTo>
                <a:lnTo>
                  <a:pt x="375269" y="151130"/>
                </a:lnTo>
                <a:lnTo>
                  <a:pt x="346701" y="138430"/>
                </a:lnTo>
                <a:close/>
              </a:path>
              <a:path w="580389" h="577850">
                <a:moveTo>
                  <a:pt x="547314" y="137160"/>
                </a:moveTo>
                <a:lnTo>
                  <a:pt x="531383" y="137160"/>
                </a:lnTo>
                <a:lnTo>
                  <a:pt x="536590" y="139700"/>
                </a:lnTo>
                <a:lnTo>
                  <a:pt x="538876" y="144780"/>
                </a:lnTo>
                <a:lnTo>
                  <a:pt x="565927" y="208280"/>
                </a:lnTo>
                <a:lnTo>
                  <a:pt x="568975" y="215900"/>
                </a:lnTo>
                <a:lnTo>
                  <a:pt x="565546" y="223520"/>
                </a:lnTo>
                <a:lnTo>
                  <a:pt x="558561" y="227330"/>
                </a:lnTo>
                <a:lnTo>
                  <a:pt x="501538" y="251460"/>
                </a:lnTo>
                <a:lnTo>
                  <a:pt x="501919" y="255270"/>
                </a:lnTo>
                <a:lnTo>
                  <a:pt x="503862" y="270510"/>
                </a:lnTo>
                <a:lnTo>
                  <a:pt x="504545" y="285750"/>
                </a:lnTo>
                <a:lnTo>
                  <a:pt x="504507" y="290830"/>
                </a:lnTo>
                <a:lnTo>
                  <a:pt x="504223" y="302260"/>
                </a:lnTo>
                <a:lnTo>
                  <a:pt x="502808" y="317500"/>
                </a:lnTo>
                <a:lnTo>
                  <a:pt x="502300" y="321310"/>
                </a:lnTo>
                <a:lnTo>
                  <a:pt x="559831" y="345440"/>
                </a:lnTo>
                <a:lnTo>
                  <a:pt x="566816" y="347980"/>
                </a:lnTo>
                <a:lnTo>
                  <a:pt x="570245" y="355600"/>
                </a:lnTo>
                <a:lnTo>
                  <a:pt x="541924" y="426720"/>
                </a:lnTo>
                <a:lnTo>
                  <a:pt x="539638" y="431800"/>
                </a:lnTo>
                <a:lnTo>
                  <a:pt x="534431" y="435610"/>
                </a:lnTo>
                <a:lnTo>
                  <a:pt x="549773" y="435610"/>
                </a:lnTo>
                <a:lnTo>
                  <a:pt x="552465" y="430530"/>
                </a:lnTo>
                <a:lnTo>
                  <a:pt x="578119" y="367030"/>
                </a:lnTo>
                <a:lnTo>
                  <a:pt x="579913" y="358140"/>
                </a:lnTo>
                <a:lnTo>
                  <a:pt x="577802" y="347980"/>
                </a:lnTo>
                <a:lnTo>
                  <a:pt x="572261" y="340360"/>
                </a:lnTo>
                <a:lnTo>
                  <a:pt x="563768" y="334010"/>
                </a:lnTo>
                <a:lnTo>
                  <a:pt x="514492" y="314960"/>
                </a:lnTo>
                <a:lnTo>
                  <a:pt x="515772" y="299720"/>
                </a:lnTo>
                <a:lnTo>
                  <a:pt x="516159" y="285750"/>
                </a:lnTo>
                <a:lnTo>
                  <a:pt x="515618" y="271780"/>
                </a:lnTo>
                <a:lnTo>
                  <a:pt x="514111" y="257810"/>
                </a:lnTo>
                <a:lnTo>
                  <a:pt x="563260" y="237490"/>
                </a:lnTo>
                <a:lnTo>
                  <a:pt x="571474" y="231140"/>
                </a:lnTo>
                <a:lnTo>
                  <a:pt x="576770" y="223520"/>
                </a:lnTo>
                <a:lnTo>
                  <a:pt x="578709" y="213360"/>
                </a:lnTo>
                <a:lnTo>
                  <a:pt x="576849" y="204470"/>
                </a:lnTo>
                <a:lnTo>
                  <a:pt x="549798" y="140970"/>
                </a:lnTo>
                <a:lnTo>
                  <a:pt x="547314" y="137160"/>
                </a:lnTo>
                <a:close/>
              </a:path>
              <a:path w="580389" h="577850">
                <a:moveTo>
                  <a:pt x="85300" y="142240"/>
                </a:moveTo>
                <a:lnTo>
                  <a:pt x="54879" y="142240"/>
                </a:lnTo>
                <a:lnTo>
                  <a:pt x="56657" y="143510"/>
                </a:lnTo>
                <a:lnTo>
                  <a:pt x="114061" y="166370"/>
                </a:lnTo>
                <a:lnTo>
                  <a:pt x="116728" y="162560"/>
                </a:lnTo>
                <a:lnTo>
                  <a:pt x="124417" y="152400"/>
                </a:lnTo>
                <a:lnTo>
                  <a:pt x="109743" y="152400"/>
                </a:lnTo>
                <a:lnTo>
                  <a:pt x="85300" y="142240"/>
                </a:lnTo>
                <a:close/>
              </a:path>
              <a:path w="580389" h="577850">
                <a:moveTo>
                  <a:pt x="390970" y="10160"/>
                </a:moveTo>
                <a:lnTo>
                  <a:pt x="360949" y="10160"/>
                </a:lnTo>
                <a:lnTo>
                  <a:pt x="362727" y="11430"/>
                </a:lnTo>
                <a:lnTo>
                  <a:pt x="364378" y="11430"/>
                </a:lnTo>
                <a:lnTo>
                  <a:pt x="428386" y="36830"/>
                </a:lnTo>
                <a:lnTo>
                  <a:pt x="435371" y="39370"/>
                </a:lnTo>
                <a:lnTo>
                  <a:pt x="438800" y="48260"/>
                </a:lnTo>
                <a:lnTo>
                  <a:pt x="435752" y="54610"/>
                </a:lnTo>
                <a:lnTo>
                  <a:pt x="412765" y="111760"/>
                </a:lnTo>
                <a:lnTo>
                  <a:pt x="416575" y="115570"/>
                </a:lnTo>
                <a:lnTo>
                  <a:pt x="428753" y="124460"/>
                </a:lnTo>
                <a:lnTo>
                  <a:pt x="440277" y="135890"/>
                </a:lnTo>
                <a:lnTo>
                  <a:pt x="451062" y="146050"/>
                </a:lnTo>
                <a:lnTo>
                  <a:pt x="461025" y="158750"/>
                </a:lnTo>
                <a:lnTo>
                  <a:pt x="463565" y="162560"/>
                </a:lnTo>
                <a:lnTo>
                  <a:pt x="495906" y="148590"/>
                </a:lnTo>
                <a:lnTo>
                  <a:pt x="467121" y="148590"/>
                </a:lnTo>
                <a:lnTo>
                  <a:pt x="457960" y="137160"/>
                </a:lnTo>
                <a:lnTo>
                  <a:pt x="448214" y="127000"/>
                </a:lnTo>
                <a:lnTo>
                  <a:pt x="437921" y="118110"/>
                </a:lnTo>
                <a:lnTo>
                  <a:pt x="427116" y="109220"/>
                </a:lnTo>
                <a:lnTo>
                  <a:pt x="446674" y="59690"/>
                </a:lnTo>
                <a:lnTo>
                  <a:pt x="448450" y="49530"/>
                </a:lnTo>
                <a:lnTo>
                  <a:pt x="446309" y="40640"/>
                </a:lnTo>
                <a:lnTo>
                  <a:pt x="440763" y="31750"/>
                </a:lnTo>
                <a:lnTo>
                  <a:pt x="432323" y="26670"/>
                </a:lnTo>
                <a:lnTo>
                  <a:pt x="390970" y="10160"/>
                </a:lnTo>
                <a:close/>
              </a:path>
              <a:path w="580389" h="577850">
                <a:moveTo>
                  <a:pt x="215153" y="0"/>
                </a:moveTo>
                <a:lnTo>
                  <a:pt x="211851" y="0"/>
                </a:lnTo>
                <a:lnTo>
                  <a:pt x="208422" y="1270"/>
                </a:lnTo>
                <a:lnTo>
                  <a:pt x="142001" y="29210"/>
                </a:lnTo>
                <a:lnTo>
                  <a:pt x="133627" y="35560"/>
                </a:lnTo>
                <a:lnTo>
                  <a:pt x="128349" y="43180"/>
                </a:lnTo>
                <a:lnTo>
                  <a:pt x="126499" y="53340"/>
                </a:lnTo>
                <a:lnTo>
                  <a:pt x="128412" y="63500"/>
                </a:lnTo>
                <a:lnTo>
                  <a:pt x="149367" y="111760"/>
                </a:lnTo>
                <a:lnTo>
                  <a:pt x="138551" y="120650"/>
                </a:lnTo>
                <a:lnTo>
                  <a:pt x="128269" y="130810"/>
                </a:lnTo>
                <a:lnTo>
                  <a:pt x="118631" y="140970"/>
                </a:lnTo>
                <a:lnTo>
                  <a:pt x="109743" y="152400"/>
                </a:lnTo>
                <a:lnTo>
                  <a:pt x="124417" y="152400"/>
                </a:lnTo>
                <a:lnTo>
                  <a:pt x="126339" y="149860"/>
                </a:lnTo>
                <a:lnTo>
                  <a:pt x="136842" y="138430"/>
                </a:lnTo>
                <a:lnTo>
                  <a:pt x="148179" y="128270"/>
                </a:lnTo>
                <a:lnTo>
                  <a:pt x="160289" y="118110"/>
                </a:lnTo>
                <a:lnTo>
                  <a:pt x="163718" y="115570"/>
                </a:lnTo>
                <a:lnTo>
                  <a:pt x="139334" y="58420"/>
                </a:lnTo>
                <a:lnTo>
                  <a:pt x="136286" y="50800"/>
                </a:lnTo>
                <a:lnTo>
                  <a:pt x="139842" y="43180"/>
                </a:lnTo>
                <a:lnTo>
                  <a:pt x="146700" y="39370"/>
                </a:lnTo>
                <a:lnTo>
                  <a:pt x="209438" y="12700"/>
                </a:lnTo>
                <a:lnTo>
                  <a:pt x="236599" y="12700"/>
                </a:lnTo>
                <a:lnTo>
                  <a:pt x="234549" y="8890"/>
                </a:lnTo>
                <a:lnTo>
                  <a:pt x="228996" y="5080"/>
                </a:lnTo>
                <a:lnTo>
                  <a:pt x="222396" y="1270"/>
                </a:lnTo>
                <a:lnTo>
                  <a:pt x="215153" y="0"/>
                </a:lnTo>
                <a:close/>
              </a:path>
              <a:path w="580389" h="577850">
                <a:moveTo>
                  <a:pt x="525922" y="125730"/>
                </a:moveTo>
                <a:lnTo>
                  <a:pt x="519445" y="125730"/>
                </a:lnTo>
                <a:lnTo>
                  <a:pt x="516270" y="127000"/>
                </a:lnTo>
                <a:lnTo>
                  <a:pt x="467121" y="148590"/>
                </a:lnTo>
                <a:lnTo>
                  <a:pt x="495906" y="148590"/>
                </a:lnTo>
                <a:lnTo>
                  <a:pt x="522366" y="137160"/>
                </a:lnTo>
                <a:lnTo>
                  <a:pt x="547314" y="137160"/>
                </a:lnTo>
                <a:lnTo>
                  <a:pt x="545657" y="134620"/>
                </a:lnTo>
                <a:lnTo>
                  <a:pt x="540003" y="129540"/>
                </a:lnTo>
                <a:lnTo>
                  <a:pt x="533278" y="127000"/>
                </a:lnTo>
                <a:lnTo>
                  <a:pt x="525922" y="125730"/>
                </a:lnTo>
                <a:close/>
              </a:path>
              <a:path w="580389" h="577850">
                <a:moveTo>
                  <a:pt x="236599" y="12700"/>
                </a:moveTo>
                <a:lnTo>
                  <a:pt x="220106" y="12700"/>
                </a:lnTo>
                <a:lnTo>
                  <a:pt x="225440" y="15240"/>
                </a:lnTo>
                <a:lnTo>
                  <a:pt x="227726" y="20320"/>
                </a:lnTo>
                <a:lnTo>
                  <a:pt x="252110" y="77470"/>
                </a:lnTo>
                <a:lnTo>
                  <a:pt x="256428" y="77470"/>
                </a:lnTo>
                <a:lnTo>
                  <a:pt x="273192" y="74930"/>
                </a:lnTo>
                <a:lnTo>
                  <a:pt x="281574" y="74930"/>
                </a:lnTo>
                <a:lnTo>
                  <a:pt x="289956" y="73660"/>
                </a:lnTo>
                <a:lnTo>
                  <a:pt x="324004" y="73660"/>
                </a:lnTo>
                <a:lnTo>
                  <a:pt x="327599" y="64770"/>
                </a:lnTo>
                <a:lnTo>
                  <a:pt x="259476" y="64770"/>
                </a:lnTo>
                <a:lnTo>
                  <a:pt x="238648" y="16510"/>
                </a:lnTo>
                <a:lnTo>
                  <a:pt x="236599" y="12700"/>
                </a:lnTo>
                <a:close/>
              </a:path>
              <a:path w="580389" h="577850">
                <a:moveTo>
                  <a:pt x="324004" y="73660"/>
                </a:moveTo>
                <a:lnTo>
                  <a:pt x="297191" y="73660"/>
                </a:lnTo>
                <a:lnTo>
                  <a:pt x="304403" y="74930"/>
                </a:lnTo>
                <a:lnTo>
                  <a:pt x="311566" y="74930"/>
                </a:lnTo>
                <a:lnTo>
                  <a:pt x="318658" y="76200"/>
                </a:lnTo>
                <a:lnTo>
                  <a:pt x="322976" y="76200"/>
                </a:lnTo>
                <a:lnTo>
                  <a:pt x="324004" y="73660"/>
                </a:lnTo>
                <a:close/>
              </a:path>
              <a:path w="580389" h="577850">
                <a:moveTo>
                  <a:pt x="309264" y="63500"/>
                </a:moveTo>
                <a:lnTo>
                  <a:pt x="266813" y="63500"/>
                </a:lnTo>
                <a:lnTo>
                  <a:pt x="259476" y="64770"/>
                </a:lnTo>
                <a:lnTo>
                  <a:pt x="316118" y="64770"/>
                </a:lnTo>
                <a:lnTo>
                  <a:pt x="309264" y="63500"/>
                </a:lnTo>
                <a:close/>
              </a:path>
              <a:path w="580389" h="577850">
                <a:moveTo>
                  <a:pt x="365521" y="0"/>
                </a:moveTo>
                <a:lnTo>
                  <a:pt x="351821" y="0"/>
                </a:lnTo>
                <a:lnTo>
                  <a:pt x="345138" y="3810"/>
                </a:lnTo>
                <a:lnTo>
                  <a:pt x="339597" y="8890"/>
                </a:lnTo>
                <a:lnTo>
                  <a:pt x="335676" y="15240"/>
                </a:lnTo>
                <a:lnTo>
                  <a:pt x="316118" y="64770"/>
                </a:lnTo>
                <a:lnTo>
                  <a:pt x="327599" y="64770"/>
                </a:lnTo>
                <a:lnTo>
                  <a:pt x="346090" y="19050"/>
                </a:lnTo>
                <a:lnTo>
                  <a:pt x="348376" y="13970"/>
                </a:lnTo>
                <a:lnTo>
                  <a:pt x="353710" y="10160"/>
                </a:lnTo>
                <a:lnTo>
                  <a:pt x="390970" y="10160"/>
                </a:lnTo>
                <a:lnTo>
                  <a:pt x="365521" y="0"/>
                </a:lnTo>
                <a:close/>
              </a:path>
              <a:path w="580389" h="577850">
                <a:moveTo>
                  <a:pt x="295652" y="62230"/>
                </a:moveTo>
                <a:lnTo>
                  <a:pt x="281533" y="62230"/>
                </a:lnTo>
                <a:lnTo>
                  <a:pt x="274161" y="63500"/>
                </a:lnTo>
                <a:lnTo>
                  <a:pt x="302434" y="63500"/>
                </a:lnTo>
                <a:lnTo>
                  <a:pt x="295652" y="62230"/>
                </a:lnTo>
                <a:close/>
              </a:path>
            </a:pathLst>
          </a:custGeom>
          <a:solidFill>
            <a:srgbClr val="EFEFE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1791287" y="1895855"/>
            <a:ext cx="276225" cy="294640"/>
            <a:chOff x="1791287" y="1895855"/>
            <a:chExt cx="276225" cy="294640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39467" y="1972055"/>
              <a:ext cx="198119" cy="14325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791287" y="1895855"/>
              <a:ext cx="276225" cy="294640"/>
            </a:xfrm>
            <a:custGeom>
              <a:avLst/>
              <a:gdLst/>
              <a:ahLst/>
              <a:cxnLst/>
              <a:rect l="l" t="t" r="r" b="b"/>
              <a:pathLst>
                <a:path w="276225" h="294639">
                  <a:moveTo>
                    <a:pt x="117903" y="0"/>
                  </a:moveTo>
                  <a:lnTo>
                    <a:pt x="80559" y="22359"/>
                  </a:lnTo>
                  <a:lnTo>
                    <a:pt x="49990" y="53546"/>
                  </a:lnTo>
                  <a:lnTo>
                    <a:pt x="25187" y="89652"/>
                  </a:lnTo>
                  <a:lnTo>
                    <a:pt x="7667" y="130175"/>
                  </a:lnTo>
                  <a:lnTo>
                    <a:pt x="6651" y="134619"/>
                  </a:lnTo>
                  <a:lnTo>
                    <a:pt x="5000" y="139064"/>
                  </a:lnTo>
                  <a:lnTo>
                    <a:pt x="2714" y="148970"/>
                  </a:lnTo>
                  <a:lnTo>
                    <a:pt x="2206" y="153416"/>
                  </a:lnTo>
                  <a:lnTo>
                    <a:pt x="1063" y="158369"/>
                  </a:lnTo>
                  <a:lnTo>
                    <a:pt x="394" y="165881"/>
                  </a:lnTo>
                  <a:lnTo>
                    <a:pt x="0" y="173418"/>
                  </a:lnTo>
                  <a:lnTo>
                    <a:pt x="9" y="181050"/>
                  </a:lnTo>
                  <a:lnTo>
                    <a:pt x="11830" y="224835"/>
                  </a:lnTo>
                  <a:lnTo>
                    <a:pt x="46577" y="264477"/>
                  </a:lnTo>
                  <a:lnTo>
                    <a:pt x="86105" y="286099"/>
                  </a:lnTo>
                  <a:lnTo>
                    <a:pt x="130603" y="294131"/>
                  </a:lnTo>
                  <a:lnTo>
                    <a:pt x="145825" y="293219"/>
                  </a:lnTo>
                  <a:lnTo>
                    <a:pt x="189277" y="280288"/>
                  </a:lnTo>
                  <a:lnTo>
                    <a:pt x="226335" y="254500"/>
                  </a:lnTo>
                  <a:lnTo>
                    <a:pt x="254349" y="219424"/>
                  </a:lnTo>
                  <a:lnTo>
                    <a:pt x="271144" y="177696"/>
                  </a:lnTo>
                  <a:lnTo>
                    <a:pt x="276145" y="133476"/>
                  </a:lnTo>
                  <a:lnTo>
                    <a:pt x="275768" y="118254"/>
                  </a:lnTo>
                  <a:lnTo>
                    <a:pt x="264588" y="74802"/>
                  </a:lnTo>
                  <a:lnTo>
                    <a:pt x="238478" y="38244"/>
                  </a:lnTo>
                  <a:lnTo>
                    <a:pt x="210867" y="21589"/>
                  </a:lnTo>
                  <a:lnTo>
                    <a:pt x="208708" y="19938"/>
                  </a:lnTo>
                  <a:lnTo>
                    <a:pt x="191055" y="16001"/>
                  </a:lnTo>
                  <a:lnTo>
                    <a:pt x="183435" y="15367"/>
                  </a:lnTo>
                  <a:lnTo>
                    <a:pt x="169338" y="15493"/>
                  </a:lnTo>
                  <a:lnTo>
                    <a:pt x="126136" y="24066"/>
                  </a:lnTo>
                  <a:lnTo>
                    <a:pt x="87280" y="43894"/>
                  </a:lnTo>
                  <a:lnTo>
                    <a:pt x="66341" y="64262"/>
                  </a:lnTo>
                  <a:lnTo>
                    <a:pt x="76854" y="54508"/>
                  </a:lnTo>
                  <a:lnTo>
                    <a:pt x="88344" y="46053"/>
                  </a:lnTo>
                  <a:lnTo>
                    <a:pt x="127404" y="28779"/>
                  </a:lnTo>
                  <a:lnTo>
                    <a:pt x="169338" y="22225"/>
                  </a:lnTo>
                  <a:lnTo>
                    <a:pt x="176093" y="22419"/>
                  </a:lnTo>
                  <a:lnTo>
                    <a:pt x="205406" y="28320"/>
                  </a:lnTo>
                  <a:lnTo>
                    <a:pt x="207565" y="28829"/>
                  </a:lnTo>
                  <a:lnTo>
                    <a:pt x="215820" y="33274"/>
                  </a:lnTo>
                  <a:lnTo>
                    <a:pt x="217471" y="34417"/>
                  </a:lnTo>
                  <a:lnTo>
                    <a:pt x="219757" y="35432"/>
                  </a:lnTo>
                  <a:lnTo>
                    <a:pt x="221408" y="37083"/>
                  </a:lnTo>
                  <a:lnTo>
                    <a:pt x="231981" y="45493"/>
                  </a:lnTo>
                  <a:lnTo>
                    <a:pt x="241125" y="55499"/>
                  </a:lnTo>
                  <a:lnTo>
                    <a:pt x="259177" y="92311"/>
                  </a:lnTo>
                  <a:lnTo>
                    <a:pt x="264588" y="133476"/>
                  </a:lnTo>
                  <a:lnTo>
                    <a:pt x="263663" y="147175"/>
                  </a:lnTo>
                  <a:lnTo>
                    <a:pt x="254555" y="187198"/>
                  </a:lnTo>
                  <a:lnTo>
                    <a:pt x="226583" y="234251"/>
                  </a:lnTo>
                  <a:lnTo>
                    <a:pt x="183181" y="267588"/>
                  </a:lnTo>
                  <a:lnTo>
                    <a:pt x="144212" y="279251"/>
                  </a:lnTo>
                  <a:lnTo>
                    <a:pt x="130603" y="280288"/>
                  </a:lnTo>
                  <a:lnTo>
                    <a:pt x="117012" y="279473"/>
                  </a:lnTo>
                  <a:lnTo>
                    <a:pt x="78025" y="268096"/>
                  </a:lnTo>
                  <a:lnTo>
                    <a:pt x="43967" y="245308"/>
                  </a:lnTo>
                  <a:lnTo>
                    <a:pt x="19351" y="212725"/>
                  </a:lnTo>
                  <a:lnTo>
                    <a:pt x="10566" y="173196"/>
                  </a:lnTo>
                  <a:lnTo>
                    <a:pt x="11429" y="159384"/>
                  </a:lnTo>
                  <a:lnTo>
                    <a:pt x="21316" y="118752"/>
                  </a:lnTo>
                  <a:lnTo>
                    <a:pt x="38782" y="80391"/>
                  </a:lnTo>
                  <a:lnTo>
                    <a:pt x="72056" y="34147"/>
                  </a:lnTo>
                  <a:lnTo>
                    <a:pt x="93360" y="15114"/>
                  </a:lnTo>
                  <a:lnTo>
                    <a:pt x="117903" y="0"/>
                  </a:lnTo>
                  <a:close/>
                </a:path>
              </a:pathLst>
            </a:custGeom>
            <a:solidFill>
              <a:srgbClr val="1818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37972" y="2240279"/>
            <a:ext cx="2570476" cy="2366695"/>
          </a:xfrm>
          <a:prstGeom prst="rect">
            <a:avLst/>
          </a:prstGeom>
        </p:spPr>
      </p:pic>
      <p:sp>
        <p:nvSpPr>
          <p:cNvPr id="12" name="object 12"/>
          <p:cNvSpPr/>
          <p:nvPr/>
        </p:nvSpPr>
        <p:spPr>
          <a:xfrm>
            <a:off x="3681221" y="3252978"/>
            <a:ext cx="4740910" cy="0"/>
          </a:xfrm>
          <a:custGeom>
            <a:avLst/>
            <a:gdLst/>
            <a:ahLst/>
            <a:cxnLst/>
            <a:rect l="l" t="t" r="r" b="b"/>
            <a:pathLst>
              <a:path w="4740909">
                <a:moveTo>
                  <a:pt x="0" y="0"/>
                </a:moveTo>
                <a:lnTo>
                  <a:pt x="4740656" y="0"/>
                </a:lnTo>
              </a:path>
            </a:pathLst>
          </a:custGeom>
          <a:ln w="19050">
            <a:solidFill>
              <a:srgbClr val="1818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681221" y="3348990"/>
            <a:ext cx="4747895" cy="0"/>
          </a:xfrm>
          <a:custGeom>
            <a:avLst/>
            <a:gdLst/>
            <a:ahLst/>
            <a:cxnLst/>
            <a:rect l="l" t="t" r="r" b="b"/>
            <a:pathLst>
              <a:path w="4747895">
                <a:moveTo>
                  <a:pt x="0" y="0"/>
                </a:moveTo>
                <a:lnTo>
                  <a:pt x="4747768" y="0"/>
                </a:lnTo>
              </a:path>
            </a:pathLst>
          </a:custGeom>
          <a:ln w="19050">
            <a:solidFill>
              <a:srgbClr val="E9A1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05993" y="4700015"/>
            <a:ext cx="7733665" cy="443865"/>
            <a:chOff x="705993" y="4700015"/>
            <a:chExt cx="7733665" cy="443865"/>
          </a:xfrm>
        </p:grpSpPr>
        <p:sp>
          <p:nvSpPr>
            <p:cNvPr id="3" name="object 3"/>
            <p:cNvSpPr/>
            <p:nvPr/>
          </p:nvSpPr>
          <p:spPr>
            <a:xfrm>
              <a:off x="714756" y="4700015"/>
              <a:ext cx="7714615" cy="443865"/>
            </a:xfrm>
            <a:custGeom>
              <a:avLst/>
              <a:gdLst/>
              <a:ahLst/>
              <a:cxnLst/>
              <a:rect l="l" t="t" r="r" b="b"/>
              <a:pathLst>
                <a:path w="7714615" h="443864">
                  <a:moveTo>
                    <a:pt x="7714488" y="0"/>
                  </a:moveTo>
                  <a:lnTo>
                    <a:pt x="0" y="0"/>
                  </a:lnTo>
                  <a:lnTo>
                    <a:pt x="0" y="443483"/>
                  </a:lnTo>
                  <a:lnTo>
                    <a:pt x="7714488" y="443483"/>
                  </a:lnTo>
                  <a:lnTo>
                    <a:pt x="7714488" y="0"/>
                  </a:lnTo>
                  <a:close/>
                </a:path>
              </a:pathLst>
            </a:custGeom>
            <a:solidFill>
              <a:srgbClr val="E9A1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15518" y="4930901"/>
              <a:ext cx="7714615" cy="2540"/>
            </a:xfrm>
            <a:custGeom>
              <a:avLst/>
              <a:gdLst/>
              <a:ahLst/>
              <a:cxnLst/>
              <a:rect l="l" t="t" r="r" b="b"/>
              <a:pathLst>
                <a:path w="7714615" h="2539">
                  <a:moveTo>
                    <a:pt x="0" y="1193"/>
                  </a:moveTo>
                  <a:lnTo>
                    <a:pt x="3811143" y="0"/>
                  </a:lnTo>
                </a:path>
                <a:path w="7714615" h="2539">
                  <a:moveTo>
                    <a:pt x="3895344" y="1524"/>
                  </a:moveTo>
                  <a:lnTo>
                    <a:pt x="7714614" y="2120"/>
                  </a:lnTo>
                </a:path>
              </a:pathLst>
            </a:custGeom>
            <a:ln w="19050">
              <a:solidFill>
                <a:srgbClr val="1818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4166" y="649986"/>
            <a:ext cx="150875" cy="24777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40040" y="635000"/>
            <a:ext cx="1242428" cy="326898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611627" y="713740"/>
            <a:ext cx="867791" cy="248412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595623" y="635000"/>
            <a:ext cx="911225" cy="262763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638040" y="633730"/>
            <a:ext cx="1072007" cy="264033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851144" y="635000"/>
            <a:ext cx="2279269" cy="262763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958088" y="465531"/>
            <a:ext cx="723138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dirty="0"/>
              <a:t>3</a:t>
            </a:r>
            <a:r>
              <a:rPr sz="3000" spc="-15" dirty="0"/>
              <a:t> </a:t>
            </a:r>
            <a:r>
              <a:rPr sz="3000" dirty="0"/>
              <a:t>tahapan</a:t>
            </a:r>
            <a:r>
              <a:rPr sz="3000" spc="-30" dirty="0"/>
              <a:t> </a:t>
            </a:r>
            <a:r>
              <a:rPr sz="3000" spc="-5" dirty="0"/>
              <a:t>orang</a:t>
            </a:r>
            <a:r>
              <a:rPr sz="3000" spc="5" dirty="0"/>
              <a:t> </a:t>
            </a:r>
            <a:r>
              <a:rPr sz="3000" spc="-5" dirty="0"/>
              <a:t>dalam</a:t>
            </a:r>
            <a:r>
              <a:rPr sz="3000" spc="-20" dirty="0"/>
              <a:t> </a:t>
            </a:r>
            <a:r>
              <a:rPr sz="3000" spc="-10" dirty="0"/>
              <a:t>definisi</a:t>
            </a:r>
            <a:r>
              <a:rPr sz="3000" spc="15" dirty="0"/>
              <a:t> </a:t>
            </a:r>
            <a:r>
              <a:rPr sz="3000" dirty="0"/>
              <a:t>kewirausahaan</a:t>
            </a:r>
            <a:endParaRPr sz="3000"/>
          </a:p>
        </p:txBody>
      </p:sp>
      <p:sp>
        <p:nvSpPr>
          <p:cNvPr id="12" name="object 12"/>
          <p:cNvSpPr txBox="1"/>
          <p:nvPr/>
        </p:nvSpPr>
        <p:spPr>
          <a:xfrm>
            <a:off x="723137" y="3605021"/>
            <a:ext cx="7702550" cy="1001394"/>
          </a:xfrm>
          <a:prstGeom prst="rect">
            <a:avLst/>
          </a:prstGeom>
          <a:solidFill>
            <a:srgbClr val="EFEFE6"/>
          </a:solidFill>
          <a:ln w="19050">
            <a:solidFill>
              <a:srgbClr val="181818"/>
            </a:solidFill>
          </a:ln>
        </p:spPr>
        <p:txBody>
          <a:bodyPr vert="horz" wrap="square" lIns="0" tIns="175260" rIns="0" bIns="0" rtlCol="0">
            <a:spAutoFit/>
          </a:bodyPr>
          <a:lstStyle/>
          <a:p>
            <a:pPr marL="256540" marR="240029" indent="635" algn="ctr">
              <a:lnSpc>
                <a:spcPct val="100000"/>
              </a:lnSpc>
              <a:spcBef>
                <a:spcPts val="1380"/>
              </a:spcBef>
            </a:pPr>
            <a:r>
              <a:rPr sz="1500" spc="85" dirty="0">
                <a:solidFill>
                  <a:srgbClr val="181818"/>
                </a:solidFill>
                <a:latin typeface="Trebuchet MS"/>
                <a:cs typeface="Trebuchet MS"/>
              </a:rPr>
              <a:t>manusia </a:t>
            </a:r>
            <a:r>
              <a:rPr sz="1500" spc="40" dirty="0">
                <a:solidFill>
                  <a:srgbClr val="181818"/>
                </a:solidFill>
                <a:latin typeface="Trebuchet MS"/>
                <a:cs typeface="Trebuchet MS"/>
              </a:rPr>
              <a:t>yang </a:t>
            </a:r>
            <a:r>
              <a:rPr sz="1500" spc="90" dirty="0">
                <a:solidFill>
                  <a:srgbClr val="181818"/>
                </a:solidFill>
                <a:latin typeface="Trebuchet MS"/>
                <a:cs typeface="Trebuchet MS"/>
              </a:rPr>
              <a:t>sudah </a:t>
            </a:r>
            <a:r>
              <a:rPr sz="1500" spc="40" dirty="0">
                <a:solidFill>
                  <a:srgbClr val="181818"/>
                </a:solidFill>
                <a:latin typeface="Trebuchet MS"/>
                <a:cs typeface="Trebuchet MS"/>
              </a:rPr>
              <a:t>mencapai </a:t>
            </a:r>
            <a:r>
              <a:rPr sz="1500" spc="50" dirty="0">
                <a:solidFill>
                  <a:srgbClr val="181818"/>
                </a:solidFill>
                <a:latin typeface="Trebuchet MS"/>
                <a:cs typeface="Trebuchet MS"/>
              </a:rPr>
              <a:t>kualitas hidup </a:t>
            </a:r>
            <a:r>
              <a:rPr sz="1500" spc="5" dirty="0">
                <a:solidFill>
                  <a:srgbClr val="181818"/>
                </a:solidFill>
                <a:latin typeface="Trebuchet MS"/>
                <a:cs typeface="Trebuchet MS"/>
              </a:rPr>
              <a:t>(quality </a:t>
            </a:r>
            <a:r>
              <a:rPr sz="1500" spc="-20" dirty="0">
                <a:solidFill>
                  <a:srgbClr val="181818"/>
                </a:solidFill>
                <a:latin typeface="Trebuchet MS"/>
                <a:cs typeface="Trebuchet MS"/>
              </a:rPr>
              <a:t>of </a:t>
            </a:r>
            <a:r>
              <a:rPr sz="1500" spc="-65" dirty="0">
                <a:solidFill>
                  <a:srgbClr val="181818"/>
                </a:solidFill>
                <a:latin typeface="Trebuchet MS"/>
                <a:cs typeface="Trebuchet MS"/>
              </a:rPr>
              <a:t>life), </a:t>
            </a:r>
            <a:r>
              <a:rPr sz="1500" spc="10" dirty="0">
                <a:solidFill>
                  <a:srgbClr val="181818"/>
                </a:solidFill>
                <a:latin typeface="Trebuchet MS"/>
                <a:cs typeface="Trebuchet MS"/>
              </a:rPr>
              <a:t>yaitu </a:t>
            </a:r>
            <a:r>
              <a:rPr sz="1500" spc="65" dirty="0">
                <a:solidFill>
                  <a:srgbClr val="181818"/>
                </a:solidFill>
                <a:latin typeface="Trebuchet MS"/>
                <a:cs typeface="Trebuchet MS"/>
              </a:rPr>
              <a:t>bukan </a:t>
            </a:r>
            <a:r>
              <a:rPr sz="1500" spc="40" dirty="0">
                <a:solidFill>
                  <a:srgbClr val="181818"/>
                </a:solidFill>
                <a:latin typeface="Trebuchet MS"/>
                <a:cs typeface="Trebuchet MS"/>
              </a:rPr>
              <a:t>saja </a:t>
            </a:r>
            <a:r>
              <a:rPr sz="1500" spc="45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500" spc="-10" dirty="0">
                <a:solidFill>
                  <a:srgbClr val="181818"/>
                </a:solidFill>
                <a:latin typeface="Trebuchet MS"/>
                <a:cs typeface="Trebuchet MS"/>
              </a:rPr>
              <a:t>produktif,</a:t>
            </a:r>
            <a:r>
              <a:rPr sz="1500" spc="-65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181818"/>
                </a:solidFill>
                <a:latin typeface="Trebuchet MS"/>
                <a:cs typeface="Trebuchet MS"/>
              </a:rPr>
              <a:t>tetapi</a:t>
            </a:r>
            <a:r>
              <a:rPr sz="1500" spc="-90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500" spc="35" dirty="0">
                <a:solidFill>
                  <a:srgbClr val="181818"/>
                </a:solidFill>
                <a:latin typeface="Trebuchet MS"/>
                <a:cs typeface="Trebuchet MS"/>
              </a:rPr>
              <a:t>juga</a:t>
            </a:r>
            <a:r>
              <a:rPr sz="1500" spc="-70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500" spc="55" dirty="0">
                <a:solidFill>
                  <a:srgbClr val="181818"/>
                </a:solidFill>
                <a:latin typeface="Trebuchet MS"/>
                <a:cs typeface="Trebuchet MS"/>
              </a:rPr>
              <a:t>senantiasa</a:t>
            </a:r>
            <a:r>
              <a:rPr sz="1500" spc="-90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500" spc="60" dirty="0">
                <a:solidFill>
                  <a:srgbClr val="181818"/>
                </a:solidFill>
                <a:latin typeface="Trebuchet MS"/>
                <a:cs typeface="Trebuchet MS"/>
              </a:rPr>
              <a:t>menghitung</a:t>
            </a:r>
            <a:r>
              <a:rPr sz="1500" spc="-70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500" spc="60" dirty="0">
                <a:solidFill>
                  <a:srgbClr val="181818"/>
                </a:solidFill>
                <a:latin typeface="Trebuchet MS"/>
                <a:cs typeface="Trebuchet MS"/>
              </a:rPr>
              <a:t>signifikansi</a:t>
            </a:r>
            <a:r>
              <a:rPr sz="1500" spc="-55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500" spc="15" dirty="0">
                <a:solidFill>
                  <a:srgbClr val="181818"/>
                </a:solidFill>
                <a:latin typeface="Trebuchet MS"/>
                <a:cs typeface="Trebuchet MS"/>
              </a:rPr>
              <a:t>dari</a:t>
            </a:r>
            <a:r>
              <a:rPr sz="1500" spc="-90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500" spc="30" dirty="0">
                <a:solidFill>
                  <a:srgbClr val="181818"/>
                </a:solidFill>
                <a:latin typeface="Trebuchet MS"/>
                <a:cs typeface="Trebuchet MS"/>
              </a:rPr>
              <a:t>setiap</a:t>
            </a:r>
            <a:r>
              <a:rPr sz="1500" spc="-85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500" spc="35" dirty="0">
                <a:solidFill>
                  <a:srgbClr val="181818"/>
                </a:solidFill>
                <a:latin typeface="Trebuchet MS"/>
                <a:cs typeface="Trebuchet MS"/>
              </a:rPr>
              <a:t>tindakannya </a:t>
            </a:r>
            <a:r>
              <a:rPr sz="1500" spc="-434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500" spc="30" dirty="0">
                <a:solidFill>
                  <a:srgbClr val="181818"/>
                </a:solidFill>
                <a:latin typeface="Trebuchet MS"/>
                <a:cs typeface="Trebuchet MS"/>
              </a:rPr>
              <a:t>secara</a:t>
            </a:r>
            <a:r>
              <a:rPr sz="1500" spc="-110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500" spc="-20" dirty="0">
                <a:solidFill>
                  <a:srgbClr val="181818"/>
                </a:solidFill>
                <a:latin typeface="Trebuchet MS"/>
                <a:cs typeface="Trebuchet MS"/>
              </a:rPr>
              <a:t>terukur,</a:t>
            </a:r>
            <a:r>
              <a:rPr sz="1500" spc="-85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500" spc="35" dirty="0">
                <a:solidFill>
                  <a:srgbClr val="181818"/>
                </a:solidFill>
                <a:latin typeface="Trebuchet MS"/>
                <a:cs typeface="Trebuchet MS"/>
              </a:rPr>
              <a:t>sistematis,</a:t>
            </a:r>
            <a:r>
              <a:rPr sz="1500" spc="-95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500" spc="60" dirty="0">
                <a:solidFill>
                  <a:srgbClr val="181818"/>
                </a:solidFill>
                <a:latin typeface="Trebuchet MS"/>
                <a:cs typeface="Trebuchet MS"/>
              </a:rPr>
              <a:t>dan</a:t>
            </a:r>
            <a:r>
              <a:rPr sz="1500" spc="-105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500" spc="30" dirty="0">
                <a:solidFill>
                  <a:srgbClr val="181818"/>
                </a:solidFill>
                <a:latin typeface="Trebuchet MS"/>
                <a:cs typeface="Trebuchet MS"/>
              </a:rPr>
              <a:t>sistemik.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15518" y="1056894"/>
            <a:ext cx="7720330" cy="0"/>
          </a:xfrm>
          <a:custGeom>
            <a:avLst/>
            <a:gdLst/>
            <a:ahLst/>
            <a:cxnLst/>
            <a:rect l="l" t="t" r="r" b="b"/>
            <a:pathLst>
              <a:path w="7720330">
                <a:moveTo>
                  <a:pt x="0" y="0"/>
                </a:moveTo>
                <a:lnTo>
                  <a:pt x="7720203" y="0"/>
                </a:lnTo>
              </a:path>
            </a:pathLst>
          </a:custGeom>
          <a:ln w="19050">
            <a:solidFill>
              <a:srgbClr val="1818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27709" y="1152905"/>
            <a:ext cx="7702550" cy="0"/>
          </a:xfrm>
          <a:custGeom>
            <a:avLst/>
            <a:gdLst/>
            <a:ahLst/>
            <a:cxnLst/>
            <a:rect l="l" t="t" r="r" b="b"/>
            <a:pathLst>
              <a:path w="7702550">
                <a:moveTo>
                  <a:pt x="0" y="0"/>
                </a:moveTo>
                <a:lnTo>
                  <a:pt x="7702169" y="0"/>
                </a:lnTo>
              </a:path>
            </a:pathLst>
          </a:custGeom>
          <a:ln w="19050">
            <a:solidFill>
              <a:srgbClr val="E9A1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727709" y="1285494"/>
            <a:ext cx="7696200" cy="1001394"/>
          </a:xfrm>
          <a:prstGeom prst="rect">
            <a:avLst/>
          </a:prstGeom>
          <a:solidFill>
            <a:srgbClr val="EFEFE6"/>
          </a:solidFill>
          <a:ln w="19050">
            <a:solidFill>
              <a:srgbClr val="181818"/>
            </a:solidFill>
          </a:ln>
        </p:spPr>
        <p:txBody>
          <a:bodyPr vert="horz" wrap="square" lIns="0" tIns="132715" rIns="0" bIns="0" rtlCol="0">
            <a:spAutoFit/>
          </a:bodyPr>
          <a:lstStyle/>
          <a:p>
            <a:pPr marL="299720" marR="283210" algn="ctr">
              <a:lnSpc>
                <a:spcPct val="100000"/>
              </a:lnSpc>
              <a:spcBef>
                <a:spcPts val="1045"/>
              </a:spcBef>
            </a:pPr>
            <a:r>
              <a:rPr sz="1500" spc="85" dirty="0">
                <a:solidFill>
                  <a:srgbClr val="181818"/>
                </a:solidFill>
                <a:latin typeface="Trebuchet MS"/>
                <a:cs typeface="Trebuchet MS"/>
              </a:rPr>
              <a:t>manusia</a:t>
            </a:r>
            <a:r>
              <a:rPr sz="1500" spc="-90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500" spc="40" dirty="0">
                <a:solidFill>
                  <a:srgbClr val="181818"/>
                </a:solidFill>
                <a:latin typeface="Trebuchet MS"/>
                <a:cs typeface="Trebuchet MS"/>
              </a:rPr>
              <a:t>yang</a:t>
            </a:r>
            <a:r>
              <a:rPr sz="1500" spc="-80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500" spc="40" dirty="0">
                <a:solidFill>
                  <a:srgbClr val="181818"/>
                </a:solidFill>
                <a:latin typeface="Trebuchet MS"/>
                <a:cs typeface="Trebuchet MS"/>
              </a:rPr>
              <a:t>sekadar</a:t>
            </a:r>
            <a:r>
              <a:rPr sz="1500" spc="-90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500" spc="20" dirty="0">
                <a:solidFill>
                  <a:srgbClr val="181818"/>
                </a:solidFill>
                <a:latin typeface="Trebuchet MS"/>
                <a:cs typeface="Trebuchet MS"/>
              </a:rPr>
              <a:t>bertahan</a:t>
            </a:r>
            <a:r>
              <a:rPr sz="1500" spc="-100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500" spc="55" dirty="0">
                <a:solidFill>
                  <a:srgbClr val="181818"/>
                </a:solidFill>
                <a:latin typeface="Trebuchet MS"/>
                <a:cs typeface="Trebuchet MS"/>
              </a:rPr>
              <a:t>hidup</a:t>
            </a:r>
            <a:r>
              <a:rPr sz="1500" spc="-75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500" spc="30" dirty="0">
                <a:solidFill>
                  <a:srgbClr val="181818"/>
                </a:solidFill>
                <a:latin typeface="Trebuchet MS"/>
                <a:cs typeface="Trebuchet MS"/>
              </a:rPr>
              <a:t>(survival</a:t>
            </a:r>
            <a:r>
              <a:rPr sz="1500" spc="-85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500" spc="-65" dirty="0">
                <a:solidFill>
                  <a:srgbClr val="181818"/>
                </a:solidFill>
                <a:latin typeface="Trebuchet MS"/>
                <a:cs typeface="Trebuchet MS"/>
              </a:rPr>
              <a:t>life), </a:t>
            </a:r>
            <a:r>
              <a:rPr sz="1500" spc="30" dirty="0">
                <a:solidFill>
                  <a:srgbClr val="181818"/>
                </a:solidFill>
                <a:latin typeface="Trebuchet MS"/>
                <a:cs typeface="Trebuchet MS"/>
              </a:rPr>
              <a:t>yakni</a:t>
            </a:r>
            <a:r>
              <a:rPr sz="1500" spc="-65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500" spc="45" dirty="0">
                <a:solidFill>
                  <a:srgbClr val="181818"/>
                </a:solidFill>
                <a:latin typeface="Trebuchet MS"/>
                <a:cs typeface="Trebuchet MS"/>
              </a:rPr>
              <a:t>seseorang</a:t>
            </a:r>
            <a:r>
              <a:rPr sz="1500" spc="-85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500" spc="40" dirty="0">
                <a:solidFill>
                  <a:srgbClr val="181818"/>
                </a:solidFill>
                <a:latin typeface="Trebuchet MS"/>
                <a:cs typeface="Trebuchet MS"/>
              </a:rPr>
              <a:t>yang</a:t>
            </a:r>
            <a:r>
              <a:rPr sz="1500" spc="-70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500" spc="35" dirty="0">
                <a:solidFill>
                  <a:srgbClr val="181818"/>
                </a:solidFill>
                <a:latin typeface="Trebuchet MS"/>
                <a:cs typeface="Trebuchet MS"/>
              </a:rPr>
              <a:t>hanya </a:t>
            </a:r>
            <a:r>
              <a:rPr sz="1500" spc="-434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500" spc="-20" dirty="0">
                <a:solidFill>
                  <a:srgbClr val="181818"/>
                </a:solidFill>
                <a:latin typeface="Trebuchet MS"/>
                <a:cs typeface="Trebuchet MS"/>
              </a:rPr>
              <a:t>berpikir, </a:t>
            </a:r>
            <a:r>
              <a:rPr sz="1500" spc="10" dirty="0">
                <a:solidFill>
                  <a:srgbClr val="181818"/>
                </a:solidFill>
                <a:latin typeface="Trebuchet MS"/>
                <a:cs typeface="Trebuchet MS"/>
              </a:rPr>
              <a:t>berkata </a:t>
            </a:r>
            <a:r>
              <a:rPr sz="1500" spc="-5" dirty="0">
                <a:solidFill>
                  <a:srgbClr val="181818"/>
                </a:solidFill>
                <a:latin typeface="Trebuchet MS"/>
                <a:cs typeface="Trebuchet MS"/>
              </a:rPr>
              <a:t>bertindak, </a:t>
            </a:r>
            <a:r>
              <a:rPr sz="1500" spc="80" dirty="0">
                <a:solidFill>
                  <a:srgbClr val="181818"/>
                </a:solidFill>
                <a:latin typeface="Trebuchet MS"/>
                <a:cs typeface="Trebuchet MS"/>
              </a:rPr>
              <a:t>memupuk </a:t>
            </a:r>
            <a:r>
              <a:rPr sz="1500" spc="20" dirty="0">
                <a:solidFill>
                  <a:srgbClr val="181818"/>
                </a:solidFill>
                <a:latin typeface="Trebuchet MS"/>
                <a:cs typeface="Trebuchet MS"/>
              </a:rPr>
              <a:t>kebiasaan, </a:t>
            </a:r>
            <a:r>
              <a:rPr sz="1500" spc="55" dirty="0">
                <a:solidFill>
                  <a:srgbClr val="181818"/>
                </a:solidFill>
                <a:latin typeface="Trebuchet MS"/>
                <a:cs typeface="Trebuchet MS"/>
              </a:rPr>
              <a:t>dan </a:t>
            </a:r>
            <a:r>
              <a:rPr sz="1500" spc="75" dirty="0">
                <a:solidFill>
                  <a:srgbClr val="181818"/>
                </a:solidFill>
                <a:latin typeface="Trebuchet MS"/>
                <a:cs typeface="Trebuchet MS"/>
              </a:rPr>
              <a:t>membangun </a:t>
            </a:r>
            <a:r>
              <a:rPr sz="1500" spc="10" dirty="0">
                <a:solidFill>
                  <a:srgbClr val="181818"/>
                </a:solidFill>
                <a:latin typeface="Trebuchet MS"/>
                <a:cs typeface="Trebuchet MS"/>
              </a:rPr>
              <a:t>karakter diri </a:t>
            </a:r>
            <a:r>
              <a:rPr sz="1500" spc="-440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500" spc="55" dirty="0">
                <a:solidFill>
                  <a:srgbClr val="181818"/>
                </a:solidFill>
                <a:latin typeface="Trebuchet MS"/>
                <a:cs typeface="Trebuchet MS"/>
              </a:rPr>
              <a:t>sebatas</a:t>
            </a:r>
            <a:r>
              <a:rPr sz="1500" spc="-100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500" spc="60" dirty="0">
                <a:solidFill>
                  <a:srgbClr val="181818"/>
                </a:solidFill>
                <a:latin typeface="Trebuchet MS"/>
                <a:cs typeface="Trebuchet MS"/>
              </a:rPr>
              <a:t>untuk</a:t>
            </a:r>
            <a:r>
              <a:rPr sz="1500" spc="-90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500" spc="60" dirty="0">
                <a:solidFill>
                  <a:srgbClr val="181818"/>
                </a:solidFill>
                <a:latin typeface="Trebuchet MS"/>
                <a:cs typeface="Trebuchet MS"/>
              </a:rPr>
              <a:t>memenuhi</a:t>
            </a:r>
            <a:r>
              <a:rPr sz="1500" spc="-75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500" spc="45" dirty="0">
                <a:solidFill>
                  <a:srgbClr val="181818"/>
                </a:solidFill>
                <a:latin typeface="Trebuchet MS"/>
                <a:cs typeface="Trebuchet MS"/>
              </a:rPr>
              <a:t>kebutuhan</a:t>
            </a:r>
            <a:r>
              <a:rPr sz="1500" spc="-90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500" spc="60" dirty="0">
                <a:solidFill>
                  <a:srgbClr val="181818"/>
                </a:solidFill>
                <a:latin typeface="Trebuchet MS"/>
                <a:cs typeface="Trebuchet MS"/>
              </a:rPr>
              <a:t>untuk</a:t>
            </a:r>
            <a:r>
              <a:rPr sz="1500" spc="-90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500" spc="20" dirty="0">
                <a:solidFill>
                  <a:srgbClr val="181818"/>
                </a:solidFill>
                <a:latin typeface="Trebuchet MS"/>
                <a:cs typeface="Trebuchet MS"/>
              </a:rPr>
              <a:t>bertahan</a:t>
            </a:r>
            <a:r>
              <a:rPr sz="1500" spc="-105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181818"/>
                </a:solidFill>
                <a:latin typeface="Trebuchet MS"/>
                <a:cs typeface="Trebuchet MS"/>
              </a:rPr>
              <a:t>hidup.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27709" y="2420873"/>
            <a:ext cx="7696200" cy="1061085"/>
          </a:xfrm>
          <a:prstGeom prst="rect">
            <a:avLst/>
          </a:prstGeom>
          <a:solidFill>
            <a:srgbClr val="EFEFE6"/>
          </a:solidFill>
          <a:ln w="19050">
            <a:solidFill>
              <a:srgbClr val="181818"/>
            </a:solidFill>
          </a:ln>
        </p:spPr>
        <p:txBody>
          <a:bodyPr vert="horz" wrap="square" lIns="0" tIns="45085" rIns="0" bIns="0" rtlCol="0">
            <a:spAutoFit/>
          </a:bodyPr>
          <a:lstStyle/>
          <a:p>
            <a:pPr marL="153035" marR="133985" indent="-1270" algn="ctr">
              <a:lnSpc>
                <a:spcPct val="100000"/>
              </a:lnSpc>
              <a:spcBef>
                <a:spcPts val="355"/>
              </a:spcBef>
            </a:pPr>
            <a:r>
              <a:rPr sz="1500" spc="85" dirty="0">
                <a:solidFill>
                  <a:srgbClr val="181818"/>
                </a:solidFill>
                <a:latin typeface="Trebuchet MS"/>
                <a:cs typeface="Trebuchet MS"/>
              </a:rPr>
              <a:t>manusia </a:t>
            </a:r>
            <a:r>
              <a:rPr sz="1500" spc="40" dirty="0">
                <a:solidFill>
                  <a:srgbClr val="181818"/>
                </a:solidFill>
                <a:latin typeface="Trebuchet MS"/>
                <a:cs typeface="Trebuchet MS"/>
              </a:rPr>
              <a:t>yang </a:t>
            </a:r>
            <a:r>
              <a:rPr sz="1500" spc="90" dirty="0">
                <a:solidFill>
                  <a:srgbClr val="181818"/>
                </a:solidFill>
                <a:latin typeface="Trebuchet MS"/>
                <a:cs typeface="Trebuchet MS"/>
              </a:rPr>
              <a:t>sudah </a:t>
            </a:r>
            <a:r>
              <a:rPr sz="1500" spc="5" dirty="0">
                <a:solidFill>
                  <a:srgbClr val="181818"/>
                </a:solidFill>
                <a:latin typeface="Trebuchet MS"/>
                <a:cs typeface="Trebuchet MS"/>
              </a:rPr>
              <a:t>berpikir </a:t>
            </a:r>
            <a:r>
              <a:rPr sz="1500" spc="15" dirty="0">
                <a:solidFill>
                  <a:srgbClr val="181818"/>
                </a:solidFill>
                <a:latin typeface="Trebuchet MS"/>
                <a:cs typeface="Trebuchet MS"/>
              </a:rPr>
              <a:t>produktif </a:t>
            </a:r>
            <a:r>
              <a:rPr sz="1500" spc="10" dirty="0">
                <a:solidFill>
                  <a:srgbClr val="181818"/>
                </a:solidFill>
                <a:latin typeface="Trebuchet MS"/>
                <a:cs typeface="Trebuchet MS"/>
              </a:rPr>
              <a:t>(productive </a:t>
            </a:r>
            <a:r>
              <a:rPr sz="1500" spc="-65" dirty="0">
                <a:solidFill>
                  <a:srgbClr val="181818"/>
                </a:solidFill>
                <a:latin typeface="Trebuchet MS"/>
                <a:cs typeface="Trebuchet MS"/>
              </a:rPr>
              <a:t>life), </a:t>
            </a:r>
            <a:r>
              <a:rPr sz="1500" spc="30" dirty="0">
                <a:solidFill>
                  <a:srgbClr val="181818"/>
                </a:solidFill>
                <a:latin typeface="Trebuchet MS"/>
                <a:cs typeface="Trebuchet MS"/>
              </a:rPr>
              <a:t>yakni </a:t>
            </a:r>
            <a:r>
              <a:rPr sz="1500" spc="35" dirty="0">
                <a:solidFill>
                  <a:srgbClr val="181818"/>
                </a:solidFill>
                <a:latin typeface="Trebuchet MS"/>
                <a:cs typeface="Trebuchet MS"/>
              </a:rPr>
              <a:t>orang </a:t>
            </a:r>
            <a:r>
              <a:rPr sz="1500" spc="40" dirty="0">
                <a:solidFill>
                  <a:srgbClr val="181818"/>
                </a:solidFill>
                <a:latin typeface="Trebuchet MS"/>
                <a:cs typeface="Trebuchet MS"/>
              </a:rPr>
              <a:t>yang </a:t>
            </a:r>
            <a:r>
              <a:rPr sz="1500" spc="50" dirty="0">
                <a:solidFill>
                  <a:srgbClr val="181818"/>
                </a:solidFill>
                <a:latin typeface="Trebuchet MS"/>
                <a:cs typeface="Trebuchet MS"/>
              </a:rPr>
              <a:t>hidup </a:t>
            </a:r>
            <a:r>
              <a:rPr sz="1500" spc="55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500" spc="15" dirty="0">
                <a:solidFill>
                  <a:srgbClr val="181818"/>
                </a:solidFill>
                <a:latin typeface="Trebuchet MS"/>
                <a:cs typeface="Trebuchet MS"/>
              </a:rPr>
              <a:t>diawali </a:t>
            </a:r>
            <a:r>
              <a:rPr sz="1500" spc="50" dirty="0">
                <a:solidFill>
                  <a:srgbClr val="181818"/>
                </a:solidFill>
                <a:latin typeface="Trebuchet MS"/>
                <a:cs typeface="Trebuchet MS"/>
              </a:rPr>
              <a:t>dengan </a:t>
            </a:r>
            <a:r>
              <a:rPr sz="1500" spc="25" dirty="0">
                <a:solidFill>
                  <a:srgbClr val="181818"/>
                </a:solidFill>
                <a:latin typeface="Trebuchet MS"/>
                <a:cs typeface="Trebuchet MS"/>
              </a:rPr>
              <a:t>perencanaan </a:t>
            </a:r>
            <a:r>
              <a:rPr sz="1500" spc="60" dirty="0">
                <a:solidFill>
                  <a:srgbClr val="181818"/>
                </a:solidFill>
                <a:latin typeface="Trebuchet MS"/>
                <a:cs typeface="Trebuchet MS"/>
              </a:rPr>
              <a:t>sukses, </a:t>
            </a:r>
            <a:r>
              <a:rPr sz="1500" spc="45" dirty="0">
                <a:solidFill>
                  <a:srgbClr val="181818"/>
                </a:solidFill>
                <a:latin typeface="Trebuchet MS"/>
                <a:cs typeface="Trebuchet MS"/>
              </a:rPr>
              <a:t>memiliki </a:t>
            </a:r>
            <a:r>
              <a:rPr sz="1500" spc="75" dirty="0">
                <a:solidFill>
                  <a:srgbClr val="181818"/>
                </a:solidFill>
                <a:latin typeface="Trebuchet MS"/>
                <a:cs typeface="Trebuchet MS"/>
              </a:rPr>
              <a:t>mimpi </a:t>
            </a:r>
            <a:r>
              <a:rPr sz="1500" spc="40" dirty="0">
                <a:solidFill>
                  <a:srgbClr val="181818"/>
                </a:solidFill>
                <a:latin typeface="Trebuchet MS"/>
                <a:cs typeface="Trebuchet MS"/>
              </a:rPr>
              <a:t>yang </a:t>
            </a:r>
            <a:r>
              <a:rPr sz="1500" spc="-10" dirty="0">
                <a:solidFill>
                  <a:srgbClr val="181818"/>
                </a:solidFill>
                <a:latin typeface="Trebuchet MS"/>
                <a:cs typeface="Trebuchet MS"/>
              </a:rPr>
              <a:t>realistik, </a:t>
            </a:r>
            <a:r>
              <a:rPr sz="1500" spc="20" dirty="0">
                <a:solidFill>
                  <a:srgbClr val="181818"/>
                </a:solidFill>
                <a:latin typeface="Trebuchet MS"/>
                <a:cs typeface="Trebuchet MS"/>
              </a:rPr>
              <a:t>berbudaya </a:t>
            </a:r>
            <a:r>
              <a:rPr sz="1500" spc="25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500" spc="-10" dirty="0">
                <a:solidFill>
                  <a:srgbClr val="181818"/>
                </a:solidFill>
                <a:latin typeface="Trebuchet MS"/>
                <a:cs typeface="Trebuchet MS"/>
              </a:rPr>
              <a:t>positif,</a:t>
            </a:r>
            <a:r>
              <a:rPr sz="1500" spc="-80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181818"/>
                </a:solidFill>
                <a:latin typeface="Trebuchet MS"/>
                <a:cs typeface="Trebuchet MS"/>
              </a:rPr>
              <a:t>berkinerja</a:t>
            </a:r>
            <a:r>
              <a:rPr sz="1500" spc="-45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500" spc="40" dirty="0">
                <a:solidFill>
                  <a:srgbClr val="181818"/>
                </a:solidFill>
                <a:latin typeface="Trebuchet MS"/>
                <a:cs typeface="Trebuchet MS"/>
              </a:rPr>
              <a:t>yang</a:t>
            </a:r>
            <a:r>
              <a:rPr sz="1500" spc="-80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500" spc="-10" dirty="0">
                <a:solidFill>
                  <a:srgbClr val="181818"/>
                </a:solidFill>
                <a:latin typeface="Trebuchet MS"/>
                <a:cs typeface="Trebuchet MS"/>
              </a:rPr>
              <a:t>baik,</a:t>
            </a:r>
            <a:r>
              <a:rPr sz="1500" spc="-80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500" spc="10" dirty="0">
                <a:solidFill>
                  <a:srgbClr val="181818"/>
                </a:solidFill>
                <a:latin typeface="Trebuchet MS"/>
                <a:cs typeface="Trebuchet MS"/>
              </a:rPr>
              <a:t>aktif</a:t>
            </a:r>
            <a:r>
              <a:rPr sz="1500" spc="-75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500" spc="40" dirty="0">
                <a:solidFill>
                  <a:srgbClr val="181818"/>
                </a:solidFill>
                <a:latin typeface="Trebuchet MS"/>
                <a:cs typeface="Trebuchet MS"/>
              </a:rPr>
              <a:t>mencapai</a:t>
            </a:r>
            <a:r>
              <a:rPr sz="1500" spc="-80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181818"/>
                </a:solidFill>
                <a:latin typeface="Trebuchet MS"/>
                <a:cs typeface="Trebuchet MS"/>
              </a:rPr>
              <a:t>target</a:t>
            </a:r>
            <a:r>
              <a:rPr sz="1500" spc="-80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500" spc="5" dirty="0">
                <a:solidFill>
                  <a:srgbClr val="181818"/>
                </a:solidFill>
                <a:latin typeface="Trebuchet MS"/>
                <a:cs typeface="Trebuchet MS"/>
              </a:rPr>
              <a:t>hidup,</a:t>
            </a:r>
            <a:r>
              <a:rPr sz="1500" spc="-80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500" spc="55" dirty="0">
                <a:solidFill>
                  <a:srgbClr val="181818"/>
                </a:solidFill>
                <a:latin typeface="Trebuchet MS"/>
                <a:cs typeface="Trebuchet MS"/>
              </a:rPr>
              <a:t>dan</a:t>
            </a:r>
            <a:r>
              <a:rPr sz="1500" spc="-95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500" spc="40" dirty="0">
                <a:solidFill>
                  <a:srgbClr val="181818"/>
                </a:solidFill>
                <a:latin typeface="Trebuchet MS"/>
                <a:cs typeface="Trebuchet MS"/>
              </a:rPr>
              <a:t>diarahkan</a:t>
            </a:r>
            <a:r>
              <a:rPr sz="1500" spc="-75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500" spc="5" dirty="0">
                <a:solidFill>
                  <a:srgbClr val="181818"/>
                </a:solidFill>
                <a:latin typeface="Trebuchet MS"/>
                <a:cs typeface="Trebuchet MS"/>
              </a:rPr>
              <a:t>oleh</a:t>
            </a:r>
            <a:r>
              <a:rPr sz="1500" spc="-75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500" spc="30" dirty="0">
                <a:solidFill>
                  <a:srgbClr val="181818"/>
                </a:solidFill>
                <a:latin typeface="Trebuchet MS"/>
                <a:cs typeface="Trebuchet MS"/>
              </a:rPr>
              <a:t>pikiran </a:t>
            </a:r>
            <a:r>
              <a:rPr sz="1500" spc="-434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500" spc="40" dirty="0">
                <a:solidFill>
                  <a:srgbClr val="181818"/>
                </a:solidFill>
                <a:latin typeface="Trebuchet MS"/>
                <a:cs typeface="Trebuchet MS"/>
              </a:rPr>
              <a:t>yang</a:t>
            </a:r>
            <a:r>
              <a:rPr sz="1500" spc="-90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500" spc="35" dirty="0">
                <a:solidFill>
                  <a:srgbClr val="181818"/>
                </a:solidFill>
                <a:latin typeface="Trebuchet MS"/>
                <a:cs typeface="Trebuchet MS"/>
              </a:rPr>
              <a:t>berdasarkan</a:t>
            </a:r>
            <a:r>
              <a:rPr sz="1500" spc="-100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500" spc="15" dirty="0">
                <a:solidFill>
                  <a:srgbClr val="181818"/>
                </a:solidFill>
                <a:latin typeface="Trebuchet MS"/>
                <a:cs typeface="Trebuchet MS"/>
              </a:rPr>
              <a:t>knowledge</a:t>
            </a:r>
            <a:r>
              <a:rPr sz="1500" spc="-60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500" spc="10" dirty="0">
                <a:solidFill>
                  <a:srgbClr val="181818"/>
                </a:solidFill>
                <a:latin typeface="Trebuchet MS"/>
                <a:cs typeface="Trebuchet MS"/>
              </a:rPr>
              <a:t>perspective</a:t>
            </a:r>
            <a:r>
              <a:rPr sz="1500" spc="-90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500" spc="40" dirty="0">
                <a:solidFill>
                  <a:srgbClr val="181818"/>
                </a:solidFill>
                <a:latin typeface="Trebuchet MS"/>
                <a:cs typeface="Trebuchet MS"/>
              </a:rPr>
              <a:t>yang</a:t>
            </a:r>
            <a:r>
              <a:rPr sz="1500" spc="-90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500" spc="-40" dirty="0">
                <a:solidFill>
                  <a:srgbClr val="181818"/>
                </a:solidFill>
                <a:latin typeface="Trebuchet MS"/>
                <a:cs typeface="Trebuchet MS"/>
              </a:rPr>
              <a:t>jelas.</a:t>
            </a:r>
            <a:endParaRPr sz="15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14755" y="4700015"/>
            <a:ext cx="7714615" cy="443865"/>
            <a:chOff x="714755" y="4700015"/>
            <a:chExt cx="7714615" cy="443865"/>
          </a:xfrm>
        </p:grpSpPr>
        <p:sp>
          <p:nvSpPr>
            <p:cNvPr id="3" name="object 3"/>
            <p:cNvSpPr/>
            <p:nvPr/>
          </p:nvSpPr>
          <p:spPr>
            <a:xfrm>
              <a:off x="714755" y="4700015"/>
              <a:ext cx="7714615" cy="443865"/>
            </a:xfrm>
            <a:custGeom>
              <a:avLst/>
              <a:gdLst/>
              <a:ahLst/>
              <a:cxnLst/>
              <a:rect l="l" t="t" r="r" b="b"/>
              <a:pathLst>
                <a:path w="7714615" h="443864">
                  <a:moveTo>
                    <a:pt x="7714488" y="0"/>
                  </a:moveTo>
                  <a:lnTo>
                    <a:pt x="0" y="0"/>
                  </a:lnTo>
                  <a:lnTo>
                    <a:pt x="0" y="443483"/>
                  </a:lnTo>
                  <a:lnTo>
                    <a:pt x="7714488" y="443483"/>
                  </a:lnTo>
                  <a:lnTo>
                    <a:pt x="7714488" y="0"/>
                  </a:lnTo>
                  <a:close/>
                </a:path>
              </a:pathLst>
            </a:custGeom>
            <a:solidFill>
              <a:srgbClr val="E9A1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78813" y="4932425"/>
              <a:ext cx="6786880" cy="0"/>
            </a:xfrm>
            <a:custGeom>
              <a:avLst/>
              <a:gdLst/>
              <a:ahLst/>
              <a:cxnLst/>
              <a:rect l="l" t="t" r="r" b="b"/>
              <a:pathLst>
                <a:path w="6786880">
                  <a:moveTo>
                    <a:pt x="0" y="0"/>
                  </a:moveTo>
                  <a:lnTo>
                    <a:pt x="6786626" y="0"/>
                  </a:lnTo>
                </a:path>
              </a:pathLst>
            </a:custGeom>
            <a:ln w="19050">
              <a:solidFill>
                <a:srgbClr val="1818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810564" y="1720341"/>
            <a:ext cx="4506595" cy="24644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1270" algn="ctr">
              <a:lnSpc>
                <a:spcPct val="100000"/>
              </a:lnSpc>
              <a:spcBef>
                <a:spcPts val="95"/>
              </a:spcBef>
            </a:pPr>
            <a:r>
              <a:rPr sz="1600" b="1" spc="50" dirty="0">
                <a:solidFill>
                  <a:srgbClr val="181818"/>
                </a:solidFill>
                <a:latin typeface="Trebuchet MS"/>
                <a:cs typeface="Trebuchet MS"/>
              </a:rPr>
              <a:t>Banyak </a:t>
            </a:r>
            <a:r>
              <a:rPr sz="1600" b="1" spc="35" dirty="0">
                <a:solidFill>
                  <a:srgbClr val="181818"/>
                </a:solidFill>
                <a:latin typeface="Trebuchet MS"/>
                <a:cs typeface="Trebuchet MS"/>
              </a:rPr>
              <a:t>orang </a:t>
            </a:r>
            <a:r>
              <a:rPr sz="1600" b="1" spc="50" dirty="0">
                <a:solidFill>
                  <a:srgbClr val="181818"/>
                </a:solidFill>
                <a:latin typeface="Trebuchet MS"/>
                <a:cs typeface="Trebuchet MS"/>
              </a:rPr>
              <a:t>yang </a:t>
            </a:r>
            <a:r>
              <a:rPr sz="1600" b="1" spc="30" dirty="0">
                <a:solidFill>
                  <a:srgbClr val="181818"/>
                </a:solidFill>
                <a:latin typeface="Trebuchet MS"/>
                <a:cs typeface="Trebuchet MS"/>
              </a:rPr>
              <a:t>berhasil menjadi </a:t>
            </a:r>
            <a:r>
              <a:rPr sz="1600" b="1" spc="35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600" b="1" spc="-5" dirty="0">
                <a:solidFill>
                  <a:srgbClr val="181818"/>
                </a:solidFill>
                <a:latin typeface="Trebuchet MS"/>
                <a:cs typeface="Trebuchet MS"/>
              </a:rPr>
              <a:t>produktif,</a:t>
            </a:r>
            <a:r>
              <a:rPr sz="1600" b="1" spc="-80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600" b="1" spc="10" dirty="0">
                <a:solidFill>
                  <a:srgbClr val="181818"/>
                </a:solidFill>
                <a:latin typeface="Trebuchet MS"/>
                <a:cs typeface="Trebuchet MS"/>
              </a:rPr>
              <a:t>tetapi</a:t>
            </a:r>
            <a:r>
              <a:rPr sz="1600" b="1" spc="-75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600" b="1" spc="45" dirty="0">
                <a:solidFill>
                  <a:srgbClr val="181818"/>
                </a:solidFill>
                <a:latin typeface="Trebuchet MS"/>
                <a:cs typeface="Trebuchet MS"/>
              </a:rPr>
              <a:t>dengan</a:t>
            </a:r>
            <a:r>
              <a:rPr sz="1600" b="1" spc="-65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600" b="1" spc="50" dirty="0">
                <a:solidFill>
                  <a:srgbClr val="181818"/>
                </a:solidFill>
                <a:latin typeface="Trebuchet MS"/>
                <a:cs typeface="Trebuchet MS"/>
              </a:rPr>
              <a:t>merusak</a:t>
            </a:r>
            <a:r>
              <a:rPr sz="1600" b="1" spc="-55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600" b="1" spc="40" dirty="0">
                <a:solidFill>
                  <a:srgbClr val="181818"/>
                </a:solidFill>
                <a:latin typeface="Trebuchet MS"/>
                <a:cs typeface="Trebuchet MS"/>
              </a:rPr>
              <a:t>lingkungan, </a:t>
            </a:r>
            <a:r>
              <a:rPr sz="1600" b="1" spc="-465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600" b="1" spc="45" dirty="0">
                <a:solidFill>
                  <a:srgbClr val="181818"/>
                </a:solidFill>
                <a:latin typeface="Trebuchet MS"/>
                <a:cs typeface="Trebuchet MS"/>
              </a:rPr>
              <a:t>mengeksploitasi </a:t>
            </a:r>
            <a:r>
              <a:rPr sz="1600" b="1" spc="50" dirty="0">
                <a:solidFill>
                  <a:srgbClr val="181818"/>
                </a:solidFill>
                <a:latin typeface="Trebuchet MS"/>
                <a:cs typeface="Trebuchet MS"/>
              </a:rPr>
              <a:t>manusia, </a:t>
            </a:r>
            <a:r>
              <a:rPr sz="1600" b="1" spc="40" dirty="0">
                <a:solidFill>
                  <a:srgbClr val="181818"/>
                </a:solidFill>
                <a:latin typeface="Trebuchet MS"/>
                <a:cs typeface="Trebuchet MS"/>
              </a:rPr>
              <a:t>menipu </a:t>
            </a:r>
            <a:r>
              <a:rPr sz="1600" b="1" spc="45" dirty="0">
                <a:solidFill>
                  <a:srgbClr val="181818"/>
                </a:solidFill>
                <a:latin typeface="Trebuchet MS"/>
                <a:cs typeface="Trebuchet MS"/>
              </a:rPr>
              <a:t>sesama, </a:t>
            </a:r>
            <a:r>
              <a:rPr sz="1600" b="1" spc="50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600" b="1" spc="60" dirty="0">
                <a:solidFill>
                  <a:srgbClr val="181818"/>
                </a:solidFill>
                <a:latin typeface="Trebuchet MS"/>
                <a:cs typeface="Trebuchet MS"/>
              </a:rPr>
              <a:t>mengambil hak </a:t>
            </a:r>
            <a:r>
              <a:rPr sz="1600" b="1" spc="35" dirty="0">
                <a:solidFill>
                  <a:srgbClr val="181818"/>
                </a:solidFill>
                <a:latin typeface="Trebuchet MS"/>
                <a:cs typeface="Trebuchet MS"/>
              </a:rPr>
              <a:t>orang </a:t>
            </a:r>
            <a:r>
              <a:rPr sz="1600" b="1" dirty="0">
                <a:solidFill>
                  <a:srgbClr val="181818"/>
                </a:solidFill>
                <a:latin typeface="Trebuchet MS"/>
                <a:cs typeface="Trebuchet MS"/>
              </a:rPr>
              <a:t>lain, </a:t>
            </a:r>
            <a:r>
              <a:rPr sz="1600" b="1" spc="65" dirty="0">
                <a:solidFill>
                  <a:srgbClr val="181818"/>
                </a:solidFill>
                <a:latin typeface="Trebuchet MS"/>
                <a:cs typeface="Trebuchet MS"/>
              </a:rPr>
              <a:t>memakan </a:t>
            </a:r>
            <a:r>
              <a:rPr sz="1600" b="1" spc="10" dirty="0">
                <a:solidFill>
                  <a:srgbClr val="181818"/>
                </a:solidFill>
                <a:latin typeface="Trebuchet MS"/>
                <a:cs typeface="Trebuchet MS"/>
              </a:rPr>
              <a:t>rizki </a:t>
            </a:r>
            <a:r>
              <a:rPr sz="1600" b="1" spc="15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600" b="1" spc="50" dirty="0">
                <a:solidFill>
                  <a:srgbClr val="181818"/>
                </a:solidFill>
                <a:latin typeface="Trebuchet MS"/>
                <a:cs typeface="Trebuchet MS"/>
              </a:rPr>
              <a:t>yang </a:t>
            </a:r>
            <a:r>
              <a:rPr sz="1600" b="1" spc="45" dirty="0">
                <a:solidFill>
                  <a:srgbClr val="181818"/>
                </a:solidFill>
                <a:latin typeface="Trebuchet MS"/>
                <a:cs typeface="Trebuchet MS"/>
              </a:rPr>
              <a:t>tidak </a:t>
            </a:r>
            <a:r>
              <a:rPr sz="1600" b="1" spc="10" dirty="0">
                <a:solidFill>
                  <a:srgbClr val="181818"/>
                </a:solidFill>
                <a:latin typeface="Trebuchet MS"/>
                <a:cs typeface="Trebuchet MS"/>
              </a:rPr>
              <a:t>halal, </a:t>
            </a:r>
            <a:r>
              <a:rPr sz="1600" b="1" spc="25" dirty="0">
                <a:solidFill>
                  <a:srgbClr val="181818"/>
                </a:solidFill>
                <a:latin typeface="Trebuchet MS"/>
                <a:cs typeface="Trebuchet MS"/>
              </a:rPr>
              <a:t>menjarah </a:t>
            </a:r>
            <a:r>
              <a:rPr sz="1600" b="1" spc="60" dirty="0">
                <a:solidFill>
                  <a:srgbClr val="181818"/>
                </a:solidFill>
                <a:latin typeface="Trebuchet MS"/>
                <a:cs typeface="Trebuchet MS"/>
              </a:rPr>
              <a:t>fasilitas </a:t>
            </a:r>
            <a:r>
              <a:rPr sz="1600" b="1" spc="35" dirty="0">
                <a:solidFill>
                  <a:srgbClr val="181818"/>
                </a:solidFill>
                <a:latin typeface="Trebuchet MS"/>
                <a:cs typeface="Trebuchet MS"/>
              </a:rPr>
              <a:t>umum, </a:t>
            </a:r>
            <a:r>
              <a:rPr sz="1600" b="1" spc="40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600" b="1" spc="20" dirty="0">
                <a:solidFill>
                  <a:srgbClr val="181818"/>
                </a:solidFill>
                <a:latin typeface="Trebuchet MS"/>
                <a:cs typeface="Trebuchet MS"/>
              </a:rPr>
              <a:t>mencuri- </a:t>
            </a:r>
            <a:r>
              <a:rPr sz="1600" b="1" spc="10" dirty="0">
                <a:solidFill>
                  <a:srgbClr val="181818"/>
                </a:solidFill>
                <a:latin typeface="Trebuchet MS"/>
                <a:cs typeface="Trebuchet MS"/>
              </a:rPr>
              <a:t>curi </a:t>
            </a:r>
            <a:r>
              <a:rPr sz="1600" b="1" spc="30" dirty="0">
                <a:solidFill>
                  <a:srgbClr val="181818"/>
                </a:solidFill>
                <a:latin typeface="Trebuchet MS"/>
                <a:cs typeface="Trebuchet MS"/>
              </a:rPr>
              <a:t>waktu </a:t>
            </a:r>
            <a:r>
              <a:rPr sz="1600" b="1" spc="-40" dirty="0">
                <a:solidFill>
                  <a:srgbClr val="181818"/>
                </a:solidFill>
                <a:latin typeface="Trebuchet MS"/>
                <a:cs typeface="Trebuchet MS"/>
              </a:rPr>
              <a:t>kerja, </a:t>
            </a:r>
            <a:r>
              <a:rPr sz="1600" b="1" spc="60" dirty="0">
                <a:solidFill>
                  <a:srgbClr val="181818"/>
                </a:solidFill>
                <a:latin typeface="Trebuchet MS"/>
                <a:cs typeface="Trebuchet MS"/>
              </a:rPr>
              <a:t>memanipulasi </a:t>
            </a:r>
            <a:r>
              <a:rPr sz="1600" b="1" spc="65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600" b="1" dirty="0">
                <a:solidFill>
                  <a:srgbClr val="181818"/>
                </a:solidFill>
                <a:latin typeface="Trebuchet MS"/>
                <a:cs typeface="Trebuchet MS"/>
              </a:rPr>
              <a:t>data, </a:t>
            </a:r>
            <a:r>
              <a:rPr sz="1600" b="1" spc="45" dirty="0">
                <a:solidFill>
                  <a:srgbClr val="181818"/>
                </a:solidFill>
                <a:latin typeface="Trebuchet MS"/>
                <a:cs typeface="Trebuchet MS"/>
              </a:rPr>
              <a:t>memutarbalikkan </a:t>
            </a:r>
            <a:r>
              <a:rPr sz="1600" b="1" spc="-5" dirty="0">
                <a:solidFill>
                  <a:srgbClr val="181818"/>
                </a:solidFill>
                <a:latin typeface="Trebuchet MS"/>
                <a:cs typeface="Trebuchet MS"/>
              </a:rPr>
              <a:t>kebenaran, </a:t>
            </a:r>
            <a:r>
              <a:rPr sz="1600" b="1" spc="60" dirty="0">
                <a:solidFill>
                  <a:srgbClr val="181818"/>
                </a:solidFill>
                <a:latin typeface="Trebuchet MS"/>
                <a:cs typeface="Trebuchet MS"/>
              </a:rPr>
              <a:t>dan </a:t>
            </a:r>
            <a:r>
              <a:rPr sz="1600" b="1" spc="65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600" b="1" spc="50" dirty="0">
                <a:solidFill>
                  <a:srgbClr val="181818"/>
                </a:solidFill>
                <a:latin typeface="Trebuchet MS"/>
                <a:cs typeface="Trebuchet MS"/>
              </a:rPr>
              <a:t>menyusahkan </a:t>
            </a:r>
            <a:r>
              <a:rPr sz="1600" b="1" spc="40" dirty="0">
                <a:solidFill>
                  <a:srgbClr val="181818"/>
                </a:solidFill>
                <a:latin typeface="Trebuchet MS"/>
                <a:cs typeface="Trebuchet MS"/>
              </a:rPr>
              <a:t>kehidupan </a:t>
            </a:r>
            <a:r>
              <a:rPr sz="1600" b="1" spc="35" dirty="0">
                <a:solidFill>
                  <a:srgbClr val="181818"/>
                </a:solidFill>
                <a:latin typeface="Trebuchet MS"/>
                <a:cs typeface="Trebuchet MS"/>
              </a:rPr>
              <a:t>orang </a:t>
            </a:r>
            <a:r>
              <a:rPr sz="1600" b="1" spc="-10" dirty="0">
                <a:solidFill>
                  <a:srgbClr val="181818"/>
                </a:solidFill>
                <a:latin typeface="Trebuchet MS"/>
                <a:cs typeface="Trebuchet MS"/>
              </a:rPr>
              <a:t>lain. </a:t>
            </a:r>
            <a:r>
              <a:rPr sz="1600" b="1" spc="10" dirty="0">
                <a:solidFill>
                  <a:srgbClr val="181818"/>
                </a:solidFill>
                <a:latin typeface="Trebuchet MS"/>
                <a:cs typeface="Trebuchet MS"/>
              </a:rPr>
              <a:t>Ciri-ciri </a:t>
            </a:r>
            <a:r>
              <a:rPr sz="1600" b="1" spc="15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600" b="1" dirty="0">
                <a:solidFill>
                  <a:srgbClr val="181818"/>
                </a:solidFill>
                <a:latin typeface="Trebuchet MS"/>
                <a:cs typeface="Trebuchet MS"/>
              </a:rPr>
              <a:t>tersebut </a:t>
            </a:r>
            <a:r>
              <a:rPr sz="1600" b="1" spc="45" dirty="0">
                <a:solidFill>
                  <a:srgbClr val="181818"/>
                </a:solidFill>
                <a:latin typeface="Trebuchet MS"/>
                <a:cs typeface="Trebuchet MS"/>
              </a:rPr>
              <a:t>tidak </a:t>
            </a:r>
            <a:r>
              <a:rPr sz="1600" b="1" spc="30" dirty="0">
                <a:solidFill>
                  <a:srgbClr val="181818"/>
                </a:solidFill>
                <a:latin typeface="Trebuchet MS"/>
                <a:cs typeface="Trebuchet MS"/>
              </a:rPr>
              <a:t>mencerminkan </a:t>
            </a:r>
            <a:r>
              <a:rPr sz="1600" b="1" spc="85" dirty="0">
                <a:solidFill>
                  <a:srgbClr val="181818"/>
                </a:solidFill>
                <a:latin typeface="Trebuchet MS"/>
                <a:cs typeface="Trebuchet MS"/>
              </a:rPr>
              <a:t>manusia </a:t>
            </a:r>
            <a:r>
              <a:rPr sz="1600" b="1" spc="50" dirty="0">
                <a:solidFill>
                  <a:srgbClr val="181818"/>
                </a:solidFill>
                <a:latin typeface="Trebuchet MS"/>
                <a:cs typeface="Trebuchet MS"/>
              </a:rPr>
              <a:t>yang </a:t>
            </a:r>
            <a:r>
              <a:rPr sz="1600" b="1" spc="55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600" b="1" spc="10" dirty="0">
                <a:solidFill>
                  <a:srgbClr val="181818"/>
                </a:solidFill>
                <a:latin typeface="Trebuchet MS"/>
                <a:cs typeface="Trebuchet MS"/>
              </a:rPr>
              <a:t>berkualitas.</a:t>
            </a:r>
            <a:endParaRPr sz="1600">
              <a:latin typeface="Trebuchet MS"/>
              <a:cs typeface="Trebuchet MS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5556503" y="2334767"/>
            <a:ext cx="2879090" cy="2263140"/>
            <a:chOff x="5556503" y="2334767"/>
            <a:chExt cx="2879090" cy="2263140"/>
          </a:xfrm>
        </p:grpSpPr>
        <p:sp>
          <p:nvSpPr>
            <p:cNvPr id="7" name="object 7"/>
            <p:cNvSpPr/>
            <p:nvPr/>
          </p:nvSpPr>
          <p:spPr>
            <a:xfrm>
              <a:off x="5556503" y="2334767"/>
              <a:ext cx="2879090" cy="2263140"/>
            </a:xfrm>
            <a:custGeom>
              <a:avLst/>
              <a:gdLst/>
              <a:ahLst/>
              <a:cxnLst/>
              <a:rect l="l" t="t" r="r" b="b"/>
              <a:pathLst>
                <a:path w="2879090" h="2263140">
                  <a:moveTo>
                    <a:pt x="1739265" y="1876971"/>
                  </a:moveTo>
                  <a:lnTo>
                    <a:pt x="1139571" y="1876971"/>
                  </a:lnTo>
                  <a:lnTo>
                    <a:pt x="1118997" y="2022983"/>
                  </a:lnTo>
                  <a:lnTo>
                    <a:pt x="1111503" y="2051799"/>
                  </a:lnTo>
                  <a:lnTo>
                    <a:pt x="1091056" y="2095995"/>
                  </a:lnTo>
                  <a:lnTo>
                    <a:pt x="1062990" y="2132507"/>
                  </a:lnTo>
                  <a:lnTo>
                    <a:pt x="958342" y="2203589"/>
                  </a:lnTo>
                  <a:lnTo>
                    <a:pt x="952753" y="2209342"/>
                  </a:lnTo>
                  <a:lnTo>
                    <a:pt x="949071" y="2215095"/>
                  </a:lnTo>
                  <a:lnTo>
                    <a:pt x="945261" y="2230475"/>
                  </a:lnTo>
                  <a:lnTo>
                    <a:pt x="947166" y="2238159"/>
                  </a:lnTo>
                  <a:lnTo>
                    <a:pt x="978916" y="2263140"/>
                  </a:lnTo>
                  <a:lnTo>
                    <a:pt x="1899920" y="2263140"/>
                  </a:lnTo>
                  <a:lnTo>
                    <a:pt x="1931670" y="2238159"/>
                  </a:lnTo>
                  <a:lnTo>
                    <a:pt x="1933575" y="2230475"/>
                  </a:lnTo>
                  <a:lnTo>
                    <a:pt x="1929765" y="2215095"/>
                  </a:lnTo>
                  <a:lnTo>
                    <a:pt x="1926081" y="2209342"/>
                  </a:lnTo>
                  <a:lnTo>
                    <a:pt x="1920494" y="2203589"/>
                  </a:lnTo>
                  <a:lnTo>
                    <a:pt x="1817751" y="2132507"/>
                  </a:lnTo>
                  <a:lnTo>
                    <a:pt x="1815846" y="2132507"/>
                  </a:lnTo>
                  <a:lnTo>
                    <a:pt x="1804670" y="2120976"/>
                  </a:lnTo>
                  <a:lnTo>
                    <a:pt x="1780413" y="2082558"/>
                  </a:lnTo>
                  <a:lnTo>
                    <a:pt x="1759839" y="2022983"/>
                  </a:lnTo>
                  <a:lnTo>
                    <a:pt x="1739265" y="1876971"/>
                  </a:lnTo>
                  <a:close/>
                </a:path>
                <a:path w="2879090" h="2263140">
                  <a:moveTo>
                    <a:pt x="2817114" y="0"/>
                  </a:moveTo>
                  <a:lnTo>
                    <a:pt x="61722" y="0"/>
                  </a:lnTo>
                  <a:lnTo>
                    <a:pt x="46736" y="5714"/>
                  </a:lnTo>
                  <a:lnTo>
                    <a:pt x="13081" y="34543"/>
                  </a:lnTo>
                  <a:lnTo>
                    <a:pt x="0" y="78739"/>
                  </a:lnTo>
                  <a:lnTo>
                    <a:pt x="0" y="1798205"/>
                  </a:lnTo>
                  <a:lnTo>
                    <a:pt x="13081" y="1842401"/>
                  </a:lnTo>
                  <a:lnTo>
                    <a:pt x="46736" y="1871218"/>
                  </a:lnTo>
                  <a:lnTo>
                    <a:pt x="76581" y="1876971"/>
                  </a:lnTo>
                  <a:lnTo>
                    <a:pt x="2802254" y="1876971"/>
                  </a:lnTo>
                  <a:lnTo>
                    <a:pt x="2845180" y="1863534"/>
                  </a:lnTo>
                  <a:lnTo>
                    <a:pt x="2871343" y="1828952"/>
                  </a:lnTo>
                  <a:lnTo>
                    <a:pt x="2874829" y="1819363"/>
                  </a:lnTo>
                  <a:lnTo>
                    <a:pt x="1440306" y="1819363"/>
                  </a:lnTo>
                  <a:lnTo>
                    <a:pt x="1421638" y="1815515"/>
                  </a:lnTo>
                  <a:lnTo>
                    <a:pt x="1395476" y="1780920"/>
                  </a:lnTo>
                  <a:lnTo>
                    <a:pt x="1393698" y="1771319"/>
                  </a:lnTo>
                  <a:lnTo>
                    <a:pt x="1395476" y="1761718"/>
                  </a:lnTo>
                  <a:lnTo>
                    <a:pt x="1421638" y="1729054"/>
                  </a:lnTo>
                  <a:lnTo>
                    <a:pt x="1431036" y="1725218"/>
                  </a:lnTo>
                  <a:lnTo>
                    <a:pt x="2878836" y="1725218"/>
                  </a:lnTo>
                  <a:lnTo>
                    <a:pt x="2878836" y="1663725"/>
                  </a:lnTo>
                  <a:lnTo>
                    <a:pt x="112141" y="1663725"/>
                  </a:lnTo>
                  <a:lnTo>
                    <a:pt x="112141" y="109474"/>
                  </a:lnTo>
                  <a:lnTo>
                    <a:pt x="2878836" y="109473"/>
                  </a:lnTo>
                  <a:lnTo>
                    <a:pt x="2878836" y="78739"/>
                  </a:lnTo>
                  <a:lnTo>
                    <a:pt x="2865754" y="34543"/>
                  </a:lnTo>
                  <a:lnTo>
                    <a:pt x="2832100" y="5714"/>
                  </a:lnTo>
                  <a:lnTo>
                    <a:pt x="2817114" y="0"/>
                  </a:lnTo>
                  <a:close/>
                </a:path>
                <a:path w="2879090" h="2263140">
                  <a:moveTo>
                    <a:pt x="2878836" y="1725218"/>
                  </a:moveTo>
                  <a:lnTo>
                    <a:pt x="1447800" y="1725218"/>
                  </a:lnTo>
                  <a:lnTo>
                    <a:pt x="1457198" y="1729054"/>
                  </a:lnTo>
                  <a:lnTo>
                    <a:pt x="1464691" y="1732902"/>
                  </a:lnTo>
                  <a:lnTo>
                    <a:pt x="1485138" y="1771319"/>
                  </a:lnTo>
                  <a:lnTo>
                    <a:pt x="1483360" y="1780920"/>
                  </a:lnTo>
                  <a:lnTo>
                    <a:pt x="1457198" y="1815515"/>
                  </a:lnTo>
                  <a:lnTo>
                    <a:pt x="1447800" y="1817420"/>
                  </a:lnTo>
                  <a:lnTo>
                    <a:pt x="1440306" y="1819363"/>
                  </a:lnTo>
                  <a:lnTo>
                    <a:pt x="2874829" y="1819363"/>
                  </a:lnTo>
                  <a:lnTo>
                    <a:pt x="2876930" y="1813585"/>
                  </a:lnTo>
                  <a:lnTo>
                    <a:pt x="2878836" y="1798205"/>
                  </a:lnTo>
                  <a:lnTo>
                    <a:pt x="2878836" y="1725218"/>
                  </a:lnTo>
                  <a:close/>
                </a:path>
                <a:path w="2879090" h="2263140">
                  <a:moveTo>
                    <a:pt x="2878836" y="109473"/>
                  </a:moveTo>
                  <a:lnTo>
                    <a:pt x="2766695" y="109474"/>
                  </a:lnTo>
                  <a:lnTo>
                    <a:pt x="2766695" y="1663725"/>
                  </a:lnTo>
                  <a:lnTo>
                    <a:pt x="2878836" y="1663725"/>
                  </a:lnTo>
                  <a:lnTo>
                    <a:pt x="2878836" y="109473"/>
                  </a:lnTo>
                  <a:close/>
                </a:path>
              </a:pathLst>
            </a:custGeom>
            <a:solidFill>
              <a:srgbClr val="ED6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62243" y="2516123"/>
              <a:ext cx="2465831" cy="137922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5757417" y="2511361"/>
              <a:ext cx="2475865" cy="1388745"/>
            </a:xfrm>
            <a:custGeom>
              <a:avLst/>
              <a:gdLst/>
              <a:ahLst/>
              <a:cxnLst/>
              <a:rect l="l" t="t" r="r" b="b"/>
              <a:pathLst>
                <a:path w="2475865" h="1388745">
                  <a:moveTo>
                    <a:pt x="0" y="1388745"/>
                  </a:moveTo>
                  <a:lnTo>
                    <a:pt x="2475357" y="1388745"/>
                  </a:lnTo>
                  <a:lnTo>
                    <a:pt x="2475357" y="0"/>
                  </a:lnTo>
                  <a:lnTo>
                    <a:pt x="0" y="0"/>
                  </a:lnTo>
                  <a:lnTo>
                    <a:pt x="0" y="1388745"/>
                  </a:lnTo>
                  <a:close/>
                </a:path>
              </a:pathLst>
            </a:custGeom>
            <a:ln w="9525">
              <a:solidFill>
                <a:srgbClr val="FCF8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715518" y="1056894"/>
            <a:ext cx="7720330" cy="0"/>
          </a:xfrm>
          <a:custGeom>
            <a:avLst/>
            <a:gdLst/>
            <a:ahLst/>
            <a:cxnLst/>
            <a:rect l="l" t="t" r="r" b="b"/>
            <a:pathLst>
              <a:path w="7720330">
                <a:moveTo>
                  <a:pt x="0" y="0"/>
                </a:moveTo>
                <a:lnTo>
                  <a:pt x="7720203" y="0"/>
                </a:lnTo>
              </a:path>
            </a:pathLst>
          </a:custGeom>
          <a:ln w="19050">
            <a:solidFill>
              <a:srgbClr val="1818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27709" y="1152905"/>
            <a:ext cx="7702550" cy="0"/>
          </a:xfrm>
          <a:custGeom>
            <a:avLst/>
            <a:gdLst/>
            <a:ahLst/>
            <a:cxnLst/>
            <a:rect l="l" t="t" r="r" b="b"/>
            <a:pathLst>
              <a:path w="7702550">
                <a:moveTo>
                  <a:pt x="0" y="0"/>
                </a:moveTo>
                <a:lnTo>
                  <a:pt x="7702169" y="0"/>
                </a:lnTo>
              </a:path>
            </a:pathLst>
          </a:custGeom>
          <a:ln w="19050">
            <a:solidFill>
              <a:srgbClr val="E9A1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158996" y="681227"/>
            <a:ext cx="4264660" cy="4462780"/>
            <a:chOff x="4158996" y="681227"/>
            <a:chExt cx="4264660" cy="4462780"/>
          </a:xfrm>
        </p:grpSpPr>
        <p:sp>
          <p:nvSpPr>
            <p:cNvPr id="3" name="object 3"/>
            <p:cNvSpPr/>
            <p:nvPr/>
          </p:nvSpPr>
          <p:spPr>
            <a:xfrm>
              <a:off x="4158996" y="681227"/>
              <a:ext cx="4264660" cy="3467100"/>
            </a:xfrm>
            <a:custGeom>
              <a:avLst/>
              <a:gdLst/>
              <a:ahLst/>
              <a:cxnLst/>
              <a:rect l="l" t="t" r="r" b="b"/>
              <a:pathLst>
                <a:path w="4264659" h="3467100">
                  <a:moveTo>
                    <a:pt x="4264152" y="0"/>
                  </a:moveTo>
                  <a:lnTo>
                    <a:pt x="0" y="0"/>
                  </a:lnTo>
                  <a:lnTo>
                    <a:pt x="0" y="368808"/>
                  </a:lnTo>
                  <a:lnTo>
                    <a:pt x="0" y="3467100"/>
                  </a:lnTo>
                  <a:lnTo>
                    <a:pt x="4264152" y="3467100"/>
                  </a:lnTo>
                  <a:lnTo>
                    <a:pt x="4264152" y="368808"/>
                  </a:lnTo>
                  <a:lnTo>
                    <a:pt x="4264152" y="0"/>
                  </a:lnTo>
                  <a:close/>
                </a:path>
              </a:pathLst>
            </a:custGeom>
            <a:solidFill>
              <a:srgbClr val="ED6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689348" y="1050036"/>
              <a:ext cx="3733800" cy="3406140"/>
            </a:xfrm>
            <a:custGeom>
              <a:avLst/>
              <a:gdLst/>
              <a:ahLst/>
              <a:cxnLst/>
              <a:rect l="l" t="t" r="r" b="b"/>
              <a:pathLst>
                <a:path w="3733800" h="3406140">
                  <a:moveTo>
                    <a:pt x="3733800" y="0"/>
                  </a:moveTo>
                  <a:lnTo>
                    <a:pt x="0" y="0"/>
                  </a:lnTo>
                  <a:lnTo>
                    <a:pt x="0" y="3406140"/>
                  </a:lnTo>
                  <a:lnTo>
                    <a:pt x="3733800" y="3406140"/>
                  </a:lnTo>
                  <a:lnTo>
                    <a:pt x="3733800" y="0"/>
                  </a:lnTo>
                  <a:close/>
                </a:path>
              </a:pathLst>
            </a:custGeom>
            <a:solidFill>
              <a:srgbClr val="E9A1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801995" y="2423160"/>
              <a:ext cx="661670" cy="661670"/>
            </a:xfrm>
            <a:custGeom>
              <a:avLst/>
              <a:gdLst/>
              <a:ahLst/>
              <a:cxnLst/>
              <a:rect l="l" t="t" r="r" b="b"/>
              <a:pathLst>
                <a:path w="661670" h="661669">
                  <a:moveTo>
                    <a:pt x="577494" y="534288"/>
                  </a:moveTo>
                  <a:lnTo>
                    <a:pt x="185292" y="534288"/>
                  </a:lnTo>
                  <a:lnTo>
                    <a:pt x="199116" y="543593"/>
                  </a:lnTo>
                  <a:lnTo>
                    <a:pt x="213391" y="551767"/>
                  </a:lnTo>
                  <a:lnTo>
                    <a:pt x="228191" y="558917"/>
                  </a:lnTo>
                  <a:lnTo>
                    <a:pt x="243585" y="565150"/>
                  </a:lnTo>
                  <a:lnTo>
                    <a:pt x="237997" y="625601"/>
                  </a:lnTo>
                  <a:lnTo>
                    <a:pt x="337565" y="661415"/>
                  </a:lnTo>
                  <a:lnTo>
                    <a:pt x="340232" y="661415"/>
                  </a:lnTo>
                  <a:lnTo>
                    <a:pt x="371601" y="576707"/>
                  </a:lnTo>
                  <a:lnTo>
                    <a:pt x="387895" y="573619"/>
                  </a:lnTo>
                  <a:lnTo>
                    <a:pt x="403844" y="569340"/>
                  </a:lnTo>
                  <a:lnTo>
                    <a:pt x="419482" y="563919"/>
                  </a:lnTo>
                  <a:lnTo>
                    <a:pt x="434847" y="557402"/>
                  </a:lnTo>
                  <a:lnTo>
                    <a:pt x="570256" y="557402"/>
                  </a:lnTo>
                  <a:lnTo>
                    <a:pt x="575387" y="550870"/>
                  </a:lnTo>
                  <a:lnTo>
                    <a:pt x="578183" y="541210"/>
                  </a:lnTo>
                  <a:lnTo>
                    <a:pt x="577494" y="534288"/>
                  </a:lnTo>
                  <a:close/>
                </a:path>
                <a:path w="661670" h="661669">
                  <a:moveTo>
                    <a:pt x="570256" y="557402"/>
                  </a:moveTo>
                  <a:lnTo>
                    <a:pt x="434847" y="557402"/>
                  </a:lnTo>
                  <a:lnTo>
                    <a:pt x="473328" y="604138"/>
                  </a:lnTo>
                  <a:lnTo>
                    <a:pt x="478535" y="610362"/>
                  </a:lnTo>
                  <a:lnTo>
                    <a:pt x="486028" y="613537"/>
                  </a:lnTo>
                  <a:lnTo>
                    <a:pt x="499363" y="613537"/>
                  </a:lnTo>
                  <a:lnTo>
                    <a:pt x="505332" y="611632"/>
                  </a:lnTo>
                  <a:lnTo>
                    <a:pt x="510158" y="607440"/>
                  </a:lnTo>
                  <a:lnTo>
                    <a:pt x="568959" y="559053"/>
                  </a:lnTo>
                  <a:lnTo>
                    <a:pt x="570256" y="557402"/>
                  </a:lnTo>
                  <a:close/>
                </a:path>
                <a:path w="661670" h="661669">
                  <a:moveTo>
                    <a:pt x="34543" y="238251"/>
                  </a:moveTo>
                  <a:lnTo>
                    <a:pt x="27177" y="238251"/>
                  </a:lnTo>
                  <a:lnTo>
                    <a:pt x="20954" y="240410"/>
                  </a:lnTo>
                  <a:lnTo>
                    <a:pt x="16001" y="244347"/>
                  </a:lnTo>
                  <a:lnTo>
                    <a:pt x="10540" y="248792"/>
                  </a:lnTo>
                  <a:lnTo>
                    <a:pt x="7112" y="254888"/>
                  </a:lnTo>
                  <a:lnTo>
                    <a:pt x="6603" y="262000"/>
                  </a:lnTo>
                  <a:lnTo>
                    <a:pt x="0" y="337312"/>
                  </a:lnTo>
                  <a:lnTo>
                    <a:pt x="84074" y="371982"/>
                  </a:lnTo>
                  <a:lnTo>
                    <a:pt x="87161" y="388054"/>
                  </a:lnTo>
                  <a:lnTo>
                    <a:pt x="91439" y="403971"/>
                  </a:lnTo>
                  <a:lnTo>
                    <a:pt x="96861" y="419578"/>
                  </a:lnTo>
                  <a:lnTo>
                    <a:pt x="103377" y="434720"/>
                  </a:lnTo>
                  <a:lnTo>
                    <a:pt x="56641" y="473837"/>
                  </a:lnTo>
                  <a:lnTo>
                    <a:pt x="50161" y="481949"/>
                  </a:lnTo>
                  <a:lnTo>
                    <a:pt x="47370" y="491585"/>
                  </a:lnTo>
                  <a:lnTo>
                    <a:pt x="48390" y="501554"/>
                  </a:lnTo>
                  <a:lnTo>
                    <a:pt x="101726" y="570102"/>
                  </a:lnTo>
                  <a:lnTo>
                    <a:pt x="120014" y="579501"/>
                  </a:lnTo>
                  <a:lnTo>
                    <a:pt x="127888" y="579501"/>
                  </a:lnTo>
                  <a:lnTo>
                    <a:pt x="134112" y="577341"/>
                  </a:lnTo>
                  <a:lnTo>
                    <a:pt x="138556" y="573404"/>
                  </a:lnTo>
                  <a:lnTo>
                    <a:pt x="185292" y="534288"/>
                  </a:lnTo>
                  <a:lnTo>
                    <a:pt x="577494" y="534288"/>
                  </a:lnTo>
                  <a:lnTo>
                    <a:pt x="577193" y="531264"/>
                  </a:lnTo>
                  <a:lnTo>
                    <a:pt x="572262" y="522223"/>
                  </a:lnTo>
                  <a:lnTo>
                    <a:pt x="554485" y="500633"/>
                  </a:lnTo>
                  <a:lnTo>
                    <a:pt x="329564" y="500633"/>
                  </a:lnTo>
                  <a:lnTo>
                    <a:pt x="286850" y="495107"/>
                  </a:lnTo>
                  <a:lnTo>
                    <a:pt x="247659" y="479285"/>
                  </a:lnTo>
                  <a:lnTo>
                    <a:pt x="213747" y="454301"/>
                  </a:lnTo>
                  <a:lnTo>
                    <a:pt x="186869" y="421288"/>
                  </a:lnTo>
                  <a:lnTo>
                    <a:pt x="168782" y="381381"/>
                  </a:lnTo>
                  <a:lnTo>
                    <a:pt x="161065" y="334762"/>
                  </a:lnTo>
                  <a:lnTo>
                    <a:pt x="166326" y="289065"/>
                  </a:lnTo>
                  <a:lnTo>
                    <a:pt x="183523" y="246763"/>
                  </a:lnTo>
                  <a:lnTo>
                    <a:pt x="185776" y="243839"/>
                  </a:lnTo>
                  <a:lnTo>
                    <a:pt x="95630" y="243839"/>
                  </a:lnTo>
                  <a:lnTo>
                    <a:pt x="35178" y="238378"/>
                  </a:lnTo>
                  <a:lnTo>
                    <a:pt x="34543" y="238251"/>
                  </a:lnTo>
                  <a:close/>
                </a:path>
                <a:path w="661670" h="661669">
                  <a:moveTo>
                    <a:pt x="612546" y="161670"/>
                  </a:moveTo>
                  <a:lnTo>
                    <a:pt x="330200" y="161670"/>
                  </a:lnTo>
                  <a:lnTo>
                    <a:pt x="366599" y="165627"/>
                  </a:lnTo>
                  <a:lnTo>
                    <a:pt x="401367" y="177323"/>
                  </a:lnTo>
                  <a:lnTo>
                    <a:pt x="460628" y="222884"/>
                  </a:lnTo>
                  <a:lnTo>
                    <a:pt x="492251" y="281082"/>
                  </a:lnTo>
                  <a:lnTo>
                    <a:pt x="499109" y="346709"/>
                  </a:lnTo>
                  <a:lnTo>
                    <a:pt x="488415" y="392641"/>
                  </a:lnTo>
                  <a:lnTo>
                    <a:pt x="466102" y="432830"/>
                  </a:lnTo>
                  <a:lnTo>
                    <a:pt x="434023" y="465344"/>
                  </a:lnTo>
                  <a:lnTo>
                    <a:pt x="394031" y="488250"/>
                  </a:lnTo>
                  <a:lnTo>
                    <a:pt x="347979" y="499617"/>
                  </a:lnTo>
                  <a:lnTo>
                    <a:pt x="335660" y="500633"/>
                  </a:lnTo>
                  <a:lnTo>
                    <a:pt x="554485" y="500633"/>
                  </a:lnTo>
                  <a:lnTo>
                    <a:pt x="533780" y="475488"/>
                  </a:lnTo>
                  <a:lnTo>
                    <a:pt x="542797" y="461573"/>
                  </a:lnTo>
                  <a:lnTo>
                    <a:pt x="550957" y="447135"/>
                  </a:lnTo>
                  <a:lnTo>
                    <a:pt x="558212" y="432268"/>
                  </a:lnTo>
                  <a:lnTo>
                    <a:pt x="564514" y="417067"/>
                  </a:lnTo>
                  <a:lnTo>
                    <a:pt x="643631" y="417067"/>
                  </a:lnTo>
                  <a:lnTo>
                    <a:pt x="649731" y="412114"/>
                  </a:lnTo>
                  <a:lnTo>
                    <a:pt x="653033" y="405510"/>
                  </a:lnTo>
                  <a:lnTo>
                    <a:pt x="653541" y="398906"/>
                  </a:lnTo>
                  <a:lnTo>
                    <a:pt x="660145" y="323088"/>
                  </a:lnTo>
                  <a:lnTo>
                    <a:pt x="661288" y="316483"/>
                  </a:lnTo>
                  <a:lnTo>
                    <a:pt x="659129" y="309244"/>
                  </a:lnTo>
                  <a:lnTo>
                    <a:pt x="655098" y="304291"/>
                  </a:lnTo>
                  <a:lnTo>
                    <a:pt x="654684" y="304291"/>
                  </a:lnTo>
                  <a:lnTo>
                    <a:pt x="650239" y="298831"/>
                  </a:lnTo>
                  <a:lnTo>
                    <a:pt x="644270" y="295528"/>
                  </a:lnTo>
                  <a:lnTo>
                    <a:pt x="637031" y="295020"/>
                  </a:lnTo>
                  <a:lnTo>
                    <a:pt x="576579" y="289432"/>
                  </a:lnTo>
                  <a:lnTo>
                    <a:pt x="573208" y="273157"/>
                  </a:lnTo>
                  <a:lnTo>
                    <a:pt x="568848" y="257238"/>
                  </a:lnTo>
                  <a:lnTo>
                    <a:pt x="563560" y="241605"/>
                  </a:lnTo>
                  <a:lnTo>
                    <a:pt x="557402" y="226187"/>
                  </a:lnTo>
                  <a:lnTo>
                    <a:pt x="604138" y="187706"/>
                  </a:lnTo>
                  <a:lnTo>
                    <a:pt x="610566" y="179522"/>
                  </a:lnTo>
                  <a:lnTo>
                    <a:pt x="613362" y="169862"/>
                  </a:lnTo>
                  <a:lnTo>
                    <a:pt x="612546" y="161670"/>
                  </a:lnTo>
                  <a:close/>
                </a:path>
                <a:path w="661670" h="661669">
                  <a:moveTo>
                    <a:pt x="643631" y="417067"/>
                  </a:moveTo>
                  <a:lnTo>
                    <a:pt x="564514" y="417067"/>
                  </a:lnTo>
                  <a:lnTo>
                    <a:pt x="624966" y="422656"/>
                  </a:lnTo>
                  <a:lnTo>
                    <a:pt x="632967" y="422656"/>
                  </a:lnTo>
                  <a:lnTo>
                    <a:pt x="639317" y="420496"/>
                  </a:lnTo>
                  <a:lnTo>
                    <a:pt x="643631" y="417067"/>
                  </a:lnTo>
                  <a:close/>
                </a:path>
                <a:path w="661670" h="661669">
                  <a:moveTo>
                    <a:pt x="654684" y="303783"/>
                  </a:moveTo>
                  <a:lnTo>
                    <a:pt x="654684" y="304291"/>
                  </a:lnTo>
                  <a:lnTo>
                    <a:pt x="655098" y="304291"/>
                  </a:lnTo>
                  <a:lnTo>
                    <a:pt x="654684" y="303783"/>
                  </a:lnTo>
                  <a:close/>
                </a:path>
                <a:path w="661670" h="661669">
                  <a:moveTo>
                    <a:pt x="173989" y="47243"/>
                  </a:moveTo>
                  <a:lnTo>
                    <a:pt x="160527" y="47243"/>
                  </a:lnTo>
                  <a:lnTo>
                    <a:pt x="154812" y="49148"/>
                  </a:lnTo>
                  <a:lnTo>
                    <a:pt x="150113" y="52958"/>
                  </a:lnTo>
                  <a:lnTo>
                    <a:pt x="91312" y="101853"/>
                  </a:lnTo>
                  <a:lnTo>
                    <a:pt x="84814" y="110037"/>
                  </a:lnTo>
                  <a:lnTo>
                    <a:pt x="81994" y="119697"/>
                  </a:lnTo>
                  <a:lnTo>
                    <a:pt x="83008" y="129643"/>
                  </a:lnTo>
                  <a:lnTo>
                    <a:pt x="88010" y="138683"/>
                  </a:lnTo>
                  <a:lnTo>
                    <a:pt x="126491" y="185546"/>
                  </a:lnTo>
                  <a:lnTo>
                    <a:pt x="117401" y="199459"/>
                  </a:lnTo>
                  <a:lnTo>
                    <a:pt x="109204" y="213883"/>
                  </a:lnTo>
                  <a:lnTo>
                    <a:pt x="101935" y="228713"/>
                  </a:lnTo>
                  <a:lnTo>
                    <a:pt x="95630" y="243839"/>
                  </a:lnTo>
                  <a:lnTo>
                    <a:pt x="185776" y="243839"/>
                  </a:lnTo>
                  <a:lnTo>
                    <a:pt x="211613" y="210331"/>
                  </a:lnTo>
                  <a:lnTo>
                    <a:pt x="249554" y="182244"/>
                  </a:lnTo>
                  <a:lnTo>
                    <a:pt x="268995" y="173190"/>
                  </a:lnTo>
                  <a:lnTo>
                    <a:pt x="289067" y="166766"/>
                  </a:lnTo>
                  <a:lnTo>
                    <a:pt x="309544" y="162939"/>
                  </a:lnTo>
                  <a:lnTo>
                    <a:pt x="330200" y="161670"/>
                  </a:lnTo>
                  <a:lnTo>
                    <a:pt x="612546" y="161670"/>
                  </a:lnTo>
                  <a:lnTo>
                    <a:pt x="612372" y="159916"/>
                  </a:lnTo>
                  <a:lnTo>
                    <a:pt x="607440" y="150875"/>
                  </a:lnTo>
                  <a:lnTo>
                    <a:pt x="587261" y="126618"/>
                  </a:lnTo>
                  <a:lnTo>
                    <a:pt x="474979" y="126618"/>
                  </a:lnTo>
                  <a:lnTo>
                    <a:pt x="461138" y="117530"/>
                  </a:lnTo>
                  <a:lnTo>
                    <a:pt x="446833" y="109346"/>
                  </a:lnTo>
                  <a:lnTo>
                    <a:pt x="434872" y="103504"/>
                  </a:lnTo>
                  <a:lnTo>
                    <a:pt x="225425" y="103504"/>
                  </a:lnTo>
                  <a:lnTo>
                    <a:pt x="186943" y="56768"/>
                  </a:lnTo>
                  <a:lnTo>
                    <a:pt x="181609" y="50545"/>
                  </a:lnTo>
                  <a:lnTo>
                    <a:pt x="173989" y="47243"/>
                  </a:lnTo>
                  <a:close/>
                </a:path>
                <a:path w="661670" h="661669">
                  <a:moveTo>
                    <a:pt x="545845" y="82041"/>
                  </a:moveTo>
                  <a:lnTo>
                    <a:pt x="532383" y="82041"/>
                  </a:lnTo>
                  <a:lnTo>
                    <a:pt x="526414" y="84073"/>
                  </a:lnTo>
                  <a:lnTo>
                    <a:pt x="521715" y="88137"/>
                  </a:lnTo>
                  <a:lnTo>
                    <a:pt x="474979" y="126618"/>
                  </a:lnTo>
                  <a:lnTo>
                    <a:pt x="587261" y="126618"/>
                  </a:lnTo>
                  <a:lnTo>
                    <a:pt x="558418" y="91947"/>
                  </a:lnTo>
                  <a:lnTo>
                    <a:pt x="553465" y="85470"/>
                  </a:lnTo>
                  <a:lnTo>
                    <a:pt x="545845" y="82041"/>
                  </a:lnTo>
                  <a:close/>
                </a:path>
                <a:path w="661670" h="661669">
                  <a:moveTo>
                    <a:pt x="321817" y="0"/>
                  </a:moveTo>
                  <a:lnTo>
                    <a:pt x="314325" y="0"/>
                  </a:lnTo>
                  <a:lnTo>
                    <a:pt x="308228" y="1777"/>
                  </a:lnTo>
                  <a:lnTo>
                    <a:pt x="303402" y="5587"/>
                  </a:lnTo>
                  <a:lnTo>
                    <a:pt x="298450" y="10032"/>
                  </a:lnTo>
                  <a:lnTo>
                    <a:pt x="294639" y="16637"/>
                  </a:lnTo>
                  <a:lnTo>
                    <a:pt x="294131" y="23748"/>
                  </a:lnTo>
                  <a:lnTo>
                    <a:pt x="288543" y="83692"/>
                  </a:lnTo>
                  <a:lnTo>
                    <a:pt x="272270" y="87145"/>
                  </a:lnTo>
                  <a:lnTo>
                    <a:pt x="256365" y="91598"/>
                  </a:lnTo>
                  <a:lnTo>
                    <a:pt x="240770" y="97051"/>
                  </a:lnTo>
                  <a:lnTo>
                    <a:pt x="225425" y="103504"/>
                  </a:lnTo>
                  <a:lnTo>
                    <a:pt x="434872" y="103504"/>
                  </a:lnTo>
                  <a:lnTo>
                    <a:pt x="432028" y="102115"/>
                  </a:lnTo>
                  <a:lnTo>
                    <a:pt x="416687" y="95884"/>
                  </a:lnTo>
                  <a:lnTo>
                    <a:pt x="422782" y="35306"/>
                  </a:lnTo>
                  <a:lnTo>
                    <a:pt x="322706" y="126"/>
                  </a:lnTo>
                  <a:lnTo>
                    <a:pt x="321817" y="0"/>
                  </a:lnTo>
                  <a:close/>
                </a:path>
              </a:pathLst>
            </a:custGeom>
            <a:solidFill>
              <a:srgbClr val="1818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577245" y="1083563"/>
              <a:ext cx="788035" cy="788035"/>
            </a:xfrm>
            <a:custGeom>
              <a:avLst/>
              <a:gdLst/>
              <a:ahLst/>
              <a:cxnLst/>
              <a:rect l="l" t="t" r="r" b="b"/>
              <a:pathLst>
                <a:path w="788035" h="788035">
                  <a:moveTo>
                    <a:pt x="173316" y="292811"/>
                  </a:moveTo>
                  <a:lnTo>
                    <a:pt x="126453" y="261239"/>
                  </a:lnTo>
                  <a:lnTo>
                    <a:pt x="123659" y="260604"/>
                  </a:lnTo>
                  <a:lnTo>
                    <a:pt x="120992" y="260604"/>
                  </a:lnTo>
                  <a:lnTo>
                    <a:pt x="113118" y="260604"/>
                  </a:lnTo>
                  <a:lnTo>
                    <a:pt x="105752" y="264795"/>
                  </a:lnTo>
                  <a:lnTo>
                    <a:pt x="102704" y="272161"/>
                  </a:lnTo>
                  <a:lnTo>
                    <a:pt x="101155" y="279844"/>
                  </a:lnTo>
                  <a:lnTo>
                    <a:pt x="102743" y="287248"/>
                  </a:lnTo>
                  <a:lnTo>
                    <a:pt x="145376" y="311277"/>
                  </a:lnTo>
                  <a:lnTo>
                    <a:pt x="150075" y="312420"/>
                  </a:lnTo>
                  <a:lnTo>
                    <a:pt x="160616" y="312420"/>
                  </a:lnTo>
                  <a:lnTo>
                    <a:pt x="168490" y="308229"/>
                  </a:lnTo>
                  <a:lnTo>
                    <a:pt x="171792" y="300482"/>
                  </a:lnTo>
                  <a:lnTo>
                    <a:pt x="173316" y="292811"/>
                  </a:lnTo>
                  <a:close/>
                </a:path>
                <a:path w="788035" h="788035">
                  <a:moveTo>
                    <a:pt x="173443" y="492760"/>
                  </a:moveTo>
                  <a:lnTo>
                    <a:pt x="171792" y="485013"/>
                  </a:lnTo>
                  <a:lnTo>
                    <a:pt x="168490" y="477266"/>
                  </a:lnTo>
                  <a:lnTo>
                    <a:pt x="161251" y="472440"/>
                  </a:lnTo>
                  <a:lnTo>
                    <a:pt x="153377" y="472440"/>
                  </a:lnTo>
                  <a:lnTo>
                    <a:pt x="150837" y="472440"/>
                  </a:lnTo>
                  <a:lnTo>
                    <a:pt x="113118" y="487680"/>
                  </a:lnTo>
                  <a:lnTo>
                    <a:pt x="101041" y="505421"/>
                  </a:lnTo>
                  <a:lnTo>
                    <a:pt x="102704" y="513080"/>
                  </a:lnTo>
                  <a:lnTo>
                    <a:pt x="106006" y="520954"/>
                  </a:lnTo>
                  <a:lnTo>
                    <a:pt x="113245" y="525780"/>
                  </a:lnTo>
                  <a:lnTo>
                    <a:pt x="123532" y="525780"/>
                  </a:lnTo>
                  <a:lnTo>
                    <a:pt x="126072" y="525272"/>
                  </a:lnTo>
                  <a:lnTo>
                    <a:pt x="161378" y="510540"/>
                  </a:lnTo>
                  <a:lnTo>
                    <a:pt x="167995" y="506234"/>
                  </a:lnTo>
                  <a:lnTo>
                    <a:pt x="172110" y="500062"/>
                  </a:lnTo>
                  <a:lnTo>
                    <a:pt x="173443" y="492760"/>
                  </a:lnTo>
                  <a:close/>
                </a:path>
                <a:path w="788035" h="788035">
                  <a:moveTo>
                    <a:pt x="313588" y="634187"/>
                  </a:moveTo>
                  <a:lnTo>
                    <a:pt x="296506" y="614172"/>
                  </a:lnTo>
                  <a:lnTo>
                    <a:pt x="294093" y="614172"/>
                  </a:lnTo>
                  <a:lnTo>
                    <a:pt x="286727" y="614172"/>
                  </a:lnTo>
                  <a:lnTo>
                    <a:pt x="279234" y="618744"/>
                  </a:lnTo>
                  <a:lnTo>
                    <a:pt x="276059" y="625856"/>
                  </a:lnTo>
                  <a:lnTo>
                    <a:pt x="262597" y="657987"/>
                  </a:lnTo>
                  <a:lnTo>
                    <a:pt x="261099" y="665784"/>
                  </a:lnTo>
                  <a:lnTo>
                    <a:pt x="262674" y="673328"/>
                  </a:lnTo>
                  <a:lnTo>
                    <a:pt x="266928" y="679780"/>
                  </a:lnTo>
                  <a:lnTo>
                    <a:pt x="273519" y="684276"/>
                  </a:lnTo>
                  <a:lnTo>
                    <a:pt x="275932" y="685292"/>
                  </a:lnTo>
                  <a:lnTo>
                    <a:pt x="278472" y="685800"/>
                  </a:lnTo>
                  <a:lnTo>
                    <a:pt x="288505" y="685800"/>
                  </a:lnTo>
                  <a:lnTo>
                    <a:pt x="295490" y="680974"/>
                  </a:lnTo>
                  <a:lnTo>
                    <a:pt x="298665" y="673227"/>
                  </a:lnTo>
                  <a:lnTo>
                    <a:pt x="312127" y="641985"/>
                  </a:lnTo>
                  <a:lnTo>
                    <a:pt x="313588" y="634187"/>
                  </a:lnTo>
                  <a:close/>
                </a:path>
                <a:path w="788035" h="788035">
                  <a:moveTo>
                    <a:pt x="315112" y="152209"/>
                  </a:moveTo>
                  <a:lnTo>
                    <a:pt x="313651" y="144399"/>
                  </a:lnTo>
                  <a:lnTo>
                    <a:pt x="300189" y="113157"/>
                  </a:lnTo>
                  <a:lnTo>
                    <a:pt x="297014" y="105410"/>
                  </a:lnTo>
                  <a:lnTo>
                    <a:pt x="289902" y="100584"/>
                  </a:lnTo>
                  <a:lnTo>
                    <a:pt x="282282" y="100584"/>
                  </a:lnTo>
                  <a:lnTo>
                    <a:pt x="279869" y="100584"/>
                  </a:lnTo>
                  <a:lnTo>
                    <a:pt x="262648" y="120548"/>
                  </a:lnTo>
                  <a:lnTo>
                    <a:pt x="264121" y="128397"/>
                  </a:lnTo>
                  <a:lnTo>
                    <a:pt x="279869" y="167386"/>
                  </a:lnTo>
                  <a:lnTo>
                    <a:pt x="287489" y="172212"/>
                  </a:lnTo>
                  <a:lnTo>
                    <a:pt x="297776" y="172212"/>
                  </a:lnTo>
                  <a:lnTo>
                    <a:pt x="300316" y="171704"/>
                  </a:lnTo>
                  <a:lnTo>
                    <a:pt x="302729" y="170688"/>
                  </a:lnTo>
                  <a:lnTo>
                    <a:pt x="309257" y="166243"/>
                  </a:lnTo>
                  <a:lnTo>
                    <a:pt x="313524" y="159791"/>
                  </a:lnTo>
                  <a:lnTo>
                    <a:pt x="315112" y="152209"/>
                  </a:lnTo>
                  <a:close/>
                </a:path>
                <a:path w="788035" h="788035">
                  <a:moveTo>
                    <a:pt x="383374" y="351282"/>
                  </a:moveTo>
                  <a:lnTo>
                    <a:pt x="381723" y="347853"/>
                  </a:lnTo>
                  <a:lnTo>
                    <a:pt x="318350" y="194564"/>
                  </a:lnTo>
                  <a:lnTo>
                    <a:pt x="317715" y="192151"/>
                  </a:lnTo>
                  <a:lnTo>
                    <a:pt x="315302" y="190500"/>
                  </a:lnTo>
                  <a:lnTo>
                    <a:pt x="313016" y="190500"/>
                  </a:lnTo>
                  <a:lnTo>
                    <a:pt x="311365" y="190754"/>
                  </a:lnTo>
                  <a:lnTo>
                    <a:pt x="310730" y="191135"/>
                  </a:lnTo>
                  <a:lnTo>
                    <a:pt x="307301" y="192024"/>
                  </a:lnTo>
                  <a:lnTo>
                    <a:pt x="305650" y="195453"/>
                  </a:lnTo>
                  <a:lnTo>
                    <a:pt x="307301" y="198882"/>
                  </a:lnTo>
                  <a:lnTo>
                    <a:pt x="371436" y="355092"/>
                  </a:lnTo>
                  <a:lnTo>
                    <a:pt x="374357" y="356616"/>
                  </a:lnTo>
                  <a:lnTo>
                    <a:pt x="378294" y="356362"/>
                  </a:lnTo>
                  <a:lnTo>
                    <a:pt x="381723" y="354711"/>
                  </a:lnTo>
                  <a:lnTo>
                    <a:pt x="383374" y="351282"/>
                  </a:lnTo>
                  <a:close/>
                </a:path>
                <a:path w="788035" h="788035">
                  <a:moveTo>
                    <a:pt x="426554" y="398221"/>
                  </a:moveTo>
                  <a:lnTo>
                    <a:pt x="403936" y="362648"/>
                  </a:lnTo>
                  <a:lnTo>
                    <a:pt x="394677" y="361188"/>
                  </a:lnTo>
                  <a:lnTo>
                    <a:pt x="390359" y="361188"/>
                  </a:lnTo>
                  <a:lnTo>
                    <a:pt x="385914" y="362077"/>
                  </a:lnTo>
                  <a:lnTo>
                    <a:pt x="381723" y="364109"/>
                  </a:lnTo>
                  <a:lnTo>
                    <a:pt x="366356" y="376453"/>
                  </a:lnTo>
                  <a:lnTo>
                    <a:pt x="361238" y="393814"/>
                  </a:lnTo>
                  <a:lnTo>
                    <a:pt x="366356" y="411353"/>
                  </a:lnTo>
                  <a:lnTo>
                    <a:pt x="381723" y="424180"/>
                  </a:lnTo>
                  <a:lnTo>
                    <a:pt x="385914" y="425831"/>
                  </a:lnTo>
                  <a:lnTo>
                    <a:pt x="389978" y="426720"/>
                  </a:lnTo>
                  <a:lnTo>
                    <a:pt x="394042" y="426720"/>
                  </a:lnTo>
                  <a:lnTo>
                    <a:pt x="409244" y="422833"/>
                  </a:lnTo>
                  <a:lnTo>
                    <a:pt x="420814" y="412597"/>
                  </a:lnTo>
                  <a:lnTo>
                    <a:pt x="426554" y="398221"/>
                  </a:lnTo>
                  <a:close/>
                </a:path>
                <a:path w="788035" h="788035">
                  <a:moveTo>
                    <a:pt x="525868" y="665873"/>
                  </a:moveTo>
                  <a:lnTo>
                    <a:pt x="524725" y="658495"/>
                  </a:lnTo>
                  <a:lnTo>
                    <a:pt x="507961" y="618490"/>
                  </a:lnTo>
                  <a:lnTo>
                    <a:pt x="500595" y="614172"/>
                  </a:lnTo>
                  <a:lnTo>
                    <a:pt x="493229" y="614172"/>
                  </a:lnTo>
                  <a:lnTo>
                    <a:pt x="490689" y="614172"/>
                  </a:lnTo>
                  <a:lnTo>
                    <a:pt x="473011" y="633742"/>
                  </a:lnTo>
                  <a:lnTo>
                    <a:pt x="474560" y="641477"/>
                  </a:lnTo>
                  <a:lnTo>
                    <a:pt x="487260" y="673862"/>
                  </a:lnTo>
                  <a:lnTo>
                    <a:pt x="490435" y="681482"/>
                  </a:lnTo>
                  <a:lnTo>
                    <a:pt x="497801" y="685800"/>
                  </a:lnTo>
                  <a:lnTo>
                    <a:pt x="508215" y="685800"/>
                  </a:lnTo>
                  <a:lnTo>
                    <a:pt x="511009" y="685292"/>
                  </a:lnTo>
                  <a:lnTo>
                    <a:pt x="513676" y="684149"/>
                  </a:lnTo>
                  <a:lnTo>
                    <a:pt x="520166" y="679653"/>
                  </a:lnTo>
                  <a:lnTo>
                    <a:pt x="524294" y="673239"/>
                  </a:lnTo>
                  <a:lnTo>
                    <a:pt x="525868" y="665873"/>
                  </a:lnTo>
                  <a:close/>
                </a:path>
                <a:path w="788035" h="788035">
                  <a:moveTo>
                    <a:pt x="527392" y="121119"/>
                  </a:moveTo>
                  <a:lnTo>
                    <a:pt x="509739" y="100584"/>
                  </a:lnTo>
                  <a:lnTo>
                    <a:pt x="507072" y="100584"/>
                  </a:lnTo>
                  <a:lnTo>
                    <a:pt x="499325" y="100584"/>
                  </a:lnTo>
                  <a:lnTo>
                    <a:pt x="491959" y="105029"/>
                  </a:lnTo>
                  <a:lnTo>
                    <a:pt x="488784" y="112649"/>
                  </a:lnTo>
                  <a:lnTo>
                    <a:pt x="476084" y="145415"/>
                  </a:lnTo>
                  <a:lnTo>
                    <a:pt x="474421" y="153390"/>
                  </a:lnTo>
                  <a:lnTo>
                    <a:pt x="475729" y="161099"/>
                  </a:lnTo>
                  <a:lnTo>
                    <a:pt x="479755" y="167678"/>
                  </a:lnTo>
                  <a:lnTo>
                    <a:pt x="486244" y="172212"/>
                  </a:lnTo>
                  <a:lnTo>
                    <a:pt x="488784" y="173228"/>
                  </a:lnTo>
                  <a:lnTo>
                    <a:pt x="491324" y="173736"/>
                  </a:lnTo>
                  <a:lnTo>
                    <a:pt x="501738" y="173736"/>
                  </a:lnTo>
                  <a:lnTo>
                    <a:pt x="509485" y="168783"/>
                  </a:lnTo>
                  <a:lnTo>
                    <a:pt x="512660" y="160909"/>
                  </a:lnTo>
                  <a:lnTo>
                    <a:pt x="526249" y="129032"/>
                  </a:lnTo>
                  <a:lnTo>
                    <a:pt x="527392" y="121119"/>
                  </a:lnTo>
                  <a:close/>
                </a:path>
                <a:path w="788035" h="788035">
                  <a:moveTo>
                    <a:pt x="551014" y="333629"/>
                  </a:moveTo>
                  <a:lnTo>
                    <a:pt x="549236" y="330200"/>
                  </a:lnTo>
                  <a:lnTo>
                    <a:pt x="548601" y="327787"/>
                  </a:lnTo>
                  <a:lnTo>
                    <a:pt x="546188" y="326136"/>
                  </a:lnTo>
                  <a:lnTo>
                    <a:pt x="543902" y="326136"/>
                  </a:lnTo>
                  <a:lnTo>
                    <a:pt x="542251" y="326390"/>
                  </a:lnTo>
                  <a:lnTo>
                    <a:pt x="438873" y="368427"/>
                  </a:lnTo>
                  <a:lnTo>
                    <a:pt x="435444" y="370205"/>
                  </a:lnTo>
                  <a:lnTo>
                    <a:pt x="433666" y="373507"/>
                  </a:lnTo>
                  <a:lnTo>
                    <a:pt x="435444" y="376936"/>
                  </a:lnTo>
                  <a:lnTo>
                    <a:pt x="436079" y="379476"/>
                  </a:lnTo>
                  <a:lnTo>
                    <a:pt x="438492" y="381000"/>
                  </a:lnTo>
                  <a:lnTo>
                    <a:pt x="441540" y="381000"/>
                  </a:lnTo>
                  <a:lnTo>
                    <a:pt x="545807" y="338709"/>
                  </a:lnTo>
                  <a:lnTo>
                    <a:pt x="549236" y="337058"/>
                  </a:lnTo>
                  <a:lnTo>
                    <a:pt x="551014" y="333629"/>
                  </a:lnTo>
                  <a:close/>
                </a:path>
                <a:path w="788035" h="788035">
                  <a:moveTo>
                    <a:pt x="685457" y="507111"/>
                  </a:moveTo>
                  <a:lnTo>
                    <a:pt x="683945" y="499478"/>
                  </a:lnTo>
                  <a:lnTo>
                    <a:pt x="679907" y="492975"/>
                  </a:lnTo>
                  <a:lnTo>
                    <a:pt x="673823" y="488442"/>
                  </a:lnTo>
                  <a:lnTo>
                    <a:pt x="642073" y="475615"/>
                  </a:lnTo>
                  <a:lnTo>
                    <a:pt x="639533" y="474472"/>
                  </a:lnTo>
                  <a:lnTo>
                    <a:pt x="636739" y="473964"/>
                  </a:lnTo>
                  <a:lnTo>
                    <a:pt x="634072" y="473964"/>
                  </a:lnTo>
                  <a:lnTo>
                    <a:pt x="626452" y="473964"/>
                  </a:lnTo>
                  <a:lnTo>
                    <a:pt x="619213" y="478282"/>
                  </a:lnTo>
                  <a:lnTo>
                    <a:pt x="616165" y="485902"/>
                  </a:lnTo>
                  <a:lnTo>
                    <a:pt x="614667" y="493788"/>
                  </a:lnTo>
                  <a:lnTo>
                    <a:pt x="616242" y="501421"/>
                  </a:lnTo>
                  <a:lnTo>
                    <a:pt x="657948" y="526161"/>
                  </a:lnTo>
                  <a:lnTo>
                    <a:pt x="662647" y="527304"/>
                  </a:lnTo>
                  <a:lnTo>
                    <a:pt x="673061" y="527304"/>
                  </a:lnTo>
                  <a:lnTo>
                    <a:pt x="680681" y="522986"/>
                  </a:lnTo>
                  <a:lnTo>
                    <a:pt x="683983" y="514985"/>
                  </a:lnTo>
                  <a:lnTo>
                    <a:pt x="685457" y="507111"/>
                  </a:lnTo>
                  <a:close/>
                </a:path>
                <a:path w="788035" h="788035">
                  <a:moveTo>
                    <a:pt x="686904" y="280974"/>
                  </a:moveTo>
                  <a:lnTo>
                    <a:pt x="685380" y="273304"/>
                  </a:lnTo>
                  <a:lnTo>
                    <a:pt x="682078" y="265430"/>
                  </a:lnTo>
                  <a:lnTo>
                    <a:pt x="674458" y="260604"/>
                  </a:lnTo>
                  <a:lnTo>
                    <a:pt x="666457" y="260604"/>
                  </a:lnTo>
                  <a:lnTo>
                    <a:pt x="664044" y="260604"/>
                  </a:lnTo>
                  <a:lnTo>
                    <a:pt x="627341" y="275844"/>
                  </a:lnTo>
                  <a:lnTo>
                    <a:pt x="614768" y="293636"/>
                  </a:lnTo>
                  <a:lnTo>
                    <a:pt x="616292" y="301371"/>
                  </a:lnTo>
                  <a:lnTo>
                    <a:pt x="619467" y="309118"/>
                  </a:lnTo>
                  <a:lnTo>
                    <a:pt x="627214" y="313944"/>
                  </a:lnTo>
                  <a:lnTo>
                    <a:pt x="637628" y="313944"/>
                  </a:lnTo>
                  <a:lnTo>
                    <a:pt x="640295" y="313436"/>
                  </a:lnTo>
                  <a:lnTo>
                    <a:pt x="674331" y="298831"/>
                  </a:lnTo>
                  <a:lnTo>
                    <a:pt x="680948" y="294449"/>
                  </a:lnTo>
                  <a:lnTo>
                    <a:pt x="685279" y="288264"/>
                  </a:lnTo>
                  <a:lnTo>
                    <a:pt x="686904" y="280974"/>
                  </a:lnTo>
                  <a:close/>
                </a:path>
                <a:path w="788035" h="788035">
                  <a:moveTo>
                    <a:pt x="787679" y="386168"/>
                  </a:moveTo>
                  <a:lnTo>
                    <a:pt x="783869" y="338721"/>
                  </a:lnTo>
                  <a:lnTo>
                    <a:pt x="774128" y="291338"/>
                  </a:lnTo>
                  <a:lnTo>
                    <a:pt x="758278" y="244475"/>
                  </a:lnTo>
                  <a:lnTo>
                    <a:pt x="737514" y="201764"/>
                  </a:lnTo>
                  <a:lnTo>
                    <a:pt x="728078" y="187096"/>
                  </a:lnTo>
                  <a:lnTo>
                    <a:pt x="728078" y="403631"/>
                  </a:lnTo>
                  <a:lnTo>
                    <a:pt x="724039" y="447154"/>
                  </a:lnTo>
                  <a:lnTo>
                    <a:pt x="714349" y="489026"/>
                  </a:lnTo>
                  <a:lnTo>
                    <a:pt x="699401" y="528866"/>
                  </a:lnTo>
                  <a:lnTo>
                    <a:pt x="679615" y="566229"/>
                  </a:lnTo>
                  <a:lnTo>
                    <a:pt x="655408" y="600748"/>
                  </a:lnTo>
                  <a:lnTo>
                    <a:pt x="627164" y="631977"/>
                  </a:lnTo>
                  <a:lnTo>
                    <a:pt x="595312" y="659523"/>
                  </a:lnTo>
                  <a:lnTo>
                    <a:pt x="560260" y="682980"/>
                  </a:lnTo>
                  <a:lnTo>
                    <a:pt x="522414" y="701941"/>
                  </a:lnTo>
                  <a:lnTo>
                    <a:pt x="482180" y="715987"/>
                  </a:lnTo>
                  <a:lnTo>
                    <a:pt x="439978" y="724712"/>
                  </a:lnTo>
                  <a:lnTo>
                    <a:pt x="396201" y="727710"/>
                  </a:lnTo>
                  <a:lnTo>
                    <a:pt x="364121" y="726122"/>
                  </a:lnTo>
                  <a:lnTo>
                    <a:pt x="298831" y="712927"/>
                  </a:lnTo>
                  <a:lnTo>
                    <a:pt x="221526" y="678472"/>
                  </a:lnTo>
                  <a:lnTo>
                    <a:pt x="181584" y="650024"/>
                  </a:lnTo>
                  <a:lnTo>
                    <a:pt x="146545" y="616381"/>
                  </a:lnTo>
                  <a:lnTo>
                    <a:pt x="116890" y="578192"/>
                  </a:lnTo>
                  <a:lnTo>
                    <a:pt x="93078" y="536092"/>
                  </a:lnTo>
                  <a:lnTo>
                    <a:pt x="75577" y="490753"/>
                  </a:lnTo>
                  <a:lnTo>
                    <a:pt x="64871" y="442823"/>
                  </a:lnTo>
                  <a:lnTo>
                    <a:pt x="61429" y="392938"/>
                  </a:lnTo>
                  <a:lnTo>
                    <a:pt x="65163" y="343395"/>
                  </a:lnTo>
                  <a:lnTo>
                    <a:pt x="76085" y="295706"/>
                  </a:lnTo>
                  <a:lnTo>
                    <a:pt x="93713" y="250520"/>
                  </a:lnTo>
                  <a:lnTo>
                    <a:pt x="117627" y="208521"/>
                  </a:lnTo>
                  <a:lnTo>
                    <a:pt x="147332" y="170383"/>
                  </a:lnTo>
                  <a:lnTo>
                    <a:pt x="182397" y="136753"/>
                  </a:lnTo>
                  <a:lnTo>
                    <a:pt x="222377" y="108318"/>
                  </a:lnTo>
                  <a:lnTo>
                    <a:pt x="266788" y="85725"/>
                  </a:lnTo>
                  <a:lnTo>
                    <a:pt x="329869" y="66954"/>
                  </a:lnTo>
                  <a:lnTo>
                    <a:pt x="393534" y="60833"/>
                  </a:lnTo>
                  <a:lnTo>
                    <a:pt x="442277" y="64414"/>
                  </a:lnTo>
                  <a:lnTo>
                    <a:pt x="489610" y="74955"/>
                  </a:lnTo>
                  <a:lnTo>
                    <a:pt x="534797" y="92151"/>
                  </a:lnTo>
                  <a:lnTo>
                    <a:pt x="577075" y="115697"/>
                  </a:lnTo>
                  <a:lnTo>
                    <a:pt x="615696" y="145300"/>
                  </a:lnTo>
                  <a:lnTo>
                    <a:pt x="649922" y="180644"/>
                  </a:lnTo>
                  <a:lnTo>
                    <a:pt x="678980" y="221424"/>
                  </a:lnTo>
                  <a:lnTo>
                    <a:pt x="702144" y="267335"/>
                  </a:lnTo>
                  <a:lnTo>
                    <a:pt x="717537" y="313321"/>
                  </a:lnTo>
                  <a:lnTo>
                    <a:pt x="726046" y="358889"/>
                  </a:lnTo>
                  <a:lnTo>
                    <a:pt x="728078" y="403631"/>
                  </a:lnTo>
                  <a:lnTo>
                    <a:pt x="728078" y="187096"/>
                  </a:lnTo>
                  <a:lnTo>
                    <a:pt x="682802" y="126707"/>
                  </a:lnTo>
                  <a:lnTo>
                    <a:pt x="649655" y="94869"/>
                  </a:lnTo>
                  <a:lnTo>
                    <a:pt x="613181" y="67183"/>
                  </a:lnTo>
                  <a:lnTo>
                    <a:pt x="602424" y="60833"/>
                  </a:lnTo>
                  <a:lnTo>
                    <a:pt x="573773" y="43903"/>
                  </a:lnTo>
                  <a:lnTo>
                    <a:pt x="531850" y="25285"/>
                  </a:lnTo>
                  <a:lnTo>
                    <a:pt x="487794" y="11595"/>
                  </a:lnTo>
                  <a:lnTo>
                    <a:pt x="442023" y="3073"/>
                  </a:lnTo>
                  <a:lnTo>
                    <a:pt x="394931" y="0"/>
                  </a:lnTo>
                  <a:lnTo>
                    <a:pt x="347599" y="2819"/>
                  </a:lnTo>
                  <a:lnTo>
                    <a:pt x="301574" y="11074"/>
                  </a:lnTo>
                  <a:lnTo>
                    <a:pt x="257289" y="24536"/>
                  </a:lnTo>
                  <a:lnTo>
                    <a:pt x="215125" y="42938"/>
                  </a:lnTo>
                  <a:lnTo>
                    <a:pt x="175514" y="66014"/>
                  </a:lnTo>
                  <a:lnTo>
                    <a:pt x="138861" y="93522"/>
                  </a:lnTo>
                  <a:lnTo>
                    <a:pt x="105562" y="125196"/>
                  </a:lnTo>
                  <a:lnTo>
                    <a:pt x="76034" y="160794"/>
                  </a:lnTo>
                  <a:lnTo>
                    <a:pt x="50685" y="200050"/>
                  </a:lnTo>
                  <a:lnTo>
                    <a:pt x="29933" y="242697"/>
                  </a:lnTo>
                  <a:lnTo>
                    <a:pt x="14414" y="287388"/>
                  </a:lnTo>
                  <a:lnTo>
                    <a:pt x="4470" y="332955"/>
                  </a:lnTo>
                  <a:lnTo>
                    <a:pt x="0" y="378942"/>
                  </a:lnTo>
                  <a:lnTo>
                    <a:pt x="927" y="424840"/>
                  </a:lnTo>
                  <a:lnTo>
                    <a:pt x="7162" y="470204"/>
                  </a:lnTo>
                  <a:lnTo>
                    <a:pt x="18618" y="514540"/>
                  </a:lnTo>
                  <a:lnTo>
                    <a:pt x="35204" y="557377"/>
                  </a:lnTo>
                  <a:lnTo>
                    <a:pt x="56832" y="598233"/>
                  </a:lnTo>
                  <a:lnTo>
                    <a:pt x="83426" y="636625"/>
                  </a:lnTo>
                  <a:lnTo>
                    <a:pt x="114896" y="672084"/>
                  </a:lnTo>
                  <a:lnTo>
                    <a:pt x="154406" y="706907"/>
                  </a:lnTo>
                  <a:lnTo>
                    <a:pt x="197561" y="735698"/>
                  </a:lnTo>
                  <a:lnTo>
                    <a:pt x="243687" y="758342"/>
                  </a:lnTo>
                  <a:lnTo>
                    <a:pt x="292112" y="774674"/>
                  </a:lnTo>
                  <a:lnTo>
                    <a:pt x="342150" y="784580"/>
                  </a:lnTo>
                  <a:lnTo>
                    <a:pt x="393153" y="787908"/>
                  </a:lnTo>
                  <a:lnTo>
                    <a:pt x="431228" y="786066"/>
                  </a:lnTo>
                  <a:lnTo>
                    <a:pt x="469138" y="780491"/>
                  </a:lnTo>
                  <a:lnTo>
                    <a:pt x="506641" y="771093"/>
                  </a:lnTo>
                  <a:lnTo>
                    <a:pt x="543521" y="757809"/>
                  </a:lnTo>
                  <a:lnTo>
                    <a:pt x="588035" y="736282"/>
                  </a:lnTo>
                  <a:lnTo>
                    <a:pt x="601268" y="727710"/>
                  </a:lnTo>
                  <a:lnTo>
                    <a:pt x="628624" y="709993"/>
                  </a:lnTo>
                  <a:lnTo>
                    <a:pt x="665073" y="679424"/>
                  </a:lnTo>
                  <a:lnTo>
                    <a:pt x="697179" y="645071"/>
                  </a:lnTo>
                  <a:lnTo>
                    <a:pt x="724763" y="607390"/>
                  </a:lnTo>
                  <a:lnTo>
                    <a:pt x="747610" y="566889"/>
                  </a:lnTo>
                  <a:lnTo>
                    <a:pt x="765517" y="524027"/>
                  </a:lnTo>
                  <a:lnTo>
                    <a:pt x="778306" y="479310"/>
                  </a:lnTo>
                  <a:lnTo>
                    <a:pt x="785749" y="433197"/>
                  </a:lnTo>
                  <a:lnTo>
                    <a:pt x="787679" y="386168"/>
                  </a:lnTo>
                  <a:close/>
                </a:path>
              </a:pathLst>
            </a:custGeom>
            <a:solidFill>
              <a:srgbClr val="EFEF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634484" y="3006851"/>
              <a:ext cx="280670" cy="277495"/>
            </a:xfrm>
            <a:custGeom>
              <a:avLst/>
              <a:gdLst/>
              <a:ahLst/>
              <a:cxnLst/>
              <a:rect l="l" t="t" r="r" b="b"/>
              <a:pathLst>
                <a:path w="280670" h="277495">
                  <a:moveTo>
                    <a:pt x="244043" y="223012"/>
                  </a:moveTo>
                  <a:lnTo>
                    <a:pt x="78358" y="223012"/>
                  </a:lnTo>
                  <a:lnTo>
                    <a:pt x="84597" y="227282"/>
                  </a:lnTo>
                  <a:lnTo>
                    <a:pt x="91122" y="230981"/>
                  </a:lnTo>
                  <a:lnTo>
                    <a:pt x="98016" y="234187"/>
                  </a:lnTo>
                  <a:lnTo>
                    <a:pt x="105028" y="236855"/>
                  </a:lnTo>
                  <a:lnTo>
                    <a:pt x="102615" y="264033"/>
                  </a:lnTo>
                  <a:lnTo>
                    <a:pt x="101853" y="269240"/>
                  </a:lnTo>
                  <a:lnTo>
                    <a:pt x="106044" y="273939"/>
                  </a:lnTo>
                  <a:lnTo>
                    <a:pt x="111125" y="274320"/>
                  </a:lnTo>
                  <a:lnTo>
                    <a:pt x="143637" y="277368"/>
                  </a:lnTo>
                  <a:lnTo>
                    <a:pt x="149098" y="277368"/>
                  </a:lnTo>
                  <a:lnTo>
                    <a:pt x="153162" y="273685"/>
                  </a:lnTo>
                  <a:lnTo>
                    <a:pt x="153924" y="268859"/>
                  </a:lnTo>
                  <a:lnTo>
                    <a:pt x="156337" y="241681"/>
                  </a:lnTo>
                  <a:lnTo>
                    <a:pt x="163861" y="240327"/>
                  </a:lnTo>
                  <a:lnTo>
                    <a:pt x="171195" y="238379"/>
                  </a:lnTo>
                  <a:lnTo>
                    <a:pt x="178339" y="235858"/>
                  </a:lnTo>
                  <a:lnTo>
                    <a:pt x="185292" y="232791"/>
                  </a:lnTo>
                  <a:lnTo>
                    <a:pt x="242966" y="232791"/>
                  </a:lnTo>
                  <a:lnTo>
                    <a:pt x="245237" y="231140"/>
                  </a:lnTo>
                  <a:lnTo>
                    <a:pt x="245871" y="225044"/>
                  </a:lnTo>
                  <a:lnTo>
                    <a:pt x="244043" y="223012"/>
                  </a:lnTo>
                  <a:close/>
                </a:path>
                <a:path w="280670" h="277495">
                  <a:moveTo>
                    <a:pt x="242966" y="232791"/>
                  </a:moveTo>
                  <a:lnTo>
                    <a:pt x="185292" y="232791"/>
                  </a:lnTo>
                  <a:lnTo>
                    <a:pt x="202818" y="253873"/>
                  </a:lnTo>
                  <a:lnTo>
                    <a:pt x="204724" y="256031"/>
                  </a:lnTo>
                  <a:lnTo>
                    <a:pt x="207390" y="257175"/>
                  </a:lnTo>
                  <a:lnTo>
                    <a:pt x="212216" y="257175"/>
                  </a:lnTo>
                  <a:lnTo>
                    <a:pt x="214375" y="256412"/>
                  </a:lnTo>
                  <a:lnTo>
                    <a:pt x="216153" y="254889"/>
                  </a:lnTo>
                  <a:lnTo>
                    <a:pt x="241089" y="234156"/>
                  </a:lnTo>
                  <a:lnTo>
                    <a:pt x="242966" y="232791"/>
                  </a:lnTo>
                  <a:close/>
                </a:path>
                <a:path w="280670" h="277495">
                  <a:moveTo>
                    <a:pt x="12953" y="101218"/>
                  </a:moveTo>
                  <a:lnTo>
                    <a:pt x="7874" y="101218"/>
                  </a:lnTo>
                  <a:lnTo>
                    <a:pt x="4063" y="105156"/>
                  </a:lnTo>
                  <a:lnTo>
                    <a:pt x="3810" y="109855"/>
                  </a:lnTo>
                  <a:lnTo>
                    <a:pt x="762" y="142112"/>
                  </a:lnTo>
                  <a:lnTo>
                    <a:pt x="0" y="147193"/>
                  </a:lnTo>
                  <a:lnTo>
                    <a:pt x="3810" y="151637"/>
                  </a:lnTo>
                  <a:lnTo>
                    <a:pt x="9270" y="152273"/>
                  </a:lnTo>
                  <a:lnTo>
                    <a:pt x="36194" y="154686"/>
                  </a:lnTo>
                  <a:lnTo>
                    <a:pt x="37768" y="162190"/>
                  </a:lnTo>
                  <a:lnTo>
                    <a:pt x="39830" y="169481"/>
                  </a:lnTo>
                  <a:lnTo>
                    <a:pt x="42392" y="176581"/>
                  </a:lnTo>
                  <a:lnTo>
                    <a:pt x="45465" y="183515"/>
                  </a:lnTo>
                  <a:lnTo>
                    <a:pt x="24256" y="200914"/>
                  </a:lnTo>
                  <a:lnTo>
                    <a:pt x="20192" y="204343"/>
                  </a:lnTo>
                  <a:lnTo>
                    <a:pt x="19812" y="210058"/>
                  </a:lnTo>
                  <a:lnTo>
                    <a:pt x="22860" y="214122"/>
                  </a:lnTo>
                  <a:lnTo>
                    <a:pt x="43814" y="238887"/>
                  </a:lnTo>
                  <a:lnTo>
                    <a:pt x="45719" y="241300"/>
                  </a:lnTo>
                  <a:lnTo>
                    <a:pt x="48387" y="242443"/>
                  </a:lnTo>
                  <a:lnTo>
                    <a:pt x="53212" y="242443"/>
                  </a:lnTo>
                  <a:lnTo>
                    <a:pt x="55371" y="241808"/>
                  </a:lnTo>
                  <a:lnTo>
                    <a:pt x="57150" y="240284"/>
                  </a:lnTo>
                  <a:lnTo>
                    <a:pt x="78358" y="223012"/>
                  </a:lnTo>
                  <a:lnTo>
                    <a:pt x="244043" y="223012"/>
                  </a:lnTo>
                  <a:lnTo>
                    <a:pt x="242442" y="221234"/>
                  </a:lnTo>
                  <a:lnTo>
                    <a:pt x="235315" y="212598"/>
                  </a:lnTo>
                  <a:lnTo>
                    <a:pt x="140080" y="212598"/>
                  </a:lnTo>
                  <a:lnTo>
                    <a:pt x="124223" y="210895"/>
                  </a:lnTo>
                  <a:lnTo>
                    <a:pt x="109045" y="205835"/>
                  </a:lnTo>
                  <a:lnTo>
                    <a:pt x="95128" y="197488"/>
                  </a:lnTo>
                  <a:lnTo>
                    <a:pt x="83057" y="185928"/>
                  </a:lnTo>
                  <a:lnTo>
                    <a:pt x="66045" y="146516"/>
                  </a:lnTo>
                  <a:lnTo>
                    <a:pt x="72977" y="107235"/>
                  </a:lnTo>
                  <a:lnTo>
                    <a:pt x="75985" y="103759"/>
                  </a:lnTo>
                  <a:lnTo>
                    <a:pt x="41020" y="103759"/>
                  </a:lnTo>
                  <a:lnTo>
                    <a:pt x="13715" y="101346"/>
                  </a:lnTo>
                  <a:lnTo>
                    <a:pt x="13335" y="101346"/>
                  </a:lnTo>
                  <a:lnTo>
                    <a:pt x="12953" y="101218"/>
                  </a:lnTo>
                  <a:close/>
                </a:path>
                <a:path w="280670" h="277495">
                  <a:moveTo>
                    <a:pt x="258775" y="65024"/>
                  </a:moveTo>
                  <a:lnTo>
                    <a:pt x="142112" y="65024"/>
                  </a:lnTo>
                  <a:lnTo>
                    <a:pt x="147065" y="65278"/>
                  </a:lnTo>
                  <a:lnTo>
                    <a:pt x="188384" y="82153"/>
                  </a:lnTo>
                  <a:lnTo>
                    <a:pt x="211200" y="116744"/>
                  </a:lnTo>
                  <a:lnTo>
                    <a:pt x="212109" y="158146"/>
                  </a:lnTo>
                  <a:lnTo>
                    <a:pt x="187705" y="195453"/>
                  </a:lnTo>
                  <a:lnTo>
                    <a:pt x="176728" y="203007"/>
                  </a:lnTo>
                  <a:lnTo>
                    <a:pt x="164941" y="208359"/>
                  </a:lnTo>
                  <a:lnTo>
                    <a:pt x="152630" y="211544"/>
                  </a:lnTo>
                  <a:lnTo>
                    <a:pt x="140080" y="212598"/>
                  </a:lnTo>
                  <a:lnTo>
                    <a:pt x="235315" y="212598"/>
                  </a:lnTo>
                  <a:lnTo>
                    <a:pt x="225043" y="200152"/>
                  </a:lnTo>
                  <a:lnTo>
                    <a:pt x="229375" y="193875"/>
                  </a:lnTo>
                  <a:lnTo>
                    <a:pt x="233219" y="187277"/>
                  </a:lnTo>
                  <a:lnTo>
                    <a:pt x="236563" y="180417"/>
                  </a:lnTo>
                  <a:lnTo>
                    <a:pt x="239394" y="173355"/>
                  </a:lnTo>
                  <a:lnTo>
                    <a:pt x="275279" y="173355"/>
                  </a:lnTo>
                  <a:lnTo>
                    <a:pt x="276351" y="172466"/>
                  </a:lnTo>
                  <a:lnTo>
                    <a:pt x="276605" y="167640"/>
                  </a:lnTo>
                  <a:lnTo>
                    <a:pt x="279780" y="135255"/>
                  </a:lnTo>
                  <a:lnTo>
                    <a:pt x="280415" y="130175"/>
                  </a:lnTo>
                  <a:lnTo>
                    <a:pt x="276351" y="125475"/>
                  </a:lnTo>
                  <a:lnTo>
                    <a:pt x="271144" y="125095"/>
                  </a:lnTo>
                  <a:lnTo>
                    <a:pt x="243839" y="122428"/>
                  </a:lnTo>
                  <a:lnTo>
                    <a:pt x="242486" y="115028"/>
                  </a:lnTo>
                  <a:lnTo>
                    <a:pt x="240537" y="107711"/>
                  </a:lnTo>
                  <a:lnTo>
                    <a:pt x="238017" y="100514"/>
                  </a:lnTo>
                  <a:lnTo>
                    <a:pt x="234950" y="93472"/>
                  </a:lnTo>
                  <a:lnTo>
                    <a:pt x="256158" y="76200"/>
                  </a:lnTo>
                  <a:lnTo>
                    <a:pt x="259968" y="73152"/>
                  </a:lnTo>
                  <a:lnTo>
                    <a:pt x="260603" y="67056"/>
                  </a:lnTo>
                  <a:lnTo>
                    <a:pt x="258775" y="65024"/>
                  </a:lnTo>
                  <a:close/>
                </a:path>
                <a:path w="280670" h="277495">
                  <a:moveTo>
                    <a:pt x="275279" y="173355"/>
                  </a:moveTo>
                  <a:lnTo>
                    <a:pt x="239394" y="173355"/>
                  </a:lnTo>
                  <a:lnTo>
                    <a:pt x="266445" y="176022"/>
                  </a:lnTo>
                  <a:lnTo>
                    <a:pt x="266573" y="176149"/>
                  </a:lnTo>
                  <a:lnTo>
                    <a:pt x="271906" y="176149"/>
                  </a:lnTo>
                  <a:lnTo>
                    <a:pt x="275279" y="173355"/>
                  </a:lnTo>
                  <a:close/>
                </a:path>
                <a:path w="280670" h="277495">
                  <a:moveTo>
                    <a:pt x="72898" y="20193"/>
                  </a:moveTo>
                  <a:lnTo>
                    <a:pt x="68071" y="20193"/>
                  </a:lnTo>
                  <a:lnTo>
                    <a:pt x="65912" y="20828"/>
                  </a:lnTo>
                  <a:lnTo>
                    <a:pt x="64262" y="22225"/>
                  </a:lnTo>
                  <a:lnTo>
                    <a:pt x="38942" y="42963"/>
                  </a:lnTo>
                  <a:lnTo>
                    <a:pt x="34925" y="46228"/>
                  </a:lnTo>
                  <a:lnTo>
                    <a:pt x="34543" y="52070"/>
                  </a:lnTo>
                  <a:lnTo>
                    <a:pt x="37973" y="56134"/>
                  </a:lnTo>
                  <a:lnTo>
                    <a:pt x="55371" y="77216"/>
                  </a:lnTo>
                  <a:lnTo>
                    <a:pt x="51040" y="83452"/>
                  </a:lnTo>
                  <a:lnTo>
                    <a:pt x="47196" y="89963"/>
                  </a:lnTo>
                  <a:lnTo>
                    <a:pt x="43852" y="96736"/>
                  </a:lnTo>
                  <a:lnTo>
                    <a:pt x="41020" y="103759"/>
                  </a:lnTo>
                  <a:lnTo>
                    <a:pt x="75985" y="103759"/>
                  </a:lnTo>
                  <a:lnTo>
                    <a:pt x="99077" y="77075"/>
                  </a:lnTo>
                  <a:lnTo>
                    <a:pt x="139573" y="65024"/>
                  </a:lnTo>
                  <a:lnTo>
                    <a:pt x="258775" y="65024"/>
                  </a:lnTo>
                  <a:lnTo>
                    <a:pt x="257175" y="63246"/>
                  </a:lnTo>
                  <a:lnTo>
                    <a:pt x="249920" y="54483"/>
                  </a:lnTo>
                  <a:lnTo>
                    <a:pt x="202056" y="54483"/>
                  </a:lnTo>
                  <a:lnTo>
                    <a:pt x="195760" y="50151"/>
                  </a:lnTo>
                  <a:lnTo>
                    <a:pt x="189118" y="46307"/>
                  </a:lnTo>
                  <a:lnTo>
                    <a:pt x="185546" y="44577"/>
                  </a:lnTo>
                  <a:lnTo>
                    <a:pt x="94741" y="44577"/>
                  </a:lnTo>
                  <a:lnTo>
                    <a:pt x="77342" y="23495"/>
                  </a:lnTo>
                  <a:lnTo>
                    <a:pt x="75564" y="21209"/>
                  </a:lnTo>
                  <a:lnTo>
                    <a:pt x="72898" y="20193"/>
                  </a:lnTo>
                  <a:close/>
                </a:path>
                <a:path w="280670" h="277495">
                  <a:moveTo>
                    <a:pt x="232028" y="34798"/>
                  </a:moveTo>
                  <a:lnTo>
                    <a:pt x="227202" y="34798"/>
                  </a:lnTo>
                  <a:lnTo>
                    <a:pt x="225043" y="35560"/>
                  </a:lnTo>
                  <a:lnTo>
                    <a:pt x="223265" y="37084"/>
                  </a:lnTo>
                  <a:lnTo>
                    <a:pt x="202056" y="54483"/>
                  </a:lnTo>
                  <a:lnTo>
                    <a:pt x="249920" y="54483"/>
                  </a:lnTo>
                  <a:lnTo>
                    <a:pt x="234568" y="35941"/>
                  </a:lnTo>
                  <a:lnTo>
                    <a:pt x="232028" y="34798"/>
                  </a:lnTo>
                  <a:close/>
                </a:path>
                <a:path w="280670" h="277495">
                  <a:moveTo>
                    <a:pt x="136398" y="0"/>
                  </a:moveTo>
                  <a:lnTo>
                    <a:pt x="130937" y="0"/>
                  </a:lnTo>
                  <a:lnTo>
                    <a:pt x="126873" y="3556"/>
                  </a:lnTo>
                  <a:lnTo>
                    <a:pt x="126491" y="8636"/>
                  </a:lnTo>
                  <a:lnTo>
                    <a:pt x="123825" y="35433"/>
                  </a:lnTo>
                  <a:lnTo>
                    <a:pt x="116405" y="36933"/>
                  </a:lnTo>
                  <a:lnTo>
                    <a:pt x="109045" y="38957"/>
                  </a:lnTo>
                  <a:lnTo>
                    <a:pt x="101804" y="41505"/>
                  </a:lnTo>
                  <a:lnTo>
                    <a:pt x="94741" y="44577"/>
                  </a:lnTo>
                  <a:lnTo>
                    <a:pt x="185546" y="44577"/>
                  </a:lnTo>
                  <a:lnTo>
                    <a:pt x="182120" y="42925"/>
                  </a:lnTo>
                  <a:lnTo>
                    <a:pt x="175132" y="40131"/>
                  </a:lnTo>
                  <a:lnTo>
                    <a:pt x="177800" y="12954"/>
                  </a:lnTo>
                  <a:lnTo>
                    <a:pt x="178180" y="7874"/>
                  </a:lnTo>
                  <a:lnTo>
                    <a:pt x="174370" y="3429"/>
                  </a:lnTo>
                  <a:lnTo>
                    <a:pt x="169290" y="2793"/>
                  </a:lnTo>
                  <a:lnTo>
                    <a:pt x="136778" y="127"/>
                  </a:lnTo>
                  <a:lnTo>
                    <a:pt x="136398" y="0"/>
                  </a:lnTo>
                  <a:close/>
                </a:path>
              </a:pathLst>
            </a:custGeom>
            <a:solidFill>
              <a:srgbClr val="1818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755636" y="1764791"/>
              <a:ext cx="198120" cy="14478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7193280" y="871727"/>
              <a:ext cx="790575" cy="1111250"/>
            </a:xfrm>
            <a:custGeom>
              <a:avLst/>
              <a:gdLst/>
              <a:ahLst/>
              <a:cxnLst/>
              <a:rect l="l" t="t" r="r" b="b"/>
              <a:pathLst>
                <a:path w="790575" h="1111250">
                  <a:moveTo>
                    <a:pt x="359664" y="258191"/>
                  </a:moveTo>
                  <a:lnTo>
                    <a:pt x="257683" y="0"/>
                  </a:lnTo>
                  <a:lnTo>
                    <a:pt x="0" y="101981"/>
                  </a:lnTo>
                  <a:lnTo>
                    <a:pt x="101981" y="359664"/>
                  </a:lnTo>
                  <a:lnTo>
                    <a:pt x="359664" y="258191"/>
                  </a:lnTo>
                  <a:close/>
                </a:path>
                <a:path w="790575" h="1111250">
                  <a:moveTo>
                    <a:pt x="790321" y="950353"/>
                  </a:moveTo>
                  <a:lnTo>
                    <a:pt x="784136" y="905675"/>
                  </a:lnTo>
                  <a:lnTo>
                    <a:pt x="763168" y="865847"/>
                  </a:lnTo>
                  <a:lnTo>
                    <a:pt x="727329" y="839089"/>
                  </a:lnTo>
                  <a:lnTo>
                    <a:pt x="725043" y="838454"/>
                  </a:lnTo>
                  <a:lnTo>
                    <a:pt x="722884" y="836803"/>
                  </a:lnTo>
                  <a:lnTo>
                    <a:pt x="705231" y="832866"/>
                  </a:lnTo>
                  <a:lnTo>
                    <a:pt x="697611" y="832231"/>
                  </a:lnTo>
                  <a:lnTo>
                    <a:pt x="683514" y="832358"/>
                  </a:lnTo>
                  <a:lnTo>
                    <a:pt x="640308" y="840930"/>
                  </a:lnTo>
                  <a:lnTo>
                    <a:pt x="601446" y="860767"/>
                  </a:lnTo>
                  <a:lnTo>
                    <a:pt x="580517" y="881126"/>
                  </a:lnTo>
                  <a:lnTo>
                    <a:pt x="591019" y="871385"/>
                  </a:lnTo>
                  <a:lnTo>
                    <a:pt x="602513" y="862926"/>
                  </a:lnTo>
                  <a:lnTo>
                    <a:pt x="641578" y="845654"/>
                  </a:lnTo>
                  <a:lnTo>
                    <a:pt x="683514" y="839089"/>
                  </a:lnTo>
                  <a:lnTo>
                    <a:pt x="690257" y="839292"/>
                  </a:lnTo>
                  <a:lnTo>
                    <a:pt x="719582" y="845185"/>
                  </a:lnTo>
                  <a:lnTo>
                    <a:pt x="721741" y="845693"/>
                  </a:lnTo>
                  <a:lnTo>
                    <a:pt x="729996" y="850138"/>
                  </a:lnTo>
                  <a:lnTo>
                    <a:pt x="731647" y="851281"/>
                  </a:lnTo>
                  <a:lnTo>
                    <a:pt x="733933" y="852297"/>
                  </a:lnTo>
                  <a:lnTo>
                    <a:pt x="735584" y="853948"/>
                  </a:lnTo>
                  <a:lnTo>
                    <a:pt x="746150" y="862368"/>
                  </a:lnTo>
                  <a:lnTo>
                    <a:pt x="755294" y="872375"/>
                  </a:lnTo>
                  <a:lnTo>
                    <a:pt x="773341" y="909180"/>
                  </a:lnTo>
                  <a:lnTo>
                    <a:pt x="778764" y="950353"/>
                  </a:lnTo>
                  <a:lnTo>
                    <a:pt x="777836" y="964044"/>
                  </a:lnTo>
                  <a:lnTo>
                    <a:pt x="768731" y="1004062"/>
                  </a:lnTo>
                  <a:lnTo>
                    <a:pt x="740752" y="1051115"/>
                  </a:lnTo>
                  <a:lnTo>
                    <a:pt x="697357" y="1084453"/>
                  </a:lnTo>
                  <a:lnTo>
                    <a:pt x="658380" y="1096124"/>
                  </a:lnTo>
                  <a:lnTo>
                    <a:pt x="644779" y="1097153"/>
                  </a:lnTo>
                  <a:lnTo>
                    <a:pt x="631177" y="1096340"/>
                  </a:lnTo>
                  <a:lnTo>
                    <a:pt x="592201" y="1084961"/>
                  </a:lnTo>
                  <a:lnTo>
                    <a:pt x="558139" y="1062177"/>
                  </a:lnTo>
                  <a:lnTo>
                    <a:pt x="533527" y="1029589"/>
                  </a:lnTo>
                  <a:lnTo>
                    <a:pt x="524738" y="990066"/>
                  </a:lnTo>
                  <a:lnTo>
                    <a:pt x="525602" y="976261"/>
                  </a:lnTo>
                  <a:lnTo>
                    <a:pt x="535482" y="935621"/>
                  </a:lnTo>
                  <a:lnTo>
                    <a:pt x="552958" y="897255"/>
                  </a:lnTo>
                  <a:lnTo>
                    <a:pt x="586232" y="851014"/>
                  </a:lnTo>
                  <a:lnTo>
                    <a:pt x="632079" y="816864"/>
                  </a:lnTo>
                  <a:lnTo>
                    <a:pt x="618782" y="823214"/>
                  </a:lnTo>
                  <a:lnTo>
                    <a:pt x="583946" y="848995"/>
                  </a:lnTo>
                  <a:lnTo>
                    <a:pt x="555155" y="881951"/>
                  </a:lnTo>
                  <a:lnTo>
                    <a:pt x="532676" y="919632"/>
                  </a:lnTo>
                  <a:lnTo>
                    <a:pt x="520827" y="951484"/>
                  </a:lnTo>
                  <a:lnTo>
                    <a:pt x="519176" y="955941"/>
                  </a:lnTo>
                  <a:lnTo>
                    <a:pt x="516890" y="965835"/>
                  </a:lnTo>
                  <a:lnTo>
                    <a:pt x="516382" y="970292"/>
                  </a:lnTo>
                  <a:lnTo>
                    <a:pt x="515239" y="975233"/>
                  </a:lnTo>
                  <a:lnTo>
                    <a:pt x="514565" y="982751"/>
                  </a:lnTo>
                  <a:lnTo>
                    <a:pt x="514172" y="990282"/>
                  </a:lnTo>
                  <a:lnTo>
                    <a:pt x="514184" y="997915"/>
                  </a:lnTo>
                  <a:lnTo>
                    <a:pt x="525995" y="1041704"/>
                  </a:lnTo>
                  <a:lnTo>
                    <a:pt x="560743" y="1081354"/>
                  </a:lnTo>
                  <a:lnTo>
                    <a:pt x="600278" y="1102969"/>
                  </a:lnTo>
                  <a:lnTo>
                    <a:pt x="644779" y="1110996"/>
                  </a:lnTo>
                  <a:lnTo>
                    <a:pt x="659993" y="1110094"/>
                  </a:lnTo>
                  <a:lnTo>
                    <a:pt x="703453" y="1097153"/>
                  </a:lnTo>
                  <a:lnTo>
                    <a:pt x="740498" y="1071372"/>
                  </a:lnTo>
                  <a:lnTo>
                    <a:pt x="768515" y="1036294"/>
                  </a:lnTo>
                  <a:lnTo>
                    <a:pt x="785317" y="994562"/>
                  </a:lnTo>
                  <a:lnTo>
                    <a:pt x="790067" y="965212"/>
                  </a:lnTo>
                  <a:lnTo>
                    <a:pt x="790321" y="950353"/>
                  </a:lnTo>
                  <a:close/>
                </a:path>
              </a:pathLst>
            </a:custGeom>
            <a:solidFill>
              <a:srgbClr val="1818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181088" y="861059"/>
              <a:ext cx="350520" cy="349250"/>
            </a:xfrm>
            <a:custGeom>
              <a:avLst/>
              <a:gdLst/>
              <a:ahLst/>
              <a:cxnLst/>
              <a:rect l="l" t="t" r="r" b="b"/>
              <a:pathLst>
                <a:path w="350520" h="349250">
                  <a:moveTo>
                    <a:pt x="264413" y="0"/>
                  </a:moveTo>
                  <a:lnTo>
                    <a:pt x="0" y="85725"/>
                  </a:lnTo>
                  <a:lnTo>
                    <a:pt x="86740" y="348995"/>
                  </a:lnTo>
                  <a:lnTo>
                    <a:pt x="350519" y="262763"/>
                  </a:lnTo>
                  <a:lnTo>
                    <a:pt x="264413" y="0"/>
                  </a:lnTo>
                  <a:close/>
                </a:path>
              </a:pathLst>
            </a:custGeom>
            <a:solidFill>
              <a:srgbClr val="EFEF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52716" y="925068"/>
              <a:ext cx="196595" cy="21031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30012" y="1325879"/>
              <a:ext cx="2706258" cy="3817618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713994" y="537209"/>
            <a:ext cx="3147060" cy="4067810"/>
          </a:xfrm>
          <a:prstGeom prst="rect">
            <a:avLst/>
          </a:prstGeom>
          <a:solidFill>
            <a:srgbClr val="EFEFE6"/>
          </a:solidFill>
          <a:ln w="19050">
            <a:solidFill>
              <a:srgbClr val="181818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 marL="139700" marR="152400" indent="-1270" algn="ctr">
              <a:lnSpc>
                <a:spcPct val="100000"/>
              </a:lnSpc>
              <a:spcBef>
                <a:spcPts val="1505"/>
              </a:spcBef>
            </a:pPr>
            <a:r>
              <a:rPr sz="1500" b="1" spc="35" dirty="0">
                <a:solidFill>
                  <a:srgbClr val="181818"/>
                </a:solidFill>
                <a:latin typeface="Trebuchet MS"/>
                <a:cs typeface="Trebuchet MS"/>
              </a:rPr>
              <a:t>Kewirausahan </a:t>
            </a:r>
            <a:r>
              <a:rPr sz="1500" b="1" spc="45" dirty="0">
                <a:solidFill>
                  <a:srgbClr val="181818"/>
                </a:solidFill>
                <a:latin typeface="Trebuchet MS"/>
                <a:cs typeface="Trebuchet MS"/>
              </a:rPr>
              <a:t>tidak </a:t>
            </a:r>
            <a:r>
              <a:rPr sz="1500" b="1" spc="25" dirty="0">
                <a:solidFill>
                  <a:srgbClr val="181818"/>
                </a:solidFill>
                <a:latin typeface="Trebuchet MS"/>
                <a:cs typeface="Trebuchet MS"/>
              </a:rPr>
              <a:t>terbatas </a:t>
            </a:r>
            <a:r>
              <a:rPr sz="1500" b="1" spc="30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500" b="1" spc="10" dirty="0">
                <a:solidFill>
                  <a:srgbClr val="181818"/>
                </a:solidFill>
                <a:latin typeface="Trebuchet MS"/>
                <a:cs typeface="Trebuchet MS"/>
              </a:rPr>
              <a:t>ruang, </a:t>
            </a:r>
            <a:r>
              <a:rPr sz="1500" b="1" spc="-5" dirty="0">
                <a:solidFill>
                  <a:srgbClr val="181818"/>
                </a:solidFill>
                <a:latin typeface="Trebuchet MS"/>
                <a:cs typeface="Trebuchet MS"/>
              </a:rPr>
              <a:t>waktu, tempat, </a:t>
            </a:r>
            <a:r>
              <a:rPr sz="1500" b="1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500" b="1" spc="20" dirty="0">
                <a:solidFill>
                  <a:srgbClr val="181818"/>
                </a:solidFill>
                <a:latin typeface="Trebuchet MS"/>
                <a:cs typeface="Trebuchet MS"/>
              </a:rPr>
              <a:t>kesempatan,</a:t>
            </a:r>
            <a:r>
              <a:rPr sz="1500" b="1" spc="-90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500" b="1" spc="-5" dirty="0">
                <a:solidFill>
                  <a:srgbClr val="181818"/>
                </a:solidFill>
                <a:latin typeface="Trebuchet MS"/>
                <a:cs typeface="Trebuchet MS"/>
              </a:rPr>
              <a:t>bentuk,</a:t>
            </a:r>
            <a:r>
              <a:rPr sz="1500" b="1" spc="-80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500" b="1" spc="55" dirty="0">
                <a:solidFill>
                  <a:srgbClr val="181818"/>
                </a:solidFill>
                <a:latin typeface="Trebuchet MS"/>
                <a:cs typeface="Trebuchet MS"/>
              </a:rPr>
              <a:t>dan</a:t>
            </a:r>
            <a:r>
              <a:rPr sz="1500" b="1" spc="-85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500" b="1" spc="-20" dirty="0">
                <a:solidFill>
                  <a:srgbClr val="181818"/>
                </a:solidFill>
                <a:latin typeface="Trebuchet MS"/>
                <a:cs typeface="Trebuchet MS"/>
              </a:rPr>
              <a:t>jenis.</a:t>
            </a:r>
            <a:endParaRPr sz="1500">
              <a:latin typeface="Trebuchet MS"/>
              <a:cs typeface="Trebuchet MS"/>
            </a:endParaRPr>
          </a:p>
          <a:p>
            <a:pPr marL="140970" marR="154940" indent="-635" algn="ctr">
              <a:lnSpc>
                <a:spcPct val="100000"/>
              </a:lnSpc>
            </a:pPr>
            <a:r>
              <a:rPr sz="1500" b="1" spc="40" dirty="0">
                <a:solidFill>
                  <a:srgbClr val="181818"/>
                </a:solidFill>
                <a:latin typeface="Trebuchet MS"/>
                <a:cs typeface="Trebuchet MS"/>
              </a:rPr>
              <a:t>Kewirausahaan </a:t>
            </a:r>
            <a:r>
              <a:rPr sz="1500" b="1" spc="70" dirty="0">
                <a:solidFill>
                  <a:srgbClr val="181818"/>
                </a:solidFill>
                <a:latin typeface="Trebuchet MS"/>
                <a:cs typeface="Trebuchet MS"/>
              </a:rPr>
              <a:t>laksana </a:t>
            </a:r>
            <a:r>
              <a:rPr sz="1500" b="1" spc="30" dirty="0">
                <a:solidFill>
                  <a:srgbClr val="181818"/>
                </a:solidFill>
                <a:latin typeface="Trebuchet MS"/>
                <a:cs typeface="Trebuchet MS"/>
              </a:rPr>
              <a:t>aliran </a:t>
            </a:r>
            <a:r>
              <a:rPr sz="1500" b="1" spc="-440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500" b="1" spc="35" dirty="0">
                <a:solidFill>
                  <a:srgbClr val="181818"/>
                </a:solidFill>
                <a:latin typeface="Trebuchet MS"/>
                <a:cs typeface="Trebuchet MS"/>
              </a:rPr>
              <a:t>arah </a:t>
            </a:r>
            <a:r>
              <a:rPr sz="1500" b="1" spc="50" dirty="0">
                <a:solidFill>
                  <a:srgbClr val="181818"/>
                </a:solidFill>
                <a:latin typeface="Trebuchet MS"/>
                <a:cs typeface="Trebuchet MS"/>
              </a:rPr>
              <a:t>yang </a:t>
            </a:r>
            <a:r>
              <a:rPr sz="1500" b="1" spc="70" dirty="0">
                <a:solidFill>
                  <a:srgbClr val="181818"/>
                </a:solidFill>
                <a:latin typeface="Trebuchet MS"/>
                <a:cs typeface="Trebuchet MS"/>
              </a:rPr>
              <a:t>ada dalam </a:t>
            </a:r>
            <a:r>
              <a:rPr sz="1500" b="1" spc="35" dirty="0">
                <a:solidFill>
                  <a:srgbClr val="181818"/>
                </a:solidFill>
                <a:latin typeface="Trebuchet MS"/>
                <a:cs typeface="Trebuchet MS"/>
              </a:rPr>
              <a:t>tubuh </a:t>
            </a:r>
            <a:r>
              <a:rPr sz="1500" b="1" spc="40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500" b="1" spc="50" dirty="0">
                <a:solidFill>
                  <a:srgbClr val="181818"/>
                </a:solidFill>
                <a:latin typeface="Trebuchet MS"/>
                <a:cs typeface="Trebuchet MS"/>
              </a:rPr>
              <a:t>manusia, </a:t>
            </a:r>
            <a:r>
              <a:rPr sz="1500" b="1" spc="5" dirty="0">
                <a:solidFill>
                  <a:srgbClr val="181818"/>
                </a:solidFill>
                <a:latin typeface="Trebuchet MS"/>
                <a:cs typeface="Trebuchet MS"/>
              </a:rPr>
              <a:t>menyebar </a:t>
            </a:r>
            <a:r>
              <a:rPr sz="1500" b="1" spc="-5" dirty="0">
                <a:solidFill>
                  <a:srgbClr val="181818"/>
                </a:solidFill>
                <a:latin typeface="Trebuchet MS"/>
                <a:cs typeface="Trebuchet MS"/>
              </a:rPr>
              <a:t>ke </a:t>
            </a:r>
            <a:r>
              <a:rPr sz="1500" b="1" spc="20" dirty="0">
                <a:solidFill>
                  <a:srgbClr val="181818"/>
                </a:solidFill>
                <a:latin typeface="Trebuchet MS"/>
                <a:cs typeface="Trebuchet MS"/>
              </a:rPr>
              <a:t>seluruh </a:t>
            </a:r>
            <a:r>
              <a:rPr sz="1500" b="1" spc="-440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500" b="1" spc="65" dirty="0">
                <a:solidFill>
                  <a:srgbClr val="181818"/>
                </a:solidFill>
                <a:latin typeface="Trebuchet MS"/>
                <a:cs typeface="Trebuchet MS"/>
              </a:rPr>
              <a:t>bagian </a:t>
            </a:r>
            <a:r>
              <a:rPr sz="1500" b="1" spc="35" dirty="0">
                <a:solidFill>
                  <a:srgbClr val="181818"/>
                </a:solidFill>
                <a:latin typeface="Trebuchet MS"/>
                <a:cs typeface="Trebuchet MS"/>
              </a:rPr>
              <a:t>tubuh </a:t>
            </a:r>
            <a:r>
              <a:rPr sz="1500" b="1" spc="50" dirty="0">
                <a:solidFill>
                  <a:srgbClr val="181818"/>
                </a:solidFill>
                <a:latin typeface="Trebuchet MS"/>
                <a:cs typeface="Trebuchet MS"/>
              </a:rPr>
              <a:t>manusia, </a:t>
            </a:r>
            <a:r>
              <a:rPr sz="1500" b="1" spc="55" dirty="0">
                <a:solidFill>
                  <a:srgbClr val="181818"/>
                </a:solidFill>
                <a:latin typeface="Trebuchet MS"/>
                <a:cs typeface="Trebuchet MS"/>
              </a:rPr>
              <a:t>dan </a:t>
            </a:r>
            <a:r>
              <a:rPr sz="1500" b="1" spc="60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500" b="1" spc="20" dirty="0">
                <a:solidFill>
                  <a:srgbClr val="181818"/>
                </a:solidFill>
                <a:latin typeface="Trebuchet MS"/>
                <a:cs typeface="Trebuchet MS"/>
              </a:rPr>
              <a:t>memberi </a:t>
            </a:r>
            <a:r>
              <a:rPr sz="1500" b="1" spc="5" dirty="0">
                <a:solidFill>
                  <a:srgbClr val="181818"/>
                </a:solidFill>
                <a:latin typeface="Trebuchet MS"/>
                <a:cs typeface="Trebuchet MS"/>
              </a:rPr>
              <a:t>energi </a:t>
            </a:r>
            <a:r>
              <a:rPr sz="1500" b="1" spc="35" dirty="0">
                <a:solidFill>
                  <a:srgbClr val="181818"/>
                </a:solidFill>
                <a:latin typeface="Trebuchet MS"/>
                <a:cs typeface="Trebuchet MS"/>
              </a:rPr>
              <a:t>positif </a:t>
            </a:r>
            <a:r>
              <a:rPr sz="1500" b="1" spc="70" dirty="0">
                <a:solidFill>
                  <a:srgbClr val="181818"/>
                </a:solidFill>
                <a:latin typeface="Trebuchet MS"/>
                <a:cs typeface="Trebuchet MS"/>
              </a:rPr>
              <a:t>bagi </a:t>
            </a:r>
            <a:r>
              <a:rPr sz="1500" b="1" spc="75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500" b="1" spc="10" dirty="0">
                <a:solidFill>
                  <a:srgbClr val="181818"/>
                </a:solidFill>
                <a:latin typeface="Trebuchet MS"/>
                <a:cs typeface="Trebuchet MS"/>
              </a:rPr>
              <a:t>kehidupan. </a:t>
            </a:r>
            <a:r>
              <a:rPr sz="1500" b="1" spc="15" dirty="0">
                <a:solidFill>
                  <a:srgbClr val="181818"/>
                </a:solidFill>
                <a:latin typeface="Trebuchet MS"/>
                <a:cs typeface="Trebuchet MS"/>
              </a:rPr>
              <a:t>Aliran </a:t>
            </a:r>
            <a:r>
              <a:rPr sz="1500" b="1" spc="40" dirty="0">
                <a:solidFill>
                  <a:srgbClr val="181818"/>
                </a:solidFill>
                <a:latin typeface="Trebuchet MS"/>
                <a:cs typeface="Trebuchet MS"/>
              </a:rPr>
              <a:t>darah </a:t>
            </a:r>
            <a:r>
              <a:rPr sz="1500" b="1" spc="45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500" b="1" spc="40" dirty="0">
                <a:solidFill>
                  <a:srgbClr val="181818"/>
                </a:solidFill>
                <a:latin typeface="Trebuchet MS"/>
                <a:cs typeface="Trebuchet MS"/>
              </a:rPr>
              <a:t>kewirausahaan </a:t>
            </a:r>
            <a:r>
              <a:rPr sz="1500" b="1" spc="45" dirty="0">
                <a:solidFill>
                  <a:srgbClr val="181818"/>
                </a:solidFill>
                <a:latin typeface="Trebuchet MS"/>
                <a:cs typeface="Trebuchet MS"/>
              </a:rPr>
              <a:t>inilah </a:t>
            </a:r>
            <a:r>
              <a:rPr sz="1500" b="1" spc="50" dirty="0">
                <a:solidFill>
                  <a:srgbClr val="181818"/>
                </a:solidFill>
                <a:latin typeface="Trebuchet MS"/>
                <a:cs typeface="Trebuchet MS"/>
              </a:rPr>
              <a:t>yang </a:t>
            </a:r>
            <a:r>
              <a:rPr sz="1500" b="1" spc="55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500" b="1" spc="45" dirty="0">
                <a:solidFill>
                  <a:srgbClr val="181818"/>
                </a:solidFill>
                <a:latin typeface="Trebuchet MS"/>
                <a:cs typeface="Trebuchet MS"/>
              </a:rPr>
              <a:t>mengantarkan </a:t>
            </a:r>
            <a:r>
              <a:rPr sz="1500" b="1" spc="10" dirty="0">
                <a:solidFill>
                  <a:srgbClr val="181818"/>
                </a:solidFill>
                <a:latin typeface="Trebuchet MS"/>
                <a:cs typeface="Trebuchet MS"/>
              </a:rPr>
              <a:t>perspektif </a:t>
            </a:r>
            <a:r>
              <a:rPr sz="1500" b="1" spc="15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500" b="1" spc="35" dirty="0">
                <a:solidFill>
                  <a:srgbClr val="181818"/>
                </a:solidFill>
                <a:latin typeface="Trebuchet MS"/>
                <a:cs typeface="Trebuchet MS"/>
              </a:rPr>
              <a:t>seseorang </a:t>
            </a:r>
            <a:r>
              <a:rPr sz="1500" b="1" spc="70" dirty="0">
                <a:solidFill>
                  <a:srgbClr val="181818"/>
                </a:solidFill>
                <a:latin typeface="Trebuchet MS"/>
                <a:cs typeface="Trebuchet MS"/>
              </a:rPr>
              <a:t>dalam </a:t>
            </a:r>
            <a:r>
              <a:rPr sz="1500" b="1" spc="30" dirty="0">
                <a:solidFill>
                  <a:srgbClr val="181818"/>
                </a:solidFill>
                <a:latin typeface="Trebuchet MS"/>
                <a:cs typeface="Trebuchet MS"/>
              </a:rPr>
              <a:t>memperkuat </a:t>
            </a:r>
            <a:r>
              <a:rPr sz="1500" b="1" spc="-440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500" b="1" spc="35" dirty="0">
                <a:solidFill>
                  <a:srgbClr val="181818"/>
                </a:solidFill>
                <a:latin typeface="Trebuchet MS"/>
                <a:cs typeface="Trebuchet MS"/>
              </a:rPr>
              <a:t>setiap </a:t>
            </a:r>
            <a:r>
              <a:rPr sz="1500" b="1" spc="-10" dirty="0">
                <a:solidFill>
                  <a:srgbClr val="181818"/>
                </a:solidFill>
                <a:latin typeface="Trebuchet MS"/>
                <a:cs typeface="Trebuchet MS"/>
              </a:rPr>
              <a:t>profesi, </a:t>
            </a:r>
            <a:r>
              <a:rPr sz="1500" b="1" spc="10" dirty="0">
                <a:solidFill>
                  <a:srgbClr val="181818"/>
                </a:solidFill>
                <a:latin typeface="Trebuchet MS"/>
                <a:cs typeface="Trebuchet MS"/>
              </a:rPr>
              <a:t>keahlian, </a:t>
            </a:r>
            <a:r>
              <a:rPr sz="1500" b="1" spc="55" dirty="0">
                <a:solidFill>
                  <a:srgbClr val="181818"/>
                </a:solidFill>
                <a:latin typeface="Trebuchet MS"/>
                <a:cs typeface="Trebuchet MS"/>
              </a:rPr>
              <a:t>dan </a:t>
            </a:r>
            <a:r>
              <a:rPr sz="1500" b="1" spc="60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500" b="1" spc="-5" dirty="0">
                <a:solidFill>
                  <a:srgbClr val="181818"/>
                </a:solidFill>
                <a:latin typeface="Trebuchet MS"/>
                <a:cs typeface="Trebuchet MS"/>
              </a:rPr>
              <a:t>ke</a:t>
            </a:r>
            <a:r>
              <a:rPr sz="1500" b="1" spc="-15" dirty="0">
                <a:solidFill>
                  <a:srgbClr val="181818"/>
                </a:solidFill>
                <a:latin typeface="Trebuchet MS"/>
                <a:cs typeface="Trebuchet MS"/>
              </a:rPr>
              <a:t>t</a:t>
            </a:r>
            <a:r>
              <a:rPr sz="1500" b="1" spc="-70" dirty="0">
                <a:solidFill>
                  <a:srgbClr val="181818"/>
                </a:solidFill>
                <a:latin typeface="Trebuchet MS"/>
                <a:cs typeface="Trebuchet MS"/>
              </a:rPr>
              <a:t>e</a:t>
            </a:r>
            <a:r>
              <a:rPr sz="1500" b="1" spc="-60" dirty="0">
                <a:solidFill>
                  <a:srgbClr val="181818"/>
                </a:solidFill>
                <a:latin typeface="Trebuchet MS"/>
                <a:cs typeface="Trebuchet MS"/>
              </a:rPr>
              <a:t>r</a:t>
            </a:r>
            <a:r>
              <a:rPr sz="1500" b="1" spc="60" dirty="0">
                <a:solidFill>
                  <a:srgbClr val="181818"/>
                </a:solidFill>
                <a:latin typeface="Trebuchet MS"/>
                <a:cs typeface="Trebuchet MS"/>
              </a:rPr>
              <a:t>ampilan</a:t>
            </a:r>
            <a:r>
              <a:rPr sz="1500" b="1" spc="-70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500" b="1" spc="50" dirty="0">
                <a:solidFill>
                  <a:srgbClr val="181818"/>
                </a:solidFill>
                <a:latin typeface="Trebuchet MS"/>
                <a:cs typeface="Trebuchet MS"/>
              </a:rPr>
              <a:t>yang</a:t>
            </a:r>
            <a:r>
              <a:rPr sz="1500" b="1" spc="-85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500" b="1" spc="55" dirty="0">
                <a:solidFill>
                  <a:srgbClr val="181818"/>
                </a:solidFill>
                <a:latin typeface="Trebuchet MS"/>
                <a:cs typeface="Trebuchet MS"/>
              </a:rPr>
              <a:t>di</a:t>
            </a:r>
            <a:r>
              <a:rPr sz="1500" b="1" spc="114" dirty="0">
                <a:solidFill>
                  <a:srgbClr val="181818"/>
                </a:solidFill>
                <a:latin typeface="Trebuchet MS"/>
                <a:cs typeface="Trebuchet MS"/>
              </a:rPr>
              <a:t>m</a:t>
            </a:r>
            <a:r>
              <a:rPr sz="1500" b="1" spc="35" dirty="0">
                <a:solidFill>
                  <a:srgbClr val="181818"/>
                </a:solidFill>
                <a:latin typeface="Trebuchet MS"/>
                <a:cs typeface="Trebuchet MS"/>
              </a:rPr>
              <a:t>ilikinya</a:t>
            </a:r>
            <a:r>
              <a:rPr sz="1500" b="1" spc="-229" dirty="0">
                <a:solidFill>
                  <a:srgbClr val="181818"/>
                </a:solidFill>
                <a:latin typeface="Trebuchet MS"/>
                <a:cs typeface="Trebuchet MS"/>
              </a:rPr>
              <a:t>.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089653" y="535686"/>
            <a:ext cx="0" cy="4067810"/>
          </a:xfrm>
          <a:custGeom>
            <a:avLst/>
            <a:gdLst/>
            <a:ahLst/>
            <a:cxnLst/>
            <a:rect l="l" t="t" r="r" b="b"/>
            <a:pathLst>
              <a:path h="4067810">
                <a:moveTo>
                  <a:pt x="0" y="0"/>
                </a:moveTo>
                <a:lnTo>
                  <a:pt x="0" y="4067403"/>
                </a:lnTo>
              </a:path>
            </a:pathLst>
          </a:custGeom>
          <a:ln w="19050">
            <a:solidFill>
              <a:srgbClr val="1818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008882" y="535686"/>
            <a:ext cx="0" cy="4073525"/>
          </a:xfrm>
          <a:custGeom>
            <a:avLst/>
            <a:gdLst/>
            <a:ahLst/>
            <a:cxnLst/>
            <a:rect l="l" t="t" r="r" b="b"/>
            <a:pathLst>
              <a:path h="4073525">
                <a:moveTo>
                  <a:pt x="0" y="0"/>
                </a:moveTo>
                <a:lnTo>
                  <a:pt x="0" y="4073398"/>
                </a:lnTo>
              </a:path>
            </a:pathLst>
          </a:custGeom>
          <a:ln w="19050">
            <a:solidFill>
              <a:srgbClr val="E9A1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14755" y="0"/>
            <a:ext cx="8109584" cy="4130040"/>
            <a:chOff x="714755" y="0"/>
            <a:chExt cx="8109584" cy="4130040"/>
          </a:xfrm>
        </p:grpSpPr>
        <p:sp>
          <p:nvSpPr>
            <p:cNvPr id="3" name="object 3"/>
            <p:cNvSpPr/>
            <p:nvPr/>
          </p:nvSpPr>
          <p:spPr>
            <a:xfrm>
              <a:off x="714755" y="0"/>
              <a:ext cx="8109584" cy="4130040"/>
            </a:xfrm>
            <a:custGeom>
              <a:avLst/>
              <a:gdLst/>
              <a:ahLst/>
              <a:cxnLst/>
              <a:rect l="l" t="t" r="r" b="b"/>
              <a:pathLst>
                <a:path w="8109584" h="4130040">
                  <a:moveTo>
                    <a:pt x="8109204" y="0"/>
                  </a:moveTo>
                  <a:lnTo>
                    <a:pt x="0" y="0"/>
                  </a:lnTo>
                  <a:lnTo>
                    <a:pt x="0" y="4130040"/>
                  </a:lnTo>
                  <a:lnTo>
                    <a:pt x="8109204" y="4130040"/>
                  </a:lnTo>
                  <a:lnTo>
                    <a:pt x="8109204" y="0"/>
                  </a:lnTo>
                  <a:close/>
                </a:path>
              </a:pathLst>
            </a:custGeom>
            <a:solidFill>
              <a:srgbClr val="ED6E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14755" y="6095"/>
              <a:ext cx="7726680" cy="3563620"/>
            </a:xfrm>
            <a:custGeom>
              <a:avLst/>
              <a:gdLst/>
              <a:ahLst/>
              <a:cxnLst/>
              <a:rect l="l" t="t" r="r" b="b"/>
              <a:pathLst>
                <a:path w="7726680" h="3563620">
                  <a:moveTo>
                    <a:pt x="7726680" y="0"/>
                  </a:moveTo>
                  <a:lnTo>
                    <a:pt x="0" y="0"/>
                  </a:lnTo>
                  <a:lnTo>
                    <a:pt x="0" y="3563112"/>
                  </a:lnTo>
                  <a:lnTo>
                    <a:pt x="7726680" y="3563112"/>
                  </a:lnTo>
                  <a:lnTo>
                    <a:pt x="7726680" y="0"/>
                  </a:lnTo>
                  <a:close/>
                </a:path>
              </a:pathLst>
            </a:custGeom>
            <a:solidFill>
              <a:srgbClr val="E9A1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34457" y="3083305"/>
              <a:ext cx="2277237" cy="262763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5061584" y="2914904"/>
            <a:ext cx="270700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trike="sngStrike" spc="-5" dirty="0">
                <a:solidFill>
                  <a:srgbClr val="181818"/>
                </a:solidFill>
                <a:latin typeface="Calibri"/>
                <a:cs typeface="Calibri"/>
              </a:rPr>
              <a:t>—</a:t>
            </a:r>
            <a:r>
              <a:rPr sz="3000" strike="noStrike" spc="-5" dirty="0">
                <a:solidFill>
                  <a:srgbClr val="181818"/>
                </a:solidFill>
                <a:latin typeface="Calibri"/>
                <a:cs typeface="Calibri"/>
              </a:rPr>
              <a:t>Harold</a:t>
            </a:r>
            <a:r>
              <a:rPr sz="3000" strike="noStrike" spc="-6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3000" strike="noStrike" spc="-5" dirty="0">
                <a:solidFill>
                  <a:srgbClr val="181818"/>
                </a:solidFill>
                <a:latin typeface="Calibri"/>
                <a:cs typeface="Calibri"/>
              </a:rPr>
              <a:t>Geneen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77670" y="727330"/>
            <a:ext cx="5740400" cy="1950720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 algn="ctr">
              <a:lnSpc>
                <a:spcPct val="96200"/>
              </a:lnSpc>
              <a:spcBef>
                <a:spcPts val="250"/>
              </a:spcBef>
            </a:pPr>
            <a:r>
              <a:rPr sz="2600" i="1" spc="-105" dirty="0">
                <a:solidFill>
                  <a:srgbClr val="181818"/>
                </a:solidFill>
                <a:latin typeface="Trebuchet MS"/>
                <a:cs typeface="Trebuchet MS"/>
              </a:rPr>
              <a:t>“In</a:t>
            </a:r>
            <a:r>
              <a:rPr sz="2600" i="1" spc="-180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2600" i="1" spc="-75" dirty="0">
                <a:solidFill>
                  <a:srgbClr val="181818"/>
                </a:solidFill>
                <a:latin typeface="Trebuchet MS"/>
                <a:cs typeface="Trebuchet MS"/>
              </a:rPr>
              <a:t>the</a:t>
            </a:r>
            <a:r>
              <a:rPr sz="2600" i="1" spc="-180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2600" i="1" spc="95" dirty="0">
                <a:solidFill>
                  <a:srgbClr val="181818"/>
                </a:solidFill>
                <a:latin typeface="Trebuchet MS"/>
                <a:cs typeface="Trebuchet MS"/>
              </a:rPr>
              <a:t>business</a:t>
            </a:r>
            <a:r>
              <a:rPr sz="2600" i="1" spc="-155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2600" i="1" spc="-150" dirty="0">
                <a:solidFill>
                  <a:srgbClr val="181818"/>
                </a:solidFill>
                <a:latin typeface="Trebuchet MS"/>
                <a:cs typeface="Trebuchet MS"/>
              </a:rPr>
              <a:t>world,</a:t>
            </a:r>
            <a:r>
              <a:rPr sz="2600" i="1" spc="-170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2600" i="1" spc="-80" dirty="0">
                <a:solidFill>
                  <a:srgbClr val="181818"/>
                </a:solidFill>
                <a:latin typeface="Trebuchet MS"/>
                <a:cs typeface="Trebuchet MS"/>
              </a:rPr>
              <a:t>everyone</a:t>
            </a:r>
            <a:r>
              <a:rPr sz="2600" i="1" spc="-190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2600" i="1" spc="100" dirty="0">
                <a:solidFill>
                  <a:srgbClr val="181818"/>
                </a:solidFill>
                <a:latin typeface="Trebuchet MS"/>
                <a:cs typeface="Trebuchet MS"/>
              </a:rPr>
              <a:t>is</a:t>
            </a:r>
            <a:r>
              <a:rPr sz="2600" i="1" spc="-170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2600" i="1" dirty="0">
                <a:solidFill>
                  <a:srgbClr val="181818"/>
                </a:solidFill>
                <a:latin typeface="Trebuchet MS"/>
                <a:cs typeface="Trebuchet MS"/>
              </a:rPr>
              <a:t>paid </a:t>
            </a:r>
            <a:r>
              <a:rPr sz="2600" i="1" spc="-770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2600" i="1" spc="15" dirty="0">
                <a:solidFill>
                  <a:srgbClr val="181818"/>
                </a:solidFill>
                <a:latin typeface="Trebuchet MS"/>
                <a:cs typeface="Trebuchet MS"/>
              </a:rPr>
              <a:t>in </a:t>
            </a:r>
            <a:r>
              <a:rPr sz="2600" i="1" spc="-105" dirty="0">
                <a:solidFill>
                  <a:srgbClr val="181818"/>
                </a:solidFill>
                <a:latin typeface="Trebuchet MS"/>
                <a:cs typeface="Trebuchet MS"/>
              </a:rPr>
              <a:t>two </a:t>
            </a:r>
            <a:r>
              <a:rPr sz="2600" i="1" spc="-30" dirty="0">
                <a:solidFill>
                  <a:srgbClr val="181818"/>
                </a:solidFill>
                <a:latin typeface="Trebuchet MS"/>
                <a:cs typeface="Trebuchet MS"/>
              </a:rPr>
              <a:t>coins. </a:t>
            </a:r>
            <a:r>
              <a:rPr sz="2600" i="1" spc="-105" dirty="0">
                <a:solidFill>
                  <a:srgbClr val="181818"/>
                </a:solidFill>
                <a:latin typeface="Trebuchet MS"/>
                <a:cs typeface="Trebuchet MS"/>
              </a:rPr>
              <a:t>The </a:t>
            </a:r>
            <a:r>
              <a:rPr sz="2600" i="1" spc="-70" dirty="0">
                <a:solidFill>
                  <a:srgbClr val="181818"/>
                </a:solidFill>
                <a:latin typeface="Trebuchet MS"/>
                <a:cs typeface="Trebuchet MS"/>
              </a:rPr>
              <a:t>first </a:t>
            </a:r>
            <a:r>
              <a:rPr sz="2600" i="1" spc="20" dirty="0">
                <a:solidFill>
                  <a:srgbClr val="181818"/>
                </a:solidFill>
                <a:latin typeface="Trebuchet MS"/>
                <a:cs typeface="Trebuchet MS"/>
              </a:rPr>
              <a:t>coin </a:t>
            </a:r>
            <a:r>
              <a:rPr sz="2600" i="1" spc="100" dirty="0">
                <a:solidFill>
                  <a:srgbClr val="181818"/>
                </a:solidFill>
                <a:latin typeface="Trebuchet MS"/>
                <a:cs typeface="Trebuchet MS"/>
              </a:rPr>
              <a:t>is cash </a:t>
            </a:r>
            <a:r>
              <a:rPr sz="2600" i="1" spc="40" dirty="0">
                <a:solidFill>
                  <a:srgbClr val="181818"/>
                </a:solidFill>
                <a:latin typeface="Trebuchet MS"/>
                <a:cs typeface="Trebuchet MS"/>
              </a:rPr>
              <a:t>and </a:t>
            </a:r>
            <a:r>
              <a:rPr sz="2600" i="1" spc="-770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2600" i="1" spc="-75" dirty="0">
                <a:solidFill>
                  <a:srgbClr val="181818"/>
                </a:solidFill>
                <a:latin typeface="Trebuchet MS"/>
                <a:cs typeface="Trebuchet MS"/>
              </a:rPr>
              <a:t>the</a:t>
            </a:r>
            <a:r>
              <a:rPr sz="2600" i="1" spc="-185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2600" i="1" spc="75" dirty="0">
                <a:solidFill>
                  <a:srgbClr val="181818"/>
                </a:solidFill>
                <a:latin typeface="Trebuchet MS"/>
                <a:cs typeface="Trebuchet MS"/>
              </a:rPr>
              <a:t>se</a:t>
            </a:r>
            <a:r>
              <a:rPr sz="2600" i="1" spc="65" dirty="0">
                <a:solidFill>
                  <a:srgbClr val="181818"/>
                </a:solidFill>
                <a:latin typeface="Trebuchet MS"/>
                <a:cs typeface="Trebuchet MS"/>
              </a:rPr>
              <a:t>c</a:t>
            </a:r>
            <a:r>
              <a:rPr sz="2600" i="1" spc="25" dirty="0">
                <a:solidFill>
                  <a:srgbClr val="181818"/>
                </a:solidFill>
                <a:latin typeface="Trebuchet MS"/>
                <a:cs typeface="Trebuchet MS"/>
              </a:rPr>
              <a:t>ond</a:t>
            </a:r>
            <a:r>
              <a:rPr sz="2600" i="1" spc="-160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2600" i="1" spc="20" dirty="0">
                <a:solidFill>
                  <a:srgbClr val="181818"/>
                </a:solidFill>
                <a:latin typeface="Trebuchet MS"/>
                <a:cs typeface="Trebuchet MS"/>
              </a:rPr>
              <a:t>coin</a:t>
            </a:r>
            <a:r>
              <a:rPr sz="2600" i="1" spc="-185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2600" i="1" spc="100" dirty="0">
                <a:solidFill>
                  <a:srgbClr val="181818"/>
                </a:solidFill>
                <a:latin typeface="Trebuchet MS"/>
                <a:cs typeface="Trebuchet MS"/>
              </a:rPr>
              <a:t>is</a:t>
            </a:r>
            <a:r>
              <a:rPr sz="2600" i="1" spc="-180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2600" i="1" spc="-95" dirty="0">
                <a:solidFill>
                  <a:srgbClr val="181818"/>
                </a:solidFill>
                <a:latin typeface="Trebuchet MS"/>
                <a:cs typeface="Trebuchet MS"/>
              </a:rPr>
              <a:t>experience.</a:t>
            </a:r>
            <a:r>
              <a:rPr sz="2600" i="1" spc="-155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2600" i="1" spc="-60" dirty="0">
                <a:solidFill>
                  <a:srgbClr val="181818"/>
                </a:solidFill>
                <a:latin typeface="Trebuchet MS"/>
                <a:cs typeface="Trebuchet MS"/>
              </a:rPr>
              <a:t>Take  </a:t>
            </a:r>
            <a:r>
              <a:rPr sz="2600" i="1" spc="-55" dirty="0">
                <a:solidFill>
                  <a:srgbClr val="181818"/>
                </a:solidFill>
                <a:latin typeface="Trebuchet MS"/>
                <a:cs typeface="Trebuchet MS"/>
              </a:rPr>
              <a:t>experience</a:t>
            </a:r>
            <a:r>
              <a:rPr sz="2600" i="1" spc="-160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2600" i="1" spc="-135" dirty="0">
                <a:solidFill>
                  <a:srgbClr val="181818"/>
                </a:solidFill>
                <a:latin typeface="Trebuchet MS"/>
                <a:cs typeface="Trebuchet MS"/>
              </a:rPr>
              <a:t>fi</a:t>
            </a:r>
            <a:r>
              <a:rPr sz="2600" i="1" spc="-170" dirty="0">
                <a:solidFill>
                  <a:srgbClr val="181818"/>
                </a:solidFill>
                <a:latin typeface="Trebuchet MS"/>
                <a:cs typeface="Trebuchet MS"/>
              </a:rPr>
              <a:t>r</a:t>
            </a:r>
            <a:r>
              <a:rPr sz="2600" i="1" spc="-110" dirty="0">
                <a:solidFill>
                  <a:srgbClr val="181818"/>
                </a:solidFill>
                <a:latin typeface="Trebuchet MS"/>
                <a:cs typeface="Trebuchet MS"/>
              </a:rPr>
              <a:t>st,</a:t>
            </a:r>
            <a:r>
              <a:rPr sz="2600" i="1" spc="-165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2600" i="1" spc="-35" dirty="0">
                <a:solidFill>
                  <a:srgbClr val="181818"/>
                </a:solidFill>
                <a:latin typeface="Trebuchet MS"/>
                <a:cs typeface="Trebuchet MS"/>
              </a:rPr>
              <a:t>then</a:t>
            </a:r>
            <a:r>
              <a:rPr sz="2600" i="1" spc="-180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2600" i="1" spc="100" dirty="0">
                <a:solidFill>
                  <a:srgbClr val="181818"/>
                </a:solidFill>
                <a:latin typeface="Trebuchet MS"/>
                <a:cs typeface="Trebuchet MS"/>
              </a:rPr>
              <a:t>cash</a:t>
            </a:r>
            <a:r>
              <a:rPr sz="2600" i="1" spc="-175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2600" i="1" spc="-114" dirty="0">
                <a:solidFill>
                  <a:srgbClr val="181818"/>
                </a:solidFill>
                <a:latin typeface="Trebuchet MS"/>
                <a:cs typeface="Trebuchet MS"/>
              </a:rPr>
              <a:t>will</a:t>
            </a:r>
            <a:r>
              <a:rPr sz="2600" i="1" spc="-175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2600" i="1" spc="25" dirty="0">
                <a:solidFill>
                  <a:srgbClr val="181818"/>
                </a:solidFill>
                <a:latin typeface="Trebuchet MS"/>
                <a:cs typeface="Trebuchet MS"/>
              </a:rPr>
              <a:t>come  </a:t>
            </a:r>
            <a:r>
              <a:rPr sz="2600" i="1" spc="-125" dirty="0">
                <a:solidFill>
                  <a:srgbClr val="181818"/>
                </a:solidFill>
                <a:latin typeface="Trebuchet MS"/>
                <a:cs typeface="Trebuchet MS"/>
              </a:rPr>
              <a:t>along.”</a:t>
            </a:r>
            <a:endParaRPr sz="2600">
              <a:latin typeface="Trebuchet MS"/>
              <a:cs typeface="Trebuchet MS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54304" y="204215"/>
            <a:ext cx="8689975" cy="4020820"/>
            <a:chOff x="454304" y="204215"/>
            <a:chExt cx="8689975" cy="4020820"/>
          </a:xfrm>
        </p:grpSpPr>
        <p:sp>
          <p:nvSpPr>
            <p:cNvPr id="9" name="object 9"/>
            <p:cNvSpPr/>
            <p:nvPr/>
          </p:nvSpPr>
          <p:spPr>
            <a:xfrm>
              <a:off x="7685531" y="1300987"/>
              <a:ext cx="1458595" cy="2923540"/>
            </a:xfrm>
            <a:custGeom>
              <a:avLst/>
              <a:gdLst/>
              <a:ahLst/>
              <a:cxnLst/>
              <a:rect l="l" t="t" r="r" b="b"/>
              <a:pathLst>
                <a:path w="1458595" h="2923540">
                  <a:moveTo>
                    <a:pt x="672084" y="2910573"/>
                  </a:moveTo>
                  <a:lnTo>
                    <a:pt x="668020" y="2906776"/>
                  </a:lnTo>
                  <a:lnTo>
                    <a:pt x="9271" y="2906776"/>
                  </a:lnTo>
                  <a:lnTo>
                    <a:pt x="4064" y="2906776"/>
                  </a:lnTo>
                  <a:lnTo>
                    <a:pt x="0" y="2910573"/>
                  </a:lnTo>
                  <a:lnTo>
                    <a:pt x="0" y="2919742"/>
                  </a:lnTo>
                  <a:lnTo>
                    <a:pt x="4064" y="2923514"/>
                  </a:lnTo>
                  <a:lnTo>
                    <a:pt x="668020" y="2923514"/>
                  </a:lnTo>
                  <a:lnTo>
                    <a:pt x="672084" y="2919742"/>
                  </a:lnTo>
                  <a:lnTo>
                    <a:pt x="672084" y="2910573"/>
                  </a:lnTo>
                  <a:close/>
                </a:path>
                <a:path w="1458595" h="2923540">
                  <a:moveTo>
                    <a:pt x="672084" y="2857500"/>
                  </a:moveTo>
                  <a:lnTo>
                    <a:pt x="668020" y="2853461"/>
                  </a:lnTo>
                  <a:lnTo>
                    <a:pt x="9271" y="2853461"/>
                  </a:lnTo>
                  <a:lnTo>
                    <a:pt x="4064" y="2853461"/>
                  </a:lnTo>
                  <a:lnTo>
                    <a:pt x="0" y="2857500"/>
                  </a:lnTo>
                  <a:lnTo>
                    <a:pt x="0" y="2867660"/>
                  </a:lnTo>
                  <a:lnTo>
                    <a:pt x="4064" y="2871698"/>
                  </a:lnTo>
                  <a:lnTo>
                    <a:pt x="668020" y="2871698"/>
                  </a:lnTo>
                  <a:lnTo>
                    <a:pt x="672084" y="2867660"/>
                  </a:lnTo>
                  <a:lnTo>
                    <a:pt x="672084" y="2857500"/>
                  </a:lnTo>
                  <a:close/>
                </a:path>
                <a:path w="1458595" h="2923540">
                  <a:moveTo>
                    <a:pt x="672084" y="2801201"/>
                  </a:moveTo>
                  <a:lnTo>
                    <a:pt x="668020" y="2797048"/>
                  </a:lnTo>
                  <a:lnTo>
                    <a:pt x="9271" y="2797048"/>
                  </a:lnTo>
                  <a:lnTo>
                    <a:pt x="4064" y="2797048"/>
                  </a:lnTo>
                  <a:lnTo>
                    <a:pt x="0" y="2801201"/>
                  </a:lnTo>
                  <a:lnTo>
                    <a:pt x="0" y="2811183"/>
                  </a:lnTo>
                  <a:lnTo>
                    <a:pt x="4064" y="2815310"/>
                  </a:lnTo>
                  <a:lnTo>
                    <a:pt x="668020" y="2815310"/>
                  </a:lnTo>
                  <a:lnTo>
                    <a:pt x="672084" y="2811183"/>
                  </a:lnTo>
                  <a:lnTo>
                    <a:pt x="672084" y="2801201"/>
                  </a:lnTo>
                  <a:close/>
                </a:path>
                <a:path w="1458595" h="2923540">
                  <a:moveTo>
                    <a:pt x="672084" y="2749308"/>
                  </a:moveTo>
                  <a:lnTo>
                    <a:pt x="668020" y="2745232"/>
                  </a:lnTo>
                  <a:lnTo>
                    <a:pt x="9271" y="2745232"/>
                  </a:lnTo>
                  <a:lnTo>
                    <a:pt x="4064" y="2745232"/>
                  </a:lnTo>
                  <a:lnTo>
                    <a:pt x="0" y="2749308"/>
                  </a:lnTo>
                  <a:lnTo>
                    <a:pt x="0" y="2759443"/>
                  </a:lnTo>
                  <a:lnTo>
                    <a:pt x="4064" y="2763520"/>
                  </a:lnTo>
                  <a:lnTo>
                    <a:pt x="668020" y="2763520"/>
                  </a:lnTo>
                  <a:lnTo>
                    <a:pt x="672084" y="2759443"/>
                  </a:lnTo>
                  <a:lnTo>
                    <a:pt x="672084" y="2749308"/>
                  </a:lnTo>
                  <a:close/>
                </a:path>
                <a:path w="1458595" h="2923540">
                  <a:moveTo>
                    <a:pt x="672084" y="2523617"/>
                  </a:moveTo>
                  <a:lnTo>
                    <a:pt x="670052" y="2521204"/>
                  </a:lnTo>
                  <a:lnTo>
                    <a:pt x="5080" y="2521204"/>
                  </a:lnTo>
                  <a:lnTo>
                    <a:pt x="2413" y="2521204"/>
                  </a:lnTo>
                  <a:lnTo>
                    <a:pt x="0" y="2523617"/>
                  </a:lnTo>
                  <a:lnTo>
                    <a:pt x="0" y="2681884"/>
                  </a:lnTo>
                  <a:lnTo>
                    <a:pt x="2413" y="2684246"/>
                  </a:lnTo>
                  <a:lnTo>
                    <a:pt x="670052" y="2684246"/>
                  </a:lnTo>
                  <a:lnTo>
                    <a:pt x="672084" y="2681884"/>
                  </a:lnTo>
                  <a:lnTo>
                    <a:pt x="672084" y="2523617"/>
                  </a:lnTo>
                  <a:close/>
                </a:path>
                <a:path w="1458595" h="2923540">
                  <a:moveTo>
                    <a:pt x="1458455" y="1041400"/>
                  </a:moveTo>
                  <a:lnTo>
                    <a:pt x="1450200" y="1054100"/>
                  </a:lnTo>
                  <a:lnTo>
                    <a:pt x="1421765" y="1079500"/>
                  </a:lnTo>
                  <a:lnTo>
                    <a:pt x="1413129" y="1079500"/>
                  </a:lnTo>
                  <a:lnTo>
                    <a:pt x="1458455" y="1181100"/>
                  </a:lnTo>
                  <a:lnTo>
                    <a:pt x="1458455" y="1117600"/>
                  </a:lnTo>
                  <a:lnTo>
                    <a:pt x="1447546" y="1092200"/>
                  </a:lnTo>
                  <a:lnTo>
                    <a:pt x="1458455" y="1079500"/>
                  </a:lnTo>
                  <a:lnTo>
                    <a:pt x="1458455" y="1041400"/>
                  </a:lnTo>
                  <a:close/>
                </a:path>
                <a:path w="1458595" h="2923540">
                  <a:moveTo>
                    <a:pt x="1458455" y="508000"/>
                  </a:moveTo>
                  <a:lnTo>
                    <a:pt x="1440154" y="469900"/>
                  </a:lnTo>
                  <a:lnTo>
                    <a:pt x="1415770" y="444500"/>
                  </a:lnTo>
                  <a:lnTo>
                    <a:pt x="1387856" y="406400"/>
                  </a:lnTo>
                  <a:lnTo>
                    <a:pt x="1356715" y="381000"/>
                  </a:lnTo>
                  <a:lnTo>
                    <a:pt x="1322692" y="355600"/>
                  </a:lnTo>
                  <a:lnTo>
                    <a:pt x="1286078" y="330200"/>
                  </a:lnTo>
                  <a:lnTo>
                    <a:pt x="1247203" y="317500"/>
                  </a:lnTo>
                  <a:lnTo>
                    <a:pt x="1206398" y="304800"/>
                  </a:lnTo>
                  <a:lnTo>
                    <a:pt x="1163980" y="292100"/>
                  </a:lnTo>
                  <a:lnTo>
                    <a:pt x="1083094" y="292100"/>
                  </a:lnTo>
                  <a:lnTo>
                    <a:pt x="969518" y="330200"/>
                  </a:lnTo>
                  <a:lnTo>
                    <a:pt x="924331" y="355600"/>
                  </a:lnTo>
                  <a:lnTo>
                    <a:pt x="883259" y="381000"/>
                  </a:lnTo>
                  <a:lnTo>
                    <a:pt x="846632" y="406400"/>
                  </a:lnTo>
                  <a:lnTo>
                    <a:pt x="814806" y="444500"/>
                  </a:lnTo>
                  <a:lnTo>
                    <a:pt x="788111" y="482600"/>
                  </a:lnTo>
                  <a:lnTo>
                    <a:pt x="766889" y="533400"/>
                  </a:lnTo>
                  <a:lnTo>
                    <a:pt x="751484" y="584200"/>
                  </a:lnTo>
                  <a:lnTo>
                    <a:pt x="742251" y="622300"/>
                  </a:lnTo>
                  <a:lnTo>
                    <a:pt x="739521" y="673100"/>
                  </a:lnTo>
                  <a:lnTo>
                    <a:pt x="743216" y="723900"/>
                  </a:lnTo>
                  <a:lnTo>
                    <a:pt x="753465" y="774700"/>
                  </a:lnTo>
                  <a:lnTo>
                    <a:pt x="769899" y="825500"/>
                  </a:lnTo>
                  <a:lnTo>
                    <a:pt x="792137" y="863600"/>
                  </a:lnTo>
                  <a:lnTo>
                    <a:pt x="819797" y="901700"/>
                  </a:lnTo>
                  <a:lnTo>
                    <a:pt x="852512" y="939800"/>
                  </a:lnTo>
                  <a:lnTo>
                    <a:pt x="889876" y="977900"/>
                  </a:lnTo>
                  <a:lnTo>
                    <a:pt x="931545" y="1003300"/>
                  </a:lnTo>
                  <a:lnTo>
                    <a:pt x="977138" y="1028700"/>
                  </a:lnTo>
                  <a:lnTo>
                    <a:pt x="1011936" y="1041400"/>
                  </a:lnTo>
                  <a:lnTo>
                    <a:pt x="1047076" y="1041400"/>
                  </a:lnTo>
                  <a:lnTo>
                    <a:pt x="1082357" y="1054100"/>
                  </a:lnTo>
                  <a:lnTo>
                    <a:pt x="1167231" y="1054100"/>
                  </a:lnTo>
                  <a:lnTo>
                    <a:pt x="1215669" y="1041400"/>
                  </a:lnTo>
                  <a:lnTo>
                    <a:pt x="1262278" y="1028700"/>
                  </a:lnTo>
                  <a:lnTo>
                    <a:pt x="1306474" y="1003300"/>
                  </a:lnTo>
                  <a:lnTo>
                    <a:pt x="1347609" y="977900"/>
                  </a:lnTo>
                  <a:lnTo>
                    <a:pt x="1385100" y="939800"/>
                  </a:lnTo>
                  <a:lnTo>
                    <a:pt x="1418323" y="901700"/>
                  </a:lnTo>
                  <a:lnTo>
                    <a:pt x="1446669" y="863600"/>
                  </a:lnTo>
                  <a:lnTo>
                    <a:pt x="1458455" y="838200"/>
                  </a:lnTo>
                  <a:lnTo>
                    <a:pt x="1458455" y="762000"/>
                  </a:lnTo>
                  <a:lnTo>
                    <a:pt x="1444625" y="800100"/>
                  </a:lnTo>
                  <a:lnTo>
                    <a:pt x="1424190" y="850900"/>
                  </a:lnTo>
                  <a:lnTo>
                    <a:pt x="1398790" y="889000"/>
                  </a:lnTo>
                  <a:lnTo>
                    <a:pt x="1368894" y="914400"/>
                  </a:lnTo>
                  <a:lnTo>
                    <a:pt x="1334985" y="952500"/>
                  </a:lnTo>
                  <a:lnTo>
                    <a:pt x="1297559" y="977900"/>
                  </a:lnTo>
                  <a:lnTo>
                    <a:pt x="1257071" y="1003300"/>
                  </a:lnTo>
                  <a:lnTo>
                    <a:pt x="1214031" y="1016000"/>
                  </a:lnTo>
                  <a:lnTo>
                    <a:pt x="1168895" y="1016000"/>
                  </a:lnTo>
                  <a:lnTo>
                    <a:pt x="1122172" y="1028700"/>
                  </a:lnTo>
                  <a:lnTo>
                    <a:pt x="1071270" y="1028700"/>
                  </a:lnTo>
                  <a:lnTo>
                    <a:pt x="1026566" y="1016000"/>
                  </a:lnTo>
                  <a:lnTo>
                    <a:pt x="983830" y="1003300"/>
                  </a:lnTo>
                  <a:lnTo>
                    <a:pt x="943508" y="977900"/>
                  </a:lnTo>
                  <a:lnTo>
                    <a:pt x="906094" y="952500"/>
                  </a:lnTo>
                  <a:lnTo>
                    <a:pt x="872058" y="927100"/>
                  </a:lnTo>
                  <a:lnTo>
                    <a:pt x="841857" y="889000"/>
                  </a:lnTo>
                  <a:lnTo>
                    <a:pt x="815975" y="850900"/>
                  </a:lnTo>
                  <a:lnTo>
                    <a:pt x="794893" y="812800"/>
                  </a:lnTo>
                  <a:lnTo>
                    <a:pt x="778738" y="762000"/>
                  </a:lnTo>
                  <a:lnTo>
                    <a:pt x="769086" y="723900"/>
                  </a:lnTo>
                  <a:lnTo>
                    <a:pt x="765581" y="673100"/>
                  </a:lnTo>
                  <a:lnTo>
                    <a:pt x="767867" y="635000"/>
                  </a:lnTo>
                  <a:lnTo>
                    <a:pt x="775576" y="596900"/>
                  </a:lnTo>
                  <a:lnTo>
                    <a:pt x="788365" y="546100"/>
                  </a:lnTo>
                  <a:lnTo>
                    <a:pt x="805865" y="508000"/>
                  </a:lnTo>
                  <a:lnTo>
                    <a:pt x="827709" y="482600"/>
                  </a:lnTo>
                  <a:lnTo>
                    <a:pt x="853567" y="444500"/>
                  </a:lnTo>
                  <a:lnTo>
                    <a:pt x="883043" y="419100"/>
                  </a:lnTo>
                  <a:lnTo>
                    <a:pt x="915797" y="381000"/>
                  </a:lnTo>
                  <a:lnTo>
                    <a:pt x="951484" y="368300"/>
                  </a:lnTo>
                  <a:lnTo>
                    <a:pt x="989711" y="342900"/>
                  </a:lnTo>
                  <a:lnTo>
                    <a:pt x="1030147" y="330200"/>
                  </a:lnTo>
                  <a:lnTo>
                    <a:pt x="1072438" y="330200"/>
                  </a:lnTo>
                  <a:lnTo>
                    <a:pt x="1116203" y="317500"/>
                  </a:lnTo>
                  <a:lnTo>
                    <a:pt x="1148842" y="330200"/>
                  </a:lnTo>
                  <a:lnTo>
                    <a:pt x="1181950" y="330200"/>
                  </a:lnTo>
                  <a:lnTo>
                    <a:pt x="1215390" y="342900"/>
                  </a:lnTo>
                  <a:lnTo>
                    <a:pt x="1249045" y="342900"/>
                  </a:lnTo>
                  <a:lnTo>
                    <a:pt x="1292136" y="368300"/>
                  </a:lnTo>
                  <a:lnTo>
                    <a:pt x="1331112" y="393700"/>
                  </a:lnTo>
                  <a:lnTo>
                    <a:pt x="1365732" y="419100"/>
                  </a:lnTo>
                  <a:lnTo>
                    <a:pt x="1395780" y="457200"/>
                  </a:lnTo>
                  <a:lnTo>
                    <a:pt x="1421041" y="495300"/>
                  </a:lnTo>
                  <a:lnTo>
                    <a:pt x="1441272" y="533400"/>
                  </a:lnTo>
                  <a:lnTo>
                    <a:pt x="1456258" y="584200"/>
                  </a:lnTo>
                  <a:lnTo>
                    <a:pt x="1458455" y="584200"/>
                  </a:lnTo>
                  <a:lnTo>
                    <a:pt x="1458455" y="508000"/>
                  </a:lnTo>
                  <a:close/>
                </a:path>
                <a:path w="1458595" h="2923540">
                  <a:moveTo>
                    <a:pt x="1458455" y="127000"/>
                  </a:moveTo>
                  <a:lnTo>
                    <a:pt x="1405509" y="266700"/>
                  </a:lnTo>
                  <a:lnTo>
                    <a:pt x="1414145" y="266700"/>
                  </a:lnTo>
                  <a:lnTo>
                    <a:pt x="1442732" y="292100"/>
                  </a:lnTo>
                  <a:lnTo>
                    <a:pt x="1458455" y="304800"/>
                  </a:lnTo>
                  <a:lnTo>
                    <a:pt x="1458455" y="266700"/>
                  </a:lnTo>
                  <a:lnTo>
                    <a:pt x="1437894" y="254000"/>
                  </a:lnTo>
                  <a:lnTo>
                    <a:pt x="1458455" y="203200"/>
                  </a:lnTo>
                  <a:lnTo>
                    <a:pt x="1458455" y="127000"/>
                  </a:lnTo>
                  <a:close/>
                </a:path>
                <a:path w="1458595" h="2923540">
                  <a:moveTo>
                    <a:pt x="1458455" y="63500"/>
                  </a:moveTo>
                  <a:lnTo>
                    <a:pt x="1451356" y="63500"/>
                  </a:lnTo>
                  <a:lnTo>
                    <a:pt x="1362049" y="25400"/>
                  </a:lnTo>
                  <a:lnTo>
                    <a:pt x="1302512" y="0"/>
                  </a:lnTo>
                  <a:lnTo>
                    <a:pt x="1246695" y="0"/>
                  </a:lnTo>
                  <a:lnTo>
                    <a:pt x="1233589" y="12700"/>
                  </a:lnTo>
                  <a:lnTo>
                    <a:pt x="1224280" y="38100"/>
                  </a:lnTo>
                  <a:lnTo>
                    <a:pt x="1178433" y="152400"/>
                  </a:lnTo>
                  <a:lnTo>
                    <a:pt x="1163332" y="152400"/>
                  </a:lnTo>
                  <a:lnTo>
                    <a:pt x="1148168" y="139700"/>
                  </a:lnTo>
                  <a:lnTo>
                    <a:pt x="1099705" y="139700"/>
                  </a:lnTo>
                  <a:lnTo>
                    <a:pt x="1081671" y="152400"/>
                  </a:lnTo>
                  <a:lnTo>
                    <a:pt x="1045718" y="152400"/>
                  </a:lnTo>
                  <a:lnTo>
                    <a:pt x="997204" y="38100"/>
                  </a:lnTo>
                  <a:lnTo>
                    <a:pt x="988047" y="25400"/>
                  </a:lnTo>
                  <a:lnTo>
                    <a:pt x="975194" y="12700"/>
                  </a:lnTo>
                  <a:lnTo>
                    <a:pt x="959726" y="0"/>
                  </a:lnTo>
                  <a:lnTo>
                    <a:pt x="918972" y="0"/>
                  </a:lnTo>
                  <a:lnTo>
                    <a:pt x="772033" y="63500"/>
                  </a:lnTo>
                  <a:lnTo>
                    <a:pt x="752297" y="76200"/>
                  </a:lnTo>
                  <a:lnTo>
                    <a:pt x="739736" y="101600"/>
                  </a:lnTo>
                  <a:lnTo>
                    <a:pt x="735418" y="127000"/>
                  </a:lnTo>
                  <a:lnTo>
                    <a:pt x="740410" y="139700"/>
                  </a:lnTo>
                  <a:lnTo>
                    <a:pt x="789178" y="254000"/>
                  </a:lnTo>
                  <a:lnTo>
                    <a:pt x="763562" y="279400"/>
                  </a:lnTo>
                  <a:lnTo>
                    <a:pt x="739648" y="304800"/>
                  </a:lnTo>
                  <a:lnTo>
                    <a:pt x="717346" y="330200"/>
                  </a:lnTo>
                  <a:lnTo>
                    <a:pt x="696595" y="355600"/>
                  </a:lnTo>
                  <a:lnTo>
                    <a:pt x="638860" y="330200"/>
                  </a:lnTo>
                  <a:lnTo>
                    <a:pt x="581152" y="304800"/>
                  </a:lnTo>
                  <a:lnTo>
                    <a:pt x="540816" y="304800"/>
                  </a:lnTo>
                  <a:lnTo>
                    <a:pt x="512127" y="330200"/>
                  </a:lnTo>
                  <a:lnTo>
                    <a:pt x="443738" y="495300"/>
                  </a:lnTo>
                  <a:lnTo>
                    <a:pt x="439267" y="508000"/>
                  </a:lnTo>
                  <a:lnTo>
                    <a:pt x="443953" y="533400"/>
                  </a:lnTo>
                  <a:lnTo>
                    <a:pt x="456882" y="558800"/>
                  </a:lnTo>
                  <a:lnTo>
                    <a:pt x="477139" y="571500"/>
                  </a:lnTo>
                  <a:lnTo>
                    <a:pt x="591566" y="609600"/>
                  </a:lnTo>
                  <a:lnTo>
                    <a:pt x="588949" y="647700"/>
                  </a:lnTo>
                  <a:lnTo>
                    <a:pt x="588276" y="685800"/>
                  </a:lnTo>
                  <a:lnTo>
                    <a:pt x="589724" y="711200"/>
                  </a:lnTo>
                  <a:lnTo>
                    <a:pt x="593471" y="749300"/>
                  </a:lnTo>
                  <a:lnTo>
                    <a:pt x="479044" y="800100"/>
                  </a:lnTo>
                  <a:lnTo>
                    <a:pt x="459384" y="812800"/>
                  </a:lnTo>
                  <a:lnTo>
                    <a:pt x="446862" y="825500"/>
                  </a:lnTo>
                  <a:lnTo>
                    <a:pt x="442556" y="850900"/>
                  </a:lnTo>
                  <a:lnTo>
                    <a:pt x="447548" y="876300"/>
                  </a:lnTo>
                  <a:lnTo>
                    <a:pt x="510540" y="1016000"/>
                  </a:lnTo>
                  <a:lnTo>
                    <a:pt x="520230" y="1041400"/>
                  </a:lnTo>
                  <a:lnTo>
                    <a:pt x="533527" y="1041400"/>
                  </a:lnTo>
                  <a:lnTo>
                    <a:pt x="549287" y="1054100"/>
                  </a:lnTo>
                  <a:lnTo>
                    <a:pt x="588772" y="1054100"/>
                  </a:lnTo>
                  <a:lnTo>
                    <a:pt x="646049" y="1028700"/>
                  </a:lnTo>
                  <a:lnTo>
                    <a:pt x="703326" y="1003300"/>
                  </a:lnTo>
                  <a:lnTo>
                    <a:pt x="724750" y="1028700"/>
                  </a:lnTo>
                  <a:lnTo>
                    <a:pt x="747661" y="1054100"/>
                  </a:lnTo>
                  <a:lnTo>
                    <a:pt x="772020" y="1079500"/>
                  </a:lnTo>
                  <a:lnTo>
                    <a:pt x="797814" y="1092200"/>
                  </a:lnTo>
                  <a:lnTo>
                    <a:pt x="751967" y="1206500"/>
                  </a:lnTo>
                  <a:lnTo>
                    <a:pt x="747102" y="1231900"/>
                  </a:lnTo>
                  <a:lnTo>
                    <a:pt x="751725" y="1257300"/>
                  </a:lnTo>
                  <a:lnTo>
                    <a:pt x="764552" y="1270000"/>
                  </a:lnTo>
                  <a:lnTo>
                    <a:pt x="784352" y="1282700"/>
                  </a:lnTo>
                  <a:lnTo>
                    <a:pt x="933196" y="1346200"/>
                  </a:lnTo>
                  <a:lnTo>
                    <a:pt x="989012" y="1346200"/>
                  </a:lnTo>
                  <a:lnTo>
                    <a:pt x="1002106" y="1333500"/>
                  </a:lnTo>
                  <a:lnTo>
                    <a:pt x="1011428" y="1320800"/>
                  </a:lnTo>
                  <a:lnTo>
                    <a:pt x="1057275" y="1206500"/>
                  </a:lnTo>
                  <a:lnTo>
                    <a:pt x="1172006" y="1206500"/>
                  </a:lnTo>
                  <a:lnTo>
                    <a:pt x="1189863" y="1193800"/>
                  </a:lnTo>
                  <a:lnTo>
                    <a:pt x="1238504" y="1308100"/>
                  </a:lnTo>
                  <a:lnTo>
                    <a:pt x="1247648" y="1333500"/>
                  </a:lnTo>
                  <a:lnTo>
                    <a:pt x="1260500" y="1333500"/>
                  </a:lnTo>
                  <a:lnTo>
                    <a:pt x="1275969" y="1346200"/>
                  </a:lnTo>
                  <a:lnTo>
                    <a:pt x="1316736" y="1346200"/>
                  </a:lnTo>
                  <a:lnTo>
                    <a:pt x="1373416" y="1320800"/>
                  </a:lnTo>
                  <a:lnTo>
                    <a:pt x="1458455" y="1282700"/>
                  </a:lnTo>
                  <a:lnTo>
                    <a:pt x="1458455" y="1257300"/>
                  </a:lnTo>
                  <a:lnTo>
                    <a:pt x="1453261" y="1257300"/>
                  </a:lnTo>
                  <a:lnTo>
                    <a:pt x="1305306" y="1320800"/>
                  </a:lnTo>
                  <a:lnTo>
                    <a:pt x="1275384" y="1320800"/>
                  </a:lnTo>
                  <a:lnTo>
                    <a:pt x="1268349" y="1308100"/>
                  </a:lnTo>
                  <a:lnTo>
                    <a:pt x="1263396" y="1308100"/>
                  </a:lnTo>
                  <a:lnTo>
                    <a:pt x="1216533" y="1193800"/>
                  </a:lnTo>
                  <a:lnTo>
                    <a:pt x="1211326" y="1181100"/>
                  </a:lnTo>
                  <a:lnTo>
                    <a:pt x="1206119" y="1168400"/>
                  </a:lnTo>
                  <a:lnTo>
                    <a:pt x="1176045" y="1168400"/>
                  </a:lnTo>
                  <a:lnTo>
                    <a:pt x="1156500" y="1181100"/>
                  </a:lnTo>
                  <a:lnTo>
                    <a:pt x="1083500" y="1181100"/>
                  </a:lnTo>
                  <a:lnTo>
                    <a:pt x="1066546" y="1168400"/>
                  </a:lnTo>
                  <a:lnTo>
                    <a:pt x="1039114" y="1168400"/>
                  </a:lnTo>
                  <a:lnTo>
                    <a:pt x="985647" y="1308100"/>
                  </a:lnTo>
                  <a:lnTo>
                    <a:pt x="980668" y="1308100"/>
                  </a:lnTo>
                  <a:lnTo>
                    <a:pt x="973582" y="1320800"/>
                  </a:lnTo>
                  <a:lnTo>
                    <a:pt x="942721" y="1320800"/>
                  </a:lnTo>
                  <a:lnTo>
                    <a:pt x="794893" y="1270000"/>
                  </a:lnTo>
                  <a:lnTo>
                    <a:pt x="783831" y="1257300"/>
                  </a:lnTo>
                  <a:lnTo>
                    <a:pt x="776859" y="1244600"/>
                  </a:lnTo>
                  <a:lnTo>
                    <a:pt x="774344" y="1231900"/>
                  </a:lnTo>
                  <a:lnTo>
                    <a:pt x="776732" y="1219200"/>
                  </a:lnTo>
                  <a:lnTo>
                    <a:pt x="831088" y="1092200"/>
                  </a:lnTo>
                  <a:lnTo>
                    <a:pt x="793546" y="1054100"/>
                  </a:lnTo>
                  <a:lnTo>
                    <a:pt x="766610" y="1028700"/>
                  </a:lnTo>
                  <a:lnTo>
                    <a:pt x="741654" y="1003300"/>
                  </a:lnTo>
                  <a:lnTo>
                    <a:pt x="718566" y="977900"/>
                  </a:lnTo>
                  <a:lnTo>
                    <a:pt x="711835" y="965200"/>
                  </a:lnTo>
                  <a:lnTo>
                    <a:pt x="578231" y="1028700"/>
                  </a:lnTo>
                  <a:lnTo>
                    <a:pt x="547751" y="1028700"/>
                  </a:lnTo>
                  <a:lnTo>
                    <a:pt x="540639" y="1016000"/>
                  </a:lnTo>
                  <a:lnTo>
                    <a:pt x="535305" y="1003300"/>
                  </a:lnTo>
                  <a:lnTo>
                    <a:pt x="473329" y="863600"/>
                  </a:lnTo>
                  <a:lnTo>
                    <a:pt x="470369" y="850900"/>
                  </a:lnTo>
                  <a:lnTo>
                    <a:pt x="472605" y="838200"/>
                  </a:lnTo>
                  <a:lnTo>
                    <a:pt x="479488" y="825500"/>
                  </a:lnTo>
                  <a:lnTo>
                    <a:pt x="490474" y="825500"/>
                  </a:lnTo>
                  <a:lnTo>
                    <a:pt x="623189" y="762000"/>
                  </a:lnTo>
                  <a:lnTo>
                    <a:pt x="622173" y="749300"/>
                  </a:lnTo>
                  <a:lnTo>
                    <a:pt x="617702" y="711200"/>
                  </a:lnTo>
                  <a:lnTo>
                    <a:pt x="615835" y="685800"/>
                  </a:lnTo>
                  <a:lnTo>
                    <a:pt x="616648" y="647700"/>
                  </a:lnTo>
                  <a:lnTo>
                    <a:pt x="620268" y="609600"/>
                  </a:lnTo>
                  <a:lnTo>
                    <a:pt x="622173" y="596900"/>
                  </a:lnTo>
                  <a:lnTo>
                    <a:pt x="487553" y="546100"/>
                  </a:lnTo>
                  <a:lnTo>
                    <a:pt x="476402" y="533400"/>
                  </a:lnTo>
                  <a:lnTo>
                    <a:pt x="469201" y="520700"/>
                  </a:lnTo>
                  <a:lnTo>
                    <a:pt x="466648" y="508000"/>
                  </a:lnTo>
                  <a:lnTo>
                    <a:pt x="469519" y="495300"/>
                  </a:lnTo>
                  <a:lnTo>
                    <a:pt x="528701" y="355600"/>
                  </a:lnTo>
                  <a:lnTo>
                    <a:pt x="533781" y="342900"/>
                  </a:lnTo>
                  <a:lnTo>
                    <a:pt x="541020" y="342900"/>
                  </a:lnTo>
                  <a:lnTo>
                    <a:pt x="549770" y="330200"/>
                  </a:lnTo>
                  <a:lnTo>
                    <a:pt x="567563" y="330200"/>
                  </a:lnTo>
                  <a:lnTo>
                    <a:pt x="706120" y="393700"/>
                  </a:lnTo>
                  <a:lnTo>
                    <a:pt x="711835" y="381000"/>
                  </a:lnTo>
                  <a:lnTo>
                    <a:pt x="734339" y="355600"/>
                  </a:lnTo>
                  <a:lnTo>
                    <a:pt x="758926" y="317500"/>
                  </a:lnTo>
                  <a:lnTo>
                    <a:pt x="785495" y="304800"/>
                  </a:lnTo>
                  <a:lnTo>
                    <a:pt x="813943" y="279400"/>
                  </a:lnTo>
                  <a:lnTo>
                    <a:pt x="821563" y="266700"/>
                  </a:lnTo>
                  <a:lnTo>
                    <a:pt x="765302" y="139700"/>
                  </a:lnTo>
                  <a:lnTo>
                    <a:pt x="762469" y="127000"/>
                  </a:lnTo>
                  <a:lnTo>
                    <a:pt x="764921" y="114300"/>
                  </a:lnTo>
                  <a:lnTo>
                    <a:pt x="771829" y="101600"/>
                  </a:lnTo>
                  <a:lnTo>
                    <a:pt x="782447" y="88900"/>
                  </a:lnTo>
                  <a:lnTo>
                    <a:pt x="929386" y="25400"/>
                  </a:lnTo>
                  <a:lnTo>
                    <a:pt x="952322" y="25400"/>
                  </a:lnTo>
                  <a:lnTo>
                    <a:pt x="960602" y="38100"/>
                  </a:lnTo>
                  <a:lnTo>
                    <a:pt x="967435" y="38100"/>
                  </a:lnTo>
                  <a:lnTo>
                    <a:pt x="972312" y="50800"/>
                  </a:lnTo>
                  <a:lnTo>
                    <a:pt x="1029589" y="177800"/>
                  </a:lnTo>
                  <a:lnTo>
                    <a:pt x="1195578" y="177800"/>
                  </a:lnTo>
                  <a:lnTo>
                    <a:pt x="1206474" y="152400"/>
                  </a:lnTo>
                  <a:lnTo>
                    <a:pt x="1250061" y="50800"/>
                  </a:lnTo>
                  <a:lnTo>
                    <a:pt x="1255026" y="38100"/>
                  </a:lnTo>
                  <a:lnTo>
                    <a:pt x="1262126" y="25400"/>
                  </a:lnTo>
                  <a:lnTo>
                    <a:pt x="1292987" y="25400"/>
                  </a:lnTo>
                  <a:lnTo>
                    <a:pt x="1440815" y="88900"/>
                  </a:lnTo>
                  <a:lnTo>
                    <a:pt x="1451813" y="88900"/>
                  </a:lnTo>
                  <a:lnTo>
                    <a:pt x="1458455" y="101600"/>
                  </a:lnTo>
                  <a:lnTo>
                    <a:pt x="1458455" y="63500"/>
                  </a:lnTo>
                  <a:close/>
                </a:path>
              </a:pathLst>
            </a:custGeom>
            <a:solidFill>
              <a:srgbClr val="EFEF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179576" y="3433571"/>
              <a:ext cx="279400" cy="277495"/>
            </a:xfrm>
            <a:custGeom>
              <a:avLst/>
              <a:gdLst/>
              <a:ahLst/>
              <a:cxnLst/>
              <a:rect l="l" t="t" r="r" b="b"/>
              <a:pathLst>
                <a:path w="279400" h="277495">
                  <a:moveTo>
                    <a:pt x="242773" y="223011"/>
                  </a:moveTo>
                  <a:lnTo>
                    <a:pt x="77889" y="223011"/>
                  </a:lnTo>
                  <a:lnTo>
                    <a:pt x="84136" y="227282"/>
                  </a:lnTo>
                  <a:lnTo>
                    <a:pt x="90631" y="230981"/>
                  </a:lnTo>
                  <a:lnTo>
                    <a:pt x="97465" y="234187"/>
                  </a:lnTo>
                  <a:lnTo>
                    <a:pt x="104393" y="236854"/>
                  </a:lnTo>
                  <a:lnTo>
                    <a:pt x="101981" y="264032"/>
                  </a:lnTo>
                  <a:lnTo>
                    <a:pt x="101346" y="269239"/>
                  </a:lnTo>
                  <a:lnTo>
                    <a:pt x="105410" y="273938"/>
                  </a:lnTo>
                  <a:lnTo>
                    <a:pt x="110490" y="274319"/>
                  </a:lnTo>
                  <a:lnTo>
                    <a:pt x="142875" y="277367"/>
                  </a:lnTo>
                  <a:lnTo>
                    <a:pt x="148336" y="277367"/>
                  </a:lnTo>
                  <a:lnTo>
                    <a:pt x="152400" y="273684"/>
                  </a:lnTo>
                  <a:lnTo>
                    <a:pt x="153035" y="268858"/>
                  </a:lnTo>
                  <a:lnTo>
                    <a:pt x="155448" y="241680"/>
                  </a:lnTo>
                  <a:lnTo>
                    <a:pt x="162954" y="240327"/>
                  </a:lnTo>
                  <a:lnTo>
                    <a:pt x="170259" y="238378"/>
                  </a:lnTo>
                  <a:lnTo>
                    <a:pt x="177397" y="235858"/>
                  </a:lnTo>
                  <a:lnTo>
                    <a:pt x="184404" y="232790"/>
                  </a:lnTo>
                  <a:lnTo>
                    <a:pt x="241638" y="232790"/>
                  </a:lnTo>
                  <a:lnTo>
                    <a:pt x="243840" y="231139"/>
                  </a:lnTo>
                  <a:lnTo>
                    <a:pt x="244602" y="225043"/>
                  </a:lnTo>
                  <a:lnTo>
                    <a:pt x="242773" y="223011"/>
                  </a:lnTo>
                  <a:close/>
                </a:path>
                <a:path w="279400" h="277495">
                  <a:moveTo>
                    <a:pt x="241638" y="232790"/>
                  </a:moveTo>
                  <a:lnTo>
                    <a:pt x="184404" y="232790"/>
                  </a:lnTo>
                  <a:lnTo>
                    <a:pt x="201676" y="253872"/>
                  </a:lnTo>
                  <a:lnTo>
                    <a:pt x="203581" y="256031"/>
                  </a:lnTo>
                  <a:lnTo>
                    <a:pt x="206248" y="257174"/>
                  </a:lnTo>
                  <a:lnTo>
                    <a:pt x="210947" y="257174"/>
                  </a:lnTo>
                  <a:lnTo>
                    <a:pt x="213106" y="256412"/>
                  </a:lnTo>
                  <a:lnTo>
                    <a:pt x="215011" y="254888"/>
                  </a:lnTo>
                  <a:lnTo>
                    <a:pt x="239818" y="234156"/>
                  </a:lnTo>
                  <a:lnTo>
                    <a:pt x="241638" y="232790"/>
                  </a:lnTo>
                  <a:close/>
                </a:path>
                <a:path w="279400" h="277495">
                  <a:moveTo>
                    <a:pt x="12852" y="101218"/>
                  </a:moveTo>
                  <a:lnTo>
                    <a:pt x="7886" y="101218"/>
                  </a:lnTo>
                  <a:lnTo>
                    <a:pt x="4064" y="105155"/>
                  </a:lnTo>
                  <a:lnTo>
                    <a:pt x="3746" y="109854"/>
                  </a:lnTo>
                  <a:lnTo>
                    <a:pt x="698" y="142112"/>
                  </a:lnTo>
                  <a:lnTo>
                    <a:pt x="0" y="147192"/>
                  </a:lnTo>
                  <a:lnTo>
                    <a:pt x="3746" y="151637"/>
                  </a:lnTo>
                  <a:lnTo>
                    <a:pt x="9182" y="152272"/>
                  </a:lnTo>
                  <a:lnTo>
                    <a:pt x="36055" y="154685"/>
                  </a:lnTo>
                  <a:lnTo>
                    <a:pt x="37581" y="162190"/>
                  </a:lnTo>
                  <a:lnTo>
                    <a:pt x="39622" y="169481"/>
                  </a:lnTo>
                  <a:lnTo>
                    <a:pt x="42175" y="176581"/>
                  </a:lnTo>
                  <a:lnTo>
                    <a:pt x="45237" y="183514"/>
                  </a:lnTo>
                  <a:lnTo>
                    <a:pt x="24168" y="200913"/>
                  </a:lnTo>
                  <a:lnTo>
                    <a:pt x="20078" y="204342"/>
                  </a:lnTo>
                  <a:lnTo>
                    <a:pt x="19723" y="210057"/>
                  </a:lnTo>
                  <a:lnTo>
                    <a:pt x="22796" y="214121"/>
                  </a:lnTo>
                  <a:lnTo>
                    <a:pt x="43535" y="238886"/>
                  </a:lnTo>
                  <a:lnTo>
                    <a:pt x="45465" y="241299"/>
                  </a:lnTo>
                  <a:lnTo>
                    <a:pt x="48158" y="242442"/>
                  </a:lnTo>
                  <a:lnTo>
                    <a:pt x="52946" y="242442"/>
                  </a:lnTo>
                  <a:lnTo>
                    <a:pt x="55054" y="241807"/>
                  </a:lnTo>
                  <a:lnTo>
                    <a:pt x="56794" y="240283"/>
                  </a:lnTo>
                  <a:lnTo>
                    <a:pt x="77889" y="223011"/>
                  </a:lnTo>
                  <a:lnTo>
                    <a:pt x="242773" y="223011"/>
                  </a:lnTo>
                  <a:lnTo>
                    <a:pt x="241173" y="221233"/>
                  </a:lnTo>
                  <a:lnTo>
                    <a:pt x="234045" y="212597"/>
                  </a:lnTo>
                  <a:lnTo>
                    <a:pt x="139319" y="212597"/>
                  </a:lnTo>
                  <a:lnTo>
                    <a:pt x="123556" y="210895"/>
                  </a:lnTo>
                  <a:lnTo>
                    <a:pt x="108472" y="205835"/>
                  </a:lnTo>
                  <a:lnTo>
                    <a:pt x="94647" y="197488"/>
                  </a:lnTo>
                  <a:lnTo>
                    <a:pt x="82664" y="185927"/>
                  </a:lnTo>
                  <a:lnTo>
                    <a:pt x="65721" y="146516"/>
                  </a:lnTo>
                  <a:lnTo>
                    <a:pt x="72594" y="107235"/>
                  </a:lnTo>
                  <a:lnTo>
                    <a:pt x="75585" y="103758"/>
                  </a:lnTo>
                  <a:lnTo>
                    <a:pt x="40817" y="103758"/>
                  </a:lnTo>
                  <a:lnTo>
                    <a:pt x="13601" y="101345"/>
                  </a:lnTo>
                  <a:lnTo>
                    <a:pt x="13233" y="101345"/>
                  </a:lnTo>
                  <a:lnTo>
                    <a:pt x="12852" y="101218"/>
                  </a:lnTo>
                  <a:close/>
                </a:path>
                <a:path w="279400" h="277495">
                  <a:moveTo>
                    <a:pt x="257378" y="65023"/>
                  </a:moveTo>
                  <a:lnTo>
                    <a:pt x="141224" y="65023"/>
                  </a:lnTo>
                  <a:lnTo>
                    <a:pt x="146304" y="65277"/>
                  </a:lnTo>
                  <a:lnTo>
                    <a:pt x="187386" y="82153"/>
                  </a:lnTo>
                  <a:lnTo>
                    <a:pt x="210073" y="116744"/>
                  </a:lnTo>
                  <a:lnTo>
                    <a:pt x="210972" y="158146"/>
                  </a:lnTo>
                  <a:lnTo>
                    <a:pt x="186690" y="195452"/>
                  </a:lnTo>
                  <a:lnTo>
                    <a:pt x="175805" y="203007"/>
                  </a:lnTo>
                  <a:lnTo>
                    <a:pt x="164099" y="208359"/>
                  </a:lnTo>
                  <a:lnTo>
                    <a:pt x="151846" y="211544"/>
                  </a:lnTo>
                  <a:lnTo>
                    <a:pt x="139319" y="212597"/>
                  </a:lnTo>
                  <a:lnTo>
                    <a:pt x="234045" y="212597"/>
                  </a:lnTo>
                  <a:lnTo>
                    <a:pt x="223774" y="200151"/>
                  </a:lnTo>
                  <a:lnTo>
                    <a:pt x="228105" y="193875"/>
                  </a:lnTo>
                  <a:lnTo>
                    <a:pt x="231949" y="187277"/>
                  </a:lnTo>
                  <a:lnTo>
                    <a:pt x="235293" y="180417"/>
                  </a:lnTo>
                  <a:lnTo>
                    <a:pt x="238125" y="173354"/>
                  </a:lnTo>
                  <a:lnTo>
                    <a:pt x="273785" y="173354"/>
                  </a:lnTo>
                  <a:lnTo>
                    <a:pt x="274828" y="172465"/>
                  </a:lnTo>
                  <a:lnTo>
                    <a:pt x="275209" y="167639"/>
                  </a:lnTo>
                  <a:lnTo>
                    <a:pt x="278257" y="135254"/>
                  </a:lnTo>
                  <a:lnTo>
                    <a:pt x="278892" y="130174"/>
                  </a:lnTo>
                  <a:lnTo>
                    <a:pt x="274828" y="125475"/>
                  </a:lnTo>
                  <a:lnTo>
                    <a:pt x="269748" y="125094"/>
                  </a:lnTo>
                  <a:lnTo>
                    <a:pt x="242443" y="122427"/>
                  </a:lnTo>
                  <a:lnTo>
                    <a:pt x="241163" y="115028"/>
                  </a:lnTo>
                  <a:lnTo>
                    <a:pt x="239252" y="107711"/>
                  </a:lnTo>
                  <a:lnTo>
                    <a:pt x="236745" y="100514"/>
                  </a:lnTo>
                  <a:lnTo>
                    <a:pt x="233680" y="93471"/>
                  </a:lnTo>
                  <a:lnTo>
                    <a:pt x="258445" y="73151"/>
                  </a:lnTo>
                  <a:lnTo>
                    <a:pt x="259207" y="67055"/>
                  </a:lnTo>
                  <a:lnTo>
                    <a:pt x="257378" y="65023"/>
                  </a:lnTo>
                  <a:close/>
                </a:path>
                <a:path w="279400" h="277495">
                  <a:moveTo>
                    <a:pt x="273785" y="173354"/>
                  </a:moveTo>
                  <a:lnTo>
                    <a:pt x="238125" y="173354"/>
                  </a:lnTo>
                  <a:lnTo>
                    <a:pt x="264922" y="176021"/>
                  </a:lnTo>
                  <a:lnTo>
                    <a:pt x="265176" y="176148"/>
                  </a:lnTo>
                  <a:lnTo>
                    <a:pt x="270510" y="176148"/>
                  </a:lnTo>
                  <a:lnTo>
                    <a:pt x="273785" y="173354"/>
                  </a:lnTo>
                  <a:close/>
                </a:path>
                <a:path w="279400" h="277495">
                  <a:moveTo>
                    <a:pt x="72478" y="20192"/>
                  </a:moveTo>
                  <a:lnTo>
                    <a:pt x="67703" y="20192"/>
                  </a:lnTo>
                  <a:lnTo>
                    <a:pt x="65582" y="20827"/>
                  </a:lnTo>
                  <a:lnTo>
                    <a:pt x="63931" y="22225"/>
                  </a:lnTo>
                  <a:lnTo>
                    <a:pt x="38726" y="42963"/>
                  </a:lnTo>
                  <a:lnTo>
                    <a:pt x="34696" y="46227"/>
                  </a:lnTo>
                  <a:lnTo>
                    <a:pt x="34353" y="52069"/>
                  </a:lnTo>
                  <a:lnTo>
                    <a:pt x="37744" y="56133"/>
                  </a:lnTo>
                  <a:lnTo>
                    <a:pt x="55105" y="77215"/>
                  </a:lnTo>
                  <a:lnTo>
                    <a:pt x="50767" y="83452"/>
                  </a:lnTo>
                  <a:lnTo>
                    <a:pt x="46937" y="89963"/>
                  </a:lnTo>
                  <a:lnTo>
                    <a:pt x="43619" y="96736"/>
                  </a:lnTo>
                  <a:lnTo>
                    <a:pt x="40817" y="103758"/>
                  </a:lnTo>
                  <a:lnTo>
                    <a:pt x="75585" y="103758"/>
                  </a:lnTo>
                  <a:lnTo>
                    <a:pt x="98539" y="77075"/>
                  </a:lnTo>
                  <a:lnTo>
                    <a:pt x="138811" y="65023"/>
                  </a:lnTo>
                  <a:lnTo>
                    <a:pt x="257378" y="65023"/>
                  </a:lnTo>
                  <a:lnTo>
                    <a:pt x="255778" y="63245"/>
                  </a:lnTo>
                  <a:lnTo>
                    <a:pt x="248563" y="54482"/>
                  </a:lnTo>
                  <a:lnTo>
                    <a:pt x="201040" y="54482"/>
                  </a:lnTo>
                  <a:lnTo>
                    <a:pt x="194690" y="50151"/>
                  </a:lnTo>
                  <a:lnTo>
                    <a:pt x="188055" y="46307"/>
                  </a:lnTo>
                  <a:lnTo>
                    <a:pt x="184497" y="44576"/>
                  </a:lnTo>
                  <a:lnTo>
                    <a:pt x="94234" y="44576"/>
                  </a:lnTo>
                  <a:lnTo>
                    <a:pt x="76873" y="23494"/>
                  </a:lnTo>
                  <a:lnTo>
                    <a:pt x="75145" y="21208"/>
                  </a:lnTo>
                  <a:lnTo>
                    <a:pt x="72478" y="20192"/>
                  </a:lnTo>
                  <a:close/>
                </a:path>
                <a:path w="279400" h="277495">
                  <a:moveTo>
                    <a:pt x="230759" y="34797"/>
                  </a:moveTo>
                  <a:lnTo>
                    <a:pt x="225933" y="34797"/>
                  </a:lnTo>
                  <a:lnTo>
                    <a:pt x="223774" y="35559"/>
                  </a:lnTo>
                  <a:lnTo>
                    <a:pt x="222123" y="37083"/>
                  </a:lnTo>
                  <a:lnTo>
                    <a:pt x="201040" y="54482"/>
                  </a:lnTo>
                  <a:lnTo>
                    <a:pt x="248563" y="54482"/>
                  </a:lnTo>
                  <a:lnTo>
                    <a:pt x="233299" y="35940"/>
                  </a:lnTo>
                  <a:lnTo>
                    <a:pt x="230759" y="34797"/>
                  </a:lnTo>
                  <a:close/>
                </a:path>
                <a:path w="279400" h="277495">
                  <a:moveTo>
                    <a:pt x="135636" y="0"/>
                  </a:moveTo>
                  <a:lnTo>
                    <a:pt x="130175" y="0"/>
                  </a:lnTo>
                  <a:lnTo>
                    <a:pt x="126111" y="3555"/>
                  </a:lnTo>
                  <a:lnTo>
                    <a:pt x="125857" y="8635"/>
                  </a:lnTo>
                  <a:lnTo>
                    <a:pt x="123190" y="35432"/>
                  </a:lnTo>
                  <a:lnTo>
                    <a:pt x="115772" y="36933"/>
                  </a:lnTo>
                  <a:lnTo>
                    <a:pt x="108426" y="38957"/>
                  </a:lnTo>
                  <a:lnTo>
                    <a:pt x="101222" y="41505"/>
                  </a:lnTo>
                  <a:lnTo>
                    <a:pt x="94234" y="44576"/>
                  </a:lnTo>
                  <a:lnTo>
                    <a:pt x="184497" y="44576"/>
                  </a:lnTo>
                  <a:lnTo>
                    <a:pt x="181087" y="42925"/>
                  </a:lnTo>
                  <a:lnTo>
                    <a:pt x="174117" y="40131"/>
                  </a:lnTo>
                  <a:lnTo>
                    <a:pt x="176911" y="12953"/>
                  </a:lnTo>
                  <a:lnTo>
                    <a:pt x="177165" y="7873"/>
                  </a:lnTo>
                  <a:lnTo>
                    <a:pt x="173482" y="3428"/>
                  </a:lnTo>
                  <a:lnTo>
                    <a:pt x="168402" y="2793"/>
                  </a:lnTo>
                  <a:lnTo>
                    <a:pt x="136017" y="126"/>
                  </a:lnTo>
                  <a:lnTo>
                    <a:pt x="135636" y="0"/>
                  </a:lnTo>
                  <a:close/>
                </a:path>
              </a:pathLst>
            </a:custGeom>
            <a:solidFill>
              <a:srgbClr val="1818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54304" y="204215"/>
              <a:ext cx="4248785" cy="661670"/>
            </a:xfrm>
            <a:custGeom>
              <a:avLst/>
              <a:gdLst/>
              <a:ahLst/>
              <a:cxnLst/>
              <a:rect l="l" t="t" r="r" b="b"/>
              <a:pathLst>
                <a:path w="4248785" h="661669">
                  <a:moveTo>
                    <a:pt x="661238" y="316484"/>
                  </a:moveTo>
                  <a:lnTo>
                    <a:pt x="659053" y="309245"/>
                  </a:lnTo>
                  <a:lnTo>
                    <a:pt x="655066" y="304292"/>
                  </a:lnTo>
                  <a:lnTo>
                    <a:pt x="654659" y="303784"/>
                  </a:lnTo>
                  <a:lnTo>
                    <a:pt x="654659" y="304292"/>
                  </a:lnTo>
                  <a:lnTo>
                    <a:pt x="650240" y="298831"/>
                  </a:lnTo>
                  <a:lnTo>
                    <a:pt x="644194" y="295529"/>
                  </a:lnTo>
                  <a:lnTo>
                    <a:pt x="637057" y="295021"/>
                  </a:lnTo>
                  <a:lnTo>
                    <a:pt x="576580" y="289433"/>
                  </a:lnTo>
                  <a:lnTo>
                    <a:pt x="573189" y="273164"/>
                  </a:lnTo>
                  <a:lnTo>
                    <a:pt x="568833" y="257238"/>
                  </a:lnTo>
                  <a:lnTo>
                    <a:pt x="563537" y="241617"/>
                  </a:lnTo>
                  <a:lnTo>
                    <a:pt x="557377" y="226187"/>
                  </a:lnTo>
                  <a:lnTo>
                    <a:pt x="604075" y="187706"/>
                  </a:lnTo>
                  <a:lnTo>
                    <a:pt x="610539" y="179527"/>
                  </a:lnTo>
                  <a:lnTo>
                    <a:pt x="613346" y="169862"/>
                  </a:lnTo>
                  <a:lnTo>
                    <a:pt x="612521" y="161671"/>
                  </a:lnTo>
                  <a:lnTo>
                    <a:pt x="612343" y="159918"/>
                  </a:lnTo>
                  <a:lnTo>
                    <a:pt x="607390" y="150876"/>
                  </a:lnTo>
                  <a:lnTo>
                    <a:pt x="587235" y="126619"/>
                  </a:lnTo>
                  <a:lnTo>
                    <a:pt x="558444" y="91948"/>
                  </a:lnTo>
                  <a:lnTo>
                    <a:pt x="553491" y="85471"/>
                  </a:lnTo>
                  <a:lnTo>
                    <a:pt x="545871" y="82042"/>
                  </a:lnTo>
                  <a:lnTo>
                    <a:pt x="532320" y="82042"/>
                  </a:lnTo>
                  <a:lnTo>
                    <a:pt x="526402" y="84074"/>
                  </a:lnTo>
                  <a:lnTo>
                    <a:pt x="521639" y="88138"/>
                  </a:lnTo>
                  <a:lnTo>
                    <a:pt x="499110" y="106692"/>
                  </a:lnTo>
                  <a:lnTo>
                    <a:pt x="499110" y="346710"/>
                  </a:lnTo>
                  <a:lnTo>
                    <a:pt x="488378" y="392645"/>
                  </a:lnTo>
                  <a:lnTo>
                    <a:pt x="466064" y="432841"/>
                  </a:lnTo>
                  <a:lnTo>
                    <a:pt x="433984" y="465353"/>
                  </a:lnTo>
                  <a:lnTo>
                    <a:pt x="393992" y="488251"/>
                  </a:lnTo>
                  <a:lnTo>
                    <a:pt x="347941" y="499618"/>
                  </a:lnTo>
                  <a:lnTo>
                    <a:pt x="335597" y="500634"/>
                  </a:lnTo>
                  <a:lnTo>
                    <a:pt x="329488" y="500634"/>
                  </a:lnTo>
                  <a:lnTo>
                    <a:pt x="286804" y="495109"/>
                  </a:lnTo>
                  <a:lnTo>
                    <a:pt x="247611" y="479298"/>
                  </a:lnTo>
                  <a:lnTo>
                    <a:pt x="213702" y="454304"/>
                  </a:lnTo>
                  <a:lnTo>
                    <a:pt x="186829" y="421297"/>
                  </a:lnTo>
                  <a:lnTo>
                    <a:pt x="168757" y="381381"/>
                  </a:lnTo>
                  <a:lnTo>
                    <a:pt x="161048" y="334772"/>
                  </a:lnTo>
                  <a:lnTo>
                    <a:pt x="166319" y="289077"/>
                  </a:lnTo>
                  <a:lnTo>
                    <a:pt x="183502" y="246773"/>
                  </a:lnTo>
                  <a:lnTo>
                    <a:pt x="211594" y="210337"/>
                  </a:lnTo>
                  <a:lnTo>
                    <a:pt x="249555" y="182245"/>
                  </a:lnTo>
                  <a:lnTo>
                    <a:pt x="289077" y="166776"/>
                  </a:lnTo>
                  <a:lnTo>
                    <a:pt x="330123" y="161671"/>
                  </a:lnTo>
                  <a:lnTo>
                    <a:pt x="401345" y="177330"/>
                  </a:lnTo>
                  <a:lnTo>
                    <a:pt x="460616" y="222885"/>
                  </a:lnTo>
                  <a:lnTo>
                    <a:pt x="492226" y="281089"/>
                  </a:lnTo>
                  <a:lnTo>
                    <a:pt x="499110" y="346710"/>
                  </a:lnTo>
                  <a:lnTo>
                    <a:pt x="499110" y="106692"/>
                  </a:lnTo>
                  <a:lnTo>
                    <a:pt x="474903" y="126619"/>
                  </a:lnTo>
                  <a:lnTo>
                    <a:pt x="461086" y="117538"/>
                  </a:lnTo>
                  <a:lnTo>
                    <a:pt x="446798" y="109347"/>
                  </a:lnTo>
                  <a:lnTo>
                    <a:pt x="434835" y="103505"/>
                  </a:lnTo>
                  <a:lnTo>
                    <a:pt x="432003" y="102120"/>
                  </a:lnTo>
                  <a:lnTo>
                    <a:pt x="416636" y="95885"/>
                  </a:lnTo>
                  <a:lnTo>
                    <a:pt x="422706" y="35306"/>
                  </a:lnTo>
                  <a:lnTo>
                    <a:pt x="421462" y="25019"/>
                  </a:lnTo>
                  <a:lnTo>
                    <a:pt x="416560" y="16256"/>
                  </a:lnTo>
                  <a:lnTo>
                    <a:pt x="408686" y="9880"/>
                  </a:lnTo>
                  <a:lnTo>
                    <a:pt x="398500" y="6731"/>
                  </a:lnTo>
                  <a:lnTo>
                    <a:pt x="322668" y="127"/>
                  </a:lnTo>
                  <a:lnTo>
                    <a:pt x="321843" y="0"/>
                  </a:lnTo>
                  <a:lnTo>
                    <a:pt x="314325" y="0"/>
                  </a:lnTo>
                  <a:lnTo>
                    <a:pt x="308229" y="1778"/>
                  </a:lnTo>
                  <a:lnTo>
                    <a:pt x="303428" y="5588"/>
                  </a:lnTo>
                  <a:lnTo>
                    <a:pt x="298462" y="10033"/>
                  </a:lnTo>
                  <a:lnTo>
                    <a:pt x="294614" y="16637"/>
                  </a:lnTo>
                  <a:lnTo>
                    <a:pt x="294068" y="23749"/>
                  </a:lnTo>
                  <a:lnTo>
                    <a:pt x="288569" y="83693"/>
                  </a:lnTo>
                  <a:lnTo>
                    <a:pt x="272275" y="87147"/>
                  </a:lnTo>
                  <a:lnTo>
                    <a:pt x="256336" y="91605"/>
                  </a:lnTo>
                  <a:lnTo>
                    <a:pt x="240715" y="97053"/>
                  </a:lnTo>
                  <a:lnTo>
                    <a:pt x="225348" y="103505"/>
                  </a:lnTo>
                  <a:lnTo>
                    <a:pt x="186893" y="56769"/>
                  </a:lnTo>
                  <a:lnTo>
                    <a:pt x="181559" y="50546"/>
                  </a:lnTo>
                  <a:lnTo>
                    <a:pt x="173939" y="47244"/>
                  </a:lnTo>
                  <a:lnTo>
                    <a:pt x="160540" y="47244"/>
                  </a:lnTo>
                  <a:lnTo>
                    <a:pt x="91249" y="101854"/>
                  </a:lnTo>
                  <a:lnTo>
                    <a:pt x="81965" y="119697"/>
                  </a:lnTo>
                  <a:lnTo>
                    <a:pt x="82981" y="129654"/>
                  </a:lnTo>
                  <a:lnTo>
                    <a:pt x="87960" y="138684"/>
                  </a:lnTo>
                  <a:lnTo>
                    <a:pt x="126415" y="185547"/>
                  </a:lnTo>
                  <a:lnTo>
                    <a:pt x="117360" y="199466"/>
                  </a:lnTo>
                  <a:lnTo>
                    <a:pt x="109181" y="213893"/>
                  </a:lnTo>
                  <a:lnTo>
                    <a:pt x="101917" y="228714"/>
                  </a:lnTo>
                  <a:lnTo>
                    <a:pt x="95643" y="243840"/>
                  </a:lnTo>
                  <a:lnTo>
                    <a:pt x="35191" y="238379"/>
                  </a:lnTo>
                  <a:lnTo>
                    <a:pt x="34505" y="238252"/>
                  </a:lnTo>
                  <a:lnTo>
                    <a:pt x="27178" y="238252"/>
                  </a:lnTo>
                  <a:lnTo>
                    <a:pt x="20878" y="240411"/>
                  </a:lnTo>
                  <a:lnTo>
                    <a:pt x="10452" y="248793"/>
                  </a:lnTo>
                  <a:lnTo>
                    <a:pt x="7137" y="254889"/>
                  </a:lnTo>
                  <a:lnTo>
                    <a:pt x="6604" y="262001"/>
                  </a:lnTo>
                  <a:lnTo>
                    <a:pt x="0" y="337312"/>
                  </a:lnTo>
                  <a:lnTo>
                    <a:pt x="84112" y="371983"/>
                  </a:lnTo>
                  <a:lnTo>
                    <a:pt x="87185" y="388061"/>
                  </a:lnTo>
                  <a:lnTo>
                    <a:pt x="91452" y="403974"/>
                  </a:lnTo>
                  <a:lnTo>
                    <a:pt x="96862" y="419582"/>
                  </a:lnTo>
                  <a:lnTo>
                    <a:pt x="103352" y="434721"/>
                  </a:lnTo>
                  <a:lnTo>
                    <a:pt x="56616" y="473837"/>
                  </a:lnTo>
                  <a:lnTo>
                    <a:pt x="50139" y="481952"/>
                  </a:lnTo>
                  <a:lnTo>
                    <a:pt x="47332" y="491591"/>
                  </a:lnTo>
                  <a:lnTo>
                    <a:pt x="48348" y="501561"/>
                  </a:lnTo>
                  <a:lnTo>
                    <a:pt x="101676" y="570103"/>
                  </a:lnTo>
                  <a:lnTo>
                    <a:pt x="119278" y="579374"/>
                  </a:lnTo>
                  <a:lnTo>
                    <a:pt x="120002" y="579501"/>
                  </a:lnTo>
                  <a:lnTo>
                    <a:pt x="127838" y="579501"/>
                  </a:lnTo>
                  <a:lnTo>
                    <a:pt x="134061" y="577342"/>
                  </a:lnTo>
                  <a:lnTo>
                    <a:pt x="138518" y="573405"/>
                  </a:lnTo>
                  <a:lnTo>
                    <a:pt x="185254" y="534289"/>
                  </a:lnTo>
                  <a:lnTo>
                    <a:pt x="199059" y="543598"/>
                  </a:lnTo>
                  <a:lnTo>
                    <a:pt x="213334" y="551776"/>
                  </a:lnTo>
                  <a:lnTo>
                    <a:pt x="228142" y="558927"/>
                  </a:lnTo>
                  <a:lnTo>
                    <a:pt x="243522" y="565150"/>
                  </a:lnTo>
                  <a:lnTo>
                    <a:pt x="238023" y="625602"/>
                  </a:lnTo>
                  <a:lnTo>
                    <a:pt x="337489" y="661416"/>
                  </a:lnTo>
                  <a:lnTo>
                    <a:pt x="340233" y="661416"/>
                  </a:lnTo>
                  <a:lnTo>
                    <a:pt x="371576" y="576707"/>
                  </a:lnTo>
                  <a:lnTo>
                    <a:pt x="387870" y="573620"/>
                  </a:lnTo>
                  <a:lnTo>
                    <a:pt x="403796" y="569341"/>
                  </a:lnTo>
                  <a:lnTo>
                    <a:pt x="419417" y="563930"/>
                  </a:lnTo>
                  <a:lnTo>
                    <a:pt x="434771" y="557403"/>
                  </a:lnTo>
                  <a:lnTo>
                    <a:pt x="473265" y="604139"/>
                  </a:lnTo>
                  <a:lnTo>
                    <a:pt x="478510" y="610362"/>
                  </a:lnTo>
                  <a:lnTo>
                    <a:pt x="485990" y="613537"/>
                  </a:lnTo>
                  <a:lnTo>
                    <a:pt x="499364" y="613537"/>
                  </a:lnTo>
                  <a:lnTo>
                    <a:pt x="505269" y="611632"/>
                  </a:lnTo>
                  <a:lnTo>
                    <a:pt x="510070" y="607441"/>
                  </a:lnTo>
                  <a:lnTo>
                    <a:pt x="568909" y="559054"/>
                  </a:lnTo>
                  <a:lnTo>
                    <a:pt x="570204" y="557403"/>
                  </a:lnTo>
                  <a:lnTo>
                    <a:pt x="575360" y="550875"/>
                  </a:lnTo>
                  <a:lnTo>
                    <a:pt x="578167" y="541210"/>
                  </a:lnTo>
                  <a:lnTo>
                    <a:pt x="577469" y="534289"/>
                  </a:lnTo>
                  <a:lnTo>
                    <a:pt x="577164" y="531266"/>
                  </a:lnTo>
                  <a:lnTo>
                    <a:pt x="572185" y="522224"/>
                  </a:lnTo>
                  <a:lnTo>
                    <a:pt x="554418" y="500634"/>
                  </a:lnTo>
                  <a:lnTo>
                    <a:pt x="533742" y="475488"/>
                  </a:lnTo>
                  <a:lnTo>
                    <a:pt x="542798" y="461581"/>
                  </a:lnTo>
                  <a:lnTo>
                    <a:pt x="550964" y="447141"/>
                  </a:lnTo>
                  <a:lnTo>
                    <a:pt x="558228" y="432269"/>
                  </a:lnTo>
                  <a:lnTo>
                    <a:pt x="564515" y="417068"/>
                  </a:lnTo>
                  <a:lnTo>
                    <a:pt x="624954" y="422656"/>
                  </a:lnTo>
                  <a:lnTo>
                    <a:pt x="632980" y="422656"/>
                  </a:lnTo>
                  <a:lnTo>
                    <a:pt x="639267" y="420497"/>
                  </a:lnTo>
                  <a:lnTo>
                    <a:pt x="643547" y="417068"/>
                  </a:lnTo>
                  <a:lnTo>
                    <a:pt x="649693" y="412115"/>
                  </a:lnTo>
                  <a:lnTo>
                    <a:pt x="652983" y="405511"/>
                  </a:lnTo>
                  <a:lnTo>
                    <a:pt x="660158" y="323088"/>
                  </a:lnTo>
                  <a:lnTo>
                    <a:pt x="661238" y="316484"/>
                  </a:lnTo>
                  <a:close/>
                </a:path>
                <a:path w="4248785" h="661669">
                  <a:moveTo>
                    <a:pt x="4248759" y="382574"/>
                  </a:moveTo>
                  <a:lnTo>
                    <a:pt x="3598011" y="382574"/>
                  </a:lnTo>
                  <a:lnTo>
                    <a:pt x="3598011" y="411480"/>
                  </a:lnTo>
                  <a:lnTo>
                    <a:pt x="4248759" y="411480"/>
                  </a:lnTo>
                  <a:lnTo>
                    <a:pt x="4248759" y="382574"/>
                  </a:lnTo>
                  <a:close/>
                </a:path>
                <a:path w="4248785" h="661669">
                  <a:moveTo>
                    <a:pt x="4248759" y="317042"/>
                  </a:moveTo>
                  <a:lnTo>
                    <a:pt x="3598011" y="317042"/>
                  </a:lnTo>
                  <a:lnTo>
                    <a:pt x="3598011" y="344424"/>
                  </a:lnTo>
                  <a:lnTo>
                    <a:pt x="4248759" y="344424"/>
                  </a:lnTo>
                  <a:lnTo>
                    <a:pt x="4248759" y="317042"/>
                  </a:lnTo>
                  <a:close/>
                </a:path>
                <a:path w="4248785" h="661669">
                  <a:moveTo>
                    <a:pt x="4248759" y="249986"/>
                  </a:moveTo>
                  <a:lnTo>
                    <a:pt x="3598011" y="249986"/>
                  </a:lnTo>
                  <a:lnTo>
                    <a:pt x="3598011" y="278892"/>
                  </a:lnTo>
                  <a:lnTo>
                    <a:pt x="4248759" y="278892"/>
                  </a:lnTo>
                  <a:lnTo>
                    <a:pt x="4248759" y="249986"/>
                  </a:lnTo>
                  <a:close/>
                </a:path>
              </a:pathLst>
            </a:custGeom>
            <a:solidFill>
              <a:srgbClr val="EFEF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628899" y="2570988"/>
              <a:ext cx="803275" cy="803275"/>
            </a:xfrm>
            <a:custGeom>
              <a:avLst/>
              <a:gdLst/>
              <a:ahLst/>
              <a:cxnLst/>
              <a:rect l="l" t="t" r="r" b="b"/>
              <a:pathLst>
                <a:path w="803275" h="803275">
                  <a:moveTo>
                    <a:pt x="630149" y="620141"/>
                  </a:moveTo>
                  <a:lnTo>
                    <a:pt x="172338" y="620141"/>
                  </a:lnTo>
                  <a:lnTo>
                    <a:pt x="187334" y="635015"/>
                  </a:lnTo>
                  <a:lnTo>
                    <a:pt x="203311" y="648763"/>
                  </a:lnTo>
                  <a:lnTo>
                    <a:pt x="220255" y="661378"/>
                  </a:lnTo>
                  <a:lnTo>
                    <a:pt x="237998" y="672719"/>
                  </a:lnTo>
                  <a:lnTo>
                    <a:pt x="202311" y="750951"/>
                  </a:lnTo>
                  <a:lnTo>
                    <a:pt x="244643" y="771840"/>
                  </a:lnTo>
                  <a:lnTo>
                    <a:pt x="289036" y="787574"/>
                  </a:lnTo>
                  <a:lnTo>
                    <a:pt x="335024" y="798046"/>
                  </a:lnTo>
                  <a:lnTo>
                    <a:pt x="382143" y="803148"/>
                  </a:lnTo>
                  <a:lnTo>
                    <a:pt x="393826" y="718312"/>
                  </a:lnTo>
                  <a:lnTo>
                    <a:pt x="407095" y="718312"/>
                  </a:lnTo>
                  <a:lnTo>
                    <a:pt x="421836" y="717843"/>
                  </a:lnTo>
                  <a:lnTo>
                    <a:pt x="440515" y="716057"/>
                  </a:lnTo>
                  <a:lnTo>
                    <a:pt x="459122" y="713081"/>
                  </a:lnTo>
                  <a:lnTo>
                    <a:pt x="477647" y="708913"/>
                  </a:lnTo>
                  <a:lnTo>
                    <a:pt x="659306" y="708913"/>
                  </a:lnTo>
                  <a:lnTo>
                    <a:pt x="671449" y="699135"/>
                  </a:lnTo>
                  <a:lnTo>
                    <a:pt x="619632" y="630809"/>
                  </a:lnTo>
                  <a:lnTo>
                    <a:pt x="630149" y="620141"/>
                  </a:lnTo>
                  <a:close/>
                </a:path>
                <a:path w="803275" h="803275">
                  <a:moveTo>
                    <a:pt x="659306" y="708913"/>
                  </a:moveTo>
                  <a:lnTo>
                    <a:pt x="477647" y="708913"/>
                  </a:lnTo>
                  <a:lnTo>
                    <a:pt x="507619" y="789305"/>
                  </a:lnTo>
                  <a:lnTo>
                    <a:pt x="552237" y="774215"/>
                  </a:lnTo>
                  <a:lnTo>
                    <a:pt x="594725" y="753935"/>
                  </a:lnTo>
                  <a:lnTo>
                    <a:pt x="634617" y="728797"/>
                  </a:lnTo>
                  <a:lnTo>
                    <a:pt x="659306" y="708913"/>
                  </a:lnTo>
                  <a:close/>
                </a:path>
                <a:path w="803275" h="803275">
                  <a:moveTo>
                    <a:pt x="407095" y="718312"/>
                  </a:moveTo>
                  <a:lnTo>
                    <a:pt x="393826" y="718312"/>
                  </a:lnTo>
                  <a:lnTo>
                    <a:pt x="396875" y="718438"/>
                  </a:lnTo>
                  <a:lnTo>
                    <a:pt x="403098" y="718438"/>
                  </a:lnTo>
                  <a:lnTo>
                    <a:pt x="407095" y="718312"/>
                  </a:lnTo>
                  <a:close/>
                </a:path>
                <a:path w="803275" h="803275">
                  <a:moveTo>
                    <a:pt x="52197" y="202692"/>
                  </a:moveTo>
                  <a:lnTo>
                    <a:pt x="31075" y="245036"/>
                  </a:lnTo>
                  <a:lnTo>
                    <a:pt x="15240" y="289417"/>
                  </a:lnTo>
                  <a:lnTo>
                    <a:pt x="4833" y="335297"/>
                  </a:lnTo>
                  <a:lnTo>
                    <a:pt x="0" y="382143"/>
                  </a:lnTo>
                  <a:lnTo>
                    <a:pt x="84836" y="394207"/>
                  </a:lnTo>
                  <a:lnTo>
                    <a:pt x="84929" y="415264"/>
                  </a:lnTo>
                  <a:lnTo>
                    <a:pt x="86534" y="436260"/>
                  </a:lnTo>
                  <a:lnTo>
                    <a:pt x="89640" y="457090"/>
                  </a:lnTo>
                  <a:lnTo>
                    <a:pt x="94233" y="477647"/>
                  </a:lnTo>
                  <a:lnTo>
                    <a:pt x="13462" y="508000"/>
                  </a:lnTo>
                  <a:lnTo>
                    <a:pt x="28711" y="552672"/>
                  </a:lnTo>
                  <a:lnTo>
                    <a:pt x="48974" y="595153"/>
                  </a:lnTo>
                  <a:lnTo>
                    <a:pt x="74023" y="635015"/>
                  </a:lnTo>
                  <a:lnTo>
                    <a:pt x="103631" y="671830"/>
                  </a:lnTo>
                  <a:lnTo>
                    <a:pt x="172338" y="620141"/>
                  </a:lnTo>
                  <a:lnTo>
                    <a:pt x="630149" y="620141"/>
                  </a:lnTo>
                  <a:lnTo>
                    <a:pt x="634535" y="615692"/>
                  </a:lnTo>
                  <a:lnTo>
                    <a:pt x="644194" y="604519"/>
                  </a:lnTo>
                  <a:lnTo>
                    <a:pt x="401193" y="604519"/>
                  </a:lnTo>
                  <a:lnTo>
                    <a:pt x="387129" y="604017"/>
                  </a:lnTo>
                  <a:lnTo>
                    <a:pt x="344677" y="596392"/>
                  </a:lnTo>
                  <a:lnTo>
                    <a:pt x="300113" y="577539"/>
                  </a:lnTo>
                  <a:lnTo>
                    <a:pt x="262052" y="549292"/>
                  </a:lnTo>
                  <a:lnTo>
                    <a:pt x="231758" y="513199"/>
                  </a:lnTo>
                  <a:lnTo>
                    <a:pt x="210492" y="470810"/>
                  </a:lnTo>
                  <a:lnTo>
                    <a:pt x="199517" y="423672"/>
                  </a:lnTo>
                  <a:lnTo>
                    <a:pt x="200032" y="375473"/>
                  </a:lnTo>
                  <a:lnTo>
                    <a:pt x="211623" y="329598"/>
                  </a:lnTo>
                  <a:lnTo>
                    <a:pt x="233358" y="287819"/>
                  </a:lnTo>
                  <a:lnTo>
                    <a:pt x="264305" y="251911"/>
                  </a:lnTo>
                  <a:lnTo>
                    <a:pt x="283085" y="238379"/>
                  </a:lnTo>
                  <a:lnTo>
                    <a:pt x="130429" y="238379"/>
                  </a:lnTo>
                  <a:lnTo>
                    <a:pt x="52197" y="202692"/>
                  </a:lnTo>
                  <a:close/>
                </a:path>
                <a:path w="803275" h="803275">
                  <a:moveTo>
                    <a:pt x="747875" y="198755"/>
                  </a:moveTo>
                  <a:lnTo>
                    <a:pt x="401193" y="198755"/>
                  </a:lnTo>
                  <a:lnTo>
                    <a:pt x="434929" y="201558"/>
                  </a:lnTo>
                  <a:lnTo>
                    <a:pt x="467820" y="209946"/>
                  </a:lnTo>
                  <a:lnTo>
                    <a:pt x="528066" y="243331"/>
                  </a:lnTo>
                  <a:lnTo>
                    <a:pt x="562088" y="277822"/>
                  </a:lnTo>
                  <a:lnTo>
                    <a:pt x="586492" y="318450"/>
                  </a:lnTo>
                  <a:lnTo>
                    <a:pt x="600678" y="363310"/>
                  </a:lnTo>
                  <a:lnTo>
                    <a:pt x="604050" y="410492"/>
                  </a:lnTo>
                  <a:lnTo>
                    <a:pt x="596011" y="458088"/>
                  </a:lnTo>
                  <a:lnTo>
                    <a:pt x="578740" y="499715"/>
                  </a:lnTo>
                  <a:lnTo>
                    <a:pt x="553602" y="535450"/>
                  </a:lnTo>
                  <a:lnTo>
                    <a:pt x="521938" y="564546"/>
                  </a:lnTo>
                  <a:lnTo>
                    <a:pt x="485088" y="586255"/>
                  </a:lnTo>
                  <a:lnTo>
                    <a:pt x="444392" y="599829"/>
                  </a:lnTo>
                  <a:lnTo>
                    <a:pt x="401193" y="604519"/>
                  </a:lnTo>
                  <a:lnTo>
                    <a:pt x="644194" y="604519"/>
                  </a:lnTo>
                  <a:lnTo>
                    <a:pt x="648366" y="599694"/>
                  </a:lnTo>
                  <a:lnTo>
                    <a:pt x="661102" y="582838"/>
                  </a:lnTo>
                  <a:lnTo>
                    <a:pt x="672719" y="565150"/>
                  </a:lnTo>
                  <a:lnTo>
                    <a:pt x="768368" y="565150"/>
                  </a:lnTo>
                  <a:lnTo>
                    <a:pt x="771840" y="558111"/>
                  </a:lnTo>
                  <a:lnTo>
                    <a:pt x="787574" y="513730"/>
                  </a:lnTo>
                  <a:lnTo>
                    <a:pt x="798046" y="467850"/>
                  </a:lnTo>
                  <a:lnTo>
                    <a:pt x="803148" y="421005"/>
                  </a:lnTo>
                  <a:lnTo>
                    <a:pt x="717930" y="409448"/>
                  </a:lnTo>
                  <a:lnTo>
                    <a:pt x="717837" y="388044"/>
                  </a:lnTo>
                  <a:lnTo>
                    <a:pt x="716232" y="366902"/>
                  </a:lnTo>
                  <a:lnTo>
                    <a:pt x="713126" y="346047"/>
                  </a:lnTo>
                  <a:lnTo>
                    <a:pt x="708533" y="325500"/>
                  </a:lnTo>
                  <a:lnTo>
                    <a:pt x="789304" y="295529"/>
                  </a:lnTo>
                  <a:lnTo>
                    <a:pt x="774001" y="250642"/>
                  </a:lnTo>
                  <a:lnTo>
                    <a:pt x="753745" y="208089"/>
                  </a:lnTo>
                  <a:lnTo>
                    <a:pt x="747875" y="198755"/>
                  </a:lnTo>
                  <a:close/>
                </a:path>
                <a:path w="803275" h="803275">
                  <a:moveTo>
                    <a:pt x="768368" y="565150"/>
                  </a:moveTo>
                  <a:lnTo>
                    <a:pt x="672719" y="565150"/>
                  </a:lnTo>
                  <a:lnTo>
                    <a:pt x="750951" y="600456"/>
                  </a:lnTo>
                  <a:lnTo>
                    <a:pt x="768368" y="565150"/>
                  </a:lnTo>
                  <a:close/>
                </a:path>
                <a:path w="803275" h="803275">
                  <a:moveTo>
                    <a:pt x="401447" y="251587"/>
                  </a:moveTo>
                  <a:lnTo>
                    <a:pt x="347083" y="262034"/>
                  </a:lnTo>
                  <a:lnTo>
                    <a:pt x="295190" y="295664"/>
                  </a:lnTo>
                  <a:lnTo>
                    <a:pt x="271162" y="326861"/>
                  </a:lnTo>
                  <a:lnTo>
                    <a:pt x="251716" y="399343"/>
                  </a:lnTo>
                  <a:lnTo>
                    <a:pt x="255845" y="436608"/>
                  </a:lnTo>
                  <a:lnTo>
                    <a:pt x="268906" y="471875"/>
                  </a:lnTo>
                  <a:lnTo>
                    <a:pt x="290671" y="503135"/>
                  </a:lnTo>
                  <a:lnTo>
                    <a:pt x="320915" y="528377"/>
                  </a:lnTo>
                  <a:lnTo>
                    <a:pt x="359410" y="545592"/>
                  </a:lnTo>
                  <a:lnTo>
                    <a:pt x="359791" y="545592"/>
                  </a:lnTo>
                  <a:lnTo>
                    <a:pt x="370171" y="548165"/>
                  </a:lnTo>
                  <a:lnTo>
                    <a:pt x="380539" y="549989"/>
                  </a:lnTo>
                  <a:lnTo>
                    <a:pt x="390884" y="551074"/>
                  </a:lnTo>
                  <a:lnTo>
                    <a:pt x="401193" y="551434"/>
                  </a:lnTo>
                  <a:lnTo>
                    <a:pt x="448304" y="543762"/>
                  </a:lnTo>
                  <a:lnTo>
                    <a:pt x="490235" y="521970"/>
                  </a:lnTo>
                  <a:lnTo>
                    <a:pt x="523619" y="487890"/>
                  </a:lnTo>
                  <a:lnTo>
                    <a:pt x="545083" y="443356"/>
                  </a:lnTo>
                  <a:lnTo>
                    <a:pt x="551130" y="393741"/>
                  </a:lnTo>
                  <a:lnTo>
                    <a:pt x="541598" y="348313"/>
                  </a:lnTo>
                  <a:lnTo>
                    <a:pt x="519176" y="309229"/>
                  </a:lnTo>
                  <a:lnTo>
                    <a:pt x="486551" y="278642"/>
                  </a:lnTo>
                  <a:lnTo>
                    <a:pt x="446412" y="258710"/>
                  </a:lnTo>
                  <a:lnTo>
                    <a:pt x="401447" y="251587"/>
                  </a:lnTo>
                  <a:close/>
                </a:path>
                <a:path w="803275" h="803275">
                  <a:moveTo>
                    <a:pt x="295148" y="13843"/>
                  </a:moveTo>
                  <a:lnTo>
                    <a:pt x="250529" y="29092"/>
                  </a:lnTo>
                  <a:lnTo>
                    <a:pt x="208041" y="49355"/>
                  </a:lnTo>
                  <a:lnTo>
                    <a:pt x="168149" y="74404"/>
                  </a:lnTo>
                  <a:lnTo>
                    <a:pt x="131318" y="104012"/>
                  </a:lnTo>
                  <a:lnTo>
                    <a:pt x="183006" y="172338"/>
                  </a:lnTo>
                  <a:lnTo>
                    <a:pt x="168165" y="187461"/>
                  </a:lnTo>
                  <a:lnTo>
                    <a:pt x="154384" y="203501"/>
                  </a:lnTo>
                  <a:lnTo>
                    <a:pt x="141769" y="220470"/>
                  </a:lnTo>
                  <a:lnTo>
                    <a:pt x="130429" y="238379"/>
                  </a:lnTo>
                  <a:lnTo>
                    <a:pt x="283085" y="238379"/>
                  </a:lnTo>
                  <a:lnTo>
                    <a:pt x="303530" y="223647"/>
                  </a:lnTo>
                  <a:lnTo>
                    <a:pt x="327005" y="212738"/>
                  </a:lnTo>
                  <a:lnTo>
                    <a:pt x="351313" y="204962"/>
                  </a:lnTo>
                  <a:lnTo>
                    <a:pt x="376146" y="200304"/>
                  </a:lnTo>
                  <a:lnTo>
                    <a:pt x="401193" y="198755"/>
                  </a:lnTo>
                  <a:lnTo>
                    <a:pt x="747875" y="198755"/>
                  </a:lnTo>
                  <a:lnTo>
                    <a:pt x="737973" y="183006"/>
                  </a:lnTo>
                  <a:lnTo>
                    <a:pt x="630427" y="183006"/>
                  </a:lnTo>
                  <a:lnTo>
                    <a:pt x="615418" y="168219"/>
                  </a:lnTo>
                  <a:lnTo>
                    <a:pt x="599408" y="154527"/>
                  </a:lnTo>
                  <a:lnTo>
                    <a:pt x="582493" y="141930"/>
                  </a:lnTo>
                  <a:lnTo>
                    <a:pt x="564769" y="130429"/>
                  </a:lnTo>
                  <a:lnTo>
                    <a:pt x="581044" y="94234"/>
                  </a:lnTo>
                  <a:lnTo>
                    <a:pt x="324993" y="94234"/>
                  </a:lnTo>
                  <a:lnTo>
                    <a:pt x="295148" y="13843"/>
                  </a:lnTo>
                  <a:close/>
                </a:path>
                <a:path w="803275" h="803275">
                  <a:moveTo>
                    <a:pt x="699135" y="131699"/>
                  </a:moveTo>
                  <a:lnTo>
                    <a:pt x="630427" y="183006"/>
                  </a:lnTo>
                  <a:lnTo>
                    <a:pt x="737973" y="183006"/>
                  </a:lnTo>
                  <a:lnTo>
                    <a:pt x="728661" y="168219"/>
                  </a:lnTo>
                  <a:lnTo>
                    <a:pt x="699135" y="131699"/>
                  </a:lnTo>
                  <a:close/>
                </a:path>
                <a:path w="803275" h="803275">
                  <a:moveTo>
                    <a:pt x="405383" y="84709"/>
                  </a:moveTo>
                  <a:lnTo>
                    <a:pt x="403732" y="84709"/>
                  </a:lnTo>
                  <a:lnTo>
                    <a:pt x="383928" y="85304"/>
                  </a:lnTo>
                  <a:lnTo>
                    <a:pt x="364172" y="87090"/>
                  </a:lnTo>
                  <a:lnTo>
                    <a:pt x="344511" y="90066"/>
                  </a:lnTo>
                  <a:lnTo>
                    <a:pt x="324993" y="94234"/>
                  </a:lnTo>
                  <a:lnTo>
                    <a:pt x="581044" y="94234"/>
                  </a:lnTo>
                  <a:lnTo>
                    <a:pt x="585271" y="84836"/>
                  </a:lnTo>
                  <a:lnTo>
                    <a:pt x="407162" y="84836"/>
                  </a:lnTo>
                  <a:lnTo>
                    <a:pt x="405383" y="84709"/>
                  </a:lnTo>
                  <a:close/>
                </a:path>
                <a:path w="803275" h="803275">
                  <a:moveTo>
                    <a:pt x="420497" y="0"/>
                  </a:moveTo>
                  <a:lnTo>
                    <a:pt x="408939" y="84836"/>
                  </a:lnTo>
                  <a:lnTo>
                    <a:pt x="585271" y="84836"/>
                  </a:lnTo>
                  <a:lnTo>
                    <a:pt x="599948" y="52197"/>
                  </a:lnTo>
                  <a:lnTo>
                    <a:pt x="557692" y="31307"/>
                  </a:lnTo>
                  <a:lnTo>
                    <a:pt x="513461" y="15573"/>
                  </a:lnTo>
                  <a:lnTo>
                    <a:pt x="467610" y="5101"/>
                  </a:lnTo>
                  <a:lnTo>
                    <a:pt x="420497" y="0"/>
                  </a:lnTo>
                  <a:close/>
                </a:path>
              </a:pathLst>
            </a:custGeom>
            <a:solidFill>
              <a:srgbClr val="1818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72755" y="463295"/>
              <a:ext cx="198120" cy="144779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7524575" y="387095"/>
              <a:ext cx="276225" cy="295910"/>
            </a:xfrm>
            <a:custGeom>
              <a:avLst/>
              <a:gdLst/>
              <a:ahLst/>
              <a:cxnLst/>
              <a:rect l="l" t="t" r="r" b="b"/>
              <a:pathLst>
                <a:path w="276225" h="295909">
                  <a:moveTo>
                    <a:pt x="117903" y="0"/>
                  </a:moveTo>
                  <a:lnTo>
                    <a:pt x="80559" y="22467"/>
                  </a:lnTo>
                  <a:lnTo>
                    <a:pt x="49990" y="53800"/>
                  </a:lnTo>
                  <a:lnTo>
                    <a:pt x="25187" y="90108"/>
                  </a:lnTo>
                  <a:lnTo>
                    <a:pt x="7667" y="130809"/>
                  </a:lnTo>
                  <a:lnTo>
                    <a:pt x="6651" y="135254"/>
                  </a:lnTo>
                  <a:lnTo>
                    <a:pt x="5000" y="139826"/>
                  </a:lnTo>
                  <a:lnTo>
                    <a:pt x="2714" y="149732"/>
                  </a:lnTo>
                  <a:lnTo>
                    <a:pt x="2206" y="154177"/>
                  </a:lnTo>
                  <a:lnTo>
                    <a:pt x="1063" y="159257"/>
                  </a:lnTo>
                  <a:lnTo>
                    <a:pt x="394" y="166790"/>
                  </a:lnTo>
                  <a:lnTo>
                    <a:pt x="0" y="174370"/>
                  </a:lnTo>
                  <a:lnTo>
                    <a:pt x="9" y="182046"/>
                  </a:lnTo>
                  <a:lnTo>
                    <a:pt x="8302" y="219328"/>
                  </a:lnTo>
                  <a:lnTo>
                    <a:pt x="35157" y="256057"/>
                  </a:lnTo>
                  <a:lnTo>
                    <a:pt x="71929" y="281686"/>
                  </a:lnTo>
                  <a:lnTo>
                    <a:pt x="115490" y="294735"/>
                  </a:lnTo>
                  <a:lnTo>
                    <a:pt x="130603" y="295655"/>
                  </a:lnTo>
                  <a:lnTo>
                    <a:pt x="145825" y="294723"/>
                  </a:lnTo>
                  <a:lnTo>
                    <a:pt x="189277" y="281686"/>
                  </a:lnTo>
                  <a:lnTo>
                    <a:pt x="226335" y="255789"/>
                  </a:lnTo>
                  <a:lnTo>
                    <a:pt x="254349" y="220551"/>
                  </a:lnTo>
                  <a:lnTo>
                    <a:pt x="271144" y="178565"/>
                  </a:lnTo>
                  <a:lnTo>
                    <a:pt x="276145" y="134238"/>
                  </a:lnTo>
                  <a:lnTo>
                    <a:pt x="275768" y="118868"/>
                  </a:lnTo>
                  <a:lnTo>
                    <a:pt x="264588" y="75183"/>
                  </a:lnTo>
                  <a:lnTo>
                    <a:pt x="238478" y="38447"/>
                  </a:lnTo>
                  <a:lnTo>
                    <a:pt x="210867" y="21716"/>
                  </a:lnTo>
                  <a:lnTo>
                    <a:pt x="208708" y="20065"/>
                  </a:lnTo>
                  <a:lnTo>
                    <a:pt x="191055" y="16128"/>
                  </a:lnTo>
                  <a:lnTo>
                    <a:pt x="183435" y="15366"/>
                  </a:lnTo>
                  <a:lnTo>
                    <a:pt x="169338" y="15620"/>
                  </a:lnTo>
                  <a:lnTo>
                    <a:pt x="126136" y="24193"/>
                  </a:lnTo>
                  <a:lnTo>
                    <a:pt x="87280" y="44148"/>
                  </a:lnTo>
                  <a:lnTo>
                    <a:pt x="66341" y="64642"/>
                  </a:lnTo>
                  <a:lnTo>
                    <a:pt x="76854" y="54814"/>
                  </a:lnTo>
                  <a:lnTo>
                    <a:pt x="88344" y="46307"/>
                  </a:lnTo>
                  <a:lnTo>
                    <a:pt x="127404" y="28959"/>
                  </a:lnTo>
                  <a:lnTo>
                    <a:pt x="169338" y="22351"/>
                  </a:lnTo>
                  <a:lnTo>
                    <a:pt x="176093" y="22546"/>
                  </a:lnTo>
                  <a:lnTo>
                    <a:pt x="205406" y="28448"/>
                  </a:lnTo>
                  <a:lnTo>
                    <a:pt x="207565" y="28955"/>
                  </a:lnTo>
                  <a:lnTo>
                    <a:pt x="215820" y="33400"/>
                  </a:lnTo>
                  <a:lnTo>
                    <a:pt x="217471" y="34543"/>
                  </a:lnTo>
                  <a:lnTo>
                    <a:pt x="219757" y="35687"/>
                  </a:lnTo>
                  <a:lnTo>
                    <a:pt x="221408" y="37337"/>
                  </a:lnTo>
                  <a:lnTo>
                    <a:pt x="231981" y="45749"/>
                  </a:lnTo>
                  <a:lnTo>
                    <a:pt x="241125" y="55768"/>
                  </a:lnTo>
                  <a:lnTo>
                    <a:pt x="259177" y="92787"/>
                  </a:lnTo>
                  <a:lnTo>
                    <a:pt x="264588" y="134238"/>
                  </a:lnTo>
                  <a:lnTo>
                    <a:pt x="263663" y="147958"/>
                  </a:lnTo>
                  <a:lnTo>
                    <a:pt x="254555" y="188213"/>
                  </a:lnTo>
                  <a:lnTo>
                    <a:pt x="226583" y="235442"/>
                  </a:lnTo>
                  <a:lnTo>
                    <a:pt x="183181" y="268858"/>
                  </a:lnTo>
                  <a:lnTo>
                    <a:pt x="144212" y="280646"/>
                  </a:lnTo>
                  <a:lnTo>
                    <a:pt x="130603" y="281686"/>
                  </a:lnTo>
                  <a:lnTo>
                    <a:pt x="117012" y="280870"/>
                  </a:lnTo>
                  <a:lnTo>
                    <a:pt x="78025" y="269493"/>
                  </a:lnTo>
                  <a:lnTo>
                    <a:pt x="43967" y="246544"/>
                  </a:lnTo>
                  <a:lnTo>
                    <a:pt x="19351" y="213740"/>
                  </a:lnTo>
                  <a:lnTo>
                    <a:pt x="10566" y="174118"/>
                  </a:lnTo>
                  <a:lnTo>
                    <a:pt x="11429" y="160226"/>
                  </a:lnTo>
                  <a:lnTo>
                    <a:pt x="21316" y="119419"/>
                  </a:lnTo>
                  <a:lnTo>
                    <a:pt x="38782" y="80771"/>
                  </a:lnTo>
                  <a:lnTo>
                    <a:pt x="72056" y="34337"/>
                  </a:lnTo>
                  <a:lnTo>
                    <a:pt x="93360" y="15210"/>
                  </a:lnTo>
                  <a:lnTo>
                    <a:pt x="117903" y="0"/>
                  </a:lnTo>
                  <a:close/>
                </a:path>
              </a:pathLst>
            </a:custGeom>
            <a:solidFill>
              <a:srgbClr val="1818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82467" y="3807392"/>
            <a:ext cx="3177540" cy="452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1120">
              <a:lnSpc>
                <a:spcPts val="1115"/>
              </a:lnSpc>
            </a:pPr>
            <a:r>
              <a:rPr sz="1000" b="1" spc="5" dirty="0">
                <a:solidFill>
                  <a:srgbClr val="181818"/>
                </a:solidFill>
                <a:latin typeface="Trebuchet MS"/>
                <a:cs typeface="Trebuchet MS"/>
              </a:rPr>
              <a:t>CREDITS:</a:t>
            </a:r>
            <a:r>
              <a:rPr sz="1000" b="1" spc="-55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000" spc="25" dirty="0">
                <a:solidFill>
                  <a:srgbClr val="181818"/>
                </a:solidFill>
                <a:latin typeface="Trebuchet MS"/>
                <a:cs typeface="Trebuchet MS"/>
              </a:rPr>
              <a:t>This</a:t>
            </a:r>
            <a:r>
              <a:rPr sz="1000" spc="-65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000" spc="10" dirty="0">
                <a:solidFill>
                  <a:srgbClr val="181818"/>
                </a:solidFill>
                <a:latin typeface="Trebuchet MS"/>
                <a:cs typeface="Trebuchet MS"/>
              </a:rPr>
              <a:t>presentation</a:t>
            </a:r>
            <a:r>
              <a:rPr sz="1000" spc="-50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181818"/>
                </a:solidFill>
                <a:latin typeface="Trebuchet MS"/>
                <a:cs typeface="Trebuchet MS"/>
              </a:rPr>
              <a:t>template</a:t>
            </a:r>
            <a:r>
              <a:rPr sz="1000" spc="-70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000" spc="35" dirty="0">
                <a:solidFill>
                  <a:srgbClr val="181818"/>
                </a:solidFill>
                <a:latin typeface="Trebuchet MS"/>
                <a:cs typeface="Trebuchet MS"/>
              </a:rPr>
              <a:t>was</a:t>
            </a:r>
            <a:r>
              <a:rPr sz="1000" spc="-55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000" spc="-10" dirty="0">
                <a:solidFill>
                  <a:srgbClr val="181818"/>
                </a:solidFill>
                <a:latin typeface="Trebuchet MS"/>
                <a:cs typeface="Trebuchet MS"/>
              </a:rPr>
              <a:t>created</a:t>
            </a:r>
            <a:r>
              <a:rPr sz="1000" spc="-70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181818"/>
                </a:solidFill>
                <a:latin typeface="Trebuchet MS"/>
                <a:cs typeface="Trebuchet MS"/>
              </a:rPr>
              <a:t>by</a:t>
            </a:r>
            <a:endParaRPr sz="1000">
              <a:latin typeface="Trebuchet MS"/>
              <a:cs typeface="Trebuchet MS"/>
            </a:endParaRPr>
          </a:p>
          <a:p>
            <a:pPr marL="981075" indent="-981710">
              <a:lnSpc>
                <a:spcPct val="100000"/>
              </a:lnSpc>
            </a:pPr>
            <a:r>
              <a:rPr sz="1000" b="1" spc="55" dirty="0">
                <a:solidFill>
                  <a:srgbClr val="181818"/>
                </a:solidFill>
                <a:latin typeface="Trebuchet MS"/>
                <a:cs typeface="Trebuchet MS"/>
                <a:hlinkClick r:id="rId2"/>
              </a:rPr>
              <a:t>Sl</a:t>
            </a:r>
            <a:r>
              <a:rPr sz="1000" b="1" spc="35" dirty="0">
                <a:solidFill>
                  <a:srgbClr val="181818"/>
                </a:solidFill>
                <a:latin typeface="Trebuchet MS"/>
                <a:cs typeface="Trebuchet MS"/>
                <a:hlinkClick r:id="rId2"/>
              </a:rPr>
              <a:t>i</a:t>
            </a:r>
            <a:r>
              <a:rPr sz="1000" b="1" spc="-10" dirty="0">
                <a:solidFill>
                  <a:srgbClr val="181818"/>
                </a:solidFill>
                <a:latin typeface="Trebuchet MS"/>
                <a:cs typeface="Trebuchet MS"/>
                <a:hlinkClick r:id="rId2"/>
              </a:rPr>
              <a:t>de</a:t>
            </a:r>
            <a:r>
              <a:rPr sz="1000" b="1" spc="90" dirty="0">
                <a:solidFill>
                  <a:srgbClr val="181818"/>
                </a:solidFill>
                <a:latin typeface="Trebuchet MS"/>
                <a:cs typeface="Trebuchet MS"/>
                <a:hlinkClick r:id="rId2"/>
              </a:rPr>
              <a:t>s</a:t>
            </a:r>
            <a:r>
              <a:rPr sz="1000" b="1" spc="35" dirty="0">
                <a:solidFill>
                  <a:srgbClr val="181818"/>
                </a:solidFill>
                <a:latin typeface="Trebuchet MS"/>
                <a:cs typeface="Trebuchet MS"/>
                <a:hlinkClick r:id="rId2"/>
              </a:rPr>
              <a:t>g</a:t>
            </a:r>
            <a:r>
              <a:rPr sz="1000" b="1" spc="30" dirty="0">
                <a:solidFill>
                  <a:srgbClr val="181818"/>
                </a:solidFill>
                <a:latin typeface="Trebuchet MS"/>
                <a:cs typeface="Trebuchet MS"/>
                <a:hlinkClick r:id="rId2"/>
              </a:rPr>
              <a:t>o</a:t>
            </a:r>
            <a:r>
              <a:rPr sz="1000" b="1" spc="-120" dirty="0">
                <a:solidFill>
                  <a:srgbClr val="181818"/>
                </a:solidFill>
                <a:latin typeface="Trebuchet MS"/>
                <a:cs typeface="Trebuchet MS"/>
              </a:rPr>
              <a:t>,</a:t>
            </a:r>
            <a:r>
              <a:rPr sz="1000" b="1" spc="-65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000" spc="10" dirty="0">
                <a:solidFill>
                  <a:srgbClr val="181818"/>
                </a:solidFill>
                <a:latin typeface="Trebuchet MS"/>
                <a:cs typeface="Trebuchet MS"/>
              </a:rPr>
              <a:t>i</a:t>
            </a:r>
            <a:r>
              <a:rPr sz="1000" spc="25" dirty="0">
                <a:solidFill>
                  <a:srgbClr val="181818"/>
                </a:solidFill>
                <a:latin typeface="Trebuchet MS"/>
                <a:cs typeface="Trebuchet MS"/>
              </a:rPr>
              <a:t>ncl</a:t>
            </a:r>
            <a:r>
              <a:rPr sz="1000" spc="20" dirty="0">
                <a:solidFill>
                  <a:srgbClr val="181818"/>
                </a:solidFill>
                <a:latin typeface="Trebuchet MS"/>
                <a:cs typeface="Trebuchet MS"/>
              </a:rPr>
              <a:t>u</a:t>
            </a:r>
            <a:r>
              <a:rPr sz="1000" spc="35" dirty="0">
                <a:solidFill>
                  <a:srgbClr val="181818"/>
                </a:solidFill>
                <a:latin typeface="Trebuchet MS"/>
                <a:cs typeface="Trebuchet MS"/>
              </a:rPr>
              <a:t>ding</a:t>
            </a:r>
            <a:r>
              <a:rPr sz="1000" spc="-75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000" spc="10" dirty="0">
                <a:solidFill>
                  <a:srgbClr val="181818"/>
                </a:solidFill>
                <a:latin typeface="Trebuchet MS"/>
                <a:cs typeface="Trebuchet MS"/>
              </a:rPr>
              <a:t>i</a:t>
            </a:r>
            <a:r>
              <a:rPr sz="1000" spc="25" dirty="0">
                <a:solidFill>
                  <a:srgbClr val="181818"/>
                </a:solidFill>
                <a:latin typeface="Trebuchet MS"/>
                <a:cs typeface="Trebuchet MS"/>
              </a:rPr>
              <a:t>co</a:t>
            </a:r>
            <a:r>
              <a:rPr sz="1000" spc="20" dirty="0">
                <a:solidFill>
                  <a:srgbClr val="181818"/>
                </a:solidFill>
                <a:latin typeface="Trebuchet MS"/>
                <a:cs typeface="Trebuchet MS"/>
              </a:rPr>
              <a:t>n</a:t>
            </a:r>
            <a:r>
              <a:rPr sz="1000" spc="114" dirty="0">
                <a:solidFill>
                  <a:srgbClr val="181818"/>
                </a:solidFill>
                <a:latin typeface="Trebuchet MS"/>
                <a:cs typeface="Trebuchet MS"/>
              </a:rPr>
              <a:t>s</a:t>
            </a:r>
            <a:r>
              <a:rPr sz="1000" spc="-50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181818"/>
                </a:solidFill>
                <a:latin typeface="Trebuchet MS"/>
                <a:cs typeface="Trebuchet MS"/>
              </a:rPr>
              <a:t>by</a:t>
            </a:r>
            <a:r>
              <a:rPr sz="1000" spc="-75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000" b="1" spc="-45" dirty="0">
                <a:solidFill>
                  <a:srgbClr val="181818"/>
                </a:solidFill>
                <a:latin typeface="Trebuchet MS"/>
                <a:cs typeface="Trebuchet MS"/>
                <a:hlinkClick r:id="rId3"/>
              </a:rPr>
              <a:t>F</a:t>
            </a:r>
            <a:r>
              <a:rPr sz="1000" b="1" dirty="0">
                <a:solidFill>
                  <a:srgbClr val="181818"/>
                </a:solidFill>
                <a:latin typeface="Trebuchet MS"/>
                <a:cs typeface="Trebuchet MS"/>
                <a:hlinkClick r:id="rId3"/>
              </a:rPr>
              <a:t>l</a:t>
            </a:r>
            <a:r>
              <a:rPr sz="1000" b="1" spc="45" dirty="0">
                <a:solidFill>
                  <a:srgbClr val="181818"/>
                </a:solidFill>
                <a:latin typeface="Trebuchet MS"/>
                <a:cs typeface="Trebuchet MS"/>
                <a:hlinkClick r:id="rId3"/>
              </a:rPr>
              <a:t>a</a:t>
            </a:r>
            <a:r>
              <a:rPr sz="1000" b="1" spc="10" dirty="0">
                <a:solidFill>
                  <a:srgbClr val="181818"/>
                </a:solidFill>
                <a:latin typeface="Trebuchet MS"/>
                <a:cs typeface="Trebuchet MS"/>
                <a:hlinkClick r:id="rId3"/>
              </a:rPr>
              <a:t>ticon</a:t>
            </a:r>
            <a:r>
              <a:rPr sz="1000" b="1" spc="-45" dirty="0">
                <a:solidFill>
                  <a:srgbClr val="181818"/>
                </a:solidFill>
                <a:latin typeface="Trebuchet MS"/>
                <a:cs typeface="Trebuchet MS"/>
                <a:hlinkClick r:id="rId3"/>
              </a:rPr>
              <a:t> </a:t>
            </a:r>
            <a:r>
              <a:rPr sz="1000" spc="20" dirty="0">
                <a:solidFill>
                  <a:srgbClr val="181818"/>
                </a:solidFill>
                <a:latin typeface="Trebuchet MS"/>
                <a:cs typeface="Trebuchet MS"/>
              </a:rPr>
              <a:t>a</a:t>
            </a:r>
            <a:r>
              <a:rPr sz="1000" spc="40" dirty="0">
                <a:solidFill>
                  <a:srgbClr val="181818"/>
                </a:solidFill>
                <a:latin typeface="Trebuchet MS"/>
                <a:cs typeface="Trebuchet MS"/>
              </a:rPr>
              <a:t>nd</a:t>
            </a:r>
            <a:r>
              <a:rPr sz="1000" spc="-80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000" spc="10" dirty="0">
                <a:solidFill>
                  <a:srgbClr val="181818"/>
                </a:solidFill>
                <a:latin typeface="Trebuchet MS"/>
                <a:cs typeface="Trebuchet MS"/>
              </a:rPr>
              <a:t>i</a:t>
            </a:r>
            <a:r>
              <a:rPr sz="1000" spc="15" dirty="0">
                <a:solidFill>
                  <a:srgbClr val="181818"/>
                </a:solidFill>
                <a:latin typeface="Trebuchet MS"/>
                <a:cs typeface="Trebuchet MS"/>
              </a:rPr>
              <a:t>n</a:t>
            </a:r>
            <a:r>
              <a:rPr sz="1000" dirty="0">
                <a:solidFill>
                  <a:srgbClr val="181818"/>
                </a:solidFill>
                <a:latin typeface="Trebuchet MS"/>
                <a:cs typeface="Trebuchet MS"/>
              </a:rPr>
              <a:t>fo</a:t>
            </a:r>
            <a:r>
              <a:rPr sz="1000" spc="15" dirty="0">
                <a:solidFill>
                  <a:srgbClr val="181818"/>
                </a:solidFill>
                <a:latin typeface="Trebuchet MS"/>
                <a:cs typeface="Trebuchet MS"/>
              </a:rPr>
              <a:t>gra</a:t>
            </a:r>
            <a:r>
              <a:rPr sz="1000" spc="25" dirty="0">
                <a:solidFill>
                  <a:srgbClr val="181818"/>
                </a:solidFill>
                <a:latin typeface="Trebuchet MS"/>
                <a:cs typeface="Trebuchet MS"/>
              </a:rPr>
              <a:t>phic</a:t>
            </a:r>
            <a:r>
              <a:rPr sz="1000" spc="95" dirty="0">
                <a:solidFill>
                  <a:srgbClr val="181818"/>
                </a:solidFill>
                <a:latin typeface="Trebuchet MS"/>
                <a:cs typeface="Trebuchet MS"/>
              </a:rPr>
              <a:t>s  </a:t>
            </a:r>
            <a:r>
              <a:rPr sz="1000" spc="200" dirty="0">
                <a:solidFill>
                  <a:srgbClr val="181818"/>
                </a:solidFill>
                <a:latin typeface="Trebuchet MS"/>
                <a:cs typeface="Trebuchet MS"/>
              </a:rPr>
              <a:t>&amp;</a:t>
            </a:r>
            <a:r>
              <a:rPr sz="1000" spc="-70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000" spc="45" dirty="0">
                <a:solidFill>
                  <a:srgbClr val="181818"/>
                </a:solidFill>
                <a:latin typeface="Trebuchet MS"/>
                <a:cs typeface="Trebuchet MS"/>
              </a:rPr>
              <a:t>images</a:t>
            </a:r>
            <a:r>
              <a:rPr sz="1000" spc="-70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181818"/>
                </a:solidFill>
                <a:latin typeface="Trebuchet MS"/>
                <a:cs typeface="Trebuchet MS"/>
              </a:rPr>
              <a:t>by</a:t>
            </a:r>
            <a:r>
              <a:rPr sz="1000" spc="-70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000" b="1" spc="-15" dirty="0">
                <a:solidFill>
                  <a:srgbClr val="181818"/>
                </a:solidFill>
                <a:latin typeface="Trebuchet MS"/>
                <a:cs typeface="Trebuchet MS"/>
                <a:hlinkClick r:id="rId4"/>
              </a:rPr>
              <a:t>Freepik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90372" y="0"/>
            <a:ext cx="7714615" cy="4749165"/>
          </a:xfrm>
          <a:custGeom>
            <a:avLst/>
            <a:gdLst/>
            <a:ahLst/>
            <a:cxnLst/>
            <a:rect l="l" t="t" r="r" b="b"/>
            <a:pathLst>
              <a:path w="7714615" h="4749165">
                <a:moveTo>
                  <a:pt x="0" y="4748784"/>
                </a:moveTo>
                <a:lnTo>
                  <a:pt x="7714488" y="4748784"/>
                </a:lnTo>
                <a:lnTo>
                  <a:pt x="7714488" y="0"/>
                </a:lnTo>
                <a:lnTo>
                  <a:pt x="0" y="0"/>
                </a:lnTo>
                <a:lnTo>
                  <a:pt x="0" y="4748784"/>
                </a:lnTo>
                <a:close/>
              </a:path>
            </a:pathLst>
          </a:custGeom>
          <a:solidFill>
            <a:srgbClr val="E9A1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353815" y="2777998"/>
            <a:ext cx="243713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40" dirty="0">
                <a:solidFill>
                  <a:srgbClr val="181818"/>
                </a:solidFill>
                <a:latin typeface="Trebuchet MS"/>
                <a:cs typeface="Trebuchet MS"/>
              </a:rPr>
              <a:t>Do</a:t>
            </a:r>
            <a:r>
              <a:rPr sz="1500" spc="-114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500" spc="15" dirty="0">
                <a:solidFill>
                  <a:srgbClr val="181818"/>
                </a:solidFill>
                <a:latin typeface="Trebuchet MS"/>
                <a:cs typeface="Trebuchet MS"/>
              </a:rPr>
              <a:t>you</a:t>
            </a:r>
            <a:r>
              <a:rPr sz="1500" spc="-80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500" spc="20" dirty="0">
                <a:solidFill>
                  <a:srgbClr val="181818"/>
                </a:solidFill>
                <a:latin typeface="Trebuchet MS"/>
                <a:cs typeface="Trebuchet MS"/>
              </a:rPr>
              <a:t>have</a:t>
            </a:r>
            <a:r>
              <a:rPr sz="1500" spc="-105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500" spc="20" dirty="0">
                <a:solidFill>
                  <a:srgbClr val="181818"/>
                </a:solidFill>
                <a:latin typeface="Trebuchet MS"/>
                <a:cs typeface="Trebuchet MS"/>
              </a:rPr>
              <a:t>any</a:t>
            </a:r>
            <a:r>
              <a:rPr sz="1500" spc="-110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500" spc="70" dirty="0">
                <a:solidFill>
                  <a:srgbClr val="181818"/>
                </a:solidFill>
                <a:latin typeface="Trebuchet MS"/>
                <a:cs typeface="Trebuchet MS"/>
              </a:rPr>
              <a:t>questions?</a:t>
            </a:r>
            <a:endParaRPr sz="1500">
              <a:latin typeface="Trebuchet MS"/>
              <a:cs typeface="Trebuchet MS"/>
            </a:endParaRPr>
          </a:p>
        </p:txBody>
      </p:sp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105530" y="729869"/>
            <a:ext cx="2822574" cy="630427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Thanks!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387210" y="0"/>
            <a:ext cx="8042275" cy="3175000"/>
            <a:chOff x="387210" y="0"/>
            <a:chExt cx="8042275" cy="3175000"/>
          </a:xfrm>
        </p:grpSpPr>
        <p:sp>
          <p:nvSpPr>
            <p:cNvPr id="8" name="object 8"/>
            <p:cNvSpPr/>
            <p:nvPr/>
          </p:nvSpPr>
          <p:spPr>
            <a:xfrm>
              <a:off x="2424684" y="1807463"/>
              <a:ext cx="2339340" cy="387350"/>
            </a:xfrm>
            <a:custGeom>
              <a:avLst/>
              <a:gdLst/>
              <a:ahLst/>
              <a:cxnLst/>
              <a:rect l="l" t="t" r="r" b="b"/>
              <a:pathLst>
                <a:path w="2339340" h="387350">
                  <a:moveTo>
                    <a:pt x="315468" y="70739"/>
                  </a:moveTo>
                  <a:lnTo>
                    <a:pt x="307340" y="69151"/>
                  </a:lnTo>
                  <a:lnTo>
                    <a:pt x="299339" y="67995"/>
                  </a:lnTo>
                  <a:lnTo>
                    <a:pt x="291426" y="67297"/>
                  </a:lnTo>
                  <a:lnTo>
                    <a:pt x="283591" y="67068"/>
                  </a:lnTo>
                  <a:lnTo>
                    <a:pt x="277241" y="67068"/>
                  </a:lnTo>
                  <a:lnTo>
                    <a:pt x="230022" y="81915"/>
                  </a:lnTo>
                  <a:lnTo>
                    <a:pt x="216916" y="112903"/>
                  </a:lnTo>
                  <a:lnTo>
                    <a:pt x="216916" y="175895"/>
                  </a:lnTo>
                  <a:lnTo>
                    <a:pt x="211836" y="180975"/>
                  </a:lnTo>
                  <a:lnTo>
                    <a:pt x="182880" y="180975"/>
                  </a:lnTo>
                  <a:lnTo>
                    <a:pt x="182880" y="203708"/>
                  </a:lnTo>
                  <a:lnTo>
                    <a:pt x="211836" y="203708"/>
                  </a:lnTo>
                  <a:lnTo>
                    <a:pt x="216916" y="208788"/>
                  </a:lnTo>
                  <a:lnTo>
                    <a:pt x="216916" y="387096"/>
                  </a:lnTo>
                  <a:lnTo>
                    <a:pt x="250952" y="387096"/>
                  </a:lnTo>
                  <a:lnTo>
                    <a:pt x="250952" y="208788"/>
                  </a:lnTo>
                  <a:lnTo>
                    <a:pt x="256032" y="203708"/>
                  </a:lnTo>
                  <a:lnTo>
                    <a:pt x="298831" y="203708"/>
                  </a:lnTo>
                  <a:lnTo>
                    <a:pt x="304546" y="180975"/>
                  </a:lnTo>
                  <a:lnTo>
                    <a:pt x="256032" y="180975"/>
                  </a:lnTo>
                  <a:lnTo>
                    <a:pt x="250952" y="175895"/>
                  </a:lnTo>
                  <a:lnTo>
                    <a:pt x="250952" y="133223"/>
                  </a:lnTo>
                  <a:lnTo>
                    <a:pt x="253161" y="120142"/>
                  </a:lnTo>
                  <a:lnTo>
                    <a:pt x="287655" y="97028"/>
                  </a:lnTo>
                  <a:lnTo>
                    <a:pt x="300863" y="96774"/>
                  </a:lnTo>
                  <a:lnTo>
                    <a:pt x="306451" y="97536"/>
                  </a:lnTo>
                  <a:lnTo>
                    <a:pt x="311404" y="98552"/>
                  </a:lnTo>
                  <a:lnTo>
                    <a:pt x="315468" y="70739"/>
                  </a:lnTo>
                  <a:close/>
                </a:path>
                <a:path w="2339340" h="387350">
                  <a:moveTo>
                    <a:pt x="387096" y="56781"/>
                  </a:moveTo>
                  <a:lnTo>
                    <a:pt x="382638" y="34671"/>
                  </a:lnTo>
                  <a:lnTo>
                    <a:pt x="370484" y="16624"/>
                  </a:lnTo>
                  <a:lnTo>
                    <a:pt x="352475" y="4470"/>
                  </a:lnTo>
                  <a:lnTo>
                    <a:pt x="330454" y="0"/>
                  </a:lnTo>
                  <a:lnTo>
                    <a:pt x="56769" y="0"/>
                  </a:lnTo>
                  <a:lnTo>
                    <a:pt x="34709" y="4470"/>
                  </a:lnTo>
                  <a:lnTo>
                    <a:pt x="16662" y="16624"/>
                  </a:lnTo>
                  <a:lnTo>
                    <a:pt x="4470" y="34671"/>
                  </a:lnTo>
                  <a:lnTo>
                    <a:pt x="0" y="56781"/>
                  </a:lnTo>
                  <a:lnTo>
                    <a:pt x="0" y="330327"/>
                  </a:lnTo>
                  <a:lnTo>
                    <a:pt x="4470" y="352437"/>
                  </a:lnTo>
                  <a:lnTo>
                    <a:pt x="16662" y="370484"/>
                  </a:lnTo>
                  <a:lnTo>
                    <a:pt x="34709" y="382638"/>
                  </a:lnTo>
                  <a:lnTo>
                    <a:pt x="56769" y="387096"/>
                  </a:lnTo>
                  <a:lnTo>
                    <a:pt x="194310" y="387096"/>
                  </a:lnTo>
                  <a:lnTo>
                    <a:pt x="194310" y="226822"/>
                  </a:lnTo>
                  <a:lnTo>
                    <a:pt x="165354" y="226822"/>
                  </a:lnTo>
                  <a:lnTo>
                    <a:pt x="160274" y="221742"/>
                  </a:lnTo>
                  <a:lnTo>
                    <a:pt x="160274" y="163830"/>
                  </a:lnTo>
                  <a:lnTo>
                    <a:pt x="165354" y="158750"/>
                  </a:lnTo>
                  <a:lnTo>
                    <a:pt x="194310" y="158750"/>
                  </a:lnTo>
                  <a:lnTo>
                    <a:pt x="194310" y="118491"/>
                  </a:lnTo>
                  <a:lnTo>
                    <a:pt x="211607" y="68808"/>
                  </a:lnTo>
                  <a:lnTo>
                    <a:pt x="261493" y="46736"/>
                  </a:lnTo>
                  <a:lnTo>
                    <a:pt x="275971" y="45085"/>
                  </a:lnTo>
                  <a:lnTo>
                    <a:pt x="283337" y="45085"/>
                  </a:lnTo>
                  <a:lnTo>
                    <a:pt x="331343" y="52082"/>
                  </a:lnTo>
                  <a:lnTo>
                    <a:pt x="340233" y="59067"/>
                  </a:lnTo>
                  <a:lnTo>
                    <a:pt x="331470" y="117856"/>
                  </a:lnTo>
                  <a:lnTo>
                    <a:pt x="329692" y="120650"/>
                  </a:lnTo>
                  <a:lnTo>
                    <a:pt x="324993" y="123952"/>
                  </a:lnTo>
                  <a:lnTo>
                    <a:pt x="323088" y="124460"/>
                  </a:lnTo>
                  <a:lnTo>
                    <a:pt x="319151" y="124460"/>
                  </a:lnTo>
                  <a:lnTo>
                    <a:pt x="302133" y="120015"/>
                  </a:lnTo>
                  <a:lnTo>
                    <a:pt x="292608" y="120015"/>
                  </a:lnTo>
                  <a:lnTo>
                    <a:pt x="287528" y="120650"/>
                  </a:lnTo>
                  <a:lnTo>
                    <a:pt x="274828" y="122809"/>
                  </a:lnTo>
                  <a:lnTo>
                    <a:pt x="273685" y="128524"/>
                  </a:lnTo>
                  <a:lnTo>
                    <a:pt x="273685" y="158750"/>
                  </a:lnTo>
                  <a:lnTo>
                    <a:pt x="322580" y="158750"/>
                  </a:lnTo>
                  <a:lnTo>
                    <a:pt x="325882" y="160401"/>
                  </a:lnTo>
                  <a:lnTo>
                    <a:pt x="330073" y="165862"/>
                  </a:lnTo>
                  <a:lnTo>
                    <a:pt x="330835" y="169418"/>
                  </a:lnTo>
                  <a:lnTo>
                    <a:pt x="317373" y="223266"/>
                  </a:lnTo>
                  <a:lnTo>
                    <a:pt x="312928" y="226822"/>
                  </a:lnTo>
                  <a:lnTo>
                    <a:pt x="273685" y="226822"/>
                  </a:lnTo>
                  <a:lnTo>
                    <a:pt x="273685" y="387096"/>
                  </a:lnTo>
                  <a:lnTo>
                    <a:pt x="330327" y="387096"/>
                  </a:lnTo>
                  <a:lnTo>
                    <a:pt x="352425" y="382625"/>
                  </a:lnTo>
                  <a:lnTo>
                    <a:pt x="370471" y="370433"/>
                  </a:lnTo>
                  <a:lnTo>
                    <a:pt x="382625" y="352386"/>
                  </a:lnTo>
                  <a:lnTo>
                    <a:pt x="387096" y="330327"/>
                  </a:lnTo>
                  <a:lnTo>
                    <a:pt x="387096" y="56781"/>
                  </a:lnTo>
                  <a:close/>
                </a:path>
                <a:path w="2339340" h="387350">
                  <a:moveTo>
                    <a:pt x="2055876" y="73660"/>
                  </a:moveTo>
                  <a:lnTo>
                    <a:pt x="2050669" y="68592"/>
                  </a:lnTo>
                  <a:lnTo>
                    <a:pt x="2044446" y="68592"/>
                  </a:lnTo>
                  <a:lnTo>
                    <a:pt x="2038096" y="68592"/>
                  </a:lnTo>
                  <a:lnTo>
                    <a:pt x="2033016" y="73660"/>
                  </a:lnTo>
                  <a:lnTo>
                    <a:pt x="2033016" y="86360"/>
                  </a:lnTo>
                  <a:lnTo>
                    <a:pt x="2038096" y="91440"/>
                  </a:lnTo>
                  <a:lnTo>
                    <a:pt x="2050669" y="91440"/>
                  </a:lnTo>
                  <a:lnTo>
                    <a:pt x="2055876" y="86360"/>
                  </a:lnTo>
                  <a:lnTo>
                    <a:pt x="2055876" y="73660"/>
                  </a:lnTo>
                  <a:close/>
                </a:path>
                <a:path w="2339340" h="387350">
                  <a:moveTo>
                    <a:pt x="2339340" y="57543"/>
                  </a:moveTo>
                  <a:lnTo>
                    <a:pt x="2336977" y="46101"/>
                  </a:lnTo>
                  <a:lnTo>
                    <a:pt x="2334755" y="35318"/>
                  </a:lnTo>
                  <a:lnTo>
                    <a:pt x="2322347" y="17005"/>
                  </a:lnTo>
                  <a:lnTo>
                    <a:pt x="2304084" y="4584"/>
                  </a:lnTo>
                  <a:lnTo>
                    <a:pt x="2281936" y="0"/>
                  </a:lnTo>
                  <a:lnTo>
                    <a:pt x="2281936" y="207518"/>
                  </a:lnTo>
                  <a:lnTo>
                    <a:pt x="2281936" y="335915"/>
                  </a:lnTo>
                  <a:lnTo>
                    <a:pt x="2276856" y="340995"/>
                  </a:lnTo>
                  <a:lnTo>
                    <a:pt x="2218944" y="340995"/>
                  </a:lnTo>
                  <a:lnTo>
                    <a:pt x="2213864" y="335915"/>
                  </a:lnTo>
                  <a:lnTo>
                    <a:pt x="2213864" y="227584"/>
                  </a:lnTo>
                  <a:lnTo>
                    <a:pt x="2212073" y="218782"/>
                  </a:lnTo>
                  <a:lnTo>
                    <a:pt x="2207209" y="211556"/>
                  </a:lnTo>
                  <a:lnTo>
                    <a:pt x="2199983" y="206654"/>
                  </a:lnTo>
                  <a:lnTo>
                    <a:pt x="2191131" y="204851"/>
                  </a:lnTo>
                  <a:lnTo>
                    <a:pt x="2182342" y="206654"/>
                  </a:lnTo>
                  <a:lnTo>
                    <a:pt x="2175154" y="211556"/>
                  </a:lnTo>
                  <a:lnTo>
                    <a:pt x="2170303" y="218782"/>
                  </a:lnTo>
                  <a:lnTo>
                    <a:pt x="2168525" y="227584"/>
                  </a:lnTo>
                  <a:lnTo>
                    <a:pt x="2168525" y="335915"/>
                  </a:lnTo>
                  <a:lnTo>
                    <a:pt x="2163445" y="340995"/>
                  </a:lnTo>
                  <a:lnTo>
                    <a:pt x="2105533" y="340995"/>
                  </a:lnTo>
                  <a:lnTo>
                    <a:pt x="2100453" y="335915"/>
                  </a:lnTo>
                  <a:lnTo>
                    <a:pt x="2100453" y="141859"/>
                  </a:lnTo>
                  <a:lnTo>
                    <a:pt x="2105533" y="136906"/>
                  </a:lnTo>
                  <a:lnTo>
                    <a:pt x="2162937" y="136906"/>
                  </a:lnTo>
                  <a:lnTo>
                    <a:pt x="2167763" y="141224"/>
                  </a:lnTo>
                  <a:lnTo>
                    <a:pt x="2168398" y="146939"/>
                  </a:lnTo>
                  <a:lnTo>
                    <a:pt x="2177529" y="142430"/>
                  </a:lnTo>
                  <a:lnTo>
                    <a:pt x="2187295" y="139166"/>
                  </a:lnTo>
                  <a:lnTo>
                    <a:pt x="2197519" y="137198"/>
                  </a:lnTo>
                  <a:lnTo>
                    <a:pt x="2201976" y="136906"/>
                  </a:lnTo>
                  <a:lnTo>
                    <a:pt x="2208022" y="136525"/>
                  </a:lnTo>
                  <a:lnTo>
                    <a:pt x="2212340" y="136525"/>
                  </a:lnTo>
                  <a:lnTo>
                    <a:pt x="2265324" y="162102"/>
                  </a:lnTo>
                  <a:lnTo>
                    <a:pt x="2281936" y="207518"/>
                  </a:lnTo>
                  <a:lnTo>
                    <a:pt x="2281936" y="0"/>
                  </a:lnTo>
                  <a:lnTo>
                    <a:pt x="2077720" y="0"/>
                  </a:lnTo>
                  <a:lnTo>
                    <a:pt x="2077720" y="80137"/>
                  </a:lnTo>
                  <a:lnTo>
                    <a:pt x="2077720" y="141859"/>
                  </a:lnTo>
                  <a:lnTo>
                    <a:pt x="2077720" y="335915"/>
                  </a:lnTo>
                  <a:lnTo>
                    <a:pt x="2072640" y="340995"/>
                  </a:lnTo>
                  <a:lnTo>
                    <a:pt x="2014728" y="340995"/>
                  </a:lnTo>
                  <a:lnTo>
                    <a:pt x="2009775" y="335915"/>
                  </a:lnTo>
                  <a:lnTo>
                    <a:pt x="2009775" y="141859"/>
                  </a:lnTo>
                  <a:lnTo>
                    <a:pt x="2014728" y="136906"/>
                  </a:lnTo>
                  <a:lnTo>
                    <a:pt x="2072640" y="136906"/>
                  </a:lnTo>
                  <a:lnTo>
                    <a:pt x="2077720" y="141859"/>
                  </a:lnTo>
                  <a:lnTo>
                    <a:pt x="2077720" y="80137"/>
                  </a:lnTo>
                  <a:lnTo>
                    <a:pt x="2075040" y="93395"/>
                  </a:lnTo>
                  <a:lnTo>
                    <a:pt x="2067750" y="104203"/>
                  </a:lnTo>
                  <a:lnTo>
                    <a:pt x="2056930" y="111506"/>
                  </a:lnTo>
                  <a:lnTo>
                    <a:pt x="2043684" y="114173"/>
                  </a:lnTo>
                  <a:lnTo>
                    <a:pt x="2030501" y="111506"/>
                  </a:lnTo>
                  <a:lnTo>
                    <a:pt x="2019719" y="104203"/>
                  </a:lnTo>
                  <a:lnTo>
                    <a:pt x="2012442" y="93395"/>
                  </a:lnTo>
                  <a:lnTo>
                    <a:pt x="2009775" y="80137"/>
                  </a:lnTo>
                  <a:lnTo>
                    <a:pt x="2012442" y="66890"/>
                  </a:lnTo>
                  <a:lnTo>
                    <a:pt x="2019719" y="56070"/>
                  </a:lnTo>
                  <a:lnTo>
                    <a:pt x="2030501" y="48780"/>
                  </a:lnTo>
                  <a:lnTo>
                    <a:pt x="2043684" y="46101"/>
                  </a:lnTo>
                  <a:lnTo>
                    <a:pt x="2056930" y="48780"/>
                  </a:lnTo>
                  <a:lnTo>
                    <a:pt x="2067750" y="56070"/>
                  </a:lnTo>
                  <a:lnTo>
                    <a:pt x="2075040" y="66890"/>
                  </a:lnTo>
                  <a:lnTo>
                    <a:pt x="2077720" y="80137"/>
                  </a:lnTo>
                  <a:lnTo>
                    <a:pt x="2077720" y="0"/>
                  </a:lnTo>
                  <a:lnTo>
                    <a:pt x="2009775" y="0"/>
                  </a:lnTo>
                  <a:lnTo>
                    <a:pt x="1987550" y="4584"/>
                  </a:lnTo>
                  <a:lnTo>
                    <a:pt x="1969236" y="17005"/>
                  </a:lnTo>
                  <a:lnTo>
                    <a:pt x="1956816" y="35318"/>
                  </a:lnTo>
                  <a:lnTo>
                    <a:pt x="1952244" y="57543"/>
                  </a:lnTo>
                  <a:lnTo>
                    <a:pt x="1952244" y="329565"/>
                  </a:lnTo>
                  <a:lnTo>
                    <a:pt x="1956816" y="351790"/>
                  </a:lnTo>
                  <a:lnTo>
                    <a:pt x="1969236" y="370103"/>
                  </a:lnTo>
                  <a:lnTo>
                    <a:pt x="1987550" y="382524"/>
                  </a:lnTo>
                  <a:lnTo>
                    <a:pt x="2009775" y="387096"/>
                  </a:lnTo>
                  <a:lnTo>
                    <a:pt x="2281936" y="387096"/>
                  </a:lnTo>
                  <a:lnTo>
                    <a:pt x="2304084" y="382524"/>
                  </a:lnTo>
                  <a:lnTo>
                    <a:pt x="2322347" y="370103"/>
                  </a:lnTo>
                  <a:lnTo>
                    <a:pt x="2334755" y="351790"/>
                  </a:lnTo>
                  <a:lnTo>
                    <a:pt x="2336977" y="340995"/>
                  </a:lnTo>
                  <a:lnTo>
                    <a:pt x="2339340" y="329565"/>
                  </a:lnTo>
                  <a:lnTo>
                    <a:pt x="2339340" y="136525"/>
                  </a:lnTo>
                  <a:lnTo>
                    <a:pt x="2339340" y="114173"/>
                  </a:lnTo>
                  <a:lnTo>
                    <a:pt x="2339340" y="57543"/>
                  </a:lnTo>
                  <a:close/>
                </a:path>
              </a:pathLst>
            </a:custGeom>
            <a:solidFill>
              <a:srgbClr val="1818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547616" y="1965960"/>
              <a:ext cx="137160" cy="160019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4457699" y="1967509"/>
              <a:ext cx="22860" cy="158750"/>
            </a:xfrm>
            <a:custGeom>
              <a:avLst/>
              <a:gdLst/>
              <a:ahLst/>
              <a:cxnLst/>
              <a:rect l="l" t="t" r="r" b="b"/>
              <a:pathLst>
                <a:path w="22860" h="158750">
                  <a:moveTo>
                    <a:pt x="22839" y="0"/>
                  </a:moveTo>
                  <a:lnTo>
                    <a:pt x="0" y="0"/>
                  </a:lnTo>
                  <a:lnTo>
                    <a:pt x="0" y="158470"/>
                  </a:lnTo>
                  <a:lnTo>
                    <a:pt x="22839" y="158470"/>
                  </a:lnTo>
                  <a:lnTo>
                    <a:pt x="22839" y="0"/>
                  </a:lnTo>
                  <a:close/>
                </a:path>
              </a:pathLst>
            </a:custGeom>
            <a:solidFill>
              <a:srgbClr val="1818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470148" y="1876044"/>
              <a:ext cx="249936" cy="249935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3400044" y="1807463"/>
              <a:ext cx="3319779" cy="387350"/>
            </a:xfrm>
            <a:custGeom>
              <a:avLst/>
              <a:gdLst/>
              <a:ahLst/>
              <a:cxnLst/>
              <a:rect l="l" t="t" r="r" b="b"/>
              <a:pathLst>
                <a:path w="3319779" h="387350">
                  <a:moveTo>
                    <a:pt x="388620" y="57543"/>
                  </a:moveTo>
                  <a:lnTo>
                    <a:pt x="386245" y="46101"/>
                  </a:lnTo>
                  <a:lnTo>
                    <a:pt x="384009" y="35318"/>
                  </a:lnTo>
                  <a:lnTo>
                    <a:pt x="371551" y="17005"/>
                  </a:lnTo>
                  <a:lnTo>
                    <a:pt x="353199" y="4584"/>
                  </a:lnTo>
                  <a:lnTo>
                    <a:pt x="342392" y="2362"/>
                  </a:lnTo>
                  <a:lnTo>
                    <a:pt x="342392" y="102870"/>
                  </a:lnTo>
                  <a:lnTo>
                    <a:pt x="342392" y="284226"/>
                  </a:lnTo>
                  <a:lnTo>
                    <a:pt x="337883" y="306336"/>
                  </a:lnTo>
                  <a:lnTo>
                    <a:pt x="325640" y="324383"/>
                  </a:lnTo>
                  <a:lnTo>
                    <a:pt x="307505" y="336537"/>
                  </a:lnTo>
                  <a:lnTo>
                    <a:pt x="285369" y="340995"/>
                  </a:lnTo>
                  <a:lnTo>
                    <a:pt x="103251" y="340995"/>
                  </a:lnTo>
                  <a:lnTo>
                    <a:pt x="81114" y="336537"/>
                  </a:lnTo>
                  <a:lnTo>
                    <a:pt x="63030" y="324383"/>
                  </a:lnTo>
                  <a:lnTo>
                    <a:pt x="50825" y="306336"/>
                  </a:lnTo>
                  <a:lnTo>
                    <a:pt x="46355" y="284226"/>
                  </a:lnTo>
                  <a:lnTo>
                    <a:pt x="46355" y="102870"/>
                  </a:lnTo>
                  <a:lnTo>
                    <a:pt x="50825" y="80772"/>
                  </a:lnTo>
                  <a:lnTo>
                    <a:pt x="63030" y="62725"/>
                  </a:lnTo>
                  <a:lnTo>
                    <a:pt x="81114" y="50571"/>
                  </a:lnTo>
                  <a:lnTo>
                    <a:pt x="103251" y="46101"/>
                  </a:lnTo>
                  <a:lnTo>
                    <a:pt x="285369" y="46101"/>
                  </a:lnTo>
                  <a:lnTo>
                    <a:pt x="307505" y="50571"/>
                  </a:lnTo>
                  <a:lnTo>
                    <a:pt x="325640" y="62725"/>
                  </a:lnTo>
                  <a:lnTo>
                    <a:pt x="337883" y="80772"/>
                  </a:lnTo>
                  <a:lnTo>
                    <a:pt x="342392" y="102870"/>
                  </a:lnTo>
                  <a:lnTo>
                    <a:pt x="342392" y="2362"/>
                  </a:lnTo>
                  <a:lnTo>
                    <a:pt x="330962" y="0"/>
                  </a:lnTo>
                  <a:lnTo>
                    <a:pt x="57658" y="0"/>
                  </a:lnTo>
                  <a:lnTo>
                    <a:pt x="35407" y="4584"/>
                  </a:lnTo>
                  <a:lnTo>
                    <a:pt x="17056" y="17005"/>
                  </a:lnTo>
                  <a:lnTo>
                    <a:pt x="4597" y="35318"/>
                  </a:lnTo>
                  <a:lnTo>
                    <a:pt x="0" y="57543"/>
                  </a:lnTo>
                  <a:lnTo>
                    <a:pt x="0" y="329565"/>
                  </a:lnTo>
                  <a:lnTo>
                    <a:pt x="4597" y="351790"/>
                  </a:lnTo>
                  <a:lnTo>
                    <a:pt x="17056" y="370103"/>
                  </a:lnTo>
                  <a:lnTo>
                    <a:pt x="35407" y="382524"/>
                  </a:lnTo>
                  <a:lnTo>
                    <a:pt x="57658" y="387096"/>
                  </a:lnTo>
                  <a:lnTo>
                    <a:pt x="330962" y="387096"/>
                  </a:lnTo>
                  <a:lnTo>
                    <a:pt x="353199" y="382524"/>
                  </a:lnTo>
                  <a:lnTo>
                    <a:pt x="371551" y="370103"/>
                  </a:lnTo>
                  <a:lnTo>
                    <a:pt x="384009" y="351790"/>
                  </a:lnTo>
                  <a:lnTo>
                    <a:pt x="386245" y="340995"/>
                  </a:lnTo>
                  <a:lnTo>
                    <a:pt x="388620" y="329565"/>
                  </a:lnTo>
                  <a:lnTo>
                    <a:pt x="388620" y="57543"/>
                  </a:lnTo>
                  <a:close/>
                </a:path>
                <a:path w="3319779" h="387350">
                  <a:moveTo>
                    <a:pt x="3319272" y="83566"/>
                  </a:moveTo>
                  <a:lnTo>
                    <a:pt x="3319018" y="78117"/>
                  </a:lnTo>
                  <a:lnTo>
                    <a:pt x="3315970" y="74180"/>
                  </a:lnTo>
                  <a:lnTo>
                    <a:pt x="3313861" y="71628"/>
                  </a:lnTo>
                  <a:lnTo>
                    <a:pt x="3313557" y="71247"/>
                  </a:lnTo>
                  <a:lnTo>
                    <a:pt x="3310890" y="70104"/>
                  </a:lnTo>
                  <a:lnTo>
                    <a:pt x="3305683" y="70104"/>
                  </a:lnTo>
                  <a:lnTo>
                    <a:pt x="3303270" y="70612"/>
                  </a:lnTo>
                  <a:lnTo>
                    <a:pt x="3300730" y="71628"/>
                  </a:lnTo>
                  <a:lnTo>
                    <a:pt x="3303651" y="66675"/>
                  </a:lnTo>
                  <a:lnTo>
                    <a:pt x="3305937" y="61341"/>
                  </a:lnTo>
                  <a:lnTo>
                    <a:pt x="3307156" y="57658"/>
                  </a:lnTo>
                  <a:lnTo>
                    <a:pt x="3307842" y="55626"/>
                  </a:lnTo>
                  <a:lnTo>
                    <a:pt x="3299587" y="41910"/>
                  </a:lnTo>
                  <a:lnTo>
                    <a:pt x="3295015" y="41910"/>
                  </a:lnTo>
                  <a:lnTo>
                    <a:pt x="3293110" y="42291"/>
                  </a:lnTo>
                  <a:lnTo>
                    <a:pt x="3291459" y="43192"/>
                  </a:lnTo>
                  <a:lnTo>
                    <a:pt x="3278568" y="49199"/>
                  </a:lnTo>
                  <a:lnTo>
                    <a:pt x="3267722" y="53479"/>
                  </a:lnTo>
                  <a:lnTo>
                    <a:pt x="3259175" y="56222"/>
                  </a:lnTo>
                  <a:lnTo>
                    <a:pt x="3253232" y="57658"/>
                  </a:lnTo>
                  <a:lnTo>
                    <a:pt x="3240989" y="47967"/>
                  </a:lnTo>
                  <a:lnTo>
                    <a:pt x="3227590" y="40881"/>
                  </a:lnTo>
                  <a:lnTo>
                    <a:pt x="3212312" y="36537"/>
                  </a:lnTo>
                  <a:lnTo>
                    <a:pt x="3194431" y="35052"/>
                  </a:lnTo>
                  <a:lnTo>
                    <a:pt x="3179686" y="36487"/>
                  </a:lnTo>
                  <a:lnTo>
                    <a:pt x="3132201" y="62484"/>
                  </a:lnTo>
                  <a:lnTo>
                    <a:pt x="3111893" y="106819"/>
                  </a:lnTo>
                  <a:lnTo>
                    <a:pt x="3110611" y="125095"/>
                  </a:lnTo>
                  <a:lnTo>
                    <a:pt x="3072549" y="116941"/>
                  </a:lnTo>
                  <a:lnTo>
                    <a:pt x="3037865" y="102133"/>
                  </a:lnTo>
                  <a:lnTo>
                    <a:pt x="3006382" y="80581"/>
                  </a:lnTo>
                  <a:lnTo>
                    <a:pt x="2977896" y="52197"/>
                  </a:lnTo>
                  <a:lnTo>
                    <a:pt x="2975737" y="49784"/>
                  </a:lnTo>
                  <a:lnTo>
                    <a:pt x="2972562" y="48260"/>
                  </a:lnTo>
                  <a:lnTo>
                    <a:pt x="2968244" y="48260"/>
                  </a:lnTo>
                  <a:lnTo>
                    <a:pt x="2967609" y="48387"/>
                  </a:lnTo>
                  <a:lnTo>
                    <a:pt x="2963799" y="48907"/>
                  </a:lnTo>
                  <a:lnTo>
                    <a:pt x="2960497" y="51435"/>
                  </a:lnTo>
                  <a:lnTo>
                    <a:pt x="2958973" y="54864"/>
                  </a:lnTo>
                  <a:lnTo>
                    <a:pt x="2950984" y="77698"/>
                  </a:lnTo>
                  <a:lnTo>
                    <a:pt x="2948381" y="99339"/>
                  </a:lnTo>
                  <a:lnTo>
                    <a:pt x="2951124" y="119748"/>
                  </a:lnTo>
                  <a:lnTo>
                    <a:pt x="2959227" y="138938"/>
                  </a:lnTo>
                  <a:lnTo>
                    <a:pt x="2952496" y="138938"/>
                  </a:lnTo>
                  <a:lnTo>
                    <a:pt x="2946908" y="144272"/>
                  </a:lnTo>
                  <a:lnTo>
                    <a:pt x="2947416" y="151003"/>
                  </a:lnTo>
                  <a:lnTo>
                    <a:pt x="2950426" y="171056"/>
                  </a:lnTo>
                  <a:lnTo>
                    <a:pt x="2956623" y="188696"/>
                  </a:lnTo>
                  <a:lnTo>
                    <a:pt x="2965945" y="203911"/>
                  </a:lnTo>
                  <a:lnTo>
                    <a:pt x="2978404" y="216662"/>
                  </a:lnTo>
                  <a:lnTo>
                    <a:pt x="2974848" y="219456"/>
                  </a:lnTo>
                  <a:lnTo>
                    <a:pt x="2973324" y="224282"/>
                  </a:lnTo>
                  <a:lnTo>
                    <a:pt x="2974594" y="228600"/>
                  </a:lnTo>
                  <a:lnTo>
                    <a:pt x="2981172" y="244157"/>
                  </a:lnTo>
                  <a:lnTo>
                    <a:pt x="2991828" y="259105"/>
                  </a:lnTo>
                  <a:lnTo>
                    <a:pt x="3006344" y="272161"/>
                  </a:lnTo>
                  <a:lnTo>
                    <a:pt x="3024505" y="282067"/>
                  </a:lnTo>
                  <a:lnTo>
                    <a:pt x="3009201" y="288734"/>
                  </a:lnTo>
                  <a:lnTo>
                    <a:pt x="2992844" y="293497"/>
                  </a:lnTo>
                  <a:lnTo>
                    <a:pt x="2975673" y="296354"/>
                  </a:lnTo>
                  <a:lnTo>
                    <a:pt x="2957957" y="297307"/>
                  </a:lnTo>
                  <a:lnTo>
                    <a:pt x="2953258" y="297307"/>
                  </a:lnTo>
                  <a:lnTo>
                    <a:pt x="2948432" y="297053"/>
                  </a:lnTo>
                  <a:lnTo>
                    <a:pt x="2943733" y="296672"/>
                  </a:lnTo>
                  <a:lnTo>
                    <a:pt x="2938018" y="296672"/>
                  </a:lnTo>
                  <a:lnTo>
                    <a:pt x="2933827" y="299847"/>
                  </a:lnTo>
                  <a:lnTo>
                    <a:pt x="2932176" y="304673"/>
                  </a:lnTo>
                  <a:lnTo>
                    <a:pt x="2930652" y="309626"/>
                  </a:lnTo>
                  <a:lnTo>
                    <a:pt x="2932938" y="315341"/>
                  </a:lnTo>
                  <a:lnTo>
                    <a:pt x="2981045" y="338836"/>
                  </a:lnTo>
                  <a:lnTo>
                    <a:pt x="3058541" y="352044"/>
                  </a:lnTo>
                  <a:lnTo>
                    <a:pt x="3116376" y="345516"/>
                  </a:lnTo>
                  <a:lnTo>
                    <a:pt x="3164243" y="327685"/>
                  </a:lnTo>
                  <a:lnTo>
                    <a:pt x="3202825" y="301193"/>
                  </a:lnTo>
                  <a:lnTo>
                    <a:pt x="3232848" y="268693"/>
                  </a:lnTo>
                  <a:lnTo>
                    <a:pt x="3254972" y="232803"/>
                  </a:lnTo>
                  <a:lnTo>
                    <a:pt x="3269919" y="196189"/>
                  </a:lnTo>
                  <a:lnTo>
                    <a:pt x="3281045" y="131318"/>
                  </a:lnTo>
                  <a:lnTo>
                    <a:pt x="3280981" y="126873"/>
                  </a:lnTo>
                  <a:lnTo>
                    <a:pt x="3280803" y="125095"/>
                  </a:lnTo>
                  <a:lnTo>
                    <a:pt x="3280791" y="124968"/>
                  </a:lnTo>
                  <a:lnTo>
                    <a:pt x="3281172" y="124587"/>
                  </a:lnTo>
                  <a:lnTo>
                    <a:pt x="3282823" y="123444"/>
                  </a:lnTo>
                  <a:lnTo>
                    <a:pt x="3283966" y="122428"/>
                  </a:lnTo>
                  <a:lnTo>
                    <a:pt x="3289579" y="118148"/>
                  </a:lnTo>
                  <a:lnTo>
                    <a:pt x="3296882" y="111620"/>
                  </a:lnTo>
                  <a:lnTo>
                    <a:pt x="3305860" y="101841"/>
                  </a:lnTo>
                  <a:lnTo>
                    <a:pt x="3316478" y="87757"/>
                  </a:lnTo>
                  <a:lnTo>
                    <a:pt x="3319272" y="83566"/>
                  </a:lnTo>
                  <a:close/>
                </a:path>
              </a:pathLst>
            </a:custGeom>
            <a:solidFill>
              <a:srgbClr val="1818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438772" y="1876044"/>
              <a:ext cx="216790" cy="249935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5353812" y="1805939"/>
              <a:ext cx="388620" cy="390525"/>
            </a:xfrm>
            <a:custGeom>
              <a:avLst/>
              <a:gdLst/>
              <a:ahLst/>
              <a:cxnLst/>
              <a:rect l="l" t="t" r="r" b="b"/>
              <a:pathLst>
                <a:path w="388620" h="390525">
                  <a:moveTo>
                    <a:pt x="325882" y="0"/>
                  </a:moveTo>
                  <a:lnTo>
                    <a:pt x="62737" y="0"/>
                  </a:lnTo>
                  <a:lnTo>
                    <a:pt x="38308" y="4949"/>
                  </a:lnTo>
                  <a:lnTo>
                    <a:pt x="18367" y="18446"/>
                  </a:lnTo>
                  <a:lnTo>
                    <a:pt x="4927" y="38469"/>
                  </a:lnTo>
                  <a:lnTo>
                    <a:pt x="0" y="62992"/>
                  </a:lnTo>
                  <a:lnTo>
                    <a:pt x="0" y="327152"/>
                  </a:lnTo>
                  <a:lnTo>
                    <a:pt x="4927" y="351674"/>
                  </a:lnTo>
                  <a:lnTo>
                    <a:pt x="18367" y="371697"/>
                  </a:lnTo>
                  <a:lnTo>
                    <a:pt x="38308" y="385194"/>
                  </a:lnTo>
                  <a:lnTo>
                    <a:pt x="62737" y="390144"/>
                  </a:lnTo>
                  <a:lnTo>
                    <a:pt x="325882" y="390144"/>
                  </a:lnTo>
                  <a:lnTo>
                    <a:pt x="350311" y="385194"/>
                  </a:lnTo>
                  <a:lnTo>
                    <a:pt x="370252" y="371697"/>
                  </a:lnTo>
                  <a:lnTo>
                    <a:pt x="383692" y="351674"/>
                  </a:lnTo>
                  <a:lnTo>
                    <a:pt x="385251" y="343916"/>
                  </a:lnTo>
                  <a:lnTo>
                    <a:pt x="158496" y="343916"/>
                  </a:lnTo>
                  <a:lnTo>
                    <a:pt x="126180" y="337433"/>
                  </a:lnTo>
                  <a:lnTo>
                    <a:pt x="97805" y="319579"/>
                  </a:lnTo>
                  <a:lnTo>
                    <a:pt x="76217" y="292748"/>
                  </a:lnTo>
                  <a:lnTo>
                    <a:pt x="64262" y="259334"/>
                  </a:lnTo>
                  <a:lnTo>
                    <a:pt x="63130" y="238918"/>
                  </a:lnTo>
                  <a:lnTo>
                    <a:pt x="66643" y="218694"/>
                  </a:lnTo>
                  <a:lnTo>
                    <a:pt x="86740" y="181483"/>
                  </a:lnTo>
                  <a:lnTo>
                    <a:pt x="119173" y="155797"/>
                  </a:lnTo>
                  <a:lnTo>
                    <a:pt x="157225" y="146685"/>
                  </a:lnTo>
                  <a:lnTo>
                    <a:pt x="189866" y="146685"/>
                  </a:lnTo>
                  <a:lnTo>
                    <a:pt x="189864" y="52959"/>
                  </a:lnTo>
                  <a:lnTo>
                    <a:pt x="192912" y="48640"/>
                  </a:lnTo>
                  <a:lnTo>
                    <a:pt x="197485" y="46989"/>
                  </a:lnTo>
                  <a:lnTo>
                    <a:pt x="198754" y="46482"/>
                  </a:lnTo>
                  <a:lnTo>
                    <a:pt x="200025" y="46227"/>
                  </a:lnTo>
                  <a:lnTo>
                    <a:pt x="385251" y="46227"/>
                  </a:lnTo>
                  <a:lnTo>
                    <a:pt x="383692" y="38469"/>
                  </a:lnTo>
                  <a:lnTo>
                    <a:pt x="370252" y="18446"/>
                  </a:lnTo>
                  <a:lnTo>
                    <a:pt x="350311" y="4949"/>
                  </a:lnTo>
                  <a:lnTo>
                    <a:pt x="325882" y="0"/>
                  </a:lnTo>
                  <a:close/>
                </a:path>
                <a:path w="388620" h="390525">
                  <a:moveTo>
                    <a:pt x="263016" y="171196"/>
                  </a:moveTo>
                  <a:lnTo>
                    <a:pt x="260985" y="171196"/>
                  </a:lnTo>
                  <a:lnTo>
                    <a:pt x="259841" y="172339"/>
                  </a:lnTo>
                  <a:lnTo>
                    <a:pt x="259714" y="243078"/>
                  </a:lnTo>
                  <a:lnTo>
                    <a:pt x="252783" y="281689"/>
                  </a:lnTo>
                  <a:lnTo>
                    <a:pt x="233410" y="312610"/>
                  </a:lnTo>
                  <a:lnTo>
                    <a:pt x="203440" y="333910"/>
                  </a:lnTo>
                  <a:lnTo>
                    <a:pt x="164718" y="343662"/>
                  </a:lnTo>
                  <a:lnTo>
                    <a:pt x="160527" y="343916"/>
                  </a:lnTo>
                  <a:lnTo>
                    <a:pt x="385251" y="343916"/>
                  </a:lnTo>
                  <a:lnTo>
                    <a:pt x="388620" y="327152"/>
                  </a:lnTo>
                  <a:lnTo>
                    <a:pt x="388620" y="180721"/>
                  </a:lnTo>
                  <a:lnTo>
                    <a:pt x="313943" y="180721"/>
                  </a:lnTo>
                  <a:lnTo>
                    <a:pt x="308830" y="180502"/>
                  </a:lnTo>
                  <a:lnTo>
                    <a:pt x="297132" y="179355"/>
                  </a:lnTo>
                  <a:lnTo>
                    <a:pt x="281172" y="176541"/>
                  </a:lnTo>
                  <a:lnTo>
                    <a:pt x="263271" y="171323"/>
                  </a:lnTo>
                  <a:lnTo>
                    <a:pt x="263016" y="171196"/>
                  </a:lnTo>
                  <a:close/>
                </a:path>
                <a:path w="388620" h="390525">
                  <a:moveTo>
                    <a:pt x="189866" y="146685"/>
                  </a:moveTo>
                  <a:lnTo>
                    <a:pt x="164084" y="146685"/>
                  </a:lnTo>
                  <a:lnTo>
                    <a:pt x="169163" y="151765"/>
                  </a:lnTo>
                  <a:lnTo>
                    <a:pt x="169237" y="166723"/>
                  </a:lnTo>
                  <a:lnTo>
                    <a:pt x="169485" y="195893"/>
                  </a:lnTo>
                  <a:lnTo>
                    <a:pt x="169545" y="209804"/>
                  </a:lnTo>
                  <a:lnTo>
                    <a:pt x="164591" y="216154"/>
                  </a:lnTo>
                  <a:lnTo>
                    <a:pt x="157607" y="217170"/>
                  </a:lnTo>
                  <a:lnTo>
                    <a:pt x="147603" y="220503"/>
                  </a:lnTo>
                  <a:lnTo>
                    <a:pt x="139779" y="227076"/>
                  </a:lnTo>
                  <a:lnTo>
                    <a:pt x="134836" y="236029"/>
                  </a:lnTo>
                  <a:lnTo>
                    <a:pt x="133476" y="246507"/>
                  </a:lnTo>
                  <a:lnTo>
                    <a:pt x="136011" y="256740"/>
                  </a:lnTo>
                  <a:lnTo>
                    <a:pt x="141962" y="265049"/>
                  </a:lnTo>
                  <a:lnTo>
                    <a:pt x="150461" y="270635"/>
                  </a:lnTo>
                  <a:lnTo>
                    <a:pt x="160782" y="272796"/>
                  </a:lnTo>
                  <a:lnTo>
                    <a:pt x="169037" y="272796"/>
                  </a:lnTo>
                  <a:lnTo>
                    <a:pt x="189728" y="216154"/>
                  </a:lnTo>
                  <a:lnTo>
                    <a:pt x="189866" y="146685"/>
                  </a:lnTo>
                  <a:close/>
                </a:path>
                <a:path w="388620" h="390525">
                  <a:moveTo>
                    <a:pt x="385251" y="46227"/>
                  </a:moveTo>
                  <a:lnTo>
                    <a:pt x="252729" y="46227"/>
                  </a:lnTo>
                  <a:lnTo>
                    <a:pt x="258699" y="51688"/>
                  </a:lnTo>
                  <a:lnTo>
                    <a:pt x="259461" y="58800"/>
                  </a:lnTo>
                  <a:lnTo>
                    <a:pt x="283337" y="100837"/>
                  </a:lnTo>
                  <a:lnTo>
                    <a:pt x="311023" y="111252"/>
                  </a:lnTo>
                  <a:lnTo>
                    <a:pt x="312927" y="111760"/>
                  </a:lnTo>
                  <a:lnTo>
                    <a:pt x="315087" y="112014"/>
                  </a:lnTo>
                  <a:lnTo>
                    <a:pt x="321055" y="112395"/>
                  </a:lnTo>
                  <a:lnTo>
                    <a:pt x="325754" y="117475"/>
                  </a:lnTo>
                  <a:lnTo>
                    <a:pt x="325627" y="123571"/>
                  </a:lnTo>
                  <a:lnTo>
                    <a:pt x="325572" y="172339"/>
                  </a:lnTo>
                  <a:lnTo>
                    <a:pt x="324358" y="175133"/>
                  </a:lnTo>
                  <a:lnTo>
                    <a:pt x="322199" y="177419"/>
                  </a:lnTo>
                  <a:lnTo>
                    <a:pt x="320039" y="179451"/>
                  </a:lnTo>
                  <a:lnTo>
                    <a:pt x="317118" y="180721"/>
                  </a:lnTo>
                  <a:lnTo>
                    <a:pt x="388620" y="180721"/>
                  </a:lnTo>
                  <a:lnTo>
                    <a:pt x="388620" y="62992"/>
                  </a:lnTo>
                  <a:lnTo>
                    <a:pt x="385251" y="46227"/>
                  </a:lnTo>
                  <a:close/>
                </a:path>
              </a:pathLst>
            </a:custGeom>
            <a:solidFill>
              <a:srgbClr val="1818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955930" y="2510027"/>
              <a:ext cx="663575" cy="664845"/>
            </a:xfrm>
            <a:custGeom>
              <a:avLst/>
              <a:gdLst/>
              <a:ahLst/>
              <a:cxnLst/>
              <a:rect l="l" t="t" r="r" b="b"/>
              <a:pathLst>
                <a:path w="663575" h="664844">
                  <a:moveTo>
                    <a:pt x="143637" y="415328"/>
                  </a:moveTo>
                  <a:lnTo>
                    <a:pt x="142227" y="408559"/>
                  </a:lnTo>
                  <a:lnTo>
                    <a:pt x="139941" y="401955"/>
                  </a:lnTo>
                  <a:lnTo>
                    <a:pt x="133845" y="397764"/>
                  </a:lnTo>
                  <a:lnTo>
                    <a:pt x="127241" y="397764"/>
                  </a:lnTo>
                  <a:lnTo>
                    <a:pt x="125209" y="397764"/>
                  </a:lnTo>
                  <a:lnTo>
                    <a:pt x="89192" y="414375"/>
                  </a:lnTo>
                  <a:lnTo>
                    <a:pt x="84251" y="426440"/>
                  </a:lnTo>
                  <a:lnTo>
                    <a:pt x="85585" y="433197"/>
                  </a:lnTo>
                  <a:lnTo>
                    <a:pt x="88252" y="439674"/>
                  </a:lnTo>
                  <a:lnTo>
                    <a:pt x="94348" y="443484"/>
                  </a:lnTo>
                  <a:lnTo>
                    <a:pt x="102984" y="443484"/>
                  </a:lnTo>
                  <a:lnTo>
                    <a:pt x="105270" y="442976"/>
                  </a:lnTo>
                  <a:lnTo>
                    <a:pt x="133718" y="430657"/>
                  </a:lnTo>
                  <a:lnTo>
                    <a:pt x="139153" y="427126"/>
                  </a:lnTo>
                  <a:lnTo>
                    <a:pt x="142544" y="421754"/>
                  </a:lnTo>
                  <a:lnTo>
                    <a:pt x="143637" y="415328"/>
                  </a:lnTo>
                  <a:close/>
                </a:path>
                <a:path w="663575" h="664844">
                  <a:moveTo>
                    <a:pt x="144995" y="246888"/>
                  </a:moveTo>
                  <a:lnTo>
                    <a:pt x="143649" y="240474"/>
                  </a:lnTo>
                  <a:lnTo>
                    <a:pt x="139979" y="235216"/>
                  </a:lnTo>
                  <a:lnTo>
                    <a:pt x="134353" y="231775"/>
                  </a:lnTo>
                  <a:lnTo>
                    <a:pt x="107556" y="220853"/>
                  </a:lnTo>
                  <a:lnTo>
                    <a:pt x="105397" y="219837"/>
                  </a:lnTo>
                  <a:lnTo>
                    <a:pt x="103111" y="219456"/>
                  </a:lnTo>
                  <a:lnTo>
                    <a:pt x="100952" y="219456"/>
                  </a:lnTo>
                  <a:lnTo>
                    <a:pt x="94221" y="219456"/>
                  </a:lnTo>
                  <a:lnTo>
                    <a:pt x="87998" y="223520"/>
                  </a:lnTo>
                  <a:lnTo>
                    <a:pt x="85585" y="229997"/>
                  </a:lnTo>
                  <a:lnTo>
                    <a:pt x="84264" y="236410"/>
                  </a:lnTo>
                  <a:lnTo>
                    <a:pt x="85572" y="242481"/>
                  </a:lnTo>
                  <a:lnTo>
                    <a:pt x="89077" y="247650"/>
                  </a:lnTo>
                  <a:lnTo>
                    <a:pt x="94348" y="251333"/>
                  </a:lnTo>
                  <a:lnTo>
                    <a:pt x="123304" y="263271"/>
                  </a:lnTo>
                  <a:lnTo>
                    <a:pt x="125590" y="263652"/>
                  </a:lnTo>
                  <a:lnTo>
                    <a:pt x="134480" y="263652"/>
                  </a:lnTo>
                  <a:lnTo>
                    <a:pt x="140830" y="259715"/>
                  </a:lnTo>
                  <a:lnTo>
                    <a:pt x="143624" y="253746"/>
                  </a:lnTo>
                  <a:lnTo>
                    <a:pt x="144995" y="246888"/>
                  </a:lnTo>
                  <a:close/>
                </a:path>
                <a:path w="663575" h="664844">
                  <a:moveTo>
                    <a:pt x="262724" y="534987"/>
                  </a:moveTo>
                  <a:lnTo>
                    <a:pt x="248272" y="518160"/>
                  </a:lnTo>
                  <a:lnTo>
                    <a:pt x="246240" y="518160"/>
                  </a:lnTo>
                  <a:lnTo>
                    <a:pt x="239509" y="518160"/>
                  </a:lnTo>
                  <a:lnTo>
                    <a:pt x="233032" y="521970"/>
                  </a:lnTo>
                  <a:lnTo>
                    <a:pt x="219062" y="555371"/>
                  </a:lnTo>
                  <a:lnTo>
                    <a:pt x="218008" y="562051"/>
                  </a:lnTo>
                  <a:lnTo>
                    <a:pt x="219316" y="568452"/>
                  </a:lnTo>
                  <a:lnTo>
                    <a:pt x="222808" y="573913"/>
                  </a:lnTo>
                  <a:lnTo>
                    <a:pt x="228333" y="577723"/>
                  </a:lnTo>
                  <a:lnTo>
                    <a:pt x="230492" y="578739"/>
                  </a:lnTo>
                  <a:lnTo>
                    <a:pt x="232651" y="579120"/>
                  </a:lnTo>
                  <a:lnTo>
                    <a:pt x="241414" y="579120"/>
                  </a:lnTo>
                  <a:lnTo>
                    <a:pt x="247764" y="575056"/>
                  </a:lnTo>
                  <a:lnTo>
                    <a:pt x="261607" y="541655"/>
                  </a:lnTo>
                  <a:lnTo>
                    <a:pt x="262724" y="534987"/>
                  </a:lnTo>
                  <a:close/>
                </a:path>
                <a:path w="663575" h="664844">
                  <a:moveTo>
                    <a:pt x="263944" y="127850"/>
                  </a:moveTo>
                  <a:lnTo>
                    <a:pt x="262623" y="121158"/>
                  </a:lnTo>
                  <a:lnTo>
                    <a:pt x="252336" y="94361"/>
                  </a:lnTo>
                  <a:lnTo>
                    <a:pt x="249542" y="87630"/>
                  </a:lnTo>
                  <a:lnTo>
                    <a:pt x="243065" y="83820"/>
                  </a:lnTo>
                  <a:lnTo>
                    <a:pt x="236461" y="83820"/>
                  </a:lnTo>
                  <a:lnTo>
                    <a:pt x="234429" y="83820"/>
                  </a:lnTo>
                  <a:lnTo>
                    <a:pt x="219887" y="100761"/>
                  </a:lnTo>
                  <a:lnTo>
                    <a:pt x="221221" y="107442"/>
                  </a:lnTo>
                  <a:lnTo>
                    <a:pt x="232143" y="134366"/>
                  </a:lnTo>
                  <a:lnTo>
                    <a:pt x="234937" y="140970"/>
                  </a:lnTo>
                  <a:lnTo>
                    <a:pt x="241287" y="144780"/>
                  </a:lnTo>
                  <a:lnTo>
                    <a:pt x="250050" y="144780"/>
                  </a:lnTo>
                  <a:lnTo>
                    <a:pt x="252082" y="144399"/>
                  </a:lnTo>
                  <a:lnTo>
                    <a:pt x="254114" y="143637"/>
                  </a:lnTo>
                  <a:lnTo>
                    <a:pt x="259283" y="139814"/>
                  </a:lnTo>
                  <a:lnTo>
                    <a:pt x="262699" y="134302"/>
                  </a:lnTo>
                  <a:lnTo>
                    <a:pt x="263944" y="127850"/>
                  </a:lnTo>
                  <a:close/>
                </a:path>
                <a:path w="663575" h="664844">
                  <a:moveTo>
                    <a:pt x="322694" y="295783"/>
                  </a:moveTo>
                  <a:lnTo>
                    <a:pt x="267449" y="161290"/>
                  </a:lnTo>
                  <a:lnTo>
                    <a:pt x="265417" y="160020"/>
                  </a:lnTo>
                  <a:lnTo>
                    <a:pt x="263258" y="160020"/>
                  </a:lnTo>
                  <a:lnTo>
                    <a:pt x="261734" y="160147"/>
                  </a:lnTo>
                  <a:lnTo>
                    <a:pt x="258432" y="161798"/>
                  </a:lnTo>
                  <a:lnTo>
                    <a:pt x="257162" y="164846"/>
                  </a:lnTo>
                  <a:lnTo>
                    <a:pt x="258432" y="167259"/>
                  </a:lnTo>
                  <a:lnTo>
                    <a:pt x="311518" y="296926"/>
                  </a:lnTo>
                  <a:lnTo>
                    <a:pt x="312534" y="298958"/>
                  </a:lnTo>
                  <a:lnTo>
                    <a:pt x="314947" y="300228"/>
                  </a:lnTo>
                  <a:lnTo>
                    <a:pt x="318376" y="300101"/>
                  </a:lnTo>
                  <a:lnTo>
                    <a:pt x="321424" y="298831"/>
                  </a:lnTo>
                  <a:lnTo>
                    <a:pt x="322694" y="295783"/>
                  </a:lnTo>
                  <a:close/>
                </a:path>
                <a:path w="663575" h="664844">
                  <a:moveTo>
                    <a:pt x="357974" y="335826"/>
                  </a:moveTo>
                  <a:lnTo>
                    <a:pt x="331203" y="304800"/>
                  </a:lnTo>
                  <a:lnTo>
                    <a:pt x="327774" y="304800"/>
                  </a:lnTo>
                  <a:lnTo>
                    <a:pt x="324218" y="305562"/>
                  </a:lnTo>
                  <a:lnTo>
                    <a:pt x="320789" y="307086"/>
                  </a:lnTo>
                  <a:lnTo>
                    <a:pt x="308127" y="317576"/>
                  </a:lnTo>
                  <a:lnTo>
                    <a:pt x="303860" y="332295"/>
                  </a:lnTo>
                  <a:lnTo>
                    <a:pt x="307924" y="347027"/>
                  </a:lnTo>
                  <a:lnTo>
                    <a:pt x="320281" y="357505"/>
                  </a:lnTo>
                  <a:lnTo>
                    <a:pt x="323837" y="359029"/>
                  </a:lnTo>
                  <a:lnTo>
                    <a:pt x="327393" y="359664"/>
                  </a:lnTo>
                  <a:lnTo>
                    <a:pt x="330822" y="359664"/>
                  </a:lnTo>
                  <a:lnTo>
                    <a:pt x="343573" y="356450"/>
                  </a:lnTo>
                  <a:lnTo>
                    <a:pt x="353212" y="347941"/>
                  </a:lnTo>
                  <a:lnTo>
                    <a:pt x="357974" y="335826"/>
                  </a:lnTo>
                  <a:close/>
                </a:path>
                <a:path w="663575" h="664844">
                  <a:moveTo>
                    <a:pt x="442252" y="562305"/>
                  </a:moveTo>
                  <a:lnTo>
                    <a:pt x="440931" y="555625"/>
                  </a:lnTo>
                  <a:lnTo>
                    <a:pt x="430009" y="528828"/>
                  </a:lnTo>
                  <a:lnTo>
                    <a:pt x="427215" y="522224"/>
                  </a:lnTo>
                  <a:lnTo>
                    <a:pt x="421373" y="518160"/>
                  </a:lnTo>
                  <a:lnTo>
                    <a:pt x="414896" y="518160"/>
                  </a:lnTo>
                  <a:lnTo>
                    <a:pt x="412864" y="518160"/>
                  </a:lnTo>
                  <a:lnTo>
                    <a:pt x="398195" y="535241"/>
                  </a:lnTo>
                  <a:lnTo>
                    <a:pt x="399529" y="541909"/>
                  </a:lnTo>
                  <a:lnTo>
                    <a:pt x="410451" y="568706"/>
                  </a:lnTo>
                  <a:lnTo>
                    <a:pt x="412737" y="575310"/>
                  </a:lnTo>
                  <a:lnTo>
                    <a:pt x="419087" y="579120"/>
                  </a:lnTo>
                  <a:lnTo>
                    <a:pt x="427723" y="579120"/>
                  </a:lnTo>
                  <a:lnTo>
                    <a:pt x="429755" y="578739"/>
                  </a:lnTo>
                  <a:lnTo>
                    <a:pt x="431787" y="577977"/>
                  </a:lnTo>
                  <a:lnTo>
                    <a:pt x="437311" y="574167"/>
                  </a:lnTo>
                  <a:lnTo>
                    <a:pt x="440931" y="568718"/>
                  </a:lnTo>
                  <a:lnTo>
                    <a:pt x="442252" y="562305"/>
                  </a:lnTo>
                  <a:close/>
                </a:path>
                <a:path w="663575" h="664844">
                  <a:moveTo>
                    <a:pt x="443776" y="102082"/>
                  </a:moveTo>
                  <a:lnTo>
                    <a:pt x="429120" y="85344"/>
                  </a:lnTo>
                  <a:lnTo>
                    <a:pt x="426961" y="85344"/>
                  </a:lnTo>
                  <a:lnTo>
                    <a:pt x="420484" y="85344"/>
                  </a:lnTo>
                  <a:lnTo>
                    <a:pt x="414261" y="89408"/>
                  </a:lnTo>
                  <a:lnTo>
                    <a:pt x="411975" y="95758"/>
                  </a:lnTo>
                  <a:lnTo>
                    <a:pt x="401053" y="122047"/>
                  </a:lnTo>
                  <a:lnTo>
                    <a:pt x="399630" y="128549"/>
                  </a:lnTo>
                  <a:lnTo>
                    <a:pt x="400735" y="134772"/>
                  </a:lnTo>
                  <a:lnTo>
                    <a:pt x="404114" y="139966"/>
                  </a:lnTo>
                  <a:lnTo>
                    <a:pt x="409562" y="143383"/>
                  </a:lnTo>
                  <a:lnTo>
                    <a:pt x="411848" y="144272"/>
                  </a:lnTo>
                  <a:lnTo>
                    <a:pt x="414134" y="144780"/>
                  </a:lnTo>
                  <a:lnTo>
                    <a:pt x="422770" y="144780"/>
                  </a:lnTo>
                  <a:lnTo>
                    <a:pt x="428739" y="141097"/>
                  </a:lnTo>
                  <a:lnTo>
                    <a:pt x="431533" y="134874"/>
                  </a:lnTo>
                  <a:lnTo>
                    <a:pt x="442455" y="108585"/>
                  </a:lnTo>
                  <a:lnTo>
                    <a:pt x="443776" y="102082"/>
                  </a:lnTo>
                  <a:close/>
                </a:path>
                <a:path w="663575" h="664844">
                  <a:moveTo>
                    <a:pt x="464426" y="280289"/>
                  </a:moveTo>
                  <a:lnTo>
                    <a:pt x="462267" y="275844"/>
                  </a:lnTo>
                  <a:lnTo>
                    <a:pt x="460108" y="274320"/>
                  </a:lnTo>
                  <a:lnTo>
                    <a:pt x="458076" y="274320"/>
                  </a:lnTo>
                  <a:lnTo>
                    <a:pt x="456933" y="274447"/>
                  </a:lnTo>
                  <a:lnTo>
                    <a:pt x="369684" y="309753"/>
                  </a:lnTo>
                  <a:lnTo>
                    <a:pt x="367271" y="310896"/>
                  </a:lnTo>
                  <a:lnTo>
                    <a:pt x="365366" y="314071"/>
                  </a:lnTo>
                  <a:lnTo>
                    <a:pt x="367525" y="318897"/>
                  </a:lnTo>
                  <a:lnTo>
                    <a:pt x="369811" y="320040"/>
                  </a:lnTo>
                  <a:lnTo>
                    <a:pt x="372605" y="320040"/>
                  </a:lnTo>
                  <a:lnTo>
                    <a:pt x="373367" y="319913"/>
                  </a:lnTo>
                  <a:lnTo>
                    <a:pt x="374002" y="319532"/>
                  </a:lnTo>
                  <a:lnTo>
                    <a:pt x="463156" y="283337"/>
                  </a:lnTo>
                  <a:lnTo>
                    <a:pt x="464426" y="280289"/>
                  </a:lnTo>
                  <a:close/>
                </a:path>
                <a:path w="663575" h="664844">
                  <a:moveTo>
                    <a:pt x="577888" y="237540"/>
                  </a:moveTo>
                  <a:lnTo>
                    <a:pt x="576567" y="231013"/>
                  </a:lnTo>
                  <a:lnTo>
                    <a:pt x="574281" y="224663"/>
                  </a:lnTo>
                  <a:lnTo>
                    <a:pt x="568439" y="220980"/>
                  </a:lnTo>
                  <a:lnTo>
                    <a:pt x="562089" y="220980"/>
                  </a:lnTo>
                  <a:lnTo>
                    <a:pt x="559803" y="220980"/>
                  </a:lnTo>
                  <a:lnTo>
                    <a:pt x="523532" y="236601"/>
                  </a:lnTo>
                  <a:lnTo>
                    <a:pt x="518591" y="248373"/>
                  </a:lnTo>
                  <a:lnTo>
                    <a:pt x="519925" y="254889"/>
                  </a:lnTo>
                  <a:lnTo>
                    <a:pt x="522211" y="261493"/>
                  </a:lnTo>
                  <a:lnTo>
                    <a:pt x="528561" y="265176"/>
                  </a:lnTo>
                  <a:lnTo>
                    <a:pt x="537197" y="265176"/>
                  </a:lnTo>
                  <a:lnTo>
                    <a:pt x="572947" y="249301"/>
                  </a:lnTo>
                  <a:lnTo>
                    <a:pt x="576567" y="243878"/>
                  </a:lnTo>
                  <a:lnTo>
                    <a:pt x="577888" y="237540"/>
                  </a:lnTo>
                  <a:close/>
                </a:path>
                <a:path w="663575" h="664844">
                  <a:moveTo>
                    <a:pt x="578180" y="428015"/>
                  </a:moveTo>
                  <a:lnTo>
                    <a:pt x="576859" y="421500"/>
                  </a:lnTo>
                  <a:lnTo>
                    <a:pt x="573341" y="415925"/>
                  </a:lnTo>
                  <a:lnTo>
                    <a:pt x="567804" y="411988"/>
                  </a:lnTo>
                  <a:lnTo>
                    <a:pt x="540880" y="400685"/>
                  </a:lnTo>
                  <a:lnTo>
                    <a:pt x="538848" y="399669"/>
                  </a:lnTo>
                  <a:lnTo>
                    <a:pt x="536562" y="399288"/>
                  </a:lnTo>
                  <a:lnTo>
                    <a:pt x="534403" y="399288"/>
                  </a:lnTo>
                  <a:lnTo>
                    <a:pt x="527672" y="399288"/>
                  </a:lnTo>
                  <a:lnTo>
                    <a:pt x="521322" y="403479"/>
                  </a:lnTo>
                  <a:lnTo>
                    <a:pt x="518528" y="410083"/>
                  </a:lnTo>
                  <a:lnTo>
                    <a:pt x="517144" y="416509"/>
                  </a:lnTo>
                  <a:lnTo>
                    <a:pt x="518490" y="422871"/>
                  </a:lnTo>
                  <a:lnTo>
                    <a:pt x="554596" y="443611"/>
                  </a:lnTo>
                  <a:lnTo>
                    <a:pt x="559041" y="445008"/>
                  </a:lnTo>
                  <a:lnTo>
                    <a:pt x="567931" y="445008"/>
                  </a:lnTo>
                  <a:lnTo>
                    <a:pt x="574281" y="440944"/>
                  </a:lnTo>
                  <a:lnTo>
                    <a:pt x="577075" y="434721"/>
                  </a:lnTo>
                  <a:lnTo>
                    <a:pt x="578180" y="428015"/>
                  </a:lnTo>
                  <a:close/>
                </a:path>
                <a:path w="663575" h="664844">
                  <a:moveTo>
                    <a:pt x="663168" y="346735"/>
                  </a:moveTo>
                  <a:lnTo>
                    <a:pt x="661936" y="299491"/>
                  </a:lnTo>
                  <a:lnTo>
                    <a:pt x="653770" y="252095"/>
                  </a:lnTo>
                  <a:lnTo>
                    <a:pt x="638416" y="205232"/>
                  </a:lnTo>
                  <a:lnTo>
                    <a:pt x="616077" y="160756"/>
                  </a:lnTo>
                  <a:lnTo>
                    <a:pt x="611682" y="154533"/>
                  </a:lnTo>
                  <a:lnTo>
                    <a:pt x="611682" y="317677"/>
                  </a:lnTo>
                  <a:lnTo>
                    <a:pt x="610171" y="364451"/>
                  </a:lnTo>
                  <a:lnTo>
                    <a:pt x="600964" y="410159"/>
                  </a:lnTo>
                  <a:lnTo>
                    <a:pt x="584250" y="453834"/>
                  </a:lnTo>
                  <a:lnTo>
                    <a:pt x="560222" y="494449"/>
                  </a:lnTo>
                  <a:lnTo>
                    <a:pt x="529069" y="530987"/>
                  </a:lnTo>
                  <a:lnTo>
                    <a:pt x="485724" y="566521"/>
                  </a:lnTo>
                  <a:lnTo>
                    <a:pt x="437146" y="592289"/>
                  </a:lnTo>
                  <a:lnTo>
                    <a:pt x="384898" y="607987"/>
                  </a:lnTo>
                  <a:lnTo>
                    <a:pt x="330568" y="613283"/>
                  </a:lnTo>
                  <a:lnTo>
                    <a:pt x="303288" y="611949"/>
                  </a:lnTo>
                  <a:lnTo>
                    <a:pt x="249047" y="601091"/>
                  </a:lnTo>
                  <a:lnTo>
                    <a:pt x="180289" y="569328"/>
                  </a:lnTo>
                  <a:lnTo>
                    <a:pt x="142811" y="540727"/>
                  </a:lnTo>
                  <a:lnTo>
                    <a:pt x="110871" y="506590"/>
                  </a:lnTo>
                  <a:lnTo>
                    <a:pt x="85064" y="467741"/>
                  </a:lnTo>
                  <a:lnTo>
                    <a:pt x="65976" y="425043"/>
                  </a:lnTo>
                  <a:lnTo>
                    <a:pt x="54190" y="379298"/>
                  </a:lnTo>
                  <a:lnTo>
                    <a:pt x="50279" y="331343"/>
                  </a:lnTo>
                  <a:lnTo>
                    <a:pt x="54381" y="283451"/>
                  </a:lnTo>
                  <a:lnTo>
                    <a:pt x="66332" y="237756"/>
                  </a:lnTo>
                  <a:lnTo>
                    <a:pt x="85585" y="195097"/>
                  </a:lnTo>
                  <a:lnTo>
                    <a:pt x="111582" y="156324"/>
                  </a:lnTo>
                  <a:lnTo>
                    <a:pt x="143764" y="122275"/>
                  </a:lnTo>
                  <a:lnTo>
                    <a:pt x="181597" y="93814"/>
                  </a:lnTo>
                  <a:lnTo>
                    <a:pt x="224523" y="71755"/>
                  </a:lnTo>
                  <a:lnTo>
                    <a:pt x="277431" y="55880"/>
                  </a:lnTo>
                  <a:lnTo>
                    <a:pt x="330822" y="50673"/>
                  </a:lnTo>
                  <a:lnTo>
                    <a:pt x="377723" y="54635"/>
                  </a:lnTo>
                  <a:lnTo>
                    <a:pt x="422973" y="66255"/>
                  </a:lnTo>
                  <a:lnTo>
                    <a:pt x="465632" y="85115"/>
                  </a:lnTo>
                  <a:lnTo>
                    <a:pt x="504710" y="110832"/>
                  </a:lnTo>
                  <a:lnTo>
                    <a:pt x="539254" y="142989"/>
                  </a:lnTo>
                  <a:lnTo>
                    <a:pt x="568312" y="181203"/>
                  </a:lnTo>
                  <a:lnTo>
                    <a:pt x="590918" y="225044"/>
                  </a:lnTo>
                  <a:lnTo>
                    <a:pt x="605332" y="270878"/>
                  </a:lnTo>
                  <a:lnTo>
                    <a:pt x="611682" y="317677"/>
                  </a:lnTo>
                  <a:lnTo>
                    <a:pt x="611682" y="154533"/>
                  </a:lnTo>
                  <a:lnTo>
                    <a:pt x="587883" y="120777"/>
                  </a:lnTo>
                  <a:lnTo>
                    <a:pt x="554494" y="85725"/>
                  </a:lnTo>
                  <a:lnTo>
                    <a:pt x="516534" y="56045"/>
                  </a:lnTo>
                  <a:lnTo>
                    <a:pt x="474675" y="32194"/>
                  </a:lnTo>
                  <a:lnTo>
                    <a:pt x="429539" y="14605"/>
                  </a:lnTo>
                  <a:lnTo>
                    <a:pt x="381800" y="3733"/>
                  </a:lnTo>
                  <a:lnTo>
                    <a:pt x="332092" y="0"/>
                  </a:lnTo>
                  <a:lnTo>
                    <a:pt x="330568" y="0"/>
                  </a:lnTo>
                  <a:lnTo>
                    <a:pt x="281190" y="3733"/>
                  </a:lnTo>
                  <a:lnTo>
                    <a:pt x="233781" y="14566"/>
                  </a:lnTo>
                  <a:lnTo>
                    <a:pt x="188849" y="32092"/>
                  </a:lnTo>
                  <a:lnTo>
                    <a:pt x="147053" y="55880"/>
                  </a:lnTo>
                  <a:lnTo>
                    <a:pt x="109207" y="85356"/>
                  </a:lnTo>
                  <a:lnTo>
                    <a:pt x="75780" y="120180"/>
                  </a:lnTo>
                  <a:lnTo>
                    <a:pt x="47498" y="159867"/>
                  </a:lnTo>
                  <a:lnTo>
                    <a:pt x="25006" y="203962"/>
                  </a:lnTo>
                  <a:lnTo>
                    <a:pt x="9448" y="251333"/>
                  </a:lnTo>
                  <a:lnTo>
                    <a:pt x="1155" y="299643"/>
                  </a:lnTo>
                  <a:lnTo>
                    <a:pt x="0" y="348132"/>
                  </a:lnTo>
                  <a:lnTo>
                    <a:pt x="5829" y="396036"/>
                  </a:lnTo>
                  <a:lnTo>
                    <a:pt x="18478" y="442582"/>
                  </a:lnTo>
                  <a:lnTo>
                    <a:pt x="37820" y="486981"/>
                  </a:lnTo>
                  <a:lnTo>
                    <a:pt x="63715" y="528485"/>
                  </a:lnTo>
                  <a:lnTo>
                    <a:pt x="95999" y="566293"/>
                  </a:lnTo>
                  <a:lnTo>
                    <a:pt x="136690" y="601129"/>
                  </a:lnTo>
                  <a:lnTo>
                    <a:pt x="181533" y="628510"/>
                  </a:lnTo>
                  <a:lnTo>
                    <a:pt x="229730" y="648347"/>
                  </a:lnTo>
                  <a:lnTo>
                    <a:pt x="280238" y="660400"/>
                  </a:lnTo>
                  <a:lnTo>
                    <a:pt x="332092" y="664464"/>
                  </a:lnTo>
                  <a:lnTo>
                    <a:pt x="363740" y="662965"/>
                  </a:lnTo>
                  <a:lnTo>
                    <a:pt x="426631" y="650697"/>
                  </a:lnTo>
                  <a:lnTo>
                    <a:pt x="501523" y="617651"/>
                  </a:lnTo>
                  <a:lnTo>
                    <a:pt x="507746" y="613283"/>
                  </a:lnTo>
                  <a:lnTo>
                    <a:pt x="540918" y="590016"/>
                  </a:lnTo>
                  <a:lnTo>
                    <a:pt x="575348" y="557580"/>
                  </a:lnTo>
                  <a:lnTo>
                    <a:pt x="604520" y="521017"/>
                  </a:lnTo>
                  <a:lnTo>
                    <a:pt x="628167" y="480987"/>
                  </a:lnTo>
                  <a:lnTo>
                    <a:pt x="646010" y="438150"/>
                  </a:lnTo>
                  <a:lnTo>
                    <a:pt x="657771" y="393179"/>
                  </a:lnTo>
                  <a:lnTo>
                    <a:pt x="663168" y="346735"/>
                  </a:lnTo>
                  <a:close/>
                </a:path>
              </a:pathLst>
            </a:custGeom>
            <a:solidFill>
              <a:srgbClr val="EFEF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94232" y="2586227"/>
              <a:ext cx="196596" cy="143256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1046035" y="835151"/>
              <a:ext cx="7183755" cy="1969135"/>
            </a:xfrm>
            <a:custGeom>
              <a:avLst/>
              <a:gdLst/>
              <a:ahLst/>
              <a:cxnLst/>
              <a:rect l="l" t="t" r="r" b="b"/>
              <a:pathLst>
                <a:path w="7183755" h="1969135">
                  <a:moveTo>
                    <a:pt x="276161" y="1808353"/>
                  </a:moveTo>
                  <a:lnTo>
                    <a:pt x="269976" y="1763687"/>
                  </a:lnTo>
                  <a:lnTo>
                    <a:pt x="249008" y="1723859"/>
                  </a:lnTo>
                  <a:lnTo>
                    <a:pt x="213131" y="1697101"/>
                  </a:lnTo>
                  <a:lnTo>
                    <a:pt x="210908" y="1696466"/>
                  </a:lnTo>
                  <a:lnTo>
                    <a:pt x="208686" y="1694815"/>
                  </a:lnTo>
                  <a:lnTo>
                    <a:pt x="191109" y="1690878"/>
                  </a:lnTo>
                  <a:lnTo>
                    <a:pt x="183502" y="1690243"/>
                  </a:lnTo>
                  <a:lnTo>
                    <a:pt x="169392" y="1690370"/>
                  </a:lnTo>
                  <a:lnTo>
                    <a:pt x="126174" y="1698942"/>
                  </a:lnTo>
                  <a:lnTo>
                    <a:pt x="87312" y="1718779"/>
                  </a:lnTo>
                  <a:lnTo>
                    <a:pt x="66421" y="1739138"/>
                  </a:lnTo>
                  <a:lnTo>
                    <a:pt x="76898" y="1729397"/>
                  </a:lnTo>
                  <a:lnTo>
                    <a:pt x="88353" y="1720938"/>
                  </a:lnTo>
                  <a:lnTo>
                    <a:pt x="127419" y="1703666"/>
                  </a:lnTo>
                  <a:lnTo>
                    <a:pt x="169392" y="1697101"/>
                  </a:lnTo>
                  <a:lnTo>
                    <a:pt x="176123" y="1697304"/>
                  </a:lnTo>
                  <a:lnTo>
                    <a:pt x="205359" y="1703197"/>
                  </a:lnTo>
                  <a:lnTo>
                    <a:pt x="207581" y="1703705"/>
                  </a:lnTo>
                  <a:lnTo>
                    <a:pt x="215900" y="1708150"/>
                  </a:lnTo>
                  <a:lnTo>
                    <a:pt x="217538" y="1709293"/>
                  </a:lnTo>
                  <a:lnTo>
                    <a:pt x="219760" y="1710309"/>
                  </a:lnTo>
                  <a:lnTo>
                    <a:pt x="221437" y="1711960"/>
                  </a:lnTo>
                  <a:lnTo>
                    <a:pt x="231990" y="1720380"/>
                  </a:lnTo>
                  <a:lnTo>
                    <a:pt x="241134" y="1730375"/>
                  </a:lnTo>
                  <a:lnTo>
                    <a:pt x="259181" y="1767192"/>
                  </a:lnTo>
                  <a:lnTo>
                    <a:pt x="264604" y="1808353"/>
                  </a:lnTo>
                  <a:lnTo>
                    <a:pt x="263677" y="1822056"/>
                  </a:lnTo>
                  <a:lnTo>
                    <a:pt x="254571" y="1862074"/>
                  </a:lnTo>
                  <a:lnTo>
                    <a:pt x="226593" y="1909127"/>
                  </a:lnTo>
                  <a:lnTo>
                    <a:pt x="183222" y="1942465"/>
                  </a:lnTo>
                  <a:lnTo>
                    <a:pt x="144221" y="1954136"/>
                  </a:lnTo>
                  <a:lnTo>
                    <a:pt x="130632" y="1955165"/>
                  </a:lnTo>
                  <a:lnTo>
                    <a:pt x="117043" y="1954352"/>
                  </a:lnTo>
                  <a:lnTo>
                    <a:pt x="78054" y="1942973"/>
                  </a:lnTo>
                  <a:lnTo>
                    <a:pt x="43942" y="1920189"/>
                  </a:lnTo>
                  <a:lnTo>
                    <a:pt x="19367" y="1887601"/>
                  </a:lnTo>
                  <a:lnTo>
                    <a:pt x="10528" y="1848078"/>
                  </a:lnTo>
                  <a:lnTo>
                    <a:pt x="11417" y="1834261"/>
                  </a:lnTo>
                  <a:lnTo>
                    <a:pt x="21297" y="1793633"/>
                  </a:lnTo>
                  <a:lnTo>
                    <a:pt x="38735" y="1755267"/>
                  </a:lnTo>
                  <a:lnTo>
                    <a:pt x="72097" y="1709026"/>
                  </a:lnTo>
                  <a:lnTo>
                    <a:pt x="117906" y="1674876"/>
                  </a:lnTo>
                  <a:lnTo>
                    <a:pt x="104622" y="1681226"/>
                  </a:lnTo>
                  <a:lnTo>
                    <a:pt x="69735" y="1707007"/>
                  </a:lnTo>
                  <a:lnTo>
                    <a:pt x="40932" y="1739963"/>
                  </a:lnTo>
                  <a:lnTo>
                    <a:pt x="18529" y="1777644"/>
                  </a:lnTo>
                  <a:lnTo>
                    <a:pt x="6642" y="1809496"/>
                  </a:lnTo>
                  <a:lnTo>
                    <a:pt x="4965" y="1813941"/>
                  </a:lnTo>
                  <a:lnTo>
                    <a:pt x="2768" y="1823847"/>
                  </a:lnTo>
                  <a:lnTo>
                    <a:pt x="2222" y="1828292"/>
                  </a:lnTo>
                  <a:lnTo>
                    <a:pt x="1104" y="1833245"/>
                  </a:lnTo>
                  <a:lnTo>
                    <a:pt x="393" y="1840763"/>
                  </a:lnTo>
                  <a:lnTo>
                    <a:pt x="0" y="1848307"/>
                  </a:lnTo>
                  <a:lnTo>
                    <a:pt x="12" y="1855927"/>
                  </a:lnTo>
                  <a:lnTo>
                    <a:pt x="11836" y="1899716"/>
                  </a:lnTo>
                  <a:lnTo>
                    <a:pt x="46558" y="1939353"/>
                  </a:lnTo>
                  <a:lnTo>
                    <a:pt x="86131" y="1960981"/>
                  </a:lnTo>
                  <a:lnTo>
                    <a:pt x="130632" y="1969008"/>
                  </a:lnTo>
                  <a:lnTo>
                    <a:pt x="145872" y="1968106"/>
                  </a:lnTo>
                  <a:lnTo>
                    <a:pt x="189318" y="1955165"/>
                  </a:lnTo>
                  <a:lnTo>
                    <a:pt x="226364" y="1929384"/>
                  </a:lnTo>
                  <a:lnTo>
                    <a:pt x="254355" y="1894306"/>
                  </a:lnTo>
                  <a:lnTo>
                    <a:pt x="271157" y="1852574"/>
                  </a:lnTo>
                  <a:lnTo>
                    <a:pt x="275894" y="1823224"/>
                  </a:lnTo>
                  <a:lnTo>
                    <a:pt x="276161" y="1808353"/>
                  </a:lnTo>
                  <a:close/>
                </a:path>
                <a:path w="7183755" h="1969135">
                  <a:moveTo>
                    <a:pt x="7183564" y="258191"/>
                  </a:moveTo>
                  <a:lnTo>
                    <a:pt x="7081202" y="0"/>
                  </a:lnTo>
                  <a:lnTo>
                    <a:pt x="6822376" y="101981"/>
                  </a:lnTo>
                  <a:lnTo>
                    <a:pt x="6924738" y="359664"/>
                  </a:lnTo>
                  <a:lnTo>
                    <a:pt x="7183564" y="258191"/>
                  </a:lnTo>
                  <a:close/>
                </a:path>
              </a:pathLst>
            </a:custGeom>
            <a:solidFill>
              <a:srgbClr val="1818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857744" y="822960"/>
              <a:ext cx="349250" cy="350520"/>
            </a:xfrm>
            <a:custGeom>
              <a:avLst/>
              <a:gdLst/>
              <a:ahLst/>
              <a:cxnLst/>
              <a:rect l="l" t="t" r="r" b="b"/>
              <a:pathLst>
                <a:path w="349250" h="350519">
                  <a:moveTo>
                    <a:pt x="263271" y="0"/>
                  </a:moveTo>
                  <a:lnTo>
                    <a:pt x="0" y="86105"/>
                  </a:lnTo>
                  <a:lnTo>
                    <a:pt x="86359" y="350519"/>
                  </a:lnTo>
                  <a:lnTo>
                    <a:pt x="348996" y="263905"/>
                  </a:lnTo>
                  <a:lnTo>
                    <a:pt x="263271" y="0"/>
                  </a:lnTo>
                  <a:close/>
                </a:path>
              </a:pathLst>
            </a:custGeom>
            <a:solidFill>
              <a:srgbClr val="EFEF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929371" y="886967"/>
              <a:ext cx="195072" cy="211836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6644639" y="0"/>
              <a:ext cx="460375" cy="271780"/>
            </a:xfrm>
            <a:custGeom>
              <a:avLst/>
              <a:gdLst/>
              <a:ahLst/>
              <a:cxnLst/>
              <a:rect l="l" t="t" r="r" b="b"/>
              <a:pathLst>
                <a:path w="460375" h="271780">
                  <a:moveTo>
                    <a:pt x="399913" y="180339"/>
                  </a:moveTo>
                  <a:lnTo>
                    <a:pt x="128650" y="180339"/>
                  </a:lnTo>
                  <a:lnTo>
                    <a:pt x="139033" y="187553"/>
                  </a:lnTo>
                  <a:lnTo>
                    <a:pt x="149796" y="193944"/>
                  </a:lnTo>
                  <a:lnTo>
                    <a:pt x="160940" y="199503"/>
                  </a:lnTo>
                  <a:lnTo>
                    <a:pt x="172465" y="204215"/>
                  </a:lnTo>
                  <a:lnTo>
                    <a:pt x="168528" y="249554"/>
                  </a:lnTo>
                  <a:lnTo>
                    <a:pt x="168020" y="258063"/>
                  </a:lnTo>
                  <a:lnTo>
                    <a:pt x="174243" y="265429"/>
                  </a:lnTo>
                  <a:lnTo>
                    <a:pt x="182625" y="266064"/>
                  </a:lnTo>
                  <a:lnTo>
                    <a:pt x="235965" y="271145"/>
                  </a:lnTo>
                  <a:lnTo>
                    <a:pt x="236727" y="271272"/>
                  </a:lnTo>
                  <a:lnTo>
                    <a:pt x="245617" y="271272"/>
                  </a:lnTo>
                  <a:lnTo>
                    <a:pt x="251840" y="265302"/>
                  </a:lnTo>
                  <a:lnTo>
                    <a:pt x="252856" y="256921"/>
                  </a:lnTo>
                  <a:lnTo>
                    <a:pt x="256793" y="212089"/>
                  </a:lnTo>
                  <a:lnTo>
                    <a:pt x="269255" y="209563"/>
                  </a:lnTo>
                  <a:lnTo>
                    <a:pt x="281336" y="206168"/>
                  </a:lnTo>
                  <a:lnTo>
                    <a:pt x="293084" y="201892"/>
                  </a:lnTo>
                  <a:lnTo>
                    <a:pt x="304545" y="196723"/>
                  </a:lnTo>
                  <a:lnTo>
                    <a:pt x="398927" y="196723"/>
                  </a:lnTo>
                  <a:lnTo>
                    <a:pt x="400417" y="194726"/>
                  </a:lnTo>
                  <a:lnTo>
                    <a:pt x="402002" y="188975"/>
                  </a:lnTo>
                  <a:lnTo>
                    <a:pt x="401373" y="183034"/>
                  </a:lnTo>
                  <a:lnTo>
                    <a:pt x="399913" y="180339"/>
                  </a:lnTo>
                  <a:close/>
                </a:path>
                <a:path w="460375" h="271780">
                  <a:moveTo>
                    <a:pt x="398927" y="196723"/>
                  </a:moveTo>
                  <a:lnTo>
                    <a:pt x="304545" y="196723"/>
                  </a:lnTo>
                  <a:lnTo>
                    <a:pt x="333248" y="232028"/>
                  </a:lnTo>
                  <a:lnTo>
                    <a:pt x="336423" y="235838"/>
                  </a:lnTo>
                  <a:lnTo>
                    <a:pt x="340740" y="237616"/>
                  </a:lnTo>
                  <a:lnTo>
                    <a:pt x="348741" y="237616"/>
                  </a:lnTo>
                  <a:lnTo>
                    <a:pt x="352170" y="236474"/>
                  </a:lnTo>
                  <a:lnTo>
                    <a:pt x="355091" y="234187"/>
                  </a:lnTo>
                  <a:lnTo>
                    <a:pt x="396748" y="199644"/>
                  </a:lnTo>
                  <a:lnTo>
                    <a:pt x="398927" y="196723"/>
                  </a:lnTo>
                  <a:close/>
                </a:path>
                <a:path w="460375" h="271780">
                  <a:moveTo>
                    <a:pt x="114876" y="0"/>
                  </a:moveTo>
                  <a:lnTo>
                    <a:pt x="5408" y="0"/>
                  </a:lnTo>
                  <a:lnTo>
                    <a:pt x="1142" y="45212"/>
                  </a:lnTo>
                  <a:lnTo>
                    <a:pt x="0" y="53721"/>
                  </a:lnTo>
                  <a:lnTo>
                    <a:pt x="6730" y="61722"/>
                  </a:lnTo>
                  <a:lnTo>
                    <a:pt x="15112" y="62229"/>
                  </a:lnTo>
                  <a:lnTo>
                    <a:pt x="59562" y="66801"/>
                  </a:lnTo>
                  <a:lnTo>
                    <a:pt x="62087" y="79138"/>
                  </a:lnTo>
                  <a:lnTo>
                    <a:pt x="65468" y="91297"/>
                  </a:lnTo>
                  <a:lnTo>
                    <a:pt x="69707" y="103145"/>
                  </a:lnTo>
                  <a:lnTo>
                    <a:pt x="74802" y="114553"/>
                  </a:lnTo>
                  <a:lnTo>
                    <a:pt x="39877" y="144017"/>
                  </a:lnTo>
                  <a:lnTo>
                    <a:pt x="33146" y="149098"/>
                  </a:lnTo>
                  <a:lnTo>
                    <a:pt x="32638" y="159385"/>
                  </a:lnTo>
                  <a:lnTo>
                    <a:pt x="37591" y="165608"/>
                  </a:lnTo>
                  <a:lnTo>
                    <a:pt x="71881" y="207517"/>
                  </a:lnTo>
                  <a:lnTo>
                    <a:pt x="75056" y="211074"/>
                  </a:lnTo>
                  <a:lnTo>
                    <a:pt x="79501" y="212978"/>
                  </a:lnTo>
                  <a:lnTo>
                    <a:pt x="87375" y="212978"/>
                  </a:lnTo>
                  <a:lnTo>
                    <a:pt x="90931" y="211836"/>
                  </a:lnTo>
                  <a:lnTo>
                    <a:pt x="93852" y="209296"/>
                  </a:lnTo>
                  <a:lnTo>
                    <a:pt x="128650" y="180339"/>
                  </a:lnTo>
                  <a:lnTo>
                    <a:pt x="399913" y="180339"/>
                  </a:lnTo>
                  <a:lnTo>
                    <a:pt x="398399" y="177546"/>
                  </a:lnTo>
                  <a:lnTo>
                    <a:pt x="386329" y="162687"/>
                  </a:lnTo>
                  <a:lnTo>
                    <a:pt x="229996" y="162687"/>
                  </a:lnTo>
                  <a:lnTo>
                    <a:pt x="204015" y="159889"/>
                  </a:lnTo>
                  <a:lnTo>
                    <a:pt x="156291" y="137719"/>
                  </a:lnTo>
                  <a:lnTo>
                    <a:pt x="115035" y="81597"/>
                  </a:lnTo>
                  <a:lnTo>
                    <a:pt x="107602" y="42676"/>
                  </a:lnTo>
                  <a:lnTo>
                    <a:pt x="112745" y="4534"/>
                  </a:lnTo>
                  <a:lnTo>
                    <a:pt x="114876" y="0"/>
                  </a:lnTo>
                  <a:close/>
                </a:path>
                <a:path w="460375" h="271780">
                  <a:moveTo>
                    <a:pt x="398176" y="0"/>
                  </a:moveTo>
                  <a:lnTo>
                    <a:pt x="344087" y="0"/>
                  </a:lnTo>
                  <a:lnTo>
                    <a:pt x="350919" y="22252"/>
                  </a:lnTo>
                  <a:lnTo>
                    <a:pt x="350286" y="61722"/>
                  </a:lnTo>
                  <a:lnTo>
                    <a:pt x="336311" y="100673"/>
                  </a:lnTo>
                  <a:lnTo>
                    <a:pt x="307975" y="134365"/>
                  </a:lnTo>
                  <a:lnTo>
                    <a:pt x="270700" y="155670"/>
                  </a:lnTo>
                  <a:lnTo>
                    <a:pt x="229996" y="162687"/>
                  </a:lnTo>
                  <a:lnTo>
                    <a:pt x="386329" y="162687"/>
                  </a:lnTo>
                  <a:lnTo>
                    <a:pt x="369824" y="142366"/>
                  </a:lnTo>
                  <a:lnTo>
                    <a:pt x="376648" y="131887"/>
                  </a:lnTo>
                  <a:lnTo>
                    <a:pt x="382793" y="121015"/>
                  </a:lnTo>
                  <a:lnTo>
                    <a:pt x="388201" y="109737"/>
                  </a:lnTo>
                  <a:lnTo>
                    <a:pt x="392810" y="98044"/>
                  </a:lnTo>
                  <a:lnTo>
                    <a:pt x="451683" y="98044"/>
                  </a:lnTo>
                  <a:lnTo>
                    <a:pt x="454151" y="95758"/>
                  </a:lnTo>
                  <a:lnTo>
                    <a:pt x="454659" y="87757"/>
                  </a:lnTo>
                  <a:lnTo>
                    <a:pt x="459739" y="33909"/>
                  </a:lnTo>
                  <a:lnTo>
                    <a:pt x="460248" y="25400"/>
                  </a:lnTo>
                  <a:lnTo>
                    <a:pt x="454025" y="18034"/>
                  </a:lnTo>
                  <a:lnTo>
                    <a:pt x="445642" y="16890"/>
                  </a:lnTo>
                  <a:lnTo>
                    <a:pt x="400684" y="12953"/>
                  </a:lnTo>
                  <a:lnTo>
                    <a:pt x="398260" y="323"/>
                  </a:lnTo>
                  <a:lnTo>
                    <a:pt x="398176" y="0"/>
                  </a:lnTo>
                  <a:close/>
                </a:path>
                <a:path w="460375" h="271780">
                  <a:moveTo>
                    <a:pt x="451683" y="98044"/>
                  </a:moveTo>
                  <a:lnTo>
                    <a:pt x="392810" y="98044"/>
                  </a:lnTo>
                  <a:lnTo>
                    <a:pt x="437768" y="101980"/>
                  </a:lnTo>
                  <a:lnTo>
                    <a:pt x="438403" y="102108"/>
                  </a:lnTo>
                  <a:lnTo>
                    <a:pt x="447293" y="102108"/>
                  </a:lnTo>
                  <a:lnTo>
                    <a:pt x="451683" y="98044"/>
                  </a:lnTo>
                  <a:close/>
                </a:path>
              </a:pathLst>
            </a:custGeom>
            <a:solidFill>
              <a:srgbClr val="1818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87210" y="0"/>
              <a:ext cx="657860" cy="657225"/>
            </a:xfrm>
            <a:custGeom>
              <a:avLst/>
              <a:gdLst/>
              <a:ahLst/>
              <a:cxnLst/>
              <a:rect l="l" t="t" r="r" b="b"/>
              <a:pathLst>
                <a:path w="657860" h="657225">
                  <a:moveTo>
                    <a:pt x="571826" y="527938"/>
                  </a:moveTo>
                  <a:lnTo>
                    <a:pt x="182867" y="527938"/>
                  </a:lnTo>
                  <a:lnTo>
                    <a:pt x="197685" y="538128"/>
                  </a:lnTo>
                  <a:lnTo>
                    <a:pt x="213093" y="547163"/>
                  </a:lnTo>
                  <a:lnTo>
                    <a:pt x="229101" y="555031"/>
                  </a:lnTo>
                  <a:lnTo>
                    <a:pt x="245719" y="561721"/>
                  </a:lnTo>
                  <a:lnTo>
                    <a:pt x="240080" y="625983"/>
                  </a:lnTo>
                  <a:lnTo>
                    <a:pt x="336753" y="656589"/>
                  </a:lnTo>
                  <a:lnTo>
                    <a:pt x="338683" y="656844"/>
                  </a:lnTo>
                  <a:lnTo>
                    <a:pt x="339585" y="656844"/>
                  </a:lnTo>
                  <a:lnTo>
                    <a:pt x="347294" y="655329"/>
                  </a:lnTo>
                  <a:lnTo>
                    <a:pt x="353780" y="651113"/>
                  </a:lnTo>
                  <a:lnTo>
                    <a:pt x="358509" y="644681"/>
                  </a:lnTo>
                  <a:lnTo>
                    <a:pt x="360946" y="636524"/>
                  </a:lnTo>
                  <a:lnTo>
                    <a:pt x="366572" y="572897"/>
                  </a:lnTo>
                  <a:lnTo>
                    <a:pt x="384409" y="569325"/>
                  </a:lnTo>
                  <a:lnTo>
                    <a:pt x="401716" y="564514"/>
                  </a:lnTo>
                  <a:lnTo>
                    <a:pt x="418572" y="558466"/>
                  </a:lnTo>
                  <a:lnTo>
                    <a:pt x="435051" y="551179"/>
                  </a:lnTo>
                  <a:lnTo>
                    <a:pt x="569774" y="551179"/>
                  </a:lnTo>
                  <a:lnTo>
                    <a:pt x="572131" y="548324"/>
                  </a:lnTo>
                  <a:lnTo>
                    <a:pt x="574668" y="540178"/>
                  </a:lnTo>
                  <a:lnTo>
                    <a:pt x="573881" y="531723"/>
                  </a:lnTo>
                  <a:lnTo>
                    <a:pt x="571826" y="527938"/>
                  </a:lnTo>
                  <a:close/>
                </a:path>
                <a:path w="657860" h="657225">
                  <a:moveTo>
                    <a:pt x="569774" y="551179"/>
                  </a:moveTo>
                  <a:lnTo>
                    <a:pt x="435051" y="551179"/>
                  </a:lnTo>
                  <a:lnTo>
                    <a:pt x="480682" y="606551"/>
                  </a:lnTo>
                  <a:lnTo>
                    <a:pt x="486930" y="609091"/>
                  </a:lnTo>
                  <a:lnTo>
                    <a:pt x="498297" y="609091"/>
                  </a:lnTo>
                  <a:lnTo>
                    <a:pt x="503313" y="607567"/>
                  </a:lnTo>
                  <a:lnTo>
                    <a:pt x="507568" y="604265"/>
                  </a:lnTo>
                  <a:lnTo>
                    <a:pt x="566419" y="555244"/>
                  </a:lnTo>
                  <a:lnTo>
                    <a:pt x="569774" y="551179"/>
                  </a:lnTo>
                  <a:close/>
                </a:path>
                <a:path w="657860" h="657225">
                  <a:moveTo>
                    <a:pt x="30581" y="239775"/>
                  </a:moveTo>
                  <a:lnTo>
                    <a:pt x="29057" y="239775"/>
                  </a:lnTo>
                  <a:lnTo>
                    <a:pt x="20924" y="241305"/>
                  </a:lnTo>
                  <a:lnTo>
                    <a:pt x="14036" y="245538"/>
                  </a:lnTo>
                  <a:lnTo>
                    <a:pt x="9001" y="251938"/>
                  </a:lnTo>
                  <a:lnTo>
                    <a:pt x="6426" y="259969"/>
                  </a:lnTo>
                  <a:lnTo>
                    <a:pt x="0" y="336423"/>
                  </a:lnTo>
                  <a:lnTo>
                    <a:pt x="639" y="345176"/>
                  </a:lnTo>
                  <a:lnTo>
                    <a:pt x="4610" y="352726"/>
                  </a:lnTo>
                  <a:lnTo>
                    <a:pt x="11304" y="358157"/>
                  </a:lnTo>
                  <a:lnTo>
                    <a:pt x="20116" y="360552"/>
                  </a:lnTo>
                  <a:lnTo>
                    <a:pt x="83769" y="366140"/>
                  </a:lnTo>
                  <a:lnTo>
                    <a:pt x="87397" y="384069"/>
                  </a:lnTo>
                  <a:lnTo>
                    <a:pt x="92236" y="401558"/>
                  </a:lnTo>
                  <a:lnTo>
                    <a:pt x="98281" y="418451"/>
                  </a:lnTo>
                  <a:lnTo>
                    <a:pt x="105524" y="434594"/>
                  </a:lnTo>
                  <a:lnTo>
                    <a:pt x="55575" y="475614"/>
                  </a:lnTo>
                  <a:lnTo>
                    <a:pt x="49975" y="482641"/>
                  </a:lnTo>
                  <a:lnTo>
                    <a:pt x="47623" y="490966"/>
                  </a:lnTo>
                  <a:lnTo>
                    <a:pt x="48440" y="499457"/>
                  </a:lnTo>
                  <a:lnTo>
                    <a:pt x="52349" y="506984"/>
                  </a:lnTo>
                  <a:lnTo>
                    <a:pt x="101498" y="566547"/>
                  </a:lnTo>
                  <a:lnTo>
                    <a:pt x="105892" y="571753"/>
                  </a:lnTo>
                  <a:lnTo>
                    <a:pt x="111963" y="574421"/>
                  </a:lnTo>
                  <a:lnTo>
                    <a:pt x="123291" y="574421"/>
                  </a:lnTo>
                  <a:lnTo>
                    <a:pt x="128524" y="572515"/>
                  </a:lnTo>
                  <a:lnTo>
                    <a:pt x="132918" y="568960"/>
                  </a:lnTo>
                  <a:lnTo>
                    <a:pt x="182867" y="527938"/>
                  </a:lnTo>
                  <a:lnTo>
                    <a:pt x="571826" y="527938"/>
                  </a:lnTo>
                  <a:lnTo>
                    <a:pt x="569620" y="523875"/>
                  </a:lnTo>
                  <a:lnTo>
                    <a:pt x="552679" y="503300"/>
                  </a:lnTo>
                  <a:lnTo>
                    <a:pt x="329018" y="503300"/>
                  </a:lnTo>
                  <a:lnTo>
                    <a:pt x="291500" y="499296"/>
                  </a:lnTo>
                  <a:lnTo>
                    <a:pt x="222659" y="467617"/>
                  </a:lnTo>
                  <a:lnTo>
                    <a:pt x="194170" y="440182"/>
                  </a:lnTo>
                  <a:lnTo>
                    <a:pt x="170625" y="404137"/>
                  </a:lnTo>
                  <a:lnTo>
                    <a:pt x="157189" y="366103"/>
                  </a:lnTo>
                  <a:lnTo>
                    <a:pt x="153140" y="327441"/>
                  </a:lnTo>
                  <a:lnTo>
                    <a:pt x="157762" y="289513"/>
                  </a:lnTo>
                  <a:lnTo>
                    <a:pt x="170335" y="253682"/>
                  </a:lnTo>
                  <a:lnTo>
                    <a:pt x="174880" y="246252"/>
                  </a:lnTo>
                  <a:lnTo>
                    <a:pt x="95072" y="246252"/>
                  </a:lnTo>
                  <a:lnTo>
                    <a:pt x="30581" y="239775"/>
                  </a:lnTo>
                  <a:close/>
                </a:path>
                <a:path w="657860" h="657225">
                  <a:moveTo>
                    <a:pt x="606407" y="153670"/>
                  </a:moveTo>
                  <a:lnTo>
                    <a:pt x="333044" y="153670"/>
                  </a:lnTo>
                  <a:lnTo>
                    <a:pt x="338899" y="154050"/>
                  </a:lnTo>
                  <a:lnTo>
                    <a:pt x="344817" y="154559"/>
                  </a:lnTo>
                  <a:lnTo>
                    <a:pt x="388536" y="164033"/>
                  </a:lnTo>
                  <a:lnTo>
                    <a:pt x="426036" y="182670"/>
                  </a:lnTo>
                  <a:lnTo>
                    <a:pt x="456805" y="208819"/>
                  </a:lnTo>
                  <a:lnTo>
                    <a:pt x="480332" y="240829"/>
                  </a:lnTo>
                  <a:lnTo>
                    <a:pt x="496104" y="277050"/>
                  </a:lnTo>
                  <a:lnTo>
                    <a:pt x="503610" y="315831"/>
                  </a:lnTo>
                  <a:lnTo>
                    <a:pt x="502337" y="355522"/>
                  </a:lnTo>
                  <a:lnTo>
                    <a:pt x="491774" y="394473"/>
                  </a:lnTo>
                  <a:lnTo>
                    <a:pt x="471408" y="431032"/>
                  </a:lnTo>
                  <a:lnTo>
                    <a:pt x="440728" y="463550"/>
                  </a:lnTo>
                  <a:lnTo>
                    <a:pt x="387311" y="493474"/>
                  </a:lnTo>
                  <a:lnTo>
                    <a:pt x="329018" y="503300"/>
                  </a:lnTo>
                  <a:lnTo>
                    <a:pt x="552679" y="503300"/>
                  </a:lnTo>
                  <a:lnTo>
                    <a:pt x="528523" y="473963"/>
                  </a:lnTo>
                  <a:lnTo>
                    <a:pt x="538798" y="459178"/>
                  </a:lnTo>
                  <a:lnTo>
                    <a:pt x="547866" y="443785"/>
                  </a:lnTo>
                  <a:lnTo>
                    <a:pt x="555728" y="427797"/>
                  </a:lnTo>
                  <a:lnTo>
                    <a:pt x="562381" y="411225"/>
                  </a:lnTo>
                  <a:lnTo>
                    <a:pt x="642813" y="411225"/>
                  </a:lnTo>
                  <a:lnTo>
                    <a:pt x="647946" y="404778"/>
                  </a:lnTo>
                  <a:lnTo>
                    <a:pt x="650189" y="396748"/>
                  </a:lnTo>
                  <a:lnTo>
                    <a:pt x="657453" y="320294"/>
                  </a:lnTo>
                  <a:lnTo>
                    <a:pt x="656342" y="311665"/>
                  </a:lnTo>
                  <a:lnTo>
                    <a:pt x="652210" y="304323"/>
                  </a:lnTo>
                  <a:lnTo>
                    <a:pt x="645661" y="298934"/>
                  </a:lnTo>
                  <a:lnTo>
                    <a:pt x="637298" y="296163"/>
                  </a:lnTo>
                  <a:lnTo>
                    <a:pt x="573646" y="290449"/>
                  </a:lnTo>
                  <a:lnTo>
                    <a:pt x="570023" y="272700"/>
                  </a:lnTo>
                  <a:lnTo>
                    <a:pt x="565192" y="255428"/>
                  </a:lnTo>
                  <a:lnTo>
                    <a:pt x="559149" y="238585"/>
                  </a:lnTo>
                  <a:lnTo>
                    <a:pt x="551891" y="222123"/>
                  </a:lnTo>
                  <a:lnTo>
                    <a:pt x="601840" y="181101"/>
                  </a:lnTo>
                  <a:lnTo>
                    <a:pt x="607093" y="174182"/>
                  </a:lnTo>
                  <a:lnTo>
                    <a:pt x="609401" y="166036"/>
                  </a:lnTo>
                  <a:lnTo>
                    <a:pt x="608535" y="157581"/>
                  </a:lnTo>
                  <a:lnTo>
                    <a:pt x="606407" y="153670"/>
                  </a:lnTo>
                  <a:close/>
                </a:path>
                <a:path w="657860" h="657225">
                  <a:moveTo>
                    <a:pt x="642813" y="411225"/>
                  </a:moveTo>
                  <a:lnTo>
                    <a:pt x="562381" y="411225"/>
                  </a:lnTo>
                  <a:lnTo>
                    <a:pt x="626033" y="416813"/>
                  </a:lnTo>
                  <a:lnTo>
                    <a:pt x="626541" y="416813"/>
                  </a:lnTo>
                  <a:lnTo>
                    <a:pt x="627049" y="416940"/>
                  </a:lnTo>
                  <a:lnTo>
                    <a:pt x="627557" y="416940"/>
                  </a:lnTo>
                  <a:lnTo>
                    <a:pt x="635830" y="415411"/>
                  </a:lnTo>
                  <a:lnTo>
                    <a:pt x="642813" y="411225"/>
                  </a:lnTo>
                  <a:close/>
                </a:path>
                <a:path w="657860" h="657225">
                  <a:moveTo>
                    <a:pt x="170078" y="48005"/>
                  </a:moveTo>
                  <a:lnTo>
                    <a:pt x="158749" y="48005"/>
                  </a:lnTo>
                  <a:lnTo>
                    <a:pt x="153733" y="49657"/>
                  </a:lnTo>
                  <a:lnTo>
                    <a:pt x="149847" y="53086"/>
                  </a:lnTo>
                  <a:lnTo>
                    <a:pt x="90233" y="102235"/>
                  </a:lnTo>
                  <a:lnTo>
                    <a:pt x="84625" y="108821"/>
                  </a:lnTo>
                  <a:lnTo>
                    <a:pt x="82351" y="116919"/>
                  </a:lnTo>
                  <a:lnTo>
                    <a:pt x="83409" y="125327"/>
                  </a:lnTo>
                  <a:lnTo>
                    <a:pt x="87795" y="132841"/>
                  </a:lnTo>
                  <a:lnTo>
                    <a:pt x="128892" y="182752"/>
                  </a:lnTo>
                  <a:lnTo>
                    <a:pt x="118618" y="197657"/>
                  </a:lnTo>
                  <a:lnTo>
                    <a:pt x="109553" y="213312"/>
                  </a:lnTo>
                  <a:lnTo>
                    <a:pt x="101703" y="229562"/>
                  </a:lnTo>
                  <a:lnTo>
                    <a:pt x="95072" y="246252"/>
                  </a:lnTo>
                  <a:lnTo>
                    <a:pt x="174880" y="246252"/>
                  </a:lnTo>
                  <a:lnTo>
                    <a:pt x="190140" y="221311"/>
                  </a:lnTo>
                  <a:lnTo>
                    <a:pt x="216458" y="193761"/>
                  </a:lnTo>
                  <a:lnTo>
                    <a:pt x="248571" y="172396"/>
                  </a:lnTo>
                  <a:lnTo>
                    <a:pt x="285759" y="158578"/>
                  </a:lnTo>
                  <a:lnTo>
                    <a:pt x="327304" y="153670"/>
                  </a:lnTo>
                  <a:lnTo>
                    <a:pt x="606407" y="153670"/>
                  </a:lnTo>
                  <a:lnTo>
                    <a:pt x="604266" y="149733"/>
                  </a:lnTo>
                  <a:lnTo>
                    <a:pt x="587256" y="128777"/>
                  </a:lnTo>
                  <a:lnTo>
                    <a:pt x="474548" y="128777"/>
                  </a:lnTo>
                  <a:lnTo>
                    <a:pt x="459732" y="118534"/>
                  </a:lnTo>
                  <a:lnTo>
                    <a:pt x="444231" y="109505"/>
                  </a:lnTo>
                  <a:lnTo>
                    <a:pt x="435737" y="105410"/>
                  </a:lnTo>
                  <a:lnTo>
                    <a:pt x="221564" y="105410"/>
                  </a:lnTo>
                  <a:lnTo>
                    <a:pt x="176402" y="50673"/>
                  </a:lnTo>
                  <a:lnTo>
                    <a:pt x="170078" y="48005"/>
                  </a:lnTo>
                  <a:close/>
                </a:path>
                <a:path w="657860" h="657225">
                  <a:moveTo>
                    <a:pt x="544906" y="82550"/>
                  </a:moveTo>
                  <a:lnTo>
                    <a:pt x="533438" y="82550"/>
                  </a:lnTo>
                  <a:lnTo>
                    <a:pt x="528421" y="84200"/>
                  </a:lnTo>
                  <a:lnTo>
                    <a:pt x="524497" y="87757"/>
                  </a:lnTo>
                  <a:lnTo>
                    <a:pt x="474548" y="128777"/>
                  </a:lnTo>
                  <a:lnTo>
                    <a:pt x="587256" y="128777"/>
                  </a:lnTo>
                  <a:lnTo>
                    <a:pt x="555917" y="90170"/>
                  </a:lnTo>
                  <a:lnTo>
                    <a:pt x="551408" y="85216"/>
                  </a:lnTo>
                  <a:lnTo>
                    <a:pt x="544906" y="82550"/>
                  </a:lnTo>
                  <a:close/>
                </a:path>
                <a:path w="657860" h="657225">
                  <a:moveTo>
                    <a:pt x="320154" y="0"/>
                  </a:moveTo>
                  <a:lnTo>
                    <a:pt x="319138" y="0"/>
                  </a:lnTo>
                  <a:lnTo>
                    <a:pt x="310849" y="1529"/>
                  </a:lnTo>
                  <a:lnTo>
                    <a:pt x="303784" y="5762"/>
                  </a:lnTo>
                  <a:lnTo>
                    <a:pt x="298728" y="12162"/>
                  </a:lnTo>
                  <a:lnTo>
                    <a:pt x="296468" y="20192"/>
                  </a:lnTo>
                  <a:lnTo>
                    <a:pt x="290042" y="84582"/>
                  </a:lnTo>
                  <a:lnTo>
                    <a:pt x="272543" y="87711"/>
                  </a:lnTo>
                  <a:lnTo>
                    <a:pt x="255198" y="92281"/>
                  </a:lnTo>
                  <a:lnTo>
                    <a:pt x="238155" y="98208"/>
                  </a:lnTo>
                  <a:lnTo>
                    <a:pt x="221564" y="105410"/>
                  </a:lnTo>
                  <a:lnTo>
                    <a:pt x="435737" y="105410"/>
                  </a:lnTo>
                  <a:lnTo>
                    <a:pt x="427976" y="101667"/>
                  </a:lnTo>
                  <a:lnTo>
                    <a:pt x="410895" y="94996"/>
                  </a:lnTo>
                  <a:lnTo>
                    <a:pt x="417334" y="31496"/>
                  </a:lnTo>
                  <a:lnTo>
                    <a:pt x="320662" y="126"/>
                  </a:lnTo>
                  <a:lnTo>
                    <a:pt x="320154" y="0"/>
                  </a:lnTo>
                  <a:close/>
                </a:path>
              </a:pathLst>
            </a:custGeom>
            <a:solidFill>
              <a:srgbClr val="EFEF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20090" y="1536953"/>
              <a:ext cx="7701915" cy="0"/>
            </a:xfrm>
            <a:custGeom>
              <a:avLst/>
              <a:gdLst/>
              <a:ahLst/>
              <a:cxnLst/>
              <a:rect l="l" t="t" r="r" b="b"/>
              <a:pathLst>
                <a:path w="7701915">
                  <a:moveTo>
                    <a:pt x="0" y="0"/>
                  </a:moveTo>
                  <a:lnTo>
                    <a:pt x="7701914" y="0"/>
                  </a:lnTo>
                </a:path>
              </a:pathLst>
            </a:custGeom>
            <a:ln w="19050">
              <a:solidFill>
                <a:srgbClr val="1818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15518" y="1632966"/>
              <a:ext cx="7713980" cy="0"/>
            </a:xfrm>
            <a:custGeom>
              <a:avLst/>
              <a:gdLst/>
              <a:ahLst/>
              <a:cxnLst/>
              <a:rect l="l" t="t" r="r" b="b"/>
              <a:pathLst>
                <a:path w="7713980">
                  <a:moveTo>
                    <a:pt x="0" y="0"/>
                  </a:moveTo>
                  <a:lnTo>
                    <a:pt x="7713853" y="0"/>
                  </a:lnTo>
                </a:path>
              </a:pathLst>
            </a:custGeom>
            <a:ln w="19050">
              <a:solidFill>
                <a:srgbClr val="EFEF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14755" y="4700015"/>
            <a:ext cx="7714615" cy="443865"/>
            <a:chOff x="714755" y="4700015"/>
            <a:chExt cx="7714615" cy="443865"/>
          </a:xfrm>
        </p:grpSpPr>
        <p:sp>
          <p:nvSpPr>
            <p:cNvPr id="3" name="object 3"/>
            <p:cNvSpPr/>
            <p:nvPr/>
          </p:nvSpPr>
          <p:spPr>
            <a:xfrm>
              <a:off x="714755" y="4700015"/>
              <a:ext cx="7714615" cy="443865"/>
            </a:xfrm>
            <a:custGeom>
              <a:avLst/>
              <a:gdLst/>
              <a:ahLst/>
              <a:cxnLst/>
              <a:rect l="l" t="t" r="r" b="b"/>
              <a:pathLst>
                <a:path w="7714615" h="443864">
                  <a:moveTo>
                    <a:pt x="7714488" y="0"/>
                  </a:moveTo>
                  <a:lnTo>
                    <a:pt x="0" y="0"/>
                  </a:lnTo>
                  <a:lnTo>
                    <a:pt x="0" y="443483"/>
                  </a:lnTo>
                  <a:lnTo>
                    <a:pt x="7714488" y="443483"/>
                  </a:lnTo>
                  <a:lnTo>
                    <a:pt x="7714488" y="0"/>
                  </a:lnTo>
                  <a:close/>
                </a:path>
              </a:pathLst>
            </a:custGeom>
            <a:solidFill>
              <a:srgbClr val="E9A1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78813" y="4932425"/>
              <a:ext cx="6786880" cy="0"/>
            </a:xfrm>
            <a:custGeom>
              <a:avLst/>
              <a:gdLst/>
              <a:ahLst/>
              <a:cxnLst/>
              <a:rect l="l" t="t" r="r" b="b"/>
              <a:pathLst>
                <a:path w="6786880">
                  <a:moveTo>
                    <a:pt x="0" y="0"/>
                  </a:moveTo>
                  <a:lnTo>
                    <a:pt x="6786626" y="0"/>
                  </a:lnTo>
                </a:path>
              </a:pathLst>
            </a:custGeom>
            <a:ln w="19050">
              <a:solidFill>
                <a:srgbClr val="1818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798982" y="1444828"/>
            <a:ext cx="7499984" cy="2769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55" dirty="0">
                <a:solidFill>
                  <a:srgbClr val="181818"/>
                </a:solidFill>
                <a:latin typeface="Trebuchet MS"/>
                <a:cs typeface="Trebuchet MS"/>
              </a:rPr>
              <a:t>Apakah</a:t>
            </a:r>
            <a:r>
              <a:rPr sz="1800" spc="-145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800" spc="45" dirty="0">
                <a:solidFill>
                  <a:srgbClr val="181818"/>
                </a:solidFill>
                <a:latin typeface="Trebuchet MS"/>
                <a:cs typeface="Trebuchet MS"/>
              </a:rPr>
              <a:t>Anda</a:t>
            </a:r>
            <a:r>
              <a:rPr sz="1800" spc="-135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800" spc="60" dirty="0">
                <a:solidFill>
                  <a:srgbClr val="181818"/>
                </a:solidFill>
                <a:latin typeface="Trebuchet MS"/>
                <a:cs typeface="Trebuchet MS"/>
              </a:rPr>
              <a:t>memilih</a:t>
            </a:r>
            <a:r>
              <a:rPr sz="1800" spc="-100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800" spc="75" dirty="0">
                <a:solidFill>
                  <a:srgbClr val="181818"/>
                </a:solidFill>
                <a:latin typeface="Trebuchet MS"/>
                <a:cs typeface="Trebuchet MS"/>
              </a:rPr>
              <a:t>untuk</a:t>
            </a:r>
            <a:r>
              <a:rPr sz="1800" spc="-130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181818"/>
                </a:solidFill>
                <a:latin typeface="Trebuchet MS"/>
                <a:cs typeface="Trebuchet MS"/>
              </a:rPr>
              <a:t>bekerja</a:t>
            </a:r>
            <a:r>
              <a:rPr sz="1800" spc="-130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800" spc="40" dirty="0">
                <a:solidFill>
                  <a:srgbClr val="181818"/>
                </a:solidFill>
                <a:latin typeface="Trebuchet MS"/>
                <a:cs typeface="Trebuchet MS"/>
              </a:rPr>
              <a:t>atau</a:t>
            </a:r>
            <a:r>
              <a:rPr sz="1800" spc="-140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800" spc="50" dirty="0">
                <a:solidFill>
                  <a:srgbClr val="181818"/>
                </a:solidFill>
                <a:latin typeface="Trebuchet MS"/>
                <a:cs typeface="Trebuchet MS"/>
              </a:rPr>
              <a:t>berwirausaha?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15" dirty="0">
                <a:solidFill>
                  <a:srgbClr val="181818"/>
                </a:solidFill>
                <a:latin typeface="Trebuchet MS"/>
                <a:cs typeface="Trebuchet MS"/>
              </a:rPr>
              <a:t>Atau</a:t>
            </a:r>
            <a:r>
              <a:rPr sz="1800" spc="-120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800" spc="35" dirty="0">
                <a:solidFill>
                  <a:srgbClr val="181818"/>
                </a:solidFill>
                <a:latin typeface="Trebuchet MS"/>
                <a:cs typeface="Trebuchet MS"/>
              </a:rPr>
              <a:t>menjadi</a:t>
            </a:r>
            <a:r>
              <a:rPr sz="1800" spc="-125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181818"/>
                </a:solidFill>
                <a:latin typeface="Trebuchet MS"/>
                <a:cs typeface="Trebuchet MS"/>
              </a:rPr>
              <a:t>intrepreneur</a:t>
            </a:r>
            <a:r>
              <a:rPr sz="1800" spc="-120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800" spc="40" dirty="0">
                <a:solidFill>
                  <a:srgbClr val="181818"/>
                </a:solidFill>
                <a:latin typeface="Trebuchet MS"/>
                <a:cs typeface="Trebuchet MS"/>
              </a:rPr>
              <a:t>atau</a:t>
            </a:r>
            <a:r>
              <a:rPr sz="1800" spc="-125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800" spc="10" dirty="0">
                <a:solidFill>
                  <a:srgbClr val="181818"/>
                </a:solidFill>
                <a:latin typeface="Trebuchet MS"/>
                <a:cs typeface="Trebuchet MS"/>
              </a:rPr>
              <a:t>entrepreneur?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85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</a:pPr>
            <a:r>
              <a:rPr sz="1800" spc="100" dirty="0">
                <a:solidFill>
                  <a:srgbClr val="181818"/>
                </a:solidFill>
                <a:latin typeface="Trebuchet MS"/>
                <a:cs typeface="Trebuchet MS"/>
              </a:rPr>
              <a:t>Semua</a:t>
            </a:r>
            <a:r>
              <a:rPr sz="1800" spc="-114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800" spc="35" dirty="0">
                <a:solidFill>
                  <a:srgbClr val="181818"/>
                </a:solidFill>
                <a:latin typeface="Trebuchet MS"/>
                <a:cs typeface="Trebuchet MS"/>
              </a:rPr>
              <a:t>berpulang</a:t>
            </a:r>
            <a:r>
              <a:rPr sz="1800" spc="-150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800" spc="50" dirty="0">
                <a:solidFill>
                  <a:srgbClr val="181818"/>
                </a:solidFill>
                <a:latin typeface="Trebuchet MS"/>
                <a:cs typeface="Trebuchet MS"/>
              </a:rPr>
              <a:t>pada</a:t>
            </a:r>
            <a:r>
              <a:rPr sz="1800" spc="-135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800" spc="-35" dirty="0">
                <a:solidFill>
                  <a:srgbClr val="181818"/>
                </a:solidFill>
                <a:latin typeface="Trebuchet MS"/>
                <a:cs typeface="Trebuchet MS"/>
              </a:rPr>
              <a:t>Anda.</a:t>
            </a:r>
            <a:r>
              <a:rPr sz="1800" spc="-130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800" spc="10" dirty="0">
                <a:solidFill>
                  <a:srgbClr val="181818"/>
                </a:solidFill>
                <a:latin typeface="Trebuchet MS"/>
                <a:cs typeface="Trebuchet MS"/>
              </a:rPr>
              <a:t>Jika</a:t>
            </a:r>
            <a:r>
              <a:rPr sz="1800" spc="-125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800" spc="45" dirty="0">
                <a:solidFill>
                  <a:srgbClr val="181818"/>
                </a:solidFill>
                <a:latin typeface="Trebuchet MS"/>
                <a:cs typeface="Trebuchet MS"/>
              </a:rPr>
              <a:t>Anda</a:t>
            </a:r>
            <a:r>
              <a:rPr sz="1800" spc="-120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800" spc="70" dirty="0">
                <a:solidFill>
                  <a:srgbClr val="181818"/>
                </a:solidFill>
                <a:latin typeface="Trebuchet MS"/>
                <a:cs typeface="Trebuchet MS"/>
              </a:rPr>
              <a:t>ingin</a:t>
            </a:r>
            <a:r>
              <a:rPr sz="1800" spc="-125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800" spc="35" dirty="0">
                <a:solidFill>
                  <a:srgbClr val="181818"/>
                </a:solidFill>
                <a:latin typeface="Trebuchet MS"/>
                <a:cs typeface="Trebuchet MS"/>
              </a:rPr>
              <a:t>menjadi</a:t>
            </a:r>
            <a:r>
              <a:rPr sz="1800" spc="-125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181818"/>
                </a:solidFill>
                <a:latin typeface="Trebuchet MS"/>
                <a:cs typeface="Trebuchet MS"/>
              </a:rPr>
              <a:t>pekerja</a:t>
            </a:r>
            <a:r>
              <a:rPr sz="1800" spc="-125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800" spc="95" dirty="0">
                <a:solidFill>
                  <a:srgbClr val="181818"/>
                </a:solidFill>
                <a:latin typeface="Trebuchet MS"/>
                <a:cs typeface="Trebuchet MS"/>
              </a:rPr>
              <a:t>maka</a:t>
            </a:r>
            <a:r>
              <a:rPr sz="1800" spc="-114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800" spc="30" dirty="0">
                <a:solidFill>
                  <a:srgbClr val="181818"/>
                </a:solidFill>
                <a:latin typeface="Trebuchet MS"/>
                <a:cs typeface="Trebuchet MS"/>
              </a:rPr>
              <a:t>itu </a:t>
            </a:r>
            <a:r>
              <a:rPr sz="1800" spc="-530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800" spc="20" dirty="0">
                <a:solidFill>
                  <a:srgbClr val="181818"/>
                </a:solidFill>
                <a:latin typeface="Trebuchet MS"/>
                <a:cs typeface="Trebuchet MS"/>
              </a:rPr>
              <a:t>boleh</a:t>
            </a:r>
            <a:r>
              <a:rPr sz="1800" spc="-120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800" spc="-15" dirty="0">
                <a:solidFill>
                  <a:srgbClr val="181818"/>
                </a:solidFill>
                <a:latin typeface="Trebuchet MS"/>
                <a:cs typeface="Trebuchet MS"/>
              </a:rPr>
              <a:t>saja,</a:t>
            </a:r>
            <a:r>
              <a:rPr sz="1800" spc="-140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800" spc="75" dirty="0">
                <a:solidFill>
                  <a:srgbClr val="181818"/>
                </a:solidFill>
                <a:latin typeface="Trebuchet MS"/>
                <a:cs typeface="Trebuchet MS"/>
              </a:rPr>
              <a:t>asalkan</a:t>
            </a:r>
            <a:r>
              <a:rPr sz="1800" spc="-150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800" spc="45" dirty="0">
                <a:solidFill>
                  <a:srgbClr val="181818"/>
                </a:solidFill>
                <a:latin typeface="Trebuchet MS"/>
                <a:cs typeface="Trebuchet MS"/>
              </a:rPr>
              <a:t>Anda</a:t>
            </a:r>
            <a:r>
              <a:rPr sz="1800" spc="-140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800" spc="50" dirty="0">
                <a:solidFill>
                  <a:srgbClr val="181818"/>
                </a:solidFill>
                <a:latin typeface="Trebuchet MS"/>
                <a:cs typeface="Trebuchet MS"/>
              </a:rPr>
              <a:t>tahu</a:t>
            </a:r>
            <a:r>
              <a:rPr sz="1800" spc="-120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800" spc="30" dirty="0">
                <a:solidFill>
                  <a:srgbClr val="181818"/>
                </a:solidFill>
                <a:latin typeface="Trebuchet MS"/>
                <a:cs typeface="Trebuchet MS"/>
              </a:rPr>
              <a:t>tentang</a:t>
            </a:r>
            <a:r>
              <a:rPr sz="1800" spc="-130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800" spc="90" dirty="0">
                <a:solidFill>
                  <a:srgbClr val="181818"/>
                </a:solidFill>
                <a:latin typeface="Trebuchet MS"/>
                <a:cs typeface="Trebuchet MS"/>
              </a:rPr>
              <a:t>nasib</a:t>
            </a:r>
            <a:r>
              <a:rPr sz="1800" spc="-145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800" spc="45" dirty="0">
                <a:solidFill>
                  <a:srgbClr val="181818"/>
                </a:solidFill>
                <a:latin typeface="Trebuchet MS"/>
                <a:cs typeface="Trebuchet MS"/>
              </a:rPr>
              <a:t>akhir</a:t>
            </a:r>
            <a:r>
              <a:rPr sz="1800" spc="-140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800" spc="20" dirty="0">
                <a:solidFill>
                  <a:srgbClr val="181818"/>
                </a:solidFill>
                <a:latin typeface="Trebuchet MS"/>
                <a:cs typeface="Trebuchet MS"/>
              </a:rPr>
              <a:t>dari</a:t>
            </a:r>
            <a:r>
              <a:rPr sz="1800" spc="-135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800" spc="55" dirty="0">
                <a:solidFill>
                  <a:srgbClr val="181818"/>
                </a:solidFill>
                <a:latin typeface="Trebuchet MS"/>
                <a:cs typeface="Trebuchet MS"/>
              </a:rPr>
              <a:t>seorang</a:t>
            </a:r>
            <a:r>
              <a:rPr sz="1800" spc="-114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800" spc="-50" dirty="0">
                <a:solidFill>
                  <a:srgbClr val="181818"/>
                </a:solidFill>
                <a:latin typeface="Trebuchet MS"/>
                <a:cs typeface="Trebuchet MS"/>
              </a:rPr>
              <a:t>pekerja. </a:t>
            </a:r>
            <a:r>
              <a:rPr sz="1800" spc="-525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800" spc="85" dirty="0">
                <a:solidFill>
                  <a:srgbClr val="181818"/>
                </a:solidFill>
                <a:latin typeface="Trebuchet MS"/>
                <a:cs typeface="Trebuchet MS"/>
              </a:rPr>
              <a:t>Senang</a:t>
            </a:r>
            <a:r>
              <a:rPr sz="1800" spc="-140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800" spc="95" dirty="0">
                <a:solidFill>
                  <a:srgbClr val="181818"/>
                </a:solidFill>
                <a:latin typeface="Trebuchet MS"/>
                <a:cs typeface="Trebuchet MS"/>
              </a:rPr>
              <a:t>memang</a:t>
            </a:r>
            <a:r>
              <a:rPr sz="1800" spc="-114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800" spc="20" dirty="0">
                <a:solidFill>
                  <a:srgbClr val="181818"/>
                </a:solidFill>
                <a:latin typeface="Trebuchet MS"/>
                <a:cs typeface="Trebuchet MS"/>
              </a:rPr>
              <a:t>jika</a:t>
            </a:r>
            <a:r>
              <a:rPr sz="1800" spc="-130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800" spc="40" dirty="0">
                <a:solidFill>
                  <a:srgbClr val="181818"/>
                </a:solidFill>
                <a:latin typeface="Trebuchet MS"/>
                <a:cs typeface="Trebuchet MS"/>
              </a:rPr>
              <a:t>setiap</a:t>
            </a:r>
            <a:r>
              <a:rPr sz="1800" spc="-130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800" spc="55" dirty="0">
                <a:solidFill>
                  <a:srgbClr val="181818"/>
                </a:solidFill>
                <a:latin typeface="Trebuchet MS"/>
                <a:cs typeface="Trebuchet MS"/>
              </a:rPr>
              <a:t>bulan</a:t>
            </a:r>
            <a:r>
              <a:rPr sz="1800" spc="-125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800" spc="15" dirty="0">
                <a:solidFill>
                  <a:srgbClr val="181818"/>
                </a:solidFill>
                <a:latin typeface="Trebuchet MS"/>
                <a:cs typeface="Trebuchet MS"/>
              </a:rPr>
              <a:t>terima</a:t>
            </a:r>
            <a:r>
              <a:rPr sz="1800" spc="-125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800" spc="15" dirty="0">
                <a:solidFill>
                  <a:srgbClr val="181818"/>
                </a:solidFill>
                <a:latin typeface="Trebuchet MS"/>
                <a:cs typeface="Trebuchet MS"/>
              </a:rPr>
              <a:t>uang,</a:t>
            </a:r>
            <a:r>
              <a:rPr sz="1800" spc="-135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181818"/>
                </a:solidFill>
                <a:latin typeface="Trebuchet MS"/>
                <a:cs typeface="Trebuchet MS"/>
              </a:rPr>
              <a:t>tetapi</a:t>
            </a:r>
            <a:r>
              <a:rPr sz="1800" spc="-125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800" spc="95" dirty="0">
                <a:solidFill>
                  <a:srgbClr val="181818"/>
                </a:solidFill>
                <a:latin typeface="Trebuchet MS"/>
                <a:cs typeface="Trebuchet MS"/>
              </a:rPr>
              <a:t>langsung</a:t>
            </a:r>
            <a:r>
              <a:rPr sz="1800" spc="-150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800" spc="90" dirty="0">
                <a:solidFill>
                  <a:srgbClr val="181818"/>
                </a:solidFill>
                <a:latin typeface="Trebuchet MS"/>
                <a:cs typeface="Trebuchet MS"/>
              </a:rPr>
              <a:t>habis </a:t>
            </a:r>
            <a:r>
              <a:rPr sz="1800" spc="95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800" spc="30" dirty="0">
                <a:solidFill>
                  <a:srgbClr val="181818"/>
                </a:solidFill>
                <a:latin typeface="Trebuchet MS"/>
                <a:cs typeface="Trebuchet MS"/>
              </a:rPr>
              <a:t>karena </a:t>
            </a:r>
            <a:r>
              <a:rPr sz="1800" spc="60" dirty="0">
                <a:solidFill>
                  <a:srgbClr val="181818"/>
                </a:solidFill>
                <a:latin typeface="Trebuchet MS"/>
                <a:cs typeface="Trebuchet MS"/>
              </a:rPr>
              <a:t>penuh dengan </a:t>
            </a:r>
            <a:r>
              <a:rPr sz="1800" spc="-5" dirty="0">
                <a:solidFill>
                  <a:srgbClr val="181818"/>
                </a:solidFill>
                <a:latin typeface="Trebuchet MS"/>
                <a:cs typeface="Trebuchet MS"/>
              </a:rPr>
              <a:t>utang. </a:t>
            </a:r>
            <a:r>
              <a:rPr sz="1800" spc="45" dirty="0">
                <a:solidFill>
                  <a:srgbClr val="181818"/>
                </a:solidFill>
                <a:latin typeface="Trebuchet MS"/>
                <a:cs typeface="Trebuchet MS"/>
              </a:rPr>
              <a:t>Anda </a:t>
            </a:r>
            <a:r>
              <a:rPr sz="1800" spc="40" dirty="0">
                <a:solidFill>
                  <a:srgbClr val="181818"/>
                </a:solidFill>
                <a:latin typeface="Trebuchet MS"/>
                <a:cs typeface="Trebuchet MS"/>
              </a:rPr>
              <a:t>di </a:t>
            </a:r>
            <a:r>
              <a:rPr sz="1800" spc="20" dirty="0">
                <a:solidFill>
                  <a:srgbClr val="181818"/>
                </a:solidFill>
                <a:latin typeface="Trebuchet MS"/>
                <a:cs typeface="Trebuchet MS"/>
              </a:rPr>
              <a:t>PHK </a:t>
            </a:r>
            <a:r>
              <a:rPr sz="1800" spc="40" dirty="0">
                <a:solidFill>
                  <a:srgbClr val="181818"/>
                </a:solidFill>
                <a:latin typeface="Trebuchet MS"/>
                <a:cs typeface="Trebuchet MS"/>
              </a:rPr>
              <a:t>atau </a:t>
            </a:r>
            <a:r>
              <a:rPr sz="1800" spc="15" dirty="0">
                <a:solidFill>
                  <a:srgbClr val="181818"/>
                </a:solidFill>
                <a:latin typeface="Trebuchet MS"/>
                <a:cs typeface="Trebuchet MS"/>
              </a:rPr>
              <a:t>dipecat </a:t>
            </a:r>
            <a:r>
              <a:rPr sz="1800" spc="40" dirty="0">
                <a:solidFill>
                  <a:srgbClr val="181818"/>
                </a:solidFill>
                <a:latin typeface="Trebuchet MS"/>
                <a:cs typeface="Trebuchet MS"/>
              </a:rPr>
              <a:t>tanpa </a:t>
            </a:r>
            <a:r>
              <a:rPr sz="1800" spc="45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800" spc="15" dirty="0">
                <a:solidFill>
                  <a:srgbClr val="181818"/>
                </a:solidFill>
                <a:latin typeface="Trebuchet MS"/>
                <a:cs typeface="Trebuchet MS"/>
              </a:rPr>
              <a:t>pemberitahuan, </a:t>
            </a:r>
            <a:r>
              <a:rPr sz="1800" spc="95" dirty="0">
                <a:solidFill>
                  <a:srgbClr val="181818"/>
                </a:solidFill>
                <a:latin typeface="Trebuchet MS"/>
                <a:cs typeface="Trebuchet MS"/>
              </a:rPr>
              <a:t>sampai </a:t>
            </a:r>
            <a:r>
              <a:rPr sz="1800" spc="75" dirty="0">
                <a:solidFill>
                  <a:srgbClr val="181818"/>
                </a:solidFill>
                <a:latin typeface="Trebuchet MS"/>
                <a:cs typeface="Trebuchet MS"/>
              </a:rPr>
              <a:t>pensiun </a:t>
            </a:r>
            <a:r>
              <a:rPr sz="1800" spc="25" dirty="0">
                <a:solidFill>
                  <a:srgbClr val="181818"/>
                </a:solidFill>
                <a:latin typeface="Trebuchet MS"/>
                <a:cs typeface="Trebuchet MS"/>
              </a:rPr>
              <a:t>gajinya </a:t>
            </a:r>
            <a:r>
              <a:rPr sz="1800" spc="45" dirty="0">
                <a:solidFill>
                  <a:srgbClr val="181818"/>
                </a:solidFill>
                <a:latin typeface="Trebuchet MS"/>
                <a:cs typeface="Trebuchet MS"/>
              </a:rPr>
              <a:t>tinggal sedikit </a:t>
            </a:r>
            <a:r>
              <a:rPr sz="1800" spc="-25" dirty="0">
                <a:solidFill>
                  <a:srgbClr val="181818"/>
                </a:solidFill>
                <a:latin typeface="Trebuchet MS"/>
                <a:cs typeface="Trebuchet MS"/>
              </a:rPr>
              <a:t>lagi, </a:t>
            </a:r>
            <a:r>
              <a:rPr sz="1800" spc="50" dirty="0">
                <a:solidFill>
                  <a:srgbClr val="181818"/>
                </a:solidFill>
                <a:latin typeface="Trebuchet MS"/>
                <a:cs typeface="Trebuchet MS"/>
              </a:rPr>
              <a:t>hanya </a:t>
            </a:r>
            <a:r>
              <a:rPr sz="1800" spc="55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800" spc="80" dirty="0">
                <a:solidFill>
                  <a:srgbClr val="181818"/>
                </a:solidFill>
                <a:latin typeface="Trebuchet MS"/>
                <a:cs typeface="Trebuchet MS"/>
              </a:rPr>
              <a:t>cukup</a:t>
            </a:r>
            <a:r>
              <a:rPr sz="1800" spc="-130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800" spc="75" dirty="0">
                <a:solidFill>
                  <a:srgbClr val="181818"/>
                </a:solidFill>
                <a:latin typeface="Trebuchet MS"/>
                <a:cs typeface="Trebuchet MS"/>
              </a:rPr>
              <a:t>untuk</a:t>
            </a:r>
            <a:r>
              <a:rPr sz="1800" spc="-135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181818"/>
                </a:solidFill>
                <a:latin typeface="Trebuchet MS"/>
                <a:cs typeface="Trebuchet MS"/>
              </a:rPr>
              <a:t>beli</a:t>
            </a:r>
            <a:r>
              <a:rPr sz="1800" spc="-140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800" spc="-15" dirty="0">
                <a:solidFill>
                  <a:srgbClr val="181818"/>
                </a:solidFill>
                <a:latin typeface="Trebuchet MS"/>
                <a:cs typeface="Trebuchet MS"/>
              </a:rPr>
              <a:t>beras,</a:t>
            </a:r>
            <a:r>
              <a:rPr sz="1800" spc="-130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800" spc="80" dirty="0">
                <a:solidFill>
                  <a:srgbClr val="181818"/>
                </a:solidFill>
                <a:latin typeface="Trebuchet MS"/>
                <a:cs typeface="Trebuchet MS"/>
              </a:rPr>
              <a:t>sedangkan</a:t>
            </a:r>
            <a:r>
              <a:rPr sz="1800" spc="-145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800" spc="25" dirty="0">
                <a:solidFill>
                  <a:srgbClr val="181818"/>
                </a:solidFill>
                <a:latin typeface="Trebuchet MS"/>
                <a:cs typeface="Trebuchet MS"/>
              </a:rPr>
              <a:t>biaya</a:t>
            </a:r>
            <a:r>
              <a:rPr sz="1800" spc="-140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800" spc="25" dirty="0">
                <a:solidFill>
                  <a:srgbClr val="181818"/>
                </a:solidFill>
                <a:latin typeface="Trebuchet MS"/>
                <a:cs typeface="Trebuchet MS"/>
              </a:rPr>
              <a:t>biaya</a:t>
            </a:r>
            <a:r>
              <a:rPr sz="1800" spc="-140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800" spc="35" dirty="0">
                <a:solidFill>
                  <a:srgbClr val="181818"/>
                </a:solidFill>
                <a:latin typeface="Trebuchet MS"/>
                <a:cs typeface="Trebuchet MS"/>
              </a:rPr>
              <a:t>lain</a:t>
            </a:r>
            <a:r>
              <a:rPr sz="1800" spc="-125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800" spc="35" dirty="0">
                <a:solidFill>
                  <a:srgbClr val="181818"/>
                </a:solidFill>
                <a:latin typeface="Trebuchet MS"/>
                <a:cs typeface="Trebuchet MS"/>
              </a:rPr>
              <a:t>begitu</a:t>
            </a:r>
            <a:r>
              <a:rPr sz="1800" spc="-140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800" spc="-20" dirty="0">
                <a:solidFill>
                  <a:srgbClr val="181818"/>
                </a:solidFill>
                <a:latin typeface="Trebuchet MS"/>
                <a:cs typeface="Trebuchet MS"/>
              </a:rPr>
              <a:t>besar.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150" dirty="0">
                <a:solidFill>
                  <a:srgbClr val="181818"/>
                </a:solidFill>
                <a:latin typeface="Trebuchet MS"/>
                <a:cs typeface="Trebuchet MS"/>
              </a:rPr>
              <a:t>Mas</a:t>
            </a:r>
            <a:r>
              <a:rPr sz="1800" spc="80" dirty="0">
                <a:solidFill>
                  <a:srgbClr val="181818"/>
                </a:solidFill>
                <a:latin typeface="Trebuchet MS"/>
                <a:cs typeface="Trebuchet MS"/>
              </a:rPr>
              <a:t>i</a:t>
            </a:r>
            <a:r>
              <a:rPr sz="1800" spc="105" dirty="0">
                <a:solidFill>
                  <a:srgbClr val="181818"/>
                </a:solidFill>
                <a:latin typeface="Trebuchet MS"/>
                <a:cs typeface="Trebuchet MS"/>
              </a:rPr>
              <a:t>hk</a:t>
            </a:r>
            <a:r>
              <a:rPr sz="1800" spc="70" dirty="0">
                <a:solidFill>
                  <a:srgbClr val="181818"/>
                </a:solidFill>
                <a:latin typeface="Trebuchet MS"/>
                <a:cs typeface="Trebuchet MS"/>
              </a:rPr>
              <a:t>ah</a:t>
            </a:r>
            <a:r>
              <a:rPr sz="1800" spc="-135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800" spc="45" dirty="0">
                <a:solidFill>
                  <a:srgbClr val="181818"/>
                </a:solidFill>
                <a:latin typeface="Trebuchet MS"/>
                <a:cs typeface="Trebuchet MS"/>
              </a:rPr>
              <a:t>Anda</a:t>
            </a:r>
            <a:r>
              <a:rPr sz="1800" spc="-130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800" spc="50" dirty="0">
                <a:solidFill>
                  <a:srgbClr val="181818"/>
                </a:solidFill>
                <a:latin typeface="Trebuchet MS"/>
                <a:cs typeface="Trebuchet MS"/>
              </a:rPr>
              <a:t>bersik</a:t>
            </a:r>
            <a:r>
              <a:rPr sz="1800" spc="35" dirty="0">
                <a:solidFill>
                  <a:srgbClr val="181818"/>
                </a:solidFill>
                <a:latin typeface="Trebuchet MS"/>
                <a:cs typeface="Trebuchet MS"/>
              </a:rPr>
              <a:t>eras</a:t>
            </a:r>
            <a:r>
              <a:rPr sz="1800" spc="-130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800" spc="100" dirty="0">
                <a:solidFill>
                  <a:srgbClr val="181818"/>
                </a:solidFill>
                <a:latin typeface="Trebuchet MS"/>
                <a:cs typeface="Trebuchet MS"/>
              </a:rPr>
              <a:t>un</a:t>
            </a:r>
            <a:r>
              <a:rPr sz="1800" spc="55" dirty="0">
                <a:solidFill>
                  <a:srgbClr val="181818"/>
                </a:solidFill>
                <a:latin typeface="Trebuchet MS"/>
                <a:cs typeface="Trebuchet MS"/>
              </a:rPr>
              <a:t>tuk</a:t>
            </a:r>
            <a:r>
              <a:rPr sz="1800" spc="-130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800" spc="5" dirty="0">
                <a:solidFill>
                  <a:srgbClr val="181818"/>
                </a:solidFill>
                <a:latin typeface="Trebuchet MS"/>
                <a:cs typeface="Trebuchet MS"/>
              </a:rPr>
              <a:t>jadi</a:t>
            </a:r>
            <a:r>
              <a:rPr sz="1800" spc="-130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800" spc="35" dirty="0">
                <a:solidFill>
                  <a:srgbClr val="181818"/>
                </a:solidFill>
                <a:latin typeface="Trebuchet MS"/>
                <a:cs typeface="Trebuchet MS"/>
              </a:rPr>
              <a:t>peg</a:t>
            </a:r>
            <a:r>
              <a:rPr sz="1800" spc="40" dirty="0">
                <a:solidFill>
                  <a:srgbClr val="181818"/>
                </a:solidFill>
                <a:latin typeface="Trebuchet MS"/>
                <a:cs typeface="Trebuchet MS"/>
              </a:rPr>
              <a:t>a</a:t>
            </a:r>
            <a:r>
              <a:rPr sz="1800" spc="5" dirty="0">
                <a:solidFill>
                  <a:srgbClr val="181818"/>
                </a:solidFill>
                <a:latin typeface="Trebuchet MS"/>
                <a:cs typeface="Trebuchet MS"/>
              </a:rPr>
              <a:t>wa</a:t>
            </a:r>
            <a:r>
              <a:rPr sz="1800" spc="25" dirty="0">
                <a:solidFill>
                  <a:srgbClr val="181818"/>
                </a:solidFill>
                <a:latin typeface="Trebuchet MS"/>
                <a:cs typeface="Trebuchet MS"/>
              </a:rPr>
              <a:t>i</a:t>
            </a:r>
            <a:r>
              <a:rPr sz="1800" spc="235" dirty="0">
                <a:solidFill>
                  <a:srgbClr val="181818"/>
                </a:solidFill>
                <a:latin typeface="Trebuchet MS"/>
                <a:cs typeface="Trebuchet MS"/>
              </a:rPr>
              <a:t>?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15518" y="1056894"/>
            <a:ext cx="7720330" cy="0"/>
          </a:xfrm>
          <a:custGeom>
            <a:avLst/>
            <a:gdLst/>
            <a:ahLst/>
            <a:cxnLst/>
            <a:rect l="l" t="t" r="r" b="b"/>
            <a:pathLst>
              <a:path w="7720330">
                <a:moveTo>
                  <a:pt x="0" y="0"/>
                </a:moveTo>
                <a:lnTo>
                  <a:pt x="7720203" y="0"/>
                </a:lnTo>
              </a:path>
            </a:pathLst>
          </a:custGeom>
          <a:ln w="19050">
            <a:solidFill>
              <a:srgbClr val="1818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27709" y="1152905"/>
            <a:ext cx="7702550" cy="0"/>
          </a:xfrm>
          <a:custGeom>
            <a:avLst/>
            <a:gdLst/>
            <a:ahLst/>
            <a:cxnLst/>
            <a:rect l="l" t="t" r="r" b="b"/>
            <a:pathLst>
              <a:path w="7702550">
                <a:moveTo>
                  <a:pt x="0" y="0"/>
                </a:moveTo>
                <a:lnTo>
                  <a:pt x="7702169" y="0"/>
                </a:lnTo>
              </a:path>
            </a:pathLst>
          </a:custGeom>
          <a:ln w="19050">
            <a:solidFill>
              <a:srgbClr val="E9A1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14755" y="4700015"/>
            <a:ext cx="7714615" cy="443865"/>
            <a:chOff x="714755" y="4700015"/>
            <a:chExt cx="7714615" cy="443865"/>
          </a:xfrm>
        </p:grpSpPr>
        <p:sp>
          <p:nvSpPr>
            <p:cNvPr id="3" name="object 3"/>
            <p:cNvSpPr/>
            <p:nvPr/>
          </p:nvSpPr>
          <p:spPr>
            <a:xfrm>
              <a:off x="714755" y="4700015"/>
              <a:ext cx="7714615" cy="443865"/>
            </a:xfrm>
            <a:custGeom>
              <a:avLst/>
              <a:gdLst/>
              <a:ahLst/>
              <a:cxnLst/>
              <a:rect l="l" t="t" r="r" b="b"/>
              <a:pathLst>
                <a:path w="7714615" h="443864">
                  <a:moveTo>
                    <a:pt x="7714488" y="0"/>
                  </a:moveTo>
                  <a:lnTo>
                    <a:pt x="0" y="0"/>
                  </a:lnTo>
                  <a:lnTo>
                    <a:pt x="0" y="443483"/>
                  </a:lnTo>
                  <a:lnTo>
                    <a:pt x="7714488" y="443483"/>
                  </a:lnTo>
                  <a:lnTo>
                    <a:pt x="7714488" y="0"/>
                  </a:lnTo>
                  <a:close/>
                </a:path>
              </a:pathLst>
            </a:custGeom>
            <a:solidFill>
              <a:srgbClr val="E9A1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78813" y="4932425"/>
              <a:ext cx="6786880" cy="0"/>
            </a:xfrm>
            <a:custGeom>
              <a:avLst/>
              <a:gdLst/>
              <a:ahLst/>
              <a:cxnLst/>
              <a:rect l="l" t="t" r="r" b="b"/>
              <a:pathLst>
                <a:path w="6786880">
                  <a:moveTo>
                    <a:pt x="0" y="0"/>
                  </a:moveTo>
                  <a:lnTo>
                    <a:pt x="6786626" y="0"/>
                  </a:lnTo>
                </a:path>
              </a:pathLst>
            </a:custGeom>
            <a:ln w="19050">
              <a:solidFill>
                <a:srgbClr val="1818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798982" y="1444828"/>
            <a:ext cx="7313295" cy="2769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15" dirty="0">
                <a:solidFill>
                  <a:srgbClr val="181818"/>
                </a:solidFill>
                <a:latin typeface="Trebuchet MS"/>
                <a:cs typeface="Trebuchet MS"/>
              </a:rPr>
              <a:t>Jika </a:t>
            </a:r>
            <a:r>
              <a:rPr sz="1800" spc="60" dirty="0">
                <a:solidFill>
                  <a:srgbClr val="181818"/>
                </a:solidFill>
                <a:latin typeface="Trebuchet MS"/>
                <a:cs typeface="Trebuchet MS"/>
              </a:rPr>
              <a:t>memilih </a:t>
            </a:r>
            <a:r>
              <a:rPr sz="1800" spc="35" dirty="0">
                <a:solidFill>
                  <a:srgbClr val="181818"/>
                </a:solidFill>
                <a:latin typeface="Trebuchet MS"/>
                <a:cs typeface="Trebuchet MS"/>
              </a:rPr>
              <a:t>berwirausaha </a:t>
            </a:r>
            <a:r>
              <a:rPr sz="1800" spc="95" dirty="0">
                <a:solidFill>
                  <a:srgbClr val="181818"/>
                </a:solidFill>
                <a:latin typeface="Trebuchet MS"/>
                <a:cs typeface="Trebuchet MS"/>
              </a:rPr>
              <a:t>maka </a:t>
            </a:r>
            <a:r>
              <a:rPr sz="1800" spc="45" dirty="0">
                <a:solidFill>
                  <a:srgbClr val="181818"/>
                </a:solidFill>
                <a:latin typeface="Trebuchet MS"/>
                <a:cs typeface="Trebuchet MS"/>
              </a:rPr>
              <a:t>Anda </a:t>
            </a:r>
            <a:r>
              <a:rPr sz="1800" spc="60" dirty="0">
                <a:solidFill>
                  <a:srgbClr val="181818"/>
                </a:solidFill>
                <a:latin typeface="Trebuchet MS"/>
                <a:cs typeface="Trebuchet MS"/>
              </a:rPr>
              <a:t>dihadapkan </a:t>
            </a:r>
            <a:r>
              <a:rPr sz="1800" spc="50" dirty="0">
                <a:solidFill>
                  <a:srgbClr val="181818"/>
                </a:solidFill>
                <a:latin typeface="Trebuchet MS"/>
                <a:cs typeface="Trebuchet MS"/>
              </a:rPr>
              <a:t>pada </a:t>
            </a:r>
            <a:r>
              <a:rPr sz="1800" spc="35" dirty="0">
                <a:solidFill>
                  <a:srgbClr val="181818"/>
                </a:solidFill>
                <a:latin typeface="Trebuchet MS"/>
                <a:cs typeface="Trebuchet MS"/>
              </a:rPr>
              <a:t>ketidak </a:t>
            </a:r>
            <a:r>
              <a:rPr sz="1800" spc="40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800" spc="60" dirty="0">
                <a:solidFill>
                  <a:srgbClr val="181818"/>
                </a:solidFill>
                <a:latin typeface="Trebuchet MS"/>
                <a:cs typeface="Trebuchet MS"/>
              </a:rPr>
              <a:t>pastian </a:t>
            </a:r>
            <a:r>
              <a:rPr sz="1800" spc="30" dirty="0">
                <a:solidFill>
                  <a:srgbClr val="181818"/>
                </a:solidFill>
                <a:latin typeface="Trebuchet MS"/>
                <a:cs typeface="Trebuchet MS"/>
              </a:rPr>
              <a:t>penghasilan. </a:t>
            </a:r>
            <a:r>
              <a:rPr sz="1800" spc="95" dirty="0">
                <a:solidFill>
                  <a:srgbClr val="181818"/>
                </a:solidFill>
                <a:latin typeface="Trebuchet MS"/>
                <a:cs typeface="Trebuchet MS"/>
              </a:rPr>
              <a:t>Bisa </a:t>
            </a:r>
            <a:r>
              <a:rPr sz="1800" spc="35" dirty="0">
                <a:solidFill>
                  <a:srgbClr val="181818"/>
                </a:solidFill>
                <a:latin typeface="Trebuchet MS"/>
                <a:cs typeface="Trebuchet MS"/>
              </a:rPr>
              <a:t>berhasil </a:t>
            </a:r>
            <a:r>
              <a:rPr sz="1800" spc="40" dirty="0">
                <a:solidFill>
                  <a:srgbClr val="181818"/>
                </a:solidFill>
                <a:latin typeface="Trebuchet MS"/>
                <a:cs typeface="Trebuchet MS"/>
              </a:rPr>
              <a:t>atau </a:t>
            </a:r>
            <a:r>
              <a:rPr sz="1800" dirty="0">
                <a:solidFill>
                  <a:srgbClr val="181818"/>
                </a:solidFill>
                <a:latin typeface="Trebuchet MS"/>
                <a:cs typeface="Trebuchet MS"/>
              </a:rPr>
              <a:t>gagal, </a:t>
            </a:r>
            <a:r>
              <a:rPr sz="1800" spc="85" dirty="0">
                <a:solidFill>
                  <a:srgbClr val="181818"/>
                </a:solidFill>
                <a:latin typeface="Trebuchet MS"/>
                <a:cs typeface="Trebuchet MS"/>
              </a:rPr>
              <a:t>bisa </a:t>
            </a:r>
            <a:r>
              <a:rPr sz="1800" spc="45" dirty="0">
                <a:solidFill>
                  <a:srgbClr val="181818"/>
                </a:solidFill>
                <a:latin typeface="Trebuchet MS"/>
                <a:cs typeface="Trebuchet MS"/>
              </a:rPr>
              <a:t>berpenghasilan </a:t>
            </a:r>
            <a:r>
              <a:rPr sz="1800" spc="50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800" spc="-35" dirty="0">
                <a:solidFill>
                  <a:srgbClr val="181818"/>
                </a:solidFill>
                <a:latin typeface="Trebuchet MS"/>
                <a:cs typeface="Trebuchet MS"/>
              </a:rPr>
              <a:t>kecil,</a:t>
            </a:r>
            <a:r>
              <a:rPr sz="1800" spc="-130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800" spc="85" dirty="0">
                <a:solidFill>
                  <a:srgbClr val="181818"/>
                </a:solidFill>
                <a:latin typeface="Trebuchet MS"/>
                <a:cs typeface="Trebuchet MS"/>
              </a:rPr>
              <a:t>bisa</a:t>
            </a:r>
            <a:r>
              <a:rPr sz="1800" spc="-125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800" spc="40" dirty="0">
                <a:solidFill>
                  <a:srgbClr val="181818"/>
                </a:solidFill>
                <a:latin typeface="Trebuchet MS"/>
                <a:cs typeface="Trebuchet MS"/>
              </a:rPr>
              <a:t>besar</a:t>
            </a:r>
            <a:r>
              <a:rPr sz="1800" spc="-125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800" spc="40" dirty="0">
                <a:solidFill>
                  <a:srgbClr val="181818"/>
                </a:solidFill>
                <a:latin typeface="Trebuchet MS"/>
                <a:cs typeface="Trebuchet MS"/>
              </a:rPr>
              <a:t>atau</a:t>
            </a:r>
            <a:r>
              <a:rPr sz="1800" spc="-135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800" spc="85" dirty="0">
                <a:solidFill>
                  <a:srgbClr val="181818"/>
                </a:solidFill>
                <a:latin typeface="Trebuchet MS"/>
                <a:cs typeface="Trebuchet MS"/>
              </a:rPr>
              <a:t>bisa</a:t>
            </a:r>
            <a:r>
              <a:rPr sz="1800" spc="-114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800" spc="20" dirty="0">
                <a:solidFill>
                  <a:srgbClr val="181818"/>
                </a:solidFill>
                <a:latin typeface="Trebuchet MS"/>
                <a:cs typeface="Trebuchet MS"/>
              </a:rPr>
              <a:t>lebih</a:t>
            </a:r>
            <a:r>
              <a:rPr sz="1800" spc="-125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800" spc="40" dirty="0">
                <a:solidFill>
                  <a:srgbClr val="181818"/>
                </a:solidFill>
                <a:latin typeface="Trebuchet MS"/>
                <a:cs typeface="Trebuchet MS"/>
              </a:rPr>
              <a:t>besar</a:t>
            </a:r>
            <a:r>
              <a:rPr sz="1800" spc="-135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800" spc="75" dirty="0">
                <a:solidFill>
                  <a:srgbClr val="181818"/>
                </a:solidFill>
                <a:latin typeface="Trebuchet MS"/>
                <a:cs typeface="Trebuchet MS"/>
              </a:rPr>
              <a:t>asalkan</a:t>
            </a:r>
            <a:r>
              <a:rPr sz="1800" spc="-130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800" spc="45" dirty="0">
                <a:solidFill>
                  <a:srgbClr val="181818"/>
                </a:solidFill>
                <a:latin typeface="Trebuchet MS"/>
                <a:cs typeface="Trebuchet MS"/>
              </a:rPr>
              <a:t>Anda</a:t>
            </a:r>
            <a:r>
              <a:rPr sz="1800" spc="-130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800" spc="45" dirty="0">
                <a:solidFill>
                  <a:srgbClr val="181818"/>
                </a:solidFill>
                <a:latin typeface="Trebuchet MS"/>
                <a:cs typeface="Trebuchet MS"/>
              </a:rPr>
              <a:t>bersikeras</a:t>
            </a:r>
            <a:r>
              <a:rPr sz="1800" spc="-130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800" spc="75" dirty="0">
                <a:solidFill>
                  <a:srgbClr val="181818"/>
                </a:solidFill>
                <a:latin typeface="Trebuchet MS"/>
                <a:cs typeface="Trebuchet MS"/>
              </a:rPr>
              <a:t>untuk </a:t>
            </a:r>
            <a:r>
              <a:rPr sz="1800" spc="-525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800" spc="60" dirty="0">
                <a:solidFill>
                  <a:srgbClr val="181818"/>
                </a:solidFill>
                <a:latin typeface="Trebuchet MS"/>
                <a:cs typeface="Trebuchet MS"/>
              </a:rPr>
              <a:t>memilih </a:t>
            </a:r>
            <a:r>
              <a:rPr sz="1800" spc="20" dirty="0">
                <a:solidFill>
                  <a:srgbClr val="181818"/>
                </a:solidFill>
                <a:latin typeface="Trebuchet MS"/>
                <a:cs typeface="Trebuchet MS"/>
              </a:rPr>
              <a:t>wirausaha, </a:t>
            </a:r>
            <a:r>
              <a:rPr sz="1800" spc="10" dirty="0">
                <a:solidFill>
                  <a:srgbClr val="181818"/>
                </a:solidFill>
                <a:latin typeface="Trebuchet MS"/>
                <a:cs typeface="Trebuchet MS"/>
              </a:rPr>
              <a:t>tentu </a:t>
            </a:r>
            <a:r>
              <a:rPr sz="1800" spc="85" dirty="0">
                <a:solidFill>
                  <a:srgbClr val="181818"/>
                </a:solidFill>
                <a:latin typeface="Trebuchet MS"/>
                <a:cs typeface="Trebuchet MS"/>
              </a:rPr>
              <a:t>bukan </a:t>
            </a:r>
            <a:r>
              <a:rPr sz="1800" spc="40" dirty="0">
                <a:solidFill>
                  <a:srgbClr val="181818"/>
                </a:solidFill>
                <a:latin typeface="Trebuchet MS"/>
                <a:cs typeface="Trebuchet MS"/>
              </a:rPr>
              <a:t>tanpa </a:t>
            </a:r>
            <a:r>
              <a:rPr sz="1800" spc="55" dirty="0">
                <a:solidFill>
                  <a:srgbClr val="181818"/>
                </a:solidFill>
                <a:latin typeface="Trebuchet MS"/>
                <a:cs typeface="Trebuchet MS"/>
              </a:rPr>
              <a:t>risiko </a:t>
            </a:r>
            <a:r>
              <a:rPr sz="1800" spc="65" dirty="0">
                <a:solidFill>
                  <a:srgbClr val="181818"/>
                </a:solidFill>
                <a:latin typeface="Trebuchet MS"/>
                <a:cs typeface="Trebuchet MS"/>
              </a:rPr>
              <a:t>sebab </a:t>
            </a:r>
            <a:r>
              <a:rPr sz="1800" spc="45" dirty="0">
                <a:solidFill>
                  <a:srgbClr val="181818"/>
                </a:solidFill>
                <a:latin typeface="Trebuchet MS"/>
                <a:cs typeface="Trebuchet MS"/>
              </a:rPr>
              <a:t>kerugian </a:t>
            </a:r>
            <a:r>
              <a:rPr sz="1800" spc="40" dirty="0">
                <a:solidFill>
                  <a:srgbClr val="181818"/>
                </a:solidFill>
                <a:latin typeface="Trebuchet MS"/>
                <a:cs typeface="Trebuchet MS"/>
              </a:rPr>
              <a:t>atau </a:t>
            </a:r>
            <a:r>
              <a:rPr sz="1800" spc="45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800" spc="75" dirty="0">
                <a:solidFill>
                  <a:srgbClr val="181818"/>
                </a:solidFill>
                <a:latin typeface="Trebuchet MS"/>
                <a:cs typeface="Trebuchet MS"/>
              </a:rPr>
              <a:t>bahkan </a:t>
            </a:r>
            <a:r>
              <a:rPr sz="1800" spc="50" dirty="0">
                <a:solidFill>
                  <a:srgbClr val="181818"/>
                </a:solidFill>
                <a:latin typeface="Trebuchet MS"/>
                <a:cs typeface="Trebuchet MS"/>
              </a:rPr>
              <a:t>kebangkrutan </a:t>
            </a:r>
            <a:r>
              <a:rPr sz="1800" spc="85" dirty="0">
                <a:solidFill>
                  <a:srgbClr val="181818"/>
                </a:solidFill>
                <a:latin typeface="Trebuchet MS"/>
                <a:cs typeface="Trebuchet MS"/>
              </a:rPr>
              <a:t>bisa </a:t>
            </a:r>
            <a:r>
              <a:rPr sz="1800" spc="-60" dirty="0">
                <a:solidFill>
                  <a:srgbClr val="181818"/>
                </a:solidFill>
                <a:latin typeface="Trebuchet MS"/>
                <a:cs typeface="Trebuchet MS"/>
              </a:rPr>
              <a:t>terjadi. </a:t>
            </a:r>
            <a:r>
              <a:rPr sz="1800" spc="40" dirty="0">
                <a:solidFill>
                  <a:srgbClr val="181818"/>
                </a:solidFill>
                <a:latin typeface="Trebuchet MS"/>
                <a:cs typeface="Trebuchet MS"/>
              </a:rPr>
              <a:t>Namun, </a:t>
            </a:r>
            <a:r>
              <a:rPr sz="1800" spc="20" dirty="0">
                <a:solidFill>
                  <a:srgbClr val="181818"/>
                </a:solidFill>
                <a:latin typeface="Trebuchet MS"/>
                <a:cs typeface="Trebuchet MS"/>
              </a:rPr>
              <a:t>jika </a:t>
            </a:r>
            <a:r>
              <a:rPr sz="1800" spc="45" dirty="0">
                <a:solidFill>
                  <a:srgbClr val="181818"/>
                </a:solidFill>
                <a:latin typeface="Trebuchet MS"/>
                <a:cs typeface="Trebuchet MS"/>
              </a:rPr>
              <a:t>Anda </a:t>
            </a:r>
            <a:r>
              <a:rPr sz="1800" spc="-15" dirty="0">
                <a:solidFill>
                  <a:srgbClr val="181818"/>
                </a:solidFill>
                <a:latin typeface="Trebuchet MS"/>
                <a:cs typeface="Trebuchet MS"/>
              </a:rPr>
              <a:t>tetap </a:t>
            </a:r>
            <a:r>
              <a:rPr sz="1800" spc="90" dirty="0">
                <a:solidFill>
                  <a:srgbClr val="181818"/>
                </a:solidFill>
                <a:latin typeface="Trebuchet MS"/>
                <a:cs typeface="Trebuchet MS"/>
              </a:rPr>
              <a:t>bingung </a:t>
            </a:r>
            <a:r>
              <a:rPr sz="1800" spc="95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800" spc="60" dirty="0">
                <a:solidFill>
                  <a:srgbClr val="181818"/>
                </a:solidFill>
                <a:latin typeface="Trebuchet MS"/>
                <a:cs typeface="Trebuchet MS"/>
              </a:rPr>
              <a:t>memilih </a:t>
            </a:r>
            <a:r>
              <a:rPr sz="1800" spc="75" dirty="0">
                <a:solidFill>
                  <a:srgbClr val="181818"/>
                </a:solidFill>
                <a:latin typeface="Trebuchet MS"/>
                <a:cs typeface="Trebuchet MS"/>
              </a:rPr>
              <a:t>untuk </a:t>
            </a:r>
            <a:r>
              <a:rPr sz="1800" spc="35" dirty="0">
                <a:solidFill>
                  <a:srgbClr val="181818"/>
                </a:solidFill>
                <a:latin typeface="Trebuchet MS"/>
                <a:cs typeface="Trebuchet MS"/>
              </a:rPr>
              <a:t>menjadi </a:t>
            </a:r>
            <a:r>
              <a:rPr sz="1800" spc="-10" dirty="0">
                <a:solidFill>
                  <a:srgbClr val="181818"/>
                </a:solidFill>
                <a:latin typeface="Trebuchet MS"/>
                <a:cs typeface="Trebuchet MS"/>
              </a:rPr>
              <a:t>pekerja </a:t>
            </a:r>
            <a:r>
              <a:rPr sz="1800" spc="40" dirty="0">
                <a:solidFill>
                  <a:srgbClr val="181818"/>
                </a:solidFill>
                <a:latin typeface="Trebuchet MS"/>
                <a:cs typeface="Trebuchet MS"/>
              </a:rPr>
              <a:t>atau </a:t>
            </a:r>
            <a:r>
              <a:rPr sz="1800" spc="-5" dirty="0">
                <a:solidFill>
                  <a:srgbClr val="181818"/>
                </a:solidFill>
                <a:latin typeface="Trebuchet MS"/>
                <a:cs typeface="Trebuchet MS"/>
              </a:rPr>
              <a:t>entrepreneur </a:t>
            </a:r>
            <a:r>
              <a:rPr sz="1800" spc="95" dirty="0">
                <a:solidFill>
                  <a:srgbClr val="181818"/>
                </a:solidFill>
                <a:latin typeface="Trebuchet MS"/>
                <a:cs typeface="Trebuchet MS"/>
              </a:rPr>
              <a:t>maka </a:t>
            </a:r>
            <a:r>
              <a:rPr sz="1800" spc="45" dirty="0">
                <a:solidFill>
                  <a:srgbClr val="181818"/>
                </a:solidFill>
                <a:latin typeface="Trebuchet MS"/>
                <a:cs typeface="Trebuchet MS"/>
              </a:rPr>
              <a:t>Anda </a:t>
            </a:r>
            <a:r>
              <a:rPr sz="1800" spc="20" dirty="0">
                <a:solidFill>
                  <a:srgbClr val="181818"/>
                </a:solidFill>
                <a:latin typeface="Trebuchet MS"/>
                <a:cs typeface="Trebuchet MS"/>
              </a:rPr>
              <a:t>boleh </a:t>
            </a:r>
            <a:r>
              <a:rPr sz="1800" spc="-535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800" spc="60" dirty="0">
                <a:solidFill>
                  <a:srgbClr val="181818"/>
                </a:solidFill>
                <a:latin typeface="Trebuchet MS"/>
                <a:cs typeface="Trebuchet MS"/>
              </a:rPr>
              <a:t>memilih </a:t>
            </a:r>
            <a:r>
              <a:rPr sz="1800" spc="-15" dirty="0">
                <a:solidFill>
                  <a:srgbClr val="181818"/>
                </a:solidFill>
                <a:latin typeface="Trebuchet MS"/>
                <a:cs typeface="Trebuchet MS"/>
              </a:rPr>
              <a:t>kerja </a:t>
            </a:r>
            <a:r>
              <a:rPr sz="1800" spc="50" dirty="0">
                <a:solidFill>
                  <a:srgbClr val="181818"/>
                </a:solidFill>
                <a:latin typeface="Trebuchet MS"/>
                <a:cs typeface="Trebuchet MS"/>
              </a:rPr>
              <a:t>yang </a:t>
            </a:r>
            <a:r>
              <a:rPr sz="1800" spc="80" dirty="0">
                <a:solidFill>
                  <a:srgbClr val="181818"/>
                </a:solidFill>
                <a:latin typeface="Trebuchet MS"/>
                <a:cs typeface="Trebuchet MS"/>
              </a:rPr>
              <a:t>sekaligus </a:t>
            </a:r>
            <a:r>
              <a:rPr sz="1800" spc="35" dirty="0">
                <a:solidFill>
                  <a:srgbClr val="181818"/>
                </a:solidFill>
                <a:latin typeface="Trebuchet MS"/>
                <a:cs typeface="Trebuchet MS"/>
              </a:rPr>
              <a:t>menjadi </a:t>
            </a:r>
            <a:r>
              <a:rPr sz="1800" spc="55" dirty="0">
                <a:solidFill>
                  <a:srgbClr val="181818"/>
                </a:solidFill>
                <a:latin typeface="Trebuchet MS"/>
                <a:cs typeface="Trebuchet MS"/>
              </a:rPr>
              <a:t>wirausaha </a:t>
            </a:r>
            <a:r>
              <a:rPr sz="1800" spc="40" dirty="0">
                <a:solidFill>
                  <a:srgbClr val="181818"/>
                </a:solidFill>
                <a:latin typeface="Trebuchet MS"/>
                <a:cs typeface="Trebuchet MS"/>
              </a:rPr>
              <a:t>atau </a:t>
            </a:r>
            <a:r>
              <a:rPr sz="1800" spc="60" dirty="0">
                <a:solidFill>
                  <a:srgbClr val="181818"/>
                </a:solidFill>
                <a:latin typeface="Trebuchet MS"/>
                <a:cs typeface="Trebuchet MS"/>
              </a:rPr>
              <a:t>memilih </a:t>
            </a:r>
            <a:r>
              <a:rPr sz="1800" spc="5" dirty="0">
                <a:solidFill>
                  <a:srgbClr val="181818"/>
                </a:solidFill>
                <a:latin typeface="Trebuchet MS"/>
                <a:cs typeface="Trebuchet MS"/>
              </a:rPr>
              <a:t>jadi </a:t>
            </a:r>
            <a:r>
              <a:rPr sz="1800" spc="-530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181818"/>
                </a:solidFill>
                <a:latin typeface="Trebuchet MS"/>
                <a:cs typeface="Trebuchet MS"/>
              </a:rPr>
              <a:t>intrepreneur</a:t>
            </a:r>
            <a:r>
              <a:rPr sz="1800" spc="-120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800" spc="-15" dirty="0">
                <a:solidFill>
                  <a:srgbClr val="181818"/>
                </a:solidFill>
                <a:latin typeface="Trebuchet MS"/>
                <a:cs typeface="Trebuchet MS"/>
              </a:rPr>
              <a:t>saja,</a:t>
            </a:r>
            <a:r>
              <a:rPr sz="1800" spc="-140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800" spc="20" dirty="0">
                <a:solidFill>
                  <a:srgbClr val="181818"/>
                </a:solidFill>
                <a:latin typeface="Trebuchet MS"/>
                <a:cs typeface="Trebuchet MS"/>
              </a:rPr>
              <a:t>jika</a:t>
            </a:r>
            <a:r>
              <a:rPr sz="1800" spc="-130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800" spc="114" dirty="0">
                <a:solidFill>
                  <a:srgbClr val="181818"/>
                </a:solidFill>
                <a:latin typeface="Trebuchet MS"/>
                <a:cs typeface="Trebuchet MS"/>
              </a:rPr>
              <a:t>masih</a:t>
            </a:r>
            <a:r>
              <a:rPr sz="1800" spc="-114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800" spc="35" dirty="0">
                <a:solidFill>
                  <a:srgbClr val="181818"/>
                </a:solidFill>
                <a:latin typeface="Trebuchet MS"/>
                <a:cs typeface="Trebuchet MS"/>
              </a:rPr>
              <a:t>takut</a:t>
            </a:r>
            <a:r>
              <a:rPr sz="1800" spc="-135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800" spc="120" dirty="0">
                <a:solidFill>
                  <a:srgbClr val="181818"/>
                </a:solidFill>
                <a:latin typeface="Trebuchet MS"/>
                <a:cs typeface="Trebuchet MS"/>
              </a:rPr>
              <a:t>sama</a:t>
            </a:r>
            <a:r>
              <a:rPr sz="1800" spc="-114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181818"/>
                </a:solidFill>
                <a:latin typeface="Trebuchet MS"/>
                <a:cs typeface="Trebuchet MS"/>
              </a:rPr>
              <a:t>risiko.</a:t>
            </a:r>
            <a:r>
              <a:rPr sz="1800" spc="-120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800" spc="55" dirty="0">
                <a:solidFill>
                  <a:srgbClr val="181818"/>
                </a:solidFill>
                <a:latin typeface="Trebuchet MS"/>
                <a:cs typeface="Trebuchet MS"/>
              </a:rPr>
              <a:t>Akan</a:t>
            </a:r>
            <a:r>
              <a:rPr sz="1800" spc="-130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800" spc="-45" dirty="0">
                <a:solidFill>
                  <a:srgbClr val="181818"/>
                </a:solidFill>
                <a:latin typeface="Trebuchet MS"/>
                <a:cs typeface="Trebuchet MS"/>
              </a:rPr>
              <a:t>tetapi,</a:t>
            </a:r>
            <a:r>
              <a:rPr sz="1800" spc="-130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800" spc="25" dirty="0">
                <a:solidFill>
                  <a:srgbClr val="181818"/>
                </a:solidFill>
                <a:latin typeface="Trebuchet MS"/>
                <a:cs typeface="Trebuchet MS"/>
              </a:rPr>
              <a:t>bila</a:t>
            </a:r>
            <a:r>
              <a:rPr sz="1800" spc="-140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800" spc="45" dirty="0">
                <a:solidFill>
                  <a:srgbClr val="181818"/>
                </a:solidFill>
                <a:latin typeface="Trebuchet MS"/>
                <a:cs typeface="Trebuchet MS"/>
              </a:rPr>
              <a:t>Anda </a:t>
            </a:r>
            <a:r>
              <a:rPr sz="1800" spc="-530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800" spc="45" dirty="0">
                <a:solidFill>
                  <a:srgbClr val="181818"/>
                </a:solidFill>
                <a:latin typeface="Trebuchet MS"/>
                <a:cs typeface="Trebuchet MS"/>
              </a:rPr>
              <a:t>adalah</a:t>
            </a:r>
            <a:r>
              <a:rPr sz="1800" spc="-150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800" spc="30" dirty="0">
                <a:solidFill>
                  <a:srgbClr val="181818"/>
                </a:solidFill>
                <a:latin typeface="Trebuchet MS"/>
                <a:cs typeface="Trebuchet MS"/>
              </a:rPr>
              <a:t>pribadi</a:t>
            </a:r>
            <a:r>
              <a:rPr sz="1800" spc="-140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800" spc="55" dirty="0">
                <a:solidFill>
                  <a:srgbClr val="181818"/>
                </a:solidFill>
                <a:latin typeface="Trebuchet MS"/>
                <a:cs typeface="Trebuchet MS"/>
              </a:rPr>
              <a:t>yang</a:t>
            </a:r>
            <a:r>
              <a:rPr sz="1800" spc="-125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800" spc="15" dirty="0">
                <a:solidFill>
                  <a:srgbClr val="181818"/>
                </a:solidFill>
                <a:latin typeface="Trebuchet MS"/>
                <a:cs typeface="Trebuchet MS"/>
              </a:rPr>
              <a:t>mantap,</a:t>
            </a:r>
            <a:r>
              <a:rPr sz="1800" spc="-135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800" spc="55" dirty="0">
                <a:solidFill>
                  <a:srgbClr val="181818"/>
                </a:solidFill>
                <a:latin typeface="Trebuchet MS"/>
                <a:cs typeface="Trebuchet MS"/>
              </a:rPr>
              <a:t>menyukai</a:t>
            </a:r>
            <a:r>
              <a:rPr sz="1800" spc="-125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800" spc="15" dirty="0">
                <a:solidFill>
                  <a:srgbClr val="181818"/>
                </a:solidFill>
                <a:latin typeface="Trebuchet MS"/>
                <a:cs typeface="Trebuchet MS"/>
              </a:rPr>
              <a:t>tantangan,</a:t>
            </a:r>
            <a:r>
              <a:rPr sz="1800" spc="-145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800" spc="70" dirty="0">
                <a:solidFill>
                  <a:srgbClr val="181818"/>
                </a:solidFill>
                <a:latin typeface="Trebuchet MS"/>
                <a:cs typeface="Trebuchet MS"/>
              </a:rPr>
              <a:t>dan</a:t>
            </a:r>
            <a:r>
              <a:rPr sz="1800" spc="-125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800" spc="65" dirty="0">
                <a:solidFill>
                  <a:srgbClr val="181818"/>
                </a:solidFill>
                <a:latin typeface="Trebuchet MS"/>
                <a:cs typeface="Trebuchet MS"/>
              </a:rPr>
              <a:t>optimis</a:t>
            </a:r>
            <a:r>
              <a:rPr sz="1800" spc="-105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800" spc="95" dirty="0">
                <a:solidFill>
                  <a:srgbClr val="181818"/>
                </a:solidFill>
                <a:latin typeface="Trebuchet MS"/>
                <a:cs typeface="Trebuchet MS"/>
              </a:rPr>
              <a:t>maka </a:t>
            </a:r>
            <a:r>
              <a:rPr sz="1800" spc="-525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800" spc="15" dirty="0">
                <a:solidFill>
                  <a:srgbClr val="181818"/>
                </a:solidFill>
                <a:latin typeface="Trebuchet MS"/>
                <a:cs typeface="Trebuchet MS"/>
              </a:rPr>
              <a:t>ja</a:t>
            </a:r>
            <a:r>
              <a:rPr sz="1800" spc="20" dirty="0">
                <a:solidFill>
                  <a:srgbClr val="181818"/>
                </a:solidFill>
                <a:latin typeface="Trebuchet MS"/>
                <a:cs typeface="Trebuchet MS"/>
              </a:rPr>
              <a:t>n</a:t>
            </a:r>
            <a:r>
              <a:rPr sz="1800" spc="75" dirty="0">
                <a:solidFill>
                  <a:srgbClr val="181818"/>
                </a:solidFill>
                <a:latin typeface="Trebuchet MS"/>
                <a:cs typeface="Trebuchet MS"/>
              </a:rPr>
              <a:t>g</a:t>
            </a:r>
            <a:r>
              <a:rPr sz="1800" spc="85" dirty="0">
                <a:solidFill>
                  <a:srgbClr val="181818"/>
                </a:solidFill>
                <a:latin typeface="Trebuchet MS"/>
                <a:cs typeface="Trebuchet MS"/>
              </a:rPr>
              <a:t>a</a:t>
            </a:r>
            <a:r>
              <a:rPr sz="1800" spc="100" dirty="0">
                <a:solidFill>
                  <a:srgbClr val="181818"/>
                </a:solidFill>
                <a:latin typeface="Trebuchet MS"/>
                <a:cs typeface="Trebuchet MS"/>
              </a:rPr>
              <a:t>n</a:t>
            </a:r>
            <a:r>
              <a:rPr sz="1800" spc="-150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800" spc="55" dirty="0">
                <a:solidFill>
                  <a:srgbClr val="181818"/>
                </a:solidFill>
                <a:latin typeface="Trebuchet MS"/>
                <a:cs typeface="Trebuchet MS"/>
              </a:rPr>
              <a:t>tan</a:t>
            </a:r>
            <a:r>
              <a:rPr sz="1800" spc="60" dirty="0">
                <a:solidFill>
                  <a:srgbClr val="181818"/>
                </a:solidFill>
                <a:latin typeface="Trebuchet MS"/>
                <a:cs typeface="Trebuchet MS"/>
              </a:rPr>
              <a:t>g</a:t>
            </a:r>
            <a:r>
              <a:rPr sz="1800" spc="105" dirty="0">
                <a:solidFill>
                  <a:srgbClr val="181818"/>
                </a:solidFill>
                <a:latin typeface="Trebuchet MS"/>
                <a:cs typeface="Trebuchet MS"/>
              </a:rPr>
              <a:t>gu</a:t>
            </a:r>
            <a:r>
              <a:rPr sz="1800" spc="114" dirty="0">
                <a:solidFill>
                  <a:srgbClr val="181818"/>
                </a:solidFill>
                <a:latin typeface="Trebuchet MS"/>
                <a:cs typeface="Trebuchet MS"/>
              </a:rPr>
              <a:t>n</a:t>
            </a:r>
            <a:r>
              <a:rPr sz="1800" spc="120" dirty="0">
                <a:solidFill>
                  <a:srgbClr val="181818"/>
                </a:solidFill>
                <a:latin typeface="Trebuchet MS"/>
                <a:cs typeface="Trebuchet MS"/>
              </a:rPr>
              <a:t>g</a:t>
            </a:r>
            <a:r>
              <a:rPr sz="1800" spc="-40" dirty="0">
                <a:solidFill>
                  <a:srgbClr val="181818"/>
                </a:solidFill>
                <a:latin typeface="Trebuchet MS"/>
                <a:cs typeface="Trebuchet MS"/>
              </a:rPr>
              <a:t>-</a:t>
            </a:r>
            <a:r>
              <a:rPr sz="1800" spc="80" dirty="0">
                <a:solidFill>
                  <a:srgbClr val="181818"/>
                </a:solidFill>
                <a:latin typeface="Trebuchet MS"/>
                <a:cs typeface="Trebuchet MS"/>
              </a:rPr>
              <a:t>tanggun</a:t>
            </a:r>
            <a:r>
              <a:rPr sz="1800" spc="70" dirty="0">
                <a:solidFill>
                  <a:srgbClr val="181818"/>
                </a:solidFill>
                <a:latin typeface="Trebuchet MS"/>
                <a:cs typeface="Trebuchet MS"/>
              </a:rPr>
              <a:t>g</a:t>
            </a:r>
            <a:r>
              <a:rPr sz="1800" spc="-285" dirty="0">
                <a:solidFill>
                  <a:srgbClr val="181818"/>
                </a:solidFill>
                <a:latin typeface="Trebuchet MS"/>
                <a:cs typeface="Trebuchet MS"/>
              </a:rPr>
              <a:t>,</a:t>
            </a:r>
            <a:r>
              <a:rPr sz="1800" spc="-165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800" spc="10" dirty="0">
                <a:solidFill>
                  <a:srgbClr val="181818"/>
                </a:solidFill>
                <a:latin typeface="Trebuchet MS"/>
                <a:cs typeface="Trebuchet MS"/>
              </a:rPr>
              <a:t>jadi</a:t>
            </a:r>
            <a:r>
              <a:rPr sz="1800" spc="40" dirty="0">
                <a:solidFill>
                  <a:srgbClr val="181818"/>
                </a:solidFill>
                <a:latin typeface="Trebuchet MS"/>
                <a:cs typeface="Trebuchet MS"/>
              </a:rPr>
              <a:t>lah</a:t>
            </a:r>
            <a:r>
              <a:rPr sz="1800" spc="-135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800" spc="-20" dirty="0">
                <a:solidFill>
                  <a:srgbClr val="181818"/>
                </a:solidFill>
                <a:latin typeface="Trebuchet MS"/>
                <a:cs typeface="Trebuchet MS"/>
              </a:rPr>
              <a:t>entr</a:t>
            </a:r>
            <a:r>
              <a:rPr sz="1800" spc="-30" dirty="0">
                <a:solidFill>
                  <a:srgbClr val="181818"/>
                </a:solidFill>
                <a:latin typeface="Trebuchet MS"/>
                <a:cs typeface="Trebuchet MS"/>
              </a:rPr>
              <a:t>e</a:t>
            </a:r>
            <a:r>
              <a:rPr sz="1800" spc="5" dirty="0">
                <a:solidFill>
                  <a:srgbClr val="181818"/>
                </a:solidFill>
                <a:latin typeface="Trebuchet MS"/>
                <a:cs typeface="Trebuchet MS"/>
              </a:rPr>
              <a:t>preneur</a:t>
            </a:r>
            <a:r>
              <a:rPr sz="1800" spc="-130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800" spc="15" dirty="0">
                <a:solidFill>
                  <a:srgbClr val="181818"/>
                </a:solidFill>
                <a:latin typeface="Trebuchet MS"/>
                <a:cs typeface="Trebuchet MS"/>
              </a:rPr>
              <a:t>sejati</a:t>
            </a:r>
            <a:r>
              <a:rPr sz="1800" spc="-340" dirty="0">
                <a:solidFill>
                  <a:srgbClr val="181818"/>
                </a:solidFill>
                <a:latin typeface="Trebuchet MS"/>
                <a:cs typeface="Trebuchet MS"/>
              </a:rPr>
              <a:t>.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15518" y="1056894"/>
            <a:ext cx="7720330" cy="0"/>
          </a:xfrm>
          <a:custGeom>
            <a:avLst/>
            <a:gdLst/>
            <a:ahLst/>
            <a:cxnLst/>
            <a:rect l="l" t="t" r="r" b="b"/>
            <a:pathLst>
              <a:path w="7720330">
                <a:moveTo>
                  <a:pt x="0" y="0"/>
                </a:moveTo>
                <a:lnTo>
                  <a:pt x="7720203" y="0"/>
                </a:lnTo>
              </a:path>
            </a:pathLst>
          </a:custGeom>
          <a:ln w="19050">
            <a:solidFill>
              <a:srgbClr val="1818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27709" y="1152905"/>
            <a:ext cx="7702550" cy="0"/>
          </a:xfrm>
          <a:custGeom>
            <a:avLst/>
            <a:gdLst/>
            <a:ahLst/>
            <a:cxnLst/>
            <a:rect l="l" t="t" r="r" b="b"/>
            <a:pathLst>
              <a:path w="7702550">
                <a:moveTo>
                  <a:pt x="0" y="0"/>
                </a:moveTo>
                <a:lnTo>
                  <a:pt x="7702169" y="0"/>
                </a:lnTo>
              </a:path>
            </a:pathLst>
          </a:custGeom>
          <a:ln w="19050">
            <a:solidFill>
              <a:srgbClr val="E9A1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14755" y="4700015"/>
            <a:ext cx="7714615" cy="443865"/>
            <a:chOff x="714755" y="4700015"/>
            <a:chExt cx="7714615" cy="443865"/>
          </a:xfrm>
        </p:grpSpPr>
        <p:sp>
          <p:nvSpPr>
            <p:cNvPr id="3" name="object 3"/>
            <p:cNvSpPr/>
            <p:nvPr/>
          </p:nvSpPr>
          <p:spPr>
            <a:xfrm>
              <a:off x="714755" y="4700015"/>
              <a:ext cx="7714615" cy="443865"/>
            </a:xfrm>
            <a:custGeom>
              <a:avLst/>
              <a:gdLst/>
              <a:ahLst/>
              <a:cxnLst/>
              <a:rect l="l" t="t" r="r" b="b"/>
              <a:pathLst>
                <a:path w="7714615" h="443864">
                  <a:moveTo>
                    <a:pt x="7714488" y="0"/>
                  </a:moveTo>
                  <a:lnTo>
                    <a:pt x="0" y="0"/>
                  </a:lnTo>
                  <a:lnTo>
                    <a:pt x="0" y="443483"/>
                  </a:lnTo>
                  <a:lnTo>
                    <a:pt x="7714488" y="443483"/>
                  </a:lnTo>
                  <a:lnTo>
                    <a:pt x="7714488" y="0"/>
                  </a:lnTo>
                  <a:close/>
                </a:path>
              </a:pathLst>
            </a:custGeom>
            <a:solidFill>
              <a:srgbClr val="E9A1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78813" y="4932425"/>
              <a:ext cx="6786880" cy="0"/>
            </a:xfrm>
            <a:custGeom>
              <a:avLst/>
              <a:gdLst/>
              <a:ahLst/>
              <a:cxnLst/>
              <a:rect l="l" t="t" r="r" b="b"/>
              <a:pathLst>
                <a:path w="6786880">
                  <a:moveTo>
                    <a:pt x="0" y="0"/>
                  </a:moveTo>
                  <a:lnTo>
                    <a:pt x="6786626" y="0"/>
                  </a:lnTo>
                </a:path>
              </a:pathLst>
            </a:custGeom>
            <a:ln w="19050">
              <a:solidFill>
                <a:srgbClr val="1818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805383" y="2026666"/>
            <a:ext cx="7315834" cy="1946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70" dirty="0">
                <a:solidFill>
                  <a:srgbClr val="181818"/>
                </a:solidFill>
                <a:latin typeface="Trebuchet MS"/>
                <a:cs typeface="Trebuchet MS"/>
              </a:rPr>
              <a:t>Memilih</a:t>
            </a:r>
            <a:r>
              <a:rPr sz="1800" spc="-114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800" spc="75" dirty="0">
                <a:solidFill>
                  <a:srgbClr val="181818"/>
                </a:solidFill>
                <a:latin typeface="Trebuchet MS"/>
                <a:cs typeface="Trebuchet MS"/>
              </a:rPr>
              <a:t>untuk</a:t>
            </a:r>
            <a:r>
              <a:rPr sz="1800" spc="-135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800" spc="35" dirty="0">
                <a:solidFill>
                  <a:srgbClr val="181818"/>
                </a:solidFill>
                <a:latin typeface="Trebuchet MS"/>
                <a:cs typeface="Trebuchet MS"/>
              </a:rPr>
              <a:t>menjadi</a:t>
            </a:r>
            <a:r>
              <a:rPr sz="1800" spc="-130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800" spc="25" dirty="0">
                <a:solidFill>
                  <a:srgbClr val="181818"/>
                </a:solidFill>
                <a:latin typeface="Trebuchet MS"/>
                <a:cs typeface="Trebuchet MS"/>
              </a:rPr>
              <a:t>karyawan</a:t>
            </a:r>
            <a:r>
              <a:rPr sz="1800" spc="-150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800" spc="40" dirty="0">
                <a:solidFill>
                  <a:srgbClr val="181818"/>
                </a:solidFill>
                <a:latin typeface="Trebuchet MS"/>
                <a:cs typeface="Trebuchet MS"/>
              </a:rPr>
              <a:t>atau</a:t>
            </a:r>
            <a:r>
              <a:rPr sz="1800" spc="-130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800" spc="55" dirty="0">
                <a:solidFill>
                  <a:srgbClr val="181818"/>
                </a:solidFill>
                <a:latin typeface="Trebuchet MS"/>
                <a:cs typeface="Trebuchet MS"/>
              </a:rPr>
              <a:t>wirausaha</a:t>
            </a:r>
            <a:r>
              <a:rPr sz="1800" spc="-140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800" spc="35" dirty="0">
                <a:solidFill>
                  <a:srgbClr val="181818"/>
                </a:solidFill>
                <a:latin typeface="Trebuchet MS"/>
                <a:cs typeface="Trebuchet MS"/>
              </a:rPr>
              <a:t>sebenarnya</a:t>
            </a:r>
            <a:r>
              <a:rPr sz="1800" spc="-140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800" spc="85" dirty="0">
                <a:solidFill>
                  <a:srgbClr val="181818"/>
                </a:solidFill>
                <a:latin typeface="Trebuchet MS"/>
                <a:cs typeface="Trebuchet MS"/>
              </a:rPr>
              <a:t>bukan </a:t>
            </a:r>
            <a:r>
              <a:rPr sz="1800" spc="90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800" spc="40" dirty="0">
                <a:solidFill>
                  <a:srgbClr val="181818"/>
                </a:solidFill>
                <a:latin typeface="Trebuchet MS"/>
                <a:cs typeface="Trebuchet MS"/>
              </a:rPr>
              <a:t>hal</a:t>
            </a:r>
            <a:r>
              <a:rPr sz="1800" spc="-135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800" spc="50" dirty="0">
                <a:solidFill>
                  <a:srgbClr val="181818"/>
                </a:solidFill>
                <a:latin typeface="Trebuchet MS"/>
                <a:cs typeface="Trebuchet MS"/>
              </a:rPr>
              <a:t>yang</a:t>
            </a:r>
            <a:r>
              <a:rPr sz="1800" spc="-135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800" spc="15" dirty="0">
                <a:solidFill>
                  <a:srgbClr val="181818"/>
                </a:solidFill>
                <a:latin typeface="Trebuchet MS"/>
                <a:cs typeface="Trebuchet MS"/>
              </a:rPr>
              <a:t>terpenting</a:t>
            </a:r>
            <a:r>
              <a:rPr sz="1800" spc="-130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800" spc="60" dirty="0">
                <a:solidFill>
                  <a:srgbClr val="181818"/>
                </a:solidFill>
                <a:latin typeface="Trebuchet MS"/>
                <a:cs typeface="Trebuchet MS"/>
              </a:rPr>
              <a:t>dalam</a:t>
            </a:r>
            <a:r>
              <a:rPr sz="1800" spc="-135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800" spc="70" dirty="0">
                <a:solidFill>
                  <a:srgbClr val="181818"/>
                </a:solidFill>
                <a:latin typeface="Trebuchet MS"/>
                <a:cs typeface="Trebuchet MS"/>
              </a:rPr>
              <a:t>hidup</a:t>
            </a:r>
            <a:r>
              <a:rPr sz="1800" spc="-140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800" spc="65" dirty="0">
                <a:solidFill>
                  <a:srgbClr val="181818"/>
                </a:solidFill>
                <a:latin typeface="Trebuchet MS"/>
                <a:cs typeface="Trebuchet MS"/>
              </a:rPr>
              <a:t>sebab</a:t>
            </a:r>
            <a:r>
              <a:rPr sz="1800" spc="-125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800" spc="40" dirty="0">
                <a:solidFill>
                  <a:srgbClr val="181818"/>
                </a:solidFill>
                <a:latin typeface="Trebuchet MS"/>
                <a:cs typeface="Trebuchet MS"/>
              </a:rPr>
              <a:t>hal</a:t>
            </a:r>
            <a:r>
              <a:rPr sz="1800" spc="-135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800" spc="50" dirty="0">
                <a:solidFill>
                  <a:srgbClr val="181818"/>
                </a:solidFill>
                <a:latin typeface="Trebuchet MS"/>
                <a:cs typeface="Trebuchet MS"/>
              </a:rPr>
              <a:t>yang</a:t>
            </a:r>
            <a:r>
              <a:rPr sz="1800" spc="-120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800" spc="20" dirty="0">
                <a:solidFill>
                  <a:srgbClr val="181818"/>
                </a:solidFill>
                <a:latin typeface="Trebuchet MS"/>
                <a:cs typeface="Trebuchet MS"/>
              </a:rPr>
              <a:t>lebih</a:t>
            </a:r>
            <a:r>
              <a:rPr sz="1800" spc="-130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800" spc="40" dirty="0">
                <a:solidFill>
                  <a:srgbClr val="181818"/>
                </a:solidFill>
                <a:latin typeface="Trebuchet MS"/>
                <a:cs typeface="Trebuchet MS"/>
              </a:rPr>
              <a:t>penting</a:t>
            </a:r>
            <a:r>
              <a:rPr sz="1800" spc="-135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800" spc="45" dirty="0">
                <a:solidFill>
                  <a:srgbClr val="181818"/>
                </a:solidFill>
                <a:latin typeface="Trebuchet MS"/>
                <a:cs typeface="Trebuchet MS"/>
              </a:rPr>
              <a:t>adalah </a:t>
            </a:r>
            <a:r>
              <a:rPr sz="1800" spc="-530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800" spc="50" dirty="0">
                <a:solidFill>
                  <a:srgbClr val="181818"/>
                </a:solidFill>
                <a:latin typeface="Trebuchet MS"/>
                <a:cs typeface="Trebuchet MS"/>
              </a:rPr>
              <a:t>tahu </a:t>
            </a:r>
            <a:r>
              <a:rPr sz="1800" spc="35" dirty="0">
                <a:solidFill>
                  <a:srgbClr val="181818"/>
                </a:solidFill>
                <a:latin typeface="Trebuchet MS"/>
                <a:cs typeface="Trebuchet MS"/>
              </a:rPr>
              <a:t>kepatutan </a:t>
            </a:r>
            <a:r>
              <a:rPr sz="1800" spc="40" dirty="0">
                <a:solidFill>
                  <a:srgbClr val="181818"/>
                </a:solidFill>
                <a:latin typeface="Trebuchet MS"/>
                <a:cs typeface="Trebuchet MS"/>
              </a:rPr>
              <a:t>atau </a:t>
            </a:r>
            <a:r>
              <a:rPr sz="1800" spc="35" dirty="0">
                <a:solidFill>
                  <a:srgbClr val="181818"/>
                </a:solidFill>
                <a:latin typeface="Trebuchet MS"/>
                <a:cs typeface="Trebuchet MS"/>
              </a:rPr>
              <a:t>kelayakan </a:t>
            </a:r>
            <a:r>
              <a:rPr sz="1800" spc="15" dirty="0">
                <a:solidFill>
                  <a:srgbClr val="181818"/>
                </a:solidFill>
                <a:latin typeface="Trebuchet MS"/>
                <a:cs typeface="Trebuchet MS"/>
              </a:rPr>
              <a:t>diri </a:t>
            </a:r>
            <a:r>
              <a:rPr sz="1800" spc="-35" dirty="0">
                <a:solidFill>
                  <a:srgbClr val="181818"/>
                </a:solidFill>
                <a:latin typeface="Trebuchet MS"/>
                <a:cs typeface="Trebuchet MS"/>
              </a:rPr>
              <a:t>Anda. </a:t>
            </a:r>
            <a:r>
              <a:rPr sz="1800" spc="10" dirty="0">
                <a:solidFill>
                  <a:srgbClr val="181818"/>
                </a:solidFill>
                <a:latin typeface="Trebuchet MS"/>
                <a:cs typeface="Trebuchet MS"/>
              </a:rPr>
              <a:t>Jika </a:t>
            </a:r>
            <a:r>
              <a:rPr sz="1800" spc="45" dirty="0">
                <a:solidFill>
                  <a:srgbClr val="181818"/>
                </a:solidFill>
                <a:latin typeface="Trebuchet MS"/>
                <a:cs typeface="Trebuchet MS"/>
              </a:rPr>
              <a:t>Anda </a:t>
            </a:r>
            <a:r>
              <a:rPr sz="1800" spc="60" dirty="0">
                <a:solidFill>
                  <a:srgbClr val="181818"/>
                </a:solidFill>
                <a:latin typeface="Trebuchet MS"/>
                <a:cs typeface="Trebuchet MS"/>
              </a:rPr>
              <a:t>memilih </a:t>
            </a:r>
            <a:r>
              <a:rPr sz="1800" spc="75" dirty="0">
                <a:solidFill>
                  <a:srgbClr val="181818"/>
                </a:solidFill>
                <a:latin typeface="Trebuchet MS"/>
                <a:cs typeface="Trebuchet MS"/>
              </a:rPr>
              <a:t>untuk </a:t>
            </a:r>
            <a:r>
              <a:rPr sz="1800" spc="80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800" spc="35" dirty="0">
                <a:solidFill>
                  <a:srgbClr val="181818"/>
                </a:solidFill>
                <a:latin typeface="Trebuchet MS"/>
                <a:cs typeface="Trebuchet MS"/>
              </a:rPr>
              <a:t>menjadi </a:t>
            </a:r>
            <a:r>
              <a:rPr sz="1800" spc="25" dirty="0">
                <a:solidFill>
                  <a:srgbClr val="181818"/>
                </a:solidFill>
                <a:latin typeface="Trebuchet MS"/>
                <a:cs typeface="Trebuchet MS"/>
              </a:rPr>
              <a:t>karyawan </a:t>
            </a:r>
            <a:r>
              <a:rPr sz="1800" spc="60" dirty="0">
                <a:solidFill>
                  <a:srgbClr val="181818"/>
                </a:solidFill>
                <a:latin typeface="Trebuchet MS"/>
                <a:cs typeface="Trebuchet MS"/>
              </a:rPr>
              <a:t>dengan </a:t>
            </a:r>
            <a:r>
              <a:rPr sz="1800" spc="20" dirty="0">
                <a:solidFill>
                  <a:srgbClr val="181818"/>
                </a:solidFill>
                <a:latin typeface="Trebuchet MS"/>
                <a:cs typeface="Trebuchet MS"/>
              </a:rPr>
              <a:t>gaji </a:t>
            </a:r>
            <a:r>
              <a:rPr sz="1800" spc="-60" dirty="0">
                <a:solidFill>
                  <a:srgbClr val="181818"/>
                </a:solidFill>
                <a:latin typeface="Trebuchet MS"/>
                <a:cs typeface="Trebuchet MS"/>
              </a:rPr>
              <a:t>1.000.000, </a:t>
            </a:r>
            <a:r>
              <a:rPr sz="1800" spc="-15" dirty="0">
                <a:solidFill>
                  <a:srgbClr val="181818"/>
                </a:solidFill>
                <a:latin typeface="Trebuchet MS"/>
                <a:cs typeface="Trebuchet MS"/>
              </a:rPr>
              <a:t>2.000.000, </a:t>
            </a:r>
            <a:r>
              <a:rPr sz="1800" spc="40" dirty="0">
                <a:solidFill>
                  <a:srgbClr val="181818"/>
                </a:solidFill>
                <a:latin typeface="Trebuchet MS"/>
                <a:cs typeface="Trebuchet MS"/>
              </a:rPr>
              <a:t>atau </a:t>
            </a:r>
            <a:r>
              <a:rPr sz="1800" spc="15" dirty="0">
                <a:solidFill>
                  <a:srgbClr val="181818"/>
                </a:solidFill>
                <a:latin typeface="Trebuchet MS"/>
                <a:cs typeface="Trebuchet MS"/>
              </a:rPr>
              <a:t>5.000.000 </a:t>
            </a:r>
            <a:r>
              <a:rPr sz="1800" spc="20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800" spc="95" dirty="0">
                <a:solidFill>
                  <a:srgbClr val="181818"/>
                </a:solidFill>
                <a:latin typeface="Trebuchet MS"/>
                <a:cs typeface="Trebuchet MS"/>
              </a:rPr>
              <a:t>maka </a:t>
            </a:r>
            <a:r>
              <a:rPr sz="1800" spc="60" dirty="0">
                <a:solidFill>
                  <a:srgbClr val="181818"/>
                </a:solidFill>
                <a:latin typeface="Trebuchet MS"/>
                <a:cs typeface="Trebuchet MS"/>
              </a:rPr>
              <a:t>bayangkan </a:t>
            </a:r>
            <a:r>
              <a:rPr sz="1800" spc="45" dirty="0">
                <a:solidFill>
                  <a:srgbClr val="181818"/>
                </a:solidFill>
                <a:latin typeface="Trebuchet MS"/>
                <a:cs typeface="Trebuchet MS"/>
              </a:rPr>
              <a:t>apa </a:t>
            </a:r>
            <a:r>
              <a:rPr sz="1800" spc="50" dirty="0">
                <a:solidFill>
                  <a:srgbClr val="181818"/>
                </a:solidFill>
                <a:latin typeface="Trebuchet MS"/>
                <a:cs typeface="Trebuchet MS"/>
              </a:rPr>
              <a:t>yang </a:t>
            </a:r>
            <a:r>
              <a:rPr sz="1800" spc="85" dirty="0">
                <a:solidFill>
                  <a:srgbClr val="181818"/>
                </a:solidFill>
                <a:latin typeface="Trebuchet MS"/>
                <a:cs typeface="Trebuchet MS"/>
              </a:rPr>
              <a:t>bisa </a:t>
            </a:r>
            <a:r>
              <a:rPr sz="1800" spc="45" dirty="0">
                <a:solidFill>
                  <a:srgbClr val="181818"/>
                </a:solidFill>
                <a:latin typeface="Trebuchet MS"/>
                <a:cs typeface="Trebuchet MS"/>
              </a:rPr>
              <a:t>Anda </a:t>
            </a:r>
            <a:r>
              <a:rPr sz="1800" spc="25" dirty="0">
                <a:solidFill>
                  <a:srgbClr val="181818"/>
                </a:solidFill>
                <a:latin typeface="Trebuchet MS"/>
                <a:cs typeface="Trebuchet MS"/>
              </a:rPr>
              <a:t>lakukan, </a:t>
            </a:r>
            <a:r>
              <a:rPr sz="1800" spc="10" dirty="0">
                <a:solidFill>
                  <a:srgbClr val="181818"/>
                </a:solidFill>
                <a:latin typeface="Trebuchet MS"/>
                <a:cs typeface="Trebuchet MS"/>
              </a:rPr>
              <a:t>belanja </a:t>
            </a:r>
            <a:r>
              <a:rPr sz="1800" spc="-35" dirty="0">
                <a:solidFill>
                  <a:srgbClr val="181818"/>
                </a:solidFill>
                <a:latin typeface="Trebuchet MS"/>
                <a:cs typeface="Trebuchet MS"/>
              </a:rPr>
              <a:t>apa, </a:t>
            </a:r>
            <a:r>
              <a:rPr sz="1800" spc="85" dirty="0">
                <a:solidFill>
                  <a:srgbClr val="181818"/>
                </a:solidFill>
                <a:latin typeface="Trebuchet MS"/>
                <a:cs typeface="Trebuchet MS"/>
              </a:rPr>
              <a:t>bisa </a:t>
            </a:r>
            <a:r>
              <a:rPr sz="1800" spc="90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800" spc="40" dirty="0">
                <a:solidFill>
                  <a:srgbClr val="181818"/>
                </a:solidFill>
                <a:latin typeface="Trebuchet MS"/>
                <a:cs typeface="Trebuchet MS"/>
              </a:rPr>
              <a:t>berinvestasi</a:t>
            </a:r>
            <a:r>
              <a:rPr sz="1800" spc="-125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800" spc="40" dirty="0">
                <a:solidFill>
                  <a:srgbClr val="181818"/>
                </a:solidFill>
                <a:latin typeface="Trebuchet MS"/>
                <a:cs typeface="Trebuchet MS"/>
              </a:rPr>
              <a:t>atau</a:t>
            </a:r>
            <a:r>
              <a:rPr sz="1800" spc="-125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800" spc="-15" dirty="0">
                <a:solidFill>
                  <a:srgbClr val="181818"/>
                </a:solidFill>
                <a:latin typeface="Trebuchet MS"/>
                <a:cs typeface="Trebuchet MS"/>
              </a:rPr>
              <a:t>tidak,</a:t>
            </a:r>
            <a:r>
              <a:rPr sz="1800" spc="-135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800" spc="70" dirty="0">
                <a:solidFill>
                  <a:srgbClr val="181818"/>
                </a:solidFill>
                <a:latin typeface="Trebuchet MS"/>
                <a:cs typeface="Trebuchet MS"/>
              </a:rPr>
              <a:t>dan</a:t>
            </a:r>
            <a:r>
              <a:rPr sz="1800" spc="-114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800" spc="65" dirty="0">
                <a:solidFill>
                  <a:srgbClr val="181818"/>
                </a:solidFill>
                <a:latin typeface="Trebuchet MS"/>
                <a:cs typeface="Trebuchet MS"/>
              </a:rPr>
              <a:t>apakah</a:t>
            </a:r>
            <a:r>
              <a:rPr sz="1800" spc="-155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800" spc="85" dirty="0">
                <a:solidFill>
                  <a:srgbClr val="181818"/>
                </a:solidFill>
                <a:latin typeface="Trebuchet MS"/>
                <a:cs typeface="Trebuchet MS"/>
              </a:rPr>
              <a:t>bisa</a:t>
            </a:r>
            <a:r>
              <a:rPr sz="1800" spc="-120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800" spc="80" dirty="0">
                <a:solidFill>
                  <a:srgbClr val="181818"/>
                </a:solidFill>
                <a:latin typeface="Trebuchet MS"/>
                <a:cs typeface="Trebuchet MS"/>
              </a:rPr>
              <a:t>menabung</a:t>
            </a:r>
            <a:r>
              <a:rPr sz="1800" spc="-130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800" spc="40" dirty="0">
                <a:solidFill>
                  <a:srgbClr val="181818"/>
                </a:solidFill>
                <a:latin typeface="Trebuchet MS"/>
                <a:cs typeface="Trebuchet MS"/>
              </a:rPr>
              <a:t>setiap</a:t>
            </a:r>
            <a:r>
              <a:rPr sz="1800" spc="-114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800" spc="65" dirty="0">
                <a:solidFill>
                  <a:srgbClr val="181818"/>
                </a:solidFill>
                <a:latin typeface="Trebuchet MS"/>
                <a:cs typeface="Trebuchet MS"/>
              </a:rPr>
              <a:t>bulannya? </a:t>
            </a:r>
            <a:r>
              <a:rPr sz="1800" spc="-530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800" spc="50" dirty="0">
                <a:solidFill>
                  <a:srgbClr val="181818"/>
                </a:solidFill>
                <a:latin typeface="Trebuchet MS"/>
                <a:cs typeface="Trebuchet MS"/>
              </a:rPr>
              <a:t>Kesadaran</a:t>
            </a:r>
            <a:r>
              <a:rPr sz="1800" spc="-150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800" spc="45" dirty="0">
                <a:solidFill>
                  <a:srgbClr val="181818"/>
                </a:solidFill>
                <a:latin typeface="Trebuchet MS"/>
                <a:cs typeface="Trebuchet MS"/>
              </a:rPr>
              <a:t>inilah</a:t>
            </a:r>
            <a:r>
              <a:rPr sz="1800" spc="-125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800" spc="50" dirty="0">
                <a:solidFill>
                  <a:srgbClr val="181818"/>
                </a:solidFill>
                <a:latin typeface="Trebuchet MS"/>
                <a:cs typeface="Trebuchet MS"/>
              </a:rPr>
              <a:t>yang</a:t>
            </a:r>
            <a:r>
              <a:rPr sz="1800" spc="-135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800" spc="80" dirty="0">
                <a:solidFill>
                  <a:srgbClr val="181818"/>
                </a:solidFill>
                <a:latin typeface="Trebuchet MS"/>
                <a:cs typeface="Trebuchet MS"/>
              </a:rPr>
              <a:t>memastikan</a:t>
            </a:r>
            <a:r>
              <a:rPr sz="1800" spc="-120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800" spc="45" dirty="0">
                <a:solidFill>
                  <a:srgbClr val="181818"/>
                </a:solidFill>
                <a:latin typeface="Trebuchet MS"/>
                <a:cs typeface="Trebuchet MS"/>
              </a:rPr>
              <a:t>Anda</a:t>
            </a:r>
            <a:r>
              <a:rPr sz="1800" spc="-125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800" spc="60" dirty="0">
                <a:solidFill>
                  <a:srgbClr val="181818"/>
                </a:solidFill>
                <a:latin typeface="Trebuchet MS"/>
                <a:cs typeface="Trebuchet MS"/>
              </a:rPr>
              <a:t>memilih</a:t>
            </a:r>
            <a:r>
              <a:rPr sz="1800" spc="-105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800" spc="35" dirty="0">
                <a:solidFill>
                  <a:srgbClr val="181818"/>
                </a:solidFill>
                <a:latin typeface="Trebuchet MS"/>
                <a:cs typeface="Trebuchet MS"/>
              </a:rPr>
              <a:t>berwirausaha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0" y="0"/>
            <a:ext cx="9144000" cy="2153920"/>
            <a:chOff x="0" y="0"/>
            <a:chExt cx="9144000" cy="2153920"/>
          </a:xfrm>
        </p:grpSpPr>
        <p:sp>
          <p:nvSpPr>
            <p:cNvPr id="7" name="object 7"/>
            <p:cNvSpPr/>
            <p:nvPr/>
          </p:nvSpPr>
          <p:spPr>
            <a:xfrm>
              <a:off x="715517" y="1056894"/>
              <a:ext cx="7720330" cy="0"/>
            </a:xfrm>
            <a:custGeom>
              <a:avLst/>
              <a:gdLst/>
              <a:ahLst/>
              <a:cxnLst/>
              <a:rect l="l" t="t" r="r" b="b"/>
              <a:pathLst>
                <a:path w="7720330">
                  <a:moveTo>
                    <a:pt x="0" y="0"/>
                  </a:moveTo>
                  <a:lnTo>
                    <a:pt x="7720203" y="0"/>
                  </a:lnTo>
                </a:path>
              </a:pathLst>
            </a:custGeom>
            <a:ln w="19050">
              <a:solidFill>
                <a:srgbClr val="1818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27709" y="1152905"/>
              <a:ext cx="7702550" cy="0"/>
            </a:xfrm>
            <a:custGeom>
              <a:avLst/>
              <a:gdLst/>
              <a:ahLst/>
              <a:cxnLst/>
              <a:rect l="l" t="t" r="r" b="b"/>
              <a:pathLst>
                <a:path w="7702550">
                  <a:moveTo>
                    <a:pt x="0" y="0"/>
                  </a:moveTo>
                  <a:lnTo>
                    <a:pt x="7702169" y="0"/>
                  </a:lnTo>
                </a:path>
              </a:pathLst>
            </a:custGeom>
            <a:ln w="19050">
              <a:solidFill>
                <a:srgbClr val="E9A1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2452115" cy="200710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4319" y="105155"/>
              <a:ext cx="2017776" cy="190195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37248" y="0"/>
              <a:ext cx="2206752" cy="215341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097267" y="0"/>
              <a:ext cx="1121664" cy="215341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95395" y="2171192"/>
            <a:ext cx="3688460" cy="297306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3795395" y="2722752"/>
            <a:ext cx="1153160" cy="294640"/>
          </a:xfrm>
          <a:custGeom>
            <a:avLst/>
            <a:gdLst/>
            <a:ahLst/>
            <a:cxnLst/>
            <a:rect l="l" t="t" r="r" b="b"/>
            <a:pathLst>
              <a:path w="1153160" h="294639">
                <a:moveTo>
                  <a:pt x="22987" y="0"/>
                </a:moveTo>
                <a:lnTo>
                  <a:pt x="15620" y="0"/>
                </a:lnTo>
                <a:lnTo>
                  <a:pt x="12572" y="127"/>
                </a:lnTo>
                <a:lnTo>
                  <a:pt x="0" y="5969"/>
                </a:lnTo>
                <a:lnTo>
                  <a:pt x="0" y="285623"/>
                </a:lnTo>
                <a:lnTo>
                  <a:pt x="15620" y="291592"/>
                </a:lnTo>
                <a:lnTo>
                  <a:pt x="22987" y="291592"/>
                </a:lnTo>
                <a:lnTo>
                  <a:pt x="38480" y="285623"/>
                </a:lnTo>
                <a:lnTo>
                  <a:pt x="38480" y="156210"/>
                </a:lnTo>
                <a:lnTo>
                  <a:pt x="208152" y="156210"/>
                </a:lnTo>
                <a:lnTo>
                  <a:pt x="208152" y="122809"/>
                </a:lnTo>
                <a:lnTo>
                  <a:pt x="38480" y="122809"/>
                </a:lnTo>
                <a:lnTo>
                  <a:pt x="38480" y="5969"/>
                </a:lnTo>
                <a:lnTo>
                  <a:pt x="26034" y="127"/>
                </a:lnTo>
                <a:lnTo>
                  <a:pt x="22987" y="0"/>
                </a:lnTo>
                <a:close/>
              </a:path>
              <a:path w="1153160" h="294639">
                <a:moveTo>
                  <a:pt x="208152" y="156210"/>
                </a:moveTo>
                <a:lnTo>
                  <a:pt x="169925" y="156210"/>
                </a:lnTo>
                <a:lnTo>
                  <a:pt x="169925" y="285623"/>
                </a:lnTo>
                <a:lnTo>
                  <a:pt x="170179" y="286639"/>
                </a:lnTo>
                <a:lnTo>
                  <a:pt x="171450" y="288417"/>
                </a:lnTo>
                <a:lnTo>
                  <a:pt x="172465" y="289179"/>
                </a:lnTo>
                <a:lnTo>
                  <a:pt x="173989" y="289687"/>
                </a:lnTo>
                <a:lnTo>
                  <a:pt x="175387" y="290195"/>
                </a:lnTo>
                <a:lnTo>
                  <a:pt x="177418" y="290576"/>
                </a:lnTo>
                <a:lnTo>
                  <a:pt x="182117" y="291338"/>
                </a:lnTo>
                <a:lnTo>
                  <a:pt x="185292" y="291592"/>
                </a:lnTo>
                <a:lnTo>
                  <a:pt x="192658" y="291592"/>
                </a:lnTo>
                <a:lnTo>
                  <a:pt x="207137" y="287528"/>
                </a:lnTo>
                <a:lnTo>
                  <a:pt x="207771" y="286639"/>
                </a:lnTo>
                <a:lnTo>
                  <a:pt x="208152" y="285623"/>
                </a:lnTo>
                <a:lnTo>
                  <a:pt x="208152" y="156210"/>
                </a:lnTo>
                <a:close/>
              </a:path>
              <a:path w="1153160" h="294639">
                <a:moveTo>
                  <a:pt x="192658" y="0"/>
                </a:moveTo>
                <a:lnTo>
                  <a:pt x="185292" y="0"/>
                </a:lnTo>
                <a:lnTo>
                  <a:pt x="182117" y="127"/>
                </a:lnTo>
                <a:lnTo>
                  <a:pt x="177418" y="889"/>
                </a:lnTo>
                <a:lnTo>
                  <a:pt x="175387" y="1397"/>
                </a:lnTo>
                <a:lnTo>
                  <a:pt x="173989" y="1905"/>
                </a:lnTo>
                <a:lnTo>
                  <a:pt x="172465" y="2413"/>
                </a:lnTo>
                <a:lnTo>
                  <a:pt x="171450" y="3175"/>
                </a:lnTo>
                <a:lnTo>
                  <a:pt x="170179" y="4953"/>
                </a:lnTo>
                <a:lnTo>
                  <a:pt x="169925" y="5969"/>
                </a:lnTo>
                <a:lnTo>
                  <a:pt x="169925" y="122809"/>
                </a:lnTo>
                <a:lnTo>
                  <a:pt x="208152" y="122809"/>
                </a:lnTo>
                <a:lnTo>
                  <a:pt x="208152" y="5969"/>
                </a:lnTo>
                <a:lnTo>
                  <a:pt x="207771" y="4953"/>
                </a:lnTo>
                <a:lnTo>
                  <a:pt x="207137" y="4064"/>
                </a:lnTo>
                <a:lnTo>
                  <a:pt x="206628" y="3175"/>
                </a:lnTo>
                <a:lnTo>
                  <a:pt x="205612" y="2413"/>
                </a:lnTo>
                <a:lnTo>
                  <a:pt x="202564" y="1397"/>
                </a:lnTo>
                <a:lnTo>
                  <a:pt x="200659" y="889"/>
                </a:lnTo>
                <a:lnTo>
                  <a:pt x="195706" y="127"/>
                </a:lnTo>
                <a:lnTo>
                  <a:pt x="192658" y="0"/>
                </a:lnTo>
                <a:close/>
              </a:path>
              <a:path w="1153160" h="294639">
                <a:moveTo>
                  <a:pt x="307975" y="0"/>
                </a:moveTo>
                <a:lnTo>
                  <a:pt x="300735" y="0"/>
                </a:lnTo>
                <a:lnTo>
                  <a:pt x="297814" y="127"/>
                </a:lnTo>
                <a:lnTo>
                  <a:pt x="292988" y="889"/>
                </a:lnTo>
                <a:lnTo>
                  <a:pt x="290956" y="1397"/>
                </a:lnTo>
                <a:lnTo>
                  <a:pt x="289432" y="1905"/>
                </a:lnTo>
                <a:lnTo>
                  <a:pt x="287781" y="2413"/>
                </a:lnTo>
                <a:lnTo>
                  <a:pt x="286638" y="3175"/>
                </a:lnTo>
                <a:lnTo>
                  <a:pt x="285368" y="4953"/>
                </a:lnTo>
                <a:lnTo>
                  <a:pt x="284988" y="5969"/>
                </a:lnTo>
                <a:lnTo>
                  <a:pt x="284988" y="285623"/>
                </a:lnTo>
                <a:lnTo>
                  <a:pt x="300608" y="291592"/>
                </a:lnTo>
                <a:lnTo>
                  <a:pt x="307975" y="291592"/>
                </a:lnTo>
                <a:lnTo>
                  <a:pt x="323468" y="285623"/>
                </a:lnTo>
                <a:lnTo>
                  <a:pt x="323468" y="5969"/>
                </a:lnTo>
                <a:lnTo>
                  <a:pt x="311022" y="127"/>
                </a:lnTo>
                <a:lnTo>
                  <a:pt x="307975" y="0"/>
                </a:lnTo>
                <a:close/>
              </a:path>
              <a:path w="1153160" h="294639">
                <a:moveTo>
                  <a:pt x="480567" y="1270"/>
                </a:moveTo>
                <a:lnTo>
                  <a:pt x="411733" y="1270"/>
                </a:lnTo>
                <a:lnTo>
                  <a:pt x="408431" y="2540"/>
                </a:lnTo>
                <a:lnTo>
                  <a:pt x="402335" y="7112"/>
                </a:lnTo>
                <a:lnTo>
                  <a:pt x="400859" y="11049"/>
                </a:lnTo>
                <a:lnTo>
                  <a:pt x="400812" y="280416"/>
                </a:lnTo>
                <a:lnTo>
                  <a:pt x="402335" y="284480"/>
                </a:lnTo>
                <a:lnTo>
                  <a:pt x="408431" y="289052"/>
                </a:lnTo>
                <a:lnTo>
                  <a:pt x="411733" y="290195"/>
                </a:lnTo>
                <a:lnTo>
                  <a:pt x="476250" y="290195"/>
                </a:lnTo>
                <a:lnTo>
                  <a:pt x="526077" y="285051"/>
                </a:lnTo>
                <a:lnTo>
                  <a:pt x="564832" y="269605"/>
                </a:lnTo>
                <a:lnTo>
                  <a:pt x="580190" y="258064"/>
                </a:lnTo>
                <a:lnTo>
                  <a:pt x="439292" y="258064"/>
                </a:lnTo>
                <a:lnTo>
                  <a:pt x="439292" y="33274"/>
                </a:lnTo>
                <a:lnTo>
                  <a:pt x="581202" y="33274"/>
                </a:lnTo>
                <a:lnTo>
                  <a:pt x="578088" y="30390"/>
                </a:lnTo>
                <a:lnTo>
                  <a:pt x="543940" y="11049"/>
                </a:lnTo>
                <a:lnTo>
                  <a:pt x="498596" y="1887"/>
                </a:lnTo>
                <a:lnTo>
                  <a:pt x="480567" y="1270"/>
                </a:lnTo>
                <a:close/>
              </a:path>
              <a:path w="1153160" h="294639">
                <a:moveTo>
                  <a:pt x="581202" y="33274"/>
                </a:moveTo>
                <a:lnTo>
                  <a:pt x="478281" y="33274"/>
                </a:lnTo>
                <a:lnTo>
                  <a:pt x="492565" y="33795"/>
                </a:lnTo>
                <a:lnTo>
                  <a:pt x="505491" y="35353"/>
                </a:lnTo>
                <a:lnTo>
                  <a:pt x="544528" y="51403"/>
                </a:lnTo>
                <a:lnTo>
                  <a:pt x="569293" y="80597"/>
                </a:lnTo>
                <a:lnTo>
                  <a:pt x="581104" y="120475"/>
                </a:lnTo>
                <a:lnTo>
                  <a:pt x="582549" y="143129"/>
                </a:lnTo>
                <a:lnTo>
                  <a:pt x="582146" y="157319"/>
                </a:lnTo>
                <a:lnTo>
                  <a:pt x="572650" y="204366"/>
                </a:lnTo>
                <a:lnTo>
                  <a:pt x="550384" y="236559"/>
                </a:lnTo>
                <a:lnTo>
                  <a:pt x="515348" y="254152"/>
                </a:lnTo>
                <a:lnTo>
                  <a:pt x="478789" y="258064"/>
                </a:lnTo>
                <a:lnTo>
                  <a:pt x="580190" y="258064"/>
                </a:lnTo>
                <a:lnTo>
                  <a:pt x="608024" y="220416"/>
                </a:lnTo>
                <a:lnTo>
                  <a:pt x="620553" y="176625"/>
                </a:lnTo>
                <a:lnTo>
                  <a:pt x="622934" y="141478"/>
                </a:lnTo>
                <a:lnTo>
                  <a:pt x="622383" y="125616"/>
                </a:lnTo>
                <a:lnTo>
                  <a:pt x="613917" y="83058"/>
                </a:lnTo>
                <a:lnTo>
                  <a:pt x="595612" y="48535"/>
                </a:lnTo>
                <a:lnTo>
                  <a:pt x="587375" y="38989"/>
                </a:lnTo>
                <a:lnTo>
                  <a:pt x="581202" y="33274"/>
                </a:lnTo>
                <a:close/>
              </a:path>
              <a:path w="1153160" h="294639">
                <a:moveTo>
                  <a:pt x="705103" y="0"/>
                </a:moveTo>
                <a:lnTo>
                  <a:pt x="697610" y="0"/>
                </a:lnTo>
                <a:lnTo>
                  <a:pt x="694563" y="127"/>
                </a:lnTo>
                <a:lnTo>
                  <a:pt x="683259" y="4064"/>
                </a:lnTo>
                <a:lnTo>
                  <a:pt x="682625" y="4953"/>
                </a:lnTo>
                <a:lnTo>
                  <a:pt x="682370" y="5969"/>
                </a:lnTo>
                <a:lnTo>
                  <a:pt x="682370" y="186436"/>
                </a:lnTo>
                <a:lnTo>
                  <a:pt x="689863" y="233299"/>
                </a:lnTo>
                <a:lnTo>
                  <a:pt x="711580" y="267081"/>
                </a:lnTo>
                <a:lnTo>
                  <a:pt x="745235" y="287528"/>
                </a:lnTo>
                <a:lnTo>
                  <a:pt x="788796" y="294386"/>
                </a:lnTo>
                <a:lnTo>
                  <a:pt x="801510" y="293931"/>
                </a:lnTo>
                <a:lnTo>
                  <a:pt x="845363" y="282950"/>
                </a:lnTo>
                <a:lnTo>
                  <a:pt x="873732" y="261620"/>
                </a:lnTo>
                <a:lnTo>
                  <a:pt x="791337" y="261620"/>
                </a:lnTo>
                <a:lnTo>
                  <a:pt x="783357" y="261310"/>
                </a:lnTo>
                <a:lnTo>
                  <a:pt x="744477" y="246326"/>
                </a:lnTo>
                <a:lnTo>
                  <a:pt x="723257" y="208954"/>
                </a:lnTo>
                <a:lnTo>
                  <a:pt x="720470" y="5969"/>
                </a:lnTo>
                <a:lnTo>
                  <a:pt x="720216" y="4953"/>
                </a:lnTo>
                <a:lnTo>
                  <a:pt x="719581" y="4064"/>
                </a:lnTo>
                <a:lnTo>
                  <a:pt x="719074" y="3175"/>
                </a:lnTo>
                <a:lnTo>
                  <a:pt x="718057" y="2413"/>
                </a:lnTo>
                <a:lnTo>
                  <a:pt x="716660" y="1905"/>
                </a:lnTo>
                <a:lnTo>
                  <a:pt x="715137" y="1397"/>
                </a:lnTo>
                <a:lnTo>
                  <a:pt x="713231" y="889"/>
                </a:lnTo>
                <a:lnTo>
                  <a:pt x="708151" y="127"/>
                </a:lnTo>
                <a:lnTo>
                  <a:pt x="705103" y="0"/>
                </a:lnTo>
                <a:close/>
              </a:path>
              <a:path w="1153160" h="294639">
                <a:moveTo>
                  <a:pt x="884554" y="0"/>
                </a:moveTo>
                <a:lnTo>
                  <a:pt x="877315" y="0"/>
                </a:lnTo>
                <a:lnTo>
                  <a:pt x="874267" y="127"/>
                </a:lnTo>
                <a:lnTo>
                  <a:pt x="869314" y="889"/>
                </a:lnTo>
                <a:lnTo>
                  <a:pt x="867282" y="1397"/>
                </a:lnTo>
                <a:lnTo>
                  <a:pt x="865885" y="1905"/>
                </a:lnTo>
                <a:lnTo>
                  <a:pt x="864362" y="2413"/>
                </a:lnTo>
                <a:lnTo>
                  <a:pt x="863345" y="3175"/>
                </a:lnTo>
                <a:lnTo>
                  <a:pt x="862076" y="4953"/>
                </a:lnTo>
                <a:lnTo>
                  <a:pt x="861821" y="5969"/>
                </a:lnTo>
                <a:lnTo>
                  <a:pt x="861734" y="186436"/>
                </a:lnTo>
                <a:lnTo>
                  <a:pt x="861514" y="193174"/>
                </a:lnTo>
                <a:lnTo>
                  <a:pt x="851169" y="230997"/>
                </a:lnTo>
                <a:lnTo>
                  <a:pt x="821054" y="256667"/>
                </a:lnTo>
                <a:lnTo>
                  <a:pt x="791337" y="261620"/>
                </a:lnTo>
                <a:lnTo>
                  <a:pt x="873732" y="261620"/>
                </a:lnTo>
                <a:lnTo>
                  <a:pt x="895655" y="219787"/>
                </a:lnTo>
                <a:lnTo>
                  <a:pt x="900049" y="5969"/>
                </a:lnTo>
                <a:lnTo>
                  <a:pt x="899667" y="4953"/>
                </a:lnTo>
                <a:lnTo>
                  <a:pt x="887602" y="127"/>
                </a:lnTo>
                <a:lnTo>
                  <a:pt x="884554" y="0"/>
                </a:lnTo>
                <a:close/>
              </a:path>
              <a:path w="1153160" h="294639">
                <a:moveTo>
                  <a:pt x="1058671" y="1270"/>
                </a:moveTo>
                <a:lnTo>
                  <a:pt x="986663" y="1270"/>
                </a:lnTo>
                <a:lnTo>
                  <a:pt x="983233" y="2540"/>
                </a:lnTo>
                <a:lnTo>
                  <a:pt x="980058" y="5080"/>
                </a:lnTo>
                <a:lnTo>
                  <a:pt x="977010" y="7620"/>
                </a:lnTo>
                <a:lnTo>
                  <a:pt x="975391" y="11854"/>
                </a:lnTo>
                <a:lnTo>
                  <a:pt x="975359" y="285623"/>
                </a:lnTo>
                <a:lnTo>
                  <a:pt x="975740" y="286639"/>
                </a:lnTo>
                <a:lnTo>
                  <a:pt x="990853" y="291592"/>
                </a:lnTo>
                <a:lnTo>
                  <a:pt x="998346" y="291592"/>
                </a:lnTo>
                <a:lnTo>
                  <a:pt x="1013840" y="180340"/>
                </a:lnTo>
                <a:lnTo>
                  <a:pt x="1046606" y="180340"/>
                </a:lnTo>
                <a:lnTo>
                  <a:pt x="1092707" y="173609"/>
                </a:lnTo>
                <a:lnTo>
                  <a:pt x="1130990" y="148844"/>
                </a:lnTo>
                <a:lnTo>
                  <a:pt x="1013840" y="148844"/>
                </a:lnTo>
                <a:lnTo>
                  <a:pt x="1013840" y="33020"/>
                </a:lnTo>
                <a:lnTo>
                  <a:pt x="1135725" y="33020"/>
                </a:lnTo>
                <a:lnTo>
                  <a:pt x="1135252" y="32385"/>
                </a:lnTo>
                <a:lnTo>
                  <a:pt x="1102518" y="9144"/>
                </a:lnTo>
                <a:lnTo>
                  <a:pt x="1064640" y="1651"/>
                </a:lnTo>
                <a:lnTo>
                  <a:pt x="1058671" y="1270"/>
                </a:lnTo>
                <a:close/>
              </a:path>
              <a:path w="1153160" h="294639">
                <a:moveTo>
                  <a:pt x="1135725" y="33020"/>
                </a:moveTo>
                <a:lnTo>
                  <a:pt x="1055877" y="33020"/>
                </a:lnTo>
                <a:lnTo>
                  <a:pt x="1062608" y="33528"/>
                </a:lnTo>
                <a:lnTo>
                  <a:pt x="1069466" y="34544"/>
                </a:lnTo>
                <a:lnTo>
                  <a:pt x="1105915" y="59563"/>
                </a:lnTo>
                <a:lnTo>
                  <a:pt x="1112519" y="89027"/>
                </a:lnTo>
                <a:lnTo>
                  <a:pt x="1112519" y="97663"/>
                </a:lnTo>
                <a:lnTo>
                  <a:pt x="1091438" y="137287"/>
                </a:lnTo>
                <a:lnTo>
                  <a:pt x="1048384" y="148844"/>
                </a:lnTo>
                <a:lnTo>
                  <a:pt x="1130990" y="148844"/>
                </a:lnTo>
                <a:lnTo>
                  <a:pt x="1151096" y="106521"/>
                </a:lnTo>
                <a:lnTo>
                  <a:pt x="1152905" y="85979"/>
                </a:lnTo>
                <a:lnTo>
                  <a:pt x="1152620" y="77976"/>
                </a:lnTo>
                <a:lnTo>
                  <a:pt x="1139225" y="37720"/>
                </a:lnTo>
                <a:lnTo>
                  <a:pt x="1135725" y="33020"/>
                </a:lnTo>
                <a:close/>
              </a:path>
            </a:pathLst>
          </a:custGeom>
          <a:solidFill>
            <a:srgbClr val="E9A1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760470" y="1959940"/>
            <a:ext cx="3792220" cy="1123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B.</a:t>
            </a:r>
            <a:r>
              <a:rPr sz="3600" spc="-45" dirty="0"/>
              <a:t> </a:t>
            </a:r>
            <a:r>
              <a:rPr sz="3600" dirty="0"/>
              <a:t>MATRIKS</a:t>
            </a:r>
            <a:r>
              <a:rPr sz="3600" spc="-50" dirty="0"/>
              <a:t> </a:t>
            </a:r>
            <a:r>
              <a:rPr sz="3600" dirty="0"/>
              <a:t>PILIHAN </a:t>
            </a:r>
            <a:r>
              <a:rPr sz="3600" spc="-800" dirty="0"/>
              <a:t> </a:t>
            </a:r>
            <a:r>
              <a:rPr sz="3600" spc="-5" dirty="0"/>
              <a:t>HIDUP</a:t>
            </a:r>
            <a:endParaRPr sz="3600"/>
          </a:p>
        </p:txBody>
      </p:sp>
      <p:sp>
        <p:nvSpPr>
          <p:cNvPr id="5" name="object 5"/>
          <p:cNvSpPr/>
          <p:nvPr/>
        </p:nvSpPr>
        <p:spPr>
          <a:xfrm>
            <a:off x="829208" y="758951"/>
            <a:ext cx="661670" cy="661670"/>
          </a:xfrm>
          <a:custGeom>
            <a:avLst/>
            <a:gdLst/>
            <a:ahLst/>
            <a:cxnLst/>
            <a:rect l="l" t="t" r="r" b="b"/>
            <a:pathLst>
              <a:path w="661669" h="661669">
                <a:moveTo>
                  <a:pt x="577468" y="534288"/>
                </a:moveTo>
                <a:lnTo>
                  <a:pt x="185254" y="534288"/>
                </a:lnTo>
                <a:lnTo>
                  <a:pt x="199068" y="543593"/>
                </a:lnTo>
                <a:lnTo>
                  <a:pt x="213345" y="551767"/>
                </a:lnTo>
                <a:lnTo>
                  <a:pt x="228144" y="558917"/>
                </a:lnTo>
                <a:lnTo>
                  <a:pt x="243522" y="565150"/>
                </a:lnTo>
                <a:lnTo>
                  <a:pt x="238023" y="625601"/>
                </a:lnTo>
                <a:lnTo>
                  <a:pt x="337489" y="661415"/>
                </a:lnTo>
                <a:lnTo>
                  <a:pt x="340232" y="661415"/>
                </a:lnTo>
                <a:lnTo>
                  <a:pt x="371576" y="576707"/>
                </a:lnTo>
                <a:lnTo>
                  <a:pt x="387874" y="573619"/>
                </a:lnTo>
                <a:lnTo>
                  <a:pt x="403807" y="569340"/>
                </a:lnTo>
                <a:lnTo>
                  <a:pt x="419423" y="563919"/>
                </a:lnTo>
                <a:lnTo>
                  <a:pt x="434771" y="557402"/>
                </a:lnTo>
                <a:lnTo>
                  <a:pt x="570231" y="557402"/>
                </a:lnTo>
                <a:lnTo>
                  <a:pt x="575361" y="550870"/>
                </a:lnTo>
                <a:lnTo>
                  <a:pt x="578157" y="541210"/>
                </a:lnTo>
                <a:lnTo>
                  <a:pt x="577468" y="534288"/>
                </a:lnTo>
                <a:close/>
              </a:path>
              <a:path w="661669" h="661669">
                <a:moveTo>
                  <a:pt x="570231" y="557402"/>
                </a:moveTo>
                <a:lnTo>
                  <a:pt x="434771" y="557402"/>
                </a:lnTo>
                <a:lnTo>
                  <a:pt x="473303" y="604138"/>
                </a:lnTo>
                <a:lnTo>
                  <a:pt x="478510" y="610362"/>
                </a:lnTo>
                <a:lnTo>
                  <a:pt x="486003" y="613537"/>
                </a:lnTo>
                <a:lnTo>
                  <a:pt x="499338" y="613537"/>
                </a:lnTo>
                <a:lnTo>
                  <a:pt x="505307" y="611632"/>
                </a:lnTo>
                <a:lnTo>
                  <a:pt x="510133" y="607440"/>
                </a:lnTo>
                <a:lnTo>
                  <a:pt x="568934" y="559053"/>
                </a:lnTo>
                <a:lnTo>
                  <a:pt x="570231" y="557402"/>
                </a:lnTo>
                <a:close/>
              </a:path>
              <a:path w="661669" h="661669">
                <a:moveTo>
                  <a:pt x="34505" y="238251"/>
                </a:moveTo>
                <a:lnTo>
                  <a:pt x="27178" y="238251"/>
                </a:lnTo>
                <a:lnTo>
                  <a:pt x="20878" y="240411"/>
                </a:lnTo>
                <a:lnTo>
                  <a:pt x="10452" y="248793"/>
                </a:lnTo>
                <a:lnTo>
                  <a:pt x="7137" y="254888"/>
                </a:lnTo>
                <a:lnTo>
                  <a:pt x="6603" y="262000"/>
                </a:lnTo>
                <a:lnTo>
                  <a:pt x="0" y="337312"/>
                </a:lnTo>
                <a:lnTo>
                  <a:pt x="84112" y="371983"/>
                </a:lnTo>
                <a:lnTo>
                  <a:pt x="87191" y="388054"/>
                </a:lnTo>
                <a:lnTo>
                  <a:pt x="91460" y="403971"/>
                </a:lnTo>
                <a:lnTo>
                  <a:pt x="96865" y="419578"/>
                </a:lnTo>
                <a:lnTo>
                  <a:pt x="103352" y="434721"/>
                </a:lnTo>
                <a:lnTo>
                  <a:pt x="56616" y="473837"/>
                </a:lnTo>
                <a:lnTo>
                  <a:pt x="50148" y="481949"/>
                </a:lnTo>
                <a:lnTo>
                  <a:pt x="47344" y="491585"/>
                </a:lnTo>
                <a:lnTo>
                  <a:pt x="48356" y="501554"/>
                </a:lnTo>
                <a:lnTo>
                  <a:pt x="101676" y="570102"/>
                </a:lnTo>
                <a:lnTo>
                  <a:pt x="119278" y="579374"/>
                </a:lnTo>
                <a:lnTo>
                  <a:pt x="120002" y="579501"/>
                </a:lnTo>
                <a:lnTo>
                  <a:pt x="127838" y="579501"/>
                </a:lnTo>
                <a:lnTo>
                  <a:pt x="134061" y="577342"/>
                </a:lnTo>
                <a:lnTo>
                  <a:pt x="138518" y="573405"/>
                </a:lnTo>
                <a:lnTo>
                  <a:pt x="185254" y="534288"/>
                </a:lnTo>
                <a:lnTo>
                  <a:pt x="577468" y="534288"/>
                </a:lnTo>
                <a:lnTo>
                  <a:pt x="577167" y="531264"/>
                </a:lnTo>
                <a:lnTo>
                  <a:pt x="572236" y="522224"/>
                </a:lnTo>
                <a:lnTo>
                  <a:pt x="554460" y="500634"/>
                </a:lnTo>
                <a:lnTo>
                  <a:pt x="329488" y="500634"/>
                </a:lnTo>
                <a:lnTo>
                  <a:pt x="286805" y="495107"/>
                </a:lnTo>
                <a:lnTo>
                  <a:pt x="247622" y="479285"/>
                </a:lnTo>
                <a:lnTo>
                  <a:pt x="213709" y="454301"/>
                </a:lnTo>
                <a:lnTo>
                  <a:pt x="186831" y="421288"/>
                </a:lnTo>
                <a:lnTo>
                  <a:pt x="168757" y="381381"/>
                </a:lnTo>
                <a:lnTo>
                  <a:pt x="161058" y="334762"/>
                </a:lnTo>
                <a:lnTo>
                  <a:pt x="166320" y="289065"/>
                </a:lnTo>
                <a:lnTo>
                  <a:pt x="183512" y="246763"/>
                </a:lnTo>
                <a:lnTo>
                  <a:pt x="185766" y="243839"/>
                </a:lnTo>
                <a:lnTo>
                  <a:pt x="95643" y="243839"/>
                </a:lnTo>
                <a:lnTo>
                  <a:pt x="35191" y="238378"/>
                </a:lnTo>
                <a:lnTo>
                  <a:pt x="34505" y="238251"/>
                </a:lnTo>
                <a:close/>
              </a:path>
              <a:path w="661669" h="661669">
                <a:moveTo>
                  <a:pt x="612521" y="161671"/>
                </a:moveTo>
                <a:lnTo>
                  <a:pt x="330123" y="161671"/>
                </a:lnTo>
                <a:lnTo>
                  <a:pt x="366556" y="165627"/>
                </a:lnTo>
                <a:lnTo>
                  <a:pt x="401345" y="177323"/>
                </a:lnTo>
                <a:lnTo>
                  <a:pt x="460603" y="222885"/>
                </a:lnTo>
                <a:lnTo>
                  <a:pt x="492226" y="281082"/>
                </a:lnTo>
                <a:lnTo>
                  <a:pt x="499084" y="346710"/>
                </a:lnTo>
                <a:lnTo>
                  <a:pt x="488391" y="392641"/>
                </a:lnTo>
                <a:lnTo>
                  <a:pt x="466079" y="432830"/>
                </a:lnTo>
                <a:lnTo>
                  <a:pt x="434000" y="465344"/>
                </a:lnTo>
                <a:lnTo>
                  <a:pt x="394004" y="488250"/>
                </a:lnTo>
                <a:lnTo>
                  <a:pt x="347941" y="499618"/>
                </a:lnTo>
                <a:lnTo>
                  <a:pt x="335597" y="500634"/>
                </a:lnTo>
                <a:lnTo>
                  <a:pt x="554460" y="500634"/>
                </a:lnTo>
                <a:lnTo>
                  <a:pt x="533755" y="475488"/>
                </a:lnTo>
                <a:lnTo>
                  <a:pt x="542772" y="461573"/>
                </a:lnTo>
                <a:lnTo>
                  <a:pt x="550932" y="447135"/>
                </a:lnTo>
                <a:lnTo>
                  <a:pt x="558187" y="432268"/>
                </a:lnTo>
                <a:lnTo>
                  <a:pt x="564489" y="417068"/>
                </a:lnTo>
                <a:lnTo>
                  <a:pt x="643606" y="417068"/>
                </a:lnTo>
                <a:lnTo>
                  <a:pt x="649706" y="412114"/>
                </a:lnTo>
                <a:lnTo>
                  <a:pt x="653008" y="405511"/>
                </a:lnTo>
                <a:lnTo>
                  <a:pt x="653516" y="398907"/>
                </a:lnTo>
                <a:lnTo>
                  <a:pt x="660120" y="323088"/>
                </a:lnTo>
                <a:lnTo>
                  <a:pt x="661263" y="316484"/>
                </a:lnTo>
                <a:lnTo>
                  <a:pt x="659104" y="309245"/>
                </a:lnTo>
                <a:lnTo>
                  <a:pt x="655073" y="304292"/>
                </a:lnTo>
                <a:lnTo>
                  <a:pt x="654659" y="304292"/>
                </a:lnTo>
                <a:lnTo>
                  <a:pt x="650214" y="298831"/>
                </a:lnTo>
                <a:lnTo>
                  <a:pt x="644245" y="295528"/>
                </a:lnTo>
                <a:lnTo>
                  <a:pt x="637006" y="295021"/>
                </a:lnTo>
                <a:lnTo>
                  <a:pt x="576554" y="289433"/>
                </a:lnTo>
                <a:lnTo>
                  <a:pt x="573183" y="273157"/>
                </a:lnTo>
                <a:lnTo>
                  <a:pt x="568823" y="257238"/>
                </a:lnTo>
                <a:lnTo>
                  <a:pt x="563535" y="241605"/>
                </a:lnTo>
                <a:lnTo>
                  <a:pt x="557377" y="226187"/>
                </a:lnTo>
                <a:lnTo>
                  <a:pt x="604113" y="187706"/>
                </a:lnTo>
                <a:lnTo>
                  <a:pt x="610540" y="179522"/>
                </a:lnTo>
                <a:lnTo>
                  <a:pt x="613336" y="169862"/>
                </a:lnTo>
                <a:lnTo>
                  <a:pt x="612521" y="161671"/>
                </a:lnTo>
                <a:close/>
              </a:path>
              <a:path w="661669" h="661669">
                <a:moveTo>
                  <a:pt x="643606" y="417068"/>
                </a:moveTo>
                <a:lnTo>
                  <a:pt x="564489" y="417068"/>
                </a:lnTo>
                <a:lnTo>
                  <a:pt x="624941" y="422656"/>
                </a:lnTo>
                <a:lnTo>
                  <a:pt x="632942" y="422656"/>
                </a:lnTo>
                <a:lnTo>
                  <a:pt x="639292" y="420497"/>
                </a:lnTo>
                <a:lnTo>
                  <a:pt x="643606" y="417068"/>
                </a:lnTo>
                <a:close/>
              </a:path>
              <a:path w="661669" h="661669">
                <a:moveTo>
                  <a:pt x="654659" y="303784"/>
                </a:moveTo>
                <a:lnTo>
                  <a:pt x="654659" y="304292"/>
                </a:lnTo>
                <a:lnTo>
                  <a:pt x="655073" y="304292"/>
                </a:lnTo>
                <a:lnTo>
                  <a:pt x="654659" y="303784"/>
                </a:lnTo>
                <a:close/>
              </a:path>
              <a:path w="661669" h="661669">
                <a:moveTo>
                  <a:pt x="173939" y="47244"/>
                </a:moveTo>
                <a:lnTo>
                  <a:pt x="160540" y="47244"/>
                </a:lnTo>
                <a:lnTo>
                  <a:pt x="154787" y="49149"/>
                </a:lnTo>
                <a:lnTo>
                  <a:pt x="150050" y="52959"/>
                </a:lnTo>
                <a:lnTo>
                  <a:pt x="91249" y="101853"/>
                </a:lnTo>
                <a:lnTo>
                  <a:pt x="84781" y="110037"/>
                </a:lnTo>
                <a:lnTo>
                  <a:pt x="81975" y="119697"/>
                </a:lnTo>
                <a:lnTo>
                  <a:pt x="82984" y="129643"/>
                </a:lnTo>
                <a:lnTo>
                  <a:pt x="87960" y="138684"/>
                </a:lnTo>
                <a:lnTo>
                  <a:pt x="126415" y="185547"/>
                </a:lnTo>
                <a:lnTo>
                  <a:pt x="117360" y="199459"/>
                </a:lnTo>
                <a:lnTo>
                  <a:pt x="109181" y="213883"/>
                </a:lnTo>
                <a:lnTo>
                  <a:pt x="101927" y="228713"/>
                </a:lnTo>
                <a:lnTo>
                  <a:pt x="95643" y="243839"/>
                </a:lnTo>
                <a:lnTo>
                  <a:pt x="185766" y="243839"/>
                </a:lnTo>
                <a:lnTo>
                  <a:pt x="211601" y="210331"/>
                </a:lnTo>
                <a:lnTo>
                  <a:pt x="249554" y="182245"/>
                </a:lnTo>
                <a:lnTo>
                  <a:pt x="269014" y="173190"/>
                </a:lnTo>
                <a:lnTo>
                  <a:pt x="289082" y="166766"/>
                </a:lnTo>
                <a:lnTo>
                  <a:pt x="309528" y="162939"/>
                </a:lnTo>
                <a:lnTo>
                  <a:pt x="330123" y="161671"/>
                </a:lnTo>
                <a:lnTo>
                  <a:pt x="612521" y="161671"/>
                </a:lnTo>
                <a:lnTo>
                  <a:pt x="612346" y="159916"/>
                </a:lnTo>
                <a:lnTo>
                  <a:pt x="607415" y="150875"/>
                </a:lnTo>
                <a:lnTo>
                  <a:pt x="587236" y="126619"/>
                </a:lnTo>
                <a:lnTo>
                  <a:pt x="474954" y="126619"/>
                </a:lnTo>
                <a:lnTo>
                  <a:pt x="461118" y="117530"/>
                </a:lnTo>
                <a:lnTo>
                  <a:pt x="446819" y="109347"/>
                </a:lnTo>
                <a:lnTo>
                  <a:pt x="434853" y="103505"/>
                </a:lnTo>
                <a:lnTo>
                  <a:pt x="225348" y="103505"/>
                </a:lnTo>
                <a:lnTo>
                  <a:pt x="186893" y="56769"/>
                </a:lnTo>
                <a:lnTo>
                  <a:pt x="181559" y="50546"/>
                </a:lnTo>
                <a:lnTo>
                  <a:pt x="173939" y="47244"/>
                </a:lnTo>
                <a:close/>
              </a:path>
              <a:path w="661669" h="661669">
                <a:moveTo>
                  <a:pt x="545820" y="82042"/>
                </a:moveTo>
                <a:lnTo>
                  <a:pt x="532358" y="82042"/>
                </a:lnTo>
                <a:lnTo>
                  <a:pt x="526389" y="84074"/>
                </a:lnTo>
                <a:lnTo>
                  <a:pt x="521690" y="88137"/>
                </a:lnTo>
                <a:lnTo>
                  <a:pt x="474954" y="126619"/>
                </a:lnTo>
                <a:lnTo>
                  <a:pt x="587236" y="126619"/>
                </a:lnTo>
                <a:lnTo>
                  <a:pt x="558393" y="91948"/>
                </a:lnTo>
                <a:lnTo>
                  <a:pt x="553440" y="85471"/>
                </a:lnTo>
                <a:lnTo>
                  <a:pt x="545820" y="82042"/>
                </a:lnTo>
                <a:close/>
              </a:path>
              <a:path w="661669" h="661669">
                <a:moveTo>
                  <a:pt x="321843" y="0"/>
                </a:moveTo>
                <a:lnTo>
                  <a:pt x="314325" y="0"/>
                </a:lnTo>
                <a:lnTo>
                  <a:pt x="308228" y="1777"/>
                </a:lnTo>
                <a:lnTo>
                  <a:pt x="303428" y="5587"/>
                </a:lnTo>
                <a:lnTo>
                  <a:pt x="298462" y="10033"/>
                </a:lnTo>
                <a:lnTo>
                  <a:pt x="294614" y="16637"/>
                </a:lnTo>
                <a:lnTo>
                  <a:pt x="294068" y="23749"/>
                </a:lnTo>
                <a:lnTo>
                  <a:pt x="288569" y="83693"/>
                </a:lnTo>
                <a:lnTo>
                  <a:pt x="272277" y="87145"/>
                </a:lnTo>
                <a:lnTo>
                  <a:pt x="256344" y="91598"/>
                </a:lnTo>
                <a:lnTo>
                  <a:pt x="240718" y="97051"/>
                </a:lnTo>
                <a:lnTo>
                  <a:pt x="225348" y="103505"/>
                </a:lnTo>
                <a:lnTo>
                  <a:pt x="434853" y="103505"/>
                </a:lnTo>
                <a:lnTo>
                  <a:pt x="432008" y="102115"/>
                </a:lnTo>
                <a:lnTo>
                  <a:pt x="416636" y="95885"/>
                </a:lnTo>
                <a:lnTo>
                  <a:pt x="422706" y="35306"/>
                </a:lnTo>
                <a:lnTo>
                  <a:pt x="322668" y="126"/>
                </a:lnTo>
                <a:lnTo>
                  <a:pt x="321843" y="0"/>
                </a:lnTo>
                <a:close/>
              </a:path>
            </a:pathLst>
          </a:custGeom>
          <a:solidFill>
            <a:srgbClr val="1818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27385" y="1318005"/>
            <a:ext cx="580390" cy="577850"/>
          </a:xfrm>
          <a:custGeom>
            <a:avLst/>
            <a:gdLst/>
            <a:ahLst/>
            <a:cxnLst/>
            <a:rect l="l" t="t" r="r" b="b"/>
            <a:pathLst>
              <a:path w="580389" h="577850">
                <a:moveTo>
                  <a:pt x="128139" y="429260"/>
                </a:moveTo>
                <a:lnTo>
                  <a:pt x="112791" y="429260"/>
                </a:lnTo>
                <a:lnTo>
                  <a:pt x="121961" y="440690"/>
                </a:lnTo>
                <a:lnTo>
                  <a:pt x="131762" y="450850"/>
                </a:lnTo>
                <a:lnTo>
                  <a:pt x="142206" y="459740"/>
                </a:lnTo>
                <a:lnTo>
                  <a:pt x="153304" y="468630"/>
                </a:lnTo>
                <a:lnTo>
                  <a:pt x="133746" y="518160"/>
                </a:lnTo>
                <a:lnTo>
                  <a:pt x="211216" y="576580"/>
                </a:lnTo>
                <a:lnTo>
                  <a:pt x="214264" y="577850"/>
                </a:lnTo>
                <a:lnTo>
                  <a:pt x="228046" y="577850"/>
                </a:lnTo>
                <a:lnTo>
                  <a:pt x="234950" y="574040"/>
                </a:lnTo>
                <a:lnTo>
                  <a:pt x="240686" y="568960"/>
                </a:lnTo>
                <a:lnTo>
                  <a:pt x="242310" y="566420"/>
                </a:lnTo>
                <a:lnTo>
                  <a:pt x="217312" y="566420"/>
                </a:lnTo>
                <a:lnTo>
                  <a:pt x="215534" y="565150"/>
                </a:lnTo>
                <a:lnTo>
                  <a:pt x="152034" y="539750"/>
                </a:lnTo>
                <a:lnTo>
                  <a:pt x="145049" y="537210"/>
                </a:lnTo>
                <a:lnTo>
                  <a:pt x="141493" y="529590"/>
                </a:lnTo>
                <a:lnTo>
                  <a:pt x="144160" y="521970"/>
                </a:lnTo>
                <a:lnTo>
                  <a:pt x="167147" y="464820"/>
                </a:lnTo>
                <a:lnTo>
                  <a:pt x="163718" y="462280"/>
                </a:lnTo>
                <a:lnTo>
                  <a:pt x="151382" y="452120"/>
                </a:lnTo>
                <a:lnTo>
                  <a:pt x="139890" y="441960"/>
                </a:lnTo>
                <a:lnTo>
                  <a:pt x="129232" y="430530"/>
                </a:lnTo>
                <a:lnTo>
                  <a:pt x="128139" y="429260"/>
                </a:lnTo>
                <a:close/>
              </a:path>
              <a:path w="580389" h="577850">
                <a:moveTo>
                  <a:pt x="333763" y="513080"/>
                </a:moveTo>
                <a:lnTo>
                  <a:pt x="320817" y="513080"/>
                </a:lnTo>
                <a:lnTo>
                  <a:pt x="341772" y="561340"/>
                </a:lnTo>
                <a:lnTo>
                  <a:pt x="345914" y="567690"/>
                </a:lnTo>
                <a:lnTo>
                  <a:pt x="351567" y="572770"/>
                </a:lnTo>
                <a:lnTo>
                  <a:pt x="358292" y="575310"/>
                </a:lnTo>
                <a:lnTo>
                  <a:pt x="365648" y="576580"/>
                </a:lnTo>
                <a:lnTo>
                  <a:pt x="372125" y="576580"/>
                </a:lnTo>
                <a:lnTo>
                  <a:pt x="375300" y="575310"/>
                </a:lnTo>
                <a:lnTo>
                  <a:pt x="399152" y="565150"/>
                </a:lnTo>
                <a:lnTo>
                  <a:pt x="359552" y="565150"/>
                </a:lnTo>
                <a:lnTo>
                  <a:pt x="354472" y="562610"/>
                </a:lnTo>
                <a:lnTo>
                  <a:pt x="352186" y="556260"/>
                </a:lnTo>
                <a:lnTo>
                  <a:pt x="333763" y="513080"/>
                </a:lnTo>
                <a:close/>
              </a:path>
              <a:path w="580389" h="577850">
                <a:moveTo>
                  <a:pt x="256936" y="500380"/>
                </a:moveTo>
                <a:lnTo>
                  <a:pt x="233822" y="557530"/>
                </a:lnTo>
                <a:lnTo>
                  <a:pt x="231536" y="563880"/>
                </a:lnTo>
                <a:lnTo>
                  <a:pt x="226456" y="566420"/>
                </a:lnTo>
                <a:lnTo>
                  <a:pt x="242310" y="566420"/>
                </a:lnTo>
                <a:lnTo>
                  <a:pt x="244744" y="562610"/>
                </a:lnTo>
                <a:lnTo>
                  <a:pt x="264302" y="513080"/>
                </a:lnTo>
                <a:lnTo>
                  <a:pt x="333763" y="513080"/>
                </a:lnTo>
                <a:lnTo>
                  <a:pt x="329428" y="502920"/>
                </a:lnTo>
                <a:lnTo>
                  <a:pt x="275796" y="502920"/>
                </a:lnTo>
                <a:lnTo>
                  <a:pt x="268513" y="501650"/>
                </a:lnTo>
                <a:lnTo>
                  <a:pt x="261254" y="501650"/>
                </a:lnTo>
                <a:lnTo>
                  <a:pt x="256936" y="500380"/>
                </a:lnTo>
                <a:close/>
              </a:path>
              <a:path w="580389" h="577850">
                <a:moveTo>
                  <a:pt x="466232" y="411480"/>
                </a:moveTo>
                <a:lnTo>
                  <a:pt x="432186" y="449580"/>
                </a:lnTo>
                <a:lnTo>
                  <a:pt x="416575" y="462280"/>
                </a:lnTo>
                <a:lnTo>
                  <a:pt x="440959" y="519430"/>
                </a:lnTo>
                <a:lnTo>
                  <a:pt x="443626" y="525780"/>
                </a:lnTo>
                <a:lnTo>
                  <a:pt x="440578" y="534670"/>
                </a:lnTo>
                <a:lnTo>
                  <a:pt x="433593" y="537210"/>
                </a:lnTo>
                <a:lnTo>
                  <a:pt x="370474" y="563880"/>
                </a:lnTo>
                <a:lnTo>
                  <a:pt x="368696" y="565150"/>
                </a:lnTo>
                <a:lnTo>
                  <a:pt x="399152" y="565150"/>
                </a:lnTo>
                <a:lnTo>
                  <a:pt x="437911" y="548640"/>
                </a:lnTo>
                <a:lnTo>
                  <a:pt x="446285" y="542290"/>
                </a:lnTo>
                <a:lnTo>
                  <a:pt x="451564" y="534670"/>
                </a:lnTo>
                <a:lnTo>
                  <a:pt x="453413" y="524510"/>
                </a:lnTo>
                <a:lnTo>
                  <a:pt x="451500" y="514350"/>
                </a:lnTo>
                <a:lnTo>
                  <a:pt x="430545" y="466090"/>
                </a:lnTo>
                <a:lnTo>
                  <a:pt x="441362" y="457200"/>
                </a:lnTo>
                <a:lnTo>
                  <a:pt x="451643" y="447040"/>
                </a:lnTo>
                <a:lnTo>
                  <a:pt x="461281" y="436880"/>
                </a:lnTo>
                <a:lnTo>
                  <a:pt x="470169" y="425450"/>
                </a:lnTo>
                <a:lnTo>
                  <a:pt x="501390" y="425450"/>
                </a:lnTo>
                <a:lnTo>
                  <a:pt x="466232" y="411480"/>
                </a:lnTo>
                <a:close/>
              </a:path>
              <a:path w="580389" h="577850">
                <a:moveTo>
                  <a:pt x="313461" y="513080"/>
                </a:moveTo>
                <a:lnTo>
                  <a:pt x="264302" y="513080"/>
                </a:lnTo>
                <a:lnTo>
                  <a:pt x="270992" y="514350"/>
                </a:lnTo>
                <a:lnTo>
                  <a:pt x="306069" y="514350"/>
                </a:lnTo>
                <a:lnTo>
                  <a:pt x="313461" y="513080"/>
                </a:lnTo>
                <a:close/>
              </a:path>
              <a:path w="580389" h="577850">
                <a:moveTo>
                  <a:pt x="327802" y="499110"/>
                </a:moveTo>
                <a:lnTo>
                  <a:pt x="323484" y="500380"/>
                </a:lnTo>
                <a:lnTo>
                  <a:pt x="306958" y="502920"/>
                </a:lnTo>
                <a:lnTo>
                  <a:pt x="329428" y="502920"/>
                </a:lnTo>
                <a:lnTo>
                  <a:pt x="327802" y="499110"/>
                </a:lnTo>
                <a:close/>
              </a:path>
              <a:path w="580389" h="577850">
                <a:moveTo>
                  <a:pt x="57800" y="130810"/>
                </a:moveTo>
                <a:lnTo>
                  <a:pt x="43878" y="130810"/>
                </a:lnTo>
                <a:lnTo>
                  <a:pt x="37068" y="134620"/>
                </a:lnTo>
                <a:lnTo>
                  <a:pt x="31448" y="139700"/>
                </a:lnTo>
                <a:lnTo>
                  <a:pt x="27447" y="146050"/>
                </a:lnTo>
                <a:lnTo>
                  <a:pt x="1793" y="209550"/>
                </a:lnTo>
                <a:lnTo>
                  <a:pt x="0" y="219710"/>
                </a:lnTo>
                <a:lnTo>
                  <a:pt x="2111" y="229870"/>
                </a:lnTo>
                <a:lnTo>
                  <a:pt x="7651" y="237490"/>
                </a:lnTo>
                <a:lnTo>
                  <a:pt x="16144" y="242570"/>
                </a:lnTo>
                <a:lnTo>
                  <a:pt x="65420" y="262890"/>
                </a:lnTo>
                <a:lnTo>
                  <a:pt x="64140" y="276860"/>
                </a:lnTo>
                <a:lnTo>
                  <a:pt x="63753" y="290830"/>
                </a:lnTo>
                <a:lnTo>
                  <a:pt x="64295" y="304800"/>
                </a:lnTo>
                <a:lnTo>
                  <a:pt x="65801" y="318770"/>
                </a:lnTo>
                <a:lnTo>
                  <a:pt x="17033" y="340360"/>
                </a:lnTo>
                <a:lnTo>
                  <a:pt x="8893" y="345440"/>
                </a:lnTo>
                <a:lnTo>
                  <a:pt x="3635" y="354330"/>
                </a:lnTo>
                <a:lnTo>
                  <a:pt x="1710" y="363220"/>
                </a:lnTo>
                <a:lnTo>
                  <a:pt x="3571" y="373380"/>
                </a:lnTo>
                <a:lnTo>
                  <a:pt x="30495" y="436880"/>
                </a:lnTo>
                <a:lnTo>
                  <a:pt x="53990" y="452120"/>
                </a:lnTo>
                <a:lnTo>
                  <a:pt x="57292" y="452120"/>
                </a:lnTo>
                <a:lnTo>
                  <a:pt x="60721" y="450850"/>
                </a:lnTo>
                <a:lnTo>
                  <a:pt x="85225" y="440690"/>
                </a:lnTo>
                <a:lnTo>
                  <a:pt x="48529" y="440690"/>
                </a:lnTo>
                <a:lnTo>
                  <a:pt x="43322" y="436880"/>
                </a:lnTo>
                <a:lnTo>
                  <a:pt x="41036" y="431800"/>
                </a:lnTo>
                <a:lnTo>
                  <a:pt x="14366" y="369570"/>
                </a:lnTo>
                <a:lnTo>
                  <a:pt x="11445" y="361950"/>
                </a:lnTo>
                <a:lnTo>
                  <a:pt x="14366" y="353060"/>
                </a:lnTo>
                <a:lnTo>
                  <a:pt x="21859" y="350520"/>
                </a:lnTo>
                <a:lnTo>
                  <a:pt x="78882" y="326390"/>
                </a:lnTo>
                <a:lnTo>
                  <a:pt x="77993" y="321310"/>
                </a:lnTo>
                <a:lnTo>
                  <a:pt x="76219" y="306070"/>
                </a:lnTo>
                <a:lnTo>
                  <a:pt x="75517" y="290830"/>
                </a:lnTo>
                <a:lnTo>
                  <a:pt x="75957" y="275590"/>
                </a:lnTo>
                <a:lnTo>
                  <a:pt x="77612" y="260350"/>
                </a:lnTo>
                <a:lnTo>
                  <a:pt x="77993" y="255270"/>
                </a:lnTo>
                <a:lnTo>
                  <a:pt x="20589" y="232410"/>
                </a:lnTo>
                <a:lnTo>
                  <a:pt x="13604" y="228600"/>
                </a:lnTo>
                <a:lnTo>
                  <a:pt x="10048" y="220980"/>
                </a:lnTo>
                <a:lnTo>
                  <a:pt x="12715" y="214630"/>
                </a:lnTo>
                <a:lnTo>
                  <a:pt x="38369" y="151130"/>
                </a:lnTo>
                <a:lnTo>
                  <a:pt x="40655" y="144780"/>
                </a:lnTo>
                <a:lnTo>
                  <a:pt x="45735" y="142240"/>
                </a:lnTo>
                <a:lnTo>
                  <a:pt x="85300" y="142240"/>
                </a:lnTo>
                <a:lnTo>
                  <a:pt x="57800" y="130810"/>
                </a:lnTo>
                <a:close/>
              </a:path>
              <a:path w="580389" h="577850">
                <a:moveTo>
                  <a:pt x="290845" y="127000"/>
                </a:moveTo>
                <a:lnTo>
                  <a:pt x="274980" y="127000"/>
                </a:lnTo>
                <a:lnTo>
                  <a:pt x="258889" y="129540"/>
                </a:lnTo>
                <a:lnTo>
                  <a:pt x="185687" y="165100"/>
                </a:lnTo>
                <a:lnTo>
                  <a:pt x="154622" y="200660"/>
                </a:lnTo>
                <a:lnTo>
                  <a:pt x="134963" y="242570"/>
                </a:lnTo>
                <a:lnTo>
                  <a:pt x="128412" y="290830"/>
                </a:lnTo>
                <a:lnTo>
                  <a:pt x="135909" y="337820"/>
                </a:lnTo>
                <a:lnTo>
                  <a:pt x="156479" y="379730"/>
                </a:lnTo>
                <a:lnTo>
                  <a:pt x="188384" y="414020"/>
                </a:lnTo>
                <a:lnTo>
                  <a:pt x="229885" y="438150"/>
                </a:lnTo>
                <a:lnTo>
                  <a:pt x="274873" y="449580"/>
                </a:lnTo>
                <a:lnTo>
                  <a:pt x="289956" y="450850"/>
                </a:lnTo>
                <a:lnTo>
                  <a:pt x="336932" y="443230"/>
                </a:lnTo>
                <a:lnTo>
                  <a:pt x="347608" y="438150"/>
                </a:lnTo>
                <a:lnTo>
                  <a:pt x="290972" y="438150"/>
                </a:lnTo>
                <a:lnTo>
                  <a:pt x="247159" y="431800"/>
                </a:lnTo>
                <a:lnTo>
                  <a:pt x="207930" y="414020"/>
                </a:lnTo>
                <a:lnTo>
                  <a:pt x="175583" y="384810"/>
                </a:lnTo>
                <a:lnTo>
                  <a:pt x="152415" y="347980"/>
                </a:lnTo>
                <a:lnTo>
                  <a:pt x="140672" y="303530"/>
                </a:lnTo>
                <a:lnTo>
                  <a:pt x="142426" y="260350"/>
                </a:lnTo>
                <a:lnTo>
                  <a:pt x="155844" y="222250"/>
                </a:lnTo>
                <a:lnTo>
                  <a:pt x="179091" y="187960"/>
                </a:lnTo>
                <a:lnTo>
                  <a:pt x="210330" y="161290"/>
                </a:lnTo>
                <a:lnTo>
                  <a:pt x="247728" y="144780"/>
                </a:lnTo>
                <a:lnTo>
                  <a:pt x="289448" y="138430"/>
                </a:lnTo>
                <a:lnTo>
                  <a:pt x="346701" y="138430"/>
                </a:lnTo>
                <a:lnTo>
                  <a:pt x="335274" y="133350"/>
                </a:lnTo>
                <a:lnTo>
                  <a:pt x="290845" y="127000"/>
                </a:lnTo>
                <a:close/>
              </a:path>
              <a:path w="580389" h="577850">
                <a:moveTo>
                  <a:pt x="501390" y="425450"/>
                </a:moveTo>
                <a:lnTo>
                  <a:pt x="470169" y="425450"/>
                </a:lnTo>
                <a:lnTo>
                  <a:pt x="521985" y="447040"/>
                </a:lnTo>
                <a:lnTo>
                  <a:pt x="528335" y="447040"/>
                </a:lnTo>
                <a:lnTo>
                  <a:pt x="535874" y="445770"/>
                </a:lnTo>
                <a:lnTo>
                  <a:pt x="542734" y="443230"/>
                </a:lnTo>
                <a:lnTo>
                  <a:pt x="548427" y="438150"/>
                </a:lnTo>
                <a:lnTo>
                  <a:pt x="549773" y="435610"/>
                </a:lnTo>
                <a:lnTo>
                  <a:pt x="525414" y="435610"/>
                </a:lnTo>
                <a:lnTo>
                  <a:pt x="523763" y="434340"/>
                </a:lnTo>
                <a:lnTo>
                  <a:pt x="501390" y="425450"/>
                </a:lnTo>
                <a:close/>
              </a:path>
              <a:path w="580389" h="577850">
                <a:moveTo>
                  <a:pt x="116728" y="415290"/>
                </a:moveTo>
                <a:lnTo>
                  <a:pt x="59324" y="439420"/>
                </a:lnTo>
                <a:lnTo>
                  <a:pt x="57546" y="439420"/>
                </a:lnTo>
                <a:lnTo>
                  <a:pt x="55768" y="440690"/>
                </a:lnTo>
                <a:lnTo>
                  <a:pt x="85225" y="440690"/>
                </a:lnTo>
                <a:lnTo>
                  <a:pt x="112791" y="429260"/>
                </a:lnTo>
                <a:lnTo>
                  <a:pt x="128139" y="429260"/>
                </a:lnTo>
                <a:lnTo>
                  <a:pt x="119395" y="419100"/>
                </a:lnTo>
                <a:lnTo>
                  <a:pt x="116728" y="415290"/>
                </a:lnTo>
                <a:close/>
              </a:path>
              <a:path w="580389" h="577850">
                <a:moveTo>
                  <a:pt x="346701" y="138430"/>
                </a:moveTo>
                <a:lnTo>
                  <a:pt x="289448" y="138430"/>
                </a:lnTo>
                <a:lnTo>
                  <a:pt x="317531" y="140970"/>
                </a:lnTo>
                <a:lnTo>
                  <a:pt x="331793" y="144780"/>
                </a:lnTo>
                <a:lnTo>
                  <a:pt x="387346" y="173990"/>
                </a:lnTo>
                <a:lnTo>
                  <a:pt x="417696" y="209550"/>
                </a:lnTo>
                <a:lnTo>
                  <a:pt x="435775" y="251460"/>
                </a:lnTo>
                <a:lnTo>
                  <a:pt x="440217" y="297180"/>
                </a:lnTo>
                <a:lnTo>
                  <a:pt x="429656" y="344170"/>
                </a:lnTo>
                <a:lnTo>
                  <a:pt x="407148" y="382270"/>
                </a:lnTo>
                <a:lnTo>
                  <a:pt x="375126" y="412750"/>
                </a:lnTo>
                <a:lnTo>
                  <a:pt x="335984" y="431800"/>
                </a:lnTo>
                <a:lnTo>
                  <a:pt x="292115" y="438150"/>
                </a:lnTo>
                <a:lnTo>
                  <a:pt x="347608" y="438150"/>
                </a:lnTo>
                <a:lnTo>
                  <a:pt x="379634" y="422910"/>
                </a:lnTo>
                <a:lnTo>
                  <a:pt x="415026" y="391160"/>
                </a:lnTo>
                <a:lnTo>
                  <a:pt x="440070" y="349250"/>
                </a:lnTo>
                <a:lnTo>
                  <a:pt x="451672" y="300990"/>
                </a:lnTo>
                <a:lnTo>
                  <a:pt x="449031" y="255270"/>
                </a:lnTo>
                <a:lnTo>
                  <a:pt x="434109" y="214630"/>
                </a:lnTo>
                <a:lnTo>
                  <a:pt x="408868" y="179070"/>
                </a:lnTo>
                <a:lnTo>
                  <a:pt x="375269" y="151130"/>
                </a:lnTo>
                <a:lnTo>
                  <a:pt x="346701" y="138430"/>
                </a:lnTo>
                <a:close/>
              </a:path>
              <a:path w="580389" h="577850">
                <a:moveTo>
                  <a:pt x="547314" y="137160"/>
                </a:moveTo>
                <a:lnTo>
                  <a:pt x="531383" y="137160"/>
                </a:lnTo>
                <a:lnTo>
                  <a:pt x="536590" y="139700"/>
                </a:lnTo>
                <a:lnTo>
                  <a:pt x="538876" y="144780"/>
                </a:lnTo>
                <a:lnTo>
                  <a:pt x="565927" y="208280"/>
                </a:lnTo>
                <a:lnTo>
                  <a:pt x="568975" y="215900"/>
                </a:lnTo>
                <a:lnTo>
                  <a:pt x="565546" y="223520"/>
                </a:lnTo>
                <a:lnTo>
                  <a:pt x="558561" y="227330"/>
                </a:lnTo>
                <a:lnTo>
                  <a:pt x="501538" y="251460"/>
                </a:lnTo>
                <a:lnTo>
                  <a:pt x="501919" y="255270"/>
                </a:lnTo>
                <a:lnTo>
                  <a:pt x="503862" y="270510"/>
                </a:lnTo>
                <a:lnTo>
                  <a:pt x="504545" y="285750"/>
                </a:lnTo>
                <a:lnTo>
                  <a:pt x="504507" y="290830"/>
                </a:lnTo>
                <a:lnTo>
                  <a:pt x="504223" y="302260"/>
                </a:lnTo>
                <a:lnTo>
                  <a:pt x="502808" y="317500"/>
                </a:lnTo>
                <a:lnTo>
                  <a:pt x="502300" y="321310"/>
                </a:lnTo>
                <a:lnTo>
                  <a:pt x="559831" y="345440"/>
                </a:lnTo>
                <a:lnTo>
                  <a:pt x="566816" y="347980"/>
                </a:lnTo>
                <a:lnTo>
                  <a:pt x="570245" y="355600"/>
                </a:lnTo>
                <a:lnTo>
                  <a:pt x="541924" y="426720"/>
                </a:lnTo>
                <a:lnTo>
                  <a:pt x="539638" y="431800"/>
                </a:lnTo>
                <a:lnTo>
                  <a:pt x="534431" y="435610"/>
                </a:lnTo>
                <a:lnTo>
                  <a:pt x="549773" y="435610"/>
                </a:lnTo>
                <a:lnTo>
                  <a:pt x="552465" y="430530"/>
                </a:lnTo>
                <a:lnTo>
                  <a:pt x="578119" y="367030"/>
                </a:lnTo>
                <a:lnTo>
                  <a:pt x="579913" y="358140"/>
                </a:lnTo>
                <a:lnTo>
                  <a:pt x="577802" y="347980"/>
                </a:lnTo>
                <a:lnTo>
                  <a:pt x="572261" y="340360"/>
                </a:lnTo>
                <a:lnTo>
                  <a:pt x="563768" y="334010"/>
                </a:lnTo>
                <a:lnTo>
                  <a:pt x="514492" y="314960"/>
                </a:lnTo>
                <a:lnTo>
                  <a:pt x="515772" y="299720"/>
                </a:lnTo>
                <a:lnTo>
                  <a:pt x="516159" y="285750"/>
                </a:lnTo>
                <a:lnTo>
                  <a:pt x="515618" y="271780"/>
                </a:lnTo>
                <a:lnTo>
                  <a:pt x="514111" y="257810"/>
                </a:lnTo>
                <a:lnTo>
                  <a:pt x="563260" y="237490"/>
                </a:lnTo>
                <a:lnTo>
                  <a:pt x="571474" y="231140"/>
                </a:lnTo>
                <a:lnTo>
                  <a:pt x="576770" y="223520"/>
                </a:lnTo>
                <a:lnTo>
                  <a:pt x="578709" y="213360"/>
                </a:lnTo>
                <a:lnTo>
                  <a:pt x="576849" y="204470"/>
                </a:lnTo>
                <a:lnTo>
                  <a:pt x="549798" y="140970"/>
                </a:lnTo>
                <a:lnTo>
                  <a:pt x="547314" y="137160"/>
                </a:lnTo>
                <a:close/>
              </a:path>
              <a:path w="580389" h="577850">
                <a:moveTo>
                  <a:pt x="85300" y="142240"/>
                </a:moveTo>
                <a:lnTo>
                  <a:pt x="54879" y="142240"/>
                </a:lnTo>
                <a:lnTo>
                  <a:pt x="56657" y="143510"/>
                </a:lnTo>
                <a:lnTo>
                  <a:pt x="114061" y="166370"/>
                </a:lnTo>
                <a:lnTo>
                  <a:pt x="116728" y="162560"/>
                </a:lnTo>
                <a:lnTo>
                  <a:pt x="124417" y="152400"/>
                </a:lnTo>
                <a:lnTo>
                  <a:pt x="109743" y="152400"/>
                </a:lnTo>
                <a:lnTo>
                  <a:pt x="85300" y="142240"/>
                </a:lnTo>
                <a:close/>
              </a:path>
              <a:path w="580389" h="577850">
                <a:moveTo>
                  <a:pt x="390970" y="10160"/>
                </a:moveTo>
                <a:lnTo>
                  <a:pt x="360949" y="10160"/>
                </a:lnTo>
                <a:lnTo>
                  <a:pt x="362727" y="11430"/>
                </a:lnTo>
                <a:lnTo>
                  <a:pt x="364378" y="11430"/>
                </a:lnTo>
                <a:lnTo>
                  <a:pt x="428386" y="36830"/>
                </a:lnTo>
                <a:lnTo>
                  <a:pt x="435371" y="39370"/>
                </a:lnTo>
                <a:lnTo>
                  <a:pt x="438800" y="48260"/>
                </a:lnTo>
                <a:lnTo>
                  <a:pt x="435752" y="54610"/>
                </a:lnTo>
                <a:lnTo>
                  <a:pt x="412765" y="111760"/>
                </a:lnTo>
                <a:lnTo>
                  <a:pt x="416575" y="115570"/>
                </a:lnTo>
                <a:lnTo>
                  <a:pt x="428753" y="124460"/>
                </a:lnTo>
                <a:lnTo>
                  <a:pt x="440277" y="135890"/>
                </a:lnTo>
                <a:lnTo>
                  <a:pt x="451062" y="146050"/>
                </a:lnTo>
                <a:lnTo>
                  <a:pt x="461025" y="158750"/>
                </a:lnTo>
                <a:lnTo>
                  <a:pt x="463565" y="162560"/>
                </a:lnTo>
                <a:lnTo>
                  <a:pt x="495906" y="148590"/>
                </a:lnTo>
                <a:lnTo>
                  <a:pt x="467121" y="148590"/>
                </a:lnTo>
                <a:lnTo>
                  <a:pt x="457960" y="137160"/>
                </a:lnTo>
                <a:lnTo>
                  <a:pt x="448214" y="127000"/>
                </a:lnTo>
                <a:lnTo>
                  <a:pt x="437921" y="118110"/>
                </a:lnTo>
                <a:lnTo>
                  <a:pt x="427116" y="109220"/>
                </a:lnTo>
                <a:lnTo>
                  <a:pt x="446674" y="59690"/>
                </a:lnTo>
                <a:lnTo>
                  <a:pt x="448450" y="49530"/>
                </a:lnTo>
                <a:lnTo>
                  <a:pt x="446309" y="40640"/>
                </a:lnTo>
                <a:lnTo>
                  <a:pt x="440763" y="31750"/>
                </a:lnTo>
                <a:lnTo>
                  <a:pt x="432323" y="26670"/>
                </a:lnTo>
                <a:lnTo>
                  <a:pt x="390970" y="10160"/>
                </a:lnTo>
                <a:close/>
              </a:path>
              <a:path w="580389" h="577850">
                <a:moveTo>
                  <a:pt x="215153" y="0"/>
                </a:moveTo>
                <a:lnTo>
                  <a:pt x="211851" y="0"/>
                </a:lnTo>
                <a:lnTo>
                  <a:pt x="208422" y="1270"/>
                </a:lnTo>
                <a:lnTo>
                  <a:pt x="142001" y="29210"/>
                </a:lnTo>
                <a:lnTo>
                  <a:pt x="133627" y="35560"/>
                </a:lnTo>
                <a:lnTo>
                  <a:pt x="128349" y="43180"/>
                </a:lnTo>
                <a:lnTo>
                  <a:pt x="126499" y="53340"/>
                </a:lnTo>
                <a:lnTo>
                  <a:pt x="128412" y="63500"/>
                </a:lnTo>
                <a:lnTo>
                  <a:pt x="149367" y="111760"/>
                </a:lnTo>
                <a:lnTo>
                  <a:pt x="138551" y="120650"/>
                </a:lnTo>
                <a:lnTo>
                  <a:pt x="128269" y="130810"/>
                </a:lnTo>
                <a:lnTo>
                  <a:pt x="118631" y="140970"/>
                </a:lnTo>
                <a:lnTo>
                  <a:pt x="109743" y="152400"/>
                </a:lnTo>
                <a:lnTo>
                  <a:pt x="124417" y="152400"/>
                </a:lnTo>
                <a:lnTo>
                  <a:pt x="126339" y="149860"/>
                </a:lnTo>
                <a:lnTo>
                  <a:pt x="136842" y="138430"/>
                </a:lnTo>
                <a:lnTo>
                  <a:pt x="148179" y="128270"/>
                </a:lnTo>
                <a:lnTo>
                  <a:pt x="160289" y="118110"/>
                </a:lnTo>
                <a:lnTo>
                  <a:pt x="163718" y="115570"/>
                </a:lnTo>
                <a:lnTo>
                  <a:pt x="139334" y="58420"/>
                </a:lnTo>
                <a:lnTo>
                  <a:pt x="136286" y="50800"/>
                </a:lnTo>
                <a:lnTo>
                  <a:pt x="139842" y="43180"/>
                </a:lnTo>
                <a:lnTo>
                  <a:pt x="146700" y="39370"/>
                </a:lnTo>
                <a:lnTo>
                  <a:pt x="209438" y="12700"/>
                </a:lnTo>
                <a:lnTo>
                  <a:pt x="236599" y="12700"/>
                </a:lnTo>
                <a:lnTo>
                  <a:pt x="234549" y="8890"/>
                </a:lnTo>
                <a:lnTo>
                  <a:pt x="228996" y="5080"/>
                </a:lnTo>
                <a:lnTo>
                  <a:pt x="222396" y="1270"/>
                </a:lnTo>
                <a:lnTo>
                  <a:pt x="215153" y="0"/>
                </a:lnTo>
                <a:close/>
              </a:path>
              <a:path w="580389" h="577850">
                <a:moveTo>
                  <a:pt x="525922" y="125730"/>
                </a:moveTo>
                <a:lnTo>
                  <a:pt x="519445" y="125730"/>
                </a:lnTo>
                <a:lnTo>
                  <a:pt x="516270" y="127000"/>
                </a:lnTo>
                <a:lnTo>
                  <a:pt x="467121" y="148590"/>
                </a:lnTo>
                <a:lnTo>
                  <a:pt x="495906" y="148590"/>
                </a:lnTo>
                <a:lnTo>
                  <a:pt x="522366" y="137160"/>
                </a:lnTo>
                <a:lnTo>
                  <a:pt x="547314" y="137160"/>
                </a:lnTo>
                <a:lnTo>
                  <a:pt x="545657" y="134620"/>
                </a:lnTo>
                <a:lnTo>
                  <a:pt x="540003" y="129540"/>
                </a:lnTo>
                <a:lnTo>
                  <a:pt x="533278" y="127000"/>
                </a:lnTo>
                <a:lnTo>
                  <a:pt x="525922" y="125730"/>
                </a:lnTo>
                <a:close/>
              </a:path>
              <a:path w="580389" h="577850">
                <a:moveTo>
                  <a:pt x="236599" y="12700"/>
                </a:moveTo>
                <a:lnTo>
                  <a:pt x="220106" y="12700"/>
                </a:lnTo>
                <a:lnTo>
                  <a:pt x="225440" y="15240"/>
                </a:lnTo>
                <a:lnTo>
                  <a:pt x="227726" y="20320"/>
                </a:lnTo>
                <a:lnTo>
                  <a:pt x="252110" y="77470"/>
                </a:lnTo>
                <a:lnTo>
                  <a:pt x="256428" y="77470"/>
                </a:lnTo>
                <a:lnTo>
                  <a:pt x="273192" y="74930"/>
                </a:lnTo>
                <a:lnTo>
                  <a:pt x="281574" y="74930"/>
                </a:lnTo>
                <a:lnTo>
                  <a:pt x="289956" y="73660"/>
                </a:lnTo>
                <a:lnTo>
                  <a:pt x="324004" y="73660"/>
                </a:lnTo>
                <a:lnTo>
                  <a:pt x="327599" y="64770"/>
                </a:lnTo>
                <a:lnTo>
                  <a:pt x="259476" y="64770"/>
                </a:lnTo>
                <a:lnTo>
                  <a:pt x="238648" y="16510"/>
                </a:lnTo>
                <a:lnTo>
                  <a:pt x="236599" y="12700"/>
                </a:lnTo>
                <a:close/>
              </a:path>
              <a:path w="580389" h="577850">
                <a:moveTo>
                  <a:pt x="324004" y="73660"/>
                </a:moveTo>
                <a:lnTo>
                  <a:pt x="297191" y="73660"/>
                </a:lnTo>
                <a:lnTo>
                  <a:pt x="304403" y="74930"/>
                </a:lnTo>
                <a:lnTo>
                  <a:pt x="311566" y="74930"/>
                </a:lnTo>
                <a:lnTo>
                  <a:pt x="318658" y="76200"/>
                </a:lnTo>
                <a:lnTo>
                  <a:pt x="322976" y="76200"/>
                </a:lnTo>
                <a:lnTo>
                  <a:pt x="324004" y="73660"/>
                </a:lnTo>
                <a:close/>
              </a:path>
              <a:path w="580389" h="577850">
                <a:moveTo>
                  <a:pt x="309264" y="63500"/>
                </a:moveTo>
                <a:lnTo>
                  <a:pt x="266813" y="63500"/>
                </a:lnTo>
                <a:lnTo>
                  <a:pt x="259476" y="64770"/>
                </a:lnTo>
                <a:lnTo>
                  <a:pt x="316118" y="64770"/>
                </a:lnTo>
                <a:lnTo>
                  <a:pt x="309264" y="63500"/>
                </a:lnTo>
                <a:close/>
              </a:path>
              <a:path w="580389" h="577850">
                <a:moveTo>
                  <a:pt x="365521" y="0"/>
                </a:moveTo>
                <a:lnTo>
                  <a:pt x="351821" y="0"/>
                </a:lnTo>
                <a:lnTo>
                  <a:pt x="345138" y="3810"/>
                </a:lnTo>
                <a:lnTo>
                  <a:pt x="339597" y="8890"/>
                </a:lnTo>
                <a:lnTo>
                  <a:pt x="335676" y="15240"/>
                </a:lnTo>
                <a:lnTo>
                  <a:pt x="316118" y="64770"/>
                </a:lnTo>
                <a:lnTo>
                  <a:pt x="327599" y="64770"/>
                </a:lnTo>
                <a:lnTo>
                  <a:pt x="346090" y="19050"/>
                </a:lnTo>
                <a:lnTo>
                  <a:pt x="348376" y="13970"/>
                </a:lnTo>
                <a:lnTo>
                  <a:pt x="353710" y="10160"/>
                </a:lnTo>
                <a:lnTo>
                  <a:pt x="390970" y="10160"/>
                </a:lnTo>
                <a:lnTo>
                  <a:pt x="365521" y="0"/>
                </a:lnTo>
                <a:close/>
              </a:path>
              <a:path w="580389" h="577850">
                <a:moveTo>
                  <a:pt x="295652" y="62230"/>
                </a:moveTo>
                <a:lnTo>
                  <a:pt x="281533" y="62230"/>
                </a:lnTo>
                <a:lnTo>
                  <a:pt x="274161" y="63500"/>
                </a:lnTo>
                <a:lnTo>
                  <a:pt x="302434" y="63500"/>
                </a:lnTo>
                <a:lnTo>
                  <a:pt x="295652" y="62230"/>
                </a:lnTo>
                <a:close/>
              </a:path>
            </a:pathLst>
          </a:custGeom>
          <a:solidFill>
            <a:srgbClr val="EFEFE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1791287" y="1895855"/>
            <a:ext cx="276225" cy="294640"/>
            <a:chOff x="1791287" y="1895855"/>
            <a:chExt cx="276225" cy="29464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39467" y="1972055"/>
              <a:ext cx="198119" cy="143256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791287" y="1895855"/>
              <a:ext cx="276225" cy="294640"/>
            </a:xfrm>
            <a:custGeom>
              <a:avLst/>
              <a:gdLst/>
              <a:ahLst/>
              <a:cxnLst/>
              <a:rect l="l" t="t" r="r" b="b"/>
              <a:pathLst>
                <a:path w="276225" h="294639">
                  <a:moveTo>
                    <a:pt x="117903" y="0"/>
                  </a:moveTo>
                  <a:lnTo>
                    <a:pt x="80559" y="22359"/>
                  </a:lnTo>
                  <a:lnTo>
                    <a:pt x="49990" y="53546"/>
                  </a:lnTo>
                  <a:lnTo>
                    <a:pt x="25187" y="89652"/>
                  </a:lnTo>
                  <a:lnTo>
                    <a:pt x="7667" y="130175"/>
                  </a:lnTo>
                  <a:lnTo>
                    <a:pt x="6651" y="134619"/>
                  </a:lnTo>
                  <a:lnTo>
                    <a:pt x="5000" y="139064"/>
                  </a:lnTo>
                  <a:lnTo>
                    <a:pt x="2714" y="148970"/>
                  </a:lnTo>
                  <a:lnTo>
                    <a:pt x="2206" y="153416"/>
                  </a:lnTo>
                  <a:lnTo>
                    <a:pt x="1063" y="158369"/>
                  </a:lnTo>
                  <a:lnTo>
                    <a:pt x="394" y="165881"/>
                  </a:lnTo>
                  <a:lnTo>
                    <a:pt x="0" y="173418"/>
                  </a:lnTo>
                  <a:lnTo>
                    <a:pt x="9" y="181050"/>
                  </a:lnTo>
                  <a:lnTo>
                    <a:pt x="11830" y="224835"/>
                  </a:lnTo>
                  <a:lnTo>
                    <a:pt x="46577" y="264477"/>
                  </a:lnTo>
                  <a:lnTo>
                    <a:pt x="86105" y="286099"/>
                  </a:lnTo>
                  <a:lnTo>
                    <a:pt x="130603" y="294131"/>
                  </a:lnTo>
                  <a:lnTo>
                    <a:pt x="145825" y="293219"/>
                  </a:lnTo>
                  <a:lnTo>
                    <a:pt x="189277" y="280288"/>
                  </a:lnTo>
                  <a:lnTo>
                    <a:pt x="226335" y="254500"/>
                  </a:lnTo>
                  <a:lnTo>
                    <a:pt x="254349" y="219424"/>
                  </a:lnTo>
                  <a:lnTo>
                    <a:pt x="271144" y="177696"/>
                  </a:lnTo>
                  <a:lnTo>
                    <a:pt x="276145" y="133476"/>
                  </a:lnTo>
                  <a:lnTo>
                    <a:pt x="275768" y="118254"/>
                  </a:lnTo>
                  <a:lnTo>
                    <a:pt x="264588" y="74802"/>
                  </a:lnTo>
                  <a:lnTo>
                    <a:pt x="238478" y="38244"/>
                  </a:lnTo>
                  <a:lnTo>
                    <a:pt x="210867" y="21589"/>
                  </a:lnTo>
                  <a:lnTo>
                    <a:pt x="208708" y="19938"/>
                  </a:lnTo>
                  <a:lnTo>
                    <a:pt x="191055" y="16001"/>
                  </a:lnTo>
                  <a:lnTo>
                    <a:pt x="183435" y="15367"/>
                  </a:lnTo>
                  <a:lnTo>
                    <a:pt x="169338" y="15493"/>
                  </a:lnTo>
                  <a:lnTo>
                    <a:pt x="126136" y="24066"/>
                  </a:lnTo>
                  <a:lnTo>
                    <a:pt x="87280" y="43894"/>
                  </a:lnTo>
                  <a:lnTo>
                    <a:pt x="66341" y="64262"/>
                  </a:lnTo>
                  <a:lnTo>
                    <a:pt x="76854" y="54508"/>
                  </a:lnTo>
                  <a:lnTo>
                    <a:pt x="88344" y="46053"/>
                  </a:lnTo>
                  <a:lnTo>
                    <a:pt x="127404" y="28779"/>
                  </a:lnTo>
                  <a:lnTo>
                    <a:pt x="169338" y="22225"/>
                  </a:lnTo>
                  <a:lnTo>
                    <a:pt x="176093" y="22419"/>
                  </a:lnTo>
                  <a:lnTo>
                    <a:pt x="205406" y="28320"/>
                  </a:lnTo>
                  <a:lnTo>
                    <a:pt x="207565" y="28829"/>
                  </a:lnTo>
                  <a:lnTo>
                    <a:pt x="215820" y="33274"/>
                  </a:lnTo>
                  <a:lnTo>
                    <a:pt x="217471" y="34417"/>
                  </a:lnTo>
                  <a:lnTo>
                    <a:pt x="219757" y="35432"/>
                  </a:lnTo>
                  <a:lnTo>
                    <a:pt x="221408" y="37083"/>
                  </a:lnTo>
                  <a:lnTo>
                    <a:pt x="231981" y="45493"/>
                  </a:lnTo>
                  <a:lnTo>
                    <a:pt x="241125" y="55499"/>
                  </a:lnTo>
                  <a:lnTo>
                    <a:pt x="259177" y="92311"/>
                  </a:lnTo>
                  <a:lnTo>
                    <a:pt x="264588" y="133476"/>
                  </a:lnTo>
                  <a:lnTo>
                    <a:pt x="263663" y="147175"/>
                  </a:lnTo>
                  <a:lnTo>
                    <a:pt x="254555" y="187198"/>
                  </a:lnTo>
                  <a:lnTo>
                    <a:pt x="226583" y="234251"/>
                  </a:lnTo>
                  <a:lnTo>
                    <a:pt x="183181" y="267588"/>
                  </a:lnTo>
                  <a:lnTo>
                    <a:pt x="144212" y="279251"/>
                  </a:lnTo>
                  <a:lnTo>
                    <a:pt x="130603" y="280288"/>
                  </a:lnTo>
                  <a:lnTo>
                    <a:pt x="117012" y="279473"/>
                  </a:lnTo>
                  <a:lnTo>
                    <a:pt x="78025" y="268096"/>
                  </a:lnTo>
                  <a:lnTo>
                    <a:pt x="43967" y="245308"/>
                  </a:lnTo>
                  <a:lnTo>
                    <a:pt x="19351" y="212725"/>
                  </a:lnTo>
                  <a:lnTo>
                    <a:pt x="10566" y="173196"/>
                  </a:lnTo>
                  <a:lnTo>
                    <a:pt x="11429" y="159384"/>
                  </a:lnTo>
                  <a:lnTo>
                    <a:pt x="21316" y="118752"/>
                  </a:lnTo>
                  <a:lnTo>
                    <a:pt x="38782" y="80391"/>
                  </a:lnTo>
                  <a:lnTo>
                    <a:pt x="72056" y="34147"/>
                  </a:lnTo>
                  <a:lnTo>
                    <a:pt x="93360" y="15114"/>
                  </a:lnTo>
                  <a:lnTo>
                    <a:pt x="117903" y="0"/>
                  </a:lnTo>
                  <a:close/>
                </a:path>
              </a:pathLst>
            </a:custGeom>
            <a:solidFill>
              <a:srgbClr val="1818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37972" y="2240279"/>
            <a:ext cx="2570476" cy="2366695"/>
          </a:xfrm>
          <a:prstGeom prst="rect">
            <a:avLst/>
          </a:prstGeom>
        </p:spPr>
      </p:pic>
      <p:sp>
        <p:nvSpPr>
          <p:cNvPr id="11" name="object 11"/>
          <p:cNvSpPr/>
          <p:nvPr/>
        </p:nvSpPr>
        <p:spPr>
          <a:xfrm>
            <a:off x="3681221" y="3252978"/>
            <a:ext cx="4740910" cy="0"/>
          </a:xfrm>
          <a:custGeom>
            <a:avLst/>
            <a:gdLst/>
            <a:ahLst/>
            <a:cxnLst/>
            <a:rect l="l" t="t" r="r" b="b"/>
            <a:pathLst>
              <a:path w="4740909">
                <a:moveTo>
                  <a:pt x="0" y="0"/>
                </a:moveTo>
                <a:lnTo>
                  <a:pt x="4740656" y="0"/>
                </a:lnTo>
              </a:path>
            </a:pathLst>
          </a:custGeom>
          <a:ln w="19050">
            <a:solidFill>
              <a:srgbClr val="1818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681221" y="3348990"/>
            <a:ext cx="4747895" cy="0"/>
          </a:xfrm>
          <a:custGeom>
            <a:avLst/>
            <a:gdLst/>
            <a:ahLst/>
            <a:cxnLst/>
            <a:rect l="l" t="t" r="r" b="b"/>
            <a:pathLst>
              <a:path w="4747895">
                <a:moveTo>
                  <a:pt x="0" y="0"/>
                </a:moveTo>
                <a:lnTo>
                  <a:pt x="4747768" y="0"/>
                </a:lnTo>
              </a:path>
            </a:pathLst>
          </a:custGeom>
          <a:ln w="19050">
            <a:solidFill>
              <a:srgbClr val="E9A1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14755" y="4700015"/>
            <a:ext cx="7724775" cy="443865"/>
            <a:chOff x="714755" y="4700015"/>
            <a:chExt cx="7724775" cy="443865"/>
          </a:xfrm>
        </p:grpSpPr>
        <p:sp>
          <p:nvSpPr>
            <p:cNvPr id="3" name="object 3"/>
            <p:cNvSpPr/>
            <p:nvPr/>
          </p:nvSpPr>
          <p:spPr>
            <a:xfrm>
              <a:off x="714755" y="4700015"/>
              <a:ext cx="7714615" cy="443865"/>
            </a:xfrm>
            <a:custGeom>
              <a:avLst/>
              <a:gdLst/>
              <a:ahLst/>
              <a:cxnLst/>
              <a:rect l="l" t="t" r="r" b="b"/>
              <a:pathLst>
                <a:path w="7714615" h="443864">
                  <a:moveTo>
                    <a:pt x="7714488" y="0"/>
                  </a:moveTo>
                  <a:lnTo>
                    <a:pt x="0" y="0"/>
                  </a:lnTo>
                  <a:lnTo>
                    <a:pt x="0" y="443483"/>
                  </a:lnTo>
                  <a:lnTo>
                    <a:pt x="7714488" y="443483"/>
                  </a:lnTo>
                  <a:lnTo>
                    <a:pt x="7714488" y="0"/>
                  </a:lnTo>
                  <a:close/>
                </a:path>
              </a:pathLst>
            </a:custGeom>
            <a:solidFill>
              <a:srgbClr val="E9A1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21613" y="4932425"/>
              <a:ext cx="7708900" cy="1905"/>
            </a:xfrm>
            <a:custGeom>
              <a:avLst/>
              <a:gdLst/>
              <a:ahLst/>
              <a:cxnLst/>
              <a:rect l="l" t="t" r="r" b="b"/>
              <a:pathLst>
                <a:path w="7708900" h="1904">
                  <a:moveTo>
                    <a:pt x="2686812" y="1524"/>
                  </a:moveTo>
                  <a:lnTo>
                    <a:pt x="5020818" y="1524"/>
                  </a:lnTo>
                </a:path>
                <a:path w="7708900" h="1904">
                  <a:moveTo>
                    <a:pt x="5361432" y="596"/>
                  </a:moveTo>
                  <a:lnTo>
                    <a:pt x="7708391" y="0"/>
                  </a:lnTo>
                </a:path>
                <a:path w="7708900" h="1904">
                  <a:moveTo>
                    <a:pt x="0" y="1524"/>
                  </a:moveTo>
                  <a:lnTo>
                    <a:pt x="2334006" y="1524"/>
                  </a:lnTo>
                </a:path>
              </a:pathLst>
            </a:custGeom>
            <a:ln w="19050">
              <a:solidFill>
                <a:srgbClr val="1818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3979" y="2702560"/>
            <a:ext cx="247583" cy="1455140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280758" y="2167635"/>
            <a:ext cx="209550" cy="430530"/>
          </a:xfrm>
          <a:custGeom>
            <a:avLst/>
            <a:gdLst/>
            <a:ahLst/>
            <a:cxnLst/>
            <a:rect l="l" t="t" r="r" b="b"/>
            <a:pathLst>
              <a:path w="209550" h="430530">
                <a:moveTo>
                  <a:pt x="108673" y="331596"/>
                </a:moveTo>
                <a:lnTo>
                  <a:pt x="82473" y="331596"/>
                </a:lnTo>
                <a:lnTo>
                  <a:pt x="75831" y="337946"/>
                </a:lnTo>
                <a:lnTo>
                  <a:pt x="70789" y="344424"/>
                </a:lnTo>
                <a:lnTo>
                  <a:pt x="63944" y="357377"/>
                </a:lnTo>
                <a:lnTo>
                  <a:pt x="62230" y="364489"/>
                </a:lnTo>
                <a:lnTo>
                  <a:pt x="62230" y="372363"/>
                </a:lnTo>
                <a:lnTo>
                  <a:pt x="76073" y="410590"/>
                </a:lnTo>
                <a:lnTo>
                  <a:pt x="113527" y="428059"/>
                </a:lnTo>
                <a:lnTo>
                  <a:pt x="137540" y="430149"/>
                </a:lnTo>
                <a:lnTo>
                  <a:pt x="144746" y="429958"/>
                </a:lnTo>
                <a:lnTo>
                  <a:pt x="194716" y="413384"/>
                </a:lnTo>
                <a:lnTo>
                  <a:pt x="201610" y="404621"/>
                </a:lnTo>
                <a:lnTo>
                  <a:pt x="128511" y="404621"/>
                </a:lnTo>
                <a:lnTo>
                  <a:pt x="122262" y="404113"/>
                </a:lnTo>
                <a:lnTo>
                  <a:pt x="87833" y="386206"/>
                </a:lnTo>
                <a:lnTo>
                  <a:pt x="84861" y="381888"/>
                </a:lnTo>
                <a:lnTo>
                  <a:pt x="83362" y="376555"/>
                </a:lnTo>
                <a:lnTo>
                  <a:pt x="83362" y="363600"/>
                </a:lnTo>
                <a:lnTo>
                  <a:pt x="102861" y="336524"/>
                </a:lnTo>
                <a:lnTo>
                  <a:pt x="108673" y="331596"/>
                </a:lnTo>
                <a:close/>
              </a:path>
              <a:path w="209550" h="430530">
                <a:moveTo>
                  <a:pt x="203669" y="306958"/>
                </a:moveTo>
                <a:lnTo>
                  <a:pt x="3937" y="306958"/>
                </a:lnTo>
                <a:lnTo>
                  <a:pt x="3276" y="307086"/>
                </a:lnTo>
                <a:lnTo>
                  <a:pt x="2628" y="307594"/>
                </a:lnTo>
                <a:lnTo>
                  <a:pt x="1981" y="307975"/>
                </a:lnTo>
                <a:lnTo>
                  <a:pt x="1485" y="308737"/>
                </a:lnTo>
                <a:lnTo>
                  <a:pt x="787" y="310514"/>
                </a:lnTo>
                <a:lnTo>
                  <a:pt x="495" y="311657"/>
                </a:lnTo>
                <a:lnTo>
                  <a:pt x="0" y="314832"/>
                </a:lnTo>
                <a:lnTo>
                  <a:pt x="0" y="323722"/>
                </a:lnTo>
                <a:lnTo>
                  <a:pt x="3937" y="331596"/>
                </a:lnTo>
                <a:lnTo>
                  <a:pt x="162242" y="331596"/>
                </a:lnTo>
                <a:lnTo>
                  <a:pt x="167106" y="335533"/>
                </a:lnTo>
                <a:lnTo>
                  <a:pt x="171196" y="339089"/>
                </a:lnTo>
                <a:lnTo>
                  <a:pt x="174523" y="342645"/>
                </a:lnTo>
                <a:lnTo>
                  <a:pt x="177943" y="346188"/>
                </a:lnTo>
                <a:lnTo>
                  <a:pt x="180555" y="349376"/>
                </a:lnTo>
                <a:lnTo>
                  <a:pt x="184721" y="355726"/>
                </a:lnTo>
                <a:lnTo>
                  <a:pt x="186207" y="358901"/>
                </a:lnTo>
                <a:lnTo>
                  <a:pt x="187096" y="361950"/>
                </a:lnTo>
                <a:lnTo>
                  <a:pt x="187998" y="364870"/>
                </a:lnTo>
                <a:lnTo>
                  <a:pt x="188442" y="368045"/>
                </a:lnTo>
                <a:lnTo>
                  <a:pt x="188442" y="377825"/>
                </a:lnTo>
                <a:lnTo>
                  <a:pt x="171843" y="397637"/>
                </a:lnTo>
                <a:lnTo>
                  <a:pt x="166839" y="400303"/>
                </a:lnTo>
                <a:lnTo>
                  <a:pt x="161099" y="402081"/>
                </a:lnTo>
                <a:lnTo>
                  <a:pt x="148209" y="404113"/>
                </a:lnTo>
                <a:lnTo>
                  <a:pt x="141604" y="404621"/>
                </a:lnTo>
                <a:lnTo>
                  <a:pt x="201610" y="404621"/>
                </a:lnTo>
                <a:lnTo>
                  <a:pt x="209423" y="375665"/>
                </a:lnTo>
                <a:lnTo>
                  <a:pt x="209022" y="369026"/>
                </a:lnTo>
                <a:lnTo>
                  <a:pt x="190576" y="334111"/>
                </a:lnTo>
                <a:lnTo>
                  <a:pt x="185165" y="328802"/>
                </a:lnTo>
                <a:lnTo>
                  <a:pt x="203669" y="328802"/>
                </a:lnTo>
                <a:lnTo>
                  <a:pt x="207390" y="321437"/>
                </a:lnTo>
                <a:lnTo>
                  <a:pt x="207390" y="313944"/>
                </a:lnTo>
                <a:lnTo>
                  <a:pt x="206997" y="311150"/>
                </a:lnTo>
                <a:lnTo>
                  <a:pt x="206717" y="310006"/>
                </a:lnTo>
                <a:lnTo>
                  <a:pt x="206375" y="309244"/>
                </a:lnTo>
                <a:lnTo>
                  <a:pt x="206032" y="308356"/>
                </a:lnTo>
                <a:lnTo>
                  <a:pt x="205549" y="307720"/>
                </a:lnTo>
                <a:lnTo>
                  <a:pt x="204965" y="307466"/>
                </a:lnTo>
                <a:lnTo>
                  <a:pt x="204368" y="307086"/>
                </a:lnTo>
                <a:lnTo>
                  <a:pt x="203669" y="306958"/>
                </a:lnTo>
                <a:close/>
              </a:path>
              <a:path w="209550" h="430530">
                <a:moveTo>
                  <a:pt x="141859" y="185165"/>
                </a:moveTo>
                <a:lnTo>
                  <a:pt x="124142" y="185165"/>
                </a:lnTo>
                <a:lnTo>
                  <a:pt x="124243" y="208025"/>
                </a:lnTo>
                <a:lnTo>
                  <a:pt x="131483" y="247141"/>
                </a:lnTo>
                <a:lnTo>
                  <a:pt x="161099" y="270763"/>
                </a:lnTo>
                <a:lnTo>
                  <a:pt x="175094" y="270763"/>
                </a:lnTo>
                <a:lnTo>
                  <a:pt x="180848" y="269620"/>
                </a:lnTo>
                <a:lnTo>
                  <a:pt x="185915" y="267334"/>
                </a:lnTo>
                <a:lnTo>
                  <a:pt x="190969" y="265175"/>
                </a:lnTo>
                <a:lnTo>
                  <a:pt x="195237" y="262000"/>
                </a:lnTo>
                <a:lnTo>
                  <a:pt x="198704" y="257937"/>
                </a:lnTo>
                <a:lnTo>
                  <a:pt x="202184" y="254000"/>
                </a:lnTo>
                <a:lnTo>
                  <a:pt x="204838" y="249046"/>
                </a:lnTo>
                <a:lnTo>
                  <a:pt x="205976" y="245490"/>
                </a:lnTo>
                <a:lnTo>
                  <a:pt x="163385" y="245490"/>
                </a:lnTo>
                <a:lnTo>
                  <a:pt x="159791" y="244728"/>
                </a:lnTo>
                <a:lnTo>
                  <a:pt x="153543" y="241681"/>
                </a:lnTo>
                <a:lnTo>
                  <a:pt x="150863" y="239268"/>
                </a:lnTo>
                <a:lnTo>
                  <a:pt x="148628" y="235965"/>
                </a:lnTo>
                <a:lnTo>
                  <a:pt x="146392" y="232790"/>
                </a:lnTo>
                <a:lnTo>
                  <a:pt x="144703" y="228600"/>
                </a:lnTo>
                <a:lnTo>
                  <a:pt x="142430" y="218694"/>
                </a:lnTo>
                <a:lnTo>
                  <a:pt x="141970" y="213994"/>
                </a:lnTo>
                <a:lnTo>
                  <a:pt x="141859" y="185165"/>
                </a:lnTo>
                <a:close/>
              </a:path>
              <a:path w="209550" h="430530">
                <a:moveTo>
                  <a:pt x="204215" y="160781"/>
                </a:moveTo>
                <a:lnTo>
                  <a:pt x="104355" y="160781"/>
                </a:lnTo>
                <a:lnTo>
                  <a:pt x="97053" y="161670"/>
                </a:lnTo>
                <a:lnTo>
                  <a:pt x="63322" y="195706"/>
                </a:lnTo>
                <a:lnTo>
                  <a:pt x="62230" y="218694"/>
                </a:lnTo>
                <a:lnTo>
                  <a:pt x="62699" y="223774"/>
                </a:lnTo>
                <a:lnTo>
                  <a:pt x="64592" y="233933"/>
                </a:lnTo>
                <a:lnTo>
                  <a:pt x="65786" y="238632"/>
                </a:lnTo>
                <a:lnTo>
                  <a:pt x="67221" y="242824"/>
                </a:lnTo>
                <a:lnTo>
                  <a:pt x="68656" y="247141"/>
                </a:lnTo>
                <a:lnTo>
                  <a:pt x="70243" y="250951"/>
                </a:lnTo>
                <a:lnTo>
                  <a:pt x="71983" y="254126"/>
                </a:lnTo>
                <a:lnTo>
                  <a:pt x="73723" y="257428"/>
                </a:lnTo>
                <a:lnTo>
                  <a:pt x="84010" y="264159"/>
                </a:lnTo>
                <a:lnTo>
                  <a:pt x="87985" y="264159"/>
                </a:lnTo>
                <a:lnTo>
                  <a:pt x="96012" y="260095"/>
                </a:lnTo>
                <a:lnTo>
                  <a:pt x="95961" y="257937"/>
                </a:lnTo>
                <a:lnTo>
                  <a:pt x="95300" y="256286"/>
                </a:lnTo>
                <a:lnTo>
                  <a:pt x="93853" y="253872"/>
                </a:lnTo>
                <a:lnTo>
                  <a:pt x="92417" y="251332"/>
                </a:lnTo>
                <a:lnTo>
                  <a:pt x="90830" y="248412"/>
                </a:lnTo>
                <a:lnTo>
                  <a:pt x="89090" y="244728"/>
                </a:lnTo>
                <a:lnTo>
                  <a:pt x="87363" y="241172"/>
                </a:lnTo>
                <a:lnTo>
                  <a:pt x="85775" y="236855"/>
                </a:lnTo>
                <a:lnTo>
                  <a:pt x="82892" y="227330"/>
                </a:lnTo>
                <a:lnTo>
                  <a:pt x="82181" y="221869"/>
                </a:lnTo>
                <a:lnTo>
                  <a:pt x="82181" y="210184"/>
                </a:lnTo>
                <a:lnTo>
                  <a:pt x="82842" y="205358"/>
                </a:lnTo>
                <a:lnTo>
                  <a:pt x="84188" y="201549"/>
                </a:lnTo>
                <a:lnTo>
                  <a:pt x="85521" y="197612"/>
                </a:lnTo>
                <a:lnTo>
                  <a:pt x="87503" y="194437"/>
                </a:lnTo>
                <a:lnTo>
                  <a:pt x="92773" y="189611"/>
                </a:lnTo>
                <a:lnTo>
                  <a:pt x="96062" y="187832"/>
                </a:lnTo>
                <a:lnTo>
                  <a:pt x="100037" y="186816"/>
                </a:lnTo>
                <a:lnTo>
                  <a:pt x="104000" y="185674"/>
                </a:lnTo>
                <a:lnTo>
                  <a:pt x="108572" y="185165"/>
                </a:lnTo>
                <a:lnTo>
                  <a:pt x="193162" y="185165"/>
                </a:lnTo>
                <a:lnTo>
                  <a:pt x="189623" y="181863"/>
                </a:lnTo>
                <a:lnTo>
                  <a:pt x="204215" y="181863"/>
                </a:lnTo>
                <a:lnTo>
                  <a:pt x="205104" y="181482"/>
                </a:lnTo>
                <a:lnTo>
                  <a:pt x="207492" y="173862"/>
                </a:lnTo>
                <a:lnTo>
                  <a:pt x="207473" y="168401"/>
                </a:lnTo>
                <a:lnTo>
                  <a:pt x="207340" y="166624"/>
                </a:lnTo>
                <a:lnTo>
                  <a:pt x="206743" y="163830"/>
                </a:lnTo>
                <a:lnTo>
                  <a:pt x="206298" y="162687"/>
                </a:lnTo>
                <a:lnTo>
                  <a:pt x="205104" y="161162"/>
                </a:lnTo>
                <a:lnTo>
                  <a:pt x="204215" y="160781"/>
                </a:lnTo>
                <a:close/>
              </a:path>
              <a:path w="209550" h="430530">
                <a:moveTo>
                  <a:pt x="193162" y="185165"/>
                </a:moveTo>
                <a:lnTo>
                  <a:pt x="170281" y="185165"/>
                </a:lnTo>
                <a:lnTo>
                  <a:pt x="177025" y="191134"/>
                </a:lnTo>
                <a:lnTo>
                  <a:pt x="182041" y="196976"/>
                </a:lnTo>
                <a:lnTo>
                  <a:pt x="185318" y="202437"/>
                </a:lnTo>
                <a:lnTo>
                  <a:pt x="188582" y="208025"/>
                </a:lnTo>
                <a:lnTo>
                  <a:pt x="190220" y="213994"/>
                </a:lnTo>
                <a:lnTo>
                  <a:pt x="190136" y="228600"/>
                </a:lnTo>
                <a:lnTo>
                  <a:pt x="188163" y="234569"/>
                </a:lnTo>
                <a:lnTo>
                  <a:pt x="184048" y="238887"/>
                </a:lnTo>
                <a:lnTo>
                  <a:pt x="179933" y="243331"/>
                </a:lnTo>
                <a:lnTo>
                  <a:pt x="174396" y="245490"/>
                </a:lnTo>
                <a:lnTo>
                  <a:pt x="205976" y="245490"/>
                </a:lnTo>
                <a:lnTo>
                  <a:pt x="206667" y="243331"/>
                </a:lnTo>
                <a:lnTo>
                  <a:pt x="208508" y="237744"/>
                </a:lnTo>
                <a:lnTo>
                  <a:pt x="209351" y="231775"/>
                </a:lnTo>
                <a:lnTo>
                  <a:pt x="209423" y="216281"/>
                </a:lnTo>
                <a:lnTo>
                  <a:pt x="207683" y="208661"/>
                </a:lnTo>
                <a:lnTo>
                  <a:pt x="200736" y="194182"/>
                </a:lnTo>
                <a:lnTo>
                  <a:pt x="195884" y="187706"/>
                </a:lnTo>
                <a:lnTo>
                  <a:pt x="193162" y="185165"/>
                </a:lnTo>
                <a:close/>
              </a:path>
              <a:path w="209550" h="430530">
                <a:moveTo>
                  <a:pt x="203669" y="0"/>
                </a:moveTo>
                <a:lnTo>
                  <a:pt x="111645" y="0"/>
                </a:lnTo>
                <a:lnTo>
                  <a:pt x="103479" y="762"/>
                </a:lnTo>
                <a:lnTo>
                  <a:pt x="69799" y="19303"/>
                </a:lnTo>
                <a:lnTo>
                  <a:pt x="62230" y="38988"/>
                </a:lnTo>
                <a:lnTo>
                  <a:pt x="62230" y="55499"/>
                </a:lnTo>
                <a:lnTo>
                  <a:pt x="86639" y="93090"/>
                </a:lnTo>
                <a:lnTo>
                  <a:pt x="68135" y="93090"/>
                </a:lnTo>
                <a:lnTo>
                  <a:pt x="67462" y="93344"/>
                </a:lnTo>
                <a:lnTo>
                  <a:pt x="66916" y="93725"/>
                </a:lnTo>
                <a:lnTo>
                  <a:pt x="66370" y="93980"/>
                </a:lnTo>
                <a:lnTo>
                  <a:pt x="65874" y="94614"/>
                </a:lnTo>
                <a:lnTo>
                  <a:pt x="64985" y="96138"/>
                </a:lnTo>
                <a:lnTo>
                  <a:pt x="64693" y="97281"/>
                </a:lnTo>
                <a:lnTo>
                  <a:pt x="64389" y="100202"/>
                </a:lnTo>
                <a:lnTo>
                  <a:pt x="64389" y="108331"/>
                </a:lnTo>
                <a:lnTo>
                  <a:pt x="64693" y="110997"/>
                </a:lnTo>
                <a:lnTo>
                  <a:pt x="64985" y="112140"/>
                </a:lnTo>
                <a:lnTo>
                  <a:pt x="65430" y="113030"/>
                </a:lnTo>
                <a:lnTo>
                  <a:pt x="65874" y="114045"/>
                </a:lnTo>
                <a:lnTo>
                  <a:pt x="66370" y="114553"/>
                </a:lnTo>
                <a:lnTo>
                  <a:pt x="66916" y="114934"/>
                </a:lnTo>
                <a:lnTo>
                  <a:pt x="67462" y="115188"/>
                </a:lnTo>
                <a:lnTo>
                  <a:pt x="68135" y="115315"/>
                </a:lnTo>
                <a:lnTo>
                  <a:pt x="203669" y="115315"/>
                </a:lnTo>
                <a:lnTo>
                  <a:pt x="207390" y="107441"/>
                </a:lnTo>
                <a:lnTo>
                  <a:pt x="207390" y="98551"/>
                </a:lnTo>
                <a:lnTo>
                  <a:pt x="203669" y="90805"/>
                </a:lnTo>
                <a:lnTo>
                  <a:pt x="109258" y="90805"/>
                </a:lnTo>
                <a:lnTo>
                  <a:pt x="103314" y="85804"/>
                </a:lnTo>
                <a:lnTo>
                  <a:pt x="83515" y="59055"/>
                </a:lnTo>
                <a:lnTo>
                  <a:pt x="83515" y="48259"/>
                </a:lnTo>
                <a:lnTo>
                  <a:pt x="116801" y="24511"/>
                </a:lnTo>
                <a:lnTo>
                  <a:pt x="203669" y="24511"/>
                </a:lnTo>
                <a:lnTo>
                  <a:pt x="204343" y="24383"/>
                </a:lnTo>
                <a:lnTo>
                  <a:pt x="207390" y="16637"/>
                </a:lnTo>
                <a:lnTo>
                  <a:pt x="207390" y="7874"/>
                </a:lnTo>
                <a:lnTo>
                  <a:pt x="204889" y="634"/>
                </a:lnTo>
                <a:lnTo>
                  <a:pt x="204343" y="126"/>
                </a:lnTo>
                <a:lnTo>
                  <a:pt x="203669" y="0"/>
                </a:lnTo>
                <a:close/>
              </a:path>
            </a:pathLst>
          </a:custGeom>
          <a:solidFill>
            <a:srgbClr val="E9A1A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0136" y="646683"/>
            <a:ext cx="261426" cy="1407667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261619" y="577940"/>
            <a:ext cx="330200" cy="358457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380"/>
              </a:lnSpc>
            </a:pPr>
            <a:r>
              <a:rPr sz="2400" dirty="0">
                <a:solidFill>
                  <a:srgbClr val="181818"/>
                </a:solidFill>
                <a:latin typeface="Calibri"/>
                <a:cs typeface="Calibri"/>
              </a:rPr>
              <a:t>Keuntungan</a:t>
            </a:r>
            <a:r>
              <a:rPr sz="2400" spc="-5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181818"/>
                </a:solidFill>
                <a:latin typeface="Calibri"/>
                <a:cs typeface="Calibri"/>
              </a:rPr>
              <a:t>dan</a:t>
            </a:r>
            <a:r>
              <a:rPr sz="2400" spc="-4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81818"/>
                </a:solidFill>
                <a:latin typeface="Calibri"/>
                <a:cs typeface="Calibri"/>
              </a:rPr>
              <a:t>kekurangan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15518" y="1056894"/>
            <a:ext cx="0" cy="3225165"/>
          </a:xfrm>
          <a:custGeom>
            <a:avLst/>
            <a:gdLst/>
            <a:ahLst/>
            <a:cxnLst/>
            <a:rect l="l" t="t" r="r" b="b"/>
            <a:pathLst>
              <a:path h="3225165">
                <a:moveTo>
                  <a:pt x="0" y="0"/>
                </a:moveTo>
                <a:lnTo>
                  <a:pt x="0" y="3224745"/>
                </a:lnTo>
              </a:path>
            </a:pathLst>
          </a:custGeom>
          <a:ln w="19050">
            <a:solidFill>
              <a:srgbClr val="1818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879703" y="192151"/>
          <a:ext cx="7497445" cy="44488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02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769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31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5104">
                <a:tc>
                  <a:txBody>
                    <a:bodyPr/>
                    <a:lstStyle/>
                    <a:p>
                      <a:pPr marR="93980" algn="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900" b="1" spc="-5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No.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E6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900" b="1" spc="-5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Pekerja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E6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900" b="1" spc="-10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Wirausaha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3852">
                <a:tc>
                  <a:txBody>
                    <a:bodyPr/>
                    <a:lstStyle/>
                    <a:p>
                      <a:pPr marR="149225" algn="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900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E6"/>
                    </a:solidFill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900" spc="-5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Kebebasan</a:t>
                      </a:r>
                      <a:r>
                        <a:rPr sz="900" spc="265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10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waktu</a:t>
                      </a:r>
                      <a:r>
                        <a:rPr sz="900" spc="260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tidak</a:t>
                      </a:r>
                      <a:r>
                        <a:rPr sz="900" spc="254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ada,</a:t>
                      </a:r>
                      <a:r>
                        <a:rPr sz="900" spc="254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diatur,</a:t>
                      </a:r>
                      <a:r>
                        <a:rPr sz="900" spc="254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dijadwal,</a:t>
                      </a:r>
                      <a:r>
                        <a:rPr sz="900" spc="250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dipanggil</a:t>
                      </a:r>
                      <a:r>
                        <a:rPr sz="900" spc="254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atasan</a:t>
                      </a:r>
                      <a:r>
                        <a:rPr sz="900" spc="254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atau</a:t>
                      </a:r>
                      <a:r>
                        <a:rPr sz="900" spc="250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bos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7940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900" spc="-5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kapan</a:t>
                      </a:r>
                      <a:r>
                        <a:rPr sz="900" spc="10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saja </a:t>
                      </a:r>
                      <a:r>
                        <a:rPr sz="900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tanpa tahu</a:t>
                      </a:r>
                      <a:r>
                        <a:rPr sz="900" spc="-15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anda </a:t>
                      </a:r>
                      <a:r>
                        <a:rPr sz="900" spc="-5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lagi</a:t>
                      </a:r>
                      <a:r>
                        <a:rPr sz="900" spc="5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apa </a:t>
                      </a:r>
                      <a:r>
                        <a:rPr sz="900" spc="-5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atau</a:t>
                      </a:r>
                      <a:r>
                        <a:rPr sz="900" spc="5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sedang dimana.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E6"/>
                    </a:solidFill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900" spc="-5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Memiliki</a:t>
                      </a:r>
                      <a:r>
                        <a:rPr sz="900" spc="210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kebebasan</a:t>
                      </a:r>
                      <a:r>
                        <a:rPr sz="900" spc="215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waktu</a:t>
                      </a:r>
                      <a:r>
                        <a:rPr sz="900" spc="220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atau</a:t>
                      </a:r>
                      <a:r>
                        <a:rPr sz="900" spc="210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bisa</a:t>
                      </a:r>
                      <a:r>
                        <a:rPr sz="900" spc="200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mengatur</a:t>
                      </a:r>
                      <a:r>
                        <a:rPr sz="900" spc="225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10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waktu</a:t>
                      </a:r>
                      <a:r>
                        <a:rPr sz="900" spc="210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sendiri</a:t>
                      </a:r>
                      <a:r>
                        <a:rPr sz="900" spc="220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tanpa</a:t>
                      </a:r>
                      <a:r>
                        <a:rPr sz="900" spc="200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ada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8575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900" spc="-5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yang</a:t>
                      </a:r>
                      <a:r>
                        <a:rPr sz="900" spc="5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10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memaksa</a:t>
                      </a:r>
                      <a:r>
                        <a:rPr sz="900" spc="30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atau</a:t>
                      </a:r>
                      <a:r>
                        <a:rPr sz="900" spc="-20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mencampuri.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1553">
                <a:tc>
                  <a:txBody>
                    <a:bodyPr/>
                    <a:lstStyle/>
                    <a:p>
                      <a:pPr marR="149225" algn="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900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E6"/>
                    </a:solidFill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900" spc="-5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Kepastian mendapatkan</a:t>
                      </a:r>
                      <a:r>
                        <a:rPr sz="900" spc="5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gaji</a:t>
                      </a:r>
                      <a:r>
                        <a:rPr sz="900" spc="10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kecil.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E6"/>
                    </a:solidFill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900" spc="-5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Kepastian</a:t>
                      </a:r>
                      <a:r>
                        <a:rPr sz="900" spc="5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mendapatkan</a:t>
                      </a:r>
                      <a:r>
                        <a:rPr sz="900" spc="15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untung</a:t>
                      </a:r>
                      <a:r>
                        <a:rPr sz="900" spc="-15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10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yang</a:t>
                      </a:r>
                      <a:r>
                        <a:rPr sz="900" spc="10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bisa</a:t>
                      </a:r>
                      <a:r>
                        <a:rPr sz="900" spc="-5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 saja</a:t>
                      </a:r>
                      <a:r>
                        <a:rPr sz="900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besar.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1553">
                <a:tc>
                  <a:txBody>
                    <a:bodyPr/>
                    <a:lstStyle/>
                    <a:p>
                      <a:pPr marR="149225" algn="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900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3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E6"/>
                    </a:solidFill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900" spc="-5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Tantangan</a:t>
                      </a:r>
                      <a:r>
                        <a:rPr sz="900" spc="10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dan </a:t>
                      </a:r>
                      <a:r>
                        <a:rPr sz="900" spc="-5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risiko</a:t>
                      </a:r>
                      <a:r>
                        <a:rPr sz="900" spc="10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kerja</a:t>
                      </a:r>
                      <a:r>
                        <a:rPr sz="900" spc="15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rendah </a:t>
                      </a:r>
                      <a:r>
                        <a:rPr sz="900" spc="-5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sehingga</a:t>
                      </a:r>
                      <a:r>
                        <a:rPr sz="900" spc="5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penghasilan kecil.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E6"/>
                    </a:solidFill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900" spc="-5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Tantangan</a:t>
                      </a:r>
                      <a:r>
                        <a:rPr sz="900" spc="10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besar,</a:t>
                      </a:r>
                      <a:r>
                        <a:rPr sz="900" spc="10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peluang</a:t>
                      </a:r>
                      <a:r>
                        <a:rPr sz="900" spc="-15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penghasilan</a:t>
                      </a:r>
                      <a:r>
                        <a:rPr sz="900" spc="10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besar.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1554">
                <a:tc>
                  <a:txBody>
                    <a:bodyPr/>
                    <a:lstStyle/>
                    <a:p>
                      <a:pPr marR="149225" algn="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900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4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E6"/>
                    </a:solidFill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900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Peluang</a:t>
                      </a:r>
                      <a:r>
                        <a:rPr sz="900" spc="-35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menentukan</a:t>
                      </a:r>
                      <a:r>
                        <a:rPr sz="900" spc="15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jenjang</a:t>
                      </a:r>
                      <a:r>
                        <a:rPr sz="900" spc="-20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karir</a:t>
                      </a:r>
                      <a:r>
                        <a:rPr sz="900" spc="5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yang</a:t>
                      </a:r>
                      <a:r>
                        <a:rPr sz="900" spc="5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jelas.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E6"/>
                    </a:solidFill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900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Peluang</a:t>
                      </a:r>
                      <a:r>
                        <a:rPr sz="900" spc="-35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mengendalikan</a:t>
                      </a:r>
                      <a:r>
                        <a:rPr sz="900" spc="15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nasib sendiri</a:t>
                      </a:r>
                      <a:r>
                        <a:rPr sz="900" spc="-15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lebih</a:t>
                      </a:r>
                      <a:r>
                        <a:rPr sz="900" spc="-20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besar.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8619">
                <a:tc>
                  <a:txBody>
                    <a:bodyPr/>
                    <a:lstStyle/>
                    <a:p>
                      <a:pPr marR="149225" algn="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900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5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E6"/>
                    </a:solidFill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900" spc="-5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Gaji</a:t>
                      </a:r>
                      <a:r>
                        <a:rPr sz="900" spc="5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menanjak,</a:t>
                      </a:r>
                      <a:r>
                        <a:rPr sz="900" spc="10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tetapi</a:t>
                      </a:r>
                      <a:r>
                        <a:rPr sz="900" spc="-15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terus</a:t>
                      </a:r>
                      <a:r>
                        <a:rPr sz="900" spc="-5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turun</a:t>
                      </a:r>
                      <a:r>
                        <a:rPr sz="900" spc="-20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secara</a:t>
                      </a:r>
                      <a:r>
                        <a:rPr sz="900" spc="5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drastic</a:t>
                      </a:r>
                      <a:r>
                        <a:rPr sz="900" spc="-5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 saat</a:t>
                      </a:r>
                      <a:r>
                        <a:rPr sz="900" spc="10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pensiun.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E6"/>
                    </a:solidFill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900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Peluang</a:t>
                      </a:r>
                      <a:r>
                        <a:rPr sz="900" spc="-25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pendapatan </a:t>
                      </a:r>
                      <a:r>
                        <a:rPr sz="900" spc="-5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keuntungan</a:t>
                      </a:r>
                      <a:r>
                        <a:rPr sz="900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 naik terus</a:t>
                      </a:r>
                      <a:r>
                        <a:rPr sz="900" spc="-15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dengan</a:t>
                      </a:r>
                      <a:r>
                        <a:rPr sz="900" spc="15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reinventasi.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1554">
                <a:tc>
                  <a:txBody>
                    <a:bodyPr/>
                    <a:lstStyle/>
                    <a:p>
                      <a:pPr marR="149225" algn="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900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6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E6"/>
                    </a:solidFill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900" spc="-5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Bekerja</a:t>
                      </a:r>
                      <a:r>
                        <a:rPr sz="900" spc="5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untuk</a:t>
                      </a:r>
                      <a:r>
                        <a:rPr sz="900" spc="-20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orang</a:t>
                      </a:r>
                      <a:r>
                        <a:rPr sz="900" spc="-15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lain,</a:t>
                      </a:r>
                      <a:r>
                        <a:rPr sz="900" spc="-15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tidak</a:t>
                      </a:r>
                      <a:r>
                        <a:rPr sz="900" spc="-5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bisa</a:t>
                      </a:r>
                      <a:r>
                        <a:rPr sz="900" spc="-10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diwariskan.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E6"/>
                    </a:solidFill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900" spc="-5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Usaha</a:t>
                      </a:r>
                      <a:r>
                        <a:rPr sz="900" spc="-10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untuk</a:t>
                      </a:r>
                      <a:r>
                        <a:rPr sz="900" spc="-15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diri</a:t>
                      </a:r>
                      <a:r>
                        <a:rPr sz="900" spc="-10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sendiri</a:t>
                      </a:r>
                      <a:r>
                        <a:rPr sz="900" spc="-5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dan</a:t>
                      </a:r>
                      <a:r>
                        <a:rPr sz="900" spc="-10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diwariskan</a:t>
                      </a:r>
                      <a:r>
                        <a:rPr sz="900" spc="20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pada</a:t>
                      </a:r>
                      <a:r>
                        <a:rPr sz="900" spc="-20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keluarga.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1681">
                <a:tc>
                  <a:txBody>
                    <a:bodyPr/>
                    <a:lstStyle/>
                    <a:p>
                      <a:pPr marR="149225" algn="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900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7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E6"/>
                    </a:solidFill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900" spc="-5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Bekerja</a:t>
                      </a:r>
                      <a:r>
                        <a:rPr sz="900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10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mengambil</a:t>
                      </a:r>
                      <a:r>
                        <a:rPr sz="900" spc="25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formasi</a:t>
                      </a:r>
                      <a:r>
                        <a:rPr sz="900" spc="15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orang</a:t>
                      </a:r>
                      <a:r>
                        <a:rPr sz="900" spc="-10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lain.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E6"/>
                    </a:solidFill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900" spc="-5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Usaha menciptakan</a:t>
                      </a:r>
                      <a:r>
                        <a:rPr sz="900" spc="20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lapangan</a:t>
                      </a:r>
                      <a:r>
                        <a:rPr sz="900" spc="10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pekerjaan</a:t>
                      </a:r>
                      <a:r>
                        <a:rPr sz="900" spc="15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untuk</a:t>
                      </a:r>
                      <a:r>
                        <a:rPr sz="900" spc="-15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orang</a:t>
                      </a:r>
                      <a:r>
                        <a:rPr sz="900" spc="-5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lain.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1554">
                <a:tc>
                  <a:txBody>
                    <a:bodyPr/>
                    <a:lstStyle/>
                    <a:p>
                      <a:pPr marR="149225" algn="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900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8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E6"/>
                    </a:solidFill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900" spc="-5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Bekerja</a:t>
                      </a:r>
                      <a:r>
                        <a:rPr sz="900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 di</a:t>
                      </a:r>
                      <a:r>
                        <a:rPr sz="900" spc="-15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bawah</a:t>
                      </a:r>
                      <a:r>
                        <a:rPr sz="900" spc="15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aturan</a:t>
                      </a:r>
                      <a:r>
                        <a:rPr sz="900" spc="-10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yang</a:t>
                      </a:r>
                      <a:r>
                        <a:rPr sz="900" spc="15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ketat.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E6"/>
                    </a:solidFill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900" spc="-5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Usaha</a:t>
                      </a:r>
                      <a:r>
                        <a:rPr sz="900" spc="-10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bisa</a:t>
                      </a:r>
                      <a:r>
                        <a:rPr sz="900" spc="-5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10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memilih</a:t>
                      </a:r>
                      <a:r>
                        <a:rPr sz="900" spc="35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sesuatu yang</a:t>
                      </a:r>
                      <a:r>
                        <a:rPr sz="900" spc="20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anda</a:t>
                      </a:r>
                      <a:r>
                        <a:rPr sz="900" spc="-15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sukai.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4594">
                <a:tc>
                  <a:txBody>
                    <a:bodyPr/>
                    <a:lstStyle/>
                    <a:p>
                      <a:pPr marR="149225"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900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9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E6"/>
                    </a:solidFill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900" spc="-5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Syarat</a:t>
                      </a:r>
                      <a:r>
                        <a:rPr sz="900" spc="-10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pendidikan</a:t>
                      </a:r>
                      <a:r>
                        <a:rPr sz="900" spc="-40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tinggi.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E6"/>
                    </a:solidFill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900" spc="-5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Usaha</a:t>
                      </a:r>
                      <a:r>
                        <a:rPr sz="900" spc="100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tanpa</a:t>
                      </a:r>
                      <a:r>
                        <a:rPr sz="900" spc="100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persyaratan</a:t>
                      </a:r>
                      <a:r>
                        <a:rPr sz="900" spc="114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pendidikan</a:t>
                      </a:r>
                      <a:r>
                        <a:rPr sz="900" spc="110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karena</a:t>
                      </a:r>
                      <a:r>
                        <a:rPr sz="900" spc="105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hal</a:t>
                      </a:r>
                      <a:r>
                        <a:rPr sz="900" spc="114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yang</a:t>
                      </a:r>
                      <a:r>
                        <a:rPr sz="900" spc="95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lebih</a:t>
                      </a:r>
                      <a:r>
                        <a:rPr sz="900" spc="114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penting</a:t>
                      </a:r>
                      <a:r>
                        <a:rPr sz="900" spc="100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adalah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8575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900" spc="-5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pengalaman.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1553">
                <a:tc>
                  <a:txBody>
                    <a:bodyPr/>
                    <a:lstStyle/>
                    <a:p>
                      <a:pPr marR="120014"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900" spc="5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10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E6"/>
                    </a:solidFill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900" spc="-5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Tanggung</a:t>
                      </a:r>
                      <a:r>
                        <a:rPr sz="900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jawab</a:t>
                      </a:r>
                      <a:r>
                        <a:rPr sz="900" spc="10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tersebar ke</a:t>
                      </a:r>
                      <a:r>
                        <a:rPr sz="900" spc="5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seluruh</a:t>
                      </a:r>
                      <a:r>
                        <a:rPr sz="900" spc="-25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pegawai.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E6"/>
                    </a:solidFill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900" spc="-5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Tanggung</a:t>
                      </a:r>
                      <a:r>
                        <a:rPr sz="900" spc="5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jawab</a:t>
                      </a:r>
                      <a:r>
                        <a:rPr sz="900" spc="20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terpusat</a:t>
                      </a:r>
                      <a:r>
                        <a:rPr sz="900" spc="-10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pada</a:t>
                      </a:r>
                      <a:r>
                        <a:rPr sz="900" spc="-15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pemilik</a:t>
                      </a:r>
                      <a:r>
                        <a:rPr sz="900" spc="10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usaha.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5105">
                <a:tc>
                  <a:txBody>
                    <a:bodyPr/>
                    <a:lstStyle/>
                    <a:p>
                      <a:pPr marR="120014"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900" spc="5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11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E6"/>
                    </a:solidFill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900" spc="-5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Memiliki</a:t>
                      </a:r>
                      <a:r>
                        <a:rPr sz="900" spc="5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hanya</a:t>
                      </a:r>
                      <a:r>
                        <a:rPr sz="900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satu</a:t>
                      </a:r>
                      <a:r>
                        <a:rPr sz="900" spc="-15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pintu</a:t>
                      </a:r>
                      <a:r>
                        <a:rPr sz="900" spc="-25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rezeki.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E6"/>
                    </a:solidFill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900" spc="-5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Memiliki</a:t>
                      </a:r>
                      <a:r>
                        <a:rPr sz="900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sembilan </a:t>
                      </a:r>
                      <a:r>
                        <a:rPr sz="900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pintu</a:t>
                      </a:r>
                      <a:r>
                        <a:rPr sz="900" spc="-30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rezeki.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1604">
                <a:tc>
                  <a:txBody>
                    <a:bodyPr/>
                    <a:lstStyle/>
                    <a:p>
                      <a:pPr marR="120014"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900" spc="5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12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E6"/>
                    </a:solidFill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900" spc="-5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Bersaing</a:t>
                      </a:r>
                      <a:r>
                        <a:rPr sz="900" spc="-10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dan</a:t>
                      </a:r>
                      <a:r>
                        <a:rPr sz="900" spc="-5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ada </a:t>
                      </a:r>
                      <a:r>
                        <a:rPr sz="900" spc="-10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gesekan</a:t>
                      </a:r>
                      <a:r>
                        <a:rPr sz="900" spc="25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dengan teman.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E6"/>
                    </a:solidFill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900" spc="-5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Bersaing</a:t>
                      </a:r>
                      <a:r>
                        <a:rPr sz="900" spc="-10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 melayani</a:t>
                      </a:r>
                      <a:r>
                        <a:rPr sz="900" spc="35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tetangga.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1579">
                <a:tc>
                  <a:txBody>
                    <a:bodyPr/>
                    <a:lstStyle/>
                    <a:p>
                      <a:pPr marR="120014"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900" spc="5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13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E6"/>
                    </a:solidFill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900" spc="-5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Sukses/kaya</a:t>
                      </a:r>
                      <a:r>
                        <a:rPr sz="900" spc="15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cenderung</a:t>
                      </a:r>
                      <a:r>
                        <a:rPr sz="900" spc="-30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dicurigai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E6"/>
                    </a:solidFill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900" spc="-5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Sukses/kaya</a:t>
                      </a:r>
                      <a:r>
                        <a:rPr sz="900" spc="25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cenderung</a:t>
                      </a:r>
                      <a:r>
                        <a:rPr sz="900" spc="-15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dihargai</a:t>
                      </a:r>
                      <a:r>
                        <a:rPr sz="900" spc="-15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dan </a:t>
                      </a:r>
                      <a:r>
                        <a:rPr sz="900" spc="-5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dibanggakan.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34644">
                <a:tc>
                  <a:txBody>
                    <a:bodyPr/>
                    <a:lstStyle/>
                    <a:p>
                      <a:pPr marR="120014"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900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14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E6"/>
                    </a:solidFill>
                  </a:tcPr>
                </a:tc>
                <a:tc>
                  <a:txBody>
                    <a:bodyPr/>
                    <a:lstStyle/>
                    <a:p>
                      <a:pPr marL="279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900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Kuota</a:t>
                      </a:r>
                      <a:r>
                        <a:rPr sz="900" spc="15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10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pegawai</a:t>
                      </a:r>
                      <a:r>
                        <a:rPr sz="900" spc="25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dibatasi</a:t>
                      </a:r>
                      <a:r>
                        <a:rPr sz="900" spc="25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dengan</a:t>
                      </a:r>
                      <a:r>
                        <a:rPr sz="900" spc="30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ketat,</a:t>
                      </a:r>
                      <a:r>
                        <a:rPr sz="900" spc="25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seleksi</a:t>
                      </a:r>
                      <a:r>
                        <a:rPr sz="900" spc="30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yang</a:t>
                      </a:r>
                      <a:r>
                        <a:rPr sz="900" spc="15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hebat</a:t>
                      </a:r>
                      <a:r>
                        <a:rPr sz="900" spc="25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dan</a:t>
                      </a:r>
                      <a:r>
                        <a:rPr sz="900" spc="30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perebutan</a:t>
                      </a:r>
                      <a:r>
                        <a:rPr sz="900" spc="30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10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yang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7940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900" spc="-5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kuat.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E6"/>
                    </a:solidFill>
                  </a:tcPr>
                </a:tc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900" spc="-5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Terbuka</a:t>
                      </a:r>
                      <a:r>
                        <a:rPr sz="900" spc="65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untuk</a:t>
                      </a:r>
                      <a:r>
                        <a:rPr sz="900" spc="65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siapapun,</a:t>
                      </a:r>
                      <a:r>
                        <a:rPr sz="900" spc="70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tak</a:t>
                      </a:r>
                      <a:r>
                        <a:rPr sz="900" spc="65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terbatas</a:t>
                      </a:r>
                      <a:r>
                        <a:rPr sz="900" spc="65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jumlahnya,</a:t>
                      </a:r>
                      <a:r>
                        <a:rPr sz="900" spc="75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taka</a:t>
                      </a:r>
                      <a:r>
                        <a:rPr sz="900" spc="60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da</a:t>
                      </a:r>
                      <a:r>
                        <a:rPr sz="900" spc="65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seleksi,</a:t>
                      </a:r>
                      <a:r>
                        <a:rPr sz="900" spc="70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dan</a:t>
                      </a:r>
                      <a:r>
                        <a:rPr sz="900" spc="75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tidak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8575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900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ada</a:t>
                      </a:r>
                      <a:r>
                        <a:rPr sz="900" spc="-20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persaingan </a:t>
                      </a:r>
                      <a:r>
                        <a:rPr sz="900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tes</a:t>
                      </a:r>
                      <a:r>
                        <a:rPr sz="900" spc="-15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solidFill>
                            <a:srgbClr val="181818"/>
                          </a:solidFill>
                          <a:latin typeface="Times New Roman"/>
                          <a:cs typeface="Times New Roman"/>
                        </a:rPr>
                        <a:t>masuk.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EF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14755" y="4700015"/>
            <a:ext cx="7714615" cy="443865"/>
            <a:chOff x="714755" y="4700015"/>
            <a:chExt cx="7714615" cy="443865"/>
          </a:xfrm>
        </p:grpSpPr>
        <p:sp>
          <p:nvSpPr>
            <p:cNvPr id="3" name="object 3"/>
            <p:cNvSpPr/>
            <p:nvPr/>
          </p:nvSpPr>
          <p:spPr>
            <a:xfrm>
              <a:off x="714755" y="4700015"/>
              <a:ext cx="7714615" cy="443865"/>
            </a:xfrm>
            <a:custGeom>
              <a:avLst/>
              <a:gdLst/>
              <a:ahLst/>
              <a:cxnLst/>
              <a:rect l="l" t="t" r="r" b="b"/>
              <a:pathLst>
                <a:path w="7714615" h="443864">
                  <a:moveTo>
                    <a:pt x="7714488" y="0"/>
                  </a:moveTo>
                  <a:lnTo>
                    <a:pt x="0" y="0"/>
                  </a:lnTo>
                  <a:lnTo>
                    <a:pt x="0" y="443483"/>
                  </a:lnTo>
                  <a:lnTo>
                    <a:pt x="7714488" y="443483"/>
                  </a:lnTo>
                  <a:lnTo>
                    <a:pt x="7714488" y="0"/>
                  </a:lnTo>
                  <a:close/>
                </a:path>
              </a:pathLst>
            </a:custGeom>
            <a:solidFill>
              <a:srgbClr val="E9A1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81861" y="4930901"/>
              <a:ext cx="6783705" cy="2540"/>
            </a:xfrm>
            <a:custGeom>
              <a:avLst/>
              <a:gdLst/>
              <a:ahLst/>
              <a:cxnLst/>
              <a:rect l="l" t="t" r="r" b="b"/>
              <a:pathLst>
                <a:path w="6783705" h="2539">
                  <a:moveTo>
                    <a:pt x="0" y="2400"/>
                  </a:moveTo>
                  <a:lnTo>
                    <a:pt x="3346196" y="0"/>
                  </a:lnTo>
                </a:path>
                <a:path w="6783705" h="2539">
                  <a:moveTo>
                    <a:pt x="3429000" y="1524"/>
                  </a:moveTo>
                  <a:lnTo>
                    <a:pt x="6783323" y="2425"/>
                  </a:lnTo>
                </a:path>
              </a:pathLst>
            </a:custGeom>
            <a:ln w="19050">
              <a:solidFill>
                <a:srgbClr val="1818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356105" y="1346657"/>
            <a:ext cx="249491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solidFill>
                  <a:srgbClr val="181818"/>
                </a:solidFill>
                <a:latin typeface="Calibri"/>
                <a:cs typeface="Calibri"/>
              </a:rPr>
              <a:t>Ketidakberanian</a:t>
            </a:r>
            <a:r>
              <a:rPr sz="1400" spc="2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181818"/>
                </a:solidFill>
                <a:latin typeface="Calibri"/>
                <a:cs typeface="Calibri"/>
              </a:rPr>
              <a:t>mengambil</a:t>
            </a:r>
            <a:r>
              <a:rPr sz="1400" spc="2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81818"/>
                </a:solidFill>
                <a:latin typeface="Calibri"/>
                <a:cs typeface="Calibri"/>
              </a:rPr>
              <a:t>risiko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53692" y="2654300"/>
            <a:ext cx="290385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181818"/>
                </a:solidFill>
                <a:latin typeface="Calibri"/>
                <a:cs typeface="Calibri"/>
              </a:rPr>
              <a:t>Tidak punya</a:t>
            </a:r>
            <a:r>
              <a:rPr sz="1400" spc="1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181818"/>
                </a:solidFill>
                <a:latin typeface="Calibri"/>
                <a:cs typeface="Calibri"/>
              </a:rPr>
              <a:t>bakat</a:t>
            </a:r>
            <a:r>
              <a:rPr sz="1400" spc="1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181818"/>
                </a:solidFill>
                <a:latin typeface="Calibri"/>
                <a:cs typeface="Calibri"/>
              </a:rPr>
              <a:t>dagang</a:t>
            </a:r>
            <a:r>
              <a:rPr sz="1400" spc="1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81818"/>
                </a:solidFill>
                <a:latin typeface="Calibri"/>
                <a:cs typeface="Calibri"/>
              </a:rPr>
              <a:t>atau</a:t>
            </a:r>
            <a:r>
              <a:rPr sz="1400" spc="-5" dirty="0">
                <a:solidFill>
                  <a:srgbClr val="181818"/>
                </a:solidFill>
                <a:latin typeface="Calibri"/>
                <a:cs typeface="Calibri"/>
              </a:rPr>
              <a:t> menjual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04163" y="1904187"/>
            <a:ext cx="34925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181818"/>
                </a:solidFill>
                <a:latin typeface="Calibri"/>
                <a:cs typeface="Calibri"/>
              </a:rPr>
              <a:t>02.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33627" y="1790192"/>
            <a:ext cx="2732405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solidFill>
                  <a:srgbClr val="181818"/>
                </a:solidFill>
                <a:latin typeface="Calibri"/>
                <a:cs typeface="Calibri"/>
              </a:rPr>
              <a:t>Tidak</a:t>
            </a:r>
            <a:r>
              <a:rPr sz="1400" spc="-1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181818"/>
                </a:solidFill>
                <a:latin typeface="Calibri"/>
                <a:cs typeface="Calibri"/>
              </a:rPr>
              <a:t>punya</a:t>
            </a:r>
            <a:r>
              <a:rPr sz="1400" spc="1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181818"/>
                </a:solidFill>
                <a:latin typeface="Calibri"/>
                <a:cs typeface="Calibri"/>
              </a:rPr>
              <a:t>cukup</a:t>
            </a:r>
            <a:r>
              <a:rPr sz="140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181818"/>
                </a:solidFill>
                <a:latin typeface="Calibri"/>
                <a:cs typeface="Calibri"/>
              </a:rPr>
              <a:t>uang untuk</a:t>
            </a:r>
            <a:r>
              <a:rPr sz="140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181818"/>
                </a:solidFill>
                <a:latin typeface="Calibri"/>
                <a:cs typeface="Calibri"/>
              </a:rPr>
              <a:t>modal </a:t>
            </a:r>
            <a:r>
              <a:rPr sz="1400" spc="-30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181818"/>
                </a:solidFill>
                <a:latin typeface="Calibri"/>
                <a:cs typeface="Calibri"/>
              </a:rPr>
              <a:t>usaha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93800" y="2564079"/>
            <a:ext cx="34925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181818"/>
                </a:solidFill>
                <a:latin typeface="Calibri"/>
                <a:cs typeface="Calibri"/>
              </a:rPr>
              <a:t>03.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251196" y="2551302"/>
            <a:ext cx="28219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181818"/>
                </a:solidFill>
                <a:latin typeface="Calibri"/>
                <a:cs typeface="Calibri"/>
              </a:rPr>
              <a:t>Malu</a:t>
            </a:r>
            <a:r>
              <a:rPr sz="1400" spc="-1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81818"/>
                </a:solidFill>
                <a:latin typeface="Calibri"/>
                <a:cs typeface="Calibri"/>
              </a:rPr>
              <a:t>atau</a:t>
            </a:r>
            <a:r>
              <a:rPr sz="1400" spc="-1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181818"/>
                </a:solidFill>
                <a:latin typeface="Calibri"/>
                <a:cs typeface="Calibri"/>
              </a:rPr>
              <a:t>takut</a:t>
            </a:r>
            <a:r>
              <a:rPr sz="1400" spc="1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81818"/>
                </a:solidFill>
                <a:latin typeface="Calibri"/>
                <a:cs typeface="Calibri"/>
              </a:rPr>
              <a:t>oleh</a:t>
            </a:r>
            <a:r>
              <a:rPr sz="1400" spc="-1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81818"/>
                </a:solidFill>
                <a:latin typeface="Calibri"/>
                <a:cs typeface="Calibri"/>
              </a:rPr>
              <a:t>ejekan </a:t>
            </a:r>
            <a:r>
              <a:rPr sz="1400" spc="-5" dirty="0">
                <a:solidFill>
                  <a:srgbClr val="181818"/>
                </a:solidFill>
                <a:latin typeface="Calibri"/>
                <a:cs typeface="Calibri"/>
              </a:rPr>
              <a:t>orang</a:t>
            </a:r>
            <a:r>
              <a:rPr sz="1400" spc="-1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81818"/>
                </a:solidFill>
                <a:latin typeface="Calibri"/>
                <a:cs typeface="Calibri"/>
              </a:rPr>
              <a:t>lain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248402" y="2023364"/>
            <a:ext cx="1783714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181818"/>
                </a:solidFill>
                <a:latin typeface="Calibri"/>
                <a:cs typeface="Calibri"/>
              </a:rPr>
              <a:t>Tidak kuat</a:t>
            </a:r>
            <a:r>
              <a:rPr sz="1400" spc="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181818"/>
                </a:solidFill>
                <a:latin typeface="Calibri"/>
                <a:cs typeface="Calibri"/>
              </a:rPr>
              <a:t>bekerja </a:t>
            </a:r>
            <a:r>
              <a:rPr sz="1400" dirty="0">
                <a:solidFill>
                  <a:srgbClr val="181818"/>
                </a:solidFill>
                <a:latin typeface="Calibri"/>
                <a:cs typeface="Calibri"/>
              </a:rPr>
              <a:t>keras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253990" y="1133601"/>
            <a:ext cx="292989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solidFill>
                  <a:srgbClr val="181818"/>
                </a:solidFill>
                <a:latin typeface="Calibri"/>
                <a:cs typeface="Calibri"/>
              </a:rPr>
              <a:t>Tidak</a:t>
            </a:r>
            <a:r>
              <a:rPr sz="1400" spc="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181818"/>
                </a:solidFill>
                <a:latin typeface="Calibri"/>
                <a:cs typeface="Calibri"/>
              </a:rPr>
              <a:t>punya</a:t>
            </a:r>
            <a:r>
              <a:rPr sz="1400" spc="2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181818"/>
                </a:solidFill>
                <a:latin typeface="Calibri"/>
                <a:cs typeface="Calibri"/>
              </a:rPr>
              <a:t>wawasan</a:t>
            </a:r>
            <a:r>
              <a:rPr sz="1400" spc="-1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181818"/>
                </a:solidFill>
                <a:latin typeface="Calibri"/>
                <a:cs typeface="Calibri"/>
              </a:rPr>
              <a:t>dan keterampilan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spc="-5" dirty="0">
                <a:solidFill>
                  <a:srgbClr val="181818"/>
                </a:solidFill>
                <a:latin typeface="Calibri"/>
                <a:cs typeface="Calibri"/>
              </a:rPr>
              <a:t>usaha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701666" y="1250645"/>
            <a:ext cx="34925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181818"/>
                </a:solidFill>
                <a:latin typeface="Calibri"/>
                <a:cs typeface="Calibri"/>
              </a:rPr>
              <a:t>04.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698872" y="2564079"/>
            <a:ext cx="34925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181818"/>
                </a:solidFill>
                <a:latin typeface="Calibri"/>
                <a:cs typeface="Calibri"/>
              </a:rPr>
              <a:t>06.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699761" y="1902333"/>
            <a:ext cx="34988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181818"/>
                </a:solidFill>
                <a:latin typeface="Calibri"/>
                <a:cs typeface="Calibri"/>
              </a:rPr>
              <a:t>05.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04163" y="1250645"/>
            <a:ext cx="34925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181818"/>
                </a:solidFill>
                <a:latin typeface="Calibri"/>
                <a:cs typeface="Calibri"/>
              </a:rPr>
              <a:t>01.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17" name="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17383" y="700912"/>
            <a:ext cx="982383" cy="133223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77998" y="694816"/>
            <a:ext cx="684149" cy="166116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33648" y="694436"/>
            <a:ext cx="856361" cy="173862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964813" y="694436"/>
            <a:ext cx="529082" cy="173862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091048" y="694816"/>
            <a:ext cx="639826" cy="173609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564704" y="694436"/>
            <a:ext cx="462209" cy="139700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804280" y="694436"/>
            <a:ext cx="585089" cy="173989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464553" y="694436"/>
            <a:ext cx="915797" cy="139700"/>
          </a:xfrm>
          <a:prstGeom prst="rect">
            <a:avLst/>
          </a:prstGeom>
        </p:spPr>
      </p:pic>
      <p:sp>
        <p:nvSpPr>
          <p:cNvPr id="25" name="object 25"/>
          <p:cNvSpPr/>
          <p:nvPr/>
        </p:nvSpPr>
        <p:spPr>
          <a:xfrm>
            <a:off x="7448422" y="694436"/>
            <a:ext cx="437515" cy="139700"/>
          </a:xfrm>
          <a:custGeom>
            <a:avLst/>
            <a:gdLst/>
            <a:ahLst/>
            <a:cxnLst/>
            <a:rect l="l" t="t" r="r" b="b"/>
            <a:pathLst>
              <a:path w="437515" h="139700">
                <a:moveTo>
                  <a:pt x="52704" y="41783"/>
                </a:moveTo>
                <a:lnTo>
                  <a:pt x="37846" y="41783"/>
                </a:lnTo>
                <a:lnTo>
                  <a:pt x="31242" y="43052"/>
                </a:lnTo>
                <a:lnTo>
                  <a:pt x="2794" y="71627"/>
                </a:lnTo>
                <a:lnTo>
                  <a:pt x="888" y="77724"/>
                </a:lnTo>
                <a:lnTo>
                  <a:pt x="0" y="84327"/>
                </a:lnTo>
                <a:lnTo>
                  <a:pt x="100" y="99949"/>
                </a:lnTo>
                <a:lnTo>
                  <a:pt x="888" y="105917"/>
                </a:lnTo>
                <a:lnTo>
                  <a:pt x="2667" y="111760"/>
                </a:lnTo>
                <a:lnTo>
                  <a:pt x="4445" y="117728"/>
                </a:lnTo>
                <a:lnTo>
                  <a:pt x="7111" y="122809"/>
                </a:lnTo>
                <a:lnTo>
                  <a:pt x="14350" y="131063"/>
                </a:lnTo>
                <a:lnTo>
                  <a:pt x="18923" y="134238"/>
                </a:lnTo>
                <a:lnTo>
                  <a:pt x="24383" y="136398"/>
                </a:lnTo>
                <a:lnTo>
                  <a:pt x="29845" y="138684"/>
                </a:lnTo>
                <a:lnTo>
                  <a:pt x="36195" y="139700"/>
                </a:lnTo>
                <a:lnTo>
                  <a:pt x="51053" y="139700"/>
                </a:lnTo>
                <a:lnTo>
                  <a:pt x="77270" y="125984"/>
                </a:lnTo>
                <a:lnTo>
                  <a:pt x="39116" y="125984"/>
                </a:lnTo>
                <a:lnTo>
                  <a:pt x="34671" y="124967"/>
                </a:lnTo>
                <a:lnTo>
                  <a:pt x="16961" y="96012"/>
                </a:lnTo>
                <a:lnTo>
                  <a:pt x="17014" y="84327"/>
                </a:lnTo>
                <a:lnTo>
                  <a:pt x="39877" y="55499"/>
                </a:lnTo>
                <a:lnTo>
                  <a:pt x="78986" y="55499"/>
                </a:lnTo>
                <a:lnTo>
                  <a:pt x="78231" y="54610"/>
                </a:lnTo>
                <a:lnTo>
                  <a:pt x="74549" y="50418"/>
                </a:lnTo>
                <a:lnTo>
                  <a:pt x="69976" y="47243"/>
                </a:lnTo>
                <a:lnTo>
                  <a:pt x="59181" y="42925"/>
                </a:lnTo>
                <a:lnTo>
                  <a:pt x="52704" y="41783"/>
                </a:lnTo>
                <a:close/>
              </a:path>
              <a:path w="437515" h="139700">
                <a:moveTo>
                  <a:pt x="78986" y="55499"/>
                </a:moveTo>
                <a:lnTo>
                  <a:pt x="50037" y="55499"/>
                </a:lnTo>
                <a:lnTo>
                  <a:pt x="54482" y="56387"/>
                </a:lnTo>
                <a:lnTo>
                  <a:pt x="57911" y="58292"/>
                </a:lnTo>
                <a:lnTo>
                  <a:pt x="61468" y="60198"/>
                </a:lnTo>
                <a:lnTo>
                  <a:pt x="64261" y="62737"/>
                </a:lnTo>
                <a:lnTo>
                  <a:pt x="66294" y="66039"/>
                </a:lnTo>
                <a:lnTo>
                  <a:pt x="68452" y="69214"/>
                </a:lnTo>
                <a:lnTo>
                  <a:pt x="69850" y="73025"/>
                </a:lnTo>
                <a:lnTo>
                  <a:pt x="71627" y="81534"/>
                </a:lnTo>
                <a:lnTo>
                  <a:pt x="71938" y="84327"/>
                </a:lnTo>
                <a:lnTo>
                  <a:pt x="72029" y="97027"/>
                </a:lnTo>
                <a:lnTo>
                  <a:pt x="71627" y="100837"/>
                </a:lnTo>
                <a:lnTo>
                  <a:pt x="70484" y="105028"/>
                </a:lnTo>
                <a:lnTo>
                  <a:pt x="69469" y="109347"/>
                </a:lnTo>
                <a:lnTo>
                  <a:pt x="56896" y="123316"/>
                </a:lnTo>
                <a:lnTo>
                  <a:pt x="53340" y="125094"/>
                </a:lnTo>
                <a:lnTo>
                  <a:pt x="49149" y="125984"/>
                </a:lnTo>
                <a:lnTo>
                  <a:pt x="77270" y="125984"/>
                </a:lnTo>
                <a:lnTo>
                  <a:pt x="81406" y="121285"/>
                </a:lnTo>
                <a:lnTo>
                  <a:pt x="84327" y="115950"/>
                </a:lnTo>
                <a:lnTo>
                  <a:pt x="88137" y="103759"/>
                </a:lnTo>
                <a:lnTo>
                  <a:pt x="89026" y="97027"/>
                </a:lnTo>
                <a:lnTo>
                  <a:pt x="88909" y="81534"/>
                </a:lnTo>
                <a:lnTo>
                  <a:pt x="88137" y="75691"/>
                </a:lnTo>
                <a:lnTo>
                  <a:pt x="84581" y="63753"/>
                </a:lnTo>
                <a:lnTo>
                  <a:pt x="81787" y="58800"/>
                </a:lnTo>
                <a:lnTo>
                  <a:pt x="78986" y="55499"/>
                </a:lnTo>
                <a:close/>
              </a:path>
              <a:path w="437515" h="139700">
                <a:moveTo>
                  <a:pt x="124078" y="0"/>
                </a:moveTo>
                <a:lnTo>
                  <a:pt x="118109" y="0"/>
                </a:lnTo>
                <a:lnTo>
                  <a:pt x="115950" y="253"/>
                </a:lnTo>
                <a:lnTo>
                  <a:pt x="115188" y="508"/>
                </a:lnTo>
                <a:lnTo>
                  <a:pt x="113919" y="1015"/>
                </a:lnTo>
                <a:lnTo>
                  <a:pt x="113537" y="1397"/>
                </a:lnTo>
                <a:lnTo>
                  <a:pt x="113029" y="2159"/>
                </a:lnTo>
                <a:lnTo>
                  <a:pt x="113029" y="136271"/>
                </a:lnTo>
                <a:lnTo>
                  <a:pt x="119379" y="138429"/>
                </a:lnTo>
                <a:lnTo>
                  <a:pt x="122681" y="138429"/>
                </a:lnTo>
                <a:lnTo>
                  <a:pt x="124078" y="138302"/>
                </a:lnTo>
                <a:lnTo>
                  <a:pt x="127000" y="137922"/>
                </a:lnTo>
                <a:lnTo>
                  <a:pt x="127507" y="137667"/>
                </a:lnTo>
                <a:lnTo>
                  <a:pt x="128143" y="137413"/>
                </a:lnTo>
                <a:lnTo>
                  <a:pt x="128524" y="137033"/>
                </a:lnTo>
                <a:lnTo>
                  <a:pt x="128777" y="136651"/>
                </a:lnTo>
                <a:lnTo>
                  <a:pt x="129158" y="136271"/>
                </a:lnTo>
                <a:lnTo>
                  <a:pt x="129158" y="2159"/>
                </a:lnTo>
                <a:lnTo>
                  <a:pt x="128777" y="1777"/>
                </a:lnTo>
                <a:lnTo>
                  <a:pt x="128524" y="1397"/>
                </a:lnTo>
                <a:lnTo>
                  <a:pt x="128143" y="1015"/>
                </a:lnTo>
                <a:lnTo>
                  <a:pt x="127507" y="762"/>
                </a:lnTo>
                <a:lnTo>
                  <a:pt x="127000" y="508"/>
                </a:lnTo>
                <a:lnTo>
                  <a:pt x="126110" y="253"/>
                </a:lnTo>
                <a:lnTo>
                  <a:pt x="124078" y="0"/>
                </a:lnTo>
                <a:close/>
              </a:path>
              <a:path w="437515" h="139700">
                <a:moveTo>
                  <a:pt x="203961" y="41783"/>
                </a:moveTo>
                <a:lnTo>
                  <a:pt x="190373" y="41783"/>
                </a:lnTo>
                <a:lnTo>
                  <a:pt x="184530" y="42925"/>
                </a:lnTo>
                <a:lnTo>
                  <a:pt x="157225" y="70612"/>
                </a:lnTo>
                <a:lnTo>
                  <a:pt x="155194" y="76708"/>
                </a:lnTo>
                <a:lnTo>
                  <a:pt x="154177" y="83565"/>
                </a:lnTo>
                <a:lnTo>
                  <a:pt x="154177" y="99313"/>
                </a:lnTo>
                <a:lnTo>
                  <a:pt x="155194" y="106299"/>
                </a:lnTo>
                <a:lnTo>
                  <a:pt x="159003" y="118490"/>
                </a:lnTo>
                <a:lnTo>
                  <a:pt x="161798" y="123571"/>
                </a:lnTo>
                <a:lnTo>
                  <a:pt x="165723" y="127635"/>
                </a:lnTo>
                <a:lnTo>
                  <a:pt x="169291" y="131572"/>
                </a:lnTo>
                <a:lnTo>
                  <a:pt x="173990" y="134619"/>
                </a:lnTo>
                <a:lnTo>
                  <a:pt x="185038" y="138684"/>
                </a:lnTo>
                <a:lnTo>
                  <a:pt x="191388" y="139700"/>
                </a:lnTo>
                <a:lnTo>
                  <a:pt x="202946" y="139700"/>
                </a:lnTo>
                <a:lnTo>
                  <a:pt x="206882" y="139446"/>
                </a:lnTo>
                <a:lnTo>
                  <a:pt x="214375" y="138175"/>
                </a:lnTo>
                <a:lnTo>
                  <a:pt x="217677" y="137413"/>
                </a:lnTo>
                <a:lnTo>
                  <a:pt x="220472" y="136651"/>
                </a:lnTo>
                <a:lnTo>
                  <a:pt x="223393" y="135889"/>
                </a:lnTo>
                <a:lnTo>
                  <a:pt x="232409" y="126491"/>
                </a:lnTo>
                <a:lnTo>
                  <a:pt x="194945" y="126491"/>
                </a:lnTo>
                <a:lnTo>
                  <a:pt x="190373" y="125729"/>
                </a:lnTo>
                <a:lnTo>
                  <a:pt x="186690" y="124205"/>
                </a:lnTo>
                <a:lnTo>
                  <a:pt x="182879" y="122681"/>
                </a:lnTo>
                <a:lnTo>
                  <a:pt x="179958" y="120523"/>
                </a:lnTo>
                <a:lnTo>
                  <a:pt x="171196" y="94106"/>
                </a:lnTo>
                <a:lnTo>
                  <a:pt x="231394" y="94106"/>
                </a:lnTo>
                <a:lnTo>
                  <a:pt x="232918" y="93599"/>
                </a:lnTo>
                <a:lnTo>
                  <a:pt x="235457" y="91312"/>
                </a:lnTo>
                <a:lnTo>
                  <a:pt x="236220" y="89535"/>
                </a:lnTo>
                <a:lnTo>
                  <a:pt x="236220" y="82168"/>
                </a:lnTo>
                <a:lnTo>
                  <a:pt x="171196" y="82168"/>
                </a:lnTo>
                <a:lnTo>
                  <a:pt x="171323" y="78486"/>
                </a:lnTo>
                <a:lnTo>
                  <a:pt x="192024" y="54610"/>
                </a:lnTo>
                <a:lnTo>
                  <a:pt x="227266" y="54610"/>
                </a:lnTo>
                <a:lnTo>
                  <a:pt x="223774" y="50418"/>
                </a:lnTo>
                <a:lnTo>
                  <a:pt x="219709" y="47498"/>
                </a:lnTo>
                <a:lnTo>
                  <a:pt x="214883" y="45212"/>
                </a:lnTo>
                <a:lnTo>
                  <a:pt x="209930" y="42925"/>
                </a:lnTo>
                <a:lnTo>
                  <a:pt x="203961" y="41783"/>
                </a:lnTo>
                <a:close/>
              </a:path>
              <a:path w="437515" h="139700">
                <a:moveTo>
                  <a:pt x="230124" y="119761"/>
                </a:moveTo>
                <a:lnTo>
                  <a:pt x="228853" y="119761"/>
                </a:lnTo>
                <a:lnTo>
                  <a:pt x="227710" y="120014"/>
                </a:lnTo>
                <a:lnTo>
                  <a:pt x="226186" y="120776"/>
                </a:lnTo>
                <a:lnTo>
                  <a:pt x="224662" y="121412"/>
                </a:lnTo>
                <a:lnTo>
                  <a:pt x="217804" y="123951"/>
                </a:lnTo>
                <a:lnTo>
                  <a:pt x="214883" y="124713"/>
                </a:lnTo>
                <a:lnTo>
                  <a:pt x="211581" y="125349"/>
                </a:lnTo>
                <a:lnTo>
                  <a:pt x="208279" y="126111"/>
                </a:lnTo>
                <a:lnTo>
                  <a:pt x="204470" y="126491"/>
                </a:lnTo>
                <a:lnTo>
                  <a:pt x="232409" y="126491"/>
                </a:lnTo>
                <a:lnTo>
                  <a:pt x="232282" y="123062"/>
                </a:lnTo>
                <a:lnTo>
                  <a:pt x="232155" y="122174"/>
                </a:lnTo>
                <a:lnTo>
                  <a:pt x="232028" y="121538"/>
                </a:lnTo>
                <a:lnTo>
                  <a:pt x="231775" y="121158"/>
                </a:lnTo>
                <a:lnTo>
                  <a:pt x="231648" y="120650"/>
                </a:lnTo>
                <a:lnTo>
                  <a:pt x="231012" y="120014"/>
                </a:lnTo>
                <a:lnTo>
                  <a:pt x="230631" y="119887"/>
                </a:lnTo>
                <a:lnTo>
                  <a:pt x="230124" y="119761"/>
                </a:lnTo>
                <a:close/>
              </a:path>
              <a:path w="437515" h="139700">
                <a:moveTo>
                  <a:pt x="227266" y="54610"/>
                </a:moveTo>
                <a:lnTo>
                  <a:pt x="204088" y="54610"/>
                </a:lnTo>
                <a:lnTo>
                  <a:pt x="209930" y="57023"/>
                </a:lnTo>
                <a:lnTo>
                  <a:pt x="213995" y="61975"/>
                </a:lnTo>
                <a:lnTo>
                  <a:pt x="218058" y="66801"/>
                </a:lnTo>
                <a:lnTo>
                  <a:pt x="219963" y="73533"/>
                </a:lnTo>
                <a:lnTo>
                  <a:pt x="219709" y="82168"/>
                </a:lnTo>
                <a:lnTo>
                  <a:pt x="236220" y="82168"/>
                </a:lnTo>
                <a:lnTo>
                  <a:pt x="236220" y="78231"/>
                </a:lnTo>
                <a:lnTo>
                  <a:pt x="235457" y="72771"/>
                </a:lnTo>
                <a:lnTo>
                  <a:pt x="233933" y="67563"/>
                </a:lnTo>
                <a:lnTo>
                  <a:pt x="232409" y="62484"/>
                </a:lnTo>
                <a:lnTo>
                  <a:pt x="230124" y="58038"/>
                </a:lnTo>
                <a:lnTo>
                  <a:pt x="227266" y="54610"/>
                </a:lnTo>
                <a:close/>
              </a:path>
              <a:path w="437515" h="139700">
                <a:moveTo>
                  <a:pt x="271906" y="0"/>
                </a:moveTo>
                <a:lnTo>
                  <a:pt x="265937" y="0"/>
                </a:lnTo>
                <a:lnTo>
                  <a:pt x="263778" y="253"/>
                </a:lnTo>
                <a:lnTo>
                  <a:pt x="263017" y="508"/>
                </a:lnTo>
                <a:lnTo>
                  <a:pt x="261747" y="1015"/>
                </a:lnTo>
                <a:lnTo>
                  <a:pt x="261366" y="1397"/>
                </a:lnTo>
                <a:lnTo>
                  <a:pt x="260857" y="2159"/>
                </a:lnTo>
                <a:lnTo>
                  <a:pt x="260857" y="136271"/>
                </a:lnTo>
                <a:lnTo>
                  <a:pt x="267207" y="138429"/>
                </a:lnTo>
                <a:lnTo>
                  <a:pt x="270509" y="138429"/>
                </a:lnTo>
                <a:lnTo>
                  <a:pt x="271906" y="138302"/>
                </a:lnTo>
                <a:lnTo>
                  <a:pt x="274827" y="137922"/>
                </a:lnTo>
                <a:lnTo>
                  <a:pt x="275335" y="137667"/>
                </a:lnTo>
                <a:lnTo>
                  <a:pt x="275971" y="137413"/>
                </a:lnTo>
                <a:lnTo>
                  <a:pt x="276351" y="137033"/>
                </a:lnTo>
                <a:lnTo>
                  <a:pt x="276605" y="136651"/>
                </a:lnTo>
                <a:lnTo>
                  <a:pt x="276986" y="136271"/>
                </a:lnTo>
                <a:lnTo>
                  <a:pt x="277113" y="73151"/>
                </a:lnTo>
                <a:lnTo>
                  <a:pt x="296591" y="56514"/>
                </a:lnTo>
                <a:lnTo>
                  <a:pt x="277113" y="56514"/>
                </a:lnTo>
                <a:lnTo>
                  <a:pt x="276986" y="2159"/>
                </a:lnTo>
                <a:lnTo>
                  <a:pt x="276605" y="1777"/>
                </a:lnTo>
                <a:lnTo>
                  <a:pt x="276351" y="1397"/>
                </a:lnTo>
                <a:lnTo>
                  <a:pt x="275971" y="1015"/>
                </a:lnTo>
                <a:lnTo>
                  <a:pt x="275335" y="762"/>
                </a:lnTo>
                <a:lnTo>
                  <a:pt x="274827" y="508"/>
                </a:lnTo>
                <a:lnTo>
                  <a:pt x="273938" y="253"/>
                </a:lnTo>
                <a:lnTo>
                  <a:pt x="271906" y="0"/>
                </a:lnTo>
                <a:close/>
              </a:path>
              <a:path w="437515" h="139700">
                <a:moveTo>
                  <a:pt x="332681" y="56006"/>
                </a:moveTo>
                <a:lnTo>
                  <a:pt x="305307" y="56006"/>
                </a:lnTo>
                <a:lnTo>
                  <a:pt x="308101" y="56514"/>
                </a:lnTo>
                <a:lnTo>
                  <a:pt x="310515" y="57785"/>
                </a:lnTo>
                <a:lnTo>
                  <a:pt x="321182" y="136271"/>
                </a:lnTo>
                <a:lnTo>
                  <a:pt x="321436" y="136651"/>
                </a:lnTo>
                <a:lnTo>
                  <a:pt x="322199" y="137413"/>
                </a:lnTo>
                <a:lnTo>
                  <a:pt x="322833" y="137667"/>
                </a:lnTo>
                <a:lnTo>
                  <a:pt x="323342" y="137922"/>
                </a:lnTo>
                <a:lnTo>
                  <a:pt x="326262" y="138302"/>
                </a:lnTo>
                <a:lnTo>
                  <a:pt x="327659" y="138429"/>
                </a:lnTo>
                <a:lnTo>
                  <a:pt x="330961" y="138429"/>
                </a:lnTo>
                <a:lnTo>
                  <a:pt x="337311" y="136271"/>
                </a:lnTo>
                <a:lnTo>
                  <a:pt x="337297" y="73151"/>
                </a:lnTo>
                <a:lnTo>
                  <a:pt x="336930" y="69214"/>
                </a:lnTo>
                <a:lnTo>
                  <a:pt x="335787" y="64769"/>
                </a:lnTo>
                <a:lnTo>
                  <a:pt x="334772" y="60198"/>
                </a:lnTo>
                <a:lnTo>
                  <a:pt x="332867" y="56261"/>
                </a:lnTo>
                <a:lnTo>
                  <a:pt x="332681" y="56006"/>
                </a:lnTo>
                <a:close/>
              </a:path>
              <a:path w="437515" h="139700">
                <a:moveTo>
                  <a:pt x="311530" y="41783"/>
                </a:moveTo>
                <a:lnTo>
                  <a:pt x="300735" y="41783"/>
                </a:lnTo>
                <a:lnTo>
                  <a:pt x="295909" y="43052"/>
                </a:lnTo>
                <a:lnTo>
                  <a:pt x="286511" y="47878"/>
                </a:lnTo>
                <a:lnTo>
                  <a:pt x="281685" y="51562"/>
                </a:lnTo>
                <a:lnTo>
                  <a:pt x="277113" y="56514"/>
                </a:lnTo>
                <a:lnTo>
                  <a:pt x="296591" y="56514"/>
                </a:lnTo>
                <a:lnTo>
                  <a:pt x="298069" y="56006"/>
                </a:lnTo>
                <a:lnTo>
                  <a:pt x="332681" y="56006"/>
                </a:lnTo>
                <a:lnTo>
                  <a:pt x="330453" y="52959"/>
                </a:lnTo>
                <a:lnTo>
                  <a:pt x="327913" y="49529"/>
                </a:lnTo>
                <a:lnTo>
                  <a:pt x="324611" y="46862"/>
                </a:lnTo>
                <a:lnTo>
                  <a:pt x="316483" y="42799"/>
                </a:lnTo>
                <a:lnTo>
                  <a:pt x="311530" y="41783"/>
                </a:lnTo>
                <a:close/>
              </a:path>
              <a:path w="437515" h="139700">
                <a:moveTo>
                  <a:pt x="428878" y="47116"/>
                </a:moveTo>
                <a:lnTo>
                  <a:pt x="424815" y="47116"/>
                </a:lnTo>
                <a:lnTo>
                  <a:pt x="423036" y="47243"/>
                </a:lnTo>
                <a:lnTo>
                  <a:pt x="421767" y="47625"/>
                </a:lnTo>
                <a:lnTo>
                  <a:pt x="420370" y="48005"/>
                </a:lnTo>
                <a:lnTo>
                  <a:pt x="416432" y="56387"/>
                </a:lnTo>
                <a:lnTo>
                  <a:pt x="416432" y="60705"/>
                </a:lnTo>
                <a:lnTo>
                  <a:pt x="421767" y="69341"/>
                </a:lnTo>
                <a:lnTo>
                  <a:pt x="423036" y="69723"/>
                </a:lnTo>
                <a:lnTo>
                  <a:pt x="424815" y="69976"/>
                </a:lnTo>
                <a:lnTo>
                  <a:pt x="428878" y="69976"/>
                </a:lnTo>
                <a:lnTo>
                  <a:pt x="430656" y="69723"/>
                </a:lnTo>
                <a:lnTo>
                  <a:pt x="431926" y="69341"/>
                </a:lnTo>
                <a:lnTo>
                  <a:pt x="433197" y="69087"/>
                </a:lnTo>
                <a:lnTo>
                  <a:pt x="434340" y="68452"/>
                </a:lnTo>
                <a:lnTo>
                  <a:pt x="435101" y="67563"/>
                </a:lnTo>
                <a:lnTo>
                  <a:pt x="435991" y="66675"/>
                </a:lnTo>
                <a:lnTo>
                  <a:pt x="436499" y="65404"/>
                </a:lnTo>
                <a:lnTo>
                  <a:pt x="436879" y="64008"/>
                </a:lnTo>
                <a:lnTo>
                  <a:pt x="437133" y="62484"/>
                </a:lnTo>
                <a:lnTo>
                  <a:pt x="437133" y="54483"/>
                </a:lnTo>
                <a:lnTo>
                  <a:pt x="436879" y="53086"/>
                </a:lnTo>
                <a:lnTo>
                  <a:pt x="436499" y="51562"/>
                </a:lnTo>
                <a:lnTo>
                  <a:pt x="435991" y="50418"/>
                </a:lnTo>
                <a:lnTo>
                  <a:pt x="435101" y="49529"/>
                </a:lnTo>
                <a:lnTo>
                  <a:pt x="434340" y="48640"/>
                </a:lnTo>
                <a:lnTo>
                  <a:pt x="433197" y="48005"/>
                </a:lnTo>
                <a:lnTo>
                  <a:pt x="430656" y="47243"/>
                </a:lnTo>
                <a:lnTo>
                  <a:pt x="428878" y="47116"/>
                </a:lnTo>
                <a:close/>
              </a:path>
              <a:path w="437515" h="139700">
                <a:moveTo>
                  <a:pt x="428878" y="115824"/>
                </a:moveTo>
                <a:lnTo>
                  <a:pt x="424815" y="115824"/>
                </a:lnTo>
                <a:lnTo>
                  <a:pt x="423036" y="116077"/>
                </a:lnTo>
                <a:lnTo>
                  <a:pt x="421767" y="116459"/>
                </a:lnTo>
                <a:lnTo>
                  <a:pt x="420370" y="116839"/>
                </a:lnTo>
                <a:lnTo>
                  <a:pt x="416432" y="125222"/>
                </a:lnTo>
                <a:lnTo>
                  <a:pt x="416432" y="129539"/>
                </a:lnTo>
                <a:lnTo>
                  <a:pt x="421767" y="138175"/>
                </a:lnTo>
                <a:lnTo>
                  <a:pt x="423036" y="138556"/>
                </a:lnTo>
                <a:lnTo>
                  <a:pt x="424815" y="138684"/>
                </a:lnTo>
                <a:lnTo>
                  <a:pt x="428878" y="138684"/>
                </a:lnTo>
                <a:lnTo>
                  <a:pt x="430656" y="138556"/>
                </a:lnTo>
                <a:lnTo>
                  <a:pt x="433197" y="137794"/>
                </a:lnTo>
                <a:lnTo>
                  <a:pt x="434340" y="137160"/>
                </a:lnTo>
                <a:lnTo>
                  <a:pt x="435101" y="136271"/>
                </a:lnTo>
                <a:lnTo>
                  <a:pt x="435991" y="135381"/>
                </a:lnTo>
                <a:lnTo>
                  <a:pt x="436499" y="134238"/>
                </a:lnTo>
                <a:lnTo>
                  <a:pt x="436879" y="132841"/>
                </a:lnTo>
                <a:lnTo>
                  <a:pt x="437133" y="131317"/>
                </a:lnTo>
                <a:lnTo>
                  <a:pt x="437133" y="123316"/>
                </a:lnTo>
                <a:lnTo>
                  <a:pt x="436879" y="121792"/>
                </a:lnTo>
                <a:lnTo>
                  <a:pt x="436499" y="120396"/>
                </a:lnTo>
                <a:lnTo>
                  <a:pt x="435991" y="119252"/>
                </a:lnTo>
                <a:lnTo>
                  <a:pt x="435101" y="118363"/>
                </a:lnTo>
                <a:lnTo>
                  <a:pt x="434340" y="117475"/>
                </a:lnTo>
                <a:lnTo>
                  <a:pt x="433197" y="116839"/>
                </a:lnTo>
                <a:lnTo>
                  <a:pt x="430656" y="116077"/>
                </a:lnTo>
                <a:lnTo>
                  <a:pt x="428878" y="115824"/>
                </a:lnTo>
                <a:close/>
              </a:path>
            </a:pathLst>
          </a:custGeom>
          <a:solidFill>
            <a:srgbClr val="E9A1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1208024" y="584708"/>
            <a:ext cx="67259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181818"/>
                </a:solidFill>
                <a:latin typeface="Calibri"/>
                <a:cs typeface="Calibri"/>
              </a:rPr>
              <a:t>Menurut</a:t>
            </a:r>
            <a:r>
              <a:rPr sz="1600" spc="1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81818"/>
                </a:solidFill>
                <a:latin typeface="Calibri"/>
                <a:cs typeface="Calibri"/>
              </a:rPr>
              <a:t>Ari</a:t>
            </a:r>
            <a:r>
              <a:rPr sz="1600" spc="2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81818"/>
                </a:solidFill>
                <a:latin typeface="Calibri"/>
                <a:cs typeface="Calibri"/>
              </a:rPr>
              <a:t>Fadianti,</a:t>
            </a:r>
            <a:r>
              <a:rPr sz="1600" spc="-2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81818"/>
                </a:solidFill>
                <a:latin typeface="Calibri"/>
                <a:cs typeface="Calibri"/>
              </a:rPr>
              <a:t>banyaknya</a:t>
            </a:r>
            <a:r>
              <a:rPr sz="160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81818"/>
                </a:solidFill>
                <a:latin typeface="Calibri"/>
                <a:cs typeface="Calibri"/>
              </a:rPr>
              <a:t>pilihan</a:t>
            </a:r>
            <a:r>
              <a:rPr sz="1600" spc="-2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81818"/>
                </a:solidFill>
                <a:latin typeface="Calibri"/>
                <a:cs typeface="Calibri"/>
              </a:rPr>
              <a:t>untuk</a:t>
            </a:r>
            <a:r>
              <a:rPr sz="1600" spc="1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81818"/>
                </a:solidFill>
                <a:latin typeface="Calibri"/>
                <a:cs typeface="Calibri"/>
              </a:rPr>
              <a:t>menjadi</a:t>
            </a:r>
            <a:r>
              <a:rPr sz="1600" spc="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81818"/>
                </a:solidFill>
                <a:latin typeface="Calibri"/>
                <a:cs typeface="Calibri"/>
              </a:rPr>
              <a:t>pekerja</a:t>
            </a:r>
            <a:r>
              <a:rPr sz="1600" spc="5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81818"/>
                </a:solidFill>
                <a:latin typeface="Calibri"/>
                <a:cs typeface="Calibri"/>
              </a:rPr>
              <a:t>disebabkan</a:t>
            </a:r>
            <a:r>
              <a:rPr sz="1600" spc="5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181818"/>
                </a:solidFill>
                <a:latin typeface="Calibri"/>
                <a:cs typeface="Calibri"/>
              </a:rPr>
              <a:t>oleh</a:t>
            </a:r>
            <a:r>
              <a:rPr sz="1600" dirty="0">
                <a:solidFill>
                  <a:srgbClr val="181818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181818"/>
                </a:solidFill>
                <a:latin typeface="Calibri"/>
                <a:cs typeface="Calibri"/>
              </a:rPr>
              <a:t>: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715518" y="1056894"/>
            <a:ext cx="7720330" cy="0"/>
          </a:xfrm>
          <a:custGeom>
            <a:avLst/>
            <a:gdLst/>
            <a:ahLst/>
            <a:cxnLst/>
            <a:rect l="l" t="t" r="r" b="b"/>
            <a:pathLst>
              <a:path w="7720330">
                <a:moveTo>
                  <a:pt x="0" y="0"/>
                </a:moveTo>
                <a:lnTo>
                  <a:pt x="7720203" y="0"/>
                </a:lnTo>
              </a:path>
            </a:pathLst>
          </a:custGeom>
          <a:ln w="19050">
            <a:solidFill>
              <a:srgbClr val="1818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27709" y="1152905"/>
            <a:ext cx="7702550" cy="0"/>
          </a:xfrm>
          <a:custGeom>
            <a:avLst/>
            <a:gdLst/>
            <a:ahLst/>
            <a:cxnLst/>
            <a:rect l="l" t="t" r="r" b="b"/>
            <a:pathLst>
              <a:path w="7702550">
                <a:moveTo>
                  <a:pt x="0" y="0"/>
                </a:moveTo>
                <a:lnTo>
                  <a:pt x="7702169" y="0"/>
                </a:lnTo>
              </a:path>
            </a:pathLst>
          </a:custGeom>
          <a:ln w="19050">
            <a:solidFill>
              <a:srgbClr val="E9A1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9" name="object 2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900172" y="3105911"/>
            <a:ext cx="755903" cy="591312"/>
          </a:xfrm>
          <a:prstGeom prst="rect">
            <a:avLst/>
          </a:prstGeom>
        </p:spPr>
      </p:pic>
      <p:sp>
        <p:nvSpPr>
          <p:cNvPr id="30" name="object 30"/>
          <p:cNvSpPr txBox="1"/>
          <p:nvPr/>
        </p:nvSpPr>
        <p:spPr>
          <a:xfrm>
            <a:off x="3481832" y="3270250"/>
            <a:ext cx="21316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Calibri"/>
                <a:cs typeface="Calibri"/>
              </a:rPr>
              <a:t>Berwirausaha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itu </a:t>
            </a:r>
            <a:r>
              <a:rPr sz="1400" spc="-5" dirty="0">
                <a:latin typeface="Calibri"/>
                <a:cs typeface="Calibri"/>
              </a:rPr>
              <a:t>melelahkan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14755" y="4700015"/>
            <a:ext cx="7714615" cy="443865"/>
            <a:chOff x="714755" y="4700015"/>
            <a:chExt cx="7714615" cy="443865"/>
          </a:xfrm>
        </p:grpSpPr>
        <p:sp>
          <p:nvSpPr>
            <p:cNvPr id="3" name="object 3"/>
            <p:cNvSpPr/>
            <p:nvPr/>
          </p:nvSpPr>
          <p:spPr>
            <a:xfrm>
              <a:off x="714755" y="4700015"/>
              <a:ext cx="7714615" cy="443865"/>
            </a:xfrm>
            <a:custGeom>
              <a:avLst/>
              <a:gdLst/>
              <a:ahLst/>
              <a:cxnLst/>
              <a:rect l="l" t="t" r="r" b="b"/>
              <a:pathLst>
                <a:path w="7714615" h="443864">
                  <a:moveTo>
                    <a:pt x="7714488" y="0"/>
                  </a:moveTo>
                  <a:lnTo>
                    <a:pt x="0" y="0"/>
                  </a:lnTo>
                  <a:lnTo>
                    <a:pt x="0" y="443483"/>
                  </a:lnTo>
                  <a:lnTo>
                    <a:pt x="7714488" y="443483"/>
                  </a:lnTo>
                  <a:lnTo>
                    <a:pt x="7714488" y="0"/>
                  </a:lnTo>
                  <a:close/>
                </a:path>
              </a:pathLst>
            </a:custGeom>
            <a:solidFill>
              <a:srgbClr val="E9A1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78813" y="4932425"/>
              <a:ext cx="6786880" cy="0"/>
            </a:xfrm>
            <a:custGeom>
              <a:avLst/>
              <a:gdLst/>
              <a:ahLst/>
              <a:cxnLst/>
              <a:rect l="l" t="t" r="r" b="b"/>
              <a:pathLst>
                <a:path w="6786880">
                  <a:moveTo>
                    <a:pt x="0" y="0"/>
                  </a:moveTo>
                  <a:lnTo>
                    <a:pt x="6786626" y="0"/>
                  </a:lnTo>
                </a:path>
              </a:pathLst>
            </a:custGeom>
            <a:ln w="19050">
              <a:solidFill>
                <a:srgbClr val="1818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98982" y="916304"/>
            <a:ext cx="733425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5" dirty="0"/>
              <a:t>Banyak</a:t>
            </a:r>
            <a:r>
              <a:rPr sz="1600" dirty="0"/>
              <a:t> </a:t>
            </a:r>
            <a:r>
              <a:rPr sz="1600" spc="-5" dirty="0"/>
              <a:t>model</a:t>
            </a:r>
            <a:r>
              <a:rPr sz="1600" spc="15" dirty="0"/>
              <a:t> </a:t>
            </a:r>
            <a:r>
              <a:rPr sz="1600" spc="-5" dirty="0"/>
              <a:t>pegawai</a:t>
            </a:r>
            <a:r>
              <a:rPr sz="1600" dirty="0"/>
              <a:t> </a:t>
            </a:r>
            <a:r>
              <a:rPr sz="1600" spc="-5" dirty="0"/>
              <a:t>atau karyawan</a:t>
            </a:r>
            <a:r>
              <a:rPr sz="1600" spc="10" dirty="0"/>
              <a:t> </a:t>
            </a:r>
            <a:r>
              <a:rPr sz="1600" spc="-5" dirty="0"/>
              <a:t>yang</a:t>
            </a:r>
            <a:r>
              <a:rPr sz="1600" dirty="0"/>
              <a:t> </a:t>
            </a:r>
            <a:r>
              <a:rPr sz="1600" spc="-5" dirty="0"/>
              <a:t>menjalankan</a:t>
            </a:r>
            <a:r>
              <a:rPr sz="1600" dirty="0"/>
              <a:t> </a:t>
            </a:r>
            <a:r>
              <a:rPr sz="1600" spc="-5" dirty="0"/>
              <a:t>usaha sekaligus</a:t>
            </a:r>
            <a:r>
              <a:rPr sz="1600" spc="-20" dirty="0"/>
              <a:t> </a:t>
            </a:r>
            <a:r>
              <a:rPr sz="1600" spc="-5" dirty="0"/>
              <a:t>dan</a:t>
            </a:r>
            <a:r>
              <a:rPr sz="1600" spc="5" dirty="0"/>
              <a:t> </a:t>
            </a:r>
            <a:r>
              <a:rPr sz="1600" spc="-5" dirty="0"/>
              <a:t>terlihat </a:t>
            </a:r>
            <a:r>
              <a:rPr sz="1600" dirty="0"/>
              <a:t> </a:t>
            </a:r>
            <a:r>
              <a:rPr sz="1600" spc="-5" dirty="0"/>
              <a:t>adanya peningkatan</a:t>
            </a:r>
            <a:r>
              <a:rPr sz="1600" spc="-10" dirty="0"/>
              <a:t> </a:t>
            </a:r>
            <a:r>
              <a:rPr sz="1600" spc="-5" dirty="0"/>
              <a:t>kesejahteraan</a:t>
            </a:r>
            <a:r>
              <a:rPr sz="1600" spc="35" dirty="0"/>
              <a:t> </a:t>
            </a:r>
            <a:r>
              <a:rPr sz="1600" spc="-5" dirty="0"/>
              <a:t>hidup</a:t>
            </a:r>
            <a:r>
              <a:rPr sz="1600" spc="-10" dirty="0"/>
              <a:t> </a:t>
            </a:r>
            <a:r>
              <a:rPr sz="1600" spc="-5" dirty="0"/>
              <a:t>yang</a:t>
            </a:r>
            <a:r>
              <a:rPr sz="1600" spc="5" dirty="0"/>
              <a:t> </a:t>
            </a:r>
            <a:r>
              <a:rPr sz="1600" spc="-10" dirty="0"/>
              <a:t>berbeda</a:t>
            </a:r>
            <a:r>
              <a:rPr sz="1600" spc="15" dirty="0"/>
              <a:t> </a:t>
            </a:r>
            <a:r>
              <a:rPr sz="1600" spc="-5" dirty="0"/>
              <a:t>dengan</a:t>
            </a:r>
            <a:r>
              <a:rPr sz="1600" spc="5" dirty="0"/>
              <a:t> </a:t>
            </a:r>
            <a:r>
              <a:rPr sz="1600" spc="-10" dirty="0"/>
              <a:t>kondisi</a:t>
            </a:r>
            <a:r>
              <a:rPr sz="1600" spc="15" dirty="0"/>
              <a:t> </a:t>
            </a:r>
            <a:r>
              <a:rPr sz="1600" spc="-5" dirty="0"/>
              <a:t>menjadi</a:t>
            </a:r>
            <a:r>
              <a:rPr sz="1600" spc="5" dirty="0"/>
              <a:t> </a:t>
            </a:r>
            <a:r>
              <a:rPr sz="1600" spc="-10" dirty="0"/>
              <a:t>pegawai </a:t>
            </a:r>
            <a:r>
              <a:rPr sz="1600" spc="-345" dirty="0"/>
              <a:t> </a:t>
            </a:r>
            <a:r>
              <a:rPr sz="1600" spc="-5" dirty="0"/>
              <a:t>saja,</a:t>
            </a:r>
            <a:r>
              <a:rPr sz="1600" spc="-10" dirty="0"/>
              <a:t> </a:t>
            </a:r>
            <a:r>
              <a:rPr sz="1600" spc="-5" dirty="0"/>
              <a:t>tetapi </a:t>
            </a:r>
            <a:r>
              <a:rPr sz="1600" spc="-10" dirty="0"/>
              <a:t>perlu</a:t>
            </a:r>
            <a:r>
              <a:rPr sz="1600" spc="15" dirty="0"/>
              <a:t> </a:t>
            </a:r>
            <a:r>
              <a:rPr sz="1600" spc="-5" dirty="0"/>
              <a:t>melakukan hal-hal</a:t>
            </a:r>
            <a:r>
              <a:rPr sz="1600" spc="-35" dirty="0"/>
              <a:t> </a:t>
            </a:r>
            <a:r>
              <a:rPr sz="1600" spc="-5" dirty="0"/>
              <a:t>:</a:t>
            </a:r>
            <a:endParaRPr sz="1600"/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7030" indent="-304800">
              <a:lnSpc>
                <a:spcPct val="100000"/>
              </a:lnSpc>
              <a:spcBef>
                <a:spcPts val="100"/>
              </a:spcBef>
              <a:buSzPct val="85714"/>
              <a:buFont typeface="Times New Roman"/>
              <a:buChar char="●"/>
              <a:tabLst>
                <a:tab pos="366395" algn="l"/>
                <a:tab pos="367030" algn="l"/>
              </a:tabLst>
            </a:pPr>
            <a:r>
              <a:rPr spc="55" dirty="0"/>
              <a:t>Mengoprasikan</a:t>
            </a:r>
            <a:r>
              <a:rPr spc="-90" dirty="0"/>
              <a:t> </a:t>
            </a:r>
            <a:r>
              <a:rPr spc="15" dirty="0"/>
              <a:t>pola</a:t>
            </a:r>
            <a:r>
              <a:rPr spc="-90" dirty="0"/>
              <a:t> </a:t>
            </a:r>
            <a:r>
              <a:rPr spc="20" dirty="0"/>
              <a:t>pikir</a:t>
            </a:r>
            <a:r>
              <a:rPr spc="-120" dirty="0"/>
              <a:t> </a:t>
            </a:r>
            <a:r>
              <a:rPr spc="10" dirty="0"/>
              <a:t>dari</a:t>
            </a:r>
            <a:r>
              <a:rPr spc="-75" dirty="0"/>
              <a:t> </a:t>
            </a:r>
            <a:r>
              <a:rPr spc="15" dirty="0"/>
              <a:t>pola</a:t>
            </a:r>
            <a:r>
              <a:rPr spc="-100" dirty="0"/>
              <a:t> </a:t>
            </a:r>
            <a:r>
              <a:rPr spc="20" dirty="0"/>
              <a:t>pikir</a:t>
            </a:r>
            <a:r>
              <a:rPr spc="-105" dirty="0"/>
              <a:t> </a:t>
            </a:r>
            <a:r>
              <a:rPr spc="20" dirty="0"/>
              <a:t>karyawan</a:t>
            </a:r>
            <a:r>
              <a:rPr spc="-70" dirty="0"/>
              <a:t> </a:t>
            </a:r>
            <a:r>
              <a:rPr spc="30" dirty="0"/>
              <a:t>menjadi</a:t>
            </a:r>
            <a:r>
              <a:rPr spc="-75" dirty="0"/>
              <a:t> </a:t>
            </a:r>
            <a:r>
              <a:rPr spc="-5" dirty="0"/>
              <a:t>owner</a:t>
            </a:r>
            <a:r>
              <a:rPr spc="-100" dirty="0"/>
              <a:t> </a:t>
            </a:r>
            <a:r>
              <a:rPr spc="65" dirty="0"/>
              <a:t>tanggung</a:t>
            </a:r>
            <a:r>
              <a:rPr spc="-105" dirty="0"/>
              <a:t> </a:t>
            </a:r>
            <a:r>
              <a:rPr spc="10" dirty="0"/>
              <a:t>jawabnya</a:t>
            </a:r>
          </a:p>
          <a:p>
            <a:pPr marL="367030">
              <a:lnSpc>
                <a:spcPct val="100000"/>
              </a:lnSpc>
            </a:pPr>
            <a:r>
              <a:rPr spc="10" dirty="0"/>
              <a:t>dari</a:t>
            </a:r>
            <a:r>
              <a:rPr spc="-100" dirty="0"/>
              <a:t> </a:t>
            </a:r>
            <a:r>
              <a:rPr spc="-20" dirty="0"/>
              <a:t>A</a:t>
            </a:r>
            <a:r>
              <a:rPr spc="-90" dirty="0"/>
              <a:t> </a:t>
            </a:r>
            <a:r>
              <a:rPr spc="160" dirty="0"/>
              <a:t>s</a:t>
            </a:r>
            <a:r>
              <a:rPr spc="25" dirty="0"/>
              <a:t>a</a:t>
            </a:r>
            <a:r>
              <a:rPr spc="140" dirty="0"/>
              <a:t>m</a:t>
            </a:r>
            <a:r>
              <a:rPr spc="30" dirty="0"/>
              <a:t>p</a:t>
            </a:r>
            <a:r>
              <a:rPr spc="25" dirty="0"/>
              <a:t>a</a:t>
            </a:r>
            <a:r>
              <a:rPr spc="15" dirty="0"/>
              <a:t>i</a:t>
            </a:r>
            <a:r>
              <a:rPr spc="-75" dirty="0"/>
              <a:t> </a:t>
            </a:r>
            <a:r>
              <a:rPr spc="60" dirty="0"/>
              <a:t>Z</a:t>
            </a:r>
            <a:r>
              <a:rPr spc="-90" dirty="0"/>
              <a:t> </a:t>
            </a:r>
            <a:r>
              <a:rPr spc="165" dirty="0"/>
              <a:t>s</a:t>
            </a:r>
            <a:r>
              <a:rPr spc="5" dirty="0"/>
              <a:t>ec</a:t>
            </a:r>
            <a:r>
              <a:rPr dirty="0"/>
              <a:t>a</a:t>
            </a:r>
            <a:r>
              <a:rPr spc="-45" dirty="0"/>
              <a:t>r</a:t>
            </a:r>
            <a:r>
              <a:rPr spc="35" dirty="0"/>
              <a:t>a</a:t>
            </a:r>
            <a:r>
              <a:rPr spc="-65" dirty="0"/>
              <a:t> </a:t>
            </a:r>
            <a:r>
              <a:rPr spc="30" dirty="0"/>
              <a:t>p</a:t>
            </a:r>
            <a:r>
              <a:rPr spc="50" dirty="0"/>
              <a:t>enuh</a:t>
            </a:r>
            <a:r>
              <a:rPr spc="-265" dirty="0"/>
              <a:t>.</a:t>
            </a:r>
          </a:p>
          <a:p>
            <a:pPr marL="367030" indent="-304800">
              <a:lnSpc>
                <a:spcPct val="100000"/>
              </a:lnSpc>
              <a:spcBef>
                <a:spcPts val="5"/>
              </a:spcBef>
              <a:buSzPct val="85714"/>
              <a:buFont typeface="Times New Roman"/>
              <a:buChar char="●"/>
              <a:tabLst>
                <a:tab pos="366395" algn="l"/>
                <a:tab pos="367030" algn="l"/>
              </a:tabLst>
            </a:pPr>
            <a:r>
              <a:rPr spc="-5" dirty="0"/>
              <a:t>Perlu</a:t>
            </a:r>
            <a:r>
              <a:rPr spc="-100" dirty="0"/>
              <a:t> </a:t>
            </a:r>
            <a:r>
              <a:rPr spc="60" dirty="0"/>
              <a:t>mengamputasi</a:t>
            </a:r>
            <a:r>
              <a:rPr spc="-70" dirty="0"/>
              <a:t> </a:t>
            </a:r>
            <a:r>
              <a:rPr spc="35" dirty="0"/>
              <a:t>mentalitas</a:t>
            </a:r>
            <a:r>
              <a:rPr spc="-85" dirty="0"/>
              <a:t> </a:t>
            </a:r>
            <a:r>
              <a:rPr spc="45" dirty="0"/>
              <a:t>mendapatkan</a:t>
            </a:r>
            <a:r>
              <a:rPr spc="-65" dirty="0"/>
              <a:t> </a:t>
            </a:r>
            <a:r>
              <a:rPr spc="70" dirty="0"/>
              <a:t>uang</a:t>
            </a:r>
            <a:r>
              <a:rPr spc="-80" dirty="0"/>
              <a:t> </a:t>
            </a:r>
            <a:r>
              <a:rPr spc="30" dirty="0"/>
              <a:t>menjadi</a:t>
            </a:r>
            <a:r>
              <a:rPr spc="-80" dirty="0"/>
              <a:t> </a:t>
            </a:r>
            <a:r>
              <a:rPr spc="40" dirty="0"/>
              <a:t>mencitakan</a:t>
            </a:r>
            <a:r>
              <a:rPr spc="-70" dirty="0"/>
              <a:t> </a:t>
            </a:r>
            <a:r>
              <a:rPr spc="5" dirty="0"/>
              <a:t>uang.</a:t>
            </a:r>
          </a:p>
          <a:p>
            <a:pPr marL="367030" marR="922019" indent="-304800">
              <a:lnSpc>
                <a:spcPct val="100000"/>
              </a:lnSpc>
              <a:buSzPct val="85714"/>
              <a:buFont typeface="Times New Roman"/>
              <a:buChar char="●"/>
              <a:tabLst>
                <a:tab pos="366395" algn="l"/>
                <a:tab pos="367030" algn="l"/>
              </a:tabLst>
            </a:pPr>
            <a:r>
              <a:rPr spc="55" dirty="0"/>
              <a:t>Memotong</a:t>
            </a:r>
            <a:r>
              <a:rPr spc="-90" dirty="0"/>
              <a:t> </a:t>
            </a:r>
            <a:r>
              <a:rPr spc="50" dirty="0"/>
              <a:t>kebiasaan</a:t>
            </a:r>
            <a:r>
              <a:rPr spc="-50" dirty="0"/>
              <a:t> </a:t>
            </a:r>
            <a:r>
              <a:rPr spc="60" dirty="0"/>
              <a:t>untuk</a:t>
            </a:r>
            <a:r>
              <a:rPr spc="-90" dirty="0"/>
              <a:t> </a:t>
            </a:r>
            <a:r>
              <a:rPr spc="75" dirty="0"/>
              <a:t>menunggu</a:t>
            </a:r>
            <a:r>
              <a:rPr spc="-95" dirty="0"/>
              <a:t> </a:t>
            </a:r>
            <a:r>
              <a:rPr spc="60" dirty="0"/>
              <a:t>penugasan</a:t>
            </a:r>
            <a:r>
              <a:rPr spc="-65" dirty="0"/>
              <a:t> </a:t>
            </a:r>
            <a:r>
              <a:rPr spc="-10" dirty="0"/>
              <a:t>kerja</a:t>
            </a:r>
            <a:r>
              <a:rPr spc="-85" dirty="0"/>
              <a:t> </a:t>
            </a:r>
            <a:r>
              <a:rPr spc="30" dirty="0"/>
              <a:t>menjadi</a:t>
            </a:r>
            <a:r>
              <a:rPr spc="-80" dirty="0"/>
              <a:t> </a:t>
            </a:r>
            <a:r>
              <a:rPr spc="30" dirty="0"/>
              <a:t>inisiatif </a:t>
            </a:r>
            <a:r>
              <a:rPr spc="-405" dirty="0"/>
              <a:t> </a:t>
            </a:r>
            <a:r>
              <a:rPr spc="40" dirty="0"/>
              <a:t>menciptakan</a:t>
            </a:r>
            <a:r>
              <a:rPr spc="-80" dirty="0"/>
              <a:t> </a:t>
            </a:r>
            <a:r>
              <a:rPr spc="35" dirty="0"/>
              <a:t>peluang</a:t>
            </a:r>
            <a:r>
              <a:rPr spc="-95" dirty="0"/>
              <a:t> </a:t>
            </a:r>
            <a:r>
              <a:rPr spc="25" dirty="0"/>
              <a:t>usaha,</a:t>
            </a:r>
          </a:p>
          <a:p>
            <a:pPr marL="367030" indent="-304800">
              <a:lnSpc>
                <a:spcPct val="100000"/>
              </a:lnSpc>
              <a:buSzPct val="85714"/>
              <a:buFont typeface="Times New Roman"/>
              <a:buChar char="●"/>
              <a:tabLst>
                <a:tab pos="366395" algn="l"/>
                <a:tab pos="367030" algn="l"/>
              </a:tabLst>
            </a:pPr>
            <a:r>
              <a:rPr spc="60" dirty="0"/>
              <a:t>Mematahkan</a:t>
            </a:r>
            <a:r>
              <a:rPr spc="-60" dirty="0"/>
              <a:t> </a:t>
            </a:r>
            <a:r>
              <a:rPr spc="30" dirty="0"/>
              <a:t>budaya</a:t>
            </a:r>
            <a:r>
              <a:rPr spc="-85" dirty="0"/>
              <a:t> </a:t>
            </a:r>
            <a:r>
              <a:rPr spc="55" dirty="0"/>
              <a:t>konsumtif</a:t>
            </a:r>
            <a:r>
              <a:rPr spc="-95" dirty="0"/>
              <a:t> </a:t>
            </a:r>
            <a:r>
              <a:rPr spc="30" dirty="0"/>
              <a:t>menjadi</a:t>
            </a:r>
            <a:r>
              <a:rPr spc="-85" dirty="0"/>
              <a:t> </a:t>
            </a:r>
            <a:r>
              <a:rPr spc="40" dirty="0"/>
              <a:t>kultu</a:t>
            </a:r>
            <a:r>
              <a:rPr spc="-105" dirty="0"/>
              <a:t> </a:t>
            </a:r>
            <a:r>
              <a:rPr spc="35" dirty="0"/>
              <a:t>rinvestasi</a:t>
            </a:r>
          </a:p>
          <a:p>
            <a:pPr marL="367030" indent="-304800">
              <a:lnSpc>
                <a:spcPct val="100000"/>
              </a:lnSpc>
              <a:buSzPct val="85714"/>
              <a:buFont typeface="Times New Roman"/>
              <a:buChar char="●"/>
              <a:tabLst>
                <a:tab pos="366395" algn="l"/>
                <a:tab pos="367030" algn="l"/>
              </a:tabLst>
            </a:pPr>
            <a:r>
              <a:rPr spc="50" dirty="0"/>
              <a:t>Mengigit</a:t>
            </a:r>
            <a:r>
              <a:rPr spc="-110" dirty="0"/>
              <a:t> </a:t>
            </a:r>
            <a:r>
              <a:rPr spc="25" dirty="0"/>
              <a:t>tradisi</a:t>
            </a:r>
            <a:r>
              <a:rPr spc="-95" dirty="0"/>
              <a:t> </a:t>
            </a:r>
            <a:r>
              <a:rPr spc="80" dirty="0"/>
              <a:t>ABS</a:t>
            </a:r>
            <a:r>
              <a:rPr spc="-75" dirty="0"/>
              <a:t> </a:t>
            </a:r>
            <a:r>
              <a:rPr spc="25" dirty="0"/>
              <a:t>(Asal</a:t>
            </a:r>
            <a:r>
              <a:rPr spc="-80" dirty="0"/>
              <a:t> </a:t>
            </a:r>
            <a:r>
              <a:rPr spc="50" dirty="0"/>
              <a:t>Bapak</a:t>
            </a:r>
            <a:r>
              <a:rPr spc="-80" dirty="0"/>
              <a:t> </a:t>
            </a:r>
            <a:r>
              <a:rPr spc="55" dirty="0"/>
              <a:t>Senang)</a:t>
            </a:r>
            <a:r>
              <a:rPr spc="-75" dirty="0"/>
              <a:t> </a:t>
            </a:r>
            <a:r>
              <a:rPr spc="30" dirty="0"/>
              <a:t>menjadi</a:t>
            </a:r>
            <a:r>
              <a:rPr spc="-90" dirty="0"/>
              <a:t> </a:t>
            </a:r>
            <a:r>
              <a:rPr spc="25" dirty="0"/>
              <a:t>tradisi</a:t>
            </a:r>
            <a:r>
              <a:rPr spc="-95" dirty="0"/>
              <a:t> </a:t>
            </a:r>
            <a:r>
              <a:rPr spc="100" dirty="0"/>
              <a:t>ABSS</a:t>
            </a:r>
            <a:r>
              <a:rPr spc="-85" dirty="0"/>
              <a:t> </a:t>
            </a:r>
            <a:r>
              <a:rPr spc="35" dirty="0"/>
              <a:t>(Aku</a:t>
            </a:r>
            <a:r>
              <a:rPr spc="-95" dirty="0"/>
              <a:t> </a:t>
            </a:r>
            <a:r>
              <a:rPr spc="75" dirty="0"/>
              <a:t>Bisa</a:t>
            </a:r>
            <a:r>
              <a:rPr spc="-75" dirty="0"/>
              <a:t> </a:t>
            </a:r>
            <a:r>
              <a:rPr spc="105" dirty="0"/>
              <a:t>Sukses</a:t>
            </a:r>
          </a:p>
          <a:p>
            <a:pPr marL="367030">
              <a:lnSpc>
                <a:spcPct val="100000"/>
              </a:lnSpc>
            </a:pPr>
            <a:r>
              <a:rPr spc="-5" dirty="0"/>
              <a:t>Sendiri).</a:t>
            </a:r>
          </a:p>
          <a:p>
            <a:pPr marL="367030" marR="386715" indent="-304800">
              <a:lnSpc>
                <a:spcPct val="100000"/>
              </a:lnSpc>
              <a:buSzPct val="85714"/>
              <a:buFont typeface="Times New Roman"/>
              <a:buChar char="●"/>
              <a:tabLst>
                <a:tab pos="366395" algn="l"/>
                <a:tab pos="367030" algn="l"/>
              </a:tabLst>
            </a:pPr>
            <a:r>
              <a:rPr spc="45" dirty="0"/>
              <a:t>Mencubit</a:t>
            </a:r>
            <a:r>
              <a:rPr spc="-90" dirty="0"/>
              <a:t> </a:t>
            </a:r>
            <a:r>
              <a:rPr spc="35" dirty="0"/>
              <a:t>harapan</a:t>
            </a:r>
            <a:r>
              <a:rPr spc="-65" dirty="0"/>
              <a:t> </a:t>
            </a:r>
            <a:r>
              <a:rPr spc="100" dirty="0"/>
              <a:t>sukses</a:t>
            </a:r>
            <a:r>
              <a:rPr spc="-60" dirty="0"/>
              <a:t> </a:t>
            </a:r>
            <a:r>
              <a:rPr spc="10" dirty="0"/>
              <a:t>dari</a:t>
            </a:r>
            <a:r>
              <a:rPr spc="-95" dirty="0"/>
              <a:t> </a:t>
            </a:r>
            <a:r>
              <a:rPr spc="20" dirty="0"/>
              <a:t>watktu</a:t>
            </a:r>
            <a:r>
              <a:rPr spc="-100" dirty="0"/>
              <a:t> </a:t>
            </a:r>
            <a:r>
              <a:rPr spc="40" dirty="0"/>
              <a:t>yang</a:t>
            </a:r>
            <a:r>
              <a:rPr spc="-60" dirty="0"/>
              <a:t> </a:t>
            </a:r>
            <a:r>
              <a:rPr spc="30" dirty="0"/>
              <a:t>serba</a:t>
            </a:r>
            <a:r>
              <a:rPr spc="-75" dirty="0"/>
              <a:t> </a:t>
            </a:r>
            <a:r>
              <a:rPr spc="55" dirty="0"/>
              <a:t>ingin</a:t>
            </a:r>
            <a:r>
              <a:rPr spc="-100" dirty="0"/>
              <a:t> </a:t>
            </a:r>
            <a:r>
              <a:rPr spc="60" dirty="0"/>
              <a:t>singkat</a:t>
            </a:r>
            <a:r>
              <a:rPr spc="-85" dirty="0"/>
              <a:t> </a:t>
            </a:r>
            <a:r>
              <a:rPr spc="30" dirty="0"/>
              <a:t>menjadi</a:t>
            </a:r>
            <a:r>
              <a:rPr spc="-80" dirty="0"/>
              <a:t> </a:t>
            </a:r>
            <a:r>
              <a:rPr spc="20" dirty="0"/>
              <a:t>terbiasa </a:t>
            </a:r>
            <a:r>
              <a:rPr spc="-405" dirty="0"/>
              <a:t> </a:t>
            </a:r>
            <a:r>
              <a:rPr spc="45" dirty="0"/>
              <a:t>dengan</a:t>
            </a:r>
            <a:r>
              <a:rPr spc="-90" dirty="0"/>
              <a:t> </a:t>
            </a:r>
            <a:r>
              <a:rPr spc="35" dirty="0"/>
              <a:t>harapan</a:t>
            </a:r>
            <a:r>
              <a:rPr spc="-70" dirty="0"/>
              <a:t> </a:t>
            </a:r>
            <a:r>
              <a:rPr spc="40" dirty="0"/>
              <a:t>yang</a:t>
            </a:r>
            <a:r>
              <a:rPr spc="-90" dirty="0"/>
              <a:t> </a:t>
            </a:r>
            <a:r>
              <a:rPr spc="-5" dirty="0"/>
              <a:t>visioner.</a:t>
            </a:r>
          </a:p>
          <a:p>
            <a:pPr marL="367030" indent="-304800">
              <a:lnSpc>
                <a:spcPct val="100000"/>
              </a:lnSpc>
              <a:buSzPct val="85714"/>
              <a:buFont typeface="Times New Roman"/>
              <a:buChar char="●"/>
              <a:tabLst>
                <a:tab pos="366395" algn="l"/>
                <a:tab pos="367030" algn="l"/>
              </a:tabLst>
            </a:pPr>
            <a:r>
              <a:rPr spc="70" dirty="0"/>
              <a:t>Mengungkap</a:t>
            </a:r>
            <a:r>
              <a:rPr spc="-105" dirty="0"/>
              <a:t> </a:t>
            </a:r>
            <a:r>
              <a:rPr spc="45" dirty="0"/>
              <a:t>rasa</a:t>
            </a:r>
            <a:r>
              <a:rPr spc="-65" dirty="0"/>
              <a:t> </a:t>
            </a:r>
            <a:r>
              <a:rPr spc="65" dirty="0"/>
              <a:t>gengsi</a:t>
            </a:r>
            <a:r>
              <a:rPr spc="-100" dirty="0"/>
              <a:t> </a:t>
            </a:r>
            <a:r>
              <a:rPr spc="30" dirty="0"/>
              <a:t>menjadi</a:t>
            </a:r>
            <a:r>
              <a:rPr spc="-85" dirty="0"/>
              <a:t> </a:t>
            </a:r>
            <a:r>
              <a:rPr spc="25" dirty="0"/>
              <a:t>formula</a:t>
            </a:r>
            <a:r>
              <a:rPr spc="-105" dirty="0"/>
              <a:t> </a:t>
            </a:r>
            <a:r>
              <a:rPr spc="40" dirty="0"/>
              <a:t>bergengsi</a:t>
            </a:r>
            <a:r>
              <a:rPr spc="-100" dirty="0"/>
              <a:t> </a:t>
            </a:r>
            <a:r>
              <a:rPr spc="50" dirty="0"/>
              <a:t>dan</a:t>
            </a:r>
            <a:r>
              <a:rPr spc="-70" dirty="0"/>
              <a:t> </a:t>
            </a:r>
            <a:r>
              <a:rPr spc="5" dirty="0"/>
              <a:t>seterusnya.</a:t>
            </a:r>
          </a:p>
        </p:txBody>
      </p:sp>
      <p:sp>
        <p:nvSpPr>
          <p:cNvPr id="7" name="object 7"/>
          <p:cNvSpPr/>
          <p:nvPr/>
        </p:nvSpPr>
        <p:spPr>
          <a:xfrm>
            <a:off x="712469" y="582930"/>
            <a:ext cx="7720330" cy="0"/>
          </a:xfrm>
          <a:custGeom>
            <a:avLst/>
            <a:gdLst/>
            <a:ahLst/>
            <a:cxnLst/>
            <a:rect l="l" t="t" r="r" b="b"/>
            <a:pathLst>
              <a:path w="7720330">
                <a:moveTo>
                  <a:pt x="0" y="0"/>
                </a:moveTo>
                <a:lnTo>
                  <a:pt x="7720203" y="0"/>
                </a:lnTo>
              </a:path>
            </a:pathLst>
          </a:custGeom>
          <a:ln w="19050">
            <a:solidFill>
              <a:srgbClr val="1818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30758" y="776477"/>
            <a:ext cx="7702550" cy="0"/>
          </a:xfrm>
          <a:custGeom>
            <a:avLst/>
            <a:gdLst/>
            <a:ahLst/>
            <a:cxnLst/>
            <a:rect l="l" t="t" r="r" b="b"/>
            <a:pathLst>
              <a:path w="7702550">
                <a:moveTo>
                  <a:pt x="0" y="0"/>
                </a:moveTo>
                <a:lnTo>
                  <a:pt x="7702169" y="0"/>
                </a:lnTo>
              </a:path>
            </a:pathLst>
          </a:custGeom>
          <a:ln w="19050">
            <a:solidFill>
              <a:srgbClr val="E9A1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81818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1611</Words>
  <Application>Microsoft Macintosh PowerPoint</Application>
  <PresentationFormat>On-screen Show (16:9)</PresentationFormat>
  <Paragraphs>142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Calibri</vt:lpstr>
      <vt:lpstr>Times New Roman</vt:lpstr>
      <vt:lpstr>Trebuchet MS</vt:lpstr>
      <vt:lpstr>Office Theme</vt:lpstr>
      <vt:lpstr> Kerja Atau Wirausaha?</vt:lpstr>
      <vt:lpstr>A. Filosofi  Kewirausahaan</vt:lpstr>
      <vt:lpstr>PowerPoint Presentation</vt:lpstr>
      <vt:lpstr>PowerPoint Presentation</vt:lpstr>
      <vt:lpstr>PowerPoint Presentation</vt:lpstr>
      <vt:lpstr>B. MATRIKS PILIHAN  HIDUP</vt:lpstr>
      <vt:lpstr>PowerPoint Presentation</vt:lpstr>
      <vt:lpstr>PowerPoint Presentation</vt:lpstr>
      <vt:lpstr>Banyak model pegawai atau karyawan yang menjalankan usaha sekaligus dan terlihat  adanya peningkatan kesejahteraan hidup yang berbeda dengan kondisi menjadi pegawai  saja, tetapi perlu melakukan hal-hal :</vt:lpstr>
      <vt:lpstr>C. Konsistensi  Berwirausaha</vt:lpstr>
      <vt:lpstr>PowerPoint Presentation</vt:lpstr>
      <vt:lpstr>Modal Dasar Kewirausahaan Menurut Rudy Lim, Success dipengaruhi oleh makna kata dan kata bermakna  SUCCESS, yakni :</vt:lpstr>
      <vt:lpstr>Kemakmuran dalam hidup disebut RICH, yaitu :</vt:lpstr>
      <vt:lpstr>Bab 2 Modal Dasar Kewirausahaan</vt:lpstr>
      <vt:lpstr>A. Karakter  Kewirausahaan</vt:lpstr>
      <vt:lpstr>PowerPoint Presentation</vt:lpstr>
      <vt:lpstr>Dalam menjalani kehidupan atau menggunakan kekuatan potensial yang ada dalam  dirinya, sekirang-kurangnya rerdapat tiga basis kekuatan seseorang untuk melakukan  aktifitas kewirausahaan.</vt:lpstr>
      <vt:lpstr>Jika ketiga karakter tadi diimplementasikan dalam dunia entrepreneurship maka sekurang-kurangnya akan melahirkan tiga prilaku mendasar seorang wirausahaan</vt:lpstr>
      <vt:lpstr>B. POTENSI WIRAUSAHA</vt:lpstr>
      <vt:lpstr>3 tahapan orang dalam definisi kewirausahaan</vt:lpstr>
      <vt:lpstr>PowerPoint Presentation</vt:lpstr>
      <vt:lpstr>PowerPoint Presentation</vt:lpstr>
      <vt:lpstr>PowerPoint Presentation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Kelompok 1 Kewirausahaan</dc:title>
  <dc:creator>Lenovo</dc:creator>
  <cp:lastModifiedBy>Sepriyadi Adhan S</cp:lastModifiedBy>
  <cp:revision>1</cp:revision>
  <dcterms:created xsi:type="dcterms:W3CDTF">2022-06-08T13:23:04Z</dcterms:created>
  <dcterms:modified xsi:type="dcterms:W3CDTF">2022-06-08T13:26:02Z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2022-04-18T00:00:00Z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2022-06-08T00:00:00Z</vt:filetime>
  </property>
</Properties>
</file>