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5" r:id="rId6"/>
    <p:sldId id="264" r:id="rId7"/>
    <p:sldId id="267" r:id="rId8"/>
    <p:sldId id="268" r:id="rId9"/>
    <p:sldId id="269" r:id="rId10"/>
    <p:sldId id="270" r:id="rId11"/>
    <p:sldId id="257" r:id="rId12"/>
    <p:sldId id="271" r:id="rId13"/>
    <p:sldId id="272" r:id="rId14"/>
    <p:sldId id="273" r:id="rId15"/>
    <p:sldId id="274" r:id="rId16"/>
    <p:sldId id="277" r:id="rId17"/>
    <p:sldId id="27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2D4D-D4A9-4D3F-9857-432656026A51}" type="datetimeFigureOut">
              <a:rPr lang="en-ID" smtClean="0"/>
              <a:t>28/09/2020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B0FD5-8E45-418B-9F0C-7649996CF3D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79161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2D4D-D4A9-4D3F-9857-432656026A51}" type="datetimeFigureOut">
              <a:rPr lang="en-ID" smtClean="0"/>
              <a:t>28/09/2020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B0FD5-8E45-418B-9F0C-7649996CF3D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22608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2D4D-D4A9-4D3F-9857-432656026A51}" type="datetimeFigureOut">
              <a:rPr lang="en-ID" smtClean="0"/>
              <a:t>28/09/2020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B0FD5-8E45-418B-9F0C-7649996CF3D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05093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2D4D-D4A9-4D3F-9857-432656026A51}" type="datetimeFigureOut">
              <a:rPr lang="en-ID" smtClean="0"/>
              <a:t>28/09/2020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B0FD5-8E45-418B-9F0C-7649996CF3D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46136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2D4D-D4A9-4D3F-9857-432656026A51}" type="datetimeFigureOut">
              <a:rPr lang="en-ID" smtClean="0"/>
              <a:t>28/09/2020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B0FD5-8E45-418B-9F0C-7649996CF3D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36194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2D4D-D4A9-4D3F-9857-432656026A51}" type="datetimeFigureOut">
              <a:rPr lang="en-ID" smtClean="0"/>
              <a:t>28/09/2020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B0FD5-8E45-418B-9F0C-7649996CF3D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24035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2D4D-D4A9-4D3F-9857-432656026A51}" type="datetimeFigureOut">
              <a:rPr lang="en-ID" smtClean="0"/>
              <a:t>28/09/2020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B0FD5-8E45-418B-9F0C-7649996CF3D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05748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2D4D-D4A9-4D3F-9857-432656026A51}" type="datetimeFigureOut">
              <a:rPr lang="en-ID" smtClean="0"/>
              <a:t>28/09/2020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B0FD5-8E45-418B-9F0C-7649996CF3D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38138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2D4D-D4A9-4D3F-9857-432656026A51}" type="datetimeFigureOut">
              <a:rPr lang="en-ID" smtClean="0"/>
              <a:t>28/09/2020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B0FD5-8E45-418B-9F0C-7649996CF3D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15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2D4D-D4A9-4D3F-9857-432656026A51}" type="datetimeFigureOut">
              <a:rPr lang="en-ID" smtClean="0"/>
              <a:t>28/09/2020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B0FD5-8E45-418B-9F0C-7649996CF3D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87770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B2D4D-D4A9-4D3F-9857-432656026A51}" type="datetimeFigureOut">
              <a:rPr lang="en-ID" smtClean="0"/>
              <a:t>28/09/2020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B0FD5-8E45-418B-9F0C-7649996CF3D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41843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B2D4D-D4A9-4D3F-9857-432656026A51}" type="datetimeFigureOut">
              <a:rPr lang="en-ID" smtClean="0"/>
              <a:t>28/09/2020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B0FD5-8E45-418B-9F0C-7649996CF3D3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68942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02277"/>
            <a:ext cx="9144000" cy="824248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PENDAHULUAN</a:t>
            </a:r>
            <a:br>
              <a:rPr lang="en-US" sz="2800" dirty="0" smtClean="0"/>
            </a:br>
            <a:r>
              <a:rPr lang="en-US" sz="2800" b="1" dirty="0" err="1" smtClean="0"/>
              <a:t>Tanaman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Pertanian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Kehidupan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Manusia</a:t>
            </a:r>
            <a:endParaRPr lang="en-ID" sz="28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2579" y="1326525"/>
            <a:ext cx="11230379" cy="4906850"/>
          </a:xfrm>
        </p:spPr>
        <p:txBody>
          <a:bodyPr>
            <a:normAutofit lnSpcReduction="10000"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Spektrum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tanaman</a:t>
            </a:r>
            <a:r>
              <a:rPr lang="en-US" dirty="0" smtClean="0"/>
              <a:t>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sumber</a:t>
            </a:r>
            <a:r>
              <a:rPr lang="en-US" sz="2000" dirty="0" smtClean="0"/>
              <a:t> </a:t>
            </a:r>
            <a:r>
              <a:rPr lang="en-US" sz="2000" dirty="0" err="1" smtClean="0"/>
              <a:t>pangan</a:t>
            </a:r>
            <a:r>
              <a:rPr lang="en-US" sz="2000" dirty="0" smtClean="0"/>
              <a:t> </a:t>
            </a:r>
            <a:r>
              <a:rPr lang="en-US" sz="2000" dirty="0" err="1" smtClean="0"/>
              <a:t>baik</a:t>
            </a:r>
            <a:r>
              <a:rPr lang="en-US" sz="2000" dirty="0" smtClean="0"/>
              <a:t> </a:t>
            </a:r>
            <a:r>
              <a:rPr lang="en-US" sz="2000" dirty="0" err="1" smtClean="0"/>
              <a:t>langsung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langsung</a:t>
            </a:r>
            <a:endParaRPr lang="en-US" sz="2000" dirty="0" smtClean="0"/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bahan</a:t>
            </a:r>
            <a:r>
              <a:rPr lang="en-US" sz="2000" dirty="0" smtClean="0"/>
              <a:t> </a:t>
            </a:r>
            <a:r>
              <a:rPr lang="en-US" sz="2000" dirty="0" err="1" smtClean="0"/>
              <a:t>bangunan</a:t>
            </a:r>
            <a:r>
              <a:rPr lang="en-US" sz="2000" dirty="0" smtClean="0"/>
              <a:t> (</a:t>
            </a:r>
            <a:r>
              <a:rPr lang="en-US" sz="2000" dirty="0" err="1" smtClean="0"/>
              <a:t>papan</a:t>
            </a:r>
            <a:r>
              <a:rPr lang="en-US" sz="2000" dirty="0" smtClean="0"/>
              <a:t>)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err="1" smtClean="0"/>
              <a:t>Bahan</a:t>
            </a:r>
            <a:r>
              <a:rPr lang="en-US" sz="2000" dirty="0" smtClean="0"/>
              <a:t> </a:t>
            </a:r>
            <a:r>
              <a:rPr lang="en-US" sz="2000" dirty="0" err="1" smtClean="0"/>
              <a:t>baku</a:t>
            </a:r>
            <a:r>
              <a:rPr lang="en-US" sz="2000" dirty="0" smtClean="0"/>
              <a:t> industry (</a:t>
            </a:r>
            <a:r>
              <a:rPr lang="en-US" sz="2000" dirty="0" err="1" smtClean="0"/>
              <a:t>sandang</a:t>
            </a:r>
            <a:r>
              <a:rPr lang="en-US" sz="2000" dirty="0" smtClean="0"/>
              <a:t>, </a:t>
            </a:r>
            <a:r>
              <a:rPr lang="en-US" sz="2000" dirty="0" err="1" smtClean="0"/>
              <a:t>kertas</a:t>
            </a:r>
            <a:r>
              <a:rPr lang="en-US" sz="2000" dirty="0" smtClean="0"/>
              <a:t>, </a:t>
            </a:r>
            <a:r>
              <a:rPr lang="en-US" sz="2000" dirty="0" err="1" smtClean="0"/>
              <a:t>bahan</a:t>
            </a:r>
            <a:r>
              <a:rPr lang="en-US" sz="2000" dirty="0" smtClean="0"/>
              <a:t> </a:t>
            </a:r>
            <a:r>
              <a:rPr lang="en-US" sz="2000" dirty="0" err="1" smtClean="0"/>
              <a:t>sintetis</a:t>
            </a:r>
            <a:r>
              <a:rPr lang="en-US" sz="2000" dirty="0" smtClean="0"/>
              <a:t> : </a:t>
            </a:r>
            <a:r>
              <a:rPr lang="en-US" sz="2000" dirty="0" err="1" smtClean="0"/>
              <a:t>plastik</a:t>
            </a:r>
            <a:r>
              <a:rPr lang="en-US" sz="2000" dirty="0" smtClean="0"/>
              <a:t>, rayon, </a:t>
            </a:r>
            <a:r>
              <a:rPr lang="en-US" sz="2000" dirty="0" err="1" smtClean="0"/>
              <a:t>zat</a:t>
            </a:r>
            <a:r>
              <a:rPr lang="en-US" sz="2000" dirty="0" smtClean="0"/>
              <a:t> </a:t>
            </a:r>
            <a:r>
              <a:rPr lang="en-US" sz="2000" dirty="0" err="1" smtClean="0"/>
              <a:t>pewarna</a:t>
            </a:r>
            <a:r>
              <a:rPr lang="en-US" sz="2000" dirty="0" smtClean="0"/>
              <a:t>, </a:t>
            </a:r>
            <a:r>
              <a:rPr lang="en-US" sz="2000" dirty="0" err="1" smtClean="0"/>
              <a:t>bumbu</a:t>
            </a:r>
            <a:r>
              <a:rPr lang="en-US" sz="2000" dirty="0" smtClean="0"/>
              <a:t>, obat2an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jamu</a:t>
            </a:r>
            <a:r>
              <a:rPr lang="en-US" sz="2000" dirty="0" smtClean="0"/>
              <a:t>)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n-US" sz="2000" dirty="0" err="1" smtClean="0"/>
              <a:t>Peran</a:t>
            </a:r>
            <a:r>
              <a:rPr lang="en-US" sz="2000" dirty="0" smtClean="0"/>
              <a:t> </a:t>
            </a:r>
            <a:r>
              <a:rPr lang="en-US" sz="2000" dirty="0" err="1" smtClean="0"/>
              <a:t>ekologi</a:t>
            </a:r>
            <a:r>
              <a:rPr lang="en-US" sz="2000" dirty="0" smtClean="0"/>
              <a:t> (</a:t>
            </a:r>
            <a:r>
              <a:rPr lang="en-US" sz="2000" dirty="0" err="1" smtClean="0"/>
              <a:t>mengatasi</a:t>
            </a:r>
            <a:r>
              <a:rPr lang="en-US" sz="2000" dirty="0" smtClean="0"/>
              <a:t> </a:t>
            </a:r>
            <a:r>
              <a:rPr lang="en-US" sz="2000" dirty="0" err="1" smtClean="0"/>
              <a:t>erosi</a:t>
            </a:r>
            <a:r>
              <a:rPr lang="en-US" sz="2000" dirty="0" smtClean="0"/>
              <a:t>, </a:t>
            </a:r>
            <a:r>
              <a:rPr lang="en-US" sz="2000" dirty="0" err="1" smtClean="0"/>
              <a:t>penghasil</a:t>
            </a:r>
            <a:r>
              <a:rPr lang="en-US" sz="2000" dirty="0" smtClean="0"/>
              <a:t> </a:t>
            </a:r>
            <a:r>
              <a:rPr lang="en-US" sz="2000" dirty="0" err="1" smtClean="0"/>
              <a:t>oksigen</a:t>
            </a:r>
            <a:r>
              <a:rPr lang="en-US" sz="2000" dirty="0" smtClean="0"/>
              <a:t>, </a:t>
            </a:r>
            <a:r>
              <a:rPr lang="en-US" sz="2000" dirty="0" err="1" smtClean="0"/>
              <a:t>taman</a:t>
            </a:r>
            <a:r>
              <a:rPr lang="en-US" sz="2000" dirty="0" smtClean="0"/>
              <a:t>, </a:t>
            </a:r>
            <a:r>
              <a:rPr lang="en-US" sz="2000" dirty="0" err="1" smtClean="0"/>
              <a:t>kepuasan</a:t>
            </a:r>
            <a:r>
              <a:rPr lang="en-US" sz="2000" dirty="0" smtClean="0"/>
              <a:t> </a:t>
            </a:r>
            <a:r>
              <a:rPr lang="en-US" sz="2000" dirty="0" err="1" smtClean="0"/>
              <a:t>batin</a:t>
            </a:r>
            <a:r>
              <a:rPr lang="en-US" sz="2000" dirty="0" smtClean="0"/>
              <a:t> </a:t>
            </a:r>
            <a:r>
              <a:rPr lang="en-US" sz="2000" dirty="0" err="1" smtClean="0"/>
              <a:t>seperti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keindahan</a:t>
            </a:r>
            <a:r>
              <a:rPr lang="en-US" sz="2000" dirty="0" smtClean="0"/>
              <a:t> </a:t>
            </a:r>
            <a:r>
              <a:rPr lang="en-US" sz="2000" dirty="0" err="1" smtClean="0"/>
              <a:t>bunga</a:t>
            </a:r>
            <a:r>
              <a:rPr lang="en-US" sz="2000" dirty="0" smtClean="0"/>
              <a:t> </a:t>
            </a:r>
            <a:r>
              <a:rPr lang="en-US" sz="2000" dirty="0" err="1" smtClean="0"/>
              <a:t>dll</a:t>
            </a:r>
            <a:r>
              <a:rPr lang="en-US" sz="2000" dirty="0" smtClean="0"/>
              <a:t>).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2000" dirty="0" err="1" smtClean="0"/>
              <a:t>Taraf</a:t>
            </a:r>
            <a:r>
              <a:rPr lang="en-US" sz="2000" dirty="0" smtClean="0"/>
              <a:t> </a:t>
            </a:r>
            <a:r>
              <a:rPr lang="en-US" sz="2000" dirty="0" err="1" smtClean="0"/>
              <a:t>hidup</a:t>
            </a:r>
            <a:r>
              <a:rPr lang="en-US" sz="2000" dirty="0" smtClean="0"/>
              <a:t> </a:t>
            </a:r>
            <a:r>
              <a:rPr lang="en-US" sz="2000" dirty="0" err="1" smtClean="0"/>
              <a:t>suatu</a:t>
            </a:r>
            <a:r>
              <a:rPr lang="en-US" sz="2000" dirty="0" smtClean="0"/>
              <a:t> </a:t>
            </a:r>
            <a:r>
              <a:rPr lang="en-US" sz="2000" dirty="0" err="1" smtClean="0"/>
              <a:t>negara</a:t>
            </a:r>
            <a:r>
              <a:rPr lang="en-US" sz="2000" dirty="0" smtClean="0"/>
              <a:t> </a:t>
            </a:r>
            <a:r>
              <a:rPr lang="en-US" sz="2000" dirty="0" err="1" smtClean="0"/>
              <a:t>terutama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negara</a:t>
            </a:r>
            <a:r>
              <a:rPr lang="en-US" sz="2000" dirty="0" smtClean="0"/>
              <a:t> </a:t>
            </a:r>
            <a:r>
              <a:rPr lang="en-US" sz="2000" dirty="0" err="1" smtClean="0"/>
              <a:t>berkembang</a:t>
            </a:r>
            <a:r>
              <a:rPr lang="en-US" sz="2000" dirty="0" smtClean="0"/>
              <a:t> </a:t>
            </a:r>
            <a:r>
              <a:rPr lang="en-US" sz="2000" dirty="0" err="1" smtClean="0"/>
              <a:t>berhubungan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system </a:t>
            </a:r>
            <a:r>
              <a:rPr lang="en-US" sz="2000" dirty="0" err="1" smtClean="0"/>
              <a:t>produksi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distribusi</a:t>
            </a:r>
            <a:r>
              <a:rPr lang="en-US" sz="2000" dirty="0" smtClean="0"/>
              <a:t> </a:t>
            </a:r>
            <a:r>
              <a:rPr lang="en-US" sz="2000" dirty="0" err="1" smtClean="0"/>
              <a:t>tanaman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efisien</a:t>
            </a:r>
            <a:r>
              <a:rPr lang="en-US" sz="2000" dirty="0" smtClean="0"/>
              <a:t>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2000" dirty="0" err="1" smtClean="0"/>
              <a:t>Sebaliknya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masyarakat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negara</a:t>
            </a:r>
            <a:r>
              <a:rPr lang="en-US" sz="2000" dirty="0" smtClean="0"/>
              <a:t> </a:t>
            </a:r>
            <a:r>
              <a:rPr lang="en-US" sz="2000" dirty="0" err="1" smtClean="0"/>
              <a:t>maju</a:t>
            </a:r>
            <a:r>
              <a:rPr lang="en-US" sz="2000" dirty="0" smtClean="0"/>
              <a:t> </a:t>
            </a:r>
            <a:r>
              <a:rPr lang="en-US" sz="2000" dirty="0" err="1" smtClean="0"/>
              <a:t>berhubungan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gangguan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system </a:t>
            </a:r>
            <a:r>
              <a:rPr lang="en-US" sz="2000" dirty="0" err="1" smtClean="0"/>
              <a:t>dasar</a:t>
            </a:r>
            <a:r>
              <a:rPr lang="en-US" sz="2000" dirty="0" smtClean="0"/>
              <a:t> </a:t>
            </a:r>
            <a:r>
              <a:rPr lang="en-US" sz="2000" dirty="0" err="1" smtClean="0"/>
              <a:t>pemanfaatan</a:t>
            </a:r>
            <a:r>
              <a:rPr lang="en-US" sz="2000" dirty="0" smtClean="0"/>
              <a:t> </a:t>
            </a:r>
            <a:r>
              <a:rPr lang="en-US" sz="2000" dirty="0" err="1" smtClean="0"/>
              <a:t>sumbedaya</a:t>
            </a:r>
            <a:r>
              <a:rPr lang="en-US" sz="2000" dirty="0" smtClean="0"/>
              <a:t> </a:t>
            </a:r>
            <a:r>
              <a:rPr lang="en-US" sz="2000" dirty="0" err="1" smtClean="0"/>
              <a:t>alam</a:t>
            </a:r>
            <a:r>
              <a:rPr lang="en-US" sz="2000" dirty="0" smtClean="0"/>
              <a:t>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US" sz="2000" b="1" dirty="0" err="1" smtClean="0"/>
              <a:t>Produksi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tanaman</a:t>
            </a:r>
            <a:r>
              <a:rPr lang="en-US" sz="2000" b="1" dirty="0" smtClean="0"/>
              <a:t> </a:t>
            </a:r>
            <a:r>
              <a:rPr lang="en-US" sz="2000" dirty="0" err="1" smtClean="0"/>
              <a:t>yaitu</a:t>
            </a:r>
            <a:r>
              <a:rPr lang="en-US" sz="2000" dirty="0" smtClean="0"/>
              <a:t> </a:t>
            </a:r>
            <a:r>
              <a:rPr lang="en-US" sz="2000" dirty="0" err="1" smtClean="0"/>
              <a:t>pengelolaan</a:t>
            </a:r>
            <a:r>
              <a:rPr lang="en-US" sz="2000" dirty="0" smtClean="0"/>
              <a:t> </a:t>
            </a:r>
            <a:r>
              <a:rPr lang="en-US" sz="2000" dirty="0" err="1" smtClean="0"/>
              <a:t>tanaman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bermanfaat</a:t>
            </a:r>
            <a:r>
              <a:rPr lang="en-US" sz="2000" dirty="0" smtClean="0"/>
              <a:t> </a:t>
            </a:r>
            <a:r>
              <a:rPr lang="en-US" sz="2000" dirty="0" err="1" smtClean="0"/>
              <a:t>merupakan</a:t>
            </a:r>
            <a:r>
              <a:rPr lang="en-US" sz="2000" dirty="0" smtClean="0"/>
              <a:t> </a:t>
            </a:r>
            <a:r>
              <a:rPr lang="en-US" sz="2000" dirty="0" err="1" smtClean="0"/>
              <a:t>landasan</a:t>
            </a:r>
            <a:r>
              <a:rPr lang="en-US" sz="2000" dirty="0" smtClean="0"/>
              <a:t> </a:t>
            </a:r>
            <a:r>
              <a:rPr lang="en-US" sz="2000" dirty="0" err="1" smtClean="0"/>
              <a:t>kemajuan</a:t>
            </a:r>
            <a:r>
              <a:rPr lang="en-US" sz="2000" dirty="0" smtClean="0"/>
              <a:t> </a:t>
            </a:r>
            <a:r>
              <a:rPr lang="en-US" sz="2000" dirty="0" err="1" smtClean="0"/>
              <a:t>kebudayaan</a:t>
            </a:r>
            <a:r>
              <a:rPr lang="en-US" sz="2000" dirty="0" smtClean="0"/>
              <a:t> </a:t>
            </a:r>
            <a:r>
              <a:rPr lang="en-US" sz="2000" dirty="0" err="1" smtClean="0"/>
              <a:t>suatu</a:t>
            </a:r>
            <a:r>
              <a:rPr lang="en-US" sz="2000" dirty="0" smtClean="0"/>
              <a:t> </a:t>
            </a:r>
            <a:r>
              <a:rPr lang="en-US" sz="2000" dirty="0" err="1" smtClean="0"/>
              <a:t>negara</a:t>
            </a:r>
            <a:r>
              <a:rPr lang="en-US" sz="2000" dirty="0" smtClean="0"/>
              <a:t>.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382602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003" y="386366"/>
            <a:ext cx="11333408" cy="620761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seleksi</a:t>
            </a:r>
            <a:r>
              <a:rPr lang="en-US" sz="2400" dirty="0" smtClean="0"/>
              <a:t> </a:t>
            </a:r>
            <a:r>
              <a:rPr lang="en-US" sz="2400" dirty="0" err="1" smtClean="0"/>
              <a:t>tanaman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kebutuhannya</a:t>
            </a:r>
            <a:r>
              <a:rPr lang="en-US" sz="2400" dirty="0" smtClean="0"/>
              <a:t>. </a:t>
            </a:r>
            <a:r>
              <a:rPr lang="en-US" sz="2400" dirty="0" err="1" smtClean="0"/>
              <a:t>Namun</a:t>
            </a:r>
            <a:r>
              <a:rPr lang="en-US" sz="2400" dirty="0" smtClean="0"/>
              <a:t> </a:t>
            </a:r>
            <a:r>
              <a:rPr lang="en-US" sz="2400" dirty="0" err="1" smtClean="0"/>
              <a:t>tanaman</a:t>
            </a:r>
            <a:r>
              <a:rPr lang="en-US" sz="2400" dirty="0" smtClean="0"/>
              <a:t> </a:t>
            </a:r>
            <a:r>
              <a:rPr lang="en-US" sz="2400" dirty="0" err="1" smtClean="0"/>
              <a:t>hasil</a:t>
            </a:r>
            <a:r>
              <a:rPr lang="en-US" sz="2400" dirty="0" smtClean="0"/>
              <a:t> </a:t>
            </a:r>
            <a:r>
              <a:rPr lang="en-US" sz="2400" dirty="0" err="1" smtClean="0"/>
              <a:t>seleksi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kelemahan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mampu</a:t>
            </a:r>
            <a:r>
              <a:rPr lang="en-US" sz="2400" dirty="0" smtClean="0"/>
              <a:t> </a:t>
            </a:r>
            <a:r>
              <a:rPr lang="en-US" sz="2400" dirty="0" err="1" smtClean="0"/>
              <a:t>bertahan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keadaan</a:t>
            </a:r>
            <a:r>
              <a:rPr lang="en-US" sz="2400" dirty="0" smtClean="0"/>
              <a:t> liar.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 err="1" smtClean="0"/>
              <a:t>Selanjutnya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(</a:t>
            </a:r>
            <a:r>
              <a:rPr lang="en-US" sz="2400" dirty="0" err="1" smtClean="0"/>
              <a:t>petani</a:t>
            </a:r>
            <a:r>
              <a:rPr lang="en-US" sz="2400" dirty="0" smtClean="0"/>
              <a:t> </a:t>
            </a:r>
            <a:r>
              <a:rPr lang="en-US" sz="2400" dirty="0" err="1" smtClean="0"/>
              <a:t>purba</a:t>
            </a:r>
            <a:r>
              <a:rPr lang="en-US" sz="2400" dirty="0" smtClean="0"/>
              <a:t>) </a:t>
            </a:r>
            <a:r>
              <a:rPr lang="en-US" sz="2400" dirty="0" err="1" smtClean="0"/>
              <a:t>mengembangkan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teknik</a:t>
            </a:r>
            <a:r>
              <a:rPr lang="en-US" sz="2400" dirty="0" smtClean="0"/>
              <a:t> </a:t>
            </a:r>
            <a:r>
              <a:rPr lang="en-US" sz="2400" dirty="0" err="1" smtClean="0"/>
              <a:t>budidaya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mengumpulkan</a:t>
            </a:r>
            <a:r>
              <a:rPr lang="en-US" sz="2400" dirty="0" smtClean="0"/>
              <a:t> </a:t>
            </a:r>
            <a:r>
              <a:rPr lang="en-US" sz="2400" dirty="0" err="1" smtClean="0"/>
              <a:t>tanaman</a:t>
            </a:r>
            <a:r>
              <a:rPr lang="en-US" sz="2400" dirty="0" smtClean="0"/>
              <a:t>/</a:t>
            </a:r>
            <a:r>
              <a:rPr lang="en-US" sz="2400" dirty="0" err="1" smtClean="0"/>
              <a:t>menambur</a:t>
            </a:r>
            <a:r>
              <a:rPr lang="en-US" sz="2400" dirty="0" smtClean="0"/>
              <a:t> </a:t>
            </a:r>
            <a:r>
              <a:rPr lang="en-US" sz="2400" dirty="0" err="1" smtClean="0"/>
              <a:t>benih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satu</a:t>
            </a:r>
            <a:r>
              <a:rPr lang="en-US" sz="2400" dirty="0" smtClean="0"/>
              <a:t> </a:t>
            </a:r>
            <a:r>
              <a:rPr lang="en-US" sz="2400" dirty="0" err="1" smtClean="0"/>
              <a:t>lokasi</a:t>
            </a:r>
            <a:r>
              <a:rPr lang="en-US" sz="2400" dirty="0" smtClean="0"/>
              <a:t> </a:t>
            </a:r>
            <a:r>
              <a:rPr lang="en-US" sz="2400" dirty="0" err="1" smtClean="0"/>
              <a:t>sehingga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mudah</a:t>
            </a:r>
            <a:r>
              <a:rPr lang="en-US" sz="2400" dirty="0" smtClean="0"/>
              <a:t> </a:t>
            </a:r>
            <a:r>
              <a:rPr lang="en-US" sz="2400" dirty="0" err="1" smtClean="0"/>
              <a:t>mengontrol</a:t>
            </a:r>
            <a:r>
              <a:rPr lang="en-US" sz="2400" dirty="0" smtClean="0"/>
              <a:t> </a:t>
            </a:r>
            <a:r>
              <a:rPr lang="en-US" sz="2400" dirty="0" err="1" smtClean="0"/>
              <a:t>tanam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sedikit</a:t>
            </a:r>
            <a:r>
              <a:rPr lang="en-US" sz="2400" dirty="0" smtClean="0"/>
              <a:t> </a:t>
            </a:r>
            <a:r>
              <a:rPr lang="en-US" sz="2400" dirty="0" err="1" smtClean="0"/>
              <a:t>tenaga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mendapatkan</a:t>
            </a:r>
            <a:r>
              <a:rPr lang="en-US" sz="2400" dirty="0" smtClean="0"/>
              <a:t> </a:t>
            </a:r>
            <a:r>
              <a:rPr lang="en-US" sz="2400" dirty="0" err="1" smtClean="0"/>
              <a:t>panen</a:t>
            </a:r>
            <a:r>
              <a:rPr lang="en-US" sz="2400" dirty="0" smtClean="0"/>
              <a:t> yang </a:t>
            </a:r>
            <a:r>
              <a:rPr lang="en-US" sz="2400" dirty="0" err="1" smtClean="0"/>
              <a:t>tinggi</a:t>
            </a:r>
            <a:r>
              <a:rPr lang="en-US" sz="2400" dirty="0" smtClean="0"/>
              <a:t>. 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err="1" smtClean="0"/>
              <a:t>Barlai</a:t>
            </a:r>
            <a:r>
              <a:rPr lang="en-US" sz="2400" dirty="0" smtClean="0"/>
              <a:t>, </a:t>
            </a:r>
            <a:r>
              <a:rPr lang="en-US" sz="2400" dirty="0" err="1" smtClean="0"/>
              <a:t>Gandum</a:t>
            </a:r>
            <a:r>
              <a:rPr lang="en-US" sz="2400" dirty="0" smtClean="0"/>
              <a:t>, </a:t>
            </a:r>
            <a:r>
              <a:rPr lang="en-US" sz="2400" dirty="0" err="1" smtClean="0"/>
              <a:t>kacang-kacangan</a:t>
            </a:r>
            <a:r>
              <a:rPr lang="en-US" sz="2400" dirty="0" smtClean="0"/>
              <a:t>, </a:t>
            </a:r>
            <a:r>
              <a:rPr lang="en-US" sz="2400" dirty="0" err="1" smtClean="0"/>
              <a:t>anggur</a:t>
            </a:r>
            <a:r>
              <a:rPr lang="en-US" sz="2400" dirty="0" smtClean="0"/>
              <a:t>, </a:t>
            </a:r>
            <a:r>
              <a:rPr lang="en-US" sz="2400" dirty="0" err="1" smtClean="0"/>
              <a:t>zaitun</a:t>
            </a:r>
            <a:r>
              <a:rPr lang="en-US" sz="2400" dirty="0" smtClean="0"/>
              <a:t>, </a:t>
            </a:r>
            <a:r>
              <a:rPr lang="en-US" sz="2400" dirty="0" err="1" smtClean="0"/>
              <a:t>kurma</a:t>
            </a:r>
            <a:r>
              <a:rPr lang="en-US" sz="2400" dirty="0" smtClean="0"/>
              <a:t>, </a:t>
            </a:r>
            <a:r>
              <a:rPr lang="en-US" sz="2400" dirty="0" err="1" smtClean="0"/>
              <a:t>pir</a:t>
            </a:r>
            <a:r>
              <a:rPr lang="en-US" sz="2400" dirty="0" smtClean="0"/>
              <a:t>, </a:t>
            </a:r>
            <a:r>
              <a:rPr lang="en-US" sz="2400" dirty="0" err="1" smtClean="0"/>
              <a:t>dll</a:t>
            </a:r>
            <a:r>
              <a:rPr lang="en-US" sz="2400" dirty="0" smtClean="0"/>
              <a:t>.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618078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668"/>
            <a:ext cx="10515600" cy="6035295"/>
          </a:xfrm>
        </p:spPr>
        <p:txBody>
          <a:bodyPr/>
          <a:lstStyle/>
          <a:p>
            <a:endParaRPr lang="en-ID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1668"/>
            <a:ext cx="10733987" cy="616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603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43213"/>
          </a:xfrm>
        </p:spPr>
        <p:txBody>
          <a:bodyPr>
            <a:noAutofit/>
          </a:bodyPr>
          <a:lstStyle/>
          <a:p>
            <a:pPr algn="ctr"/>
            <a:r>
              <a:rPr lang="en-US" sz="2800" dirty="0" err="1" smtClean="0"/>
              <a:t>Sistem</a:t>
            </a:r>
            <a:r>
              <a:rPr lang="en-US" sz="2800" dirty="0" smtClean="0"/>
              <a:t> </a:t>
            </a:r>
            <a:r>
              <a:rPr lang="en-US" sz="2800" dirty="0" err="1" smtClean="0"/>
              <a:t>Pertanian</a:t>
            </a:r>
            <a:endParaRPr lang="en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901521"/>
            <a:ext cx="10804301" cy="5537916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Perlu</a:t>
            </a:r>
            <a:r>
              <a:rPr lang="en-US" sz="2000" dirty="0" smtClean="0"/>
              <a:t> </a:t>
            </a:r>
            <a:r>
              <a:rPr lang="en-US" sz="2000" dirty="0" err="1" smtClean="0"/>
              <a:t>mengenal</a:t>
            </a:r>
            <a:r>
              <a:rPr lang="en-US" sz="2000" dirty="0" smtClean="0"/>
              <a:t> </a:t>
            </a:r>
            <a:r>
              <a:rPr lang="en-US" sz="2000" dirty="0" err="1" smtClean="0"/>
              <a:t>sejarah</a:t>
            </a:r>
            <a:r>
              <a:rPr lang="en-US" sz="2000" dirty="0" smtClean="0"/>
              <a:t> </a:t>
            </a:r>
            <a:r>
              <a:rPr lang="en-US" sz="2000" dirty="0" err="1" smtClean="0"/>
              <a:t>beberapa</a:t>
            </a:r>
            <a:r>
              <a:rPr lang="en-US" sz="2000" dirty="0" smtClean="0"/>
              <a:t> system </a:t>
            </a:r>
            <a:r>
              <a:rPr lang="en-US" sz="2000" dirty="0" err="1" smtClean="0"/>
              <a:t>pertanian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berhubungan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sejarah</a:t>
            </a:r>
            <a:r>
              <a:rPr lang="en-US" sz="2000" dirty="0" smtClean="0"/>
              <a:t> </a:t>
            </a:r>
            <a:r>
              <a:rPr lang="en-US" sz="2000" dirty="0" err="1" smtClean="0"/>
              <a:t>manusia</a:t>
            </a:r>
            <a:r>
              <a:rPr lang="en-US" sz="2000" dirty="0" smtClean="0"/>
              <a:t> agar </a:t>
            </a: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menghargai</a:t>
            </a:r>
            <a:r>
              <a:rPr lang="en-US" sz="2000" dirty="0" smtClean="0"/>
              <a:t> </a:t>
            </a:r>
            <a:r>
              <a:rPr lang="en-US" sz="2000" dirty="0" err="1" smtClean="0"/>
              <a:t>kemajuan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didapat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terus</a:t>
            </a:r>
            <a:r>
              <a:rPr lang="en-US" sz="2000" dirty="0" smtClean="0"/>
              <a:t> </a:t>
            </a:r>
            <a:r>
              <a:rPr lang="en-US" sz="2000" dirty="0" err="1" smtClean="0"/>
              <a:t>mengembangkan</a:t>
            </a:r>
            <a:r>
              <a:rPr lang="en-US" sz="2000" dirty="0" smtClean="0"/>
              <a:t> agar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000" dirty="0" err="1" smtClean="0"/>
              <a:t>menghasilkan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</a:t>
            </a:r>
            <a:r>
              <a:rPr lang="en-US" sz="2000" dirty="0" err="1" smtClean="0"/>
              <a:t>baru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memberi</a:t>
            </a:r>
            <a:r>
              <a:rPr lang="en-US" sz="2000" dirty="0" smtClean="0"/>
              <a:t> </a:t>
            </a:r>
            <a:r>
              <a:rPr lang="en-US" sz="2000" dirty="0" err="1" smtClean="0"/>
              <a:t>pangan</a:t>
            </a:r>
            <a:r>
              <a:rPr lang="en-US" sz="2000" dirty="0" smtClean="0"/>
              <a:t> </a:t>
            </a:r>
            <a:r>
              <a:rPr lang="en-US" sz="2000" dirty="0" err="1" smtClean="0"/>
              <a:t>bagi</a:t>
            </a:r>
            <a:r>
              <a:rPr lang="en-US" sz="2000" dirty="0" smtClean="0"/>
              <a:t> </a:t>
            </a:r>
            <a:r>
              <a:rPr lang="en-US" sz="2000" dirty="0" err="1" smtClean="0"/>
              <a:t>umat</a:t>
            </a:r>
            <a:r>
              <a:rPr lang="en-US" sz="2000" dirty="0" smtClean="0"/>
              <a:t> </a:t>
            </a:r>
            <a:r>
              <a:rPr lang="en-US" sz="2000" dirty="0" err="1" smtClean="0"/>
              <a:t>manusia</a:t>
            </a:r>
            <a:endParaRPr lang="en-US" sz="2000" dirty="0" smtClean="0"/>
          </a:p>
          <a:p>
            <a:endParaRPr lang="en-US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smtClean="0"/>
              <a:t>Zaman </a:t>
            </a:r>
            <a:r>
              <a:rPr lang="en-US" sz="2000" dirty="0" err="1" smtClean="0"/>
              <a:t>Kuno</a:t>
            </a:r>
            <a:endParaRPr lang="en-US" sz="2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000" i="1" dirty="0" smtClean="0"/>
              <a:t>Mesopotamia: </a:t>
            </a:r>
            <a:r>
              <a:rPr lang="en-US" sz="2000" dirty="0" err="1" smtClean="0"/>
              <a:t>ditemukannya</a:t>
            </a:r>
            <a:r>
              <a:rPr lang="en-US" sz="2000" dirty="0" smtClean="0"/>
              <a:t> </a:t>
            </a:r>
            <a:r>
              <a:rPr lang="en-US" sz="2000" dirty="0" err="1" smtClean="0"/>
              <a:t>gandum</a:t>
            </a:r>
            <a:r>
              <a:rPr lang="en-US" sz="2000" dirty="0" smtClean="0"/>
              <a:t>, </a:t>
            </a:r>
            <a:r>
              <a:rPr lang="en-US" sz="2000" dirty="0" err="1" smtClean="0"/>
              <a:t>barlai</a:t>
            </a:r>
            <a:r>
              <a:rPr lang="en-US" sz="2000" dirty="0" smtClean="0"/>
              <a:t>, </a:t>
            </a:r>
            <a:r>
              <a:rPr lang="en-US" sz="2000" dirty="0" err="1" smtClean="0"/>
              <a:t>kurma</a:t>
            </a:r>
            <a:r>
              <a:rPr lang="en-US" sz="2000" dirty="0" smtClean="0"/>
              <a:t>, </a:t>
            </a:r>
            <a:r>
              <a:rPr lang="en-US" sz="2000" dirty="0" err="1" smtClean="0"/>
              <a:t>ara</a:t>
            </a:r>
            <a:r>
              <a:rPr lang="en-US" sz="2000" dirty="0" smtClean="0"/>
              <a:t>, </a:t>
            </a:r>
            <a:r>
              <a:rPr lang="en-US" sz="2000" dirty="0" err="1" smtClean="0"/>
              <a:t>zaitun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anggur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endParaRPr lang="en-US" sz="2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000" i="1" dirty="0" err="1" smtClean="0"/>
              <a:t>Mesir</a:t>
            </a:r>
            <a:r>
              <a:rPr lang="en-US" sz="2000" i="1" dirty="0" smtClean="0"/>
              <a:t> :</a:t>
            </a:r>
            <a:r>
              <a:rPr lang="en-US" sz="2000" dirty="0" smtClean="0"/>
              <a:t> </a:t>
            </a:r>
            <a:r>
              <a:rPr lang="en-US" sz="2000" dirty="0" err="1" smtClean="0"/>
              <a:t>ditemukannnya</a:t>
            </a:r>
            <a:r>
              <a:rPr lang="en-US" sz="2000" dirty="0" smtClean="0"/>
              <a:t> </a:t>
            </a:r>
            <a:r>
              <a:rPr lang="en-US" sz="2000" dirty="0" err="1" smtClean="0"/>
              <a:t>drainsase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irigasi</a:t>
            </a:r>
            <a:r>
              <a:rPr lang="en-US" sz="2000" dirty="0" smtClean="0"/>
              <a:t>. </a:t>
            </a:r>
            <a:r>
              <a:rPr lang="en-US" sz="2000" dirty="0" err="1" smtClean="0"/>
              <a:t>Ditemukkannya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</a:t>
            </a:r>
            <a:r>
              <a:rPr lang="en-US" sz="2000" dirty="0" err="1" smtClean="0"/>
              <a:t>shaduf</a:t>
            </a:r>
            <a:r>
              <a:rPr lang="en-US" sz="2000" dirty="0" smtClean="0"/>
              <a:t> (</a:t>
            </a:r>
            <a:r>
              <a:rPr lang="en-US" sz="2000" dirty="0" err="1" smtClean="0"/>
              <a:t>menaikkan</a:t>
            </a:r>
            <a:r>
              <a:rPr lang="en-US" sz="2000" dirty="0" smtClean="0"/>
              <a:t> air 2.250 liter air </a:t>
            </a:r>
            <a:r>
              <a:rPr lang="en-US" sz="2000" dirty="0" err="1" smtClean="0"/>
              <a:t>setinggi</a:t>
            </a:r>
            <a:r>
              <a:rPr lang="en-US" sz="2000" dirty="0" smtClean="0"/>
              <a:t> 1,8 meter </a:t>
            </a:r>
            <a:r>
              <a:rPr lang="en-US" sz="2000" dirty="0" err="1" smtClean="0"/>
              <a:t>setiap</a:t>
            </a:r>
            <a:r>
              <a:rPr lang="en-US" sz="2000" dirty="0" smtClean="0"/>
              <a:t> </a:t>
            </a:r>
            <a:r>
              <a:rPr lang="en-US" sz="2000" dirty="0" err="1" smtClean="0"/>
              <a:t>hari</a:t>
            </a:r>
            <a:r>
              <a:rPr lang="en-US" sz="2000" dirty="0" smtClean="0"/>
              <a:t> </a:t>
            </a:r>
            <a:r>
              <a:rPr lang="en-US" sz="2000" dirty="0" err="1" smtClean="0"/>
              <a:t>kerja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 err="1" smtClean="0"/>
              <a:t>Ditemukan</a:t>
            </a:r>
            <a:r>
              <a:rPr lang="en-US" sz="2000" dirty="0" smtClean="0"/>
              <a:t> </a:t>
            </a:r>
            <a:r>
              <a:rPr lang="en-US" sz="2000" dirty="0" err="1" smtClean="0"/>
              <a:t>cangkul</a:t>
            </a:r>
            <a:r>
              <a:rPr lang="en-US" sz="2000" dirty="0" smtClean="0"/>
              <a:t>, </a:t>
            </a:r>
            <a:r>
              <a:rPr lang="en-US" sz="2000" dirty="0" err="1" smtClean="0"/>
              <a:t>bajak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arit</a:t>
            </a:r>
            <a:r>
              <a:rPr lang="en-US" sz="2000" dirty="0" smtClean="0"/>
              <a:t> </a:t>
            </a:r>
            <a:r>
              <a:rPr lang="en-US" sz="2000" dirty="0" err="1" smtClean="0"/>
              <a:t>utk</a:t>
            </a:r>
            <a:r>
              <a:rPr lang="en-US" sz="2000" dirty="0" smtClean="0"/>
              <a:t> </a:t>
            </a:r>
            <a:r>
              <a:rPr lang="en-US" sz="2000" dirty="0" err="1" smtClean="0"/>
              <a:t>panen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 err="1" smtClean="0"/>
              <a:t>Bangsa</a:t>
            </a:r>
            <a:r>
              <a:rPr lang="en-US" sz="2000" dirty="0" smtClean="0"/>
              <a:t> </a:t>
            </a:r>
            <a:r>
              <a:rPr lang="en-US" sz="2000" dirty="0" err="1" smtClean="0"/>
              <a:t>mesir</a:t>
            </a:r>
            <a:r>
              <a:rPr lang="en-US" sz="2000" dirty="0" smtClean="0"/>
              <a:t> </a:t>
            </a:r>
            <a:r>
              <a:rPr lang="en-US" sz="2000" dirty="0" err="1" smtClean="0"/>
              <a:t>penemu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industry </a:t>
            </a:r>
            <a:r>
              <a:rPr lang="en-US" sz="2000" dirty="0" err="1" smtClean="0"/>
              <a:t>keramik</a:t>
            </a:r>
            <a:r>
              <a:rPr lang="en-US" sz="2000" dirty="0" smtClean="0"/>
              <a:t>, </a:t>
            </a:r>
            <a:r>
              <a:rPr lang="en-US" sz="2000" dirty="0" err="1" smtClean="0"/>
              <a:t>pemanggangan</a:t>
            </a:r>
            <a:r>
              <a:rPr lang="en-US" sz="2000" dirty="0" smtClean="0"/>
              <a:t>, </a:t>
            </a:r>
            <a:r>
              <a:rPr lang="en-US" sz="2000" dirty="0" err="1" smtClean="0"/>
              <a:t>pembuatan</a:t>
            </a:r>
            <a:r>
              <a:rPr lang="en-US" sz="2000" dirty="0" smtClean="0"/>
              <a:t> </a:t>
            </a:r>
            <a:r>
              <a:rPr lang="en-US" sz="2000" dirty="0" err="1" smtClean="0"/>
              <a:t>anggur</a:t>
            </a:r>
            <a:r>
              <a:rPr lang="en-US" sz="2000" dirty="0" smtClean="0"/>
              <a:t>,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</a:t>
            </a:r>
            <a:r>
              <a:rPr lang="en-US" sz="2000" dirty="0" err="1" smtClean="0"/>
              <a:t>fermentasi</a:t>
            </a:r>
            <a:r>
              <a:rPr lang="en-US" sz="2000" dirty="0" smtClean="0"/>
              <a:t>, </a:t>
            </a:r>
            <a:r>
              <a:rPr lang="en-US" sz="2000" dirty="0" err="1" smtClean="0"/>
              <a:t>pembuatan</a:t>
            </a:r>
            <a:r>
              <a:rPr lang="en-US" sz="2000" dirty="0" smtClean="0"/>
              <a:t> </a:t>
            </a:r>
            <a:r>
              <a:rPr lang="en-US" sz="2000" dirty="0" err="1" smtClean="0"/>
              <a:t>acar</a:t>
            </a:r>
            <a:r>
              <a:rPr lang="en-US" sz="2000" dirty="0" smtClean="0"/>
              <a:t>, </a:t>
            </a:r>
            <a:r>
              <a:rPr lang="en-US" sz="2000" dirty="0" err="1" smtClean="0"/>
              <a:t>pengeringan</a:t>
            </a:r>
            <a:r>
              <a:rPr lang="en-US" sz="2000" dirty="0" smtClean="0"/>
              <a:t>, </a:t>
            </a:r>
            <a:r>
              <a:rPr lang="en-US" sz="2000" dirty="0" err="1" smtClean="0"/>
              <a:t>perasapan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pemberian</a:t>
            </a:r>
            <a:r>
              <a:rPr lang="en-US" sz="2000" dirty="0" smtClean="0"/>
              <a:t> </a:t>
            </a:r>
            <a:r>
              <a:rPr lang="en-US" sz="2000" dirty="0" err="1" smtClean="0"/>
              <a:t>garam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 err="1" smtClean="0"/>
              <a:t>Dimulai</a:t>
            </a:r>
            <a:r>
              <a:rPr lang="en-US" sz="2000" dirty="0" smtClean="0"/>
              <a:t> </a:t>
            </a:r>
            <a:r>
              <a:rPr lang="en-US" sz="2000" dirty="0" err="1" smtClean="0"/>
              <a:t>budidaya</a:t>
            </a:r>
            <a:r>
              <a:rPr lang="en-US" sz="2000" dirty="0" smtClean="0"/>
              <a:t> </a:t>
            </a:r>
            <a:r>
              <a:rPr lang="en-US" sz="2000" dirty="0" err="1" smtClean="0"/>
              <a:t>tanaman</a:t>
            </a:r>
            <a:r>
              <a:rPr lang="en-US" sz="2000" dirty="0" smtClean="0"/>
              <a:t> </a:t>
            </a:r>
            <a:r>
              <a:rPr lang="en-US" sz="2000" dirty="0" err="1" smtClean="0"/>
              <a:t>serat</a:t>
            </a:r>
            <a:r>
              <a:rPr lang="en-US" sz="2000" dirty="0" smtClean="0"/>
              <a:t>, </a:t>
            </a:r>
            <a:r>
              <a:rPr lang="en-US" sz="2000" dirty="0" err="1" smtClean="0"/>
              <a:t>minyak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tujuan</a:t>
            </a:r>
            <a:r>
              <a:rPr lang="en-US" sz="2000" dirty="0" smtClean="0"/>
              <a:t> </a:t>
            </a:r>
            <a:r>
              <a:rPr lang="en-US" sz="2000" dirty="0" err="1" smtClean="0"/>
              <a:t>industri</a:t>
            </a:r>
            <a:r>
              <a:rPr lang="en-US" sz="2000" dirty="0" smtClean="0"/>
              <a:t> (papyrus, </a:t>
            </a:r>
            <a:r>
              <a:rPr lang="en-US" sz="2000" dirty="0" err="1" smtClean="0"/>
              <a:t>kurma</a:t>
            </a:r>
            <a:r>
              <a:rPr lang="en-US" sz="2000" dirty="0" smtClean="0"/>
              <a:t> </a:t>
            </a:r>
            <a:r>
              <a:rPr lang="en-US" sz="2000" dirty="0" err="1" smtClean="0"/>
              <a:t>utk</a:t>
            </a:r>
            <a:r>
              <a:rPr lang="en-US" sz="2000" dirty="0" smtClean="0"/>
              <a:t> </a:t>
            </a:r>
            <a:r>
              <a:rPr lang="en-US" sz="2000" dirty="0" err="1" smtClean="0"/>
              <a:t>serat</a:t>
            </a:r>
            <a:r>
              <a:rPr lang="en-US" sz="2000" dirty="0" smtClean="0"/>
              <a:t>, </a:t>
            </a:r>
            <a:r>
              <a:rPr lang="en-US" sz="2000" dirty="0" err="1" smtClean="0"/>
              <a:t>jarak</a:t>
            </a:r>
            <a:r>
              <a:rPr lang="en-US" sz="2000" dirty="0" smtClean="0"/>
              <a:t>, </a:t>
            </a:r>
            <a:r>
              <a:rPr lang="en-US" sz="2000" dirty="0" err="1" smtClean="0"/>
              <a:t>pinus</a:t>
            </a:r>
            <a:r>
              <a:rPr lang="en-US" sz="2000" dirty="0" smtClean="0"/>
              <a:t>, </a:t>
            </a:r>
            <a:r>
              <a:rPr lang="en-US" sz="2000" dirty="0" err="1" smtClean="0"/>
              <a:t>tanam</a:t>
            </a:r>
            <a:r>
              <a:rPr lang="en-US" sz="2000" dirty="0" smtClean="0"/>
              <a:t> jamu2an,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tanaman</a:t>
            </a:r>
            <a:r>
              <a:rPr lang="en-US" sz="2000" dirty="0" smtClean="0"/>
              <a:t> </a:t>
            </a:r>
            <a:r>
              <a:rPr lang="en-US" sz="2000" dirty="0" err="1" smtClean="0"/>
              <a:t>obat</a:t>
            </a:r>
            <a:r>
              <a:rPr lang="en-US" sz="2000" dirty="0" smtClean="0"/>
              <a:t>).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1989032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25003"/>
            <a:ext cx="10515600" cy="57519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Sepanjang</a:t>
            </a:r>
            <a:r>
              <a:rPr lang="en-US" sz="2000" dirty="0" smtClean="0"/>
              <a:t> </a:t>
            </a:r>
            <a:r>
              <a:rPr lang="en-US" sz="2000" dirty="0" err="1" smtClean="0"/>
              <a:t>sungai</a:t>
            </a:r>
            <a:r>
              <a:rPr lang="en-US" sz="2000" dirty="0" smtClean="0"/>
              <a:t> nil </a:t>
            </a:r>
            <a:r>
              <a:rPr lang="en-US" sz="2000" dirty="0" err="1" smtClean="0"/>
              <a:t>diciptakan</a:t>
            </a:r>
            <a:r>
              <a:rPr lang="en-US" sz="2000" dirty="0" smtClean="0"/>
              <a:t>  </a:t>
            </a:r>
            <a:r>
              <a:rPr lang="en-US" sz="2000" dirty="0" err="1" smtClean="0"/>
              <a:t>perkebunan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luas</a:t>
            </a:r>
            <a:r>
              <a:rPr lang="en-US" sz="2000" dirty="0"/>
              <a:t> </a:t>
            </a:r>
            <a:r>
              <a:rPr lang="en-US" sz="2000" dirty="0" err="1" smtClean="0"/>
              <a:t>tanaman</a:t>
            </a:r>
            <a:r>
              <a:rPr lang="en-US" sz="2000" dirty="0" smtClean="0"/>
              <a:t> </a:t>
            </a:r>
            <a:r>
              <a:rPr lang="en-US" sz="2000" dirty="0" err="1" smtClean="0"/>
              <a:t>hias</a:t>
            </a:r>
            <a:r>
              <a:rPr lang="en-US" sz="2000" dirty="0" smtClean="0"/>
              <a:t>, kolam2 </a:t>
            </a:r>
            <a:r>
              <a:rPr lang="en-US" sz="2000" dirty="0" err="1" smtClean="0"/>
              <a:t>ikan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 </a:t>
            </a:r>
            <a:r>
              <a:rPr lang="en-US" sz="2000" dirty="0" err="1" smtClean="0"/>
              <a:t>Kebun</a:t>
            </a:r>
            <a:r>
              <a:rPr lang="en-US" sz="2000" dirty="0" smtClean="0"/>
              <a:t> </a:t>
            </a:r>
            <a:r>
              <a:rPr lang="en-US" sz="2000" dirty="0" err="1" smtClean="0"/>
              <a:t>buah</a:t>
            </a:r>
            <a:r>
              <a:rPr lang="en-US" sz="2000" dirty="0" smtClean="0"/>
              <a:t>/orchards (</a:t>
            </a:r>
            <a:r>
              <a:rPr lang="en-US" sz="2000" dirty="0" err="1" smtClean="0"/>
              <a:t>kurma</a:t>
            </a:r>
            <a:r>
              <a:rPr lang="en-US" sz="2000" dirty="0" smtClean="0"/>
              <a:t>, </a:t>
            </a:r>
            <a:r>
              <a:rPr lang="en-US" sz="2000" dirty="0" err="1" smtClean="0"/>
              <a:t>anggur</a:t>
            </a:r>
            <a:r>
              <a:rPr lang="en-US" sz="2000" dirty="0" smtClean="0"/>
              <a:t>, lemon, </a:t>
            </a:r>
            <a:r>
              <a:rPr lang="en-US" sz="2000" dirty="0" err="1" smtClean="0"/>
              <a:t>delima</a:t>
            </a:r>
            <a:r>
              <a:rPr lang="en-US" sz="2000" dirty="0" smtClean="0"/>
              <a:t>) </a:t>
            </a:r>
          </a:p>
          <a:p>
            <a:r>
              <a:rPr lang="en-US" sz="2000" dirty="0" err="1" smtClean="0"/>
              <a:t>Kebun</a:t>
            </a:r>
            <a:r>
              <a:rPr lang="en-US" sz="2000" dirty="0" smtClean="0"/>
              <a:t> </a:t>
            </a:r>
            <a:r>
              <a:rPr lang="en-US" sz="2000" dirty="0" err="1" smtClean="0"/>
              <a:t>sayur</a:t>
            </a:r>
            <a:r>
              <a:rPr lang="en-US" sz="2000" dirty="0" smtClean="0"/>
              <a:t> (</a:t>
            </a:r>
            <a:r>
              <a:rPr lang="en-US" sz="2000" dirty="0" err="1" smtClean="0"/>
              <a:t>timun</a:t>
            </a:r>
            <a:r>
              <a:rPr lang="en-US" sz="2000" dirty="0" smtClean="0"/>
              <a:t>, </a:t>
            </a:r>
            <a:r>
              <a:rPr lang="en-US" sz="2000" dirty="0" err="1" smtClean="0"/>
              <a:t>bawang</a:t>
            </a:r>
            <a:r>
              <a:rPr lang="en-US" sz="2000" dirty="0" smtClean="0"/>
              <a:t>, </a:t>
            </a:r>
            <a:r>
              <a:rPr lang="en-US" sz="2000" dirty="0" err="1" smtClean="0"/>
              <a:t>lobak</a:t>
            </a:r>
            <a:r>
              <a:rPr lang="en-US" sz="2000" dirty="0" smtClean="0"/>
              <a:t>, </a:t>
            </a:r>
            <a:r>
              <a:rPr lang="en-US" sz="2000" dirty="0" err="1" smtClean="0"/>
              <a:t>labu</a:t>
            </a:r>
            <a:r>
              <a:rPr lang="en-US" sz="2000" dirty="0" smtClean="0"/>
              <a:t> </a:t>
            </a:r>
            <a:r>
              <a:rPr lang="en-US" sz="2000" dirty="0" err="1" smtClean="0"/>
              <a:t>dll</a:t>
            </a:r>
            <a:r>
              <a:rPr lang="en-US" sz="2000" dirty="0" smtClean="0"/>
              <a:t>).</a:t>
            </a:r>
          </a:p>
          <a:p>
            <a:endParaRPr lang="en-US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smtClean="0"/>
              <a:t>Zaman </a:t>
            </a:r>
            <a:r>
              <a:rPr lang="en-US" sz="2000" dirty="0" err="1" smtClean="0"/>
              <a:t>Yunani</a:t>
            </a:r>
            <a:endParaRPr lang="en-US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 </a:t>
            </a:r>
            <a:r>
              <a:rPr lang="en-US" sz="2000" dirty="0" err="1" smtClean="0"/>
              <a:t>Awal</a:t>
            </a:r>
            <a:r>
              <a:rPr lang="en-US" sz="2000" dirty="0" smtClean="0"/>
              <a:t> </a:t>
            </a:r>
            <a:r>
              <a:rPr lang="en-US" sz="2000" dirty="0" err="1" smtClean="0"/>
              <a:t>mula</a:t>
            </a:r>
            <a:r>
              <a:rPr lang="en-US" sz="2000" dirty="0" smtClean="0"/>
              <a:t> </a:t>
            </a:r>
            <a:r>
              <a:rPr lang="en-US" sz="2000" dirty="0" err="1" smtClean="0"/>
              <a:t>ilmu</a:t>
            </a:r>
            <a:r>
              <a:rPr lang="en-US" sz="2000" dirty="0" smtClean="0"/>
              <a:t> </a:t>
            </a:r>
            <a:r>
              <a:rPr lang="en-US" sz="2000" dirty="0" err="1" smtClean="0"/>
              <a:t>botani</a:t>
            </a:r>
            <a:r>
              <a:rPr lang="en-US" sz="2000" dirty="0" smtClean="0"/>
              <a:t>: History of plants </a:t>
            </a:r>
            <a:r>
              <a:rPr lang="en-US" sz="2000" dirty="0" err="1" smtClean="0"/>
              <a:t>dan</a:t>
            </a:r>
            <a:r>
              <a:rPr lang="en-US" sz="2000" dirty="0" smtClean="0"/>
              <a:t> Causes of plant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Theopratus</a:t>
            </a:r>
            <a:r>
              <a:rPr lang="en-US" sz="2000" dirty="0" smtClean="0"/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err="1" smtClean="0"/>
              <a:t>Morfologi</a:t>
            </a:r>
            <a:r>
              <a:rPr lang="en-US" sz="2000" dirty="0" smtClean="0"/>
              <a:t>, </a:t>
            </a:r>
            <a:r>
              <a:rPr lang="en-US" sz="2000" dirty="0" err="1" smtClean="0"/>
              <a:t>klasifikasi</a:t>
            </a:r>
            <a:r>
              <a:rPr lang="en-US" sz="2000" dirty="0" smtClean="0"/>
              <a:t>, </a:t>
            </a:r>
            <a:r>
              <a:rPr lang="en-US" sz="2000" dirty="0" err="1" smtClean="0"/>
              <a:t>kehutanan</a:t>
            </a:r>
            <a:r>
              <a:rPr lang="en-US" sz="2000" dirty="0" smtClean="0"/>
              <a:t>, </a:t>
            </a:r>
            <a:r>
              <a:rPr lang="en-US" sz="2000" dirty="0" err="1" smtClean="0"/>
              <a:t>hortikultura</a:t>
            </a:r>
            <a:r>
              <a:rPr lang="en-US" sz="2000" dirty="0" smtClean="0"/>
              <a:t>, </a:t>
            </a:r>
            <a:r>
              <a:rPr lang="en-US" sz="2000" dirty="0" err="1" smtClean="0"/>
              <a:t>pembiakan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vegetative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generatif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err="1" smtClean="0"/>
              <a:t>Angiospermae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Gymnospermae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smtClean="0"/>
              <a:t>Zaman </a:t>
            </a:r>
            <a:r>
              <a:rPr lang="en-US" sz="2000" dirty="0" err="1" smtClean="0"/>
              <a:t>Romawi</a:t>
            </a:r>
            <a:endParaRPr lang="en-US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err="1" smtClean="0"/>
              <a:t>Peranian</a:t>
            </a:r>
            <a:r>
              <a:rPr lang="en-US" sz="2000" dirty="0" smtClean="0"/>
              <a:t> </a:t>
            </a:r>
            <a:r>
              <a:rPr lang="en-US" sz="2000" dirty="0" err="1" smtClean="0"/>
              <a:t>praktis</a:t>
            </a:r>
            <a:r>
              <a:rPr lang="en-US" sz="2000" dirty="0" smtClean="0"/>
              <a:t> </a:t>
            </a:r>
            <a:r>
              <a:rPr lang="en-US" sz="2000" dirty="0" err="1" smtClean="0"/>
              <a:t>mulai</a:t>
            </a:r>
            <a:r>
              <a:rPr lang="en-US" sz="2000" dirty="0" smtClean="0"/>
              <a:t> </a:t>
            </a:r>
            <a:r>
              <a:rPr lang="en-US" sz="2000" dirty="0" err="1" smtClean="0"/>
              <a:t>dikenal</a:t>
            </a:r>
            <a:r>
              <a:rPr lang="en-US" sz="2000" dirty="0" smtClean="0"/>
              <a:t>: grafting </a:t>
            </a:r>
            <a:r>
              <a:rPr lang="en-US" sz="2000" dirty="0" err="1" smtClean="0"/>
              <a:t>dan</a:t>
            </a:r>
            <a:r>
              <a:rPr lang="en-US" sz="2000" dirty="0" smtClean="0"/>
              <a:t> budding, </a:t>
            </a:r>
            <a:r>
              <a:rPr lang="en-US" sz="2000" dirty="0" err="1" smtClean="0"/>
              <a:t>penggunaan</a:t>
            </a:r>
            <a:r>
              <a:rPr lang="en-US" sz="2000" dirty="0" smtClean="0"/>
              <a:t> </a:t>
            </a:r>
            <a:r>
              <a:rPr lang="en-US" sz="2000" dirty="0" err="1" smtClean="0"/>
              <a:t>beragam</a:t>
            </a:r>
            <a:r>
              <a:rPr lang="en-US" sz="2000" dirty="0" smtClean="0"/>
              <a:t> </a:t>
            </a:r>
            <a:r>
              <a:rPr lang="en-US" sz="2000" dirty="0" err="1" smtClean="0"/>
              <a:t>jenis</a:t>
            </a:r>
            <a:r>
              <a:rPr lang="en-US" sz="2000" dirty="0" smtClean="0"/>
              <a:t> </a:t>
            </a:r>
            <a:r>
              <a:rPr lang="en-US" sz="2000" dirty="0" err="1" smtClean="0"/>
              <a:t>varietas</a:t>
            </a:r>
            <a:r>
              <a:rPr lang="en-US" sz="2000" dirty="0" smtClean="0"/>
              <a:t> </a:t>
            </a:r>
            <a:r>
              <a:rPr lang="en-US" sz="2000" dirty="0" err="1" smtClean="0"/>
              <a:t>buah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sayuran</a:t>
            </a:r>
            <a:r>
              <a:rPr lang="en-US" sz="2000" dirty="0" smtClean="0"/>
              <a:t>, </a:t>
            </a:r>
            <a:r>
              <a:rPr lang="en-US" sz="2000" dirty="0" err="1" smtClean="0"/>
              <a:t>rotasi</a:t>
            </a:r>
            <a:r>
              <a:rPr lang="en-US" sz="2000" dirty="0" smtClean="0"/>
              <a:t> </a:t>
            </a:r>
            <a:r>
              <a:rPr lang="en-US" sz="2000" dirty="0" err="1" smtClean="0"/>
              <a:t>pupuk</a:t>
            </a:r>
            <a:r>
              <a:rPr lang="en-US" sz="2000" dirty="0" smtClean="0"/>
              <a:t> </a:t>
            </a:r>
            <a:r>
              <a:rPr lang="en-US" sz="2000" dirty="0" err="1" smtClean="0"/>
              <a:t>hijau</a:t>
            </a:r>
            <a:r>
              <a:rPr lang="en-US" sz="2000" dirty="0" smtClean="0"/>
              <a:t>, </a:t>
            </a:r>
            <a:r>
              <a:rPr lang="en-US" sz="2000" dirty="0" err="1" smtClean="0"/>
              <a:t>pupuk</a:t>
            </a:r>
            <a:r>
              <a:rPr lang="en-US" sz="2000" dirty="0" smtClean="0"/>
              <a:t> </a:t>
            </a:r>
            <a:r>
              <a:rPr lang="en-US" sz="2000" dirty="0" err="1" smtClean="0"/>
              <a:t>kandang</a:t>
            </a:r>
            <a:r>
              <a:rPr lang="en-US" sz="2000" dirty="0" smtClean="0"/>
              <a:t>, </a:t>
            </a:r>
            <a:r>
              <a:rPr lang="en-US" sz="2000" dirty="0" err="1" smtClean="0"/>
              <a:t>pengembalian</a:t>
            </a:r>
            <a:r>
              <a:rPr lang="en-US" sz="2000" dirty="0" smtClean="0"/>
              <a:t> </a:t>
            </a:r>
            <a:r>
              <a:rPr lang="en-US" sz="2000" dirty="0" err="1" smtClean="0"/>
              <a:t>kesuburan</a:t>
            </a:r>
            <a:r>
              <a:rPr lang="en-US" sz="2000" dirty="0" smtClean="0"/>
              <a:t> </a:t>
            </a:r>
            <a:r>
              <a:rPr lang="en-US" sz="2000" dirty="0" err="1" smtClean="0"/>
              <a:t>tanah</a:t>
            </a:r>
            <a:r>
              <a:rPr lang="en-US" sz="2000" dirty="0" smtClean="0"/>
              <a:t>, </a:t>
            </a:r>
            <a:r>
              <a:rPr lang="en-US" sz="2000" dirty="0" err="1" smtClean="0"/>
              <a:t>penyimpanan</a:t>
            </a:r>
            <a:r>
              <a:rPr lang="en-US" sz="2000" dirty="0" smtClean="0"/>
              <a:t> </a:t>
            </a:r>
            <a:r>
              <a:rPr lang="en-US" sz="2000" dirty="0" err="1" smtClean="0"/>
              <a:t>dingin</a:t>
            </a:r>
            <a:r>
              <a:rPr lang="en-US" sz="2000" dirty="0" smtClean="0"/>
              <a:t> </a:t>
            </a:r>
            <a:r>
              <a:rPr lang="en-US" sz="2000" dirty="0" err="1" smtClean="0"/>
              <a:t>untu</a:t>
            </a:r>
            <a:r>
              <a:rPr lang="en-US" sz="2000" dirty="0" smtClean="0"/>
              <a:t> </a:t>
            </a:r>
            <a:r>
              <a:rPr lang="en-US" sz="2000" dirty="0" err="1" smtClean="0"/>
              <a:t>buah-buahan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/>
              <a:t> </a:t>
            </a:r>
            <a:r>
              <a:rPr lang="en-US" sz="2000" dirty="0" err="1" smtClean="0"/>
              <a:t>Dikenal</a:t>
            </a:r>
            <a:r>
              <a:rPr lang="en-US" sz="2000" dirty="0" smtClean="0"/>
              <a:t> </a:t>
            </a:r>
            <a:r>
              <a:rPr lang="en-US" sz="2000" dirty="0" err="1" smtClean="0"/>
              <a:t>specularium</a:t>
            </a:r>
            <a:r>
              <a:rPr lang="en-US" sz="2000" dirty="0" smtClean="0"/>
              <a:t>: </a:t>
            </a:r>
            <a:r>
              <a:rPr lang="en-US" sz="2000" dirty="0" err="1" smtClean="0"/>
              <a:t>rumah</a:t>
            </a:r>
            <a:r>
              <a:rPr lang="en-US" sz="2000" dirty="0" smtClean="0"/>
              <a:t> </a:t>
            </a:r>
            <a:r>
              <a:rPr lang="en-US" sz="2000" dirty="0" err="1" smtClean="0"/>
              <a:t>kaca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menanam</a:t>
            </a:r>
            <a:r>
              <a:rPr lang="en-US" sz="2000" dirty="0" smtClean="0"/>
              <a:t> di </a:t>
            </a:r>
            <a:r>
              <a:rPr lang="en-US" sz="2000" dirty="0" err="1" smtClean="0"/>
              <a:t>musim</a:t>
            </a:r>
            <a:r>
              <a:rPr lang="en-US" sz="2000" dirty="0" smtClean="0"/>
              <a:t> </a:t>
            </a:r>
            <a:r>
              <a:rPr lang="en-US" sz="2000" dirty="0" err="1" smtClean="0"/>
              <a:t>dingin</a:t>
            </a:r>
            <a:r>
              <a:rPr lang="en-US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444683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624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smtClean="0">
                <a:latin typeface="+mn-lt"/>
              </a:rPr>
              <a:t>Abad </a:t>
            </a:r>
            <a:r>
              <a:rPr lang="en-US" sz="2800" dirty="0" err="1" smtClean="0">
                <a:latin typeface="+mn-lt"/>
              </a:rPr>
              <a:t>Pertengahan</a:t>
            </a:r>
            <a:endParaRPr lang="en-ID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11370"/>
            <a:ext cx="10515600" cy="5365593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Awal</a:t>
            </a:r>
            <a:r>
              <a:rPr lang="en-US" sz="2000" dirty="0" smtClean="0"/>
              <a:t> </a:t>
            </a:r>
            <a:r>
              <a:rPr lang="en-US" sz="2000" dirty="0" err="1" smtClean="0"/>
              <a:t>tradisi</a:t>
            </a:r>
            <a:r>
              <a:rPr lang="en-US" sz="2000" dirty="0" smtClean="0"/>
              <a:t> </a:t>
            </a:r>
            <a:r>
              <a:rPr lang="en-US" sz="2000" dirty="0" err="1" smtClean="0"/>
              <a:t>pembagian</a:t>
            </a:r>
            <a:r>
              <a:rPr lang="en-US" sz="2000" dirty="0" smtClean="0"/>
              <a:t> </a:t>
            </a:r>
            <a:r>
              <a:rPr lang="en-US" sz="2000" dirty="0" err="1" smtClean="0"/>
              <a:t>disiplin</a:t>
            </a:r>
            <a:r>
              <a:rPr lang="en-US" sz="2000" dirty="0" smtClean="0"/>
              <a:t> </a:t>
            </a:r>
            <a:r>
              <a:rPr lang="en-US" sz="2000" dirty="0" err="1" smtClean="0"/>
              <a:t>pertanian</a:t>
            </a:r>
            <a:r>
              <a:rPr lang="en-US" sz="2000" dirty="0" smtClean="0"/>
              <a:t> </a:t>
            </a:r>
            <a:r>
              <a:rPr lang="en-US" sz="2000" dirty="0" err="1" smtClean="0"/>
              <a:t>menjadi</a:t>
            </a:r>
            <a:r>
              <a:rPr lang="en-US" sz="2000" dirty="0" smtClean="0"/>
              <a:t> </a:t>
            </a:r>
            <a:r>
              <a:rPr lang="en-US" sz="2000" dirty="0" err="1" smtClean="0"/>
              <a:t>agronomi</a:t>
            </a:r>
            <a:r>
              <a:rPr lang="en-US" sz="2000" dirty="0" smtClean="0"/>
              <a:t>, </a:t>
            </a:r>
            <a:r>
              <a:rPr lang="en-US" sz="2000" dirty="0" err="1" smtClean="0"/>
              <a:t>hortikultura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kehutanan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err="1" smtClean="0"/>
              <a:t>Agronomi</a:t>
            </a:r>
            <a:r>
              <a:rPr lang="en-US" sz="2000" dirty="0" smtClean="0"/>
              <a:t>: </a:t>
            </a:r>
            <a:r>
              <a:rPr lang="en-US" sz="2000" dirty="0" err="1" smtClean="0"/>
              <a:t>kebiasaan</a:t>
            </a:r>
            <a:r>
              <a:rPr lang="en-US" sz="2000" dirty="0" smtClean="0"/>
              <a:t> </a:t>
            </a:r>
            <a:r>
              <a:rPr lang="en-US" sz="2000" dirty="0" err="1" smtClean="0"/>
              <a:t>menanami</a:t>
            </a:r>
            <a:r>
              <a:rPr lang="en-US" sz="2000" dirty="0" smtClean="0"/>
              <a:t> areal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ekstensif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sereali</a:t>
            </a:r>
            <a:r>
              <a:rPr lang="en-US" sz="2000" dirty="0" smtClean="0"/>
              <a:t> (grains)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pakan</a:t>
            </a:r>
            <a:r>
              <a:rPr lang="en-US" sz="2000" dirty="0" smtClean="0"/>
              <a:t> </a:t>
            </a:r>
            <a:r>
              <a:rPr lang="en-US" sz="2000" dirty="0" err="1" smtClean="0"/>
              <a:t>ternak</a:t>
            </a:r>
            <a:r>
              <a:rPr lang="en-US" sz="2000" dirty="0" smtClean="0"/>
              <a:t> (forages).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err="1" smtClean="0"/>
              <a:t>Hortikultur</a:t>
            </a:r>
            <a:r>
              <a:rPr lang="en-US" sz="2000" dirty="0" smtClean="0"/>
              <a:t>: </a:t>
            </a:r>
            <a:r>
              <a:rPr lang="en-US" sz="2000" dirty="0" err="1" smtClean="0"/>
              <a:t>kebiasaan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membudidayakan</a:t>
            </a:r>
            <a:r>
              <a:rPr lang="en-US" sz="2000" dirty="0" smtClean="0"/>
              <a:t> </a:t>
            </a:r>
            <a:r>
              <a:rPr lang="en-US" sz="2000" dirty="0" err="1" smtClean="0"/>
              <a:t>kebun</a:t>
            </a:r>
            <a:r>
              <a:rPr lang="en-US" sz="2000" dirty="0" smtClean="0"/>
              <a:t> </a:t>
            </a:r>
            <a:r>
              <a:rPr lang="en-US" sz="2000" dirty="0" err="1" smtClean="0"/>
              <a:t>dapaur</a:t>
            </a:r>
            <a:r>
              <a:rPr lang="en-US" sz="2000" dirty="0" smtClean="0"/>
              <a:t> yang </a:t>
            </a:r>
            <a:r>
              <a:rPr lang="en-US" sz="2000" dirty="0" err="1" smtClean="0"/>
              <a:t>dikelola</a:t>
            </a:r>
            <a:r>
              <a:rPr lang="en-US" sz="2000" dirty="0" smtClean="0"/>
              <a:t> </a:t>
            </a:r>
            <a:r>
              <a:rPr lang="en-US" sz="2000" dirty="0" err="1" smtClean="0"/>
              <a:t>secara</a:t>
            </a:r>
            <a:r>
              <a:rPr lang="en-US" sz="2000" dirty="0" smtClean="0"/>
              <a:t> </a:t>
            </a:r>
            <a:r>
              <a:rPr lang="en-US" sz="2000" dirty="0" err="1" smtClean="0"/>
              <a:t>intensif</a:t>
            </a:r>
            <a:r>
              <a:rPr lang="en-US" sz="2000" dirty="0" smtClean="0"/>
              <a:t> yang </a:t>
            </a:r>
            <a:r>
              <a:rPr lang="en-US" sz="2000" dirty="0" err="1" smtClean="0"/>
              <a:t>memberikan</a:t>
            </a:r>
            <a:r>
              <a:rPr lang="en-US" sz="2000" dirty="0" smtClean="0"/>
              <a:t> </a:t>
            </a:r>
            <a:r>
              <a:rPr lang="en-US" sz="2000" dirty="0" err="1" smtClean="0"/>
              <a:t>buah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rempah</a:t>
            </a:r>
            <a:r>
              <a:rPr lang="en-US" sz="2000" dirty="0" smtClean="0"/>
              <a:t>/</a:t>
            </a:r>
            <a:r>
              <a:rPr lang="en-US" sz="2000" dirty="0" err="1" smtClean="0"/>
              <a:t>jamu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tanaman</a:t>
            </a:r>
            <a:r>
              <a:rPr lang="en-US" sz="2000" dirty="0" smtClean="0"/>
              <a:t> </a:t>
            </a:r>
            <a:r>
              <a:rPr lang="en-US" sz="2000" dirty="0" err="1" smtClean="0"/>
              <a:t>hias</a:t>
            </a:r>
            <a:r>
              <a:rPr lang="en-US" sz="2000" dirty="0" smtClean="0"/>
              <a:t>.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err="1" smtClean="0"/>
              <a:t>Kehutanan</a:t>
            </a:r>
            <a:r>
              <a:rPr lang="en-US" sz="2000" dirty="0" smtClean="0"/>
              <a:t>: </a:t>
            </a:r>
            <a:r>
              <a:rPr lang="en-US" sz="2000" dirty="0" err="1" smtClean="0"/>
              <a:t>berkembang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kebiasaan</a:t>
            </a:r>
            <a:r>
              <a:rPr lang="en-US" sz="2000" dirty="0" smtClean="0"/>
              <a:t> </a:t>
            </a:r>
            <a:r>
              <a:rPr lang="en-US" sz="2000" dirty="0" err="1" smtClean="0"/>
              <a:t>perlindungan</a:t>
            </a:r>
            <a:r>
              <a:rPr lang="en-US" sz="2000" dirty="0" smtClean="0"/>
              <a:t> </a:t>
            </a:r>
            <a:r>
              <a:rPr lang="en-US" sz="2000" dirty="0" err="1" smtClean="0"/>
              <a:t>tanah-tanah</a:t>
            </a:r>
            <a:r>
              <a:rPr lang="en-US" sz="2000" dirty="0" smtClean="0"/>
              <a:t> liar yang </a:t>
            </a:r>
            <a:r>
              <a:rPr lang="en-US" sz="2000" dirty="0" err="1" smtClean="0"/>
              <a:t>menghasilkan</a:t>
            </a:r>
            <a:r>
              <a:rPr lang="en-US" sz="2000" dirty="0" smtClean="0"/>
              <a:t> </a:t>
            </a:r>
            <a:r>
              <a:rPr lang="en-US" sz="2000" dirty="0" err="1" smtClean="0"/>
              <a:t>kayu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hewan</a:t>
            </a:r>
            <a:r>
              <a:rPr lang="en-US" sz="2000" dirty="0" smtClean="0"/>
              <a:t> </a:t>
            </a:r>
            <a:r>
              <a:rPr lang="en-US" sz="2000" dirty="0" err="1" smtClean="0"/>
              <a:t>perburuan</a:t>
            </a:r>
            <a:r>
              <a:rPr lang="en-US" sz="2000" dirty="0" smtClean="0"/>
              <a:t>. 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err="1" smtClean="0"/>
              <a:t>Industri</a:t>
            </a:r>
            <a:r>
              <a:rPr lang="en-US" sz="2000" dirty="0" smtClean="0"/>
              <a:t> </a:t>
            </a:r>
            <a:r>
              <a:rPr lang="en-US" sz="2000" dirty="0" err="1" smtClean="0"/>
              <a:t>pertanian</a:t>
            </a:r>
            <a:r>
              <a:rPr lang="en-US" sz="2000" dirty="0" smtClean="0"/>
              <a:t> </a:t>
            </a:r>
            <a:r>
              <a:rPr lang="en-US" sz="2000" dirty="0" err="1" smtClean="0"/>
              <a:t>mulai</a:t>
            </a:r>
            <a:r>
              <a:rPr lang="en-US" sz="2000" dirty="0" smtClean="0"/>
              <a:t> </a:t>
            </a:r>
            <a:r>
              <a:rPr lang="en-US" sz="2000" dirty="0" err="1" smtClean="0"/>
              <a:t>berkembang</a:t>
            </a:r>
            <a:r>
              <a:rPr lang="en-US" sz="2000" dirty="0" smtClean="0"/>
              <a:t> </a:t>
            </a:r>
            <a:r>
              <a:rPr lang="en-US" sz="2000" dirty="0" err="1" smtClean="0"/>
              <a:t>kareana</a:t>
            </a:r>
            <a:r>
              <a:rPr lang="en-US" sz="2000" dirty="0" smtClean="0"/>
              <a:t> </a:t>
            </a:r>
            <a:r>
              <a:rPr lang="en-US" sz="2000" dirty="0" err="1" smtClean="0"/>
              <a:t>peningkatan</a:t>
            </a:r>
            <a:r>
              <a:rPr lang="en-US" sz="2000" dirty="0" smtClean="0"/>
              <a:t> </a:t>
            </a:r>
            <a:r>
              <a:rPr lang="en-US" sz="2000" dirty="0" err="1" smtClean="0"/>
              <a:t>populasi</a:t>
            </a:r>
            <a:r>
              <a:rPr lang="en-US" sz="2000" dirty="0" smtClean="0"/>
              <a:t> </a:t>
            </a:r>
            <a:r>
              <a:rPr lang="en-US" sz="2000" dirty="0" err="1" smtClean="0"/>
              <a:t>penduduk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smtClean="0"/>
              <a:t>Perkebunan </a:t>
            </a:r>
            <a:r>
              <a:rPr lang="en-US" sz="2000" dirty="0" err="1" smtClean="0"/>
              <a:t>buah-buahan</a:t>
            </a:r>
            <a:r>
              <a:rPr lang="en-US" sz="2000" dirty="0" smtClean="0"/>
              <a:t> </a:t>
            </a:r>
            <a:r>
              <a:rPr lang="en-US" sz="2000" dirty="0" err="1" smtClean="0"/>
              <a:t>mulai</a:t>
            </a:r>
            <a:r>
              <a:rPr lang="en-US" sz="2000" dirty="0" smtClean="0"/>
              <a:t> </a:t>
            </a:r>
            <a:r>
              <a:rPr lang="en-US" sz="2000" dirty="0" err="1" smtClean="0"/>
              <a:t>berkembang</a:t>
            </a:r>
            <a:r>
              <a:rPr lang="en-US" sz="2000" dirty="0" smtClean="0"/>
              <a:t>.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2928652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4018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Revolusi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761" y="785610"/>
            <a:ext cx="11384924" cy="5769735"/>
          </a:xfrm>
        </p:spPr>
        <p:txBody>
          <a:bodyPr>
            <a:normAutofit fontScale="92500" lnSpcReduction="10000"/>
          </a:bodyPr>
          <a:lstStyle/>
          <a:p>
            <a:endParaRPr lang="en-US" sz="2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 err="1" smtClean="0"/>
              <a:t>Runtuhnya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feudal (</a:t>
            </a:r>
            <a:r>
              <a:rPr lang="en-US" sz="2000" dirty="0" err="1" smtClean="0"/>
              <a:t>perbudakan</a:t>
            </a:r>
            <a:r>
              <a:rPr lang="en-US" sz="2000" dirty="0" smtClean="0"/>
              <a:t>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 err="1" smtClean="0"/>
              <a:t>Pangan</a:t>
            </a:r>
            <a:r>
              <a:rPr lang="en-US" sz="2000" dirty="0" smtClean="0"/>
              <a:t> </a:t>
            </a:r>
            <a:r>
              <a:rPr lang="en-US" sz="2000" dirty="0" err="1" smtClean="0"/>
              <a:t>baru</a:t>
            </a:r>
            <a:r>
              <a:rPr lang="en-US" sz="2000" dirty="0" smtClean="0"/>
              <a:t> : </a:t>
            </a:r>
            <a:r>
              <a:rPr lang="en-US" sz="2000" dirty="0" err="1" smtClean="0"/>
              <a:t>Kentang</a:t>
            </a:r>
            <a:r>
              <a:rPr lang="en-US" sz="2000" dirty="0" smtClean="0"/>
              <a:t>, </a:t>
            </a:r>
            <a:r>
              <a:rPr lang="en-US" sz="2000" dirty="0" err="1" smtClean="0"/>
              <a:t>jagung</a:t>
            </a:r>
            <a:r>
              <a:rPr lang="en-US" sz="2000" dirty="0" smtClean="0"/>
              <a:t>, </a:t>
            </a:r>
            <a:r>
              <a:rPr lang="en-US" sz="2000" dirty="0" err="1" smtClean="0"/>
              <a:t>padi</a:t>
            </a:r>
            <a:r>
              <a:rPr lang="en-US" sz="2000" dirty="0" smtClean="0"/>
              <a:t> </a:t>
            </a:r>
            <a:r>
              <a:rPr lang="en-US" sz="2000" dirty="0" err="1" smtClean="0"/>
              <a:t>memasuki</a:t>
            </a:r>
            <a:r>
              <a:rPr lang="en-US" sz="2000" dirty="0" smtClean="0"/>
              <a:t> </a:t>
            </a:r>
            <a:r>
              <a:rPr lang="en-US" sz="2000" dirty="0" err="1" smtClean="0"/>
              <a:t>pertanian</a:t>
            </a:r>
            <a:r>
              <a:rPr lang="en-US" sz="2000" dirty="0" smtClean="0"/>
              <a:t> </a:t>
            </a:r>
            <a:r>
              <a:rPr lang="en-US" sz="2000" dirty="0" err="1" smtClean="0"/>
              <a:t>eropa</a:t>
            </a:r>
            <a:endParaRPr lang="en-US" sz="2000" dirty="0" smtClean="0"/>
          </a:p>
          <a:p>
            <a:pPr>
              <a:buFont typeface="Wingdings" panose="05000000000000000000" pitchFamily="2" charset="2"/>
              <a:buChar char="ü"/>
            </a:pPr>
            <a:endParaRPr lang="en-US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err="1" smtClean="0"/>
              <a:t>Permintaan</a:t>
            </a:r>
            <a:r>
              <a:rPr lang="en-US" sz="2000" dirty="0" smtClean="0"/>
              <a:t> 3 </a:t>
            </a:r>
            <a:r>
              <a:rPr lang="en-US" sz="2000" dirty="0" err="1" smtClean="0"/>
              <a:t>minuman</a:t>
            </a:r>
            <a:r>
              <a:rPr lang="en-US" sz="2000" dirty="0" smtClean="0"/>
              <a:t> </a:t>
            </a:r>
            <a:r>
              <a:rPr lang="en-US" sz="2000" dirty="0" err="1" smtClean="0"/>
              <a:t>penyegar</a:t>
            </a:r>
            <a:r>
              <a:rPr lang="en-US" sz="2000" dirty="0" smtClean="0"/>
              <a:t> (beverages); the (</a:t>
            </a:r>
            <a:r>
              <a:rPr lang="en-US" sz="2000" dirty="0" err="1" smtClean="0"/>
              <a:t>Cina</a:t>
            </a:r>
            <a:r>
              <a:rPr lang="en-US" sz="2000" dirty="0" smtClean="0"/>
              <a:t>), Kopi (</a:t>
            </a:r>
            <a:r>
              <a:rPr lang="en-US" sz="2000" dirty="0" err="1" smtClean="0"/>
              <a:t>abisinia</a:t>
            </a:r>
            <a:r>
              <a:rPr lang="en-US" sz="2000" dirty="0" smtClean="0"/>
              <a:t> </a:t>
            </a:r>
            <a:r>
              <a:rPr lang="en-US" sz="2000" dirty="0" err="1" smtClean="0"/>
              <a:t>lewat</a:t>
            </a:r>
            <a:r>
              <a:rPr lang="en-US" sz="2000" dirty="0" smtClean="0"/>
              <a:t> </a:t>
            </a:r>
            <a:r>
              <a:rPr lang="en-US" sz="2000" dirty="0" err="1" smtClean="0"/>
              <a:t>negara-negara</a:t>
            </a:r>
            <a:r>
              <a:rPr lang="en-US" sz="2000" dirty="0" smtClean="0"/>
              <a:t> </a:t>
            </a:r>
            <a:r>
              <a:rPr lang="en-US" sz="2000" dirty="0" err="1" smtClean="0"/>
              <a:t>islam</a:t>
            </a:r>
            <a:r>
              <a:rPr lang="en-US" sz="2000" dirty="0" smtClean="0"/>
              <a:t>), </a:t>
            </a:r>
            <a:r>
              <a:rPr lang="en-US" sz="2000" dirty="0" err="1" smtClean="0"/>
              <a:t>coklat</a:t>
            </a:r>
            <a:r>
              <a:rPr lang="en-US" sz="2000" dirty="0" smtClean="0"/>
              <a:t> (</a:t>
            </a:r>
            <a:r>
              <a:rPr lang="en-US" sz="2000" dirty="0" err="1" smtClean="0"/>
              <a:t>dunia</a:t>
            </a:r>
            <a:r>
              <a:rPr lang="en-US" sz="2000" dirty="0" smtClean="0"/>
              <a:t> </a:t>
            </a:r>
            <a:r>
              <a:rPr lang="en-US" sz="2000" dirty="0" err="1" smtClean="0"/>
              <a:t>baru</a:t>
            </a:r>
            <a:r>
              <a:rPr lang="en-US" sz="2000" dirty="0" smtClean="0"/>
              <a:t>/</a:t>
            </a:r>
            <a:r>
              <a:rPr lang="en-US" sz="2000" dirty="0" err="1" smtClean="0"/>
              <a:t>benua</a:t>
            </a:r>
            <a:r>
              <a:rPr lang="en-US" sz="2000" dirty="0" smtClean="0"/>
              <a:t> </a:t>
            </a:r>
            <a:r>
              <a:rPr lang="en-US" sz="2000" dirty="0" err="1" smtClean="0"/>
              <a:t>amerika</a:t>
            </a:r>
            <a:r>
              <a:rPr lang="en-US" sz="2000" dirty="0" smtClean="0"/>
              <a:t>).  </a:t>
            </a:r>
            <a:r>
              <a:rPr lang="en-US" sz="2000" dirty="0" err="1" smtClean="0"/>
              <a:t>Tebu</a:t>
            </a:r>
            <a:r>
              <a:rPr lang="en-US" sz="2000" dirty="0" smtClean="0"/>
              <a:t> juga </a:t>
            </a:r>
            <a:r>
              <a:rPr lang="en-US" sz="2000" dirty="0" err="1" smtClean="0"/>
              <a:t>mulai</a:t>
            </a:r>
            <a:r>
              <a:rPr lang="en-US" sz="2000" dirty="0" smtClean="0"/>
              <a:t> </a:t>
            </a:r>
            <a:r>
              <a:rPr lang="en-US" sz="2000" dirty="0" err="1" smtClean="0"/>
              <a:t>diburu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pemanis</a:t>
            </a:r>
            <a:r>
              <a:rPr lang="en-US" sz="2000" dirty="0" smtClean="0"/>
              <a:t>.  </a:t>
            </a:r>
            <a:endParaRPr lang="en-US" sz="20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err="1" smtClean="0"/>
              <a:t>Ditemukan</a:t>
            </a: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baru</a:t>
            </a:r>
            <a:r>
              <a:rPr lang="en-US" sz="2000" dirty="0" smtClean="0"/>
              <a:t> </a:t>
            </a:r>
            <a:r>
              <a:rPr lang="en-US" sz="2000" dirty="0" err="1" smtClean="0"/>
              <a:t>pertanian</a:t>
            </a:r>
            <a:r>
              <a:rPr lang="en-US" sz="2000" dirty="0" smtClean="0"/>
              <a:t>: </a:t>
            </a:r>
            <a:r>
              <a:rPr lang="en-US" sz="2000" dirty="0" err="1" smtClean="0"/>
              <a:t>ternak</a:t>
            </a:r>
            <a:r>
              <a:rPr lang="en-US" sz="2000" dirty="0" smtClean="0"/>
              <a:t> </a:t>
            </a:r>
            <a:r>
              <a:rPr lang="en-US" sz="2000" dirty="0" err="1" smtClean="0"/>
              <a:t>dikandangkan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dimanfaatkan</a:t>
            </a:r>
            <a:r>
              <a:rPr lang="en-US" sz="2000" dirty="0" smtClean="0"/>
              <a:t> </a:t>
            </a:r>
            <a:r>
              <a:rPr lang="en-US" sz="2000" dirty="0" err="1" smtClean="0"/>
              <a:t>kotorannya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pertanian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bera</a:t>
            </a:r>
            <a:r>
              <a:rPr lang="en-US" sz="2000" dirty="0" smtClean="0"/>
              <a:t> (fallow system): 1//3 </a:t>
            </a:r>
            <a:r>
              <a:rPr lang="en-US" sz="2000" dirty="0" err="1" smtClean="0"/>
              <a:t>lahan</a:t>
            </a:r>
            <a:r>
              <a:rPr lang="en-US" sz="2000" dirty="0" smtClean="0"/>
              <a:t> </a:t>
            </a:r>
            <a:r>
              <a:rPr lang="en-US" sz="2000" dirty="0" err="1" smtClean="0"/>
              <a:t>diberakan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memelihara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memulihkan</a:t>
            </a:r>
            <a:r>
              <a:rPr lang="en-US" sz="2000" dirty="0" smtClean="0"/>
              <a:t> </a:t>
            </a:r>
            <a:r>
              <a:rPr lang="en-US" sz="2000" dirty="0" err="1" smtClean="0"/>
              <a:t>kesuburan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err="1" smtClean="0"/>
              <a:t>Mulai</a:t>
            </a:r>
            <a:r>
              <a:rPr lang="en-US" sz="2000" dirty="0" smtClean="0"/>
              <a:t> </a:t>
            </a:r>
            <a:r>
              <a:rPr lang="en-US" sz="2000" dirty="0" err="1" smtClean="0"/>
              <a:t>dikenal</a:t>
            </a:r>
            <a:r>
              <a:rPr lang="en-US" sz="2000" dirty="0" smtClean="0"/>
              <a:t> system </a:t>
            </a:r>
            <a:r>
              <a:rPr lang="en-US" sz="2000" dirty="0" err="1" smtClean="0"/>
              <a:t>rotasi</a:t>
            </a:r>
            <a:r>
              <a:rPr lang="en-US" sz="2000" dirty="0" smtClean="0"/>
              <a:t> </a:t>
            </a:r>
            <a:r>
              <a:rPr lang="en-US" sz="2000" dirty="0" err="1" smtClean="0"/>
              <a:t>tanaman</a:t>
            </a:r>
            <a:r>
              <a:rPr lang="en-US" sz="2000" dirty="0" smtClean="0"/>
              <a:t>: </a:t>
            </a:r>
          </a:p>
          <a:p>
            <a:pPr marL="457200" indent="-457200">
              <a:buAutoNum type="arabicPeriod"/>
            </a:pPr>
            <a:r>
              <a:rPr lang="en-US" sz="2000" dirty="0" err="1" smtClean="0"/>
              <a:t>Pencegahan</a:t>
            </a:r>
            <a:r>
              <a:rPr lang="en-US" sz="2000" dirty="0" smtClean="0"/>
              <a:t> </a:t>
            </a:r>
            <a:r>
              <a:rPr lang="en-US" sz="2000" dirty="0" err="1" smtClean="0"/>
              <a:t>penyakit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gulma</a:t>
            </a:r>
            <a:r>
              <a:rPr lang="en-US" sz="2000" dirty="0" smtClean="0"/>
              <a:t> </a:t>
            </a:r>
            <a:r>
              <a:rPr lang="en-US" sz="2000" dirty="0" err="1" smtClean="0"/>
              <a:t>berkembang</a:t>
            </a:r>
            <a:r>
              <a:rPr lang="en-US" sz="2000" dirty="0" smtClean="0"/>
              <a:t>.</a:t>
            </a:r>
          </a:p>
          <a:p>
            <a:pPr marL="457200" indent="-457200">
              <a:buAutoNum type="arabicPeriod"/>
            </a:pPr>
            <a:r>
              <a:rPr lang="en-US" sz="2000" dirty="0" err="1" smtClean="0"/>
              <a:t>Lebih</a:t>
            </a:r>
            <a:r>
              <a:rPr lang="en-US" sz="2000" dirty="0" smtClean="0"/>
              <a:t> </a:t>
            </a:r>
            <a:r>
              <a:rPr lang="en-US" sz="2000" dirty="0" err="1" smtClean="0"/>
              <a:t>mudah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efisien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n-US" sz="2000" dirty="0" err="1" smtClean="0"/>
              <a:t>Perbaikan</a:t>
            </a:r>
            <a:r>
              <a:rPr lang="en-US" sz="2000" dirty="0" smtClean="0"/>
              <a:t> </a:t>
            </a:r>
            <a:r>
              <a:rPr lang="en-US" sz="2000" dirty="0" err="1" smtClean="0"/>
              <a:t>kesuburan</a:t>
            </a:r>
            <a:r>
              <a:rPr lang="en-US" sz="2000" dirty="0" smtClean="0"/>
              <a:t> </a:t>
            </a:r>
            <a:r>
              <a:rPr lang="en-US" sz="2000" dirty="0" err="1" smtClean="0"/>
              <a:t>bila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dirty="0" err="1" smtClean="0"/>
              <a:t>pupuk</a:t>
            </a:r>
            <a:r>
              <a:rPr lang="en-US" sz="2000" dirty="0" smtClean="0"/>
              <a:t> </a:t>
            </a:r>
            <a:r>
              <a:rPr lang="en-US" sz="2000" dirty="0" err="1" smtClean="0"/>
              <a:t>hijau</a:t>
            </a:r>
            <a:r>
              <a:rPr lang="en-US" sz="2000" dirty="0" smtClean="0"/>
              <a:t> </a:t>
            </a:r>
            <a:r>
              <a:rPr lang="en-US" sz="2000" dirty="0" err="1" smtClean="0"/>
              <a:t>pengikat</a:t>
            </a:r>
            <a:r>
              <a:rPr lang="en-US" sz="2000" dirty="0" smtClean="0"/>
              <a:t> nitrogen</a:t>
            </a:r>
          </a:p>
          <a:p>
            <a:pPr marL="457200" indent="-457200">
              <a:buAutoNum type="arabicPeriod"/>
            </a:pPr>
            <a:r>
              <a:rPr lang="en-US" sz="2000" dirty="0" err="1" smtClean="0"/>
              <a:t>Pencegahan</a:t>
            </a:r>
            <a:r>
              <a:rPr lang="en-US" sz="2000" dirty="0" smtClean="0"/>
              <a:t> </a:t>
            </a:r>
            <a:r>
              <a:rPr lang="en-US" sz="2000" dirty="0" err="1" smtClean="0"/>
              <a:t>erosi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penutup</a:t>
            </a:r>
            <a:r>
              <a:rPr lang="en-US" sz="2000" dirty="0" smtClean="0"/>
              <a:t> </a:t>
            </a:r>
            <a:r>
              <a:rPr lang="en-US" sz="2000" dirty="0" err="1" smtClean="0"/>
              <a:t>tanah</a:t>
            </a:r>
            <a:endParaRPr lang="en-US" sz="2000" dirty="0" smtClean="0"/>
          </a:p>
          <a:p>
            <a:pPr marL="457200" indent="-457200">
              <a:buAutoNum type="arabicPeriod"/>
            </a:pPr>
            <a:r>
              <a:rPr lang="en-US" sz="2000" dirty="0" err="1" smtClean="0"/>
              <a:t>Risiko</a:t>
            </a:r>
            <a:r>
              <a:rPr lang="en-US" sz="2000" dirty="0" smtClean="0"/>
              <a:t> </a:t>
            </a:r>
            <a:r>
              <a:rPr lang="en-US" sz="2000" dirty="0" err="1" smtClean="0"/>
              <a:t>terbagi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berbagai</a:t>
            </a:r>
            <a:r>
              <a:rPr lang="en-US" sz="2000" dirty="0" smtClean="0"/>
              <a:t> </a:t>
            </a:r>
            <a:r>
              <a:rPr lang="en-US" sz="2000" dirty="0" err="1" smtClean="0"/>
              <a:t>tanaman</a:t>
            </a:r>
            <a:r>
              <a:rPr lang="en-US" sz="2000" dirty="0" smtClean="0"/>
              <a:t>.</a:t>
            </a:r>
          </a:p>
          <a:p>
            <a:pPr marL="457200" indent="-457200">
              <a:buAutoNum type="arabicPeriod"/>
            </a:pPr>
            <a:endParaRPr lang="en-US" sz="20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/>
              <a:t> </a:t>
            </a:r>
            <a:r>
              <a:rPr lang="en-US" sz="2000" dirty="0" err="1" smtClean="0"/>
              <a:t>Awal</a:t>
            </a:r>
            <a:r>
              <a:rPr lang="en-US" sz="2000" dirty="0" smtClean="0"/>
              <a:t> </a:t>
            </a:r>
            <a:r>
              <a:rPr lang="en-US" sz="2000" dirty="0" err="1" smtClean="0"/>
              <a:t>mekanisasi</a:t>
            </a:r>
            <a:r>
              <a:rPr lang="en-US" sz="2000" dirty="0" smtClean="0"/>
              <a:t> </a:t>
            </a:r>
            <a:r>
              <a:rPr lang="en-US" sz="2000" dirty="0" err="1" smtClean="0"/>
              <a:t>pertanian</a:t>
            </a:r>
            <a:endParaRPr lang="en-US" sz="2000" dirty="0" smtClean="0"/>
          </a:p>
          <a:p>
            <a:pPr marL="457200" indent="-457200">
              <a:buAutoNum type="arabicPeriod"/>
            </a:pP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642099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045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dirty="0" err="1" smtClean="0"/>
              <a:t>Teknologi</a:t>
            </a:r>
            <a:r>
              <a:rPr lang="en-US" sz="2800" dirty="0" smtClean="0"/>
              <a:t> Abad Ke-20</a:t>
            </a:r>
            <a:endParaRPr lang="en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8186" y="811368"/>
            <a:ext cx="10735614" cy="5859887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Kemampuan</a:t>
            </a:r>
            <a:r>
              <a:rPr lang="en-US" sz="2000" dirty="0" smtClean="0"/>
              <a:t> </a:t>
            </a:r>
            <a:r>
              <a:rPr lang="en-US" sz="2000" dirty="0" err="1" smtClean="0"/>
              <a:t>negara</a:t>
            </a:r>
            <a:r>
              <a:rPr lang="en-US" sz="2000" dirty="0" smtClean="0"/>
              <a:t> </a:t>
            </a:r>
            <a:r>
              <a:rPr lang="en-US" sz="2000" dirty="0" err="1" smtClean="0"/>
              <a:t>maju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negara</a:t>
            </a:r>
            <a:r>
              <a:rPr lang="en-US" sz="2000" dirty="0" smtClean="0"/>
              <a:t> </a:t>
            </a:r>
            <a:r>
              <a:rPr lang="en-US" sz="2000" dirty="0" err="1" smtClean="0"/>
              <a:t>berkembang</a:t>
            </a:r>
            <a:r>
              <a:rPr lang="en-US" sz="2000" dirty="0" smtClean="0"/>
              <a:t> </a:t>
            </a:r>
            <a:r>
              <a:rPr lang="en-US" sz="2000" dirty="0" err="1" smtClean="0"/>
              <a:t>berbeda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menyediakan</a:t>
            </a:r>
            <a:r>
              <a:rPr lang="en-US" sz="2000" dirty="0" smtClean="0"/>
              <a:t> </a:t>
            </a:r>
            <a:r>
              <a:rPr lang="en-US" sz="2000" dirty="0" err="1" smtClean="0"/>
              <a:t>pangan</a:t>
            </a:r>
            <a:r>
              <a:rPr lang="en-US" sz="2000" dirty="0" smtClean="0"/>
              <a:t> </a:t>
            </a:r>
            <a:r>
              <a:rPr lang="en-US" sz="2000" dirty="0" err="1" smtClean="0"/>
              <a:t>bagi</a:t>
            </a:r>
            <a:r>
              <a:rPr lang="en-US" sz="2000" dirty="0" smtClean="0"/>
              <a:t> </a:t>
            </a:r>
            <a:r>
              <a:rPr lang="en-US" sz="2000" dirty="0" err="1" smtClean="0"/>
              <a:t>rakyatnya</a:t>
            </a:r>
            <a:r>
              <a:rPr lang="en-US" sz="2000" dirty="0" smtClean="0"/>
              <a:t>. </a:t>
            </a:r>
          </a:p>
          <a:p>
            <a:r>
              <a:rPr lang="en-US" sz="2000" dirty="0" err="1" smtClean="0"/>
              <a:t>Disebabkan</a:t>
            </a:r>
            <a:r>
              <a:rPr lang="en-US" sz="2000" dirty="0" smtClean="0"/>
              <a:t> </a:t>
            </a:r>
            <a:r>
              <a:rPr lang="en-US" sz="2000" dirty="0" err="1" smtClean="0"/>
              <a:t>kesenjangan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</a:t>
            </a:r>
            <a:r>
              <a:rPr lang="en-US" sz="2000" dirty="0" err="1" smtClean="0"/>
              <a:t>pertanian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kenaikan</a:t>
            </a:r>
            <a:r>
              <a:rPr lang="en-US" sz="2000" dirty="0" smtClean="0"/>
              <a:t> </a:t>
            </a:r>
            <a:r>
              <a:rPr lang="en-US" sz="2000" dirty="0" err="1" smtClean="0"/>
              <a:t>jumlah</a:t>
            </a:r>
            <a:r>
              <a:rPr lang="en-US" sz="2000" dirty="0" smtClean="0"/>
              <a:t> </a:t>
            </a:r>
            <a:r>
              <a:rPr lang="en-US" sz="2000" dirty="0" err="1" smtClean="0"/>
              <a:t>penduduk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Di AS </a:t>
            </a:r>
            <a:r>
              <a:rPr lang="en-US" sz="2000" dirty="0" err="1" smtClean="0"/>
              <a:t>thn</a:t>
            </a:r>
            <a:r>
              <a:rPr lang="en-US" sz="2000" dirty="0" smtClean="0"/>
              <a:t> 1940 (1:7), </a:t>
            </a:r>
            <a:r>
              <a:rPr lang="en-US" sz="2000" dirty="0" err="1" smtClean="0"/>
              <a:t>tahun</a:t>
            </a:r>
            <a:r>
              <a:rPr lang="en-US" sz="2000" dirty="0" smtClean="0"/>
              <a:t> 1967 (1:40). </a:t>
            </a:r>
            <a:r>
              <a:rPr lang="en-US" sz="2000" dirty="0" err="1" smtClean="0"/>
              <a:t>Sehingga</a:t>
            </a:r>
            <a:r>
              <a:rPr lang="en-US" sz="2000" dirty="0" smtClean="0"/>
              <a:t> </a:t>
            </a:r>
            <a:r>
              <a:rPr lang="en-US" sz="2000" dirty="0" err="1" smtClean="0"/>
              <a:t>bahan</a:t>
            </a:r>
            <a:r>
              <a:rPr lang="en-US" sz="2000" dirty="0" smtClean="0"/>
              <a:t> </a:t>
            </a:r>
            <a:r>
              <a:rPr lang="en-US" sz="2000" dirty="0" err="1" smtClean="0"/>
              <a:t>pangan</a:t>
            </a:r>
            <a:r>
              <a:rPr lang="en-US" sz="2000" dirty="0" smtClean="0"/>
              <a:t> </a:t>
            </a:r>
            <a:r>
              <a:rPr lang="en-US" sz="2000" dirty="0" err="1" smtClean="0"/>
              <a:t>menjadi</a:t>
            </a:r>
            <a:r>
              <a:rPr lang="en-US" sz="2000" dirty="0" smtClean="0"/>
              <a:t> </a:t>
            </a:r>
            <a:r>
              <a:rPr lang="en-US" sz="2000" dirty="0" err="1" smtClean="0"/>
              <a:t>murah</a:t>
            </a:r>
            <a:r>
              <a:rPr lang="en-US" sz="2000" dirty="0" smtClean="0"/>
              <a:t>. </a:t>
            </a:r>
          </a:p>
          <a:p>
            <a:r>
              <a:rPr lang="en-US" sz="2000" dirty="0" err="1" smtClean="0"/>
              <a:t>Penggantian</a:t>
            </a:r>
            <a:r>
              <a:rPr lang="en-US" sz="2000" dirty="0" smtClean="0"/>
              <a:t> </a:t>
            </a:r>
            <a:r>
              <a:rPr lang="en-US" sz="2000" dirty="0" err="1" smtClean="0"/>
              <a:t>tenaga</a:t>
            </a:r>
            <a:r>
              <a:rPr lang="en-US" sz="2000" dirty="0" smtClean="0"/>
              <a:t> </a:t>
            </a:r>
            <a:r>
              <a:rPr lang="en-US" sz="2000" dirty="0" err="1" smtClean="0"/>
              <a:t>manusia</a:t>
            </a:r>
            <a:r>
              <a:rPr lang="en-US" sz="2000" dirty="0" smtClean="0"/>
              <a:t> </a:t>
            </a:r>
            <a:r>
              <a:rPr lang="en-US" sz="2000" dirty="0" err="1" smtClean="0"/>
              <a:t>oleh</a:t>
            </a:r>
            <a:r>
              <a:rPr lang="en-US" sz="2000" dirty="0" smtClean="0"/>
              <a:t> </a:t>
            </a:r>
            <a:r>
              <a:rPr lang="en-US" sz="2000" dirty="0" err="1" smtClean="0"/>
              <a:t>hewan</a:t>
            </a:r>
            <a:r>
              <a:rPr lang="en-US" sz="2000" dirty="0" smtClean="0"/>
              <a:t> </a:t>
            </a:r>
            <a:r>
              <a:rPr lang="en-US" sz="2000" dirty="0" err="1" smtClean="0"/>
              <a:t>menjadi</a:t>
            </a:r>
            <a:r>
              <a:rPr lang="en-US" sz="2000" dirty="0" smtClean="0"/>
              <a:t> </a:t>
            </a:r>
            <a:r>
              <a:rPr lang="en-US" sz="2000" dirty="0" err="1" smtClean="0"/>
              <a:t>awal</a:t>
            </a:r>
            <a:r>
              <a:rPr lang="en-US" sz="2000" dirty="0" smtClean="0"/>
              <a:t> </a:t>
            </a:r>
            <a:r>
              <a:rPr lang="en-US" sz="2000" dirty="0" err="1" smtClean="0"/>
              <a:t>kemajuan</a:t>
            </a:r>
            <a:r>
              <a:rPr lang="en-US" sz="2000" dirty="0" smtClean="0"/>
              <a:t> </a:t>
            </a:r>
            <a:r>
              <a:rPr lang="en-US" sz="2000" dirty="0" err="1" smtClean="0"/>
              <a:t>tek</a:t>
            </a:r>
            <a:r>
              <a:rPr lang="en-US" sz="2000" dirty="0" smtClean="0"/>
              <a:t>. </a:t>
            </a:r>
            <a:r>
              <a:rPr lang="en-US" sz="2000" dirty="0" err="1" smtClean="0"/>
              <a:t>Pertanian</a:t>
            </a:r>
            <a:endParaRPr lang="en-US" sz="2000" dirty="0" smtClean="0"/>
          </a:p>
          <a:p>
            <a:endParaRPr lang="en-US" sz="20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1940 </a:t>
            </a:r>
            <a:r>
              <a:rPr lang="en-US" sz="2000" dirty="0" err="1" smtClean="0"/>
              <a:t>penemuan</a:t>
            </a:r>
            <a:r>
              <a:rPr lang="en-US" sz="2000" dirty="0" smtClean="0"/>
              <a:t> </a:t>
            </a:r>
            <a:r>
              <a:rPr lang="en-US" sz="2000" dirty="0" err="1" smtClean="0"/>
              <a:t>agrokemika</a:t>
            </a:r>
            <a:r>
              <a:rPr lang="en-US" sz="2000" dirty="0" smtClean="0"/>
              <a:t>: (</a:t>
            </a:r>
            <a:r>
              <a:rPr lang="en-US" sz="2000" dirty="0" err="1" smtClean="0"/>
              <a:t>herbisida</a:t>
            </a:r>
            <a:r>
              <a:rPr lang="en-US" sz="2000" dirty="0" smtClean="0"/>
              <a:t>, </a:t>
            </a:r>
            <a:r>
              <a:rPr lang="en-US" sz="2000" dirty="0" err="1" smtClean="0"/>
              <a:t>fungisida</a:t>
            </a:r>
            <a:r>
              <a:rPr lang="en-US" sz="2000" dirty="0" smtClean="0"/>
              <a:t>, </a:t>
            </a:r>
            <a:r>
              <a:rPr lang="en-US" sz="2000" dirty="0" err="1" smtClean="0"/>
              <a:t>insektisida</a:t>
            </a:r>
            <a:r>
              <a:rPr lang="en-US" sz="2000" dirty="0" smtClean="0"/>
              <a:t>) </a:t>
            </a:r>
            <a:r>
              <a:rPr lang="en-US" sz="2000" dirty="0" err="1" smtClean="0"/>
              <a:t>mampu</a:t>
            </a:r>
            <a:r>
              <a:rPr lang="en-US" sz="2000" dirty="0" smtClean="0"/>
              <a:t> </a:t>
            </a:r>
            <a:r>
              <a:rPr lang="en-US" sz="2000" dirty="0" err="1" smtClean="0"/>
              <a:t>menaikkan</a:t>
            </a:r>
            <a:r>
              <a:rPr lang="en-US" sz="2000" dirty="0" smtClean="0"/>
              <a:t> </a:t>
            </a:r>
            <a:r>
              <a:rPr lang="en-US" sz="2000" dirty="0" err="1" smtClean="0"/>
              <a:t>produksi</a:t>
            </a:r>
            <a:r>
              <a:rPr lang="en-US" sz="2000" dirty="0" smtClean="0"/>
              <a:t> per </a:t>
            </a:r>
            <a:r>
              <a:rPr lang="en-US" sz="2000" dirty="0" err="1" smtClean="0"/>
              <a:t>satuan</a:t>
            </a:r>
            <a:r>
              <a:rPr lang="en-US" sz="2000" dirty="0" smtClean="0"/>
              <a:t> </a:t>
            </a:r>
            <a:r>
              <a:rPr lang="en-US" sz="2000" dirty="0" err="1" smtClean="0"/>
              <a:t>luas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 err="1" smtClean="0"/>
              <a:t>Perbaikkan</a:t>
            </a:r>
            <a:r>
              <a:rPr lang="en-US" sz="2000" dirty="0" smtClean="0"/>
              <a:t> </a:t>
            </a:r>
            <a:r>
              <a:rPr lang="en-US" sz="2000" dirty="0" err="1" smtClean="0"/>
              <a:t>irigasi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pupuk</a:t>
            </a:r>
            <a:r>
              <a:rPr lang="en-US" sz="2000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0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 err="1" smtClean="0"/>
              <a:t>Runtuhnya</a:t>
            </a:r>
            <a:r>
              <a:rPr lang="en-US" sz="2000" dirty="0" smtClean="0"/>
              <a:t> </a:t>
            </a:r>
            <a:r>
              <a:rPr lang="en-US" sz="2000" dirty="0" err="1" smtClean="0"/>
              <a:t>perbedaan</a:t>
            </a:r>
            <a:r>
              <a:rPr lang="en-US" sz="2000" dirty="0" smtClean="0"/>
              <a:t> </a:t>
            </a:r>
            <a:r>
              <a:rPr lang="en-US" sz="2000" dirty="0" err="1" smtClean="0"/>
              <a:t>agronomi</a:t>
            </a:r>
            <a:r>
              <a:rPr lang="en-US" sz="2000" dirty="0" smtClean="0"/>
              <a:t>, </a:t>
            </a:r>
            <a:r>
              <a:rPr lang="en-US" sz="2000" dirty="0" err="1" smtClean="0"/>
              <a:t>hortikultura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kehutanan</a:t>
            </a:r>
            <a:r>
              <a:rPr lang="en-US" sz="2000" dirty="0" smtClean="0"/>
              <a:t>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 err="1" smtClean="0"/>
              <a:t>Teknologi</a:t>
            </a:r>
            <a:r>
              <a:rPr lang="en-US" sz="2000" dirty="0" smtClean="0"/>
              <a:t> </a:t>
            </a:r>
            <a:r>
              <a:rPr lang="en-US" sz="2000" dirty="0" err="1" smtClean="0"/>
              <a:t>budidaya</a:t>
            </a:r>
            <a:r>
              <a:rPr lang="en-US" sz="2000" dirty="0" smtClean="0"/>
              <a:t>, </a:t>
            </a:r>
            <a:r>
              <a:rPr lang="en-US" sz="2000" dirty="0" err="1" smtClean="0"/>
              <a:t>skala</a:t>
            </a:r>
            <a:r>
              <a:rPr lang="en-US" sz="2000" dirty="0" smtClean="0"/>
              <a:t> </a:t>
            </a:r>
            <a:r>
              <a:rPr lang="en-US" sz="2000" dirty="0" err="1" smtClean="0"/>
              <a:t>usaha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komoditas</a:t>
            </a:r>
            <a:r>
              <a:rPr lang="en-US" sz="2000" dirty="0" smtClean="0"/>
              <a:t> </a:t>
            </a:r>
            <a:r>
              <a:rPr lang="en-US" sz="2000" dirty="0" err="1" smtClean="0"/>
              <a:t>menjadi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jelas</a:t>
            </a:r>
            <a:r>
              <a:rPr lang="en-US" sz="2000" dirty="0" smtClean="0"/>
              <a:t> </a:t>
            </a:r>
            <a:r>
              <a:rPr lang="en-US" sz="2000" dirty="0" err="1" smtClean="0"/>
              <a:t>antara</a:t>
            </a:r>
            <a:r>
              <a:rPr lang="en-US" sz="2000" dirty="0" smtClean="0"/>
              <a:t> </a:t>
            </a:r>
            <a:r>
              <a:rPr lang="en-US" sz="2000" dirty="0" err="1" smtClean="0"/>
              <a:t>ketiga</a:t>
            </a:r>
            <a:r>
              <a:rPr lang="en-US" sz="2000" dirty="0" smtClean="0"/>
              <a:t> </a:t>
            </a:r>
            <a:r>
              <a:rPr lang="en-US" sz="2000" dirty="0" err="1" smtClean="0"/>
              <a:t>disiplin</a:t>
            </a:r>
            <a:r>
              <a:rPr lang="en-US" sz="2000" dirty="0" smtClean="0"/>
              <a:t> </a:t>
            </a:r>
            <a:r>
              <a:rPr lang="en-US" sz="2000" dirty="0" err="1" smtClean="0"/>
              <a:t>tersebut</a:t>
            </a:r>
            <a:r>
              <a:rPr lang="en-US" sz="2000" dirty="0" smtClean="0"/>
              <a:t>.</a:t>
            </a:r>
          </a:p>
          <a:p>
            <a:pPr marL="0" indent="0">
              <a:buNone/>
            </a:pPr>
            <a:endParaRPr lang="en-US" sz="2000" dirty="0" smtClean="0"/>
          </a:p>
          <a:p>
            <a:pPr>
              <a:buFont typeface="Wingdings" panose="05000000000000000000" pitchFamily="2" charset="2"/>
              <a:buChar char="v"/>
            </a:pPr>
            <a:endParaRPr lang="en-US" sz="2000" dirty="0"/>
          </a:p>
          <a:p>
            <a:pPr>
              <a:buFont typeface="Wingdings" panose="05000000000000000000" pitchFamily="2" charset="2"/>
              <a:buChar char="v"/>
            </a:pP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738214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730" y="399244"/>
            <a:ext cx="11423560" cy="609170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Pertanian</a:t>
            </a:r>
            <a:r>
              <a:rPr lang="en-US" dirty="0" smtClean="0"/>
              <a:t> di Indonesia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 smtClean="0"/>
              <a:t>Ada </a:t>
            </a:r>
            <a:r>
              <a:rPr lang="en-US" sz="2000" dirty="0" err="1" smtClean="0"/>
              <a:t>anggapan</a:t>
            </a:r>
            <a:r>
              <a:rPr lang="en-US" sz="2000" dirty="0" smtClean="0"/>
              <a:t> </a:t>
            </a:r>
            <a:r>
              <a:rPr lang="en-US" sz="2000" dirty="0" err="1" smtClean="0"/>
              <a:t>awal</a:t>
            </a:r>
            <a:r>
              <a:rPr lang="en-US" sz="2000" dirty="0" smtClean="0"/>
              <a:t> </a:t>
            </a:r>
            <a:r>
              <a:rPr lang="en-US" sz="2000" dirty="0" err="1" smtClean="0"/>
              <a:t>mula</a:t>
            </a:r>
            <a:r>
              <a:rPr lang="en-US" sz="2000" dirty="0" smtClean="0"/>
              <a:t> </a:t>
            </a:r>
            <a:r>
              <a:rPr lang="en-US" sz="2000" dirty="0" err="1" smtClean="0"/>
              <a:t>pertanian</a:t>
            </a:r>
            <a:r>
              <a:rPr lang="en-US" sz="2000" dirty="0" smtClean="0"/>
              <a:t> di Asia Tenggara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000" dirty="0" smtClean="0"/>
              <a:t>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Pertnian</a:t>
            </a:r>
            <a:r>
              <a:rPr lang="en-US" sz="2000" dirty="0" smtClean="0"/>
              <a:t>:</a:t>
            </a:r>
          </a:p>
          <a:p>
            <a:pPr marL="457200" indent="-457200" algn="just">
              <a:buAutoNum type="arabicPeriod"/>
            </a:pPr>
            <a:r>
              <a:rPr lang="en-US" sz="2000" dirty="0" err="1" smtClean="0"/>
              <a:t>Sistem</a:t>
            </a:r>
            <a:r>
              <a:rPr lang="en-US" sz="2000" dirty="0" smtClean="0"/>
              <a:t> lading (1.0) 2.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Tegal</a:t>
            </a:r>
            <a:r>
              <a:rPr lang="en-US" sz="2000" dirty="0" smtClean="0"/>
              <a:t> </a:t>
            </a:r>
            <a:r>
              <a:rPr lang="en-US" sz="2000" dirty="0" err="1" smtClean="0"/>
              <a:t>Pekarangan</a:t>
            </a:r>
            <a:r>
              <a:rPr lang="en-US" sz="2000" dirty="0" smtClean="0"/>
              <a:t>, 3.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</a:t>
            </a:r>
            <a:r>
              <a:rPr lang="en-US" sz="2000" dirty="0" err="1" smtClean="0"/>
              <a:t>sawah</a:t>
            </a:r>
            <a:r>
              <a:rPr lang="en-US" sz="2000" dirty="0" smtClean="0"/>
              <a:t>, 4. </a:t>
            </a:r>
            <a:r>
              <a:rPr lang="en-US" sz="2000" dirty="0" err="1" smtClean="0"/>
              <a:t>Sistem</a:t>
            </a:r>
            <a:r>
              <a:rPr lang="en-US" sz="2000" dirty="0" smtClean="0"/>
              <a:t> Perkebunan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 smtClean="0"/>
              <a:t>Era </a:t>
            </a:r>
            <a:r>
              <a:rPr lang="en-US" sz="2000" dirty="0" err="1" smtClean="0"/>
              <a:t>Pertanian</a:t>
            </a:r>
            <a:r>
              <a:rPr lang="en-US" sz="2000" dirty="0" smtClean="0"/>
              <a:t> </a:t>
            </a:r>
            <a:r>
              <a:rPr lang="en-US" sz="2000" dirty="0" err="1" smtClean="0"/>
              <a:t>Presisi</a:t>
            </a:r>
            <a:r>
              <a:rPr lang="en-US" sz="2000" dirty="0" smtClean="0"/>
              <a:t> (4.0)</a:t>
            </a:r>
            <a:endParaRPr lang="en-US" sz="2000" dirty="0"/>
          </a:p>
          <a:p>
            <a:pPr marL="0" indent="0" algn="ctr">
              <a:buNone/>
            </a:pPr>
            <a:r>
              <a:rPr lang="en-US" dirty="0" err="1" smtClean="0"/>
              <a:t>Pertanian</a:t>
            </a:r>
            <a:r>
              <a:rPr lang="en-US" dirty="0" smtClean="0"/>
              <a:t> Indonesia Masa </a:t>
            </a:r>
            <a:r>
              <a:rPr lang="en-US" dirty="0" err="1" smtClean="0"/>
              <a:t>Depan</a:t>
            </a:r>
            <a:endParaRPr lang="en-US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000" dirty="0"/>
              <a:t> </a:t>
            </a:r>
            <a:r>
              <a:rPr lang="en-US" sz="2000" dirty="0" smtClean="0"/>
              <a:t>Bung </a:t>
            </a:r>
            <a:r>
              <a:rPr lang="en-US" sz="2000" dirty="0" err="1" smtClean="0"/>
              <a:t>Karno</a:t>
            </a:r>
            <a:r>
              <a:rPr lang="en-US" sz="2000" dirty="0" smtClean="0"/>
              <a:t> </a:t>
            </a:r>
            <a:r>
              <a:rPr lang="en-US" sz="2000" dirty="0" err="1" smtClean="0"/>
              <a:t>tahun</a:t>
            </a:r>
            <a:r>
              <a:rPr lang="en-US" sz="2000" dirty="0" smtClean="0"/>
              <a:t> 1952: </a:t>
            </a:r>
            <a:r>
              <a:rPr lang="en-US" sz="2000" dirty="0" err="1" smtClean="0"/>
              <a:t>Kebutuhan</a:t>
            </a:r>
            <a:r>
              <a:rPr lang="en-US" sz="2000" dirty="0" smtClean="0"/>
              <a:t> </a:t>
            </a:r>
            <a:r>
              <a:rPr lang="en-US" sz="2000" dirty="0" err="1" smtClean="0"/>
              <a:t>kalori</a:t>
            </a:r>
            <a:r>
              <a:rPr lang="en-US" sz="2000" dirty="0" smtClean="0"/>
              <a:t> </a:t>
            </a:r>
            <a:r>
              <a:rPr lang="en-US" sz="2000" dirty="0" err="1" smtClean="0"/>
              <a:t>baru</a:t>
            </a:r>
            <a:r>
              <a:rPr lang="en-US" sz="2000" dirty="0" smtClean="0"/>
              <a:t> 1.712 </a:t>
            </a:r>
            <a:r>
              <a:rPr lang="en-US" sz="2000" dirty="0" err="1" smtClean="0"/>
              <a:t>kalori</a:t>
            </a:r>
            <a:r>
              <a:rPr lang="en-US" sz="2000" dirty="0" smtClean="0"/>
              <a:t> </a:t>
            </a:r>
            <a:r>
              <a:rPr lang="en-US" sz="2000" dirty="0" err="1" smtClean="0"/>
              <a:t>padahal</a:t>
            </a:r>
            <a:r>
              <a:rPr lang="en-US" sz="2000" dirty="0" smtClean="0"/>
              <a:t> 2.250 </a:t>
            </a:r>
            <a:r>
              <a:rPr lang="en-US" sz="2000" dirty="0" err="1" smtClean="0"/>
              <a:t>kalori</a:t>
            </a:r>
            <a:r>
              <a:rPr lang="en-US" sz="2000" dirty="0" smtClean="0"/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000" dirty="0"/>
              <a:t> </a:t>
            </a:r>
            <a:r>
              <a:rPr lang="en-US" sz="2000" dirty="0" err="1" smtClean="0"/>
              <a:t>Berapa</a:t>
            </a:r>
            <a:r>
              <a:rPr lang="en-US" sz="2000" dirty="0" smtClean="0"/>
              <a:t> </a:t>
            </a:r>
            <a:r>
              <a:rPr lang="en-US" sz="2000" dirty="0" err="1" smtClean="0"/>
              <a:t>kebutuhan</a:t>
            </a:r>
            <a:r>
              <a:rPr lang="en-US" sz="2000" dirty="0" smtClean="0"/>
              <a:t> </a:t>
            </a:r>
            <a:r>
              <a:rPr lang="en-US" sz="2000" dirty="0" err="1" smtClean="0"/>
              <a:t>kalori</a:t>
            </a:r>
            <a:r>
              <a:rPr lang="en-US" sz="2000" dirty="0" smtClean="0"/>
              <a:t> per </a:t>
            </a:r>
            <a:r>
              <a:rPr lang="en-US" sz="2000" dirty="0" err="1" smtClean="0"/>
              <a:t>kapita</a:t>
            </a:r>
            <a:r>
              <a:rPr lang="en-US" sz="2000" dirty="0" smtClean="0"/>
              <a:t> </a:t>
            </a:r>
            <a:r>
              <a:rPr lang="en-US" sz="2000" dirty="0" err="1" smtClean="0"/>
              <a:t>sekarang</a:t>
            </a:r>
            <a:r>
              <a:rPr lang="en-US" sz="2000" dirty="0" smtClean="0"/>
              <a:t>?</a:t>
            </a:r>
            <a:endParaRPr lang="en-US" sz="2000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en-US" sz="2000" dirty="0" err="1" smtClean="0"/>
              <a:t>Kepeloporan</a:t>
            </a:r>
            <a:r>
              <a:rPr lang="en-US" sz="2000" dirty="0" smtClean="0"/>
              <a:t>  </a:t>
            </a:r>
            <a:r>
              <a:rPr lang="en-US" sz="2000" dirty="0" err="1" smtClean="0"/>
              <a:t>generasi</a:t>
            </a:r>
            <a:r>
              <a:rPr lang="en-US" sz="2000" dirty="0" smtClean="0"/>
              <a:t> </a:t>
            </a:r>
            <a:r>
              <a:rPr lang="en-US" sz="2000" dirty="0" err="1" smtClean="0"/>
              <a:t>muda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bidang</a:t>
            </a:r>
            <a:r>
              <a:rPr lang="en-US" sz="2000" dirty="0" smtClean="0"/>
              <a:t> </a:t>
            </a:r>
            <a:r>
              <a:rPr lang="en-US" sz="2000" dirty="0" err="1" smtClean="0"/>
              <a:t>pertanian</a:t>
            </a:r>
            <a:r>
              <a:rPr lang="en-US" sz="2000" dirty="0" smtClean="0"/>
              <a:t>:</a:t>
            </a:r>
          </a:p>
          <a:p>
            <a:pPr marL="457200" indent="-457200" algn="just">
              <a:buAutoNum type="arabicPeriod"/>
            </a:pPr>
            <a:r>
              <a:rPr lang="en-US" sz="2000" dirty="0" err="1" smtClean="0"/>
              <a:t>Pemupukan</a:t>
            </a:r>
            <a:r>
              <a:rPr lang="en-US" sz="2000" dirty="0" smtClean="0"/>
              <a:t>: </a:t>
            </a:r>
            <a:r>
              <a:rPr lang="en-US" sz="2000" dirty="0" err="1" smtClean="0"/>
              <a:t>pupuk</a:t>
            </a:r>
            <a:r>
              <a:rPr lang="en-US" sz="2000" dirty="0" smtClean="0"/>
              <a:t> </a:t>
            </a:r>
            <a:r>
              <a:rPr lang="en-US" sz="2000" dirty="0" err="1" smtClean="0"/>
              <a:t>kandang</a:t>
            </a:r>
            <a:r>
              <a:rPr lang="en-US" sz="2000" dirty="0" smtClean="0"/>
              <a:t>, </a:t>
            </a:r>
            <a:r>
              <a:rPr lang="en-US" sz="2000" dirty="0" err="1" smtClean="0"/>
              <a:t>pupuk</a:t>
            </a:r>
            <a:r>
              <a:rPr lang="en-US" sz="2000" dirty="0" smtClean="0"/>
              <a:t> </a:t>
            </a:r>
            <a:r>
              <a:rPr lang="en-US" sz="2000" dirty="0" err="1" smtClean="0"/>
              <a:t>hijau</a:t>
            </a:r>
            <a:r>
              <a:rPr lang="en-US" sz="2000" dirty="0" smtClean="0"/>
              <a:t>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buatan</a:t>
            </a:r>
            <a:r>
              <a:rPr lang="en-US" sz="2000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en-US" sz="2000" dirty="0" err="1" smtClean="0"/>
              <a:t>Pemuliaan</a:t>
            </a:r>
            <a:r>
              <a:rPr lang="en-US" sz="2000" dirty="0" smtClean="0"/>
              <a:t> </a:t>
            </a:r>
            <a:r>
              <a:rPr lang="en-US" sz="2000" dirty="0" err="1" smtClean="0"/>
              <a:t>utk</a:t>
            </a:r>
            <a:r>
              <a:rPr lang="en-US" sz="2000" dirty="0" smtClean="0"/>
              <a:t> </a:t>
            </a:r>
            <a:r>
              <a:rPr lang="en-US" sz="2000" dirty="0" err="1" smtClean="0"/>
              <a:t>lahan</a:t>
            </a:r>
            <a:r>
              <a:rPr lang="en-US" sz="2000" dirty="0" smtClean="0"/>
              <a:t> </a:t>
            </a:r>
            <a:r>
              <a:rPr lang="en-US" sz="2000" dirty="0" err="1" smtClean="0"/>
              <a:t>kering</a:t>
            </a:r>
            <a:r>
              <a:rPr lang="en-US" sz="2000" dirty="0" smtClean="0"/>
              <a:t> </a:t>
            </a:r>
            <a:r>
              <a:rPr lang="en-US" sz="2000" dirty="0" err="1" smtClean="0"/>
              <a:t>selain</a:t>
            </a:r>
            <a:r>
              <a:rPr lang="en-US" sz="2000" dirty="0" smtClean="0"/>
              <a:t> </a:t>
            </a:r>
            <a:r>
              <a:rPr lang="en-US" sz="2000" dirty="0" err="1" smtClean="0"/>
              <a:t>padi</a:t>
            </a:r>
            <a:r>
              <a:rPr lang="en-US" sz="2000" dirty="0" smtClean="0"/>
              <a:t> </a:t>
            </a:r>
            <a:r>
              <a:rPr lang="en-US" sz="2000" dirty="0" err="1" smtClean="0"/>
              <a:t>gogo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kacang-kacangan</a:t>
            </a:r>
            <a:r>
              <a:rPr lang="en-US" sz="2000" dirty="0" smtClean="0"/>
              <a:t>.</a:t>
            </a:r>
          </a:p>
          <a:p>
            <a:pPr marL="457200" indent="-457200" algn="just">
              <a:buAutoNum type="arabicPeriod"/>
            </a:pPr>
            <a:r>
              <a:rPr lang="en-US" sz="2000" dirty="0" err="1" smtClean="0"/>
              <a:t>Peternakan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protein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pukan</a:t>
            </a:r>
            <a:endParaRPr lang="en-US" sz="2000" dirty="0" smtClean="0"/>
          </a:p>
          <a:p>
            <a:pPr marL="457200" indent="-457200" algn="just">
              <a:buAutoNum type="arabicPeriod"/>
            </a:pPr>
            <a:r>
              <a:rPr lang="en-US" sz="2000" dirty="0" err="1" smtClean="0"/>
              <a:t>Mekanisasi</a:t>
            </a:r>
            <a:r>
              <a:rPr lang="en-US" sz="2000" dirty="0" smtClean="0"/>
              <a:t> </a:t>
            </a:r>
            <a:r>
              <a:rPr lang="en-US" sz="2000" dirty="0" err="1" smtClean="0"/>
              <a:t>pertanian</a:t>
            </a:r>
            <a:endParaRPr lang="en-US" sz="2000" dirty="0" smtClean="0"/>
          </a:p>
          <a:p>
            <a:pPr marL="457200" indent="-457200" algn="just">
              <a:buAutoNum type="arabicPeriod"/>
            </a:pPr>
            <a:r>
              <a:rPr lang="en-US" sz="2000" dirty="0" err="1" smtClean="0"/>
              <a:t>Seleksi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adaptasi</a:t>
            </a:r>
            <a:r>
              <a:rPr lang="en-US" sz="2000" dirty="0" smtClean="0"/>
              <a:t> </a:t>
            </a:r>
            <a:r>
              <a:rPr lang="en-US" sz="2000" dirty="0" err="1" smtClean="0"/>
              <a:t>kekeringan</a:t>
            </a:r>
            <a:endParaRPr lang="en-US" sz="2000" dirty="0" smtClean="0"/>
          </a:p>
          <a:p>
            <a:pPr marL="457200" indent="-457200" algn="just">
              <a:buAutoNum type="arabicPeriod"/>
            </a:pPr>
            <a:r>
              <a:rPr lang="en-US" sz="2000" dirty="0" err="1" smtClean="0"/>
              <a:t>Pelopor</a:t>
            </a:r>
            <a:r>
              <a:rPr lang="en-US" sz="2000" dirty="0" smtClean="0"/>
              <a:t> </a:t>
            </a:r>
            <a:r>
              <a:rPr lang="en-US" sz="2000" dirty="0" err="1" smtClean="0"/>
              <a:t>pembangunan</a:t>
            </a:r>
            <a:r>
              <a:rPr lang="en-US" sz="2000" dirty="0" smtClean="0"/>
              <a:t> </a:t>
            </a:r>
            <a:r>
              <a:rPr lang="en-US" sz="2000" dirty="0" err="1" smtClean="0"/>
              <a:t>pertanian</a:t>
            </a:r>
            <a:r>
              <a:rPr lang="en-US" sz="2000" dirty="0" smtClean="0"/>
              <a:t> </a:t>
            </a:r>
            <a:r>
              <a:rPr lang="en-US" sz="2000" dirty="0" err="1" smtClean="0"/>
              <a:t>sehingga</a:t>
            </a:r>
            <a:r>
              <a:rPr lang="en-US" sz="2000" dirty="0" smtClean="0"/>
              <a:t> </a:t>
            </a:r>
            <a:r>
              <a:rPr lang="en-US" sz="2000" dirty="0" err="1" smtClean="0"/>
              <a:t>bangga</a:t>
            </a:r>
            <a:r>
              <a:rPr lang="en-US" sz="2000" dirty="0" smtClean="0"/>
              <a:t> </a:t>
            </a:r>
            <a:r>
              <a:rPr lang="en-US" sz="2000" dirty="0" err="1" smtClean="0"/>
              <a:t>kita</a:t>
            </a:r>
            <a:r>
              <a:rPr lang="en-US" sz="2000" dirty="0" smtClean="0"/>
              <a:t> </a:t>
            </a:r>
            <a:r>
              <a:rPr lang="en-US" sz="2000" dirty="0" err="1" smtClean="0"/>
              <a:t>patut</a:t>
            </a:r>
            <a:r>
              <a:rPr lang="en-US" sz="2000" dirty="0" smtClean="0"/>
              <a:t> </a:t>
            </a:r>
            <a:r>
              <a:rPr lang="en-US" sz="2000" dirty="0" err="1" smtClean="0"/>
              <a:t>karena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perlu</a:t>
            </a:r>
            <a:r>
              <a:rPr lang="en-US" sz="2000" dirty="0" smtClean="0"/>
              <a:t> </a:t>
            </a:r>
            <a:r>
              <a:rPr lang="en-US" sz="2000" dirty="0" err="1" smtClean="0"/>
              <a:t>beli</a:t>
            </a:r>
            <a:r>
              <a:rPr lang="en-US" sz="2000" dirty="0" smtClean="0"/>
              <a:t> </a:t>
            </a:r>
            <a:r>
              <a:rPr lang="en-US" sz="2000" dirty="0" err="1" smtClean="0"/>
              <a:t>beras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negara</a:t>
            </a:r>
            <a:r>
              <a:rPr lang="en-US" sz="2000" dirty="0" smtClean="0"/>
              <a:t> </a:t>
            </a:r>
            <a:r>
              <a:rPr lang="en-US" sz="2000" dirty="0" err="1" smtClean="0"/>
              <a:t>tetangga</a:t>
            </a:r>
            <a:r>
              <a:rPr lang="en-US" sz="2000" dirty="0" smtClean="0"/>
              <a:t>.</a:t>
            </a:r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1924483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093" y="412124"/>
            <a:ext cx="11539470" cy="618185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Agronomi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Mempelajari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pengelolaan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tanaman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lingkungannya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memperoleh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maksimum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manfaat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terbaik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Tanaman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crop  plant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Segala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tanaman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pun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luas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Tanaman-tanaman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berfaedah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cocok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eksistensi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arti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terbatas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Tanaman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dikelola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sistematis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perkebunan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(k.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sawit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karet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dll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dibudidayakan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buatan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rumah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kaca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sayuran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dll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spesies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dipandang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tanaman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tergantung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definisi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 10.000-20.000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spesies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termasuk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tanaman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350.000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spesies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1.000-2.000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spesies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cocok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100-200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speisies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perdagangan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dunia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spesies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tanaman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gandum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jagung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sorgum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barlai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tebu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bit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gula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kentang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ubi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jalar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ubi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kedelai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kacang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jogo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pisang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kelapa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57600" lvl="8" indent="0">
              <a:buNone/>
            </a:pPr>
            <a:endParaRPr lang="en-US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19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394" y="669701"/>
            <a:ext cx="10443211" cy="4700789"/>
          </a:xfrm>
        </p:spPr>
      </p:pic>
    </p:spTree>
    <p:extLst>
      <p:ext uri="{BB962C8B-B14F-4D97-AF65-F5344CB8AC3E}">
        <p14:creationId xmlns:p14="http://schemas.microsoft.com/office/powerpoint/2010/main" val="240335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99245"/>
            <a:ext cx="10515600" cy="57777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/>
              <a:t>PERKEMBANGAN PERTANIAN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membentuk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kebudayaan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termakan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(inedible),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enak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rasanya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(unpalatable),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sehat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kalua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dimasak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dahulu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sinambung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bersendi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ketersediaan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Inovasi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belum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lama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berselang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dibandingkan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sejarah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awal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mengumpulkan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makanan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penanaman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pembudidayaan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7.000-10.000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silam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(zaman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neolitik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tempat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bersamaan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Perkembanga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lambat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laun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membawa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keadaan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surplus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Pangan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awalnya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dianggap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kemewahan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akhirnya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sehari-hari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3604947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407" y="0"/>
            <a:ext cx="12257639" cy="61689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988" y="296214"/>
            <a:ext cx="10855818" cy="6375042"/>
          </a:xfrm>
        </p:spPr>
        <p:txBody>
          <a:bodyPr>
            <a:normAutofit/>
          </a:bodyPr>
          <a:lstStyle/>
          <a:p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ID" sz="2400" dirty="0"/>
              <a:t/>
            </a:r>
            <a:br>
              <a:rPr lang="en-ID" sz="2400" dirty="0"/>
            </a:br>
            <a:r>
              <a:rPr lang="en-ID" sz="2400" dirty="0" smtClean="0"/>
              <a:t/>
            </a:r>
            <a:br>
              <a:rPr lang="en-ID" sz="2400" dirty="0" smtClean="0"/>
            </a:br>
            <a:r>
              <a:rPr lang="en-ID" sz="2400" dirty="0"/>
              <a:t/>
            </a:r>
            <a:br>
              <a:rPr lang="en-ID" sz="2400" dirty="0"/>
            </a:br>
            <a:r>
              <a:rPr lang="en-ID" sz="2400" dirty="0" smtClean="0"/>
              <a:t/>
            </a:r>
            <a:br>
              <a:rPr lang="en-ID" sz="2400" dirty="0" smtClean="0"/>
            </a:br>
            <a:r>
              <a:rPr lang="en-ID" sz="2400" dirty="0"/>
              <a:t/>
            </a:r>
            <a:br>
              <a:rPr lang="en-ID" sz="2400" dirty="0"/>
            </a:br>
            <a:r>
              <a:rPr lang="en-ID" sz="2400" dirty="0" smtClean="0"/>
              <a:t/>
            </a:r>
            <a:br>
              <a:rPr lang="en-ID" sz="2400" dirty="0" smtClean="0"/>
            </a:br>
            <a:r>
              <a:rPr lang="en-ID" sz="2400" dirty="0" smtClean="0"/>
              <a:t/>
            </a:r>
            <a:br>
              <a:rPr lang="en-ID" sz="2400" dirty="0" smtClean="0"/>
            </a:br>
            <a:r>
              <a:rPr lang="en-ID" sz="2400" dirty="0"/>
              <a:t/>
            </a:r>
            <a:br>
              <a:rPr lang="en-ID" sz="2400" dirty="0"/>
            </a:br>
            <a:r>
              <a:rPr lang="en-ID" sz="2400" dirty="0" smtClean="0"/>
              <a:t/>
            </a:r>
            <a:br>
              <a:rPr lang="en-ID" sz="2400" dirty="0" smtClean="0"/>
            </a:br>
            <a:r>
              <a:rPr lang="en-ID" sz="2400" dirty="0"/>
              <a:t/>
            </a:r>
            <a:br>
              <a:rPr lang="en-ID" sz="2400" dirty="0"/>
            </a:br>
            <a:r>
              <a:rPr lang="en-ID" sz="2400" dirty="0" smtClean="0"/>
              <a:t/>
            </a:r>
            <a:br>
              <a:rPr lang="en-ID" sz="2400" dirty="0" smtClean="0"/>
            </a:br>
            <a:r>
              <a:rPr lang="en-ID" sz="2400" dirty="0" smtClean="0"/>
              <a:t/>
            </a:r>
            <a:br>
              <a:rPr lang="en-ID" sz="2400" dirty="0" smtClean="0"/>
            </a:br>
            <a:r>
              <a:rPr lang="en-ID" sz="2400" dirty="0"/>
              <a:t/>
            </a:r>
            <a:br>
              <a:rPr lang="en-ID" sz="2400" dirty="0"/>
            </a:br>
            <a:r>
              <a:rPr lang="en-ID" sz="2400" dirty="0" smtClean="0"/>
              <a:t/>
            </a:r>
            <a:br>
              <a:rPr lang="en-ID" sz="2400" dirty="0" smtClean="0"/>
            </a:br>
            <a:r>
              <a:rPr lang="en-ID" sz="2400" dirty="0"/>
              <a:t/>
            </a:r>
            <a:br>
              <a:rPr lang="en-ID" sz="2400" dirty="0"/>
            </a:br>
            <a:r>
              <a:rPr lang="en-ID" sz="2400" dirty="0" smtClean="0"/>
              <a:t/>
            </a:r>
            <a:br>
              <a:rPr lang="en-ID" sz="2400" dirty="0" smtClean="0"/>
            </a:br>
            <a:r>
              <a:rPr lang="en-US" sz="1800" dirty="0"/>
              <a:t>The Plants and Animals That Nourish Man, 1976, </a:t>
            </a:r>
            <a:r>
              <a:rPr lang="en-ID" sz="1800" dirty="0"/>
              <a:t>1976 SCIENTIFIC AMERICAN, INC </a:t>
            </a:r>
            <a:br>
              <a:rPr lang="en-ID" sz="1800" dirty="0"/>
            </a:br>
            <a:endParaRPr lang="en-ID" sz="1800" dirty="0"/>
          </a:p>
        </p:txBody>
      </p:sp>
    </p:spTree>
    <p:extLst>
      <p:ext uri="{BB962C8B-B14F-4D97-AF65-F5344CB8AC3E}">
        <p14:creationId xmlns:p14="http://schemas.microsoft.com/office/powerpoint/2010/main" val="57511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34851"/>
            <a:ext cx="10515600" cy="584211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 err="1" smtClean="0"/>
              <a:t>Asal</a:t>
            </a:r>
            <a:r>
              <a:rPr lang="en-US" sz="2400" dirty="0" smtClean="0"/>
              <a:t> </a:t>
            </a:r>
            <a:r>
              <a:rPr lang="en-US" sz="2400" dirty="0" err="1" smtClean="0"/>
              <a:t>usul</a:t>
            </a:r>
            <a:r>
              <a:rPr lang="en-US" sz="2400" dirty="0" smtClean="0"/>
              <a:t> </a:t>
            </a:r>
            <a:r>
              <a:rPr lang="en-US" sz="2400" dirty="0" err="1" smtClean="0"/>
              <a:t>kebudayaan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ditelusuri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penemuan</a:t>
            </a:r>
            <a:r>
              <a:rPr lang="en-US" sz="2400" dirty="0" smtClean="0"/>
              <a:t> </a:t>
            </a:r>
            <a:r>
              <a:rPr lang="en-US" sz="2400" dirty="0" err="1" smtClean="0"/>
              <a:t>bahwa</a:t>
            </a:r>
            <a:r>
              <a:rPr lang="en-US" sz="2400" dirty="0" smtClean="0"/>
              <a:t> </a:t>
            </a:r>
            <a:r>
              <a:rPr lang="en-US" sz="2400" dirty="0" err="1" smtClean="0"/>
              <a:t>persediaan</a:t>
            </a:r>
            <a:r>
              <a:rPr lang="en-US" sz="2400" dirty="0" smtClean="0"/>
              <a:t> </a:t>
            </a:r>
            <a:r>
              <a:rPr lang="en-US" sz="2400" dirty="0" err="1" smtClean="0"/>
              <a:t>pangan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berlebih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tercapai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penanaman</a:t>
            </a:r>
            <a:r>
              <a:rPr lang="en-US" sz="2400" dirty="0" smtClean="0"/>
              <a:t> </a:t>
            </a:r>
            <a:r>
              <a:rPr lang="en-US" sz="2400" dirty="0" err="1" smtClean="0"/>
              <a:t>benih</a:t>
            </a:r>
            <a:r>
              <a:rPr lang="en-US" sz="2400" dirty="0" smtClean="0"/>
              <a:t>/</a:t>
            </a:r>
            <a:r>
              <a:rPr lang="en-US" sz="2400" dirty="0" err="1" smtClean="0"/>
              <a:t>biji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bagian2 </a:t>
            </a:r>
            <a:r>
              <a:rPr lang="en-US" sz="2400" dirty="0" err="1" smtClean="0"/>
              <a:t>tanaman</a:t>
            </a:r>
            <a:r>
              <a:rPr lang="en-US" sz="24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err="1" smtClean="0"/>
              <a:t>Teknologi</a:t>
            </a:r>
            <a:r>
              <a:rPr lang="en-US" sz="2400" dirty="0" smtClean="0"/>
              <a:t> </a:t>
            </a:r>
            <a:r>
              <a:rPr lang="en-US" sz="2400" dirty="0" err="1" smtClean="0"/>
              <a:t>tanaman</a:t>
            </a:r>
            <a:r>
              <a:rPr lang="en-US" sz="2400" dirty="0" smtClean="0"/>
              <a:t> </a:t>
            </a:r>
            <a:r>
              <a:rPr lang="en-US" sz="2400" dirty="0" err="1" smtClean="0"/>
              <a:t>semusim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cepat</a:t>
            </a:r>
            <a:r>
              <a:rPr lang="en-US" sz="2400" dirty="0" smtClean="0"/>
              <a:t> </a:t>
            </a:r>
            <a:r>
              <a:rPr lang="en-US" sz="2400" dirty="0" err="1" smtClean="0"/>
              <a:t>ditemukan</a:t>
            </a:r>
            <a:r>
              <a:rPr lang="en-US" sz="2400" dirty="0" smtClean="0"/>
              <a:t> </a:t>
            </a:r>
            <a:r>
              <a:rPr lang="en-US" sz="2400" dirty="0" err="1" smtClean="0"/>
              <a:t>dibandingkan</a:t>
            </a:r>
            <a:r>
              <a:rPr lang="en-US" sz="2400" dirty="0" smtClean="0"/>
              <a:t> </a:t>
            </a:r>
            <a:r>
              <a:rPr lang="en-US" sz="2400" dirty="0" err="1" smtClean="0"/>
              <a:t>tanaman</a:t>
            </a:r>
            <a:r>
              <a:rPr lang="en-US" sz="2400" dirty="0" smtClean="0"/>
              <a:t> </a:t>
            </a:r>
            <a:r>
              <a:rPr lang="en-US" sz="2400" dirty="0" err="1" smtClean="0"/>
              <a:t>tahunan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en-US" sz="2400" dirty="0" err="1" smtClean="0"/>
              <a:t>Tanaman</a:t>
            </a:r>
            <a:r>
              <a:rPr lang="en-US" sz="2400" dirty="0" smtClean="0"/>
              <a:t> </a:t>
            </a:r>
            <a:r>
              <a:rPr lang="en-US" sz="2400" dirty="0" err="1" smtClean="0"/>
              <a:t>budidaya</a:t>
            </a:r>
            <a:r>
              <a:rPr lang="en-US" sz="2400" dirty="0" smtClean="0"/>
              <a:t> yang </a:t>
            </a:r>
            <a:r>
              <a:rPr lang="en-US" sz="2400" dirty="0" err="1" smtClean="0"/>
              <a:t>sekarang</a:t>
            </a:r>
            <a:r>
              <a:rPr lang="en-US" sz="2400" dirty="0" smtClean="0"/>
              <a:t>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dikembangkan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zaman </a:t>
            </a:r>
            <a:r>
              <a:rPr lang="en-US" sz="2400" dirty="0" err="1" smtClean="0"/>
              <a:t>pra</a:t>
            </a:r>
            <a:r>
              <a:rPr lang="en-US" sz="2400" dirty="0" smtClean="0"/>
              <a:t> </a:t>
            </a:r>
            <a:r>
              <a:rPr lang="en-US" sz="2400" dirty="0" err="1" smtClean="0"/>
              <a:t>sejarah</a:t>
            </a:r>
            <a:r>
              <a:rPr lang="en-US" sz="2400" dirty="0" smtClean="0"/>
              <a:t>, </a:t>
            </a:r>
            <a:r>
              <a:rPr lang="en-US" sz="2400" dirty="0" err="1" smtClean="0"/>
              <a:t>melalui</a:t>
            </a:r>
            <a:r>
              <a:rPr lang="en-US" sz="2400" dirty="0" smtClean="0"/>
              <a:t>:</a:t>
            </a:r>
          </a:p>
          <a:p>
            <a:pPr marL="457200" indent="-457200">
              <a:buAutoNum type="arabicPeriod"/>
            </a:pPr>
            <a:r>
              <a:rPr lang="en-US" sz="2400" dirty="0" err="1" smtClean="0"/>
              <a:t>Penjinakan</a:t>
            </a:r>
            <a:r>
              <a:rPr lang="en-US" sz="2400" dirty="0" smtClean="0"/>
              <a:t> (domestication): </a:t>
            </a:r>
            <a:r>
              <a:rPr lang="en-US" sz="2400" dirty="0" err="1" smtClean="0"/>
              <a:t>membawa</a:t>
            </a:r>
            <a:r>
              <a:rPr lang="en-US" sz="2400" dirty="0" smtClean="0"/>
              <a:t> </a:t>
            </a:r>
            <a:r>
              <a:rPr lang="en-US" sz="2400" dirty="0" err="1" smtClean="0"/>
              <a:t>beberapa</a:t>
            </a:r>
            <a:r>
              <a:rPr lang="en-US" sz="2400" dirty="0" smtClean="0"/>
              <a:t> </a:t>
            </a:r>
            <a:r>
              <a:rPr lang="en-US" sz="2400" dirty="0" err="1" smtClean="0"/>
              <a:t>spesies</a:t>
            </a:r>
            <a:r>
              <a:rPr lang="en-US" sz="2400" dirty="0" smtClean="0"/>
              <a:t> liar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budidaya</a:t>
            </a:r>
            <a:r>
              <a:rPr lang="en-US" sz="2400" dirty="0" smtClean="0"/>
              <a:t>     	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pengelolaannya</a:t>
            </a:r>
            <a:r>
              <a:rPr lang="en-US" sz="2400" dirty="0" smtClean="0"/>
              <a:t>.</a:t>
            </a:r>
          </a:p>
          <a:p>
            <a:pPr marL="457200" indent="-457200">
              <a:buAutoNum type="arabicPeriod"/>
            </a:pPr>
            <a:r>
              <a:rPr lang="en-US" sz="2400" dirty="0" err="1" smtClean="0"/>
              <a:t>Seleksi</a:t>
            </a:r>
            <a:r>
              <a:rPr lang="en-US" sz="2400" dirty="0" smtClean="0"/>
              <a:t> (selection): </a:t>
            </a:r>
            <a:r>
              <a:rPr lang="en-US" sz="2400" dirty="0" err="1" smtClean="0"/>
              <a:t>penangkaran</a:t>
            </a:r>
            <a:r>
              <a:rPr lang="en-US" sz="2400" dirty="0" smtClean="0"/>
              <a:t> </a:t>
            </a:r>
            <a:r>
              <a:rPr lang="en-US" sz="2400" dirty="0" err="1" smtClean="0"/>
              <a:t>berbeda-beda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spesies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.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88590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70456"/>
            <a:ext cx="10515600" cy="590650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primitif</a:t>
            </a:r>
            <a:r>
              <a:rPr lang="en-US" sz="2400" dirty="0" smtClean="0"/>
              <a:t> </a:t>
            </a:r>
            <a:r>
              <a:rPr lang="en-US" sz="2400" dirty="0" err="1" smtClean="0"/>
              <a:t>menjinakkan</a:t>
            </a:r>
            <a:r>
              <a:rPr lang="en-US" sz="2400" dirty="0" smtClean="0"/>
              <a:t> </a:t>
            </a:r>
            <a:r>
              <a:rPr lang="en-US" sz="2400" dirty="0" err="1" smtClean="0"/>
              <a:t>ubikayu</a:t>
            </a:r>
            <a:r>
              <a:rPr lang="en-US" sz="2400" dirty="0" smtClean="0"/>
              <a:t> </a:t>
            </a:r>
            <a:r>
              <a:rPr lang="en-US" sz="2400" dirty="0" err="1" smtClean="0"/>
              <a:t>beracun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mengandung</a:t>
            </a:r>
            <a:r>
              <a:rPr lang="en-US" sz="2400" dirty="0" smtClean="0"/>
              <a:t> HCN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proses </a:t>
            </a:r>
            <a:r>
              <a:rPr lang="en-US" sz="2400" dirty="0" err="1" smtClean="0"/>
              <a:t>pemasakan</a:t>
            </a:r>
            <a:r>
              <a:rPr lang="en-US" sz="2400" dirty="0" smtClean="0"/>
              <a:t>-(</a:t>
            </a:r>
            <a:r>
              <a:rPr lang="en-US" sz="2400" dirty="0" err="1" smtClean="0"/>
              <a:t>mungkin</a:t>
            </a:r>
            <a:r>
              <a:rPr lang="en-US" sz="2400" dirty="0" smtClean="0"/>
              <a:t> </a:t>
            </a:r>
            <a:r>
              <a:rPr lang="en-US" sz="2400" dirty="0" err="1" smtClean="0"/>
              <a:t>sekarang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penjemuran</a:t>
            </a:r>
            <a:r>
              <a:rPr lang="en-US" sz="2400" dirty="0" smtClean="0"/>
              <a:t>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err="1" smtClean="0"/>
              <a:t>Seleksi</a:t>
            </a:r>
            <a:r>
              <a:rPr lang="en-US" sz="2400" dirty="0" smtClean="0"/>
              <a:t> </a:t>
            </a:r>
            <a:r>
              <a:rPr lang="en-US" sz="2400" dirty="0" err="1" smtClean="0"/>
              <a:t>mengakibatkan</a:t>
            </a:r>
            <a:r>
              <a:rPr lang="en-US" sz="2400" dirty="0" smtClean="0"/>
              <a:t> </a:t>
            </a:r>
            <a:r>
              <a:rPr lang="en-US" sz="2400" dirty="0" err="1" smtClean="0"/>
              <a:t>terciptanya</a:t>
            </a:r>
            <a:r>
              <a:rPr lang="en-US" sz="2400" dirty="0" smtClean="0"/>
              <a:t> </a:t>
            </a:r>
            <a:r>
              <a:rPr lang="en-US" sz="2400" dirty="0" err="1" smtClean="0"/>
              <a:t>suatu</a:t>
            </a:r>
            <a:r>
              <a:rPr lang="en-US" sz="2400" dirty="0" smtClean="0"/>
              <a:t> </a:t>
            </a:r>
            <a:r>
              <a:rPr lang="en-US" sz="2400" dirty="0" err="1" smtClean="0"/>
              <a:t>tipe</a:t>
            </a:r>
            <a:r>
              <a:rPr lang="en-US" sz="2400" dirty="0" smtClean="0"/>
              <a:t> </a:t>
            </a:r>
            <a:r>
              <a:rPr lang="en-US" sz="2400" dirty="0" err="1" smtClean="0"/>
              <a:t>baru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berbeda</a:t>
            </a:r>
            <a:r>
              <a:rPr lang="en-US" sz="2400" dirty="0" smtClean="0"/>
              <a:t> </a:t>
            </a:r>
            <a:r>
              <a:rPr lang="en-US" sz="2400" dirty="0" err="1" smtClean="0"/>
              <a:t>jauh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induknya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err="1" smtClean="0"/>
              <a:t>Tanaman</a:t>
            </a:r>
            <a:r>
              <a:rPr lang="en-US" sz="2400" dirty="0" smtClean="0"/>
              <a:t> </a:t>
            </a:r>
            <a:r>
              <a:rPr lang="en-US" sz="2400" dirty="0" err="1" smtClean="0"/>
              <a:t>pertanian</a:t>
            </a:r>
            <a:r>
              <a:rPr lang="en-US" sz="2400" dirty="0" smtClean="0"/>
              <a:t> </a:t>
            </a:r>
            <a:r>
              <a:rPr lang="en-US" sz="2400" dirty="0" err="1" smtClean="0"/>
              <a:t>berpindah</a:t>
            </a:r>
            <a:r>
              <a:rPr lang="en-US" sz="2400" dirty="0" smtClean="0"/>
              <a:t> </a:t>
            </a:r>
            <a:r>
              <a:rPr lang="en-US" sz="2400" dirty="0" err="1" smtClean="0"/>
              <a:t>mengikuti</a:t>
            </a:r>
            <a:r>
              <a:rPr lang="en-US" sz="2400" dirty="0" smtClean="0"/>
              <a:t> proses </a:t>
            </a:r>
            <a:r>
              <a:rPr lang="en-US" sz="2400" dirty="0" err="1" smtClean="0"/>
              <a:t>migrasi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1.Coklat/</a:t>
            </a:r>
            <a:r>
              <a:rPr lang="en-US" sz="2400" dirty="0" err="1" smtClean="0"/>
              <a:t>kakao-Brasil-Afrika</a:t>
            </a:r>
            <a:r>
              <a:rPr lang="en-US" sz="2400" dirty="0" smtClean="0"/>
              <a:t> (</a:t>
            </a:r>
            <a:r>
              <a:rPr lang="en-US" sz="2400" dirty="0" err="1" smtClean="0"/>
              <a:t>Pantai</a:t>
            </a:r>
            <a:r>
              <a:rPr lang="en-US" sz="2400" dirty="0" smtClean="0"/>
              <a:t> </a:t>
            </a:r>
            <a:r>
              <a:rPr lang="en-US" sz="2400" dirty="0" err="1" smtClean="0"/>
              <a:t>Gading</a:t>
            </a:r>
            <a:r>
              <a:rPr lang="en-US" sz="2400" dirty="0" smtClean="0"/>
              <a:t>)</a:t>
            </a:r>
          </a:p>
          <a:p>
            <a:pPr marL="0" indent="0">
              <a:buNone/>
            </a:pPr>
            <a:r>
              <a:rPr lang="en-US" sz="2400" dirty="0" smtClean="0"/>
              <a:t>2. Kopi-</a:t>
            </a:r>
            <a:r>
              <a:rPr lang="en-US" sz="2400" dirty="0" err="1" smtClean="0"/>
              <a:t>Abisinia</a:t>
            </a:r>
            <a:r>
              <a:rPr lang="en-US" sz="2400" dirty="0" smtClean="0"/>
              <a:t>-</a:t>
            </a:r>
            <a:r>
              <a:rPr lang="en-US" sz="2400" dirty="0" err="1" smtClean="0"/>
              <a:t>Brasil</a:t>
            </a:r>
            <a:r>
              <a:rPr lang="en-US" sz="2400" dirty="0" smtClean="0"/>
              <a:t>, Indonesia, Vietnam </a:t>
            </a:r>
            <a:r>
              <a:rPr lang="en-US" sz="2400" dirty="0" err="1" smtClean="0"/>
              <a:t>dll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smtClean="0"/>
              <a:t>3. </a:t>
            </a:r>
            <a:r>
              <a:rPr lang="en-US" sz="2400" dirty="0" err="1" smtClean="0"/>
              <a:t>Jagung</a:t>
            </a:r>
            <a:r>
              <a:rPr lang="en-US" sz="2400" dirty="0" smtClean="0"/>
              <a:t>-Amerika </a:t>
            </a:r>
            <a:r>
              <a:rPr lang="en-US" sz="2400" dirty="0" err="1" smtClean="0"/>
              <a:t>tropika</a:t>
            </a:r>
            <a:r>
              <a:rPr lang="en-US" sz="2400" dirty="0" smtClean="0"/>
              <a:t>-AS </a:t>
            </a:r>
            <a:r>
              <a:rPr lang="en-US" sz="2400" dirty="0" err="1" smtClean="0"/>
              <a:t>barat-tengah</a:t>
            </a:r>
            <a:r>
              <a:rPr lang="en-US" sz="2400" dirty="0" smtClean="0"/>
              <a:t>.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3968411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34850"/>
            <a:ext cx="10515600" cy="6272011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Budidaya</a:t>
            </a:r>
            <a:r>
              <a:rPr lang="en-US" sz="2400" dirty="0" smtClean="0"/>
              <a:t> </a:t>
            </a:r>
            <a:r>
              <a:rPr lang="en-US" sz="2400" dirty="0" err="1" smtClean="0"/>
              <a:t>tanaman</a:t>
            </a:r>
            <a:r>
              <a:rPr lang="en-US" sz="2400" dirty="0" smtClean="0"/>
              <a:t> </a:t>
            </a:r>
            <a:r>
              <a:rPr lang="en-US" sz="2400" dirty="0" err="1" smtClean="0"/>
              <a:t>diketahui</a:t>
            </a:r>
            <a:r>
              <a:rPr lang="en-US" sz="2400" dirty="0" smtClean="0"/>
              <a:t> </a:t>
            </a:r>
            <a:r>
              <a:rPr lang="en-US" sz="2400" dirty="0" err="1" smtClean="0"/>
              <a:t>pertama</a:t>
            </a:r>
            <a:r>
              <a:rPr lang="en-US" sz="2400" dirty="0" smtClean="0"/>
              <a:t> kali di dataran2 </a:t>
            </a:r>
            <a:r>
              <a:rPr lang="en-US" sz="2400" dirty="0" err="1" smtClean="0"/>
              <a:t>tinggi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terairi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baik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sungai</a:t>
            </a:r>
            <a:r>
              <a:rPr lang="en-US" sz="2400" dirty="0" smtClean="0"/>
              <a:t> Indus, Tigris, </a:t>
            </a:r>
            <a:r>
              <a:rPr lang="en-US" sz="2400" dirty="0" err="1" smtClean="0"/>
              <a:t>Eufrat</a:t>
            </a:r>
            <a:r>
              <a:rPr lang="en-US" sz="2400" dirty="0" smtClean="0"/>
              <a:t>, </a:t>
            </a:r>
            <a:r>
              <a:rPr lang="en-US" sz="2400" dirty="0" err="1" smtClean="0"/>
              <a:t>dan</a:t>
            </a:r>
            <a:r>
              <a:rPr lang="en-US" sz="2400" dirty="0" smtClean="0"/>
              <a:t> Nil.</a:t>
            </a:r>
          </a:p>
          <a:p>
            <a:endParaRPr lang="en-US" sz="2400" dirty="0"/>
          </a:p>
          <a:p>
            <a:r>
              <a:rPr lang="en-US" sz="2400" dirty="0" smtClean="0"/>
              <a:t>Asia Tenggara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kondisi</a:t>
            </a:r>
            <a:r>
              <a:rPr lang="en-US" sz="2400" dirty="0" smtClean="0"/>
              <a:t> </a:t>
            </a:r>
            <a:r>
              <a:rPr lang="en-US" sz="2400" dirty="0" err="1" smtClean="0"/>
              <a:t>geografis</a:t>
            </a:r>
            <a:r>
              <a:rPr lang="en-US" sz="2400" dirty="0"/>
              <a:t> </a:t>
            </a:r>
            <a:r>
              <a:rPr lang="en-US" sz="2400" dirty="0" smtClean="0"/>
              <a:t>yang </a:t>
            </a:r>
            <a:r>
              <a:rPr lang="en-US" sz="2400" dirty="0" err="1" smtClean="0"/>
              <a:t>beraneka</a:t>
            </a:r>
            <a:r>
              <a:rPr lang="en-US" sz="2400" dirty="0" smtClean="0"/>
              <a:t> </a:t>
            </a:r>
            <a:r>
              <a:rPr lang="en-US" sz="2400" dirty="0" err="1" smtClean="0"/>
              <a:t>ragam</a:t>
            </a:r>
            <a:r>
              <a:rPr lang="en-US" sz="2400" dirty="0" smtClean="0"/>
              <a:t>, </a:t>
            </a:r>
            <a:r>
              <a:rPr lang="en-US" sz="2400" dirty="0" err="1" smtClean="0"/>
              <a:t>mengakibatkan</a:t>
            </a:r>
            <a:r>
              <a:rPr lang="en-US" sz="2400" dirty="0" smtClean="0"/>
              <a:t> </a:t>
            </a:r>
            <a:r>
              <a:rPr lang="en-US" sz="2400" dirty="0" err="1" smtClean="0"/>
              <a:t>diversfikasi</a:t>
            </a:r>
            <a:r>
              <a:rPr lang="en-US" sz="2400" dirty="0" smtClean="0"/>
              <a:t> </a:t>
            </a:r>
            <a:r>
              <a:rPr lang="en-US" sz="2400" dirty="0" err="1" smtClean="0"/>
              <a:t>vegetasi</a:t>
            </a:r>
            <a:r>
              <a:rPr lang="en-US" sz="2400" dirty="0" smtClean="0"/>
              <a:t>, </a:t>
            </a:r>
            <a:r>
              <a:rPr lang="en-US" sz="2400" dirty="0" err="1" smtClean="0"/>
              <a:t>iklim</a:t>
            </a:r>
            <a:r>
              <a:rPr lang="en-US" sz="2400" dirty="0" smtClean="0"/>
              <a:t> </a:t>
            </a:r>
            <a:r>
              <a:rPr lang="en-US" sz="2400" dirty="0" err="1" smtClean="0"/>
              <a:t>lembut</a:t>
            </a:r>
            <a:r>
              <a:rPr lang="en-US" sz="2400" dirty="0" smtClean="0"/>
              <a:t>, </a:t>
            </a:r>
            <a:r>
              <a:rPr lang="en-US" sz="2400" dirty="0" err="1" smtClean="0"/>
              <a:t>serta</a:t>
            </a:r>
            <a:r>
              <a:rPr lang="en-US" sz="2400" dirty="0" smtClean="0"/>
              <a:t> </a:t>
            </a:r>
            <a:r>
              <a:rPr lang="en-US" sz="2400" dirty="0" err="1" smtClean="0"/>
              <a:t>kemampuan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mendukung</a:t>
            </a:r>
            <a:r>
              <a:rPr lang="en-US" sz="2400" dirty="0" smtClean="0"/>
              <a:t> </a:t>
            </a:r>
            <a:r>
              <a:rPr lang="en-US" sz="2400" dirty="0" err="1" smtClean="0"/>
              <a:t>populasi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stabil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ekonomi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perburuan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penangkapan</a:t>
            </a:r>
            <a:r>
              <a:rPr lang="en-US" sz="2400" dirty="0" smtClean="0"/>
              <a:t> </a:t>
            </a:r>
            <a:r>
              <a:rPr lang="en-US" sz="2400" dirty="0" err="1" smtClean="0"/>
              <a:t>ikan-diduga</a:t>
            </a:r>
            <a:r>
              <a:rPr lang="en-US" sz="2400" dirty="0" smtClean="0"/>
              <a:t> </a:t>
            </a:r>
            <a:r>
              <a:rPr lang="en-US" sz="2400" dirty="0" err="1" smtClean="0"/>
              <a:t>lokasi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layak</a:t>
            </a:r>
            <a:r>
              <a:rPr lang="en-US" sz="2400" dirty="0" smtClean="0"/>
              <a:t> </a:t>
            </a:r>
            <a:r>
              <a:rPr lang="en-US" sz="2400" dirty="0" err="1" smtClean="0"/>
              <a:t>tempat</a:t>
            </a:r>
            <a:r>
              <a:rPr lang="en-US" sz="2400" dirty="0" smtClean="0"/>
              <a:t> </a:t>
            </a:r>
            <a:r>
              <a:rPr lang="en-US" sz="2400" dirty="0" err="1" smtClean="0"/>
              <a:t>lahirnya</a:t>
            </a:r>
            <a:r>
              <a:rPr lang="en-US" sz="2400" dirty="0" smtClean="0"/>
              <a:t> </a:t>
            </a:r>
            <a:r>
              <a:rPr lang="en-US" sz="2400" dirty="0" err="1" smtClean="0"/>
              <a:t>pertaanian</a:t>
            </a:r>
            <a:r>
              <a:rPr lang="en-US" sz="2400" dirty="0" smtClean="0"/>
              <a:t> </a:t>
            </a:r>
            <a:r>
              <a:rPr lang="en-US" sz="2400" dirty="0" err="1" smtClean="0"/>
              <a:t>primitif</a:t>
            </a:r>
            <a:r>
              <a:rPr lang="en-US" sz="2400" dirty="0" smtClean="0"/>
              <a:t>. </a:t>
            </a:r>
          </a:p>
          <a:p>
            <a:r>
              <a:rPr lang="en-US" sz="2400" dirty="0" smtClean="0"/>
              <a:t>Asia </a:t>
            </a:r>
            <a:r>
              <a:rPr lang="en-US" sz="2400" dirty="0" err="1" smtClean="0"/>
              <a:t>tenggara</a:t>
            </a:r>
            <a:r>
              <a:rPr lang="en-US" sz="2400" dirty="0" smtClean="0"/>
              <a:t> kaya </a:t>
            </a:r>
            <a:r>
              <a:rPr lang="en-US" sz="2400" dirty="0" err="1" smtClean="0"/>
              <a:t>akan</a:t>
            </a:r>
            <a:r>
              <a:rPr lang="en-US" sz="2400" dirty="0" smtClean="0"/>
              <a:t> plasma </a:t>
            </a:r>
            <a:r>
              <a:rPr lang="en-US" sz="2400" dirty="0" err="1" smtClean="0"/>
              <a:t>nutfah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membiak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vegetatif</a:t>
            </a:r>
            <a:r>
              <a:rPr lang="en-US" sz="2400" dirty="0" smtClean="0"/>
              <a:t> (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dahulu</a:t>
            </a:r>
            <a:r>
              <a:rPr lang="en-US" sz="2400" dirty="0" smtClean="0"/>
              <a:t> </a:t>
            </a:r>
            <a:r>
              <a:rPr lang="en-US" sz="2400" dirty="0" err="1" smtClean="0"/>
              <a:t>berkembang</a:t>
            </a:r>
            <a:r>
              <a:rPr lang="en-US" sz="2400" dirty="0" smtClean="0"/>
              <a:t> </a:t>
            </a:r>
            <a:r>
              <a:rPr lang="en-US" sz="2400" dirty="0" err="1" smtClean="0"/>
              <a:t>dibandingkan</a:t>
            </a:r>
            <a:r>
              <a:rPr lang="en-US" sz="2400" dirty="0" smtClean="0"/>
              <a:t> </a:t>
            </a:r>
            <a:r>
              <a:rPr lang="en-US" sz="2400" dirty="0" err="1" smtClean="0"/>
              <a:t>benih</a:t>
            </a:r>
            <a:r>
              <a:rPr lang="en-US" sz="2400" dirty="0" smtClean="0"/>
              <a:t> </a:t>
            </a:r>
            <a:r>
              <a:rPr lang="en-US" sz="2400" dirty="0" err="1" smtClean="0"/>
              <a:t>berupa</a:t>
            </a:r>
            <a:r>
              <a:rPr lang="en-US" sz="2400" dirty="0" smtClean="0"/>
              <a:t> </a:t>
            </a:r>
            <a:r>
              <a:rPr lang="en-US" sz="2400" dirty="0" err="1" smtClean="0"/>
              <a:t>biji</a:t>
            </a:r>
            <a:r>
              <a:rPr lang="en-US" sz="2400" dirty="0" smtClean="0"/>
              <a:t>). </a:t>
            </a:r>
          </a:p>
          <a:p>
            <a:endParaRPr lang="en-US" sz="2400" dirty="0"/>
          </a:p>
          <a:p>
            <a:pPr marL="0" indent="0">
              <a:buNone/>
            </a:pP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6838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04576"/>
          </a:xfrm>
        </p:spPr>
        <p:txBody>
          <a:bodyPr>
            <a:noAutofit/>
          </a:bodyPr>
          <a:lstStyle/>
          <a:p>
            <a:pPr algn="ctr"/>
            <a:r>
              <a:rPr lang="en-US" sz="2800" dirty="0" err="1" smtClean="0"/>
              <a:t>Asal</a:t>
            </a:r>
            <a:r>
              <a:rPr lang="en-US" sz="2800" dirty="0" smtClean="0"/>
              <a:t> </a:t>
            </a:r>
            <a:r>
              <a:rPr lang="en-US" sz="2800" dirty="0" err="1" smtClean="0"/>
              <a:t>Usul</a:t>
            </a:r>
            <a:r>
              <a:rPr lang="en-US" sz="2800" dirty="0" smtClean="0"/>
              <a:t> </a:t>
            </a:r>
            <a:r>
              <a:rPr lang="en-US" sz="2800" dirty="0" err="1" smtClean="0"/>
              <a:t>Tanaman</a:t>
            </a:r>
            <a:endParaRPr lang="en-ID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69702"/>
            <a:ext cx="10515600" cy="5507261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saat</a:t>
            </a:r>
            <a:r>
              <a:rPr lang="en-US" sz="2400" dirty="0" smtClean="0"/>
              <a:t> </a:t>
            </a:r>
            <a:r>
              <a:rPr lang="en-US" sz="2400" dirty="0" err="1" smtClean="0"/>
              <a:t>manusia</a:t>
            </a:r>
            <a:r>
              <a:rPr lang="en-US" sz="2400" dirty="0" smtClean="0"/>
              <a:t> </a:t>
            </a:r>
            <a:r>
              <a:rPr lang="en-US" sz="2400" dirty="0" err="1" smtClean="0"/>
              <a:t>masih</a:t>
            </a:r>
            <a:r>
              <a:rPr lang="en-US" sz="2400" dirty="0" smtClean="0"/>
              <a:t> </a:t>
            </a:r>
            <a:r>
              <a:rPr lang="en-US" sz="2400" dirty="0" err="1" smtClean="0"/>
              <a:t>hidup</a:t>
            </a:r>
            <a:r>
              <a:rPr lang="en-US" sz="2400" dirty="0" smtClean="0"/>
              <a:t> </a:t>
            </a:r>
            <a:r>
              <a:rPr lang="en-US" sz="2400" dirty="0" err="1" smtClean="0"/>
              <a:t>berpindah-pindah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berburu</a:t>
            </a:r>
            <a:r>
              <a:rPr lang="en-US" sz="2400" dirty="0" smtClean="0"/>
              <a:t>, </a:t>
            </a:r>
            <a:r>
              <a:rPr lang="en-US" sz="2400" dirty="0" err="1" smtClean="0"/>
              <a:t>mereka</a:t>
            </a:r>
            <a:r>
              <a:rPr lang="en-US" sz="2400" dirty="0" smtClean="0"/>
              <a:t> juga </a:t>
            </a:r>
            <a:r>
              <a:rPr lang="en-US" sz="2400" dirty="0" err="1" smtClean="0"/>
              <a:t>mengumpulkan</a:t>
            </a:r>
            <a:r>
              <a:rPr lang="en-US" sz="2400" dirty="0" smtClean="0"/>
              <a:t> </a:t>
            </a:r>
            <a:r>
              <a:rPr lang="en-US" sz="2400" dirty="0" err="1" smtClean="0"/>
              <a:t>biji-bijian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buah2an.</a:t>
            </a:r>
          </a:p>
          <a:p>
            <a:r>
              <a:rPr lang="en-US" sz="2400" dirty="0" err="1" smtClean="0"/>
              <a:t>Dipanen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maret</a:t>
            </a:r>
            <a:r>
              <a:rPr lang="en-US" sz="2400" dirty="0" smtClean="0"/>
              <a:t> </a:t>
            </a:r>
            <a:r>
              <a:rPr lang="en-US" sz="2400" dirty="0" err="1" smtClean="0"/>
              <a:t>disuatu</a:t>
            </a:r>
            <a:r>
              <a:rPr lang="en-US" sz="2400" dirty="0" smtClean="0"/>
              <a:t> </a:t>
            </a:r>
            <a:r>
              <a:rPr lang="en-US" sz="2400" dirty="0" err="1" smtClean="0"/>
              <a:t>lokasi</a:t>
            </a:r>
            <a:r>
              <a:rPr lang="en-US" sz="2400" dirty="0" smtClean="0"/>
              <a:t>, </a:t>
            </a:r>
            <a:r>
              <a:rPr lang="en-US" sz="2400" dirty="0" err="1" smtClean="0"/>
              <a:t>april</a:t>
            </a:r>
            <a:r>
              <a:rPr lang="en-US" sz="2400" dirty="0" smtClean="0"/>
              <a:t> </a:t>
            </a:r>
            <a:r>
              <a:rPr lang="en-US" sz="2400" dirty="0" err="1" smtClean="0"/>
              <a:t>mei</a:t>
            </a:r>
            <a:r>
              <a:rPr lang="en-US" sz="2400" dirty="0" smtClean="0"/>
              <a:t> </a:t>
            </a:r>
            <a:r>
              <a:rPr lang="en-US" sz="2400" dirty="0" err="1" smtClean="0"/>
              <a:t>lokasi</a:t>
            </a:r>
            <a:r>
              <a:rPr lang="en-US" sz="2400" dirty="0" smtClean="0"/>
              <a:t> yang lain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seterusnya</a:t>
            </a:r>
            <a:r>
              <a:rPr lang="en-US" sz="2400" dirty="0" smtClean="0"/>
              <a:t>. </a:t>
            </a:r>
            <a:r>
              <a:rPr lang="en-US" sz="2400" dirty="0" err="1" smtClean="0"/>
              <a:t>Lokasi</a:t>
            </a:r>
            <a:r>
              <a:rPr lang="en-US" sz="2400" dirty="0" smtClean="0"/>
              <a:t> yang berbeda2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menyumbangkan</a:t>
            </a:r>
            <a:r>
              <a:rPr lang="en-US" sz="2400" dirty="0" smtClean="0"/>
              <a:t> </a:t>
            </a:r>
            <a:r>
              <a:rPr lang="en-US" sz="2400" dirty="0" err="1" smtClean="0"/>
              <a:t>spesies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berbeda</a:t>
            </a:r>
            <a:r>
              <a:rPr lang="en-US" sz="2400" dirty="0" smtClean="0"/>
              <a:t>, yang </a:t>
            </a:r>
            <a:r>
              <a:rPr lang="en-US" sz="2400" dirty="0" err="1" smtClean="0"/>
              <a:t>menjadi</a:t>
            </a:r>
            <a:r>
              <a:rPr lang="en-US" sz="2400" dirty="0" smtClean="0"/>
              <a:t> </a:t>
            </a:r>
            <a:r>
              <a:rPr lang="en-US" sz="2400" dirty="0" err="1" smtClean="0"/>
              <a:t>cikal</a:t>
            </a:r>
            <a:r>
              <a:rPr lang="en-US" sz="2400" dirty="0" smtClean="0"/>
              <a:t> </a:t>
            </a:r>
            <a:r>
              <a:rPr lang="en-US" sz="2400" dirty="0" err="1" smtClean="0"/>
              <a:t>bakal</a:t>
            </a:r>
            <a:r>
              <a:rPr lang="en-US" sz="2400" dirty="0" smtClean="0"/>
              <a:t> </a:t>
            </a:r>
            <a:r>
              <a:rPr lang="en-US" sz="2400" dirty="0" err="1" smtClean="0"/>
              <a:t>seleksi</a:t>
            </a:r>
            <a:r>
              <a:rPr lang="en-US" sz="2400" dirty="0" smtClean="0"/>
              <a:t> </a:t>
            </a:r>
            <a:r>
              <a:rPr lang="en-US" sz="2400" dirty="0" err="1" smtClean="0"/>
              <a:t>tanaman</a:t>
            </a:r>
            <a:r>
              <a:rPr lang="en-US" sz="2400" dirty="0" smtClean="0"/>
              <a:t>,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dibawa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ditanam</a:t>
            </a:r>
            <a:r>
              <a:rPr lang="en-US" sz="2400" dirty="0" smtClean="0"/>
              <a:t> di </a:t>
            </a:r>
            <a:r>
              <a:rPr lang="en-US" sz="2400" dirty="0" err="1" smtClean="0"/>
              <a:t>lokasi</a:t>
            </a:r>
            <a:r>
              <a:rPr lang="en-US" sz="2400" dirty="0" smtClean="0"/>
              <a:t> yang </a:t>
            </a:r>
            <a:r>
              <a:rPr lang="en-US" sz="2400" dirty="0" err="1" smtClean="0"/>
              <a:t>baru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dirty="0" err="1" smtClean="0"/>
              <a:t>Petani</a:t>
            </a:r>
            <a:r>
              <a:rPr lang="en-US" sz="2400" dirty="0" smtClean="0"/>
              <a:t> zaman </a:t>
            </a:r>
            <a:r>
              <a:rPr lang="en-US" sz="2400" dirty="0" err="1" smtClean="0"/>
              <a:t>purba</a:t>
            </a:r>
            <a:r>
              <a:rPr lang="en-US" sz="2400" dirty="0" smtClean="0"/>
              <a:t> </a:t>
            </a:r>
            <a:r>
              <a:rPr lang="en-US" sz="2400" dirty="0" err="1" smtClean="0"/>
              <a:t>melakukan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seleksi,karena</a:t>
            </a:r>
            <a:r>
              <a:rPr lang="en-US" sz="2400" dirty="0" smtClean="0"/>
              <a:t> </a:t>
            </a:r>
            <a:r>
              <a:rPr lang="en-US" sz="2400" dirty="0" err="1" smtClean="0"/>
              <a:t>tanaman</a:t>
            </a:r>
            <a:r>
              <a:rPr lang="en-US" sz="2400" dirty="0" smtClean="0"/>
              <a:t> liar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sifat</a:t>
            </a:r>
            <a:r>
              <a:rPr lang="en-US" sz="2400" dirty="0" smtClean="0"/>
              <a:t>:</a:t>
            </a:r>
          </a:p>
          <a:p>
            <a:pPr marL="0" indent="0">
              <a:buNone/>
            </a:pPr>
            <a:r>
              <a:rPr lang="en-US" sz="2400" dirty="0" smtClean="0"/>
              <a:t>1.Menghasilkan </a:t>
            </a:r>
            <a:r>
              <a:rPr lang="en-US" sz="2400" dirty="0" err="1" smtClean="0"/>
              <a:t>biji</a:t>
            </a:r>
            <a:r>
              <a:rPr lang="en-US" sz="2400" dirty="0" smtClean="0"/>
              <a:t> </a:t>
            </a:r>
            <a:r>
              <a:rPr lang="en-US" sz="2400" dirty="0" err="1" smtClean="0"/>
              <a:t>kecil</a:t>
            </a:r>
            <a:r>
              <a:rPr lang="en-US" sz="2400" dirty="0" smtClean="0"/>
              <a:t> yang </a:t>
            </a:r>
            <a:r>
              <a:rPr lang="en-US" sz="2400" dirty="0" err="1" smtClean="0"/>
              <a:t>banyak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2.Biji </a:t>
            </a:r>
            <a:r>
              <a:rPr lang="en-US" sz="2400" dirty="0" err="1" smtClean="0"/>
              <a:t>mudah</a:t>
            </a:r>
            <a:r>
              <a:rPr lang="en-US" sz="2400" dirty="0" smtClean="0"/>
              <a:t> </a:t>
            </a:r>
            <a:r>
              <a:rPr lang="en-US" sz="2400" dirty="0" err="1" smtClean="0"/>
              <a:t>rontok</a:t>
            </a:r>
            <a:r>
              <a:rPr lang="en-US" sz="2400" dirty="0" smtClean="0"/>
              <a:t> </a:t>
            </a:r>
            <a:r>
              <a:rPr lang="en-US" sz="2400" dirty="0" err="1" smtClean="0"/>
              <a:t>saat</a:t>
            </a:r>
            <a:r>
              <a:rPr lang="en-US" sz="2400" dirty="0" smtClean="0"/>
              <a:t> </a:t>
            </a:r>
            <a:r>
              <a:rPr lang="en-US" sz="2400" dirty="0" err="1" smtClean="0"/>
              <a:t>masak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3. </a:t>
            </a:r>
            <a:r>
              <a:rPr lang="en-US" sz="2400" dirty="0" err="1" smtClean="0"/>
              <a:t>Mengalami</a:t>
            </a:r>
            <a:r>
              <a:rPr lang="en-US" sz="2400" dirty="0" smtClean="0"/>
              <a:t> </a:t>
            </a:r>
            <a:r>
              <a:rPr lang="en-US" sz="2400" dirty="0" err="1" smtClean="0"/>
              <a:t>dormansi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4. </a:t>
            </a:r>
            <a:r>
              <a:rPr lang="en-US" sz="2400" dirty="0" err="1" smtClean="0"/>
              <a:t>Pembiakan</a:t>
            </a:r>
            <a:r>
              <a:rPr lang="en-US" sz="2400" dirty="0" smtClean="0"/>
              <a:t>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vegetative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tanaman</a:t>
            </a:r>
            <a:r>
              <a:rPr lang="en-US" sz="2400" dirty="0" smtClean="0"/>
              <a:t> biannual (</a:t>
            </a:r>
            <a:r>
              <a:rPr lang="en-US" sz="2400" dirty="0" err="1" smtClean="0"/>
              <a:t>umbi</a:t>
            </a:r>
            <a:r>
              <a:rPr lang="en-US" sz="2400" dirty="0" smtClean="0"/>
              <a:t>, </a:t>
            </a:r>
            <a:r>
              <a:rPr lang="en-US" sz="2400" dirty="0" err="1" smtClean="0"/>
              <a:t>rimpang</a:t>
            </a:r>
            <a:r>
              <a:rPr lang="en-US" sz="2400" dirty="0" smtClean="0"/>
              <a:t>)</a:t>
            </a:r>
          </a:p>
          <a:p>
            <a:pPr marL="0" indent="0">
              <a:buNone/>
            </a:pPr>
            <a:r>
              <a:rPr lang="en-US" sz="2400" dirty="0" smtClean="0"/>
              <a:t>5.Cara </a:t>
            </a:r>
            <a:r>
              <a:rPr lang="en-US" sz="2400" dirty="0" err="1" smtClean="0"/>
              <a:t>penyebaran</a:t>
            </a:r>
            <a:r>
              <a:rPr lang="en-US" sz="2400" dirty="0" smtClean="0"/>
              <a:t> </a:t>
            </a:r>
            <a:r>
              <a:rPr lang="en-US" sz="2400" dirty="0" err="1" smtClean="0"/>
              <a:t>biji</a:t>
            </a:r>
            <a:r>
              <a:rPr lang="en-US" sz="2400" dirty="0" smtClean="0"/>
              <a:t> </a:t>
            </a:r>
            <a:r>
              <a:rPr lang="en-US" sz="2400" dirty="0" err="1" smtClean="0"/>
              <a:t>efektif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3875501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1478</TotalTime>
  <Words>1432</Words>
  <Application>Microsoft Office PowerPoint</Application>
  <PresentationFormat>Widescreen</PresentationFormat>
  <Paragraphs>145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Office Theme</vt:lpstr>
      <vt:lpstr>PENDAHULUAN Tanaman Pertanian dan Kehidupan Manusia</vt:lpstr>
      <vt:lpstr>PowerPoint Presentation</vt:lpstr>
      <vt:lpstr>PowerPoint Presentation</vt:lpstr>
      <vt:lpstr>PowerPoint Presentation</vt:lpstr>
      <vt:lpstr>                 The Plants and Animals That Nourish Man, 1976, 1976 SCIENTIFIC AMERICAN, INC  </vt:lpstr>
      <vt:lpstr>PowerPoint Presentation</vt:lpstr>
      <vt:lpstr>PowerPoint Presentation</vt:lpstr>
      <vt:lpstr>PowerPoint Presentation</vt:lpstr>
      <vt:lpstr>Asal Usul Tanaman</vt:lpstr>
      <vt:lpstr>PowerPoint Presentation</vt:lpstr>
      <vt:lpstr>PowerPoint Presentation</vt:lpstr>
      <vt:lpstr>Sistem Pertanian</vt:lpstr>
      <vt:lpstr>PowerPoint Presentation</vt:lpstr>
      <vt:lpstr>Abad Pertengahan</vt:lpstr>
      <vt:lpstr>Revolusi Pertanian</vt:lpstr>
      <vt:lpstr>Teknologi Abad Ke-20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PENDAHULUAN Tanaman Pertanian dan Kehidupan Manusia</dc:title>
  <dc:creator>Agustiansyah</dc:creator>
  <cp:lastModifiedBy>Agustiansyah</cp:lastModifiedBy>
  <cp:revision>68</cp:revision>
  <dcterms:created xsi:type="dcterms:W3CDTF">2020-09-10T07:34:22Z</dcterms:created>
  <dcterms:modified xsi:type="dcterms:W3CDTF">2020-09-28T09:39:47Z</dcterms:modified>
</cp:coreProperties>
</file>