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448E9ED-4B92-45D5-9F38-784DD27F946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7799B1-AA3B-4D6A-9D5F-D0C5610E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8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019800" cy="7159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DPRD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dirty="0" smtClean="0"/>
              <a:t>DPRD </a:t>
            </a:r>
            <a:r>
              <a:rPr lang="en-US" dirty="0" err="1" smtClean="0"/>
              <a:t>Kabupaten</a:t>
            </a:r>
            <a:r>
              <a:rPr lang="en-US" dirty="0" smtClean="0"/>
              <a:t>/Kota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smtClean="0"/>
              <a:t>DPRD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Pengawasan</a:t>
            </a:r>
            <a:endParaRPr lang="en-US" dirty="0" smtClean="0"/>
          </a:p>
          <a:p>
            <a:pPr marL="457200" indent="-457200"/>
            <a:endParaRPr lang="en-US" dirty="0" smtClean="0"/>
          </a:p>
          <a:p>
            <a:pPr marL="457200" indent="-457200"/>
            <a:r>
              <a:rPr lang="en-US" dirty="0" err="1" smtClean="0"/>
              <a:t>Berkaitan</a:t>
            </a:r>
            <a:r>
              <a:rPr lang="en-US" dirty="0" smtClean="0"/>
              <a:t> dg DPRD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dg DPRD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daerahnya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BAB III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DPRD  DAN PERATURAN DAERAH </a:t>
            </a:r>
            <a:endParaRPr lang="en-US" dirty="0"/>
          </a:p>
        </p:txBody>
      </p:sp>
      <p:sp>
        <p:nvSpPr>
          <p:cNvPr id="71682" name="AutoShape 2" descr="Perda Berbasis Agama: Titipan dan Melanggar HAM | GEO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1600200"/>
            <a:ext cx="3076575" cy="2133600"/>
          </a:xfrm>
          <a:prstGeom prst="rect">
            <a:avLst/>
          </a:prstGeom>
        </p:spPr>
      </p:pic>
      <p:pic>
        <p:nvPicPr>
          <p:cNvPr id="7" name="Picture 6" descr="download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685800"/>
            <a:ext cx="307657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KEDUDUKAN DAN FUNGSI DPRD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198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DPRD </a:t>
            </a:r>
            <a:r>
              <a:rPr lang="en-US" dirty="0" err="1" smtClean="0"/>
              <a:t>Provinsi</a:t>
            </a:r>
            <a:endParaRPr lang="en-US" dirty="0" smtClean="0"/>
          </a:p>
          <a:p>
            <a:r>
              <a:rPr lang="en-US" dirty="0" smtClean="0"/>
              <a:t>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609600" y="3124200"/>
            <a:ext cx="7467600" cy="3352800"/>
            <a:chOff x="609600" y="3124200"/>
            <a:chExt cx="7467600" cy="3352800"/>
          </a:xfrm>
        </p:grpSpPr>
        <p:sp>
          <p:nvSpPr>
            <p:cNvPr id="4" name="Oval 3"/>
            <p:cNvSpPr/>
            <p:nvPr/>
          </p:nvSpPr>
          <p:spPr>
            <a:xfrm>
              <a:off x="2743200" y="3124200"/>
              <a:ext cx="3276600" cy="16764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Fungsi</a:t>
              </a:r>
              <a:r>
                <a:rPr lang="en-US" sz="2000" dirty="0" smtClean="0"/>
                <a:t> DPRD </a:t>
              </a:r>
              <a:r>
                <a:rPr lang="en-US" sz="2000" dirty="0" err="1" smtClean="0"/>
                <a:t>Provinsi</a:t>
              </a:r>
              <a:endParaRPr lang="en-US" sz="2000" dirty="0"/>
            </a:p>
          </p:txBody>
        </p:sp>
        <p:sp>
          <p:nvSpPr>
            <p:cNvPr id="5" name="Down Arrow 4"/>
            <p:cNvSpPr/>
            <p:nvPr/>
          </p:nvSpPr>
          <p:spPr>
            <a:xfrm rot="2930370">
              <a:off x="2131859" y="4011504"/>
              <a:ext cx="457200" cy="6096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47244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Pembentukan</a:t>
              </a:r>
              <a:r>
                <a:rPr lang="en-US" dirty="0" smtClean="0"/>
                <a:t> </a:t>
              </a:r>
              <a:r>
                <a:rPr lang="en-US" dirty="0" err="1" smtClean="0"/>
                <a:t>Perda</a:t>
              </a:r>
              <a:r>
                <a:rPr lang="en-US" dirty="0" smtClean="0"/>
                <a:t> </a:t>
              </a:r>
              <a:r>
                <a:rPr lang="en-US" dirty="0" err="1" smtClean="0"/>
                <a:t>Provinsi</a:t>
              </a:r>
              <a:endParaRPr lang="en-US" dirty="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4063097" y="4894714"/>
              <a:ext cx="457200" cy="6096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 rot="18107418">
              <a:off x="6170617" y="4031556"/>
              <a:ext cx="457200" cy="6096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2800" y="57150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Anggaran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72200" y="48006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Pengawasan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8382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TUGAS DAN WEWENANG DPRD PROVINSI</a:t>
            </a:r>
            <a:endParaRPr lang="en-US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534400" cy="5486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457200" indent="-457200">
              <a:buAutoNum type="alphaLcPeriod"/>
            </a:pP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APBD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APBD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dam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intersional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internasioanl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menyelenggaraan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lain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membebani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7818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/>
          </a:p>
        </p:txBody>
      </p:sp>
      <p:cxnSp>
        <p:nvCxnSpPr>
          <p:cNvPr id="5" name="Straight Connector 4"/>
          <p:cNvCxnSpPr>
            <a:stCxn id="2" idx="1"/>
          </p:cNvCxnSpPr>
          <p:nvPr/>
        </p:nvCxnSpPr>
        <p:spPr>
          <a:xfrm flipH="1" flipV="1">
            <a:off x="228600" y="609600"/>
            <a:ext cx="914400" cy="23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609600"/>
            <a:ext cx="0" cy="472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600" y="1905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14400" y="1371600"/>
            <a:ext cx="7543800" cy="121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Interpelasi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strtegis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8600" y="3581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14400" y="2667000"/>
            <a:ext cx="7543800" cy="16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strtegis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betentangan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" y="5334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914400" y="4419600"/>
            <a:ext cx="7543800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dg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interpelasi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endParaRPr lang="en-US" dirty="0" smtClean="0"/>
          </a:p>
          <a:p>
            <a:r>
              <a:rPr lang="en-US" dirty="0" err="1" smtClean="0"/>
              <a:t>Menyampaikam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endParaRPr lang="en-US" dirty="0" smtClean="0"/>
          </a:p>
          <a:p>
            <a:r>
              <a:rPr lang="en-US" dirty="0" err="1" smtClean="0"/>
              <a:t>Membela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Imunitas</a:t>
            </a:r>
            <a:endParaRPr lang="en-US" dirty="0" smtClean="0"/>
          </a:p>
          <a:p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pendalaman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Protokoler</a:t>
            </a:r>
            <a:endParaRPr lang="en-US" dirty="0" smtClean="0"/>
          </a:p>
          <a:p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adminitrastif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PROVINSI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5344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Memegang</a:t>
            </a:r>
            <a:r>
              <a:rPr lang="en-US" dirty="0" smtClean="0"/>
              <a:t> 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mengamalkan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Melaksanakan</a:t>
            </a:r>
            <a:r>
              <a:rPr lang="en-US" dirty="0" smtClean="0"/>
              <a:t> UUD 1945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menaati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r>
              <a:rPr lang="en-US" dirty="0" err="1" smtClean="0"/>
              <a:t>Mempertahan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memeliharan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nasioan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keutan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Mendahulukan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,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Memperjuangkan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Menaati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 </a:t>
            </a:r>
            <a:r>
              <a:rPr lang="en-US" dirty="0" err="1" smtClean="0"/>
              <a:t>Pemda</a:t>
            </a:r>
            <a:endParaRPr lang="en-US" dirty="0" smtClean="0"/>
          </a:p>
          <a:p>
            <a:r>
              <a:rPr lang="en-US" dirty="0" err="1" smtClean="0"/>
              <a:t>Menaati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endParaRPr lang="en-US" dirty="0" smtClean="0"/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dg </a:t>
            </a:r>
            <a:r>
              <a:rPr lang="en-US" dirty="0" err="1" smtClean="0"/>
              <a:t>lembaga</a:t>
            </a:r>
            <a:r>
              <a:rPr lang="en-US" dirty="0" smtClean="0"/>
              <a:t> lain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Menyerap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endParaRPr lang="en-US" dirty="0" smtClean="0"/>
          </a:p>
          <a:p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menindaklanjuti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pemilihannya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kuorum</a:t>
            </a:r>
            <a:endParaRPr lang="en-US" dirty="0" smtClean="0"/>
          </a:p>
          <a:p>
            <a:r>
              <a:rPr lang="en-US" dirty="0" err="1" smtClean="0"/>
              <a:t>Kuorum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 ¾ 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gubenur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 2/3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memberhentiak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APBD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dihadiri</a:t>
            </a:r>
            <a:r>
              <a:rPr lang="en-US" dirty="0" smtClean="0"/>
              <a:t> ½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rangkap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4400" cy="495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lain</a:t>
            </a:r>
          </a:p>
          <a:p>
            <a:r>
              <a:rPr lang="en-US" dirty="0" smtClean="0"/>
              <a:t>Hakim pd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endParaRPr lang="en-US" dirty="0" smtClean="0"/>
          </a:p>
          <a:p>
            <a:r>
              <a:rPr lang="en-US" dirty="0" smtClean="0"/>
              <a:t>PNS, </a:t>
            </a:r>
            <a:r>
              <a:rPr lang="en-US" dirty="0" err="1" smtClean="0"/>
              <a:t>Anggota</a:t>
            </a:r>
            <a:r>
              <a:rPr lang="en-US" dirty="0" smtClean="0"/>
              <a:t> TNI/</a:t>
            </a:r>
            <a:r>
              <a:rPr lang="en-US" dirty="0" err="1" smtClean="0"/>
              <a:t>Kepolisian</a:t>
            </a:r>
            <a:r>
              <a:rPr lang="en-US" dirty="0" smtClean="0"/>
              <a:t> Negara RI,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BUMN, BUMD.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anggarannya</a:t>
            </a:r>
            <a:r>
              <a:rPr lang="en-US" dirty="0" smtClean="0"/>
              <a:t>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APBN/APDB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akuntan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konsultan</a:t>
            </a:r>
            <a:r>
              <a:rPr lang="en-US" dirty="0" smtClean="0"/>
              <a:t>, </a:t>
            </a:r>
            <a:r>
              <a:rPr lang="en-US" dirty="0" err="1" smtClean="0"/>
              <a:t>advokat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pengacara</a:t>
            </a:r>
            <a:r>
              <a:rPr lang="en-US" dirty="0" smtClean="0"/>
              <a:t>, 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DPRD </a:t>
            </a:r>
            <a:r>
              <a:rPr lang="en-US" dirty="0" err="1" smtClean="0"/>
              <a:t>provinso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anggoat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dilaranga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,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595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Verve</vt:lpstr>
      <vt:lpstr>Oriel</vt:lpstr>
      <vt:lpstr>HUKUM ADMINISTRASI DAERAH  materi 8</vt:lpstr>
      <vt:lpstr>BAB III</vt:lpstr>
      <vt:lpstr>KEDUDUKAN DAN FUNGSI DPRD</vt:lpstr>
      <vt:lpstr>TUGAS DAN WEWENANG DPRD PROVINSI</vt:lpstr>
      <vt:lpstr>Hak dprd provinsi</vt:lpstr>
      <vt:lpstr>Hak Anggota dprd provinsi</vt:lpstr>
      <vt:lpstr>Kewajiban Anggota DPRD PROVINSI</vt:lpstr>
      <vt:lpstr>Pengambilan keputusan dprd provinsi</vt:lpstr>
      <vt:lpstr>Anggota dprd Provinsi dilarang rangkap jabatan sebagai:</vt:lpstr>
      <vt:lpstr>DPRD Kabupaten/kota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7</dc:title>
  <dc:creator>ASUS</dc:creator>
  <cp:lastModifiedBy>Admin</cp:lastModifiedBy>
  <cp:revision>3</cp:revision>
  <dcterms:created xsi:type="dcterms:W3CDTF">2020-10-20T08:16:33Z</dcterms:created>
  <dcterms:modified xsi:type="dcterms:W3CDTF">2020-11-13T05:52:43Z</dcterms:modified>
</cp:coreProperties>
</file>