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83" d="100"/>
          <a:sy n="83" d="100"/>
        </p:scale>
        <p:origin x="46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54F24-65A1-4467-9A50-BA98FFBAB516}"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27A5849A-ADF7-4ED3-847E-9B11131B28E4}">
      <dgm:prSet/>
      <dgm:spPr/>
      <dgm:t>
        <a:bodyPr/>
        <a:lstStyle/>
        <a:p>
          <a:r>
            <a:rPr lang="en-US" b="0" i="0"/>
            <a:t>Karenanya negara dapat diminta pertanggungjawaban untuk tindakan-tindakan atau kelalaiannya yang melawan hukum</a:t>
          </a:r>
          <a:endParaRPr lang="en-US"/>
        </a:p>
      </dgm:t>
    </dgm:pt>
    <dgm:pt modelId="{7C73C52C-FB43-4828-8381-D1BCF2DF67B4}" type="parTrans" cxnId="{CF6EEFCA-01FE-4B78-A3B4-47B8F4432E1F}">
      <dgm:prSet/>
      <dgm:spPr/>
      <dgm:t>
        <a:bodyPr/>
        <a:lstStyle/>
        <a:p>
          <a:endParaRPr lang="en-US"/>
        </a:p>
      </dgm:t>
    </dgm:pt>
    <dgm:pt modelId="{58AC800D-5C44-4712-A029-4E73D1710300}" type="sibTrans" cxnId="{CF6EEFCA-01FE-4B78-A3B4-47B8F4432E1F}">
      <dgm:prSet/>
      <dgm:spPr/>
      <dgm:t>
        <a:bodyPr/>
        <a:lstStyle/>
        <a:p>
          <a:endParaRPr lang="en-US"/>
        </a:p>
      </dgm:t>
    </dgm:pt>
    <dgm:pt modelId="{B5B0E638-3875-4C76-9BFC-CEE741F70891}">
      <dgm:prSet/>
      <dgm:spPr/>
      <dgm:t>
        <a:bodyPr/>
        <a:lstStyle/>
        <a:p>
          <a:r>
            <a:rPr lang="en-US" b="0" i="0"/>
            <a:t>Pertanggungjawaban negara dalam Hukum Internasional pada dasarnya dilatar belakangi pemikiran bahwa tidak ada satu pun negara yang dapat menikmati hak-haknya tanpa menghormati hak-hak negara lain</a:t>
          </a:r>
          <a:endParaRPr lang="en-US"/>
        </a:p>
      </dgm:t>
    </dgm:pt>
    <dgm:pt modelId="{AB74F558-1CBA-4667-9A31-39C8C9C65FE6}" type="parTrans" cxnId="{979A9633-8045-4842-AC83-B23CA3C4B6CD}">
      <dgm:prSet/>
      <dgm:spPr/>
      <dgm:t>
        <a:bodyPr/>
        <a:lstStyle/>
        <a:p>
          <a:endParaRPr lang="en-US"/>
        </a:p>
      </dgm:t>
    </dgm:pt>
    <dgm:pt modelId="{B8186D44-A41C-4582-B66E-912D451EAEE5}" type="sibTrans" cxnId="{979A9633-8045-4842-AC83-B23CA3C4B6CD}">
      <dgm:prSet/>
      <dgm:spPr/>
      <dgm:t>
        <a:bodyPr/>
        <a:lstStyle/>
        <a:p>
          <a:endParaRPr lang="en-US"/>
        </a:p>
      </dgm:t>
    </dgm:pt>
    <dgm:pt modelId="{8EADD45D-3F71-49C9-A224-AE653A3C7748}" type="pres">
      <dgm:prSet presAssocID="{39D54F24-65A1-4467-9A50-BA98FFBAB516}" presName="hierChild1" presStyleCnt="0">
        <dgm:presLayoutVars>
          <dgm:orgChart val="1"/>
          <dgm:chPref val="1"/>
          <dgm:dir/>
          <dgm:animOne val="branch"/>
          <dgm:animLvl val="lvl"/>
          <dgm:resizeHandles/>
        </dgm:presLayoutVars>
      </dgm:prSet>
      <dgm:spPr/>
    </dgm:pt>
    <dgm:pt modelId="{DB55CB39-8497-4EC9-A6CB-F5759D7B3E1A}" type="pres">
      <dgm:prSet presAssocID="{27A5849A-ADF7-4ED3-847E-9B11131B28E4}" presName="hierRoot1" presStyleCnt="0">
        <dgm:presLayoutVars>
          <dgm:hierBranch val="init"/>
        </dgm:presLayoutVars>
      </dgm:prSet>
      <dgm:spPr/>
    </dgm:pt>
    <dgm:pt modelId="{9CB824BC-167B-4E36-A3F1-E0F9CB1E4A36}" type="pres">
      <dgm:prSet presAssocID="{27A5849A-ADF7-4ED3-847E-9B11131B28E4}" presName="rootComposite1" presStyleCnt="0"/>
      <dgm:spPr/>
    </dgm:pt>
    <dgm:pt modelId="{8504A196-B9B8-4CE3-AA72-716C18AA65DD}" type="pres">
      <dgm:prSet presAssocID="{27A5849A-ADF7-4ED3-847E-9B11131B28E4}" presName="rootText1" presStyleLbl="node0" presStyleIdx="0" presStyleCnt="2">
        <dgm:presLayoutVars>
          <dgm:chPref val="3"/>
        </dgm:presLayoutVars>
      </dgm:prSet>
      <dgm:spPr/>
    </dgm:pt>
    <dgm:pt modelId="{4E8B8B8E-4FAA-4CAF-B5AA-E726F1E4C481}" type="pres">
      <dgm:prSet presAssocID="{27A5849A-ADF7-4ED3-847E-9B11131B28E4}" presName="rootConnector1" presStyleLbl="node1" presStyleIdx="0" presStyleCnt="0"/>
      <dgm:spPr/>
    </dgm:pt>
    <dgm:pt modelId="{B8035DB6-E978-415E-9E11-C05E9D6D2701}" type="pres">
      <dgm:prSet presAssocID="{27A5849A-ADF7-4ED3-847E-9B11131B28E4}" presName="hierChild2" presStyleCnt="0"/>
      <dgm:spPr/>
    </dgm:pt>
    <dgm:pt modelId="{C0981813-7D78-4E22-BCC1-9043F72BDF36}" type="pres">
      <dgm:prSet presAssocID="{27A5849A-ADF7-4ED3-847E-9B11131B28E4}" presName="hierChild3" presStyleCnt="0"/>
      <dgm:spPr/>
    </dgm:pt>
    <dgm:pt modelId="{3B55471E-C657-4519-8627-077FACC00D08}" type="pres">
      <dgm:prSet presAssocID="{B5B0E638-3875-4C76-9BFC-CEE741F70891}" presName="hierRoot1" presStyleCnt="0">
        <dgm:presLayoutVars>
          <dgm:hierBranch val="init"/>
        </dgm:presLayoutVars>
      </dgm:prSet>
      <dgm:spPr/>
    </dgm:pt>
    <dgm:pt modelId="{07D34600-30AC-483A-8C5A-B93ABF11459F}" type="pres">
      <dgm:prSet presAssocID="{B5B0E638-3875-4C76-9BFC-CEE741F70891}" presName="rootComposite1" presStyleCnt="0"/>
      <dgm:spPr/>
    </dgm:pt>
    <dgm:pt modelId="{F938CA04-4CFC-4C1D-BCF5-76C7FD2BA03F}" type="pres">
      <dgm:prSet presAssocID="{B5B0E638-3875-4C76-9BFC-CEE741F70891}" presName="rootText1" presStyleLbl="node0" presStyleIdx="1" presStyleCnt="2">
        <dgm:presLayoutVars>
          <dgm:chPref val="3"/>
        </dgm:presLayoutVars>
      </dgm:prSet>
      <dgm:spPr/>
    </dgm:pt>
    <dgm:pt modelId="{3A31A715-F0D4-4AA5-9588-09EA18A5A7A1}" type="pres">
      <dgm:prSet presAssocID="{B5B0E638-3875-4C76-9BFC-CEE741F70891}" presName="rootConnector1" presStyleLbl="node1" presStyleIdx="0" presStyleCnt="0"/>
      <dgm:spPr/>
    </dgm:pt>
    <dgm:pt modelId="{3F953D4A-5B64-4030-A318-0F235A761D92}" type="pres">
      <dgm:prSet presAssocID="{B5B0E638-3875-4C76-9BFC-CEE741F70891}" presName="hierChild2" presStyleCnt="0"/>
      <dgm:spPr/>
    </dgm:pt>
    <dgm:pt modelId="{6883CC55-205C-45BB-A0AB-C7C7E8FC43DF}" type="pres">
      <dgm:prSet presAssocID="{B5B0E638-3875-4C76-9BFC-CEE741F70891}" presName="hierChild3" presStyleCnt="0"/>
      <dgm:spPr/>
    </dgm:pt>
  </dgm:ptLst>
  <dgm:cxnLst>
    <dgm:cxn modelId="{0E439E21-AE27-4C08-8EF7-331562F42E13}" type="presOf" srcId="{39D54F24-65A1-4467-9A50-BA98FFBAB516}" destId="{8EADD45D-3F71-49C9-A224-AE653A3C7748}" srcOrd="0" destOrd="0" presId="urn:microsoft.com/office/officeart/2005/8/layout/orgChart1"/>
    <dgm:cxn modelId="{979A9633-8045-4842-AC83-B23CA3C4B6CD}" srcId="{39D54F24-65A1-4467-9A50-BA98FFBAB516}" destId="{B5B0E638-3875-4C76-9BFC-CEE741F70891}" srcOrd="1" destOrd="0" parTransId="{AB74F558-1CBA-4667-9A31-39C8C9C65FE6}" sibTransId="{B8186D44-A41C-4582-B66E-912D451EAEE5}"/>
    <dgm:cxn modelId="{8D4FE938-DCF0-4B93-9ACC-6586B3AF3599}" type="presOf" srcId="{B5B0E638-3875-4C76-9BFC-CEE741F70891}" destId="{F938CA04-4CFC-4C1D-BCF5-76C7FD2BA03F}" srcOrd="0" destOrd="0" presId="urn:microsoft.com/office/officeart/2005/8/layout/orgChart1"/>
    <dgm:cxn modelId="{1006DE86-19CB-45BC-B2F4-BB709185BDCC}" type="presOf" srcId="{27A5849A-ADF7-4ED3-847E-9B11131B28E4}" destId="{4E8B8B8E-4FAA-4CAF-B5AA-E726F1E4C481}" srcOrd="1" destOrd="0" presId="urn:microsoft.com/office/officeart/2005/8/layout/orgChart1"/>
    <dgm:cxn modelId="{F30945AB-D694-4C12-9012-18CF7139E393}" type="presOf" srcId="{27A5849A-ADF7-4ED3-847E-9B11131B28E4}" destId="{8504A196-B9B8-4CE3-AA72-716C18AA65DD}" srcOrd="0" destOrd="0" presId="urn:microsoft.com/office/officeart/2005/8/layout/orgChart1"/>
    <dgm:cxn modelId="{CF6EEFCA-01FE-4B78-A3B4-47B8F4432E1F}" srcId="{39D54F24-65A1-4467-9A50-BA98FFBAB516}" destId="{27A5849A-ADF7-4ED3-847E-9B11131B28E4}" srcOrd="0" destOrd="0" parTransId="{7C73C52C-FB43-4828-8381-D1BCF2DF67B4}" sibTransId="{58AC800D-5C44-4712-A029-4E73D1710300}"/>
    <dgm:cxn modelId="{8551B1D9-C854-4B2E-8D5A-626FB44C1EC3}" type="presOf" srcId="{B5B0E638-3875-4C76-9BFC-CEE741F70891}" destId="{3A31A715-F0D4-4AA5-9588-09EA18A5A7A1}" srcOrd="1" destOrd="0" presId="urn:microsoft.com/office/officeart/2005/8/layout/orgChart1"/>
    <dgm:cxn modelId="{49C05C88-D801-4743-A5A5-E35D95E04914}" type="presParOf" srcId="{8EADD45D-3F71-49C9-A224-AE653A3C7748}" destId="{DB55CB39-8497-4EC9-A6CB-F5759D7B3E1A}" srcOrd="0" destOrd="0" presId="urn:microsoft.com/office/officeart/2005/8/layout/orgChart1"/>
    <dgm:cxn modelId="{4B0FD7D2-A757-4970-98C0-06B5F9488654}" type="presParOf" srcId="{DB55CB39-8497-4EC9-A6CB-F5759D7B3E1A}" destId="{9CB824BC-167B-4E36-A3F1-E0F9CB1E4A36}" srcOrd="0" destOrd="0" presId="urn:microsoft.com/office/officeart/2005/8/layout/orgChart1"/>
    <dgm:cxn modelId="{4173B03B-D278-4DFF-92C8-8FB2BB323067}" type="presParOf" srcId="{9CB824BC-167B-4E36-A3F1-E0F9CB1E4A36}" destId="{8504A196-B9B8-4CE3-AA72-716C18AA65DD}" srcOrd="0" destOrd="0" presId="urn:microsoft.com/office/officeart/2005/8/layout/orgChart1"/>
    <dgm:cxn modelId="{14731DD1-3701-495F-8355-4B4951F1F859}" type="presParOf" srcId="{9CB824BC-167B-4E36-A3F1-E0F9CB1E4A36}" destId="{4E8B8B8E-4FAA-4CAF-B5AA-E726F1E4C481}" srcOrd="1" destOrd="0" presId="urn:microsoft.com/office/officeart/2005/8/layout/orgChart1"/>
    <dgm:cxn modelId="{359A1782-16B6-4B29-8F41-A56D00A8929C}" type="presParOf" srcId="{DB55CB39-8497-4EC9-A6CB-F5759D7B3E1A}" destId="{B8035DB6-E978-415E-9E11-C05E9D6D2701}" srcOrd="1" destOrd="0" presId="urn:microsoft.com/office/officeart/2005/8/layout/orgChart1"/>
    <dgm:cxn modelId="{A2076858-2C82-4035-B70F-2E7B600A2B58}" type="presParOf" srcId="{DB55CB39-8497-4EC9-A6CB-F5759D7B3E1A}" destId="{C0981813-7D78-4E22-BCC1-9043F72BDF36}" srcOrd="2" destOrd="0" presId="urn:microsoft.com/office/officeart/2005/8/layout/orgChart1"/>
    <dgm:cxn modelId="{F05C2F74-CCD4-44DA-8149-35F2BFF726C1}" type="presParOf" srcId="{8EADD45D-3F71-49C9-A224-AE653A3C7748}" destId="{3B55471E-C657-4519-8627-077FACC00D08}" srcOrd="1" destOrd="0" presId="urn:microsoft.com/office/officeart/2005/8/layout/orgChart1"/>
    <dgm:cxn modelId="{A0E8D02D-648B-4412-985F-046EEF7BA9D6}" type="presParOf" srcId="{3B55471E-C657-4519-8627-077FACC00D08}" destId="{07D34600-30AC-483A-8C5A-B93ABF11459F}" srcOrd="0" destOrd="0" presId="urn:microsoft.com/office/officeart/2005/8/layout/orgChart1"/>
    <dgm:cxn modelId="{4D850A18-6A07-4360-86A2-BA782EBBDCD5}" type="presParOf" srcId="{07D34600-30AC-483A-8C5A-B93ABF11459F}" destId="{F938CA04-4CFC-4C1D-BCF5-76C7FD2BA03F}" srcOrd="0" destOrd="0" presId="urn:microsoft.com/office/officeart/2005/8/layout/orgChart1"/>
    <dgm:cxn modelId="{48B0A623-4DE7-4C76-8E3E-6B1D96B228CB}" type="presParOf" srcId="{07D34600-30AC-483A-8C5A-B93ABF11459F}" destId="{3A31A715-F0D4-4AA5-9588-09EA18A5A7A1}" srcOrd="1" destOrd="0" presId="urn:microsoft.com/office/officeart/2005/8/layout/orgChart1"/>
    <dgm:cxn modelId="{F81C5CC8-C01F-4C94-99D2-A638BE60273E}" type="presParOf" srcId="{3B55471E-C657-4519-8627-077FACC00D08}" destId="{3F953D4A-5B64-4030-A318-0F235A761D92}" srcOrd="1" destOrd="0" presId="urn:microsoft.com/office/officeart/2005/8/layout/orgChart1"/>
    <dgm:cxn modelId="{9E69814E-7607-451E-8BF8-655ACB8FC74F}" type="presParOf" srcId="{3B55471E-C657-4519-8627-077FACC00D08}" destId="{6883CC55-205C-45BB-A0AB-C7C7E8FC43D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FDFB28-E3CC-433C-A935-C6AC4C9ACFA1}" type="doc">
      <dgm:prSet loTypeId="urn:microsoft.com/office/officeart/2018/layout/CircleProcess" loCatId="simpleprocesssa" qsTypeId="urn:microsoft.com/office/officeart/2005/8/quickstyle/simple1" qsCatId="simple" csTypeId="urn:microsoft.com/office/officeart/2005/8/colors/colorful2" csCatId="colorful"/>
      <dgm:spPr/>
      <dgm:t>
        <a:bodyPr/>
        <a:lstStyle/>
        <a:p>
          <a:endParaRPr lang="en-US"/>
        </a:p>
      </dgm:t>
    </dgm:pt>
    <dgm:pt modelId="{899964C9-8F9A-4654-BBA1-FA7DF44ECDB8}">
      <dgm:prSet/>
      <dgm:spPr/>
      <dgm:t>
        <a:bodyPr/>
        <a:lstStyle/>
        <a:p>
          <a:r>
            <a:rPr lang="en-US" b="0" i="0"/>
            <a:t>Meskipun merupakan kemajuan yang luar biasa dan perumusannya melalui perdebatan sengit, di sisi lain tidak berarti pasal dalam ILC ini tidak berbahaya. Karena didalamnya tidak ada kejelasan atau kepastian mengenai pelanggaran apa saja yang memberikan hak pada masyarakat internasional untuk mengajukan tuntutan pertanggungjawaban.</a:t>
          </a:r>
          <a:endParaRPr lang="en-US"/>
        </a:p>
      </dgm:t>
    </dgm:pt>
    <dgm:pt modelId="{313B7299-B70C-4915-84BC-6CC8889D6BEA}" type="parTrans" cxnId="{61AF7C73-1778-4499-A465-24188F9554B3}">
      <dgm:prSet/>
      <dgm:spPr/>
      <dgm:t>
        <a:bodyPr/>
        <a:lstStyle/>
        <a:p>
          <a:endParaRPr lang="en-US"/>
        </a:p>
      </dgm:t>
    </dgm:pt>
    <dgm:pt modelId="{BB95D016-829F-428F-9EE2-F99A09943C4D}" type="sibTrans" cxnId="{61AF7C73-1778-4499-A465-24188F9554B3}">
      <dgm:prSet/>
      <dgm:spPr/>
      <dgm:t>
        <a:bodyPr/>
        <a:lstStyle/>
        <a:p>
          <a:endParaRPr lang="en-US"/>
        </a:p>
      </dgm:t>
    </dgm:pt>
    <dgm:pt modelId="{8E4C66FA-B8C1-411D-A8B7-D04A0007327E}">
      <dgm:prSet/>
      <dgm:spPr/>
      <dgm:t>
        <a:bodyPr/>
        <a:lstStyle/>
        <a:p>
          <a:r>
            <a:rPr lang="en-US" b="0" i="0"/>
            <a:t>Draft ILC ini menyerahkan pada masing-masing negara untuk menafsirkan apakah suatu pelanggaran kewajiban sudah terjadi atau tidak.</a:t>
          </a:r>
          <a:endParaRPr lang="en-US"/>
        </a:p>
      </dgm:t>
    </dgm:pt>
    <dgm:pt modelId="{BA2AD09A-602F-4848-BDCC-08880C588287}" type="parTrans" cxnId="{C7B9AB7B-781B-4D6F-891D-D15AA822C400}">
      <dgm:prSet/>
      <dgm:spPr/>
      <dgm:t>
        <a:bodyPr/>
        <a:lstStyle/>
        <a:p>
          <a:endParaRPr lang="en-US"/>
        </a:p>
      </dgm:t>
    </dgm:pt>
    <dgm:pt modelId="{D00A2CDC-8044-4986-BBCC-C6ACBD1F337A}" type="sibTrans" cxnId="{C7B9AB7B-781B-4D6F-891D-D15AA822C400}">
      <dgm:prSet/>
      <dgm:spPr/>
      <dgm:t>
        <a:bodyPr/>
        <a:lstStyle/>
        <a:p>
          <a:endParaRPr lang="en-US"/>
        </a:p>
      </dgm:t>
    </dgm:pt>
    <dgm:pt modelId="{B683227D-1A33-4FB9-A133-168D378E8639}">
      <dgm:prSet/>
      <dgm:spPr/>
      <dgm:t>
        <a:bodyPr/>
        <a:lstStyle/>
        <a:p>
          <a:r>
            <a:rPr lang="en-US" b="0" i="0"/>
            <a:t>Hal ini dapat menimbulkan bahaya, bahwa hak yang diberikan tersebut disalahgunakan untuk menjustifikasi tindakan-tindakan yang bermotivasi politik dan intervensi unilateral oleh suatu negara terhadap negara lain dengan dalih untuk menegakkan hukum internasional.</a:t>
          </a:r>
          <a:br>
            <a:rPr lang="en-US"/>
          </a:br>
          <a:endParaRPr lang="en-US"/>
        </a:p>
      </dgm:t>
    </dgm:pt>
    <dgm:pt modelId="{D6A6370C-389D-4B05-9E7E-4A9F83B45E23}" type="parTrans" cxnId="{FAAA451F-078F-4C68-9572-87247EF2ABBE}">
      <dgm:prSet/>
      <dgm:spPr/>
      <dgm:t>
        <a:bodyPr/>
        <a:lstStyle/>
        <a:p>
          <a:endParaRPr lang="en-US"/>
        </a:p>
      </dgm:t>
    </dgm:pt>
    <dgm:pt modelId="{A51FEF6C-0AF3-4EE3-8F4F-1658BF3C8372}" type="sibTrans" cxnId="{FAAA451F-078F-4C68-9572-87247EF2ABBE}">
      <dgm:prSet/>
      <dgm:spPr/>
      <dgm:t>
        <a:bodyPr/>
        <a:lstStyle/>
        <a:p>
          <a:endParaRPr lang="en-US"/>
        </a:p>
      </dgm:t>
    </dgm:pt>
    <dgm:pt modelId="{2385478D-53E1-475F-AD29-47DB009DD804}" type="pres">
      <dgm:prSet presAssocID="{1BFDFB28-E3CC-433C-A935-C6AC4C9ACFA1}" presName="Name0" presStyleCnt="0">
        <dgm:presLayoutVars>
          <dgm:chMax val="11"/>
          <dgm:chPref val="11"/>
          <dgm:dir/>
          <dgm:resizeHandles/>
        </dgm:presLayoutVars>
      </dgm:prSet>
      <dgm:spPr/>
    </dgm:pt>
    <dgm:pt modelId="{FF897DB6-C089-46A5-AC32-D9B77A677181}" type="pres">
      <dgm:prSet presAssocID="{B683227D-1A33-4FB9-A133-168D378E8639}" presName="Accent3" presStyleCnt="0"/>
      <dgm:spPr/>
    </dgm:pt>
    <dgm:pt modelId="{E52BA0BC-94C7-4CDF-B7DD-CAE875CFEB8A}" type="pres">
      <dgm:prSet presAssocID="{B683227D-1A33-4FB9-A133-168D378E8639}" presName="Accent" presStyleLbl="node1" presStyleIdx="0" presStyleCnt="6"/>
      <dgm:spPr/>
    </dgm:pt>
    <dgm:pt modelId="{7D8E692D-D3B2-4866-993A-6E23EB2C024F}" type="pres">
      <dgm:prSet presAssocID="{B683227D-1A33-4FB9-A133-168D378E8639}" presName="ParentBackground3" presStyleCnt="0"/>
      <dgm:spPr/>
    </dgm:pt>
    <dgm:pt modelId="{45EB2C70-10DF-44C6-A6F4-43D50175DE3C}" type="pres">
      <dgm:prSet presAssocID="{B683227D-1A33-4FB9-A133-168D378E8639}" presName="ParentBackground" presStyleLbl="node1" presStyleIdx="1" presStyleCnt="6"/>
      <dgm:spPr/>
    </dgm:pt>
    <dgm:pt modelId="{1F37FD07-159E-4F77-82F5-59FFD6799139}" type="pres">
      <dgm:prSet presAssocID="{B683227D-1A33-4FB9-A133-168D378E8639}" presName="Parent3" presStyleLbl="fgAcc0" presStyleIdx="0" presStyleCnt="0">
        <dgm:presLayoutVars>
          <dgm:chMax val="1"/>
          <dgm:chPref val="1"/>
          <dgm:bulletEnabled val="1"/>
        </dgm:presLayoutVars>
      </dgm:prSet>
      <dgm:spPr/>
    </dgm:pt>
    <dgm:pt modelId="{596ECB63-C748-4484-85EB-4C5858C70EE0}" type="pres">
      <dgm:prSet presAssocID="{8E4C66FA-B8C1-411D-A8B7-D04A0007327E}" presName="Accent2" presStyleCnt="0"/>
      <dgm:spPr/>
    </dgm:pt>
    <dgm:pt modelId="{862BFA69-0166-44B0-9F1A-F8379D827A19}" type="pres">
      <dgm:prSet presAssocID="{8E4C66FA-B8C1-411D-A8B7-D04A0007327E}" presName="Accent" presStyleLbl="node1" presStyleIdx="2" presStyleCnt="6"/>
      <dgm:spPr/>
    </dgm:pt>
    <dgm:pt modelId="{81A17461-7648-4EE4-A0F1-EFE6EDF699DF}" type="pres">
      <dgm:prSet presAssocID="{8E4C66FA-B8C1-411D-A8B7-D04A0007327E}" presName="ParentBackground2" presStyleCnt="0"/>
      <dgm:spPr/>
    </dgm:pt>
    <dgm:pt modelId="{5A2D80E9-9C3C-48A3-9E37-40227B881BF6}" type="pres">
      <dgm:prSet presAssocID="{8E4C66FA-B8C1-411D-A8B7-D04A0007327E}" presName="ParentBackground" presStyleLbl="node1" presStyleIdx="3" presStyleCnt="6"/>
      <dgm:spPr/>
    </dgm:pt>
    <dgm:pt modelId="{B6DC774A-EDF2-43E2-B852-6AFE1BCB4608}" type="pres">
      <dgm:prSet presAssocID="{8E4C66FA-B8C1-411D-A8B7-D04A0007327E}" presName="Parent2" presStyleLbl="fgAcc0" presStyleIdx="0" presStyleCnt="0">
        <dgm:presLayoutVars>
          <dgm:chMax val="1"/>
          <dgm:chPref val="1"/>
          <dgm:bulletEnabled val="1"/>
        </dgm:presLayoutVars>
      </dgm:prSet>
      <dgm:spPr/>
    </dgm:pt>
    <dgm:pt modelId="{C4CB11B6-2347-4DB2-9CE9-EE6828BC6C6F}" type="pres">
      <dgm:prSet presAssocID="{899964C9-8F9A-4654-BBA1-FA7DF44ECDB8}" presName="Accent1" presStyleCnt="0"/>
      <dgm:spPr/>
    </dgm:pt>
    <dgm:pt modelId="{21D90DE4-5CA5-464F-91E9-4797C3E58E39}" type="pres">
      <dgm:prSet presAssocID="{899964C9-8F9A-4654-BBA1-FA7DF44ECDB8}" presName="Accent" presStyleLbl="node1" presStyleIdx="4" presStyleCnt="6"/>
      <dgm:spPr/>
    </dgm:pt>
    <dgm:pt modelId="{00DCE179-8E62-4201-8709-F21E45CB4EBA}" type="pres">
      <dgm:prSet presAssocID="{899964C9-8F9A-4654-BBA1-FA7DF44ECDB8}" presName="ParentBackground1" presStyleCnt="0"/>
      <dgm:spPr/>
    </dgm:pt>
    <dgm:pt modelId="{6E68100B-2C56-4B44-B91A-CE8225C10B78}" type="pres">
      <dgm:prSet presAssocID="{899964C9-8F9A-4654-BBA1-FA7DF44ECDB8}" presName="ParentBackground" presStyleLbl="node1" presStyleIdx="5" presStyleCnt="6"/>
      <dgm:spPr/>
    </dgm:pt>
    <dgm:pt modelId="{902FBC71-AE67-4971-B97B-65330F5F53B1}" type="pres">
      <dgm:prSet presAssocID="{899964C9-8F9A-4654-BBA1-FA7DF44ECDB8}" presName="Parent1" presStyleLbl="fgAcc0" presStyleIdx="0" presStyleCnt="0">
        <dgm:presLayoutVars>
          <dgm:chMax val="1"/>
          <dgm:chPref val="1"/>
          <dgm:bulletEnabled val="1"/>
        </dgm:presLayoutVars>
      </dgm:prSet>
      <dgm:spPr/>
    </dgm:pt>
  </dgm:ptLst>
  <dgm:cxnLst>
    <dgm:cxn modelId="{92A55F17-7A53-4028-95BD-D964B8FF4C64}" type="presOf" srcId="{8E4C66FA-B8C1-411D-A8B7-D04A0007327E}" destId="{5A2D80E9-9C3C-48A3-9E37-40227B881BF6}" srcOrd="0" destOrd="0" presId="urn:microsoft.com/office/officeart/2018/layout/CircleProcess"/>
    <dgm:cxn modelId="{FAAA451F-078F-4C68-9572-87247EF2ABBE}" srcId="{1BFDFB28-E3CC-433C-A935-C6AC4C9ACFA1}" destId="{B683227D-1A33-4FB9-A133-168D378E8639}" srcOrd="2" destOrd="0" parTransId="{D6A6370C-389D-4B05-9E7E-4A9F83B45E23}" sibTransId="{A51FEF6C-0AF3-4EE3-8F4F-1658BF3C8372}"/>
    <dgm:cxn modelId="{9A0F7B31-9175-491A-B4DD-6A4C8613C5E3}" type="presOf" srcId="{899964C9-8F9A-4654-BBA1-FA7DF44ECDB8}" destId="{6E68100B-2C56-4B44-B91A-CE8225C10B78}" srcOrd="0" destOrd="0" presId="urn:microsoft.com/office/officeart/2018/layout/CircleProcess"/>
    <dgm:cxn modelId="{434D8033-944D-420F-BD2E-1E0E54DF9E3B}" type="presOf" srcId="{8E4C66FA-B8C1-411D-A8B7-D04A0007327E}" destId="{B6DC774A-EDF2-43E2-B852-6AFE1BCB4608}" srcOrd="1" destOrd="0" presId="urn:microsoft.com/office/officeart/2018/layout/CircleProcess"/>
    <dgm:cxn modelId="{61AF7C73-1778-4499-A465-24188F9554B3}" srcId="{1BFDFB28-E3CC-433C-A935-C6AC4C9ACFA1}" destId="{899964C9-8F9A-4654-BBA1-FA7DF44ECDB8}" srcOrd="0" destOrd="0" parTransId="{313B7299-B70C-4915-84BC-6CC8889D6BEA}" sibTransId="{BB95D016-829F-428F-9EE2-F99A09943C4D}"/>
    <dgm:cxn modelId="{C7B9AB7B-781B-4D6F-891D-D15AA822C400}" srcId="{1BFDFB28-E3CC-433C-A935-C6AC4C9ACFA1}" destId="{8E4C66FA-B8C1-411D-A8B7-D04A0007327E}" srcOrd="1" destOrd="0" parTransId="{BA2AD09A-602F-4848-BDCC-08880C588287}" sibTransId="{D00A2CDC-8044-4986-BBCC-C6ACBD1F337A}"/>
    <dgm:cxn modelId="{293DC895-0D7A-4C4C-9886-37AC80014868}" type="presOf" srcId="{1BFDFB28-E3CC-433C-A935-C6AC4C9ACFA1}" destId="{2385478D-53E1-475F-AD29-47DB009DD804}" srcOrd="0" destOrd="0" presId="urn:microsoft.com/office/officeart/2018/layout/CircleProcess"/>
    <dgm:cxn modelId="{90A4DCA1-D35D-4727-81FB-412928B0A8F8}" type="presOf" srcId="{B683227D-1A33-4FB9-A133-168D378E8639}" destId="{1F37FD07-159E-4F77-82F5-59FFD6799139}" srcOrd="1" destOrd="0" presId="urn:microsoft.com/office/officeart/2018/layout/CircleProcess"/>
    <dgm:cxn modelId="{A558FEEE-D5D4-4802-A608-5A5B95F140C6}" type="presOf" srcId="{899964C9-8F9A-4654-BBA1-FA7DF44ECDB8}" destId="{902FBC71-AE67-4971-B97B-65330F5F53B1}" srcOrd="1" destOrd="0" presId="urn:microsoft.com/office/officeart/2018/layout/CircleProcess"/>
    <dgm:cxn modelId="{2871F1EF-8A35-4D46-AAF7-FDA0950CADBF}" type="presOf" srcId="{B683227D-1A33-4FB9-A133-168D378E8639}" destId="{45EB2C70-10DF-44C6-A6F4-43D50175DE3C}" srcOrd="0" destOrd="0" presId="urn:microsoft.com/office/officeart/2018/layout/CircleProcess"/>
    <dgm:cxn modelId="{33EE089D-3578-4853-B9EA-1107C465A682}" type="presParOf" srcId="{2385478D-53E1-475F-AD29-47DB009DD804}" destId="{FF897DB6-C089-46A5-AC32-D9B77A677181}" srcOrd="0" destOrd="0" presId="urn:microsoft.com/office/officeart/2018/layout/CircleProcess"/>
    <dgm:cxn modelId="{EE1D15A6-9B65-4778-B066-1365897DD259}" type="presParOf" srcId="{FF897DB6-C089-46A5-AC32-D9B77A677181}" destId="{E52BA0BC-94C7-4CDF-B7DD-CAE875CFEB8A}" srcOrd="0" destOrd="0" presId="urn:microsoft.com/office/officeart/2018/layout/CircleProcess"/>
    <dgm:cxn modelId="{89BDB966-45DC-4428-9E89-6AA55C20602C}" type="presParOf" srcId="{2385478D-53E1-475F-AD29-47DB009DD804}" destId="{7D8E692D-D3B2-4866-993A-6E23EB2C024F}" srcOrd="1" destOrd="0" presId="urn:microsoft.com/office/officeart/2018/layout/CircleProcess"/>
    <dgm:cxn modelId="{BAC11C51-EFA3-4D83-AE02-FE3ABF4D70FB}" type="presParOf" srcId="{7D8E692D-D3B2-4866-993A-6E23EB2C024F}" destId="{45EB2C70-10DF-44C6-A6F4-43D50175DE3C}" srcOrd="0" destOrd="0" presId="urn:microsoft.com/office/officeart/2018/layout/CircleProcess"/>
    <dgm:cxn modelId="{A6B95C7D-248B-4750-AB24-60A00EC63744}" type="presParOf" srcId="{2385478D-53E1-475F-AD29-47DB009DD804}" destId="{1F37FD07-159E-4F77-82F5-59FFD6799139}" srcOrd="2" destOrd="0" presId="urn:microsoft.com/office/officeart/2018/layout/CircleProcess"/>
    <dgm:cxn modelId="{BB89896E-5800-46B8-B9B7-CCB59E730279}" type="presParOf" srcId="{2385478D-53E1-475F-AD29-47DB009DD804}" destId="{596ECB63-C748-4484-85EB-4C5858C70EE0}" srcOrd="3" destOrd="0" presId="urn:microsoft.com/office/officeart/2018/layout/CircleProcess"/>
    <dgm:cxn modelId="{960BB539-929E-42EA-861C-02A5825C2C95}" type="presParOf" srcId="{596ECB63-C748-4484-85EB-4C5858C70EE0}" destId="{862BFA69-0166-44B0-9F1A-F8379D827A19}" srcOrd="0" destOrd="0" presId="urn:microsoft.com/office/officeart/2018/layout/CircleProcess"/>
    <dgm:cxn modelId="{D4084D35-66B8-4615-A30E-285F0446C98C}" type="presParOf" srcId="{2385478D-53E1-475F-AD29-47DB009DD804}" destId="{81A17461-7648-4EE4-A0F1-EFE6EDF699DF}" srcOrd="4" destOrd="0" presId="urn:microsoft.com/office/officeart/2018/layout/CircleProcess"/>
    <dgm:cxn modelId="{B6BE6961-5E7C-4E98-A235-A18D1FE40D88}" type="presParOf" srcId="{81A17461-7648-4EE4-A0F1-EFE6EDF699DF}" destId="{5A2D80E9-9C3C-48A3-9E37-40227B881BF6}" srcOrd="0" destOrd="0" presId="urn:microsoft.com/office/officeart/2018/layout/CircleProcess"/>
    <dgm:cxn modelId="{78EDD7CB-D6BF-4594-951D-A55F6B65A4A9}" type="presParOf" srcId="{2385478D-53E1-475F-AD29-47DB009DD804}" destId="{B6DC774A-EDF2-43E2-B852-6AFE1BCB4608}" srcOrd="5" destOrd="0" presId="urn:microsoft.com/office/officeart/2018/layout/CircleProcess"/>
    <dgm:cxn modelId="{5C6CA100-3FA0-46BC-88BB-CFE50BAA8485}" type="presParOf" srcId="{2385478D-53E1-475F-AD29-47DB009DD804}" destId="{C4CB11B6-2347-4DB2-9CE9-EE6828BC6C6F}" srcOrd="6" destOrd="0" presId="urn:microsoft.com/office/officeart/2018/layout/CircleProcess"/>
    <dgm:cxn modelId="{5CC22886-3C05-4BF9-B76B-3042745755D3}" type="presParOf" srcId="{C4CB11B6-2347-4DB2-9CE9-EE6828BC6C6F}" destId="{21D90DE4-5CA5-464F-91E9-4797C3E58E39}" srcOrd="0" destOrd="0" presId="urn:microsoft.com/office/officeart/2018/layout/CircleProcess"/>
    <dgm:cxn modelId="{022A4B5E-91A4-4C6B-93CB-D46FA3E05895}" type="presParOf" srcId="{2385478D-53E1-475F-AD29-47DB009DD804}" destId="{00DCE179-8E62-4201-8709-F21E45CB4EBA}" srcOrd="7" destOrd="0" presId="urn:microsoft.com/office/officeart/2018/layout/CircleProcess"/>
    <dgm:cxn modelId="{D294003F-7D18-4F3B-98C2-29B0A2461088}" type="presParOf" srcId="{00DCE179-8E62-4201-8709-F21E45CB4EBA}" destId="{6E68100B-2C56-4B44-B91A-CE8225C10B78}" srcOrd="0" destOrd="0" presId="urn:microsoft.com/office/officeart/2018/layout/CircleProcess"/>
    <dgm:cxn modelId="{0F9076F9-42E2-4CC5-A7E3-21B497F27480}" type="presParOf" srcId="{2385478D-53E1-475F-AD29-47DB009DD804}" destId="{902FBC71-AE67-4971-B97B-65330F5F53B1}" srcOrd="8"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469AF-4A5D-4BD8-9E27-18794493D758}" type="doc">
      <dgm:prSet loTypeId="urn:microsoft.com/office/officeart/2005/8/layout/arrow5" loCatId="relationship" qsTypeId="urn:microsoft.com/office/officeart/2005/8/quickstyle/simple4" qsCatId="simple" csTypeId="urn:microsoft.com/office/officeart/2005/8/colors/colorful1" csCatId="colorful"/>
      <dgm:spPr/>
      <dgm:t>
        <a:bodyPr/>
        <a:lstStyle/>
        <a:p>
          <a:endParaRPr lang="en-US"/>
        </a:p>
      </dgm:t>
    </dgm:pt>
    <dgm:pt modelId="{8BBE7291-F567-491C-9BE1-98CC1FF1DE02}">
      <dgm:prSet/>
      <dgm:spPr/>
      <dgm:t>
        <a:bodyPr/>
        <a:lstStyle/>
        <a:p>
          <a:r>
            <a:rPr lang="en-US" b="0" i="0"/>
            <a:t>Primary rules adalah seperangkat aturan yang mendefinikasikan hak dan kewajiban negara yang tertuang dalam bentuk traktat, hukum kebiasaan atau instrumen lainnya.Secondary rules adalah seperangkat aturan yang mendefinisikan bagaimana dan apa akibat hukum apabila primary rules itu dilanggar oleh negara. </a:t>
          </a:r>
          <a:endParaRPr lang="en-US"/>
        </a:p>
      </dgm:t>
    </dgm:pt>
    <dgm:pt modelId="{489222D6-3A04-4D90-A789-C7E24F98E7F5}" type="parTrans" cxnId="{BE464548-5DDE-4C93-BAF2-16ADF7B16F41}">
      <dgm:prSet/>
      <dgm:spPr/>
      <dgm:t>
        <a:bodyPr/>
        <a:lstStyle/>
        <a:p>
          <a:endParaRPr lang="en-US"/>
        </a:p>
      </dgm:t>
    </dgm:pt>
    <dgm:pt modelId="{0066ECC0-4E83-4E38-89F4-9F50809FD10F}" type="sibTrans" cxnId="{BE464548-5DDE-4C93-BAF2-16ADF7B16F41}">
      <dgm:prSet/>
      <dgm:spPr/>
      <dgm:t>
        <a:bodyPr/>
        <a:lstStyle/>
        <a:p>
          <a:endParaRPr lang="en-US"/>
        </a:p>
      </dgm:t>
    </dgm:pt>
    <dgm:pt modelId="{032B1580-206E-479F-AE9A-572477DA5AAB}">
      <dgm:prSet/>
      <dgm:spPr/>
      <dgm:t>
        <a:bodyPr/>
        <a:lstStyle/>
        <a:p>
          <a:r>
            <a:rPr lang="en-US" b="0" i="0"/>
            <a:t>Secondary rules ini yang disebut hukum tanggung jawab negara (the law of state responsibility)</a:t>
          </a:r>
          <a:endParaRPr lang="en-US"/>
        </a:p>
      </dgm:t>
    </dgm:pt>
    <dgm:pt modelId="{DCC7C2D4-421E-4F61-A3C5-18473A26AD06}" type="parTrans" cxnId="{E30E489B-D7A4-490C-B8C2-3DE8685C5499}">
      <dgm:prSet/>
      <dgm:spPr/>
      <dgm:t>
        <a:bodyPr/>
        <a:lstStyle/>
        <a:p>
          <a:endParaRPr lang="en-US"/>
        </a:p>
      </dgm:t>
    </dgm:pt>
    <dgm:pt modelId="{AFFFB74D-A0E1-4D7C-A6F9-C14F69682AB8}" type="sibTrans" cxnId="{E30E489B-D7A4-490C-B8C2-3DE8685C5499}">
      <dgm:prSet/>
      <dgm:spPr/>
      <dgm:t>
        <a:bodyPr/>
        <a:lstStyle/>
        <a:p>
          <a:endParaRPr lang="en-US"/>
        </a:p>
      </dgm:t>
    </dgm:pt>
    <dgm:pt modelId="{2FE18663-3AF1-4303-AB4B-EC8F45081606}" type="pres">
      <dgm:prSet presAssocID="{B72469AF-4A5D-4BD8-9E27-18794493D758}" presName="diagram" presStyleCnt="0">
        <dgm:presLayoutVars>
          <dgm:dir/>
          <dgm:resizeHandles val="exact"/>
        </dgm:presLayoutVars>
      </dgm:prSet>
      <dgm:spPr/>
    </dgm:pt>
    <dgm:pt modelId="{08FD43B3-CBCD-4360-A9B7-3523E3B45096}" type="pres">
      <dgm:prSet presAssocID="{8BBE7291-F567-491C-9BE1-98CC1FF1DE02}" presName="arrow" presStyleLbl="node1" presStyleIdx="0" presStyleCnt="2">
        <dgm:presLayoutVars>
          <dgm:bulletEnabled val="1"/>
        </dgm:presLayoutVars>
      </dgm:prSet>
      <dgm:spPr/>
    </dgm:pt>
    <dgm:pt modelId="{3314DDCF-4752-4B71-9008-CE611EE8664E}" type="pres">
      <dgm:prSet presAssocID="{032B1580-206E-479F-AE9A-572477DA5AAB}" presName="arrow" presStyleLbl="node1" presStyleIdx="1" presStyleCnt="2">
        <dgm:presLayoutVars>
          <dgm:bulletEnabled val="1"/>
        </dgm:presLayoutVars>
      </dgm:prSet>
      <dgm:spPr/>
    </dgm:pt>
  </dgm:ptLst>
  <dgm:cxnLst>
    <dgm:cxn modelId="{BE464548-5DDE-4C93-BAF2-16ADF7B16F41}" srcId="{B72469AF-4A5D-4BD8-9E27-18794493D758}" destId="{8BBE7291-F567-491C-9BE1-98CC1FF1DE02}" srcOrd="0" destOrd="0" parTransId="{489222D6-3A04-4D90-A789-C7E24F98E7F5}" sibTransId="{0066ECC0-4E83-4E38-89F4-9F50809FD10F}"/>
    <dgm:cxn modelId="{2A63B64C-FA0E-4118-8063-BF7A1446F293}" type="presOf" srcId="{B72469AF-4A5D-4BD8-9E27-18794493D758}" destId="{2FE18663-3AF1-4303-AB4B-EC8F45081606}" srcOrd="0" destOrd="0" presId="urn:microsoft.com/office/officeart/2005/8/layout/arrow5"/>
    <dgm:cxn modelId="{E30E489B-D7A4-490C-B8C2-3DE8685C5499}" srcId="{B72469AF-4A5D-4BD8-9E27-18794493D758}" destId="{032B1580-206E-479F-AE9A-572477DA5AAB}" srcOrd="1" destOrd="0" parTransId="{DCC7C2D4-421E-4F61-A3C5-18473A26AD06}" sibTransId="{AFFFB74D-A0E1-4D7C-A6F9-C14F69682AB8}"/>
    <dgm:cxn modelId="{8D8FC2E7-59B8-4E72-BA3F-878BE08B5512}" type="presOf" srcId="{032B1580-206E-479F-AE9A-572477DA5AAB}" destId="{3314DDCF-4752-4B71-9008-CE611EE8664E}" srcOrd="0" destOrd="0" presId="urn:microsoft.com/office/officeart/2005/8/layout/arrow5"/>
    <dgm:cxn modelId="{471867F9-4D10-4176-AD35-F8363737D4F6}" type="presOf" srcId="{8BBE7291-F567-491C-9BE1-98CC1FF1DE02}" destId="{08FD43B3-CBCD-4360-A9B7-3523E3B45096}" srcOrd="0" destOrd="0" presId="urn:microsoft.com/office/officeart/2005/8/layout/arrow5"/>
    <dgm:cxn modelId="{DCEA0EFA-32DB-4F82-81B3-6102747C07DB}" type="presParOf" srcId="{2FE18663-3AF1-4303-AB4B-EC8F45081606}" destId="{08FD43B3-CBCD-4360-A9B7-3523E3B45096}" srcOrd="0" destOrd="0" presId="urn:microsoft.com/office/officeart/2005/8/layout/arrow5"/>
    <dgm:cxn modelId="{6800A23B-F153-42E9-82F6-25AE6B9C5B32}" type="presParOf" srcId="{2FE18663-3AF1-4303-AB4B-EC8F45081606}" destId="{3314DDCF-4752-4B71-9008-CE611EE8664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2C05A-E266-4E26-8B62-B4492AE948FC}" type="doc">
      <dgm:prSet loTypeId="urn:microsoft.com/office/officeart/2005/8/layout/bProcess2" loCatId="process" qsTypeId="urn:microsoft.com/office/officeart/2005/8/quickstyle/simple1" qsCatId="simple" csTypeId="urn:microsoft.com/office/officeart/2005/8/colors/accent1_2" csCatId="accent1"/>
      <dgm:spPr/>
      <dgm:t>
        <a:bodyPr/>
        <a:lstStyle/>
        <a:p>
          <a:endParaRPr lang="en-US"/>
        </a:p>
      </dgm:t>
    </dgm:pt>
    <dgm:pt modelId="{3D0F2A39-4D2A-4234-8E9B-E5C765D6FA73}">
      <dgm:prSet/>
      <dgm:spPr/>
      <dgm:t>
        <a:bodyPr/>
        <a:lstStyle/>
        <a:p>
          <a:r>
            <a:rPr lang="en-US" b="0" i="0"/>
            <a:t>Disamping itu, hukum tanggung jawab negara juga dibatasi oleh prinsip teritorial, imunitas, yurisdiksi negara, kedaulatan negara, serta prinsip non intervensi.</a:t>
          </a:r>
          <a:endParaRPr lang="en-US"/>
        </a:p>
      </dgm:t>
    </dgm:pt>
    <dgm:pt modelId="{EBE6A9E8-678C-40FA-8B97-C1C94EA819E0}" type="parTrans" cxnId="{410FB868-83E5-4157-993B-4347521D0B3B}">
      <dgm:prSet/>
      <dgm:spPr/>
      <dgm:t>
        <a:bodyPr/>
        <a:lstStyle/>
        <a:p>
          <a:endParaRPr lang="en-US"/>
        </a:p>
      </dgm:t>
    </dgm:pt>
    <dgm:pt modelId="{6D3FE91B-574E-40DF-9A21-1F39E4DCA27F}" type="sibTrans" cxnId="{410FB868-83E5-4157-993B-4347521D0B3B}">
      <dgm:prSet/>
      <dgm:spPr/>
      <dgm:t>
        <a:bodyPr/>
        <a:lstStyle/>
        <a:p>
          <a:endParaRPr lang="en-US"/>
        </a:p>
      </dgm:t>
    </dgm:pt>
    <dgm:pt modelId="{6C3FC662-71A4-4BB4-9A2D-FD7E150A9193}">
      <dgm:prSet/>
      <dgm:spPr/>
      <dgm:t>
        <a:bodyPr/>
        <a:lstStyle/>
        <a:p>
          <a:r>
            <a:rPr lang="en-US" b="0" i="0"/>
            <a:t>Pembatasan-pembatasan semacam ini dalam praktik terbukti sudah tidak memenuhi kebutuhan lagi, terlebih setelah makin banyaknya aktor-aktor non negara dalam hubungan internasional, seperti non-goverment organization (NGO), individu, bahkan perusahaan-perusahaan transnasional.</a:t>
          </a:r>
          <a:endParaRPr lang="en-US"/>
        </a:p>
      </dgm:t>
    </dgm:pt>
    <dgm:pt modelId="{73AAFED2-D922-492F-921C-F9825CFA3F58}" type="parTrans" cxnId="{8ADAD244-6E7B-4DC8-94C1-E199DFF4F8E8}">
      <dgm:prSet/>
      <dgm:spPr/>
      <dgm:t>
        <a:bodyPr/>
        <a:lstStyle/>
        <a:p>
          <a:endParaRPr lang="en-US"/>
        </a:p>
      </dgm:t>
    </dgm:pt>
    <dgm:pt modelId="{9EA97943-2766-42E2-BDA8-EE1200A19ECF}" type="sibTrans" cxnId="{8ADAD244-6E7B-4DC8-94C1-E199DFF4F8E8}">
      <dgm:prSet/>
      <dgm:spPr/>
      <dgm:t>
        <a:bodyPr/>
        <a:lstStyle/>
        <a:p>
          <a:endParaRPr lang="en-US"/>
        </a:p>
      </dgm:t>
    </dgm:pt>
    <dgm:pt modelId="{CB7E708C-8402-430B-9180-D97FDFA90854}" type="pres">
      <dgm:prSet presAssocID="{D302C05A-E266-4E26-8B62-B4492AE948FC}" presName="diagram" presStyleCnt="0">
        <dgm:presLayoutVars>
          <dgm:dir/>
          <dgm:resizeHandles/>
        </dgm:presLayoutVars>
      </dgm:prSet>
      <dgm:spPr/>
    </dgm:pt>
    <dgm:pt modelId="{A1F9D2A6-7A96-47D5-B158-225B6C1A008E}" type="pres">
      <dgm:prSet presAssocID="{3D0F2A39-4D2A-4234-8E9B-E5C765D6FA73}" presName="firstNode" presStyleLbl="node1" presStyleIdx="0" presStyleCnt="2">
        <dgm:presLayoutVars>
          <dgm:bulletEnabled val="1"/>
        </dgm:presLayoutVars>
      </dgm:prSet>
      <dgm:spPr/>
    </dgm:pt>
    <dgm:pt modelId="{240FF032-C1C7-486F-B0DE-6305934B6B41}" type="pres">
      <dgm:prSet presAssocID="{6D3FE91B-574E-40DF-9A21-1F39E4DCA27F}" presName="sibTrans" presStyleLbl="sibTrans2D1" presStyleIdx="0" presStyleCnt="1"/>
      <dgm:spPr/>
    </dgm:pt>
    <dgm:pt modelId="{97B4D1A6-CA7F-47A8-AD74-27C5C53A36F5}" type="pres">
      <dgm:prSet presAssocID="{6C3FC662-71A4-4BB4-9A2D-FD7E150A9193}" presName="lastNode" presStyleLbl="node1" presStyleIdx="1" presStyleCnt="2">
        <dgm:presLayoutVars>
          <dgm:bulletEnabled val="1"/>
        </dgm:presLayoutVars>
      </dgm:prSet>
      <dgm:spPr/>
    </dgm:pt>
  </dgm:ptLst>
  <dgm:cxnLst>
    <dgm:cxn modelId="{B6B9DE24-57C1-478C-A52B-6D734952B5DB}" type="presOf" srcId="{3D0F2A39-4D2A-4234-8E9B-E5C765D6FA73}" destId="{A1F9D2A6-7A96-47D5-B158-225B6C1A008E}" srcOrd="0" destOrd="0" presId="urn:microsoft.com/office/officeart/2005/8/layout/bProcess2"/>
    <dgm:cxn modelId="{CE1EEA35-19AD-479A-BAF1-7FD9617040DD}" type="presOf" srcId="{6C3FC662-71A4-4BB4-9A2D-FD7E150A9193}" destId="{97B4D1A6-CA7F-47A8-AD74-27C5C53A36F5}" srcOrd="0" destOrd="0" presId="urn:microsoft.com/office/officeart/2005/8/layout/bProcess2"/>
    <dgm:cxn modelId="{8ADAD244-6E7B-4DC8-94C1-E199DFF4F8E8}" srcId="{D302C05A-E266-4E26-8B62-B4492AE948FC}" destId="{6C3FC662-71A4-4BB4-9A2D-FD7E150A9193}" srcOrd="1" destOrd="0" parTransId="{73AAFED2-D922-492F-921C-F9825CFA3F58}" sibTransId="{9EA97943-2766-42E2-BDA8-EE1200A19ECF}"/>
    <dgm:cxn modelId="{410FB868-83E5-4157-993B-4347521D0B3B}" srcId="{D302C05A-E266-4E26-8B62-B4492AE948FC}" destId="{3D0F2A39-4D2A-4234-8E9B-E5C765D6FA73}" srcOrd="0" destOrd="0" parTransId="{EBE6A9E8-678C-40FA-8B97-C1C94EA819E0}" sibTransId="{6D3FE91B-574E-40DF-9A21-1F39E4DCA27F}"/>
    <dgm:cxn modelId="{9B88FB70-C454-42B4-B310-5159E3D977B6}" type="presOf" srcId="{D302C05A-E266-4E26-8B62-B4492AE948FC}" destId="{CB7E708C-8402-430B-9180-D97FDFA90854}" srcOrd="0" destOrd="0" presId="urn:microsoft.com/office/officeart/2005/8/layout/bProcess2"/>
    <dgm:cxn modelId="{325D44EA-24D8-43AB-96A7-163BA52C4CDB}" type="presOf" srcId="{6D3FE91B-574E-40DF-9A21-1F39E4DCA27F}" destId="{240FF032-C1C7-486F-B0DE-6305934B6B41}" srcOrd="0" destOrd="0" presId="urn:microsoft.com/office/officeart/2005/8/layout/bProcess2"/>
    <dgm:cxn modelId="{1122FB49-17A2-4FE5-83B5-0B28132BA971}" type="presParOf" srcId="{CB7E708C-8402-430B-9180-D97FDFA90854}" destId="{A1F9D2A6-7A96-47D5-B158-225B6C1A008E}" srcOrd="0" destOrd="0" presId="urn:microsoft.com/office/officeart/2005/8/layout/bProcess2"/>
    <dgm:cxn modelId="{AAF27029-EBFC-4610-BDCD-FC5F322C27D2}" type="presParOf" srcId="{CB7E708C-8402-430B-9180-D97FDFA90854}" destId="{240FF032-C1C7-486F-B0DE-6305934B6B41}" srcOrd="1" destOrd="0" presId="urn:microsoft.com/office/officeart/2005/8/layout/bProcess2"/>
    <dgm:cxn modelId="{54D287F3-F230-4081-963E-1FB93B332865}" type="presParOf" srcId="{CB7E708C-8402-430B-9180-D97FDFA90854}" destId="{97B4D1A6-CA7F-47A8-AD74-27C5C53A36F5}"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8F7B41-78E0-46F8-8CA5-B73094F3FFC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72E0B42-C5FF-43F9-BFFB-533A5B525FFB}">
      <dgm:prSet/>
      <dgm:spPr/>
      <dgm:t>
        <a:bodyPr/>
        <a:lstStyle/>
        <a:p>
          <a:r>
            <a:rPr lang="en-US" b="0" i="0"/>
            <a:t>Suatu negara yang membantu (aids or assist) negara lain dalam internationally wrongful act yang dilakukan negara lain dan Suatu negara yang memberikan petunjuk atau mengontrol (direct and control) negara lain dalam melakukan internationally wrongful act bertanggung jawab secara internasional jika :</a:t>
          </a:r>
          <a:endParaRPr lang="en-US"/>
        </a:p>
      </dgm:t>
    </dgm:pt>
    <dgm:pt modelId="{DA703D76-BBFC-440A-B57B-3B70E2044779}" type="parTrans" cxnId="{8A819E10-5D0C-4E7D-A194-2105DB2A2FD6}">
      <dgm:prSet/>
      <dgm:spPr/>
      <dgm:t>
        <a:bodyPr/>
        <a:lstStyle/>
        <a:p>
          <a:endParaRPr lang="en-US"/>
        </a:p>
      </dgm:t>
    </dgm:pt>
    <dgm:pt modelId="{48CB36C7-067C-47CC-9D67-6BB5B7490B79}" type="sibTrans" cxnId="{8A819E10-5D0C-4E7D-A194-2105DB2A2FD6}">
      <dgm:prSet/>
      <dgm:spPr/>
      <dgm:t>
        <a:bodyPr/>
        <a:lstStyle/>
        <a:p>
          <a:endParaRPr lang="en-US"/>
        </a:p>
      </dgm:t>
    </dgm:pt>
    <dgm:pt modelId="{CBA45464-E0CF-428D-AD58-97824AE472E9}">
      <dgm:prSet/>
      <dgm:spPr/>
      <dgm:t>
        <a:bodyPr/>
        <a:lstStyle/>
        <a:p>
          <a:r>
            <a:rPr lang="en-US" b="0" i="0"/>
            <a:t>That state does so with knowledge of the circumstances of the internationally wrongful acts.</a:t>
          </a:r>
          <a:endParaRPr lang="en-US"/>
        </a:p>
      </dgm:t>
    </dgm:pt>
    <dgm:pt modelId="{BA73574C-DF20-4E4B-9984-8F814028EBED}" type="parTrans" cxnId="{B80F0CA5-845F-4278-91EB-D1749B3C4D4A}">
      <dgm:prSet/>
      <dgm:spPr/>
      <dgm:t>
        <a:bodyPr/>
        <a:lstStyle/>
        <a:p>
          <a:endParaRPr lang="en-US"/>
        </a:p>
      </dgm:t>
    </dgm:pt>
    <dgm:pt modelId="{E7E3C538-B9C4-4CEF-BD35-0C2BFDA6EAB4}" type="sibTrans" cxnId="{B80F0CA5-845F-4278-91EB-D1749B3C4D4A}">
      <dgm:prSet/>
      <dgm:spPr/>
      <dgm:t>
        <a:bodyPr/>
        <a:lstStyle/>
        <a:p>
          <a:endParaRPr lang="en-US"/>
        </a:p>
      </dgm:t>
    </dgm:pt>
    <dgm:pt modelId="{A61EA03C-7ECF-4EA7-ADB0-6D49D1F05FFA}">
      <dgm:prSet/>
      <dgm:spPr/>
      <dgm:t>
        <a:bodyPr/>
        <a:lstStyle/>
        <a:p>
          <a:r>
            <a:rPr lang="en-US" b="0" i="0"/>
            <a:t>The act would be internationally wrongful acts if committed by that state.</a:t>
          </a:r>
          <a:endParaRPr lang="en-US"/>
        </a:p>
      </dgm:t>
    </dgm:pt>
    <dgm:pt modelId="{B18A099B-3606-42F8-BC93-81536553DFE9}" type="parTrans" cxnId="{1D08CC04-4E2B-45B4-B95A-713289D9A768}">
      <dgm:prSet/>
      <dgm:spPr/>
      <dgm:t>
        <a:bodyPr/>
        <a:lstStyle/>
        <a:p>
          <a:endParaRPr lang="en-US"/>
        </a:p>
      </dgm:t>
    </dgm:pt>
    <dgm:pt modelId="{C584FD5C-E572-47BA-8484-99CD4CEC8723}" type="sibTrans" cxnId="{1D08CC04-4E2B-45B4-B95A-713289D9A768}">
      <dgm:prSet/>
      <dgm:spPr/>
      <dgm:t>
        <a:bodyPr/>
        <a:lstStyle/>
        <a:p>
          <a:endParaRPr lang="en-US"/>
        </a:p>
      </dgm:t>
    </dgm:pt>
    <dgm:pt modelId="{B221F1EF-29D6-460B-B97D-E4C400DC69AA}">
      <dgm:prSet/>
      <dgm:spPr/>
      <dgm:t>
        <a:bodyPr/>
        <a:lstStyle/>
        <a:p>
          <a:r>
            <a:rPr lang="en-US" b="0" i="0"/>
            <a:t>Negara yang bertanggung jawab terhadap internationally wrongful acts wajib untuk :</a:t>
          </a:r>
          <a:endParaRPr lang="en-US"/>
        </a:p>
      </dgm:t>
    </dgm:pt>
    <dgm:pt modelId="{A381A6F5-62A3-4CE3-BE48-321B63CC16FF}" type="parTrans" cxnId="{B3DFFF12-5875-4849-B430-0C4CE6A32879}">
      <dgm:prSet/>
      <dgm:spPr/>
      <dgm:t>
        <a:bodyPr/>
        <a:lstStyle/>
        <a:p>
          <a:endParaRPr lang="en-US"/>
        </a:p>
      </dgm:t>
    </dgm:pt>
    <dgm:pt modelId="{1BA6E96C-7EDF-4D6E-8A69-5E5C847E99F1}" type="sibTrans" cxnId="{B3DFFF12-5875-4849-B430-0C4CE6A32879}">
      <dgm:prSet/>
      <dgm:spPr/>
      <dgm:t>
        <a:bodyPr/>
        <a:lstStyle/>
        <a:p>
          <a:endParaRPr lang="en-US"/>
        </a:p>
      </dgm:t>
    </dgm:pt>
    <dgm:pt modelId="{E9B6A75B-6D93-4960-B6B7-C003B3C52DB3}">
      <dgm:prSet/>
      <dgm:spPr/>
      <dgm:t>
        <a:bodyPr/>
        <a:lstStyle/>
        <a:p>
          <a:r>
            <a:rPr lang="en-US" b="0" i="0"/>
            <a:t>Cease that act, if it is continuing.Offer approppriate assurances and guarantiees of non-repetition, if circumtances so require.</a:t>
          </a:r>
          <a:endParaRPr lang="en-US"/>
        </a:p>
      </dgm:t>
    </dgm:pt>
    <dgm:pt modelId="{63272840-AD47-4219-982E-31FCFFE3A32D}" type="parTrans" cxnId="{D3D62843-5A2E-40DE-9319-B04947317B94}">
      <dgm:prSet/>
      <dgm:spPr/>
      <dgm:t>
        <a:bodyPr/>
        <a:lstStyle/>
        <a:p>
          <a:endParaRPr lang="en-US"/>
        </a:p>
      </dgm:t>
    </dgm:pt>
    <dgm:pt modelId="{180C376B-6982-4C2B-8132-B64438584462}" type="sibTrans" cxnId="{D3D62843-5A2E-40DE-9319-B04947317B94}">
      <dgm:prSet/>
      <dgm:spPr/>
      <dgm:t>
        <a:bodyPr/>
        <a:lstStyle/>
        <a:p>
          <a:endParaRPr lang="en-US"/>
        </a:p>
      </dgm:t>
    </dgm:pt>
    <dgm:pt modelId="{EF357B97-F70A-41E2-902A-C8B016DB30DA}" type="pres">
      <dgm:prSet presAssocID="{848F7B41-78E0-46F8-8CA5-B73094F3FFC7}" presName="linear" presStyleCnt="0">
        <dgm:presLayoutVars>
          <dgm:animLvl val="lvl"/>
          <dgm:resizeHandles val="exact"/>
        </dgm:presLayoutVars>
      </dgm:prSet>
      <dgm:spPr/>
    </dgm:pt>
    <dgm:pt modelId="{17E2EF4F-7D9E-4654-A5F8-DBD5F8B378E2}" type="pres">
      <dgm:prSet presAssocID="{572E0B42-C5FF-43F9-BFFB-533A5B525FFB}" presName="parentText" presStyleLbl="node1" presStyleIdx="0" presStyleCnt="5">
        <dgm:presLayoutVars>
          <dgm:chMax val="0"/>
          <dgm:bulletEnabled val="1"/>
        </dgm:presLayoutVars>
      </dgm:prSet>
      <dgm:spPr/>
    </dgm:pt>
    <dgm:pt modelId="{9AC92357-8278-44D7-B0B9-05A4F8BB821E}" type="pres">
      <dgm:prSet presAssocID="{48CB36C7-067C-47CC-9D67-6BB5B7490B79}" presName="spacer" presStyleCnt="0"/>
      <dgm:spPr/>
    </dgm:pt>
    <dgm:pt modelId="{CFC5FA3B-DF23-44FC-A1EE-A02010E7669B}" type="pres">
      <dgm:prSet presAssocID="{CBA45464-E0CF-428D-AD58-97824AE472E9}" presName="parentText" presStyleLbl="node1" presStyleIdx="1" presStyleCnt="5">
        <dgm:presLayoutVars>
          <dgm:chMax val="0"/>
          <dgm:bulletEnabled val="1"/>
        </dgm:presLayoutVars>
      </dgm:prSet>
      <dgm:spPr/>
    </dgm:pt>
    <dgm:pt modelId="{50BA45E6-99FC-4A2F-892B-E96C6D864334}" type="pres">
      <dgm:prSet presAssocID="{E7E3C538-B9C4-4CEF-BD35-0C2BFDA6EAB4}" presName="spacer" presStyleCnt="0"/>
      <dgm:spPr/>
    </dgm:pt>
    <dgm:pt modelId="{7D73A03F-7B37-4C41-A04F-B258271FD51D}" type="pres">
      <dgm:prSet presAssocID="{A61EA03C-7ECF-4EA7-ADB0-6D49D1F05FFA}" presName="parentText" presStyleLbl="node1" presStyleIdx="2" presStyleCnt="5">
        <dgm:presLayoutVars>
          <dgm:chMax val="0"/>
          <dgm:bulletEnabled val="1"/>
        </dgm:presLayoutVars>
      </dgm:prSet>
      <dgm:spPr/>
    </dgm:pt>
    <dgm:pt modelId="{020E88F1-7A09-4419-826D-52D0A3B0FC22}" type="pres">
      <dgm:prSet presAssocID="{C584FD5C-E572-47BA-8484-99CD4CEC8723}" presName="spacer" presStyleCnt="0"/>
      <dgm:spPr/>
    </dgm:pt>
    <dgm:pt modelId="{AAEF4CFE-8F40-4C3A-98E3-8AED790211E0}" type="pres">
      <dgm:prSet presAssocID="{B221F1EF-29D6-460B-B97D-E4C400DC69AA}" presName="parentText" presStyleLbl="node1" presStyleIdx="3" presStyleCnt="5">
        <dgm:presLayoutVars>
          <dgm:chMax val="0"/>
          <dgm:bulletEnabled val="1"/>
        </dgm:presLayoutVars>
      </dgm:prSet>
      <dgm:spPr/>
    </dgm:pt>
    <dgm:pt modelId="{19A7B015-8454-4626-B288-E3D35C1434DA}" type="pres">
      <dgm:prSet presAssocID="{1BA6E96C-7EDF-4D6E-8A69-5E5C847E99F1}" presName="spacer" presStyleCnt="0"/>
      <dgm:spPr/>
    </dgm:pt>
    <dgm:pt modelId="{0CB23072-C8C6-4D1E-917D-A05DC5A674E5}" type="pres">
      <dgm:prSet presAssocID="{E9B6A75B-6D93-4960-B6B7-C003B3C52DB3}" presName="parentText" presStyleLbl="node1" presStyleIdx="4" presStyleCnt="5">
        <dgm:presLayoutVars>
          <dgm:chMax val="0"/>
          <dgm:bulletEnabled val="1"/>
        </dgm:presLayoutVars>
      </dgm:prSet>
      <dgm:spPr/>
    </dgm:pt>
  </dgm:ptLst>
  <dgm:cxnLst>
    <dgm:cxn modelId="{33CB9C03-0066-4F5A-B404-E231CFCC1110}" type="presOf" srcId="{A61EA03C-7ECF-4EA7-ADB0-6D49D1F05FFA}" destId="{7D73A03F-7B37-4C41-A04F-B258271FD51D}" srcOrd="0" destOrd="0" presId="urn:microsoft.com/office/officeart/2005/8/layout/vList2"/>
    <dgm:cxn modelId="{1D08CC04-4E2B-45B4-B95A-713289D9A768}" srcId="{848F7B41-78E0-46F8-8CA5-B73094F3FFC7}" destId="{A61EA03C-7ECF-4EA7-ADB0-6D49D1F05FFA}" srcOrd="2" destOrd="0" parTransId="{B18A099B-3606-42F8-BC93-81536553DFE9}" sibTransId="{C584FD5C-E572-47BA-8484-99CD4CEC8723}"/>
    <dgm:cxn modelId="{8A819E10-5D0C-4E7D-A194-2105DB2A2FD6}" srcId="{848F7B41-78E0-46F8-8CA5-B73094F3FFC7}" destId="{572E0B42-C5FF-43F9-BFFB-533A5B525FFB}" srcOrd="0" destOrd="0" parTransId="{DA703D76-BBFC-440A-B57B-3B70E2044779}" sibTransId="{48CB36C7-067C-47CC-9D67-6BB5B7490B79}"/>
    <dgm:cxn modelId="{B3DFFF12-5875-4849-B430-0C4CE6A32879}" srcId="{848F7B41-78E0-46F8-8CA5-B73094F3FFC7}" destId="{B221F1EF-29D6-460B-B97D-E4C400DC69AA}" srcOrd="3" destOrd="0" parTransId="{A381A6F5-62A3-4CE3-BE48-321B63CC16FF}" sibTransId="{1BA6E96C-7EDF-4D6E-8A69-5E5C847E99F1}"/>
    <dgm:cxn modelId="{981B465F-ECC2-4BE2-A512-5DC94C87A196}" type="presOf" srcId="{572E0B42-C5FF-43F9-BFFB-533A5B525FFB}" destId="{17E2EF4F-7D9E-4654-A5F8-DBD5F8B378E2}" srcOrd="0" destOrd="0" presId="urn:microsoft.com/office/officeart/2005/8/layout/vList2"/>
    <dgm:cxn modelId="{D3D62843-5A2E-40DE-9319-B04947317B94}" srcId="{848F7B41-78E0-46F8-8CA5-B73094F3FFC7}" destId="{E9B6A75B-6D93-4960-B6B7-C003B3C52DB3}" srcOrd="4" destOrd="0" parTransId="{63272840-AD47-4219-982E-31FCFFE3A32D}" sibTransId="{180C376B-6982-4C2B-8132-B64438584462}"/>
    <dgm:cxn modelId="{449B2E68-85E3-4D1F-8A0A-356A364B0883}" type="presOf" srcId="{E9B6A75B-6D93-4960-B6B7-C003B3C52DB3}" destId="{0CB23072-C8C6-4D1E-917D-A05DC5A674E5}" srcOrd="0" destOrd="0" presId="urn:microsoft.com/office/officeart/2005/8/layout/vList2"/>
    <dgm:cxn modelId="{0AD03C59-FFAC-409B-95A1-2BB149B31B14}" type="presOf" srcId="{B221F1EF-29D6-460B-B97D-E4C400DC69AA}" destId="{AAEF4CFE-8F40-4C3A-98E3-8AED790211E0}" srcOrd="0" destOrd="0" presId="urn:microsoft.com/office/officeart/2005/8/layout/vList2"/>
    <dgm:cxn modelId="{B80F0CA5-845F-4278-91EB-D1749B3C4D4A}" srcId="{848F7B41-78E0-46F8-8CA5-B73094F3FFC7}" destId="{CBA45464-E0CF-428D-AD58-97824AE472E9}" srcOrd="1" destOrd="0" parTransId="{BA73574C-DF20-4E4B-9984-8F814028EBED}" sibTransId="{E7E3C538-B9C4-4CEF-BD35-0C2BFDA6EAB4}"/>
    <dgm:cxn modelId="{DB2AE6B4-6868-4AA4-83C1-35945216B3F0}" type="presOf" srcId="{CBA45464-E0CF-428D-AD58-97824AE472E9}" destId="{CFC5FA3B-DF23-44FC-A1EE-A02010E7669B}" srcOrd="0" destOrd="0" presId="urn:microsoft.com/office/officeart/2005/8/layout/vList2"/>
    <dgm:cxn modelId="{5D45B3F7-E450-47E5-B3A7-44993EC48797}" type="presOf" srcId="{848F7B41-78E0-46F8-8CA5-B73094F3FFC7}" destId="{EF357B97-F70A-41E2-902A-C8B016DB30DA}" srcOrd="0" destOrd="0" presId="urn:microsoft.com/office/officeart/2005/8/layout/vList2"/>
    <dgm:cxn modelId="{649CC593-A9AE-42D7-BCE3-905AA4AEAC38}" type="presParOf" srcId="{EF357B97-F70A-41E2-902A-C8B016DB30DA}" destId="{17E2EF4F-7D9E-4654-A5F8-DBD5F8B378E2}" srcOrd="0" destOrd="0" presId="urn:microsoft.com/office/officeart/2005/8/layout/vList2"/>
    <dgm:cxn modelId="{48D0C268-E6A1-4899-95C9-010FFCB3F365}" type="presParOf" srcId="{EF357B97-F70A-41E2-902A-C8B016DB30DA}" destId="{9AC92357-8278-44D7-B0B9-05A4F8BB821E}" srcOrd="1" destOrd="0" presId="urn:microsoft.com/office/officeart/2005/8/layout/vList2"/>
    <dgm:cxn modelId="{D436F798-71E7-421F-8DA8-9B64E58CF673}" type="presParOf" srcId="{EF357B97-F70A-41E2-902A-C8B016DB30DA}" destId="{CFC5FA3B-DF23-44FC-A1EE-A02010E7669B}" srcOrd="2" destOrd="0" presId="urn:microsoft.com/office/officeart/2005/8/layout/vList2"/>
    <dgm:cxn modelId="{007CDCD1-7031-4F9D-B114-3B00F449208F}" type="presParOf" srcId="{EF357B97-F70A-41E2-902A-C8B016DB30DA}" destId="{50BA45E6-99FC-4A2F-892B-E96C6D864334}" srcOrd="3" destOrd="0" presId="urn:microsoft.com/office/officeart/2005/8/layout/vList2"/>
    <dgm:cxn modelId="{EAD8B67A-EA1B-4F67-B03E-70C4DEAA5105}" type="presParOf" srcId="{EF357B97-F70A-41E2-902A-C8B016DB30DA}" destId="{7D73A03F-7B37-4C41-A04F-B258271FD51D}" srcOrd="4" destOrd="0" presId="urn:microsoft.com/office/officeart/2005/8/layout/vList2"/>
    <dgm:cxn modelId="{2E7D151C-1A3B-41C3-9F76-15DEDBA83CE3}" type="presParOf" srcId="{EF357B97-F70A-41E2-902A-C8B016DB30DA}" destId="{020E88F1-7A09-4419-826D-52D0A3B0FC22}" srcOrd="5" destOrd="0" presId="urn:microsoft.com/office/officeart/2005/8/layout/vList2"/>
    <dgm:cxn modelId="{88E9B042-3FE1-4469-8FDC-AE1AEA385962}" type="presParOf" srcId="{EF357B97-F70A-41E2-902A-C8B016DB30DA}" destId="{AAEF4CFE-8F40-4C3A-98E3-8AED790211E0}" srcOrd="6" destOrd="0" presId="urn:microsoft.com/office/officeart/2005/8/layout/vList2"/>
    <dgm:cxn modelId="{FCA62652-071E-4C89-B4EA-63D55FAE8922}" type="presParOf" srcId="{EF357B97-F70A-41E2-902A-C8B016DB30DA}" destId="{19A7B015-8454-4626-B288-E3D35C1434DA}" srcOrd="7" destOrd="0" presId="urn:microsoft.com/office/officeart/2005/8/layout/vList2"/>
    <dgm:cxn modelId="{C373A520-728E-4593-BF7D-77BD9F643CE5}" type="presParOf" srcId="{EF357B97-F70A-41E2-902A-C8B016DB30DA}" destId="{0CB23072-C8C6-4D1E-917D-A05DC5A674E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F54D2D-F090-4466-A09E-31F3D1F6DDAC}"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FB4222-2580-43D2-865C-01E632BDFACA}">
      <dgm:prSet/>
      <dgm:spPr/>
      <dgm:t>
        <a:bodyPr/>
        <a:lstStyle/>
        <a:p>
          <a:pPr>
            <a:defRPr cap="all"/>
          </a:pPr>
          <a:r>
            <a:rPr lang="en-US" b="0" i="0"/>
            <a:t>Negara bertanggung jawab untuk memberikan full reparation terhadap kerugian (injury) yang ditimbulkan oleh the internationally wrongful acts. </a:t>
          </a:r>
          <a:endParaRPr lang="en-US"/>
        </a:p>
      </dgm:t>
    </dgm:pt>
    <dgm:pt modelId="{1645396C-73CB-482D-8A0B-53AD1C04C1E7}" type="parTrans" cxnId="{1E3CAF50-CECB-4B9B-942A-D3EE5522F9D8}">
      <dgm:prSet/>
      <dgm:spPr/>
      <dgm:t>
        <a:bodyPr/>
        <a:lstStyle/>
        <a:p>
          <a:endParaRPr lang="en-US"/>
        </a:p>
      </dgm:t>
    </dgm:pt>
    <dgm:pt modelId="{0E789B69-E84A-483D-B24A-D35B92B7373D}" type="sibTrans" cxnId="{1E3CAF50-CECB-4B9B-942A-D3EE5522F9D8}">
      <dgm:prSet/>
      <dgm:spPr/>
      <dgm:t>
        <a:bodyPr/>
        <a:lstStyle/>
        <a:p>
          <a:endParaRPr lang="en-US"/>
        </a:p>
      </dgm:t>
    </dgm:pt>
    <dgm:pt modelId="{1C370415-D9A4-402F-BAE7-09257FE05C7C}">
      <dgm:prSet/>
      <dgm:spPr/>
      <dgm:t>
        <a:bodyPr/>
        <a:lstStyle/>
        <a:p>
          <a:pPr>
            <a:defRPr cap="all"/>
          </a:pPr>
          <a:r>
            <a:rPr lang="en-US" b="0" i="0"/>
            <a:t>Kerugian yang dimaksud meliputi material, immaterial yang disebabkan oleh the internationally wrongful act negara tersebut.</a:t>
          </a:r>
          <a:endParaRPr lang="en-US"/>
        </a:p>
      </dgm:t>
    </dgm:pt>
    <dgm:pt modelId="{A6DBE13D-7EE0-4FF4-B984-2E23993D8591}" type="parTrans" cxnId="{17948736-A759-47F9-B480-F2C8787DBC2B}">
      <dgm:prSet/>
      <dgm:spPr/>
      <dgm:t>
        <a:bodyPr/>
        <a:lstStyle/>
        <a:p>
          <a:endParaRPr lang="en-US"/>
        </a:p>
      </dgm:t>
    </dgm:pt>
    <dgm:pt modelId="{5751DE00-03E0-4AF6-AC4E-9EBE4C1E329B}" type="sibTrans" cxnId="{17948736-A759-47F9-B480-F2C8787DBC2B}">
      <dgm:prSet/>
      <dgm:spPr/>
      <dgm:t>
        <a:bodyPr/>
        <a:lstStyle/>
        <a:p>
          <a:endParaRPr lang="en-US"/>
        </a:p>
      </dgm:t>
    </dgm:pt>
    <dgm:pt modelId="{6F1880D5-3BAA-4D0B-A3C1-791F193357C7}">
      <dgm:prSet/>
      <dgm:spPr/>
      <dgm:t>
        <a:bodyPr/>
        <a:lstStyle/>
        <a:p>
          <a:pPr>
            <a:defRPr cap="all"/>
          </a:pPr>
          <a:r>
            <a:rPr lang="en-US" b="0" i="0"/>
            <a:t>Tanggung jawab ini bersifat melekat pada negara. Artinya suatu negara berkewajiban memberikan ganti rugi manakala negara itu menimbulkan kerugian pada negara lain.</a:t>
          </a:r>
          <a:endParaRPr lang="en-US"/>
        </a:p>
      </dgm:t>
    </dgm:pt>
    <dgm:pt modelId="{F5915C49-B81F-4F79-ABC1-5FEC1956B8D8}" type="parTrans" cxnId="{548D4219-8705-4174-A99B-A8F73242270F}">
      <dgm:prSet/>
      <dgm:spPr/>
      <dgm:t>
        <a:bodyPr/>
        <a:lstStyle/>
        <a:p>
          <a:endParaRPr lang="en-US"/>
        </a:p>
      </dgm:t>
    </dgm:pt>
    <dgm:pt modelId="{69A3EB17-2CE4-446E-868E-5BA9E98C5FB4}" type="sibTrans" cxnId="{548D4219-8705-4174-A99B-A8F73242270F}">
      <dgm:prSet/>
      <dgm:spPr/>
      <dgm:t>
        <a:bodyPr/>
        <a:lstStyle/>
        <a:p>
          <a:endParaRPr lang="en-US"/>
        </a:p>
      </dgm:t>
    </dgm:pt>
    <dgm:pt modelId="{002C84E9-0F64-492E-A8F4-E23CDDAB6227}">
      <dgm:prSet/>
      <dgm:spPr/>
      <dgm:t>
        <a:bodyPr/>
        <a:lstStyle/>
        <a:p>
          <a:pPr>
            <a:defRPr cap="all"/>
          </a:pPr>
          <a:r>
            <a:rPr lang="en-US" b="0" i="0"/>
            <a:t>Full reparation terhadap kerugian dapat berupa restitusi, kompensasi, penghukuman terhadap orang-orang yang seharusnya bertanggung jawab, permintaan maaf atau pemuasan (satisfaction) atau kombinasi dari kesemuanya.</a:t>
          </a:r>
          <a:endParaRPr lang="en-US"/>
        </a:p>
      </dgm:t>
    </dgm:pt>
    <dgm:pt modelId="{33FCC287-7CA1-4D49-81CD-E9E3EF6D258E}" type="parTrans" cxnId="{11C81B64-4901-4BC3-8533-541621C046FF}">
      <dgm:prSet/>
      <dgm:spPr/>
      <dgm:t>
        <a:bodyPr/>
        <a:lstStyle/>
        <a:p>
          <a:endParaRPr lang="en-US"/>
        </a:p>
      </dgm:t>
    </dgm:pt>
    <dgm:pt modelId="{5D2CC092-A6C5-4A5D-A580-673C234053B2}" type="sibTrans" cxnId="{11C81B64-4901-4BC3-8533-541621C046FF}">
      <dgm:prSet/>
      <dgm:spPr/>
      <dgm:t>
        <a:bodyPr/>
        <a:lstStyle/>
        <a:p>
          <a:endParaRPr lang="en-US"/>
        </a:p>
      </dgm:t>
    </dgm:pt>
    <dgm:pt modelId="{678C89B0-FFF4-4507-864B-D339D65810B6}" type="pres">
      <dgm:prSet presAssocID="{8DF54D2D-F090-4466-A09E-31F3D1F6DDAC}" presName="root" presStyleCnt="0">
        <dgm:presLayoutVars>
          <dgm:dir/>
          <dgm:resizeHandles val="exact"/>
        </dgm:presLayoutVars>
      </dgm:prSet>
      <dgm:spPr/>
    </dgm:pt>
    <dgm:pt modelId="{6A95C483-C123-4E5F-9E77-E1A7F9160ACC}" type="pres">
      <dgm:prSet presAssocID="{F2FB4222-2580-43D2-865C-01E632BDFACA}" presName="compNode" presStyleCnt="0"/>
      <dgm:spPr/>
    </dgm:pt>
    <dgm:pt modelId="{5B18CA96-CA86-43E9-BE70-B069B0AFF04E}" type="pres">
      <dgm:prSet presAssocID="{F2FB4222-2580-43D2-865C-01E632BDFACA}" presName="iconBgRect" presStyleLbl="bgShp" presStyleIdx="0" presStyleCnt="4"/>
      <dgm:spPr/>
    </dgm:pt>
    <dgm:pt modelId="{D46646BA-0DA9-4852-8EE9-FAE14031E230}" type="pres">
      <dgm:prSet presAssocID="{F2FB4222-2580-43D2-865C-01E632BDFA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3484AF08-4D44-48D5-A56B-5410A4D7624E}" type="pres">
      <dgm:prSet presAssocID="{F2FB4222-2580-43D2-865C-01E632BDFACA}" presName="spaceRect" presStyleCnt="0"/>
      <dgm:spPr/>
    </dgm:pt>
    <dgm:pt modelId="{5ED1A806-3A25-43B1-A697-74C03EFC9CAE}" type="pres">
      <dgm:prSet presAssocID="{F2FB4222-2580-43D2-865C-01E632BDFACA}" presName="textRect" presStyleLbl="revTx" presStyleIdx="0" presStyleCnt="4">
        <dgm:presLayoutVars>
          <dgm:chMax val="1"/>
          <dgm:chPref val="1"/>
        </dgm:presLayoutVars>
      </dgm:prSet>
      <dgm:spPr/>
    </dgm:pt>
    <dgm:pt modelId="{5F181630-D5E1-4F50-B909-F262E48CB862}" type="pres">
      <dgm:prSet presAssocID="{0E789B69-E84A-483D-B24A-D35B92B7373D}" presName="sibTrans" presStyleCnt="0"/>
      <dgm:spPr/>
    </dgm:pt>
    <dgm:pt modelId="{42307F33-88C6-40F4-B8E3-B3795E73A7B2}" type="pres">
      <dgm:prSet presAssocID="{1C370415-D9A4-402F-BAE7-09257FE05C7C}" presName="compNode" presStyleCnt="0"/>
      <dgm:spPr/>
    </dgm:pt>
    <dgm:pt modelId="{E7FA04FA-60DB-4563-BE3B-0CEED4757EE1}" type="pres">
      <dgm:prSet presAssocID="{1C370415-D9A4-402F-BAE7-09257FE05C7C}" presName="iconBgRect" presStyleLbl="bgShp" presStyleIdx="1" presStyleCnt="4"/>
      <dgm:spPr/>
    </dgm:pt>
    <dgm:pt modelId="{D3C9F1B1-91C5-4B91-9FD4-62E61154D0A0}" type="pres">
      <dgm:prSet presAssocID="{1C370415-D9A4-402F-BAE7-09257FE05C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inAndYang"/>
        </a:ext>
      </dgm:extLst>
    </dgm:pt>
    <dgm:pt modelId="{B11C3017-BDA0-4BAC-8F97-66FB5F5E7BEF}" type="pres">
      <dgm:prSet presAssocID="{1C370415-D9A4-402F-BAE7-09257FE05C7C}" presName="spaceRect" presStyleCnt="0"/>
      <dgm:spPr/>
    </dgm:pt>
    <dgm:pt modelId="{E2A6F6FB-DCDF-4769-B1B0-699C7D495AAF}" type="pres">
      <dgm:prSet presAssocID="{1C370415-D9A4-402F-BAE7-09257FE05C7C}" presName="textRect" presStyleLbl="revTx" presStyleIdx="1" presStyleCnt="4">
        <dgm:presLayoutVars>
          <dgm:chMax val="1"/>
          <dgm:chPref val="1"/>
        </dgm:presLayoutVars>
      </dgm:prSet>
      <dgm:spPr/>
    </dgm:pt>
    <dgm:pt modelId="{6776D377-53B7-4977-8E66-820BFA3C519D}" type="pres">
      <dgm:prSet presAssocID="{5751DE00-03E0-4AF6-AC4E-9EBE4C1E329B}" presName="sibTrans" presStyleCnt="0"/>
      <dgm:spPr/>
    </dgm:pt>
    <dgm:pt modelId="{CF37E802-9121-4786-9662-075E0F7ADB6B}" type="pres">
      <dgm:prSet presAssocID="{6F1880D5-3BAA-4D0B-A3C1-791F193357C7}" presName="compNode" presStyleCnt="0"/>
      <dgm:spPr/>
    </dgm:pt>
    <dgm:pt modelId="{247B0EC4-E6F6-4BD8-9CD7-E245EFBFA8A9}" type="pres">
      <dgm:prSet presAssocID="{6F1880D5-3BAA-4D0B-A3C1-791F193357C7}" presName="iconBgRect" presStyleLbl="bgShp" presStyleIdx="2" presStyleCnt="4"/>
      <dgm:spPr/>
    </dgm:pt>
    <dgm:pt modelId="{4277F1D2-536F-417B-A4DD-0FF9D37B26A4}" type="pres">
      <dgm:prSet presAssocID="{6F1880D5-3BAA-4D0B-A3C1-791F193357C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5B8A17B-6D4D-436F-A990-74A785818D18}" type="pres">
      <dgm:prSet presAssocID="{6F1880D5-3BAA-4D0B-A3C1-791F193357C7}" presName="spaceRect" presStyleCnt="0"/>
      <dgm:spPr/>
    </dgm:pt>
    <dgm:pt modelId="{2D857BF7-87FE-4E66-A6BA-E4FD67E84B07}" type="pres">
      <dgm:prSet presAssocID="{6F1880D5-3BAA-4D0B-A3C1-791F193357C7}" presName="textRect" presStyleLbl="revTx" presStyleIdx="2" presStyleCnt="4">
        <dgm:presLayoutVars>
          <dgm:chMax val="1"/>
          <dgm:chPref val="1"/>
        </dgm:presLayoutVars>
      </dgm:prSet>
      <dgm:spPr/>
    </dgm:pt>
    <dgm:pt modelId="{A6A659E9-C24E-4B34-BAF9-004665ECBAC0}" type="pres">
      <dgm:prSet presAssocID="{69A3EB17-2CE4-446E-868E-5BA9E98C5FB4}" presName="sibTrans" presStyleCnt="0"/>
      <dgm:spPr/>
    </dgm:pt>
    <dgm:pt modelId="{E62D566A-87AE-45A4-8F38-A78790BD045E}" type="pres">
      <dgm:prSet presAssocID="{002C84E9-0F64-492E-A8F4-E23CDDAB6227}" presName="compNode" presStyleCnt="0"/>
      <dgm:spPr/>
    </dgm:pt>
    <dgm:pt modelId="{FB2EF90D-60EC-40AE-B62D-CE64C74352AC}" type="pres">
      <dgm:prSet presAssocID="{002C84E9-0F64-492E-A8F4-E23CDDAB6227}" presName="iconBgRect" presStyleLbl="bgShp" presStyleIdx="3" presStyleCnt="4"/>
      <dgm:spPr/>
    </dgm:pt>
    <dgm:pt modelId="{B985318A-0E68-420E-8F7F-D11C470E2D5F}" type="pres">
      <dgm:prSet presAssocID="{002C84E9-0F64-492E-A8F4-E23CDDAB62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CA42FD7D-0882-4281-AAAB-2DDF4FB6C51C}" type="pres">
      <dgm:prSet presAssocID="{002C84E9-0F64-492E-A8F4-E23CDDAB6227}" presName="spaceRect" presStyleCnt="0"/>
      <dgm:spPr/>
    </dgm:pt>
    <dgm:pt modelId="{E6BFE495-89C4-4D9E-8857-493AE6B07D1B}" type="pres">
      <dgm:prSet presAssocID="{002C84E9-0F64-492E-A8F4-E23CDDAB6227}" presName="textRect" presStyleLbl="revTx" presStyleIdx="3" presStyleCnt="4">
        <dgm:presLayoutVars>
          <dgm:chMax val="1"/>
          <dgm:chPref val="1"/>
        </dgm:presLayoutVars>
      </dgm:prSet>
      <dgm:spPr/>
    </dgm:pt>
  </dgm:ptLst>
  <dgm:cxnLst>
    <dgm:cxn modelId="{548D4219-8705-4174-A99B-A8F73242270F}" srcId="{8DF54D2D-F090-4466-A09E-31F3D1F6DDAC}" destId="{6F1880D5-3BAA-4D0B-A3C1-791F193357C7}" srcOrd="2" destOrd="0" parTransId="{F5915C49-B81F-4F79-ABC1-5FEC1956B8D8}" sibTransId="{69A3EB17-2CE4-446E-868E-5BA9E98C5FB4}"/>
    <dgm:cxn modelId="{E8672E2E-9366-4CD3-97D3-0490B887D72D}" type="presOf" srcId="{8DF54D2D-F090-4466-A09E-31F3D1F6DDAC}" destId="{678C89B0-FFF4-4507-864B-D339D65810B6}" srcOrd="0" destOrd="0" presId="urn:microsoft.com/office/officeart/2018/5/layout/IconCircleLabelList"/>
    <dgm:cxn modelId="{17948736-A759-47F9-B480-F2C8787DBC2B}" srcId="{8DF54D2D-F090-4466-A09E-31F3D1F6DDAC}" destId="{1C370415-D9A4-402F-BAE7-09257FE05C7C}" srcOrd="1" destOrd="0" parTransId="{A6DBE13D-7EE0-4FF4-B984-2E23993D8591}" sibTransId="{5751DE00-03E0-4AF6-AC4E-9EBE4C1E329B}"/>
    <dgm:cxn modelId="{B808DA3F-99E4-4D3D-B5D0-AA45DCD7E73F}" type="presOf" srcId="{1C370415-D9A4-402F-BAE7-09257FE05C7C}" destId="{E2A6F6FB-DCDF-4769-B1B0-699C7D495AAF}" srcOrd="0" destOrd="0" presId="urn:microsoft.com/office/officeart/2018/5/layout/IconCircleLabelList"/>
    <dgm:cxn modelId="{DDA8495E-5933-4E44-867A-B13B7C5CB17C}" type="presOf" srcId="{002C84E9-0F64-492E-A8F4-E23CDDAB6227}" destId="{E6BFE495-89C4-4D9E-8857-493AE6B07D1B}" srcOrd="0" destOrd="0" presId="urn:microsoft.com/office/officeart/2018/5/layout/IconCircleLabelList"/>
    <dgm:cxn modelId="{11C81B64-4901-4BC3-8533-541621C046FF}" srcId="{8DF54D2D-F090-4466-A09E-31F3D1F6DDAC}" destId="{002C84E9-0F64-492E-A8F4-E23CDDAB6227}" srcOrd="3" destOrd="0" parTransId="{33FCC287-7CA1-4D49-81CD-E9E3EF6D258E}" sibTransId="{5D2CC092-A6C5-4A5D-A580-673C234053B2}"/>
    <dgm:cxn modelId="{1E3CAF50-CECB-4B9B-942A-D3EE5522F9D8}" srcId="{8DF54D2D-F090-4466-A09E-31F3D1F6DDAC}" destId="{F2FB4222-2580-43D2-865C-01E632BDFACA}" srcOrd="0" destOrd="0" parTransId="{1645396C-73CB-482D-8A0B-53AD1C04C1E7}" sibTransId="{0E789B69-E84A-483D-B24A-D35B92B7373D}"/>
    <dgm:cxn modelId="{E674A852-8D66-4F06-9D4A-25B3FDC6083A}" type="presOf" srcId="{F2FB4222-2580-43D2-865C-01E632BDFACA}" destId="{5ED1A806-3A25-43B1-A697-74C03EFC9CAE}" srcOrd="0" destOrd="0" presId="urn:microsoft.com/office/officeart/2018/5/layout/IconCircleLabelList"/>
    <dgm:cxn modelId="{DDFAC8F6-B614-4544-A56F-8C6C45BD73EA}" type="presOf" srcId="{6F1880D5-3BAA-4D0B-A3C1-791F193357C7}" destId="{2D857BF7-87FE-4E66-A6BA-E4FD67E84B07}" srcOrd="0" destOrd="0" presId="urn:microsoft.com/office/officeart/2018/5/layout/IconCircleLabelList"/>
    <dgm:cxn modelId="{FB36ACE7-FBE9-4D77-B6F7-152229F8B3FB}" type="presParOf" srcId="{678C89B0-FFF4-4507-864B-D339D65810B6}" destId="{6A95C483-C123-4E5F-9E77-E1A7F9160ACC}" srcOrd="0" destOrd="0" presId="urn:microsoft.com/office/officeart/2018/5/layout/IconCircleLabelList"/>
    <dgm:cxn modelId="{F2976CDF-5460-4A50-979E-80CEF99C0051}" type="presParOf" srcId="{6A95C483-C123-4E5F-9E77-E1A7F9160ACC}" destId="{5B18CA96-CA86-43E9-BE70-B069B0AFF04E}" srcOrd="0" destOrd="0" presId="urn:microsoft.com/office/officeart/2018/5/layout/IconCircleLabelList"/>
    <dgm:cxn modelId="{AD2CA75A-A00E-4733-83DC-32DF7584A509}" type="presParOf" srcId="{6A95C483-C123-4E5F-9E77-E1A7F9160ACC}" destId="{D46646BA-0DA9-4852-8EE9-FAE14031E230}" srcOrd="1" destOrd="0" presId="urn:microsoft.com/office/officeart/2018/5/layout/IconCircleLabelList"/>
    <dgm:cxn modelId="{D92ABE23-C204-47D0-8B7B-B96E5EB1DF7C}" type="presParOf" srcId="{6A95C483-C123-4E5F-9E77-E1A7F9160ACC}" destId="{3484AF08-4D44-48D5-A56B-5410A4D7624E}" srcOrd="2" destOrd="0" presId="urn:microsoft.com/office/officeart/2018/5/layout/IconCircleLabelList"/>
    <dgm:cxn modelId="{04DECE5B-A86D-4414-9401-1865A1D4415E}" type="presParOf" srcId="{6A95C483-C123-4E5F-9E77-E1A7F9160ACC}" destId="{5ED1A806-3A25-43B1-A697-74C03EFC9CAE}" srcOrd="3" destOrd="0" presId="urn:microsoft.com/office/officeart/2018/5/layout/IconCircleLabelList"/>
    <dgm:cxn modelId="{4CFCCBF8-A058-47CF-B508-11348A821EED}" type="presParOf" srcId="{678C89B0-FFF4-4507-864B-D339D65810B6}" destId="{5F181630-D5E1-4F50-B909-F262E48CB862}" srcOrd="1" destOrd="0" presId="urn:microsoft.com/office/officeart/2018/5/layout/IconCircleLabelList"/>
    <dgm:cxn modelId="{141C7F77-14F5-4B0E-B24D-127883ECA0B6}" type="presParOf" srcId="{678C89B0-FFF4-4507-864B-D339D65810B6}" destId="{42307F33-88C6-40F4-B8E3-B3795E73A7B2}" srcOrd="2" destOrd="0" presId="urn:microsoft.com/office/officeart/2018/5/layout/IconCircleLabelList"/>
    <dgm:cxn modelId="{0D80FBF8-619C-481B-A0CC-05A86EEFBDDE}" type="presParOf" srcId="{42307F33-88C6-40F4-B8E3-B3795E73A7B2}" destId="{E7FA04FA-60DB-4563-BE3B-0CEED4757EE1}" srcOrd="0" destOrd="0" presId="urn:microsoft.com/office/officeart/2018/5/layout/IconCircleLabelList"/>
    <dgm:cxn modelId="{398CE905-F448-4584-8E4D-9AE25056C4DB}" type="presParOf" srcId="{42307F33-88C6-40F4-B8E3-B3795E73A7B2}" destId="{D3C9F1B1-91C5-4B91-9FD4-62E61154D0A0}" srcOrd="1" destOrd="0" presId="urn:microsoft.com/office/officeart/2018/5/layout/IconCircleLabelList"/>
    <dgm:cxn modelId="{617FE1FC-9150-4ABA-988C-89517109F9AF}" type="presParOf" srcId="{42307F33-88C6-40F4-B8E3-B3795E73A7B2}" destId="{B11C3017-BDA0-4BAC-8F97-66FB5F5E7BEF}" srcOrd="2" destOrd="0" presId="urn:microsoft.com/office/officeart/2018/5/layout/IconCircleLabelList"/>
    <dgm:cxn modelId="{E76E2310-7976-4280-9A2F-ABAD83BA816F}" type="presParOf" srcId="{42307F33-88C6-40F4-B8E3-B3795E73A7B2}" destId="{E2A6F6FB-DCDF-4769-B1B0-699C7D495AAF}" srcOrd="3" destOrd="0" presId="urn:microsoft.com/office/officeart/2018/5/layout/IconCircleLabelList"/>
    <dgm:cxn modelId="{1B453B3A-FDE9-4CD1-88A9-F669B5F81805}" type="presParOf" srcId="{678C89B0-FFF4-4507-864B-D339D65810B6}" destId="{6776D377-53B7-4977-8E66-820BFA3C519D}" srcOrd="3" destOrd="0" presId="urn:microsoft.com/office/officeart/2018/5/layout/IconCircleLabelList"/>
    <dgm:cxn modelId="{5BCC3541-63AA-4E0B-9EBD-DF96D534CB45}" type="presParOf" srcId="{678C89B0-FFF4-4507-864B-D339D65810B6}" destId="{CF37E802-9121-4786-9662-075E0F7ADB6B}" srcOrd="4" destOrd="0" presId="urn:microsoft.com/office/officeart/2018/5/layout/IconCircleLabelList"/>
    <dgm:cxn modelId="{374D0A0C-5644-42D5-AAF6-4B9922C13753}" type="presParOf" srcId="{CF37E802-9121-4786-9662-075E0F7ADB6B}" destId="{247B0EC4-E6F6-4BD8-9CD7-E245EFBFA8A9}" srcOrd="0" destOrd="0" presId="urn:microsoft.com/office/officeart/2018/5/layout/IconCircleLabelList"/>
    <dgm:cxn modelId="{F218C59F-5E63-4638-8177-51ED84C72B8E}" type="presParOf" srcId="{CF37E802-9121-4786-9662-075E0F7ADB6B}" destId="{4277F1D2-536F-417B-A4DD-0FF9D37B26A4}" srcOrd="1" destOrd="0" presId="urn:microsoft.com/office/officeart/2018/5/layout/IconCircleLabelList"/>
    <dgm:cxn modelId="{CFF654EB-33E0-4BEF-938D-318F4800F68A}" type="presParOf" srcId="{CF37E802-9121-4786-9662-075E0F7ADB6B}" destId="{35B8A17B-6D4D-436F-A990-74A785818D18}" srcOrd="2" destOrd="0" presId="urn:microsoft.com/office/officeart/2018/5/layout/IconCircleLabelList"/>
    <dgm:cxn modelId="{BAF7BB78-7605-4B72-8CB8-87B2C320DAB3}" type="presParOf" srcId="{CF37E802-9121-4786-9662-075E0F7ADB6B}" destId="{2D857BF7-87FE-4E66-A6BA-E4FD67E84B07}" srcOrd="3" destOrd="0" presId="urn:microsoft.com/office/officeart/2018/5/layout/IconCircleLabelList"/>
    <dgm:cxn modelId="{3BC320CA-3FD3-4815-B02B-4121F9DE8805}" type="presParOf" srcId="{678C89B0-FFF4-4507-864B-D339D65810B6}" destId="{A6A659E9-C24E-4B34-BAF9-004665ECBAC0}" srcOrd="5" destOrd="0" presId="urn:microsoft.com/office/officeart/2018/5/layout/IconCircleLabelList"/>
    <dgm:cxn modelId="{F6E46A61-81C8-447F-8C09-44A8E2675F88}" type="presParOf" srcId="{678C89B0-FFF4-4507-864B-D339D65810B6}" destId="{E62D566A-87AE-45A4-8F38-A78790BD045E}" srcOrd="6" destOrd="0" presId="urn:microsoft.com/office/officeart/2018/5/layout/IconCircleLabelList"/>
    <dgm:cxn modelId="{9F3F9C7D-F5CB-4E77-842D-3C68F33596BD}" type="presParOf" srcId="{E62D566A-87AE-45A4-8F38-A78790BD045E}" destId="{FB2EF90D-60EC-40AE-B62D-CE64C74352AC}" srcOrd="0" destOrd="0" presId="urn:microsoft.com/office/officeart/2018/5/layout/IconCircleLabelList"/>
    <dgm:cxn modelId="{7F68CD83-C2B5-4A70-948E-B14D9F9DC2D9}" type="presParOf" srcId="{E62D566A-87AE-45A4-8F38-A78790BD045E}" destId="{B985318A-0E68-420E-8F7F-D11C470E2D5F}" srcOrd="1" destOrd="0" presId="urn:microsoft.com/office/officeart/2018/5/layout/IconCircleLabelList"/>
    <dgm:cxn modelId="{8ADB6DAC-D1CF-4D20-A51A-DA4B09C3F4CD}" type="presParOf" srcId="{E62D566A-87AE-45A4-8F38-A78790BD045E}" destId="{CA42FD7D-0882-4281-AAAB-2DDF4FB6C51C}" srcOrd="2" destOrd="0" presId="urn:microsoft.com/office/officeart/2018/5/layout/IconCircleLabelList"/>
    <dgm:cxn modelId="{2E4549E1-B9D1-48DB-8DE5-FCF7894FA50C}" type="presParOf" srcId="{E62D566A-87AE-45A4-8F38-A78790BD045E}" destId="{E6BFE495-89C4-4D9E-8857-493AE6B07D1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02B5E5-13FF-46F5-9405-19BED3DEC9A3}"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9628A8BA-C9F0-440D-A94A-201A48B2EA58}">
      <dgm:prSet/>
      <dgm:spPr/>
      <dgm:t>
        <a:bodyPr/>
        <a:lstStyle/>
        <a:p>
          <a:r>
            <a:rPr lang="en-US" b="0" i="0"/>
            <a:t>Penggantian biaya pada waktu putusan pengadilan dikeluarkan meskipun jumlah penggantian itu menjadi lebih besar dari nilai pada waktu tindakan pelanggaran kewajiban itu dilakukan</a:t>
          </a:r>
          <a:endParaRPr lang="en-US"/>
        </a:p>
      </dgm:t>
    </dgm:pt>
    <dgm:pt modelId="{FA213244-78E8-49C4-97DC-358785F93041}" type="parTrans" cxnId="{79AA0765-574B-478C-9A35-ECC7C85BA882}">
      <dgm:prSet/>
      <dgm:spPr/>
      <dgm:t>
        <a:bodyPr/>
        <a:lstStyle/>
        <a:p>
          <a:endParaRPr lang="en-US"/>
        </a:p>
      </dgm:t>
    </dgm:pt>
    <dgm:pt modelId="{05C8E275-3143-4DAF-9389-9716F5A16AD6}" type="sibTrans" cxnId="{79AA0765-574B-478C-9A35-ECC7C85BA882}">
      <dgm:prSet/>
      <dgm:spPr/>
      <dgm:t>
        <a:bodyPr/>
        <a:lstStyle/>
        <a:p>
          <a:endParaRPr lang="en-US"/>
        </a:p>
      </dgm:t>
    </dgm:pt>
    <dgm:pt modelId="{920AE2E4-5674-45E5-A23E-B7B0C5405E62}">
      <dgm:prSet/>
      <dgm:spPr/>
      <dgm:t>
        <a:bodyPr/>
        <a:lstStyle/>
        <a:p>
          <a:r>
            <a:rPr lang="en-US" b="0" i="0"/>
            <a:t>Kerugian tidak langsung (indirect damages) sepanjang kerugian itu mempunyai kaitan langsung dengan tindakan tidak sah tersebut. </a:t>
          </a:r>
          <a:endParaRPr lang="en-US"/>
        </a:p>
      </dgm:t>
    </dgm:pt>
    <dgm:pt modelId="{CAD5AE96-EFF5-4D5B-B721-4F8A8E22F0D6}" type="parTrans" cxnId="{809302BD-F1DB-410A-9C8B-4F6D24C482FB}">
      <dgm:prSet/>
      <dgm:spPr/>
      <dgm:t>
        <a:bodyPr/>
        <a:lstStyle/>
        <a:p>
          <a:endParaRPr lang="en-US"/>
        </a:p>
      </dgm:t>
    </dgm:pt>
    <dgm:pt modelId="{51E0491F-C81B-41BE-B3F6-AB8FFD629F91}" type="sibTrans" cxnId="{809302BD-F1DB-410A-9C8B-4F6D24C482FB}">
      <dgm:prSet/>
      <dgm:spPr/>
      <dgm:t>
        <a:bodyPr/>
        <a:lstStyle/>
        <a:p>
          <a:endParaRPr lang="en-US"/>
        </a:p>
      </dgm:t>
    </dgm:pt>
    <dgm:pt modelId="{47ACF203-484B-4A9A-9601-44BA2731B62D}">
      <dgm:prSet/>
      <dgm:spPr/>
      <dgm:t>
        <a:bodyPr/>
        <a:lstStyle/>
        <a:p>
          <a:r>
            <a:rPr lang="en-US" b="0" i="0"/>
            <a:t>Hilangnya keuntungan yang diharapkan sepanjang keuntungan itu dalam situasi atau dalam perkembangan yang normal. </a:t>
          </a:r>
          <a:endParaRPr lang="en-US"/>
        </a:p>
      </dgm:t>
    </dgm:pt>
    <dgm:pt modelId="{52D4DEBC-62FE-45FA-8EA7-BE0C2A5E1351}" type="parTrans" cxnId="{25A9895D-57E4-4047-BD3B-9D0272D8AFB4}">
      <dgm:prSet/>
      <dgm:spPr/>
      <dgm:t>
        <a:bodyPr/>
        <a:lstStyle/>
        <a:p>
          <a:endParaRPr lang="en-US"/>
        </a:p>
      </dgm:t>
    </dgm:pt>
    <dgm:pt modelId="{E9A9C962-6C9D-4462-A29A-D934629B1E07}" type="sibTrans" cxnId="{25A9895D-57E4-4047-BD3B-9D0272D8AFB4}">
      <dgm:prSet/>
      <dgm:spPr/>
      <dgm:t>
        <a:bodyPr/>
        <a:lstStyle/>
        <a:p>
          <a:endParaRPr lang="en-US"/>
        </a:p>
      </dgm:t>
    </dgm:pt>
    <dgm:pt modelId="{5ADB0FCE-91C0-4CE4-AD78-977FF210EC8B}">
      <dgm:prSet/>
      <dgm:spPr/>
      <dgm:t>
        <a:bodyPr/>
        <a:lstStyle/>
        <a:p>
          <a:r>
            <a:rPr lang="en-US" b="0" i="0"/>
            <a:t>Pembayaran terhadap kerugian atas bunga yang hilang karena adanya tindakan melanggar hukum.</a:t>
          </a:r>
          <a:endParaRPr lang="en-US"/>
        </a:p>
      </dgm:t>
    </dgm:pt>
    <dgm:pt modelId="{969FA0A9-9860-481D-B7AE-2F2D9631E1F0}" type="parTrans" cxnId="{039C4B99-4B14-4B2C-910D-5153E8632C18}">
      <dgm:prSet/>
      <dgm:spPr/>
      <dgm:t>
        <a:bodyPr/>
        <a:lstStyle/>
        <a:p>
          <a:endParaRPr lang="en-US"/>
        </a:p>
      </dgm:t>
    </dgm:pt>
    <dgm:pt modelId="{FD960660-1121-46A5-82C8-6F692295B4CA}" type="sibTrans" cxnId="{039C4B99-4B14-4B2C-910D-5153E8632C18}">
      <dgm:prSet/>
      <dgm:spPr/>
      <dgm:t>
        <a:bodyPr/>
        <a:lstStyle/>
        <a:p>
          <a:endParaRPr lang="en-US"/>
        </a:p>
      </dgm:t>
    </dgm:pt>
    <dgm:pt modelId="{5659F620-535E-4B4C-83F6-97C89A4E097C}" type="pres">
      <dgm:prSet presAssocID="{DF02B5E5-13FF-46F5-9405-19BED3DEC9A3}" presName="matrix" presStyleCnt="0">
        <dgm:presLayoutVars>
          <dgm:chMax val="1"/>
          <dgm:dir/>
          <dgm:resizeHandles val="exact"/>
        </dgm:presLayoutVars>
      </dgm:prSet>
      <dgm:spPr/>
    </dgm:pt>
    <dgm:pt modelId="{E7C3D3EB-E666-4357-9048-193671F5723C}" type="pres">
      <dgm:prSet presAssocID="{DF02B5E5-13FF-46F5-9405-19BED3DEC9A3}" presName="axisShape" presStyleLbl="bgShp" presStyleIdx="0" presStyleCnt="1"/>
      <dgm:spPr/>
    </dgm:pt>
    <dgm:pt modelId="{84CB4618-0BD9-4474-A16A-6E20B36BED06}" type="pres">
      <dgm:prSet presAssocID="{DF02B5E5-13FF-46F5-9405-19BED3DEC9A3}" presName="rect1" presStyleLbl="node1" presStyleIdx="0" presStyleCnt="4">
        <dgm:presLayoutVars>
          <dgm:chMax val="0"/>
          <dgm:chPref val="0"/>
          <dgm:bulletEnabled val="1"/>
        </dgm:presLayoutVars>
      </dgm:prSet>
      <dgm:spPr/>
    </dgm:pt>
    <dgm:pt modelId="{70D7E71F-1A9C-42D4-B65A-1B31FB812C1E}" type="pres">
      <dgm:prSet presAssocID="{DF02B5E5-13FF-46F5-9405-19BED3DEC9A3}" presName="rect2" presStyleLbl="node1" presStyleIdx="1" presStyleCnt="4">
        <dgm:presLayoutVars>
          <dgm:chMax val="0"/>
          <dgm:chPref val="0"/>
          <dgm:bulletEnabled val="1"/>
        </dgm:presLayoutVars>
      </dgm:prSet>
      <dgm:spPr/>
    </dgm:pt>
    <dgm:pt modelId="{AF355FA4-3BE4-498D-B8AB-2F79E4B9225E}" type="pres">
      <dgm:prSet presAssocID="{DF02B5E5-13FF-46F5-9405-19BED3DEC9A3}" presName="rect3" presStyleLbl="node1" presStyleIdx="2" presStyleCnt="4">
        <dgm:presLayoutVars>
          <dgm:chMax val="0"/>
          <dgm:chPref val="0"/>
          <dgm:bulletEnabled val="1"/>
        </dgm:presLayoutVars>
      </dgm:prSet>
      <dgm:spPr/>
    </dgm:pt>
    <dgm:pt modelId="{0F113511-FD0B-49BE-8447-A8D6E1555E53}" type="pres">
      <dgm:prSet presAssocID="{DF02B5E5-13FF-46F5-9405-19BED3DEC9A3}" presName="rect4" presStyleLbl="node1" presStyleIdx="3" presStyleCnt="4">
        <dgm:presLayoutVars>
          <dgm:chMax val="0"/>
          <dgm:chPref val="0"/>
          <dgm:bulletEnabled val="1"/>
        </dgm:presLayoutVars>
      </dgm:prSet>
      <dgm:spPr/>
    </dgm:pt>
  </dgm:ptLst>
  <dgm:cxnLst>
    <dgm:cxn modelId="{E9E3733E-24FC-44D8-8F5F-19553F3F54DB}" type="presOf" srcId="{47ACF203-484B-4A9A-9601-44BA2731B62D}" destId="{AF355FA4-3BE4-498D-B8AB-2F79E4B9225E}" srcOrd="0" destOrd="0" presId="urn:microsoft.com/office/officeart/2005/8/layout/matrix2"/>
    <dgm:cxn modelId="{25A9895D-57E4-4047-BD3B-9D0272D8AFB4}" srcId="{DF02B5E5-13FF-46F5-9405-19BED3DEC9A3}" destId="{47ACF203-484B-4A9A-9601-44BA2731B62D}" srcOrd="2" destOrd="0" parTransId="{52D4DEBC-62FE-45FA-8EA7-BE0C2A5E1351}" sibTransId="{E9A9C962-6C9D-4462-A29A-D934629B1E07}"/>
    <dgm:cxn modelId="{AFAC4461-2CF6-453B-A289-EF59A5EEE535}" type="presOf" srcId="{DF02B5E5-13FF-46F5-9405-19BED3DEC9A3}" destId="{5659F620-535E-4B4C-83F6-97C89A4E097C}" srcOrd="0" destOrd="0" presId="urn:microsoft.com/office/officeart/2005/8/layout/matrix2"/>
    <dgm:cxn modelId="{79AA0765-574B-478C-9A35-ECC7C85BA882}" srcId="{DF02B5E5-13FF-46F5-9405-19BED3DEC9A3}" destId="{9628A8BA-C9F0-440D-A94A-201A48B2EA58}" srcOrd="0" destOrd="0" parTransId="{FA213244-78E8-49C4-97DC-358785F93041}" sibTransId="{05C8E275-3143-4DAF-9389-9716F5A16AD6}"/>
    <dgm:cxn modelId="{0756D24A-D4C9-4184-B6AA-E1887C17E088}" type="presOf" srcId="{5ADB0FCE-91C0-4CE4-AD78-977FF210EC8B}" destId="{0F113511-FD0B-49BE-8447-A8D6E1555E53}" srcOrd="0" destOrd="0" presId="urn:microsoft.com/office/officeart/2005/8/layout/matrix2"/>
    <dgm:cxn modelId="{0BC38E4E-9A69-42E1-BF6C-3C9281F84126}" type="presOf" srcId="{9628A8BA-C9F0-440D-A94A-201A48B2EA58}" destId="{84CB4618-0BD9-4474-A16A-6E20B36BED06}" srcOrd="0" destOrd="0" presId="urn:microsoft.com/office/officeart/2005/8/layout/matrix2"/>
    <dgm:cxn modelId="{039C4B99-4B14-4B2C-910D-5153E8632C18}" srcId="{DF02B5E5-13FF-46F5-9405-19BED3DEC9A3}" destId="{5ADB0FCE-91C0-4CE4-AD78-977FF210EC8B}" srcOrd="3" destOrd="0" parTransId="{969FA0A9-9860-481D-B7AE-2F2D9631E1F0}" sibTransId="{FD960660-1121-46A5-82C8-6F692295B4CA}"/>
    <dgm:cxn modelId="{809302BD-F1DB-410A-9C8B-4F6D24C482FB}" srcId="{DF02B5E5-13FF-46F5-9405-19BED3DEC9A3}" destId="{920AE2E4-5674-45E5-A23E-B7B0C5405E62}" srcOrd="1" destOrd="0" parTransId="{CAD5AE96-EFF5-4D5B-B721-4F8A8E22F0D6}" sibTransId="{51E0491F-C81B-41BE-B3F6-AB8FFD629F91}"/>
    <dgm:cxn modelId="{E401A6DE-0110-481F-B011-E147132247DE}" type="presOf" srcId="{920AE2E4-5674-45E5-A23E-B7B0C5405E62}" destId="{70D7E71F-1A9C-42D4-B65A-1B31FB812C1E}" srcOrd="0" destOrd="0" presId="urn:microsoft.com/office/officeart/2005/8/layout/matrix2"/>
    <dgm:cxn modelId="{D785DF42-5F00-42B8-ADF5-9425ECE95BF6}" type="presParOf" srcId="{5659F620-535E-4B4C-83F6-97C89A4E097C}" destId="{E7C3D3EB-E666-4357-9048-193671F5723C}" srcOrd="0" destOrd="0" presId="urn:microsoft.com/office/officeart/2005/8/layout/matrix2"/>
    <dgm:cxn modelId="{0A4E500E-BB68-4D81-8165-7AEBD1DBAC4C}" type="presParOf" srcId="{5659F620-535E-4B4C-83F6-97C89A4E097C}" destId="{84CB4618-0BD9-4474-A16A-6E20B36BED06}" srcOrd="1" destOrd="0" presId="urn:microsoft.com/office/officeart/2005/8/layout/matrix2"/>
    <dgm:cxn modelId="{70867418-13F2-44AB-9811-6DA7CACBAB85}" type="presParOf" srcId="{5659F620-535E-4B4C-83F6-97C89A4E097C}" destId="{70D7E71F-1A9C-42D4-B65A-1B31FB812C1E}" srcOrd="2" destOrd="0" presId="urn:microsoft.com/office/officeart/2005/8/layout/matrix2"/>
    <dgm:cxn modelId="{CF51C7C6-B52E-4BBF-843B-89188D5DE7B2}" type="presParOf" srcId="{5659F620-535E-4B4C-83F6-97C89A4E097C}" destId="{AF355FA4-3BE4-498D-B8AB-2F79E4B9225E}" srcOrd="3" destOrd="0" presId="urn:microsoft.com/office/officeart/2005/8/layout/matrix2"/>
    <dgm:cxn modelId="{FB928F02-6DFD-4999-A1CF-6FDB5D1A080A}" type="presParOf" srcId="{5659F620-535E-4B4C-83F6-97C89A4E097C}" destId="{0F113511-FD0B-49BE-8447-A8D6E1555E5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6F0793-830F-4728-B337-D6127109809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EBD39DA-0E6D-412B-9F35-8663A834C5A9}">
      <dgm:prSet/>
      <dgm:spPr/>
      <dgm:t>
        <a:bodyPr/>
        <a:lstStyle/>
        <a:p>
          <a:r>
            <a:rPr lang="en-US" b="0" i="0"/>
            <a:t>Sebagaimana dikemukakan, Draft International Law Commission (ILC) 2001 tentang tanggung jawab negara banyak membawa perkembangan baru bagi hukum tanggung jawab negara dalam hukum internasional.</a:t>
          </a:r>
          <a:endParaRPr lang="en-US"/>
        </a:p>
      </dgm:t>
    </dgm:pt>
    <dgm:pt modelId="{90C0B40B-1875-4767-B3BD-7D08B29A9D41}" type="parTrans" cxnId="{D78996EB-4C16-4B1B-94EE-7AB3E4A2894B}">
      <dgm:prSet/>
      <dgm:spPr/>
      <dgm:t>
        <a:bodyPr/>
        <a:lstStyle/>
        <a:p>
          <a:endParaRPr lang="en-US"/>
        </a:p>
      </dgm:t>
    </dgm:pt>
    <dgm:pt modelId="{1FDC4D20-C73C-49B0-8EAF-16C07832CC91}" type="sibTrans" cxnId="{D78996EB-4C16-4B1B-94EE-7AB3E4A2894B}">
      <dgm:prSet/>
      <dgm:spPr/>
      <dgm:t>
        <a:bodyPr/>
        <a:lstStyle/>
        <a:p>
          <a:endParaRPr lang="en-US"/>
        </a:p>
      </dgm:t>
    </dgm:pt>
    <dgm:pt modelId="{D8607F37-E16D-43BC-B528-075D164F72E6}">
      <dgm:prSet/>
      <dgm:spPr/>
      <dgm:t>
        <a:bodyPr/>
        <a:lstStyle/>
        <a:p>
          <a:r>
            <a:rPr lang="en-US" b="0" i="0"/>
            <a:t>Salah satu perkembangan baru yang cukup banyak mendapat sorotan adalah menyangkut siapa yang dapat mengajukan tuntutan tanggung jawab negara yang diatur dalam bagian ketiga The implementation of the International Responsibility of a State, khususnya dalam bab 1-nya tentang Invocation of the responsibility of a State.</a:t>
          </a:r>
          <a:endParaRPr lang="en-US"/>
        </a:p>
      </dgm:t>
    </dgm:pt>
    <dgm:pt modelId="{4DABEF97-6D7C-4C2A-BC04-B6792853AEA3}" type="parTrans" cxnId="{E5CB5CC3-A8CA-4953-A185-F02D90271C28}">
      <dgm:prSet/>
      <dgm:spPr/>
      <dgm:t>
        <a:bodyPr/>
        <a:lstStyle/>
        <a:p>
          <a:endParaRPr lang="en-US"/>
        </a:p>
      </dgm:t>
    </dgm:pt>
    <dgm:pt modelId="{08E4A6ED-8470-4982-83FF-8C4BE97C9CA4}" type="sibTrans" cxnId="{E5CB5CC3-A8CA-4953-A185-F02D90271C28}">
      <dgm:prSet/>
      <dgm:spPr/>
      <dgm:t>
        <a:bodyPr/>
        <a:lstStyle/>
        <a:p>
          <a:endParaRPr lang="en-US"/>
        </a:p>
      </dgm:t>
    </dgm:pt>
    <dgm:pt modelId="{72BAA00A-77D4-4BCF-A8C4-593F412EE7C3}" type="pres">
      <dgm:prSet presAssocID="{F06F0793-830F-4728-B337-D6127109809B}" presName="linear" presStyleCnt="0">
        <dgm:presLayoutVars>
          <dgm:animLvl val="lvl"/>
          <dgm:resizeHandles val="exact"/>
        </dgm:presLayoutVars>
      </dgm:prSet>
      <dgm:spPr/>
    </dgm:pt>
    <dgm:pt modelId="{26AC543B-9B27-4F03-81DC-9B214615B8A1}" type="pres">
      <dgm:prSet presAssocID="{CEBD39DA-0E6D-412B-9F35-8663A834C5A9}" presName="parentText" presStyleLbl="node1" presStyleIdx="0" presStyleCnt="2">
        <dgm:presLayoutVars>
          <dgm:chMax val="0"/>
          <dgm:bulletEnabled val="1"/>
        </dgm:presLayoutVars>
      </dgm:prSet>
      <dgm:spPr/>
    </dgm:pt>
    <dgm:pt modelId="{CA80255E-2270-486A-9435-3B20A06870A8}" type="pres">
      <dgm:prSet presAssocID="{1FDC4D20-C73C-49B0-8EAF-16C07832CC91}" presName="spacer" presStyleCnt="0"/>
      <dgm:spPr/>
    </dgm:pt>
    <dgm:pt modelId="{81A93FF5-9038-4161-914D-42F3CB3226ED}" type="pres">
      <dgm:prSet presAssocID="{D8607F37-E16D-43BC-B528-075D164F72E6}" presName="parentText" presStyleLbl="node1" presStyleIdx="1" presStyleCnt="2">
        <dgm:presLayoutVars>
          <dgm:chMax val="0"/>
          <dgm:bulletEnabled val="1"/>
        </dgm:presLayoutVars>
      </dgm:prSet>
      <dgm:spPr/>
    </dgm:pt>
  </dgm:ptLst>
  <dgm:cxnLst>
    <dgm:cxn modelId="{5820EE4F-2635-47CB-99AC-B044EE6B3E7B}" type="presOf" srcId="{F06F0793-830F-4728-B337-D6127109809B}" destId="{72BAA00A-77D4-4BCF-A8C4-593F412EE7C3}" srcOrd="0" destOrd="0" presId="urn:microsoft.com/office/officeart/2005/8/layout/vList2"/>
    <dgm:cxn modelId="{E5CB5CC3-A8CA-4953-A185-F02D90271C28}" srcId="{F06F0793-830F-4728-B337-D6127109809B}" destId="{D8607F37-E16D-43BC-B528-075D164F72E6}" srcOrd="1" destOrd="0" parTransId="{4DABEF97-6D7C-4C2A-BC04-B6792853AEA3}" sibTransId="{08E4A6ED-8470-4982-83FF-8C4BE97C9CA4}"/>
    <dgm:cxn modelId="{11DE65CA-CD63-4942-8E83-BC5A96F5DDD2}" type="presOf" srcId="{CEBD39DA-0E6D-412B-9F35-8663A834C5A9}" destId="{26AC543B-9B27-4F03-81DC-9B214615B8A1}" srcOrd="0" destOrd="0" presId="urn:microsoft.com/office/officeart/2005/8/layout/vList2"/>
    <dgm:cxn modelId="{845C5AEA-0E9D-4B13-829A-0DC770789F52}" type="presOf" srcId="{D8607F37-E16D-43BC-B528-075D164F72E6}" destId="{81A93FF5-9038-4161-914D-42F3CB3226ED}" srcOrd="0" destOrd="0" presId="urn:microsoft.com/office/officeart/2005/8/layout/vList2"/>
    <dgm:cxn modelId="{D78996EB-4C16-4B1B-94EE-7AB3E4A2894B}" srcId="{F06F0793-830F-4728-B337-D6127109809B}" destId="{CEBD39DA-0E6D-412B-9F35-8663A834C5A9}" srcOrd="0" destOrd="0" parTransId="{90C0B40B-1875-4767-B3BD-7D08B29A9D41}" sibTransId="{1FDC4D20-C73C-49B0-8EAF-16C07832CC91}"/>
    <dgm:cxn modelId="{9F8F0FD3-60A6-4E52-98C5-D53E2B738BCC}" type="presParOf" srcId="{72BAA00A-77D4-4BCF-A8C4-593F412EE7C3}" destId="{26AC543B-9B27-4F03-81DC-9B214615B8A1}" srcOrd="0" destOrd="0" presId="urn:microsoft.com/office/officeart/2005/8/layout/vList2"/>
    <dgm:cxn modelId="{4546C165-855D-4E31-BB09-FF3969D09131}" type="presParOf" srcId="{72BAA00A-77D4-4BCF-A8C4-593F412EE7C3}" destId="{CA80255E-2270-486A-9435-3B20A06870A8}" srcOrd="1" destOrd="0" presId="urn:microsoft.com/office/officeart/2005/8/layout/vList2"/>
    <dgm:cxn modelId="{18548EE6-D628-4CD1-A03F-8C4D4B20AF20}" type="presParOf" srcId="{72BAA00A-77D4-4BCF-A8C4-593F412EE7C3}" destId="{81A93FF5-9038-4161-914D-42F3CB3226E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9C6BCB-2F30-416B-BBF0-943E2EF58A2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25B8AB-08E4-4CDE-B656-D19A31864DC7}">
      <dgm:prSet/>
      <dgm:spPr/>
      <dgm:t>
        <a:bodyPr/>
        <a:lstStyle/>
        <a:p>
          <a:r>
            <a:rPr lang="en-US" b="0" i="0"/>
            <a:t>The claim is not brought in accordance with any applicable rule relating to nationality of claims.</a:t>
          </a:r>
          <a:endParaRPr lang="en-US"/>
        </a:p>
      </dgm:t>
    </dgm:pt>
    <dgm:pt modelId="{4C46CCF0-6E54-4E69-A835-815AC91772E2}" type="parTrans" cxnId="{BFEE4DB6-32C6-45FF-9E90-DDA9E639A925}">
      <dgm:prSet/>
      <dgm:spPr/>
      <dgm:t>
        <a:bodyPr/>
        <a:lstStyle/>
        <a:p>
          <a:endParaRPr lang="en-US"/>
        </a:p>
      </dgm:t>
    </dgm:pt>
    <dgm:pt modelId="{26363E11-AB22-4A89-B00C-85156C35C335}" type="sibTrans" cxnId="{BFEE4DB6-32C6-45FF-9E90-DDA9E639A925}">
      <dgm:prSet/>
      <dgm:spPr/>
      <dgm:t>
        <a:bodyPr/>
        <a:lstStyle/>
        <a:p>
          <a:endParaRPr lang="en-US"/>
        </a:p>
      </dgm:t>
    </dgm:pt>
    <dgm:pt modelId="{680276D8-1A78-4F40-AC42-5C14B122ECB5}">
      <dgm:prSet/>
      <dgm:spPr/>
      <dgm:t>
        <a:bodyPr/>
        <a:lstStyle/>
        <a:p>
          <a:r>
            <a:rPr lang="en-US" b="0" i="0"/>
            <a:t>The claim is one to which the rule of exhaustion of local remedies applies and any available and effective local remedy has not exhausted.</a:t>
          </a:r>
          <a:endParaRPr lang="en-US"/>
        </a:p>
      </dgm:t>
    </dgm:pt>
    <dgm:pt modelId="{9DF45133-D687-4479-91E7-6B2A78BAC514}" type="parTrans" cxnId="{C8D31EF0-A255-4BD3-B502-0753D27C9E79}">
      <dgm:prSet/>
      <dgm:spPr/>
      <dgm:t>
        <a:bodyPr/>
        <a:lstStyle/>
        <a:p>
          <a:endParaRPr lang="en-US"/>
        </a:p>
      </dgm:t>
    </dgm:pt>
    <dgm:pt modelId="{FDC68CBE-943C-4283-A2E1-F418A7564405}" type="sibTrans" cxnId="{C8D31EF0-A255-4BD3-B502-0753D27C9E79}">
      <dgm:prSet/>
      <dgm:spPr/>
      <dgm:t>
        <a:bodyPr/>
        <a:lstStyle/>
        <a:p>
          <a:endParaRPr lang="en-US"/>
        </a:p>
      </dgm:t>
    </dgm:pt>
    <dgm:pt modelId="{D59E0811-B0DD-4E48-9283-FD1B292E2E14}">
      <dgm:prSet/>
      <dgm:spPr/>
      <dgm:t>
        <a:bodyPr/>
        <a:lstStyle/>
        <a:p>
          <a:r>
            <a:rPr lang="en-US" b="0" i="0"/>
            <a:t>Tanggung jawab negara juga tidak dapat diminta jika :</a:t>
          </a:r>
          <a:endParaRPr lang="en-US"/>
        </a:p>
      </dgm:t>
    </dgm:pt>
    <dgm:pt modelId="{985B3267-436B-455B-AE3E-FAC76E25AE5A}" type="parTrans" cxnId="{5F7CA63E-72A7-4BA3-8234-1679E20BEBB4}">
      <dgm:prSet/>
      <dgm:spPr/>
      <dgm:t>
        <a:bodyPr/>
        <a:lstStyle/>
        <a:p>
          <a:endParaRPr lang="en-US"/>
        </a:p>
      </dgm:t>
    </dgm:pt>
    <dgm:pt modelId="{59CA3ED4-5D44-42DA-B755-48508E3D5A92}" type="sibTrans" cxnId="{5F7CA63E-72A7-4BA3-8234-1679E20BEBB4}">
      <dgm:prSet/>
      <dgm:spPr/>
      <dgm:t>
        <a:bodyPr/>
        <a:lstStyle/>
        <a:p>
          <a:endParaRPr lang="en-US"/>
        </a:p>
      </dgm:t>
    </dgm:pt>
    <dgm:pt modelId="{02502EE6-920A-4888-9693-E28954CA0C8E}">
      <dgm:prSet/>
      <dgm:spPr/>
      <dgm:t>
        <a:bodyPr/>
        <a:lstStyle/>
        <a:p>
          <a:r>
            <a:rPr lang="en-US" b="0" i="0"/>
            <a:t>The injured state has validly waived the claim.</a:t>
          </a:r>
          <a:endParaRPr lang="en-US"/>
        </a:p>
      </dgm:t>
    </dgm:pt>
    <dgm:pt modelId="{4A9E0671-EDDC-45A3-BC9D-F63019313537}" type="parTrans" cxnId="{ECA47CEE-0B74-48BA-875D-3A6703B5FDFA}">
      <dgm:prSet/>
      <dgm:spPr/>
      <dgm:t>
        <a:bodyPr/>
        <a:lstStyle/>
        <a:p>
          <a:endParaRPr lang="en-US"/>
        </a:p>
      </dgm:t>
    </dgm:pt>
    <dgm:pt modelId="{36B797ED-997D-43CD-8721-CB6C64446095}" type="sibTrans" cxnId="{ECA47CEE-0B74-48BA-875D-3A6703B5FDFA}">
      <dgm:prSet/>
      <dgm:spPr/>
      <dgm:t>
        <a:bodyPr/>
        <a:lstStyle/>
        <a:p>
          <a:endParaRPr lang="en-US"/>
        </a:p>
      </dgm:t>
    </dgm:pt>
    <dgm:pt modelId="{6C4B55B8-41AB-483E-A91C-D790C6B2C349}">
      <dgm:prSet/>
      <dgm:spPr/>
      <dgm:t>
        <a:bodyPr/>
        <a:lstStyle/>
        <a:p>
          <a:r>
            <a:rPr lang="en-US" b="0" i="0"/>
            <a:t>The injured states is to be considered as having, by reason of conduct, validly acquisced in the lapse of the claim</a:t>
          </a:r>
          <a:br>
            <a:rPr lang="en-US"/>
          </a:br>
          <a:endParaRPr lang="en-US"/>
        </a:p>
      </dgm:t>
    </dgm:pt>
    <dgm:pt modelId="{C3570B83-3366-480D-AE0D-505C4B65D4FE}" type="parTrans" cxnId="{BC65AD5B-4C9E-4319-856B-4B2314FD2DD4}">
      <dgm:prSet/>
      <dgm:spPr/>
      <dgm:t>
        <a:bodyPr/>
        <a:lstStyle/>
        <a:p>
          <a:endParaRPr lang="en-US"/>
        </a:p>
      </dgm:t>
    </dgm:pt>
    <dgm:pt modelId="{E5385066-C6E2-45AA-9FC3-7B56E71A3BC6}" type="sibTrans" cxnId="{BC65AD5B-4C9E-4319-856B-4B2314FD2DD4}">
      <dgm:prSet/>
      <dgm:spPr/>
      <dgm:t>
        <a:bodyPr/>
        <a:lstStyle/>
        <a:p>
          <a:endParaRPr lang="en-US"/>
        </a:p>
      </dgm:t>
    </dgm:pt>
    <dgm:pt modelId="{EDF4A76E-E762-41ED-A514-4E3575926F9A}" type="pres">
      <dgm:prSet presAssocID="{1D9C6BCB-2F30-416B-BBF0-943E2EF58A23}" presName="linear" presStyleCnt="0">
        <dgm:presLayoutVars>
          <dgm:animLvl val="lvl"/>
          <dgm:resizeHandles val="exact"/>
        </dgm:presLayoutVars>
      </dgm:prSet>
      <dgm:spPr/>
    </dgm:pt>
    <dgm:pt modelId="{DF68A247-62F9-4D32-A5DF-38EE339BF93D}" type="pres">
      <dgm:prSet presAssocID="{4C25B8AB-08E4-4CDE-B656-D19A31864DC7}" presName="parentText" presStyleLbl="node1" presStyleIdx="0" presStyleCnt="5">
        <dgm:presLayoutVars>
          <dgm:chMax val="0"/>
          <dgm:bulletEnabled val="1"/>
        </dgm:presLayoutVars>
      </dgm:prSet>
      <dgm:spPr/>
    </dgm:pt>
    <dgm:pt modelId="{AA94C01E-640E-4DDA-A004-0E4C610BAD5B}" type="pres">
      <dgm:prSet presAssocID="{26363E11-AB22-4A89-B00C-85156C35C335}" presName="spacer" presStyleCnt="0"/>
      <dgm:spPr/>
    </dgm:pt>
    <dgm:pt modelId="{960A37E6-B554-40D8-AD04-337595E75F48}" type="pres">
      <dgm:prSet presAssocID="{680276D8-1A78-4F40-AC42-5C14B122ECB5}" presName="parentText" presStyleLbl="node1" presStyleIdx="1" presStyleCnt="5">
        <dgm:presLayoutVars>
          <dgm:chMax val="0"/>
          <dgm:bulletEnabled val="1"/>
        </dgm:presLayoutVars>
      </dgm:prSet>
      <dgm:spPr/>
    </dgm:pt>
    <dgm:pt modelId="{1C356E2C-D1AD-4E7B-8AE0-6A9C209DF342}" type="pres">
      <dgm:prSet presAssocID="{FDC68CBE-943C-4283-A2E1-F418A7564405}" presName="spacer" presStyleCnt="0"/>
      <dgm:spPr/>
    </dgm:pt>
    <dgm:pt modelId="{714DF2A2-C7FD-4605-B195-4D519D24471E}" type="pres">
      <dgm:prSet presAssocID="{D59E0811-B0DD-4E48-9283-FD1B292E2E14}" presName="parentText" presStyleLbl="node1" presStyleIdx="2" presStyleCnt="5">
        <dgm:presLayoutVars>
          <dgm:chMax val="0"/>
          <dgm:bulletEnabled val="1"/>
        </dgm:presLayoutVars>
      </dgm:prSet>
      <dgm:spPr/>
    </dgm:pt>
    <dgm:pt modelId="{011D805E-92F4-47D7-B98B-D72A15E27D10}" type="pres">
      <dgm:prSet presAssocID="{59CA3ED4-5D44-42DA-B755-48508E3D5A92}" presName="spacer" presStyleCnt="0"/>
      <dgm:spPr/>
    </dgm:pt>
    <dgm:pt modelId="{790D50F5-E783-4E44-9CF5-17C7A7ADD1FC}" type="pres">
      <dgm:prSet presAssocID="{02502EE6-920A-4888-9693-E28954CA0C8E}" presName="parentText" presStyleLbl="node1" presStyleIdx="3" presStyleCnt="5">
        <dgm:presLayoutVars>
          <dgm:chMax val="0"/>
          <dgm:bulletEnabled val="1"/>
        </dgm:presLayoutVars>
      </dgm:prSet>
      <dgm:spPr/>
    </dgm:pt>
    <dgm:pt modelId="{83B5CC11-1DBF-40CF-AC55-F9F1DE2B6A45}" type="pres">
      <dgm:prSet presAssocID="{36B797ED-997D-43CD-8721-CB6C64446095}" presName="spacer" presStyleCnt="0"/>
      <dgm:spPr/>
    </dgm:pt>
    <dgm:pt modelId="{6BBAF262-B64A-4F53-969F-B91FF4A4F3E2}" type="pres">
      <dgm:prSet presAssocID="{6C4B55B8-41AB-483E-A91C-D790C6B2C349}" presName="parentText" presStyleLbl="node1" presStyleIdx="4" presStyleCnt="5">
        <dgm:presLayoutVars>
          <dgm:chMax val="0"/>
          <dgm:bulletEnabled val="1"/>
        </dgm:presLayoutVars>
      </dgm:prSet>
      <dgm:spPr/>
    </dgm:pt>
  </dgm:ptLst>
  <dgm:cxnLst>
    <dgm:cxn modelId="{B3AAEC0C-7F0B-4623-ACA8-BFB7345809A7}" type="presOf" srcId="{680276D8-1A78-4F40-AC42-5C14B122ECB5}" destId="{960A37E6-B554-40D8-AD04-337595E75F48}" srcOrd="0" destOrd="0" presId="urn:microsoft.com/office/officeart/2005/8/layout/vList2"/>
    <dgm:cxn modelId="{5F7CA63E-72A7-4BA3-8234-1679E20BEBB4}" srcId="{1D9C6BCB-2F30-416B-BBF0-943E2EF58A23}" destId="{D59E0811-B0DD-4E48-9283-FD1B292E2E14}" srcOrd="2" destOrd="0" parTransId="{985B3267-436B-455B-AE3E-FAC76E25AE5A}" sibTransId="{59CA3ED4-5D44-42DA-B755-48508E3D5A92}"/>
    <dgm:cxn modelId="{BC65AD5B-4C9E-4319-856B-4B2314FD2DD4}" srcId="{1D9C6BCB-2F30-416B-BBF0-943E2EF58A23}" destId="{6C4B55B8-41AB-483E-A91C-D790C6B2C349}" srcOrd="4" destOrd="0" parTransId="{C3570B83-3366-480D-AE0D-505C4B65D4FE}" sibTransId="{E5385066-C6E2-45AA-9FC3-7B56E71A3BC6}"/>
    <dgm:cxn modelId="{9F0A6257-9234-4998-859F-EC440F25155C}" type="presOf" srcId="{4C25B8AB-08E4-4CDE-B656-D19A31864DC7}" destId="{DF68A247-62F9-4D32-A5DF-38EE339BF93D}" srcOrd="0" destOrd="0" presId="urn:microsoft.com/office/officeart/2005/8/layout/vList2"/>
    <dgm:cxn modelId="{56935E8B-BE58-4ADF-892A-F06533CF5DE8}" type="presOf" srcId="{6C4B55B8-41AB-483E-A91C-D790C6B2C349}" destId="{6BBAF262-B64A-4F53-969F-B91FF4A4F3E2}" srcOrd="0" destOrd="0" presId="urn:microsoft.com/office/officeart/2005/8/layout/vList2"/>
    <dgm:cxn modelId="{4AA6109B-CDB5-421D-ADEC-5A114C460587}" type="presOf" srcId="{02502EE6-920A-4888-9693-E28954CA0C8E}" destId="{790D50F5-E783-4E44-9CF5-17C7A7ADD1FC}" srcOrd="0" destOrd="0" presId="urn:microsoft.com/office/officeart/2005/8/layout/vList2"/>
    <dgm:cxn modelId="{BFEE4DB6-32C6-45FF-9E90-DDA9E639A925}" srcId="{1D9C6BCB-2F30-416B-BBF0-943E2EF58A23}" destId="{4C25B8AB-08E4-4CDE-B656-D19A31864DC7}" srcOrd="0" destOrd="0" parTransId="{4C46CCF0-6E54-4E69-A835-815AC91772E2}" sibTransId="{26363E11-AB22-4A89-B00C-85156C35C335}"/>
    <dgm:cxn modelId="{866C4FB6-11C4-4635-8BEA-3C36D06E82A5}" type="presOf" srcId="{D59E0811-B0DD-4E48-9283-FD1B292E2E14}" destId="{714DF2A2-C7FD-4605-B195-4D519D24471E}" srcOrd="0" destOrd="0" presId="urn:microsoft.com/office/officeart/2005/8/layout/vList2"/>
    <dgm:cxn modelId="{4C02B8CA-6ACF-4BC7-B749-BDF28E52EDFC}" type="presOf" srcId="{1D9C6BCB-2F30-416B-BBF0-943E2EF58A23}" destId="{EDF4A76E-E762-41ED-A514-4E3575926F9A}" srcOrd="0" destOrd="0" presId="urn:microsoft.com/office/officeart/2005/8/layout/vList2"/>
    <dgm:cxn modelId="{ECA47CEE-0B74-48BA-875D-3A6703B5FDFA}" srcId="{1D9C6BCB-2F30-416B-BBF0-943E2EF58A23}" destId="{02502EE6-920A-4888-9693-E28954CA0C8E}" srcOrd="3" destOrd="0" parTransId="{4A9E0671-EDDC-45A3-BC9D-F63019313537}" sibTransId="{36B797ED-997D-43CD-8721-CB6C64446095}"/>
    <dgm:cxn modelId="{C8D31EF0-A255-4BD3-B502-0753D27C9E79}" srcId="{1D9C6BCB-2F30-416B-BBF0-943E2EF58A23}" destId="{680276D8-1A78-4F40-AC42-5C14B122ECB5}" srcOrd="1" destOrd="0" parTransId="{9DF45133-D687-4479-91E7-6B2A78BAC514}" sibTransId="{FDC68CBE-943C-4283-A2E1-F418A7564405}"/>
    <dgm:cxn modelId="{00D0C4D8-F8C1-4494-B4B2-9606967E2934}" type="presParOf" srcId="{EDF4A76E-E762-41ED-A514-4E3575926F9A}" destId="{DF68A247-62F9-4D32-A5DF-38EE339BF93D}" srcOrd="0" destOrd="0" presId="urn:microsoft.com/office/officeart/2005/8/layout/vList2"/>
    <dgm:cxn modelId="{ACC97036-10F3-4D83-B28B-86E1901F284B}" type="presParOf" srcId="{EDF4A76E-E762-41ED-A514-4E3575926F9A}" destId="{AA94C01E-640E-4DDA-A004-0E4C610BAD5B}" srcOrd="1" destOrd="0" presId="urn:microsoft.com/office/officeart/2005/8/layout/vList2"/>
    <dgm:cxn modelId="{078AAD41-DA0B-44A6-98A1-3EEC5E039395}" type="presParOf" srcId="{EDF4A76E-E762-41ED-A514-4E3575926F9A}" destId="{960A37E6-B554-40D8-AD04-337595E75F48}" srcOrd="2" destOrd="0" presId="urn:microsoft.com/office/officeart/2005/8/layout/vList2"/>
    <dgm:cxn modelId="{456C45AD-51B7-4BDF-9E44-93044C260B1D}" type="presParOf" srcId="{EDF4A76E-E762-41ED-A514-4E3575926F9A}" destId="{1C356E2C-D1AD-4E7B-8AE0-6A9C209DF342}" srcOrd="3" destOrd="0" presId="urn:microsoft.com/office/officeart/2005/8/layout/vList2"/>
    <dgm:cxn modelId="{9D4D002B-0703-4B4B-9740-6324DFBDCFA3}" type="presParOf" srcId="{EDF4A76E-E762-41ED-A514-4E3575926F9A}" destId="{714DF2A2-C7FD-4605-B195-4D519D24471E}" srcOrd="4" destOrd="0" presId="urn:microsoft.com/office/officeart/2005/8/layout/vList2"/>
    <dgm:cxn modelId="{FC1199C9-6BCD-431B-B05E-B87AACB1564A}" type="presParOf" srcId="{EDF4A76E-E762-41ED-A514-4E3575926F9A}" destId="{011D805E-92F4-47D7-B98B-D72A15E27D10}" srcOrd="5" destOrd="0" presId="urn:microsoft.com/office/officeart/2005/8/layout/vList2"/>
    <dgm:cxn modelId="{6B85DDE6-7974-4296-8EA1-D94AB1C3CD7C}" type="presParOf" srcId="{EDF4A76E-E762-41ED-A514-4E3575926F9A}" destId="{790D50F5-E783-4E44-9CF5-17C7A7ADD1FC}" srcOrd="6" destOrd="0" presId="urn:microsoft.com/office/officeart/2005/8/layout/vList2"/>
    <dgm:cxn modelId="{EC85B949-B21C-4932-8AE2-1593EC333778}" type="presParOf" srcId="{EDF4A76E-E762-41ED-A514-4E3575926F9A}" destId="{83B5CC11-1DBF-40CF-AC55-F9F1DE2B6A45}" srcOrd="7" destOrd="0" presId="urn:microsoft.com/office/officeart/2005/8/layout/vList2"/>
    <dgm:cxn modelId="{BB377481-A2E7-4A7D-B27C-A452A2AF4302}" type="presParOf" srcId="{EDF4A76E-E762-41ED-A514-4E3575926F9A}" destId="{6BBAF262-B64A-4F53-969F-B91FF4A4F3E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AF36D5-C154-42EB-B2F7-6F57B5BD8824}" type="doc">
      <dgm:prSet loTypeId="urn:microsoft.com/office/officeart/2009/3/layout/HorizontalOrganizationChart" loCatId="hierarchy" qsTypeId="urn:microsoft.com/office/officeart/2005/8/quickstyle/simple1" qsCatId="simple" csTypeId="urn:microsoft.com/office/officeart/2005/8/colors/accent0_3" csCatId="mainScheme"/>
      <dgm:spPr/>
      <dgm:t>
        <a:bodyPr/>
        <a:lstStyle/>
        <a:p>
          <a:endParaRPr lang="en-US"/>
        </a:p>
      </dgm:t>
    </dgm:pt>
    <dgm:pt modelId="{F4AA359C-4530-4388-8BD5-AF366CE3E268}">
      <dgm:prSet/>
      <dgm:spPr/>
      <dgm:t>
        <a:bodyPr/>
        <a:lstStyle/>
        <a:p>
          <a:r>
            <a:rPr lang="en-US" b="0" i="0"/>
            <a:t>Berdasar Pasal 48 ILC 2001, negara-negara selain injured states dapat mengajukan tuntutan pertanggungjawaban pada negara lain dalam dua hal :</a:t>
          </a:r>
          <a:endParaRPr lang="en-US"/>
        </a:p>
      </dgm:t>
    </dgm:pt>
    <dgm:pt modelId="{3F31F2A5-7CF1-458D-A5FD-A3B7E587DDF7}" type="parTrans" cxnId="{81C96CC0-8EB9-41F1-B481-66DC0498F796}">
      <dgm:prSet/>
      <dgm:spPr/>
      <dgm:t>
        <a:bodyPr/>
        <a:lstStyle/>
        <a:p>
          <a:endParaRPr lang="en-US"/>
        </a:p>
      </dgm:t>
    </dgm:pt>
    <dgm:pt modelId="{36B78031-3864-4204-B730-B1F124700719}" type="sibTrans" cxnId="{81C96CC0-8EB9-41F1-B481-66DC0498F796}">
      <dgm:prSet/>
      <dgm:spPr/>
      <dgm:t>
        <a:bodyPr/>
        <a:lstStyle/>
        <a:p>
          <a:endParaRPr lang="en-US"/>
        </a:p>
      </dgm:t>
    </dgm:pt>
    <dgm:pt modelId="{549DEDC0-7289-47F8-8911-02975620A547}">
      <dgm:prSet/>
      <dgm:spPr/>
      <dgm:t>
        <a:bodyPr/>
        <a:lstStyle/>
        <a:p>
          <a:r>
            <a:rPr lang="en-US" b="0" i="0"/>
            <a:t>Kewajiban yang dilanggar dimiliki suatu kelompok negara termasuk negara yang mengajukan tuntutan tersebut, ditetapkan untuk perlindungan kepentingan kelompok tersebut;</a:t>
          </a:r>
          <a:endParaRPr lang="en-US"/>
        </a:p>
      </dgm:t>
    </dgm:pt>
    <dgm:pt modelId="{529D8FAC-5CEA-4243-B57F-9F61EA777481}" type="parTrans" cxnId="{3AF7905B-3663-45BC-98F1-0E73B14D2070}">
      <dgm:prSet/>
      <dgm:spPr/>
      <dgm:t>
        <a:bodyPr/>
        <a:lstStyle/>
        <a:p>
          <a:endParaRPr lang="en-US"/>
        </a:p>
      </dgm:t>
    </dgm:pt>
    <dgm:pt modelId="{188F70DB-FDBB-4984-BCEB-461412963A48}" type="sibTrans" cxnId="{3AF7905B-3663-45BC-98F1-0E73B14D2070}">
      <dgm:prSet/>
      <dgm:spPr/>
      <dgm:t>
        <a:bodyPr/>
        <a:lstStyle/>
        <a:p>
          <a:endParaRPr lang="en-US"/>
        </a:p>
      </dgm:t>
    </dgm:pt>
    <dgm:pt modelId="{AEE34B3E-74F2-4F78-A703-F429E20B09EB}">
      <dgm:prSet/>
      <dgm:spPr/>
      <dgm:t>
        <a:bodyPr/>
        <a:lstStyle/>
        <a:p>
          <a:r>
            <a:rPr lang="en-US" b="0" i="0"/>
            <a:t>Kewajiban yang dilanggar dimiliki oleh seluruh masyarakat internasional keseluruhan.</a:t>
          </a:r>
          <a:endParaRPr lang="en-US"/>
        </a:p>
      </dgm:t>
    </dgm:pt>
    <dgm:pt modelId="{C420ABF3-0B0C-49D5-904E-F94BEF6583E0}" type="parTrans" cxnId="{3F0D7B32-801B-496E-8B0A-FE471EF06C60}">
      <dgm:prSet/>
      <dgm:spPr/>
      <dgm:t>
        <a:bodyPr/>
        <a:lstStyle/>
        <a:p>
          <a:endParaRPr lang="en-US"/>
        </a:p>
      </dgm:t>
    </dgm:pt>
    <dgm:pt modelId="{6E4EBDC0-EA47-41FD-AAAE-538A4E7B0CD6}" type="sibTrans" cxnId="{3F0D7B32-801B-496E-8B0A-FE471EF06C60}">
      <dgm:prSet/>
      <dgm:spPr/>
      <dgm:t>
        <a:bodyPr/>
        <a:lstStyle/>
        <a:p>
          <a:endParaRPr lang="en-US"/>
        </a:p>
      </dgm:t>
    </dgm:pt>
    <dgm:pt modelId="{CAC5080A-6E60-4877-ABAD-E2671E3DB064}" type="pres">
      <dgm:prSet presAssocID="{4CAF36D5-C154-42EB-B2F7-6F57B5BD8824}" presName="hierChild1" presStyleCnt="0">
        <dgm:presLayoutVars>
          <dgm:orgChart val="1"/>
          <dgm:chPref val="1"/>
          <dgm:dir/>
          <dgm:animOne val="branch"/>
          <dgm:animLvl val="lvl"/>
          <dgm:resizeHandles/>
        </dgm:presLayoutVars>
      </dgm:prSet>
      <dgm:spPr/>
    </dgm:pt>
    <dgm:pt modelId="{B050EFD4-A10D-4B47-B35B-E69B49651819}" type="pres">
      <dgm:prSet presAssocID="{F4AA359C-4530-4388-8BD5-AF366CE3E268}" presName="hierRoot1" presStyleCnt="0">
        <dgm:presLayoutVars>
          <dgm:hierBranch val="init"/>
        </dgm:presLayoutVars>
      </dgm:prSet>
      <dgm:spPr/>
    </dgm:pt>
    <dgm:pt modelId="{3F0DC6A1-3061-4E69-8AF1-1DBC74FD76EE}" type="pres">
      <dgm:prSet presAssocID="{F4AA359C-4530-4388-8BD5-AF366CE3E268}" presName="rootComposite1" presStyleCnt="0"/>
      <dgm:spPr/>
    </dgm:pt>
    <dgm:pt modelId="{DFECB00D-5EDA-4DCB-AF6A-13F2878A1A53}" type="pres">
      <dgm:prSet presAssocID="{F4AA359C-4530-4388-8BD5-AF366CE3E268}" presName="rootText1" presStyleLbl="node0" presStyleIdx="0" presStyleCnt="1">
        <dgm:presLayoutVars>
          <dgm:chPref val="3"/>
        </dgm:presLayoutVars>
      </dgm:prSet>
      <dgm:spPr/>
    </dgm:pt>
    <dgm:pt modelId="{7BD5AB8A-DFF5-46B5-9FFB-18A6D0D6B3B3}" type="pres">
      <dgm:prSet presAssocID="{F4AA359C-4530-4388-8BD5-AF366CE3E268}" presName="rootConnector1" presStyleLbl="node1" presStyleIdx="0" presStyleCnt="0"/>
      <dgm:spPr/>
    </dgm:pt>
    <dgm:pt modelId="{A8590FC6-070C-4BAC-8D26-361EFEA7F18E}" type="pres">
      <dgm:prSet presAssocID="{F4AA359C-4530-4388-8BD5-AF366CE3E268}" presName="hierChild2" presStyleCnt="0"/>
      <dgm:spPr/>
    </dgm:pt>
    <dgm:pt modelId="{84B379B7-BB13-441B-9E84-423B388C1296}" type="pres">
      <dgm:prSet presAssocID="{529D8FAC-5CEA-4243-B57F-9F61EA777481}" presName="Name64" presStyleLbl="parChTrans1D2" presStyleIdx="0" presStyleCnt="2"/>
      <dgm:spPr/>
    </dgm:pt>
    <dgm:pt modelId="{04B54A70-C2F7-45B9-8FF6-64F2B6E711F3}" type="pres">
      <dgm:prSet presAssocID="{549DEDC0-7289-47F8-8911-02975620A547}" presName="hierRoot2" presStyleCnt="0">
        <dgm:presLayoutVars>
          <dgm:hierBranch val="init"/>
        </dgm:presLayoutVars>
      </dgm:prSet>
      <dgm:spPr/>
    </dgm:pt>
    <dgm:pt modelId="{2C149BE2-FB4D-4999-9563-940FB1DDCCC3}" type="pres">
      <dgm:prSet presAssocID="{549DEDC0-7289-47F8-8911-02975620A547}" presName="rootComposite" presStyleCnt="0"/>
      <dgm:spPr/>
    </dgm:pt>
    <dgm:pt modelId="{DC706A12-2138-49E9-88E5-BB91D172A278}" type="pres">
      <dgm:prSet presAssocID="{549DEDC0-7289-47F8-8911-02975620A547}" presName="rootText" presStyleLbl="node2" presStyleIdx="0" presStyleCnt="2">
        <dgm:presLayoutVars>
          <dgm:chPref val="3"/>
        </dgm:presLayoutVars>
      </dgm:prSet>
      <dgm:spPr/>
    </dgm:pt>
    <dgm:pt modelId="{8AA7AA7F-AC80-4B9E-8894-47CECEC13F1E}" type="pres">
      <dgm:prSet presAssocID="{549DEDC0-7289-47F8-8911-02975620A547}" presName="rootConnector" presStyleLbl="node2" presStyleIdx="0" presStyleCnt="2"/>
      <dgm:spPr/>
    </dgm:pt>
    <dgm:pt modelId="{D51DA3B6-4E79-42B9-9864-F9F3B87C3E45}" type="pres">
      <dgm:prSet presAssocID="{549DEDC0-7289-47F8-8911-02975620A547}" presName="hierChild4" presStyleCnt="0"/>
      <dgm:spPr/>
    </dgm:pt>
    <dgm:pt modelId="{A1511476-3C22-455B-997F-D8ADC0F7A98A}" type="pres">
      <dgm:prSet presAssocID="{549DEDC0-7289-47F8-8911-02975620A547}" presName="hierChild5" presStyleCnt="0"/>
      <dgm:spPr/>
    </dgm:pt>
    <dgm:pt modelId="{A68FFF00-AFA5-41C4-A68D-3664DD05E18B}" type="pres">
      <dgm:prSet presAssocID="{C420ABF3-0B0C-49D5-904E-F94BEF6583E0}" presName="Name64" presStyleLbl="parChTrans1D2" presStyleIdx="1" presStyleCnt="2"/>
      <dgm:spPr/>
    </dgm:pt>
    <dgm:pt modelId="{E29BF2BE-24B2-4CF8-BFFE-9FD9898B3660}" type="pres">
      <dgm:prSet presAssocID="{AEE34B3E-74F2-4F78-A703-F429E20B09EB}" presName="hierRoot2" presStyleCnt="0">
        <dgm:presLayoutVars>
          <dgm:hierBranch val="init"/>
        </dgm:presLayoutVars>
      </dgm:prSet>
      <dgm:spPr/>
    </dgm:pt>
    <dgm:pt modelId="{E606B8B3-B00A-4D1F-B4AF-713D70534D87}" type="pres">
      <dgm:prSet presAssocID="{AEE34B3E-74F2-4F78-A703-F429E20B09EB}" presName="rootComposite" presStyleCnt="0"/>
      <dgm:spPr/>
    </dgm:pt>
    <dgm:pt modelId="{0ECF8F43-7D79-4716-8287-39AD96C75960}" type="pres">
      <dgm:prSet presAssocID="{AEE34B3E-74F2-4F78-A703-F429E20B09EB}" presName="rootText" presStyleLbl="node2" presStyleIdx="1" presStyleCnt="2">
        <dgm:presLayoutVars>
          <dgm:chPref val="3"/>
        </dgm:presLayoutVars>
      </dgm:prSet>
      <dgm:spPr/>
    </dgm:pt>
    <dgm:pt modelId="{7650636B-898F-4AB8-9B0F-722132184246}" type="pres">
      <dgm:prSet presAssocID="{AEE34B3E-74F2-4F78-A703-F429E20B09EB}" presName="rootConnector" presStyleLbl="node2" presStyleIdx="1" presStyleCnt="2"/>
      <dgm:spPr/>
    </dgm:pt>
    <dgm:pt modelId="{73E2426A-785D-4FA0-B882-3603475B538E}" type="pres">
      <dgm:prSet presAssocID="{AEE34B3E-74F2-4F78-A703-F429E20B09EB}" presName="hierChild4" presStyleCnt="0"/>
      <dgm:spPr/>
    </dgm:pt>
    <dgm:pt modelId="{6D3F40F7-AC3F-4A9D-808D-1A79301F3528}" type="pres">
      <dgm:prSet presAssocID="{AEE34B3E-74F2-4F78-A703-F429E20B09EB}" presName="hierChild5" presStyleCnt="0"/>
      <dgm:spPr/>
    </dgm:pt>
    <dgm:pt modelId="{A1A32A6C-D160-41FB-B6BE-0D16258B1133}" type="pres">
      <dgm:prSet presAssocID="{F4AA359C-4530-4388-8BD5-AF366CE3E268}" presName="hierChild3" presStyleCnt="0"/>
      <dgm:spPr/>
    </dgm:pt>
  </dgm:ptLst>
  <dgm:cxnLst>
    <dgm:cxn modelId="{A3EE9609-1C31-4D52-B401-12B6863314BC}" type="presOf" srcId="{529D8FAC-5CEA-4243-B57F-9F61EA777481}" destId="{84B379B7-BB13-441B-9E84-423B388C1296}" srcOrd="0" destOrd="0" presId="urn:microsoft.com/office/officeart/2009/3/layout/HorizontalOrganizationChart"/>
    <dgm:cxn modelId="{20C71810-5A8D-448A-85D2-990F24CC18EB}" type="presOf" srcId="{C420ABF3-0B0C-49D5-904E-F94BEF6583E0}" destId="{A68FFF00-AFA5-41C4-A68D-3664DD05E18B}" srcOrd="0" destOrd="0" presId="urn:microsoft.com/office/officeart/2009/3/layout/HorizontalOrganizationChart"/>
    <dgm:cxn modelId="{4D30F32D-9D58-4D42-BAB7-B5F8138B377E}" type="presOf" srcId="{549DEDC0-7289-47F8-8911-02975620A547}" destId="{DC706A12-2138-49E9-88E5-BB91D172A278}" srcOrd="0" destOrd="0" presId="urn:microsoft.com/office/officeart/2009/3/layout/HorizontalOrganizationChart"/>
    <dgm:cxn modelId="{3F0D7B32-801B-496E-8B0A-FE471EF06C60}" srcId="{F4AA359C-4530-4388-8BD5-AF366CE3E268}" destId="{AEE34B3E-74F2-4F78-A703-F429E20B09EB}" srcOrd="1" destOrd="0" parTransId="{C420ABF3-0B0C-49D5-904E-F94BEF6583E0}" sibTransId="{6E4EBDC0-EA47-41FD-AAAE-538A4E7B0CD6}"/>
    <dgm:cxn modelId="{3AF7905B-3663-45BC-98F1-0E73B14D2070}" srcId="{F4AA359C-4530-4388-8BD5-AF366CE3E268}" destId="{549DEDC0-7289-47F8-8911-02975620A547}" srcOrd="0" destOrd="0" parTransId="{529D8FAC-5CEA-4243-B57F-9F61EA777481}" sibTransId="{188F70DB-FDBB-4984-BCEB-461412963A48}"/>
    <dgm:cxn modelId="{541A6D61-50DB-42F2-82D9-C34F238C9345}" type="presOf" srcId="{AEE34B3E-74F2-4F78-A703-F429E20B09EB}" destId="{7650636B-898F-4AB8-9B0F-722132184246}" srcOrd="1" destOrd="0" presId="urn:microsoft.com/office/officeart/2009/3/layout/HorizontalOrganizationChart"/>
    <dgm:cxn modelId="{06957456-4CB8-48AE-A3FD-449673082839}" type="presOf" srcId="{F4AA359C-4530-4388-8BD5-AF366CE3E268}" destId="{DFECB00D-5EDA-4DCB-AF6A-13F2878A1A53}" srcOrd="0" destOrd="0" presId="urn:microsoft.com/office/officeart/2009/3/layout/HorizontalOrganizationChart"/>
    <dgm:cxn modelId="{32AF92A0-AABF-400D-9A1B-A872F5E4A833}" type="presOf" srcId="{549DEDC0-7289-47F8-8911-02975620A547}" destId="{8AA7AA7F-AC80-4B9E-8894-47CECEC13F1E}" srcOrd="1" destOrd="0" presId="urn:microsoft.com/office/officeart/2009/3/layout/HorizontalOrganizationChart"/>
    <dgm:cxn modelId="{81C96CC0-8EB9-41F1-B481-66DC0498F796}" srcId="{4CAF36D5-C154-42EB-B2F7-6F57B5BD8824}" destId="{F4AA359C-4530-4388-8BD5-AF366CE3E268}" srcOrd="0" destOrd="0" parTransId="{3F31F2A5-7CF1-458D-A5FD-A3B7E587DDF7}" sibTransId="{36B78031-3864-4204-B730-B1F124700719}"/>
    <dgm:cxn modelId="{BAF863C1-0900-4205-8B93-49FD90835B36}" type="presOf" srcId="{4CAF36D5-C154-42EB-B2F7-6F57B5BD8824}" destId="{CAC5080A-6E60-4877-ABAD-E2671E3DB064}" srcOrd="0" destOrd="0" presId="urn:microsoft.com/office/officeart/2009/3/layout/HorizontalOrganizationChart"/>
    <dgm:cxn modelId="{818295E7-7D32-4163-BB1B-1D778F07DC22}" type="presOf" srcId="{F4AA359C-4530-4388-8BD5-AF366CE3E268}" destId="{7BD5AB8A-DFF5-46B5-9FFB-18A6D0D6B3B3}" srcOrd="1" destOrd="0" presId="urn:microsoft.com/office/officeart/2009/3/layout/HorizontalOrganizationChart"/>
    <dgm:cxn modelId="{EC0577FB-5010-406C-98AC-903BFEB7C538}" type="presOf" srcId="{AEE34B3E-74F2-4F78-A703-F429E20B09EB}" destId="{0ECF8F43-7D79-4716-8287-39AD96C75960}" srcOrd="0" destOrd="0" presId="urn:microsoft.com/office/officeart/2009/3/layout/HorizontalOrganizationChart"/>
    <dgm:cxn modelId="{D36DE894-E6C9-4BC1-A72E-233177E18140}" type="presParOf" srcId="{CAC5080A-6E60-4877-ABAD-E2671E3DB064}" destId="{B050EFD4-A10D-4B47-B35B-E69B49651819}" srcOrd="0" destOrd="0" presId="urn:microsoft.com/office/officeart/2009/3/layout/HorizontalOrganizationChart"/>
    <dgm:cxn modelId="{4A7C0387-74B1-49C3-9C0F-DF956FF33170}" type="presParOf" srcId="{B050EFD4-A10D-4B47-B35B-E69B49651819}" destId="{3F0DC6A1-3061-4E69-8AF1-1DBC74FD76EE}" srcOrd="0" destOrd="0" presId="urn:microsoft.com/office/officeart/2009/3/layout/HorizontalOrganizationChart"/>
    <dgm:cxn modelId="{CF589434-B0A5-4DEB-9494-19A3E9CB9C1D}" type="presParOf" srcId="{3F0DC6A1-3061-4E69-8AF1-1DBC74FD76EE}" destId="{DFECB00D-5EDA-4DCB-AF6A-13F2878A1A53}" srcOrd="0" destOrd="0" presId="urn:microsoft.com/office/officeart/2009/3/layout/HorizontalOrganizationChart"/>
    <dgm:cxn modelId="{BC9B3AC7-D2CA-4CB2-83B5-FD1994CCD5FC}" type="presParOf" srcId="{3F0DC6A1-3061-4E69-8AF1-1DBC74FD76EE}" destId="{7BD5AB8A-DFF5-46B5-9FFB-18A6D0D6B3B3}" srcOrd="1" destOrd="0" presId="urn:microsoft.com/office/officeart/2009/3/layout/HorizontalOrganizationChart"/>
    <dgm:cxn modelId="{F43D559C-980F-4EF1-B9C3-DD51E311D709}" type="presParOf" srcId="{B050EFD4-A10D-4B47-B35B-E69B49651819}" destId="{A8590FC6-070C-4BAC-8D26-361EFEA7F18E}" srcOrd="1" destOrd="0" presId="urn:microsoft.com/office/officeart/2009/3/layout/HorizontalOrganizationChart"/>
    <dgm:cxn modelId="{3634FC3E-EE39-46CB-9AE6-696E504BA7E3}" type="presParOf" srcId="{A8590FC6-070C-4BAC-8D26-361EFEA7F18E}" destId="{84B379B7-BB13-441B-9E84-423B388C1296}" srcOrd="0" destOrd="0" presId="urn:microsoft.com/office/officeart/2009/3/layout/HorizontalOrganizationChart"/>
    <dgm:cxn modelId="{2277E52B-D027-4987-AA92-26F6D137DFCF}" type="presParOf" srcId="{A8590FC6-070C-4BAC-8D26-361EFEA7F18E}" destId="{04B54A70-C2F7-45B9-8FF6-64F2B6E711F3}" srcOrd="1" destOrd="0" presId="urn:microsoft.com/office/officeart/2009/3/layout/HorizontalOrganizationChart"/>
    <dgm:cxn modelId="{8A181CB7-8C76-4BDF-968E-F1722880A235}" type="presParOf" srcId="{04B54A70-C2F7-45B9-8FF6-64F2B6E711F3}" destId="{2C149BE2-FB4D-4999-9563-940FB1DDCCC3}" srcOrd="0" destOrd="0" presId="urn:microsoft.com/office/officeart/2009/3/layout/HorizontalOrganizationChart"/>
    <dgm:cxn modelId="{964AAE41-098F-4402-AE02-837A1A20AD2A}" type="presParOf" srcId="{2C149BE2-FB4D-4999-9563-940FB1DDCCC3}" destId="{DC706A12-2138-49E9-88E5-BB91D172A278}" srcOrd="0" destOrd="0" presId="urn:microsoft.com/office/officeart/2009/3/layout/HorizontalOrganizationChart"/>
    <dgm:cxn modelId="{ABB0407C-6545-469D-B0BB-10233342D7E0}" type="presParOf" srcId="{2C149BE2-FB4D-4999-9563-940FB1DDCCC3}" destId="{8AA7AA7F-AC80-4B9E-8894-47CECEC13F1E}" srcOrd="1" destOrd="0" presId="urn:microsoft.com/office/officeart/2009/3/layout/HorizontalOrganizationChart"/>
    <dgm:cxn modelId="{8451B165-1FC2-4493-985C-0E93BE7AF3B4}" type="presParOf" srcId="{04B54A70-C2F7-45B9-8FF6-64F2B6E711F3}" destId="{D51DA3B6-4E79-42B9-9864-F9F3B87C3E45}" srcOrd="1" destOrd="0" presId="urn:microsoft.com/office/officeart/2009/3/layout/HorizontalOrganizationChart"/>
    <dgm:cxn modelId="{72E6B001-31B0-4F91-9A6E-316F1138EE54}" type="presParOf" srcId="{04B54A70-C2F7-45B9-8FF6-64F2B6E711F3}" destId="{A1511476-3C22-455B-997F-D8ADC0F7A98A}" srcOrd="2" destOrd="0" presId="urn:microsoft.com/office/officeart/2009/3/layout/HorizontalOrganizationChart"/>
    <dgm:cxn modelId="{1C513865-EE44-4148-A19C-678876DD5DA0}" type="presParOf" srcId="{A8590FC6-070C-4BAC-8D26-361EFEA7F18E}" destId="{A68FFF00-AFA5-41C4-A68D-3664DD05E18B}" srcOrd="2" destOrd="0" presId="urn:microsoft.com/office/officeart/2009/3/layout/HorizontalOrganizationChart"/>
    <dgm:cxn modelId="{3EF23E52-29E9-47CB-B682-46618A367A25}" type="presParOf" srcId="{A8590FC6-070C-4BAC-8D26-361EFEA7F18E}" destId="{E29BF2BE-24B2-4CF8-BFFE-9FD9898B3660}" srcOrd="3" destOrd="0" presId="urn:microsoft.com/office/officeart/2009/3/layout/HorizontalOrganizationChart"/>
    <dgm:cxn modelId="{64649C32-DE1F-4EE1-A137-E497C49C6824}" type="presParOf" srcId="{E29BF2BE-24B2-4CF8-BFFE-9FD9898B3660}" destId="{E606B8B3-B00A-4D1F-B4AF-713D70534D87}" srcOrd="0" destOrd="0" presId="urn:microsoft.com/office/officeart/2009/3/layout/HorizontalOrganizationChart"/>
    <dgm:cxn modelId="{4CC4AA32-9E70-42AC-99D7-EEA8D5BF2BC1}" type="presParOf" srcId="{E606B8B3-B00A-4D1F-B4AF-713D70534D87}" destId="{0ECF8F43-7D79-4716-8287-39AD96C75960}" srcOrd="0" destOrd="0" presId="urn:microsoft.com/office/officeart/2009/3/layout/HorizontalOrganizationChart"/>
    <dgm:cxn modelId="{DE2F4701-ACC4-4CBA-8A02-A561A0258C5F}" type="presParOf" srcId="{E606B8B3-B00A-4D1F-B4AF-713D70534D87}" destId="{7650636B-898F-4AB8-9B0F-722132184246}" srcOrd="1" destOrd="0" presId="urn:microsoft.com/office/officeart/2009/3/layout/HorizontalOrganizationChart"/>
    <dgm:cxn modelId="{86B15910-366A-4C2F-86DA-4B9BBAD73A65}" type="presParOf" srcId="{E29BF2BE-24B2-4CF8-BFFE-9FD9898B3660}" destId="{73E2426A-785D-4FA0-B882-3603475B538E}" srcOrd="1" destOrd="0" presId="urn:microsoft.com/office/officeart/2009/3/layout/HorizontalOrganizationChart"/>
    <dgm:cxn modelId="{8EB3A56E-B877-4EAD-83D8-E2F0161C6661}" type="presParOf" srcId="{E29BF2BE-24B2-4CF8-BFFE-9FD9898B3660}" destId="{6D3F40F7-AC3F-4A9D-808D-1A79301F3528}" srcOrd="2" destOrd="0" presId="urn:microsoft.com/office/officeart/2009/3/layout/HorizontalOrganizationChart"/>
    <dgm:cxn modelId="{C4EF0F2A-9AA6-40E4-96AF-54BF4CE367CE}" type="presParOf" srcId="{B050EFD4-A10D-4B47-B35B-E69B49651819}" destId="{A1A32A6C-D160-41FB-B6BE-0D16258B113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4A196-B9B8-4CE3-AA72-716C18AA65DD}">
      <dsp:nvSpPr>
        <dsp:cNvPr id="0" name=""/>
        <dsp:cNvSpPr/>
      </dsp:nvSpPr>
      <dsp:spPr>
        <a:xfrm>
          <a:off x="2535"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0" i="0" kern="1200"/>
            <a:t>Karenanya negara dapat diminta pertanggungjawaban untuk tindakan-tindakan atau kelalaiannya yang melawan hukum</a:t>
          </a:r>
          <a:endParaRPr lang="en-US" sz="2500" kern="1200"/>
        </a:p>
      </dsp:txBody>
      <dsp:txXfrm>
        <a:off x="2535" y="986695"/>
        <a:ext cx="4755895" cy="2377947"/>
      </dsp:txXfrm>
    </dsp:sp>
    <dsp:sp modelId="{F938CA04-4CFC-4C1D-BCF5-76C7FD2BA03F}">
      <dsp:nvSpPr>
        <dsp:cNvPr id="0" name=""/>
        <dsp:cNvSpPr/>
      </dsp:nvSpPr>
      <dsp:spPr>
        <a:xfrm>
          <a:off x="5757169" y="986695"/>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0" i="0" kern="1200"/>
            <a:t>Pertanggungjawaban negara dalam Hukum Internasional pada dasarnya dilatar belakangi pemikiran bahwa tidak ada satu pun negara yang dapat menikmati hak-haknya tanpa menghormati hak-hak negara lain</a:t>
          </a:r>
          <a:endParaRPr lang="en-US" sz="2500" kern="1200"/>
        </a:p>
      </dsp:txBody>
      <dsp:txXfrm>
        <a:off x="5757169" y="986695"/>
        <a:ext cx="4755895" cy="23779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BA0BC-94C7-4CDF-B7DD-CAE875CFEB8A}">
      <dsp:nvSpPr>
        <dsp:cNvPr id="0" name=""/>
        <dsp:cNvSpPr/>
      </dsp:nvSpPr>
      <dsp:spPr>
        <a:xfrm>
          <a:off x="6835249" y="935972"/>
          <a:ext cx="2479368" cy="24798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B2C70-10DF-44C6-A6F4-43D50175DE3C}">
      <dsp:nvSpPr>
        <dsp:cNvPr id="0" name=""/>
        <dsp:cNvSpPr/>
      </dsp:nvSpPr>
      <dsp:spPr>
        <a:xfrm>
          <a:off x="6917572" y="1018648"/>
          <a:ext cx="2314723" cy="2314476"/>
        </a:xfrm>
        <a:prstGeom prst="ellipse">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Hal ini dapat menimbulkan bahaya, bahwa hak yang diberikan tersebut disalahgunakan untuk menjustifikasi tindakan-tindakan yang bermotivasi politik dan intervensi unilateral oleh suatu negara terhadap negara lain dengan dalih untuk menegakkan hukum internasional.</a:t>
          </a:r>
          <a:br>
            <a:rPr lang="en-US" sz="900" kern="1200"/>
          </a:br>
          <a:endParaRPr lang="en-US" sz="900" kern="1200"/>
        </a:p>
      </dsp:txBody>
      <dsp:txXfrm>
        <a:off x="7248478" y="1349349"/>
        <a:ext cx="1652912" cy="1653073"/>
      </dsp:txXfrm>
    </dsp:sp>
    <dsp:sp modelId="{862BFA69-0166-44B0-9F1A-F8379D827A19}">
      <dsp:nvSpPr>
        <dsp:cNvPr id="0" name=""/>
        <dsp:cNvSpPr/>
      </dsp:nvSpPr>
      <dsp:spPr>
        <a:xfrm rot="2700000">
          <a:off x="4275737" y="938970"/>
          <a:ext cx="2473396" cy="2473396"/>
        </a:xfrm>
        <a:prstGeom prst="teardrop">
          <a:avLst>
            <a:gd name="adj" fmla="val 100000"/>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2D80E9-9C3C-48A3-9E37-40227B881BF6}">
      <dsp:nvSpPr>
        <dsp:cNvPr id="0" name=""/>
        <dsp:cNvSpPr/>
      </dsp:nvSpPr>
      <dsp:spPr>
        <a:xfrm>
          <a:off x="4355074" y="1018648"/>
          <a:ext cx="2314723" cy="2314476"/>
        </a:xfrm>
        <a:prstGeom prst="ellipse">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Draft ILC ini menyerahkan pada masing-masing negara untuk menafsirkan apakah suatu pelanggaran kewajiban sudah terjadi atau tidak.</a:t>
          </a:r>
          <a:endParaRPr lang="en-US" sz="900" kern="1200"/>
        </a:p>
      </dsp:txBody>
      <dsp:txXfrm>
        <a:off x="4685979" y="1349349"/>
        <a:ext cx="1652912" cy="1653073"/>
      </dsp:txXfrm>
    </dsp:sp>
    <dsp:sp modelId="{21D90DE4-5CA5-464F-91E9-4797C3E58E39}">
      <dsp:nvSpPr>
        <dsp:cNvPr id="0" name=""/>
        <dsp:cNvSpPr/>
      </dsp:nvSpPr>
      <dsp:spPr>
        <a:xfrm rot="2700000">
          <a:off x="1713238" y="938970"/>
          <a:ext cx="2473396" cy="2473396"/>
        </a:xfrm>
        <a:prstGeom prst="teardrop">
          <a:avLst>
            <a:gd name="adj" fmla="val 100000"/>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8100B-2C56-4B44-B91A-CE8225C10B78}">
      <dsp:nvSpPr>
        <dsp:cNvPr id="0" name=""/>
        <dsp:cNvSpPr/>
      </dsp:nvSpPr>
      <dsp:spPr>
        <a:xfrm>
          <a:off x="1792575" y="1018648"/>
          <a:ext cx="2314723" cy="231447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0" i="0" kern="1200"/>
            <a:t>Meskipun merupakan kemajuan yang luar biasa dan perumusannya melalui perdebatan sengit, di sisi lain tidak berarti pasal dalam ILC ini tidak berbahaya. Karena didalamnya tidak ada kejelasan atau kepastian mengenai pelanggaran apa saja yang memberikan hak pada masyarakat internasional untuk mengajukan tuntutan pertanggungjawaban.</a:t>
          </a:r>
          <a:endParaRPr lang="en-US" sz="900" kern="1200"/>
        </a:p>
      </dsp:txBody>
      <dsp:txXfrm>
        <a:off x="2123480" y="1349349"/>
        <a:ext cx="1652912" cy="1653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D43B3-CBCD-4360-A9B7-3523E3B45096}">
      <dsp:nvSpPr>
        <dsp:cNvPr id="0" name=""/>
        <dsp:cNvSpPr/>
      </dsp:nvSpPr>
      <dsp:spPr>
        <a:xfrm rot="16200000">
          <a:off x="2338" y="1178"/>
          <a:ext cx="4348981" cy="4348981"/>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a:t>Primary rules adalah seperangkat aturan yang mendefinikasikan hak dan kewajiban negara yang tertuang dalam bentuk traktat, hukum kebiasaan atau instrumen lainnya.Secondary rules adalah seperangkat aturan yang mendefinisikan bagaimana dan apa akibat hukum apabila primary rules itu dilanggar oleh negara. </a:t>
          </a:r>
          <a:endParaRPr lang="en-US" sz="1500" kern="1200"/>
        </a:p>
      </dsp:txBody>
      <dsp:txXfrm rot="5400000">
        <a:off x="2338" y="1088423"/>
        <a:ext cx="3587909" cy="2174491"/>
      </dsp:txXfrm>
    </dsp:sp>
    <dsp:sp modelId="{3314DDCF-4752-4B71-9008-CE611EE8664E}">
      <dsp:nvSpPr>
        <dsp:cNvPr id="0" name=""/>
        <dsp:cNvSpPr/>
      </dsp:nvSpPr>
      <dsp:spPr>
        <a:xfrm rot="5400000">
          <a:off x="6164280" y="1178"/>
          <a:ext cx="4348981" cy="4348981"/>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a:t>Secondary rules ini yang disebut hukum tanggung jawab negara (the law of state responsibility)</a:t>
          </a:r>
          <a:endParaRPr lang="en-US" sz="1500" kern="1200"/>
        </a:p>
      </dsp:txBody>
      <dsp:txXfrm rot="-5400000">
        <a:off x="6925352" y="1088423"/>
        <a:ext cx="3587909" cy="2174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D2A6-7A96-47D5-B158-225B6C1A008E}">
      <dsp:nvSpPr>
        <dsp:cNvPr id="0" name=""/>
        <dsp:cNvSpPr/>
      </dsp:nvSpPr>
      <dsp:spPr>
        <a:xfrm>
          <a:off x="1283" y="73062"/>
          <a:ext cx="4205213" cy="4205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a:t>Disamping itu, hukum tanggung jawab negara juga dibatasi oleh prinsip teritorial, imunitas, yurisdiksi negara, kedaulatan negara, serta prinsip non intervensi.</a:t>
          </a:r>
          <a:endParaRPr lang="en-US" sz="1800" kern="1200"/>
        </a:p>
      </dsp:txBody>
      <dsp:txXfrm>
        <a:off x="617122" y="688901"/>
        <a:ext cx="2973535" cy="2973535"/>
      </dsp:txXfrm>
    </dsp:sp>
    <dsp:sp modelId="{240FF032-C1C7-486F-B0DE-6305934B6B41}">
      <dsp:nvSpPr>
        <dsp:cNvPr id="0" name=""/>
        <dsp:cNvSpPr/>
      </dsp:nvSpPr>
      <dsp:spPr>
        <a:xfrm rot="5400000">
          <a:off x="4553426" y="1618478"/>
          <a:ext cx="1471824" cy="111438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4D1A6-CA7F-47A8-AD74-27C5C53A36F5}">
      <dsp:nvSpPr>
        <dsp:cNvPr id="0" name=""/>
        <dsp:cNvSpPr/>
      </dsp:nvSpPr>
      <dsp:spPr>
        <a:xfrm>
          <a:off x="6309103" y="73062"/>
          <a:ext cx="4205213" cy="42052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i="0" kern="1200"/>
            <a:t>Pembatasan-pembatasan semacam ini dalam praktik terbukti sudah tidak memenuhi kebutuhan lagi, terlebih setelah makin banyaknya aktor-aktor non negara dalam hubungan internasional, seperti non-goverment organization (NGO), individu, bahkan perusahaan-perusahaan transnasional.</a:t>
          </a:r>
          <a:endParaRPr lang="en-US" sz="1800" kern="1200"/>
        </a:p>
      </dsp:txBody>
      <dsp:txXfrm>
        <a:off x="6924942" y="688901"/>
        <a:ext cx="2973535" cy="29735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EF4F-7D9E-4654-A5F8-DBD5F8B378E2}">
      <dsp:nvSpPr>
        <dsp:cNvPr id="0" name=""/>
        <dsp:cNvSpPr/>
      </dsp:nvSpPr>
      <dsp:spPr>
        <a:xfrm>
          <a:off x="0" y="49153"/>
          <a:ext cx="6184153" cy="9278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Suatu negara yang membantu (aids or assist) negara lain dalam internationally wrongful act yang dilakukan negara lain dan Suatu negara yang memberikan petunjuk atau mengontrol (direct and control) negara lain dalam melakukan internationally wrongful act bertanggung jawab secara internasional jika :</a:t>
          </a:r>
          <a:endParaRPr lang="en-US" sz="1300" kern="1200"/>
        </a:p>
      </dsp:txBody>
      <dsp:txXfrm>
        <a:off x="45292" y="94445"/>
        <a:ext cx="6093569" cy="837226"/>
      </dsp:txXfrm>
    </dsp:sp>
    <dsp:sp modelId="{CFC5FA3B-DF23-44FC-A1EE-A02010E7669B}">
      <dsp:nvSpPr>
        <dsp:cNvPr id="0" name=""/>
        <dsp:cNvSpPr/>
      </dsp:nvSpPr>
      <dsp:spPr>
        <a:xfrm>
          <a:off x="0" y="1014403"/>
          <a:ext cx="6184153" cy="92781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That state does so with knowledge of the circumstances of the internationally wrongful acts.</a:t>
          </a:r>
          <a:endParaRPr lang="en-US" sz="1300" kern="1200"/>
        </a:p>
      </dsp:txBody>
      <dsp:txXfrm>
        <a:off x="45292" y="1059695"/>
        <a:ext cx="6093569" cy="837226"/>
      </dsp:txXfrm>
    </dsp:sp>
    <dsp:sp modelId="{7D73A03F-7B37-4C41-A04F-B258271FD51D}">
      <dsp:nvSpPr>
        <dsp:cNvPr id="0" name=""/>
        <dsp:cNvSpPr/>
      </dsp:nvSpPr>
      <dsp:spPr>
        <a:xfrm>
          <a:off x="0" y="1979653"/>
          <a:ext cx="6184153" cy="9278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The act would be internationally wrongful acts if committed by that state.</a:t>
          </a:r>
          <a:endParaRPr lang="en-US" sz="1300" kern="1200"/>
        </a:p>
      </dsp:txBody>
      <dsp:txXfrm>
        <a:off x="45292" y="2024945"/>
        <a:ext cx="6093569" cy="837226"/>
      </dsp:txXfrm>
    </dsp:sp>
    <dsp:sp modelId="{AAEF4CFE-8F40-4C3A-98E3-8AED790211E0}">
      <dsp:nvSpPr>
        <dsp:cNvPr id="0" name=""/>
        <dsp:cNvSpPr/>
      </dsp:nvSpPr>
      <dsp:spPr>
        <a:xfrm>
          <a:off x="0" y="2944903"/>
          <a:ext cx="6184153" cy="92781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Negara yang bertanggung jawab terhadap internationally wrongful acts wajib untuk :</a:t>
          </a:r>
          <a:endParaRPr lang="en-US" sz="1300" kern="1200"/>
        </a:p>
      </dsp:txBody>
      <dsp:txXfrm>
        <a:off x="45292" y="2990195"/>
        <a:ext cx="6093569" cy="837226"/>
      </dsp:txXfrm>
    </dsp:sp>
    <dsp:sp modelId="{0CB23072-C8C6-4D1E-917D-A05DC5A674E5}">
      <dsp:nvSpPr>
        <dsp:cNvPr id="0" name=""/>
        <dsp:cNvSpPr/>
      </dsp:nvSpPr>
      <dsp:spPr>
        <a:xfrm>
          <a:off x="0" y="3910153"/>
          <a:ext cx="6184153" cy="9278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Cease that act, if it is continuing.Offer approppriate assurances and guarantiees of non-repetition, if circumtances so require.</a:t>
          </a:r>
          <a:endParaRPr lang="en-US" sz="1300" kern="1200"/>
        </a:p>
      </dsp:txBody>
      <dsp:txXfrm>
        <a:off x="45292" y="3955445"/>
        <a:ext cx="6093569" cy="837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8CA96-CA86-43E9-BE70-B069B0AFF04E}">
      <dsp:nvSpPr>
        <dsp:cNvPr id="0" name=""/>
        <dsp:cNvSpPr/>
      </dsp:nvSpPr>
      <dsp:spPr>
        <a:xfrm>
          <a:off x="973190" y="654805"/>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646BA-0DA9-4852-8EE9-FAE14031E230}">
      <dsp:nvSpPr>
        <dsp:cNvPr id="0" name=""/>
        <dsp:cNvSpPr/>
      </dsp:nvSpPr>
      <dsp:spPr>
        <a:xfrm>
          <a:off x="1242597" y="924212"/>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1A806-3A25-43B1-A697-74C03EFC9CAE}">
      <dsp:nvSpPr>
        <dsp:cNvPr id="0" name=""/>
        <dsp:cNvSpPr/>
      </dsp:nvSpPr>
      <dsp:spPr>
        <a:xfrm>
          <a:off x="569079" y="2312695"/>
          <a:ext cx="2072362" cy="138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Negara bertanggung jawab untuk memberikan full reparation terhadap kerugian (injury) yang ditimbulkan oleh the internationally wrongful acts. </a:t>
          </a:r>
          <a:endParaRPr lang="en-US" sz="1100" kern="1200"/>
        </a:p>
      </dsp:txBody>
      <dsp:txXfrm>
        <a:off x="569079" y="2312695"/>
        <a:ext cx="2072362" cy="1383837"/>
      </dsp:txXfrm>
    </dsp:sp>
    <dsp:sp modelId="{E7FA04FA-60DB-4563-BE3B-0CEED4757EE1}">
      <dsp:nvSpPr>
        <dsp:cNvPr id="0" name=""/>
        <dsp:cNvSpPr/>
      </dsp:nvSpPr>
      <dsp:spPr>
        <a:xfrm>
          <a:off x="3408216" y="654805"/>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C9F1B1-91C5-4B91-9FD4-62E61154D0A0}">
      <dsp:nvSpPr>
        <dsp:cNvPr id="0" name=""/>
        <dsp:cNvSpPr/>
      </dsp:nvSpPr>
      <dsp:spPr>
        <a:xfrm>
          <a:off x="3677623" y="924212"/>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A6F6FB-DCDF-4769-B1B0-699C7D495AAF}">
      <dsp:nvSpPr>
        <dsp:cNvPr id="0" name=""/>
        <dsp:cNvSpPr/>
      </dsp:nvSpPr>
      <dsp:spPr>
        <a:xfrm>
          <a:off x="3004105" y="2312695"/>
          <a:ext cx="2072362" cy="138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Kerugian yang dimaksud meliputi material, immaterial yang disebabkan oleh the internationally wrongful act negara tersebut.</a:t>
          </a:r>
          <a:endParaRPr lang="en-US" sz="1100" kern="1200"/>
        </a:p>
      </dsp:txBody>
      <dsp:txXfrm>
        <a:off x="3004105" y="2312695"/>
        <a:ext cx="2072362" cy="1383837"/>
      </dsp:txXfrm>
    </dsp:sp>
    <dsp:sp modelId="{247B0EC4-E6F6-4BD8-9CD7-E245EFBFA8A9}">
      <dsp:nvSpPr>
        <dsp:cNvPr id="0" name=""/>
        <dsp:cNvSpPr/>
      </dsp:nvSpPr>
      <dsp:spPr>
        <a:xfrm>
          <a:off x="5843242" y="654805"/>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7F1D2-536F-417B-A4DD-0FF9D37B26A4}">
      <dsp:nvSpPr>
        <dsp:cNvPr id="0" name=""/>
        <dsp:cNvSpPr/>
      </dsp:nvSpPr>
      <dsp:spPr>
        <a:xfrm>
          <a:off x="6112649" y="924212"/>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57BF7-87FE-4E66-A6BA-E4FD67E84B07}">
      <dsp:nvSpPr>
        <dsp:cNvPr id="0" name=""/>
        <dsp:cNvSpPr/>
      </dsp:nvSpPr>
      <dsp:spPr>
        <a:xfrm>
          <a:off x="5439131" y="2312695"/>
          <a:ext cx="2072362" cy="138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Tanggung jawab ini bersifat melekat pada negara. Artinya suatu negara berkewajiban memberikan ganti rugi manakala negara itu menimbulkan kerugian pada negara lain.</a:t>
          </a:r>
          <a:endParaRPr lang="en-US" sz="1100" kern="1200"/>
        </a:p>
      </dsp:txBody>
      <dsp:txXfrm>
        <a:off x="5439131" y="2312695"/>
        <a:ext cx="2072362" cy="1383837"/>
      </dsp:txXfrm>
    </dsp:sp>
    <dsp:sp modelId="{FB2EF90D-60EC-40AE-B62D-CE64C74352AC}">
      <dsp:nvSpPr>
        <dsp:cNvPr id="0" name=""/>
        <dsp:cNvSpPr/>
      </dsp:nvSpPr>
      <dsp:spPr>
        <a:xfrm>
          <a:off x="8278268" y="654805"/>
          <a:ext cx="1264141" cy="126414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5318A-0E68-420E-8F7F-D11C470E2D5F}">
      <dsp:nvSpPr>
        <dsp:cNvPr id="0" name=""/>
        <dsp:cNvSpPr/>
      </dsp:nvSpPr>
      <dsp:spPr>
        <a:xfrm>
          <a:off x="8547675" y="924212"/>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BFE495-89C4-4D9E-8857-493AE6B07D1B}">
      <dsp:nvSpPr>
        <dsp:cNvPr id="0" name=""/>
        <dsp:cNvSpPr/>
      </dsp:nvSpPr>
      <dsp:spPr>
        <a:xfrm>
          <a:off x="7874157" y="2312695"/>
          <a:ext cx="2072362" cy="1383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a:t>Full reparation terhadap kerugian dapat berupa restitusi, kompensasi, penghukuman terhadap orang-orang yang seharusnya bertanggung jawab, permintaan maaf atau pemuasan (satisfaction) atau kombinasi dari kesemuanya.</a:t>
          </a:r>
          <a:endParaRPr lang="en-US" sz="1100" kern="1200"/>
        </a:p>
      </dsp:txBody>
      <dsp:txXfrm>
        <a:off x="7874157" y="2312695"/>
        <a:ext cx="2072362" cy="13838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3D3EB-E666-4357-9048-193671F5723C}">
      <dsp:nvSpPr>
        <dsp:cNvPr id="0" name=""/>
        <dsp:cNvSpPr/>
      </dsp:nvSpPr>
      <dsp:spPr>
        <a:xfrm>
          <a:off x="648518" y="0"/>
          <a:ext cx="4887117" cy="488711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B4618-0BD9-4474-A16A-6E20B36BED06}">
      <dsp:nvSpPr>
        <dsp:cNvPr id="0" name=""/>
        <dsp:cNvSpPr/>
      </dsp:nvSpPr>
      <dsp:spPr>
        <a:xfrm>
          <a:off x="966180" y="317662"/>
          <a:ext cx="1954846" cy="19548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Penggantian biaya pada waktu putusan pengadilan dikeluarkan meskipun jumlah penggantian itu menjadi lebih besar dari nilai pada waktu tindakan pelanggaran kewajiban itu dilakukan</a:t>
          </a:r>
          <a:endParaRPr lang="en-US" sz="1300" kern="1200"/>
        </a:p>
      </dsp:txBody>
      <dsp:txXfrm>
        <a:off x="1061608" y="413090"/>
        <a:ext cx="1763990" cy="1763990"/>
      </dsp:txXfrm>
    </dsp:sp>
    <dsp:sp modelId="{70D7E71F-1A9C-42D4-B65A-1B31FB812C1E}">
      <dsp:nvSpPr>
        <dsp:cNvPr id="0" name=""/>
        <dsp:cNvSpPr/>
      </dsp:nvSpPr>
      <dsp:spPr>
        <a:xfrm>
          <a:off x="3263125" y="317662"/>
          <a:ext cx="1954846" cy="19548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Kerugian tidak langsung (indirect damages) sepanjang kerugian itu mempunyai kaitan langsung dengan tindakan tidak sah tersebut. </a:t>
          </a:r>
          <a:endParaRPr lang="en-US" sz="1300" kern="1200"/>
        </a:p>
      </dsp:txBody>
      <dsp:txXfrm>
        <a:off x="3358553" y="413090"/>
        <a:ext cx="1763990" cy="1763990"/>
      </dsp:txXfrm>
    </dsp:sp>
    <dsp:sp modelId="{AF355FA4-3BE4-498D-B8AB-2F79E4B9225E}">
      <dsp:nvSpPr>
        <dsp:cNvPr id="0" name=""/>
        <dsp:cNvSpPr/>
      </dsp:nvSpPr>
      <dsp:spPr>
        <a:xfrm>
          <a:off x="966180" y="2614607"/>
          <a:ext cx="1954846" cy="195484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Hilangnya keuntungan yang diharapkan sepanjang keuntungan itu dalam situasi atau dalam perkembangan yang normal. </a:t>
          </a:r>
          <a:endParaRPr lang="en-US" sz="1300" kern="1200"/>
        </a:p>
      </dsp:txBody>
      <dsp:txXfrm>
        <a:off x="1061608" y="2710035"/>
        <a:ext cx="1763990" cy="1763990"/>
      </dsp:txXfrm>
    </dsp:sp>
    <dsp:sp modelId="{0F113511-FD0B-49BE-8447-A8D6E1555E53}">
      <dsp:nvSpPr>
        <dsp:cNvPr id="0" name=""/>
        <dsp:cNvSpPr/>
      </dsp:nvSpPr>
      <dsp:spPr>
        <a:xfrm>
          <a:off x="3263125" y="2614607"/>
          <a:ext cx="1954846" cy="19548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i="0" kern="1200"/>
            <a:t>Pembayaran terhadap kerugian atas bunga yang hilang karena adanya tindakan melanggar hukum.</a:t>
          </a:r>
          <a:endParaRPr lang="en-US" sz="1300" kern="1200"/>
        </a:p>
      </dsp:txBody>
      <dsp:txXfrm>
        <a:off x="3358553" y="2710035"/>
        <a:ext cx="1763990" cy="1763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543B-9B27-4F03-81DC-9B214615B8A1}">
      <dsp:nvSpPr>
        <dsp:cNvPr id="0" name=""/>
        <dsp:cNvSpPr/>
      </dsp:nvSpPr>
      <dsp:spPr>
        <a:xfrm>
          <a:off x="0" y="78983"/>
          <a:ext cx="10515600" cy="20621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Sebagaimana dikemukakan, Draft International Law Commission (ILC) 2001 tentang tanggung jawab negara banyak membawa perkembangan baru bagi hukum tanggung jawab negara dalam hukum internasional.</a:t>
          </a:r>
          <a:endParaRPr lang="en-US" sz="2400" kern="1200"/>
        </a:p>
      </dsp:txBody>
      <dsp:txXfrm>
        <a:off x="100665" y="179648"/>
        <a:ext cx="10314270" cy="1860795"/>
      </dsp:txXfrm>
    </dsp:sp>
    <dsp:sp modelId="{81A93FF5-9038-4161-914D-42F3CB3226ED}">
      <dsp:nvSpPr>
        <dsp:cNvPr id="0" name=""/>
        <dsp:cNvSpPr/>
      </dsp:nvSpPr>
      <dsp:spPr>
        <a:xfrm>
          <a:off x="0" y="2210229"/>
          <a:ext cx="10515600" cy="20621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Salah satu perkembangan baru yang cukup banyak mendapat sorotan adalah menyangkut siapa yang dapat mengajukan tuntutan tanggung jawab negara yang diatur dalam bagian ketiga The implementation of the International Responsibility of a State, khususnya dalam bab 1-nya tentang Invocation of the responsibility of a State.</a:t>
          </a:r>
          <a:endParaRPr lang="en-US" sz="2400" kern="1200"/>
        </a:p>
      </dsp:txBody>
      <dsp:txXfrm>
        <a:off x="100665" y="2310894"/>
        <a:ext cx="10314270" cy="1860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8A247-62F9-4D32-A5DF-38EE339BF93D}">
      <dsp:nvSpPr>
        <dsp:cNvPr id="0" name=""/>
        <dsp:cNvSpPr/>
      </dsp:nvSpPr>
      <dsp:spPr>
        <a:xfrm>
          <a:off x="0" y="389429"/>
          <a:ext cx="10515600"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claim is not brought in accordance with any applicable rule relating to nationality of claims.</a:t>
          </a:r>
          <a:endParaRPr lang="en-US" sz="1700" kern="1200"/>
        </a:p>
      </dsp:txBody>
      <dsp:txXfrm>
        <a:off x="32967" y="422396"/>
        <a:ext cx="10449666" cy="609393"/>
      </dsp:txXfrm>
    </dsp:sp>
    <dsp:sp modelId="{960A37E6-B554-40D8-AD04-337595E75F48}">
      <dsp:nvSpPr>
        <dsp:cNvPr id="0" name=""/>
        <dsp:cNvSpPr/>
      </dsp:nvSpPr>
      <dsp:spPr>
        <a:xfrm>
          <a:off x="0" y="1113717"/>
          <a:ext cx="10515600" cy="67532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claim is one to which the rule of exhaustion of local remedies applies and any available and effective local remedy has not exhausted.</a:t>
          </a:r>
          <a:endParaRPr lang="en-US" sz="1700" kern="1200"/>
        </a:p>
      </dsp:txBody>
      <dsp:txXfrm>
        <a:off x="32967" y="1146684"/>
        <a:ext cx="10449666" cy="609393"/>
      </dsp:txXfrm>
    </dsp:sp>
    <dsp:sp modelId="{714DF2A2-C7FD-4605-B195-4D519D24471E}">
      <dsp:nvSpPr>
        <dsp:cNvPr id="0" name=""/>
        <dsp:cNvSpPr/>
      </dsp:nvSpPr>
      <dsp:spPr>
        <a:xfrm>
          <a:off x="0" y="1838005"/>
          <a:ext cx="10515600" cy="67532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Tanggung jawab negara juga tidak dapat diminta jika :</a:t>
          </a:r>
          <a:endParaRPr lang="en-US" sz="1700" kern="1200"/>
        </a:p>
      </dsp:txBody>
      <dsp:txXfrm>
        <a:off x="32967" y="1870972"/>
        <a:ext cx="10449666" cy="609393"/>
      </dsp:txXfrm>
    </dsp:sp>
    <dsp:sp modelId="{790D50F5-E783-4E44-9CF5-17C7A7ADD1FC}">
      <dsp:nvSpPr>
        <dsp:cNvPr id="0" name=""/>
        <dsp:cNvSpPr/>
      </dsp:nvSpPr>
      <dsp:spPr>
        <a:xfrm>
          <a:off x="0" y="2562292"/>
          <a:ext cx="10515600" cy="67532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injured state has validly waived the claim.</a:t>
          </a:r>
          <a:endParaRPr lang="en-US" sz="1700" kern="1200"/>
        </a:p>
      </dsp:txBody>
      <dsp:txXfrm>
        <a:off x="32967" y="2595259"/>
        <a:ext cx="10449666" cy="609393"/>
      </dsp:txXfrm>
    </dsp:sp>
    <dsp:sp modelId="{6BBAF262-B64A-4F53-969F-B91FF4A4F3E2}">
      <dsp:nvSpPr>
        <dsp:cNvPr id="0" name=""/>
        <dsp:cNvSpPr/>
      </dsp:nvSpPr>
      <dsp:spPr>
        <a:xfrm>
          <a:off x="0" y="3286580"/>
          <a:ext cx="10515600" cy="6753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injured states is to be considered as having, by reason of conduct, validly acquisced in the lapse of the claim</a:t>
          </a:r>
          <a:br>
            <a:rPr lang="en-US" sz="1700" kern="1200"/>
          </a:br>
          <a:endParaRPr lang="en-US" sz="1700" kern="1200"/>
        </a:p>
      </dsp:txBody>
      <dsp:txXfrm>
        <a:off x="32967" y="3319547"/>
        <a:ext cx="10449666" cy="609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FF00-AFA5-41C4-A68D-3664DD05E18B}">
      <dsp:nvSpPr>
        <dsp:cNvPr id="0" name=""/>
        <dsp:cNvSpPr/>
      </dsp:nvSpPr>
      <dsp:spPr>
        <a:xfrm>
          <a:off x="2811253" y="2443558"/>
          <a:ext cx="561646" cy="603770"/>
        </a:xfrm>
        <a:custGeom>
          <a:avLst/>
          <a:gdLst/>
          <a:ahLst/>
          <a:cxnLst/>
          <a:rect l="0" t="0" r="0" b="0"/>
          <a:pathLst>
            <a:path>
              <a:moveTo>
                <a:pt x="0" y="0"/>
              </a:moveTo>
              <a:lnTo>
                <a:pt x="280823" y="0"/>
              </a:lnTo>
              <a:lnTo>
                <a:pt x="280823" y="603770"/>
              </a:lnTo>
              <a:lnTo>
                <a:pt x="561646" y="60377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B379B7-BB13-441B-9E84-423B388C1296}">
      <dsp:nvSpPr>
        <dsp:cNvPr id="0" name=""/>
        <dsp:cNvSpPr/>
      </dsp:nvSpPr>
      <dsp:spPr>
        <a:xfrm>
          <a:off x="2811253" y="1839788"/>
          <a:ext cx="561646" cy="603770"/>
        </a:xfrm>
        <a:custGeom>
          <a:avLst/>
          <a:gdLst/>
          <a:ahLst/>
          <a:cxnLst/>
          <a:rect l="0" t="0" r="0" b="0"/>
          <a:pathLst>
            <a:path>
              <a:moveTo>
                <a:pt x="0" y="603770"/>
              </a:moveTo>
              <a:lnTo>
                <a:pt x="280823" y="603770"/>
              </a:lnTo>
              <a:lnTo>
                <a:pt x="280823" y="0"/>
              </a:lnTo>
              <a:lnTo>
                <a:pt x="561646"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ECB00D-5EDA-4DCB-AF6A-13F2878A1A53}">
      <dsp:nvSpPr>
        <dsp:cNvPr id="0" name=""/>
        <dsp:cNvSpPr/>
      </dsp:nvSpPr>
      <dsp:spPr>
        <a:xfrm>
          <a:off x="3019" y="2015302"/>
          <a:ext cx="2808233" cy="856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a:t>Berdasar Pasal 48 ILC 2001, negara-negara selain injured states dapat mengajukan tuntutan pertanggungjawaban pada negara lain dalam dua hal :</a:t>
          </a:r>
          <a:endParaRPr lang="en-US" sz="1200" kern="1200"/>
        </a:p>
      </dsp:txBody>
      <dsp:txXfrm>
        <a:off x="3019" y="2015302"/>
        <a:ext cx="2808233" cy="856511"/>
      </dsp:txXfrm>
    </dsp:sp>
    <dsp:sp modelId="{DC706A12-2138-49E9-88E5-BB91D172A278}">
      <dsp:nvSpPr>
        <dsp:cNvPr id="0" name=""/>
        <dsp:cNvSpPr/>
      </dsp:nvSpPr>
      <dsp:spPr>
        <a:xfrm>
          <a:off x="3372899" y="1411532"/>
          <a:ext cx="2808233" cy="856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a:t>Kewajiban yang dilanggar dimiliki suatu kelompok negara termasuk negara yang mengajukan tuntutan tersebut, ditetapkan untuk perlindungan kepentingan kelompok tersebut;</a:t>
          </a:r>
          <a:endParaRPr lang="en-US" sz="1200" kern="1200"/>
        </a:p>
      </dsp:txBody>
      <dsp:txXfrm>
        <a:off x="3372899" y="1411532"/>
        <a:ext cx="2808233" cy="856511"/>
      </dsp:txXfrm>
    </dsp:sp>
    <dsp:sp modelId="{0ECF8F43-7D79-4716-8287-39AD96C75960}">
      <dsp:nvSpPr>
        <dsp:cNvPr id="0" name=""/>
        <dsp:cNvSpPr/>
      </dsp:nvSpPr>
      <dsp:spPr>
        <a:xfrm>
          <a:off x="3372899" y="2619073"/>
          <a:ext cx="2808233" cy="85651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kern="1200"/>
            <a:t>Kewajiban yang dilanggar dimiliki oleh seluruh masyarakat internasional keseluruhan.</a:t>
          </a:r>
          <a:endParaRPr lang="en-US" sz="1200" kern="1200"/>
        </a:p>
      </dsp:txBody>
      <dsp:txXfrm>
        <a:off x="3372899" y="2619073"/>
        <a:ext cx="2808233" cy="8565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22B3-721D-48A9-87C9-7943B21CAA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4893EA-FBD4-4462-95CB-9139DA2EC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F46FFB-EC43-4DDE-A24A-218601913E4D}"/>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414EF957-4E8D-4ECF-BED3-4813BD3A2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59B3B-9794-4E8A-8CE2-6DFE631D83A3}"/>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2554427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AD8B-D07E-49B5-A700-F9AB3834AB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F1B18-EA5D-4A4D-878D-8506A87994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322A8-46FD-4C90-BC2E-F855A590BCB4}"/>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E295318A-173E-4E0F-8B65-91DF9FF99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D8BA0-03DA-43C0-9DB1-96BF8CFB3142}"/>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41993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EA7CD-4C05-4E5A-872D-27ED74A75C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892F3D-A82F-4E9F-8DB6-390675AD53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1D35A-4F55-4863-9FC1-0F13CA6F963B}"/>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D989935A-E1D3-433B-A30C-4A483D45B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3D9EF-61EE-4C00-BC47-4AA1E2847AEE}"/>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275465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3D50-0598-4E14-A851-E76CDC195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C06B23-4BFD-4AEA-9B7B-86D6C8B17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38F65-CBE2-449E-A7D2-2BCE16444163}"/>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2A996D34-629F-4270-A108-5DFC467E6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A17EA-0B37-426F-8934-1BD7026B7A95}"/>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326277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868F-34C3-4AAA-B196-A041A5FB0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9BB6A-BD7C-4BB6-AAB5-D386E68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8972DD-2D3F-4095-849C-7C62B007C4EF}"/>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3808614E-3A97-4AB4-A27F-C60F5B14F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EA0D4-C3ED-4D24-93E0-82372F0BE48F}"/>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242972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AC20-B211-4C45-BB99-301332293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23C867-2A9D-4430-B78F-EE5AFB92D8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F8E9A5-F31C-42BB-A085-DC0CA9BB3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4E0BA-76F0-48C1-AD40-8522EF5EBD5E}"/>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6" name="Footer Placeholder 5">
            <a:extLst>
              <a:ext uri="{FF2B5EF4-FFF2-40B4-BE49-F238E27FC236}">
                <a16:creationId xmlns:a16="http://schemas.microsoft.com/office/drawing/2014/main" id="{C90B3866-781F-46BB-9297-C658DD8A9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2F414-95D0-4CEF-8C02-421779C522E8}"/>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335545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E7FB-0141-45F8-AFF0-D865A0694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11E5C4-6107-4D58-8D09-4943EFC371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480904-F12D-4B3A-8576-84C94A5BD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853405-72E1-4A9A-8564-B693A4051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04118-1D83-4D1B-AE10-BD6D25D2A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7F917F-8F4F-4CC3-AD1E-A927796B114C}"/>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8" name="Footer Placeholder 7">
            <a:extLst>
              <a:ext uri="{FF2B5EF4-FFF2-40B4-BE49-F238E27FC236}">
                <a16:creationId xmlns:a16="http://schemas.microsoft.com/office/drawing/2014/main" id="{4A30655B-A7E6-4635-B013-18D29ABB9C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4D28F2-7A12-43BC-B0FC-94823F6C1464}"/>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219596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CE2D-838B-47A9-AC4D-C9BD3DA8B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B3A40C-D5C4-4DB8-8EB6-59975F580C4B}"/>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4" name="Footer Placeholder 3">
            <a:extLst>
              <a:ext uri="{FF2B5EF4-FFF2-40B4-BE49-F238E27FC236}">
                <a16:creationId xmlns:a16="http://schemas.microsoft.com/office/drawing/2014/main" id="{0F6D78BA-F83B-4E9C-BE52-BC1C6D2AC5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D9BD46-0AC1-42EF-AD56-F65990451273}"/>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329043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E7348-D886-4DF2-B966-29610B56E532}"/>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3" name="Footer Placeholder 2">
            <a:extLst>
              <a:ext uri="{FF2B5EF4-FFF2-40B4-BE49-F238E27FC236}">
                <a16:creationId xmlns:a16="http://schemas.microsoft.com/office/drawing/2014/main" id="{9E1215DF-F7EA-434C-8ABF-EECC83701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994419-0341-4955-AE21-FB0E34783FA9}"/>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171151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65EB-AD91-4C88-88D5-324B7E563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BC67D9-E375-473F-BC59-ACB056ADD0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80A512-51AD-4630-AA88-B4342801D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5FD38-C6EB-4660-BC6C-6553B903FF35}"/>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6" name="Footer Placeholder 5">
            <a:extLst>
              <a:ext uri="{FF2B5EF4-FFF2-40B4-BE49-F238E27FC236}">
                <a16:creationId xmlns:a16="http://schemas.microsoft.com/office/drawing/2014/main" id="{A3A73919-B060-4181-B39A-DE6D0CCDF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92263-D3A3-49E2-B14A-968BD00DFCF2}"/>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389089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AAD0-FEDF-4AF3-92AB-5D9097D27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80EC4-888B-4153-885D-5A1DCE41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28970A-6C52-4442-B586-A8C336B9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B7239-DC02-4C04-84C6-0971DE2B29F7}"/>
              </a:ext>
            </a:extLst>
          </p:cNvPr>
          <p:cNvSpPr>
            <a:spLocks noGrp="1"/>
          </p:cNvSpPr>
          <p:nvPr>
            <p:ph type="dt" sz="half" idx="10"/>
          </p:nvPr>
        </p:nvSpPr>
        <p:spPr/>
        <p:txBody>
          <a:bodyPr/>
          <a:lstStyle/>
          <a:p>
            <a:fld id="{ED6B2914-030D-42E3-B5D3-277F23B1D253}" type="datetimeFigureOut">
              <a:rPr lang="en-US" smtClean="0"/>
              <a:t>11/19/2021</a:t>
            </a:fld>
            <a:endParaRPr lang="en-US"/>
          </a:p>
        </p:txBody>
      </p:sp>
      <p:sp>
        <p:nvSpPr>
          <p:cNvPr id="6" name="Footer Placeholder 5">
            <a:extLst>
              <a:ext uri="{FF2B5EF4-FFF2-40B4-BE49-F238E27FC236}">
                <a16:creationId xmlns:a16="http://schemas.microsoft.com/office/drawing/2014/main" id="{A5013067-DE72-4B13-9BFE-AB2BE1EC0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1A815-A6EA-4495-BAAE-4CAEEC27EE0F}"/>
              </a:ext>
            </a:extLst>
          </p:cNvPr>
          <p:cNvSpPr>
            <a:spLocks noGrp="1"/>
          </p:cNvSpPr>
          <p:nvPr>
            <p:ph type="sldNum" sz="quarter" idx="12"/>
          </p:nvPr>
        </p:nvSpPr>
        <p:spPr/>
        <p:txBody>
          <a:bodyPr/>
          <a:lstStyle/>
          <a:p>
            <a:fld id="{924060AE-8F8B-4689-9A0D-6BE06779996D}" type="slidenum">
              <a:rPr lang="en-US" smtClean="0"/>
              <a:t>‹#›</a:t>
            </a:fld>
            <a:endParaRPr lang="en-US"/>
          </a:p>
        </p:txBody>
      </p:sp>
    </p:spTree>
    <p:extLst>
      <p:ext uri="{BB962C8B-B14F-4D97-AF65-F5344CB8AC3E}">
        <p14:creationId xmlns:p14="http://schemas.microsoft.com/office/powerpoint/2010/main" val="303749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FFD39-C299-4B91-BB04-200A127FE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0F17CC-4ED2-49B7-A437-403A96B69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98541-DB2F-4CFD-BC39-4637BC15B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B2914-030D-42E3-B5D3-277F23B1D253}" type="datetimeFigureOut">
              <a:rPr lang="en-US" smtClean="0"/>
              <a:t>11/19/2021</a:t>
            </a:fld>
            <a:endParaRPr lang="en-US"/>
          </a:p>
        </p:txBody>
      </p:sp>
      <p:sp>
        <p:nvSpPr>
          <p:cNvPr id="5" name="Footer Placeholder 4">
            <a:extLst>
              <a:ext uri="{FF2B5EF4-FFF2-40B4-BE49-F238E27FC236}">
                <a16:creationId xmlns:a16="http://schemas.microsoft.com/office/drawing/2014/main" id="{B395FBF0-1945-45F3-A4B7-BDA6CFAC1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4F848-E0E9-4888-BB9B-B28B3D4B9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060AE-8F8B-4689-9A0D-6BE06779996D}" type="slidenum">
              <a:rPr lang="en-US" smtClean="0"/>
              <a:t>‹#›</a:t>
            </a:fld>
            <a:endParaRPr lang="en-US"/>
          </a:p>
        </p:txBody>
      </p:sp>
    </p:spTree>
    <p:extLst>
      <p:ext uri="{BB962C8B-B14F-4D97-AF65-F5344CB8AC3E}">
        <p14:creationId xmlns:p14="http://schemas.microsoft.com/office/powerpoint/2010/main" val="35248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atung di atas gedung">
            <a:extLst>
              <a:ext uri="{FF2B5EF4-FFF2-40B4-BE49-F238E27FC236}">
                <a16:creationId xmlns:a16="http://schemas.microsoft.com/office/drawing/2014/main" id="{0BC5F6AA-7075-4ADC-A512-69CECB96F94F}"/>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C5BEE058-31BF-47EE-988D-AA65759F9C9C}"/>
              </a:ext>
            </a:extLst>
          </p:cNvPr>
          <p:cNvSpPr>
            <a:spLocks noGrp="1"/>
          </p:cNvSpPr>
          <p:nvPr>
            <p:ph type="ctrTitle"/>
          </p:nvPr>
        </p:nvSpPr>
        <p:spPr>
          <a:xfrm>
            <a:off x="1524000" y="1122362"/>
            <a:ext cx="9144000" cy="2900518"/>
          </a:xfrm>
        </p:spPr>
        <p:txBody>
          <a:bodyPr>
            <a:normAutofit/>
          </a:bodyPr>
          <a:lstStyle/>
          <a:p>
            <a:r>
              <a:rPr lang="en-US" sz="5600" b="1" i="0">
                <a:solidFill>
                  <a:srgbClr val="FFFFFF"/>
                </a:solidFill>
                <a:effectLst/>
                <a:latin typeface="Open Sans" panose="020B0606030504020204" pitchFamily="34" charset="0"/>
              </a:rPr>
              <a:t>TANGGUNG JAWAB NEGARA DALAM HUKUM INTERNASIONAL</a:t>
            </a:r>
            <a:endParaRPr lang="en-US" sz="5600">
              <a:solidFill>
                <a:srgbClr val="FFFFFF"/>
              </a:solidFill>
            </a:endParaRPr>
          </a:p>
        </p:txBody>
      </p:sp>
      <p:sp>
        <p:nvSpPr>
          <p:cNvPr id="3" name="Subtitle 2">
            <a:extLst>
              <a:ext uri="{FF2B5EF4-FFF2-40B4-BE49-F238E27FC236}">
                <a16:creationId xmlns:a16="http://schemas.microsoft.com/office/drawing/2014/main" id="{41DE12FF-B468-4E14-9440-CC78A55FAF73}"/>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832917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ngga depan dan tiang bangunan kota megah">
            <a:extLst>
              <a:ext uri="{FF2B5EF4-FFF2-40B4-BE49-F238E27FC236}">
                <a16:creationId xmlns:a16="http://schemas.microsoft.com/office/drawing/2014/main" id="{0DEFD90E-AE17-4E0D-AA01-2B93BCE251E8}"/>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4" name="Title 3">
            <a:extLst>
              <a:ext uri="{FF2B5EF4-FFF2-40B4-BE49-F238E27FC236}">
                <a16:creationId xmlns:a16="http://schemas.microsoft.com/office/drawing/2014/main" id="{DFFED008-B831-4C32-ADA7-6BBE69A4FBE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i="0">
                <a:solidFill>
                  <a:srgbClr val="FFFFFF"/>
                </a:solidFill>
                <a:effectLst/>
              </a:rPr>
              <a:t>ELEMEN TANGGUNG JAWAB NEGARA MENURUT DARAFT ILC 2001</a:t>
            </a:r>
            <a:endParaRPr lang="en-US" sz="6000">
              <a:solidFill>
                <a:srgbClr val="FFFFFF"/>
              </a:solidFill>
            </a:endParaRPr>
          </a:p>
        </p:txBody>
      </p:sp>
    </p:spTree>
    <p:extLst>
      <p:ext uri="{BB962C8B-B14F-4D97-AF65-F5344CB8AC3E}">
        <p14:creationId xmlns:p14="http://schemas.microsoft.com/office/powerpoint/2010/main" val="361935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4" name="Freeform: Shape 13">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5" name="Title 4">
            <a:extLst>
              <a:ext uri="{FF2B5EF4-FFF2-40B4-BE49-F238E27FC236}">
                <a16:creationId xmlns:a16="http://schemas.microsoft.com/office/drawing/2014/main" id="{B4158161-AAC0-4219-9FDB-67347FD863FD}"/>
              </a:ext>
            </a:extLst>
          </p:cNvPr>
          <p:cNvSpPr>
            <a:spLocks noGrp="1"/>
          </p:cNvSpPr>
          <p:nvPr>
            <p:ph type="title"/>
          </p:nvPr>
        </p:nvSpPr>
        <p:spPr>
          <a:xfrm>
            <a:off x="7026992" y="1202026"/>
            <a:ext cx="4030132" cy="4406508"/>
          </a:xfrm>
        </p:spPr>
        <p:txBody>
          <a:bodyPr>
            <a:normAutofit/>
          </a:bodyPr>
          <a:lstStyle/>
          <a:p>
            <a:pPr algn="ctr"/>
            <a:r>
              <a:rPr lang="en-US" sz="3700" b="0" i="0">
                <a:solidFill>
                  <a:schemeClr val="bg1"/>
                </a:solidFill>
                <a:effectLst/>
                <a:latin typeface="Open Sans" panose="020B0606030504020204" pitchFamily="34" charset="0"/>
              </a:rPr>
              <a:t> </a:t>
            </a:r>
            <a:r>
              <a:rPr lang="en-US" sz="3700" b="1" i="0">
                <a:solidFill>
                  <a:schemeClr val="bg1"/>
                </a:solidFill>
                <a:effectLst/>
                <a:latin typeface="Open Sans" panose="020B0606030504020204" pitchFamily="34" charset="0"/>
              </a:rPr>
              <a:t>Setiap internationally wrongful act menimbulkan tanggung jawab negara.</a:t>
            </a:r>
            <a:endParaRPr lang="en-US" sz="3700">
              <a:solidFill>
                <a:schemeClr val="bg1"/>
              </a:solidFill>
            </a:endParaRPr>
          </a:p>
        </p:txBody>
      </p:sp>
      <p:sp>
        <p:nvSpPr>
          <p:cNvPr id="6" name="Content Placeholder 5">
            <a:extLst>
              <a:ext uri="{FF2B5EF4-FFF2-40B4-BE49-F238E27FC236}">
                <a16:creationId xmlns:a16="http://schemas.microsoft.com/office/drawing/2014/main" id="{E90850FA-6705-41AC-9F53-2F98B5C14640}"/>
              </a:ext>
            </a:extLst>
          </p:cNvPr>
          <p:cNvSpPr>
            <a:spLocks noGrp="1"/>
          </p:cNvSpPr>
          <p:nvPr>
            <p:ph idx="1"/>
          </p:nvPr>
        </p:nvSpPr>
        <p:spPr>
          <a:xfrm>
            <a:off x="892228" y="1257565"/>
            <a:ext cx="5217173" cy="4351338"/>
          </a:xfrm>
        </p:spPr>
        <p:txBody>
          <a:bodyPr>
            <a:normAutofit/>
          </a:bodyPr>
          <a:lstStyle/>
          <a:p>
            <a:pPr marL="0" indent="0">
              <a:buNone/>
            </a:pPr>
            <a:r>
              <a:rPr lang="en-US" sz="1500" b="0" i="0">
                <a:solidFill>
                  <a:schemeClr val="bg1"/>
                </a:solidFill>
                <a:effectLst/>
                <a:latin typeface="Open Sans" panose="020B0606030504020204" pitchFamily="34" charset="0"/>
              </a:rPr>
              <a:t>Tindakan berbuat atau tidak berbuat (omission) dari negara dapat merupakan internationally wrongful act yang mengandung dua unsur yaitu : </a:t>
            </a:r>
          </a:p>
          <a:p>
            <a:pPr>
              <a:buFont typeface="Wingdings" panose="05000000000000000000" pitchFamily="2" charset="2"/>
              <a:buChar char="q"/>
            </a:pPr>
            <a:r>
              <a:rPr lang="en-US" sz="1500" b="0" i="0">
                <a:solidFill>
                  <a:schemeClr val="bg1"/>
                </a:solidFill>
                <a:effectLst/>
                <a:latin typeface="Open Sans" panose="020B0606030504020204" pitchFamily="34" charset="0"/>
              </a:rPr>
              <a:t>dapat dilimpahkan pada negara berdasarkan Hukum Internasional; </a:t>
            </a:r>
          </a:p>
          <a:p>
            <a:pPr>
              <a:buFont typeface="Wingdings" panose="05000000000000000000" pitchFamily="2" charset="2"/>
              <a:buChar char="q"/>
            </a:pPr>
            <a:r>
              <a:rPr lang="en-US" sz="1500" b="0" i="0">
                <a:solidFill>
                  <a:schemeClr val="bg1"/>
                </a:solidFill>
                <a:effectLst/>
                <a:latin typeface="Open Sans" panose="020B0606030504020204" pitchFamily="34" charset="0"/>
              </a:rPr>
              <a:t>merupakan pelanggaran kewajiban terhadap Hukum Internasional (breach of an international obligation). </a:t>
            </a:r>
          </a:p>
          <a:p>
            <a:pPr marL="0" indent="0">
              <a:buNone/>
            </a:pPr>
            <a:r>
              <a:rPr lang="en-US" sz="1500" b="0" i="0">
                <a:solidFill>
                  <a:schemeClr val="bg1"/>
                </a:solidFill>
                <a:effectLst/>
                <a:latin typeface="Open Sans" panose="020B0606030504020204" pitchFamily="34" charset="0"/>
              </a:rPr>
              <a:t>Karakteristik tindakan negara yang merupakan internationally wrongful act diatur oleh Hukum Internasional, tidak dipengaruhi oleh karakteristik Hukum Nasional. </a:t>
            </a:r>
          </a:p>
          <a:p>
            <a:pPr marL="0" indent="0">
              <a:buNone/>
            </a:pPr>
            <a:r>
              <a:rPr lang="en-US" sz="1500" b="0" i="0">
                <a:solidFill>
                  <a:schemeClr val="bg1"/>
                </a:solidFill>
                <a:effectLst/>
                <a:latin typeface="Open Sans" panose="020B0606030504020204" pitchFamily="34" charset="0"/>
              </a:rPr>
              <a:t>Artinya sekalipun Hukum Nasional menyatakan tindakan tersebut sah, tetapi apabila Hukum Internasional menyatakan sebaliknya maka yang akan berlaku adalah apa yang ditetapkan dalam Hukum Internasional.</a:t>
            </a:r>
            <a:br>
              <a:rPr lang="en-US" sz="1500">
                <a:solidFill>
                  <a:schemeClr val="bg1"/>
                </a:solidFill>
              </a:rPr>
            </a:br>
            <a:endParaRPr lang="en-US" sz="1500">
              <a:solidFill>
                <a:schemeClr val="bg1"/>
              </a:solidFill>
            </a:endParaRPr>
          </a:p>
        </p:txBody>
      </p:sp>
      <p:grpSp>
        <p:nvGrpSpPr>
          <p:cNvPr id="158"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9" name="Freeform: Shape 158">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62"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4"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97349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91868F0-8E7C-40FF-AA12-C51FF4105014}"/>
              </a:ext>
            </a:extLst>
          </p:cNvPr>
          <p:cNvSpPr>
            <a:spLocks noGrp="1"/>
          </p:cNvSpPr>
          <p:nvPr>
            <p:ph idx="1"/>
          </p:nvPr>
        </p:nvSpPr>
        <p:spPr>
          <a:xfrm>
            <a:off x="6234868" y="1130846"/>
            <a:ext cx="5217173" cy="4351338"/>
          </a:xfrm>
        </p:spPr>
        <p:txBody>
          <a:bodyPr>
            <a:normAutofit/>
          </a:bodyPr>
          <a:lstStyle/>
          <a:p>
            <a:pPr>
              <a:buFont typeface="Wingdings" panose="05000000000000000000" pitchFamily="2" charset="2"/>
              <a:buChar char="v"/>
            </a:pPr>
            <a:r>
              <a:rPr lang="en-US" sz="1800" b="0" i="0" dirty="0">
                <a:solidFill>
                  <a:schemeClr val="bg1"/>
                </a:solidFill>
                <a:effectLst/>
                <a:latin typeface="Open Sans" panose="020B0606030504020204" pitchFamily="34" charset="0"/>
              </a:rPr>
              <a:t>Ada </a:t>
            </a:r>
            <a:r>
              <a:rPr lang="en-US" sz="1800" b="0" i="0" dirty="0" err="1">
                <a:solidFill>
                  <a:schemeClr val="bg1"/>
                </a:solidFill>
                <a:effectLst/>
                <a:latin typeface="Open Sans" panose="020B0606030504020204" pitchFamily="34" charset="0"/>
              </a:rPr>
              <a:t>pelanggaran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terhadap</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kewajiban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internasional</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bila</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tindakan</a:t>
            </a:r>
            <a:r>
              <a:rPr lang="en-US" sz="1800" b="0" i="0" dirty="0">
                <a:solidFill>
                  <a:schemeClr val="bg1"/>
                </a:solidFill>
                <a:effectLst/>
                <a:latin typeface="Open Sans" panose="020B0606030504020204" pitchFamily="34" charset="0"/>
              </a:rPr>
              <a:t> negara </a:t>
            </a:r>
            <a:r>
              <a:rPr lang="en-US" sz="1800" b="0" i="0" dirty="0" err="1">
                <a:solidFill>
                  <a:schemeClr val="bg1"/>
                </a:solidFill>
                <a:effectLst/>
                <a:latin typeface="Open Sans" panose="020B0606030504020204" pitchFamily="34" charset="0"/>
              </a:rPr>
              <a:t>tidak</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sesuai</a:t>
            </a:r>
            <a:r>
              <a:rPr lang="en-US" sz="1800" b="0" i="0" dirty="0">
                <a:solidFill>
                  <a:schemeClr val="bg1"/>
                </a:solidFill>
                <a:effectLst/>
                <a:latin typeface="Open Sans" panose="020B0606030504020204" pitchFamily="34" charset="0"/>
              </a:rPr>
              <a:t> (not in conformity) </a:t>
            </a:r>
            <a:r>
              <a:rPr lang="en-US" sz="1800" b="0" i="0" dirty="0" err="1">
                <a:solidFill>
                  <a:schemeClr val="bg1"/>
                </a:solidFill>
                <a:effectLst/>
                <a:latin typeface="Open Sans" panose="020B0606030504020204" pitchFamily="34" charset="0"/>
              </a:rPr>
              <a:t>dengan</a:t>
            </a:r>
            <a:r>
              <a:rPr lang="en-US" sz="1800" b="0" i="0" dirty="0">
                <a:solidFill>
                  <a:schemeClr val="bg1"/>
                </a:solidFill>
                <a:effectLst/>
                <a:latin typeface="Open Sans" panose="020B0606030504020204" pitchFamily="34" charset="0"/>
              </a:rPr>
              <a:t> yang </a:t>
            </a:r>
            <a:r>
              <a:rPr lang="en-US" sz="1800" b="0" i="0" dirty="0" err="1">
                <a:solidFill>
                  <a:schemeClr val="bg1"/>
                </a:solidFill>
                <a:effectLst/>
                <a:latin typeface="Open Sans" panose="020B0606030504020204" pitchFamily="34" charset="0"/>
              </a:rPr>
              <a:t>disyaratkan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terhadapnya</a:t>
            </a:r>
            <a:r>
              <a:rPr lang="en-US" sz="1800" b="0" i="0" dirty="0">
                <a:solidFill>
                  <a:schemeClr val="bg1"/>
                </a:solidFill>
                <a:effectLst/>
                <a:latin typeface="Open Sans" panose="020B0606030504020204" pitchFamily="34" charset="0"/>
              </a:rPr>
              <a:t> oleh </a:t>
            </a:r>
            <a:r>
              <a:rPr lang="en-US" sz="1800" b="0" i="0" dirty="0" err="1">
                <a:solidFill>
                  <a:schemeClr val="bg1"/>
                </a:solidFill>
                <a:effectLst/>
                <a:latin typeface="Open Sans" panose="020B0606030504020204" pitchFamily="34" charset="0"/>
              </a:rPr>
              <a:t>kewajiban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tersebut</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apapun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sifat</a:t>
            </a:r>
            <a:r>
              <a:rPr lang="en-US" sz="1800" b="0" i="0" dirty="0">
                <a:solidFill>
                  <a:schemeClr val="bg1"/>
                </a:solidFill>
                <a:effectLst/>
                <a:latin typeface="Open Sans" panose="020B0606030504020204" pitchFamily="34" charset="0"/>
              </a:rPr>
              <a:t> dan </a:t>
            </a:r>
            <a:r>
              <a:rPr lang="en-US" sz="1800" b="0" i="0" dirty="0" err="1">
                <a:solidFill>
                  <a:schemeClr val="bg1"/>
                </a:solidFill>
                <a:effectLst/>
                <a:latin typeface="Open Sans" panose="020B0606030504020204" pitchFamily="34" charset="0"/>
              </a:rPr>
              <a:t>karakternya</a:t>
            </a:r>
            <a:r>
              <a:rPr lang="en-US" sz="1800" b="0" i="0" dirty="0">
                <a:solidFill>
                  <a:schemeClr val="bg1"/>
                </a:solidFill>
                <a:effectLst/>
                <a:latin typeface="Open Sans" panose="020B0606030504020204" pitchFamily="34" charset="0"/>
              </a:rPr>
              <a:t>.</a:t>
            </a:r>
          </a:p>
          <a:p>
            <a:pPr>
              <a:buFont typeface="Wingdings" panose="05000000000000000000" pitchFamily="2" charset="2"/>
              <a:buChar char="v"/>
            </a:pPr>
            <a:r>
              <a:rPr lang="en-US" sz="1800" b="0" i="0" dirty="0" err="1">
                <a:solidFill>
                  <a:schemeClr val="bg1"/>
                </a:solidFill>
                <a:effectLst/>
                <a:latin typeface="Open Sans" panose="020B0606030504020204" pitchFamily="34" charset="0"/>
              </a:rPr>
              <a:t>Kewajiban</a:t>
            </a:r>
            <a:r>
              <a:rPr lang="en-US" sz="1800" b="0" i="0" dirty="0">
                <a:solidFill>
                  <a:schemeClr val="bg1"/>
                </a:solidFill>
                <a:effectLst/>
                <a:latin typeface="Open Sans" panose="020B0606030504020204" pitchFamily="34" charset="0"/>
              </a:rPr>
              <a:t> Hukum </a:t>
            </a:r>
            <a:r>
              <a:rPr lang="en-US" sz="1800" b="0" i="0" dirty="0" err="1">
                <a:solidFill>
                  <a:schemeClr val="bg1"/>
                </a:solidFill>
                <a:effectLst/>
                <a:latin typeface="Open Sans" panose="020B0606030504020204" pitchFamily="34" charset="0"/>
              </a:rPr>
              <a:t>Internasional</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dapat</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muncul</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dari</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suatu</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perjanjian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internasional</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hukum</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kebiasaan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internasional</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maupun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putusan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pengadilan</a:t>
            </a:r>
            <a:r>
              <a:rPr lang="en-US" sz="1800" b="0" i="0" dirty="0">
                <a:solidFill>
                  <a:schemeClr val="bg1"/>
                </a:solidFill>
                <a:effectLst/>
                <a:latin typeface="Open Sans" panose="020B0606030504020204" pitchFamily="34" charset="0"/>
              </a:rPr>
              <a:t>.</a:t>
            </a:r>
          </a:p>
          <a:p>
            <a:pPr>
              <a:buFont typeface="Wingdings" panose="05000000000000000000" pitchFamily="2" charset="2"/>
              <a:buChar char="v"/>
            </a:pPr>
            <a:r>
              <a:rPr lang="en-US" sz="1800" b="0" i="0" dirty="0">
                <a:solidFill>
                  <a:schemeClr val="bg1"/>
                </a:solidFill>
                <a:effectLst/>
                <a:latin typeface="Open Sans" panose="020B0606030504020204" pitchFamily="34" charset="0"/>
              </a:rPr>
              <a:t>Tindakan negara </a:t>
            </a:r>
            <a:r>
              <a:rPr lang="en-US" sz="1800" b="0" i="0" dirty="0" err="1">
                <a:solidFill>
                  <a:schemeClr val="bg1"/>
                </a:solidFill>
                <a:effectLst/>
                <a:latin typeface="Open Sans" panose="020B0606030504020204" pitchFamily="34" charset="0"/>
              </a:rPr>
              <a:t>tidak</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merupakan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pelanggaran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kewajiban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kecuali</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jika</a:t>
            </a:r>
            <a:r>
              <a:rPr lang="en-US" sz="1800" b="0" i="0" dirty="0">
                <a:solidFill>
                  <a:schemeClr val="bg1"/>
                </a:solidFill>
                <a:effectLst/>
                <a:latin typeface="Open Sans" panose="020B0606030504020204" pitchFamily="34" charset="0"/>
              </a:rPr>
              <a:t> negara </a:t>
            </a:r>
            <a:r>
              <a:rPr lang="en-US" sz="1800" b="0" i="0" dirty="0" err="1">
                <a:solidFill>
                  <a:schemeClr val="bg1"/>
                </a:solidFill>
                <a:effectLst/>
                <a:latin typeface="Open Sans" panose="020B0606030504020204" pitchFamily="34" charset="0"/>
              </a:rPr>
              <a:t>tersebut</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terikat</a:t>
            </a:r>
            <a:r>
              <a:rPr lang="en-US" sz="1800" b="0" i="0" dirty="0">
                <a:solidFill>
                  <a:schemeClr val="bg1"/>
                </a:solidFill>
                <a:effectLst/>
                <a:latin typeface="Open Sans" panose="020B0606030504020204" pitchFamily="34" charset="0"/>
              </a:rPr>
              <a:t> oleh </a:t>
            </a:r>
            <a:r>
              <a:rPr lang="en-US" sz="1800" b="0" i="0" dirty="0" err="1">
                <a:solidFill>
                  <a:schemeClr val="bg1"/>
                </a:solidFill>
                <a:effectLst/>
                <a:latin typeface="Open Sans" panose="020B0606030504020204" pitchFamily="34" charset="0"/>
              </a:rPr>
              <a:t>kewajiban</a:t>
            </a:r>
            <a:r>
              <a:rPr lang="en-US" sz="1800" b="0" i="0" dirty="0">
                <a:solidFill>
                  <a:schemeClr val="bg1"/>
                </a:solidFill>
                <a:effectLst/>
                <a:latin typeface="Open Sans" panose="020B0606030504020204" pitchFamily="34" charset="0"/>
              </a:rPr>
              <a:t> yang </a:t>
            </a:r>
            <a:r>
              <a:rPr lang="en-US" sz="1800" b="0" i="0" dirty="0" err="1">
                <a:solidFill>
                  <a:schemeClr val="bg1"/>
                </a:solidFill>
                <a:effectLst/>
                <a:latin typeface="Open Sans" panose="020B0606030504020204" pitchFamily="34" charset="0"/>
              </a:rPr>
              <a:t>dipermasalahkan</a:t>
            </a:r>
            <a:r>
              <a:rPr lang="en-US" sz="1800" b="0" i="0" dirty="0">
                <a:solidFill>
                  <a:schemeClr val="bg1"/>
                </a:solidFill>
                <a:effectLst/>
                <a:latin typeface="Open Sans" panose="020B0606030504020204" pitchFamily="34" charset="0"/>
              </a:rPr>
              <a:t> pada </a:t>
            </a:r>
            <a:r>
              <a:rPr lang="en-US" sz="1800" b="0" i="0" dirty="0" err="1">
                <a:solidFill>
                  <a:schemeClr val="bg1"/>
                </a:solidFill>
                <a:effectLst/>
                <a:latin typeface="Open Sans" panose="020B0606030504020204" pitchFamily="34" charset="0"/>
              </a:rPr>
              <a:t>saat</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tindakan</a:t>
            </a:r>
            <a:r>
              <a:rPr lang="en-US" sz="1800" b="0" i="0" dirty="0">
                <a:solidFill>
                  <a:schemeClr val="bg1"/>
                </a:solidFill>
                <a:effectLst/>
                <a:latin typeface="Open Sans" panose="020B0606030504020204" pitchFamily="34" charset="0"/>
              </a:rPr>
              <a:t> </a:t>
            </a:r>
            <a:r>
              <a:rPr lang="en-US" sz="1800" b="0" i="0" dirty="0" err="1">
                <a:solidFill>
                  <a:schemeClr val="bg1"/>
                </a:solidFill>
                <a:effectLst/>
                <a:latin typeface="Open Sans" panose="020B0606030504020204" pitchFamily="34" charset="0"/>
              </a:rPr>
              <a:t>terjadi</a:t>
            </a:r>
            <a:endParaRPr lang="en-US" sz="1800" dirty="0">
              <a:solidFill>
                <a:schemeClr val="bg1"/>
              </a:solidFill>
            </a:endParaRPr>
          </a:p>
        </p:txBody>
      </p:sp>
    </p:spTree>
    <p:extLst>
      <p:ext uri="{BB962C8B-B14F-4D97-AF65-F5344CB8AC3E}">
        <p14:creationId xmlns:p14="http://schemas.microsoft.com/office/powerpoint/2010/main" val="291023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68"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69"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1"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72"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173"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74"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5"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76"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77"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78"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79"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80"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81"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82"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83"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84"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85"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E0B0797-48F1-421F-B538-4B51C1A9CFE9}"/>
              </a:ext>
            </a:extLst>
          </p:cNvPr>
          <p:cNvSpPr>
            <a:spLocks noGrp="1"/>
          </p:cNvSpPr>
          <p:nvPr>
            <p:ph idx="1"/>
          </p:nvPr>
        </p:nvSpPr>
        <p:spPr>
          <a:xfrm>
            <a:off x="6477270" y="1130846"/>
            <a:ext cx="4974771" cy="4351338"/>
          </a:xfrm>
        </p:spPr>
        <p:txBody>
          <a:bodyPr>
            <a:normAutofit/>
          </a:bodyPr>
          <a:lstStyle/>
          <a:p>
            <a:pPr marL="0" indent="0">
              <a:buNone/>
            </a:pPr>
            <a:r>
              <a:rPr lang="en-US" sz="1500" b="0" i="0" dirty="0">
                <a:solidFill>
                  <a:schemeClr val="bg1"/>
                </a:solidFill>
                <a:effectLst/>
                <a:latin typeface="Open Sans" panose="020B0606030504020204" pitchFamily="34" charset="0"/>
              </a:rPr>
              <a:t>Adapun yang </a:t>
            </a:r>
            <a:r>
              <a:rPr lang="en-US" sz="1500" b="0" i="0" dirty="0" err="1">
                <a:solidFill>
                  <a:schemeClr val="bg1"/>
                </a:solidFill>
                <a:effectLst/>
                <a:latin typeface="Open Sans" panose="020B0606030504020204" pitchFamily="34" charset="0"/>
              </a:rPr>
              <a:t>merupakan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unsur-unsur</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tindakan</a:t>
            </a:r>
            <a:r>
              <a:rPr lang="en-US" sz="1500" b="0" i="0" dirty="0">
                <a:solidFill>
                  <a:schemeClr val="bg1"/>
                </a:solidFill>
                <a:effectLst/>
                <a:latin typeface="Open Sans" panose="020B0606030504020204" pitchFamily="34" charset="0"/>
              </a:rPr>
              <a:t> salah </a:t>
            </a:r>
            <a:r>
              <a:rPr lang="en-US" sz="1500" b="0" i="0" dirty="0" err="1">
                <a:solidFill>
                  <a:schemeClr val="bg1"/>
                </a:solidFill>
                <a:effectLst/>
                <a:latin typeface="Open Sans" panose="020B0606030504020204" pitchFamily="34" charset="0"/>
              </a:rPr>
              <a:t>adalah</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adanya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tindakan</a:t>
            </a:r>
            <a:r>
              <a:rPr lang="en-US" sz="1500" b="0" i="0" dirty="0">
                <a:solidFill>
                  <a:schemeClr val="bg1"/>
                </a:solidFill>
                <a:effectLst/>
                <a:latin typeface="Open Sans" panose="020B0606030504020204" pitchFamily="34" charset="0"/>
              </a:rPr>
              <a:t> (action) </a:t>
            </a:r>
            <a:r>
              <a:rPr lang="en-US" sz="1500" b="0" i="0" dirty="0" err="1">
                <a:solidFill>
                  <a:schemeClr val="bg1"/>
                </a:solidFill>
                <a:effectLst/>
                <a:latin typeface="Open Sans" panose="020B0606030504020204" pitchFamily="34" charset="0"/>
              </a:rPr>
              <a:t>atau</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pengabaian</a:t>
            </a:r>
            <a:r>
              <a:rPr lang="en-US" sz="1500" b="0" i="0" dirty="0">
                <a:solidFill>
                  <a:schemeClr val="bg1"/>
                </a:solidFill>
                <a:effectLst/>
                <a:latin typeface="Open Sans" panose="020B0606030504020204" pitchFamily="34" charset="0"/>
              </a:rPr>
              <a:t> (omission) yang </a:t>
            </a:r>
            <a:r>
              <a:rPr lang="en-US" sz="1500" b="0" i="0" dirty="0" err="1">
                <a:solidFill>
                  <a:schemeClr val="bg1"/>
                </a:solidFill>
                <a:effectLst/>
                <a:latin typeface="Open Sans" panose="020B0606030504020204" pitchFamily="34" charset="0"/>
              </a:rPr>
              <a:t>dilimpahkan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atau</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atribusikan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kepada</a:t>
            </a:r>
            <a:r>
              <a:rPr lang="en-US" sz="1500" b="0" i="0" dirty="0">
                <a:solidFill>
                  <a:schemeClr val="bg1"/>
                </a:solidFill>
                <a:effectLst/>
                <a:latin typeface="Open Sans" panose="020B0606030504020204" pitchFamily="34" charset="0"/>
              </a:rPr>
              <a:t> negara </a:t>
            </a:r>
            <a:r>
              <a:rPr lang="en-US" sz="1500" b="0" i="0" dirty="0" err="1">
                <a:solidFill>
                  <a:schemeClr val="bg1"/>
                </a:solidFill>
                <a:effectLst/>
                <a:latin typeface="Open Sans" panose="020B0606030504020204" pitchFamily="34" charset="0"/>
              </a:rPr>
              <a:t>menurut</a:t>
            </a:r>
            <a:r>
              <a:rPr lang="en-US" sz="1500" b="0" i="0" dirty="0">
                <a:solidFill>
                  <a:schemeClr val="bg1"/>
                </a:solidFill>
                <a:effectLst/>
                <a:latin typeface="Open Sans" panose="020B0606030504020204" pitchFamily="34" charset="0"/>
              </a:rPr>
              <a:t> Hukum </a:t>
            </a:r>
            <a:r>
              <a:rPr lang="en-US" sz="1500" b="0" i="0" dirty="0" err="1">
                <a:solidFill>
                  <a:schemeClr val="bg1"/>
                </a:solidFill>
                <a:effectLst/>
                <a:latin typeface="Open Sans" panose="020B0606030504020204" pitchFamily="34" charset="0"/>
              </a:rPr>
              <a:t>Internasional</a:t>
            </a:r>
            <a:r>
              <a:rPr lang="en-US" sz="1500" b="0" i="0" dirty="0">
                <a:solidFill>
                  <a:schemeClr val="bg1"/>
                </a:solidFill>
                <a:effectLst/>
                <a:latin typeface="Open Sans" panose="020B0606030504020204" pitchFamily="34" charset="0"/>
              </a:rPr>
              <a:t>.</a:t>
            </a:r>
          </a:p>
          <a:p>
            <a:pPr marL="0" indent="0">
              <a:buNone/>
            </a:pPr>
            <a:r>
              <a:rPr lang="en-US" sz="1500" b="0" i="0" dirty="0" err="1">
                <a:solidFill>
                  <a:schemeClr val="bg1"/>
                </a:solidFill>
                <a:effectLst/>
                <a:latin typeface="Open Sans" panose="020B0606030504020204" pitchFamily="34" charset="0"/>
              </a:rPr>
              <a:t>Contoh</a:t>
            </a:r>
            <a:r>
              <a:rPr lang="en-US" sz="1500" b="0" i="0" dirty="0">
                <a:solidFill>
                  <a:schemeClr val="bg1"/>
                </a:solidFill>
                <a:effectLst/>
                <a:latin typeface="Open Sans" panose="020B0606030504020204" pitchFamily="34" charset="0"/>
              </a:rPr>
              <a:t> :</a:t>
            </a:r>
          </a:p>
          <a:p>
            <a:pPr marL="0" indent="0">
              <a:buNone/>
            </a:pPr>
            <a:r>
              <a:rPr lang="en-US" sz="1500" b="0" i="0" dirty="0" err="1">
                <a:solidFill>
                  <a:schemeClr val="bg1"/>
                </a:solidFill>
                <a:effectLst/>
                <a:latin typeface="Open Sans" panose="020B0606030504020204" pitchFamily="34" charset="0"/>
              </a:rPr>
              <a:t>Kasus</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Chorfu</a:t>
            </a:r>
            <a:r>
              <a:rPr lang="en-US" sz="1500" b="0" i="0" dirty="0">
                <a:solidFill>
                  <a:schemeClr val="bg1"/>
                </a:solidFill>
                <a:effectLst/>
                <a:latin typeface="Open Sans" panose="020B0606030504020204" pitchFamily="34" charset="0"/>
              </a:rPr>
              <a:t> Cannel </a:t>
            </a:r>
            <a:r>
              <a:rPr lang="en-US" sz="1500" b="0" i="0" dirty="0" err="1">
                <a:solidFill>
                  <a:schemeClr val="bg1"/>
                </a:solidFill>
                <a:effectLst/>
                <a:latin typeface="Open Sans" panose="020B0606030504020204" pitchFamily="34" charset="0"/>
              </a:rPr>
              <a:t>dimana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pengadilan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menyatakan</a:t>
            </a:r>
            <a:r>
              <a:rPr lang="en-US" sz="1500" b="0" i="0" dirty="0">
                <a:solidFill>
                  <a:schemeClr val="bg1"/>
                </a:solidFill>
                <a:effectLst/>
                <a:latin typeface="Open Sans" panose="020B0606030504020204" pitchFamily="34" charset="0"/>
              </a:rPr>
              <a:t> Albania </a:t>
            </a:r>
            <a:r>
              <a:rPr lang="en-US" sz="1500" b="0" i="0" dirty="0" err="1">
                <a:solidFill>
                  <a:schemeClr val="bg1"/>
                </a:solidFill>
                <a:effectLst/>
                <a:latin typeface="Open Sans" panose="020B0606030504020204" pitchFamily="34" charset="0"/>
              </a:rPr>
              <a:t>dianggap</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mengetahui</a:t>
            </a:r>
            <a:r>
              <a:rPr lang="en-US" sz="1500" b="0" i="0" dirty="0">
                <a:solidFill>
                  <a:schemeClr val="bg1"/>
                </a:solidFill>
                <a:effectLst/>
                <a:latin typeface="Open Sans" panose="020B0606030504020204" pitchFamily="34" charset="0"/>
              </a:rPr>
              <a:t> dan </a:t>
            </a:r>
            <a:r>
              <a:rPr lang="en-US" sz="1500" b="0" i="0" dirty="0" err="1">
                <a:solidFill>
                  <a:schemeClr val="bg1"/>
                </a:solidFill>
                <a:effectLst/>
                <a:latin typeface="Open Sans" panose="020B0606030504020204" pitchFamily="34" charset="0"/>
              </a:rPr>
              <a:t>seharusnya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mengetahui</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adanya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ranjau</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laut</a:t>
            </a:r>
            <a:r>
              <a:rPr lang="en-US" sz="1500" b="0" i="0" dirty="0">
                <a:solidFill>
                  <a:schemeClr val="bg1"/>
                </a:solidFill>
                <a:effectLst/>
                <a:latin typeface="Open Sans" panose="020B0606030504020204" pitchFamily="34" charset="0"/>
              </a:rPr>
              <a:t> di </a:t>
            </a:r>
            <a:r>
              <a:rPr lang="en-US" sz="1500" b="0" i="0" dirty="0" err="1">
                <a:solidFill>
                  <a:schemeClr val="bg1"/>
                </a:solidFill>
                <a:effectLst/>
                <a:latin typeface="Open Sans" panose="020B0606030504020204" pitchFamily="34" charset="0"/>
              </a:rPr>
              <a:t>teritorialnya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namun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tidak</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memberikan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peringatan</a:t>
            </a:r>
            <a:r>
              <a:rPr lang="en-US" sz="1500" b="0" i="0" dirty="0">
                <a:solidFill>
                  <a:schemeClr val="bg1"/>
                </a:solidFill>
                <a:effectLst/>
                <a:latin typeface="Open Sans" panose="020B0606030504020204" pitchFamily="34" charset="0"/>
              </a:rPr>
              <a:t> pada negara yang </a:t>
            </a:r>
            <a:r>
              <a:rPr lang="en-US" sz="1500" b="0" i="0" dirty="0" err="1">
                <a:solidFill>
                  <a:schemeClr val="bg1"/>
                </a:solidFill>
                <a:effectLst/>
                <a:latin typeface="Open Sans" panose="020B0606030504020204" pitchFamily="34" charset="0"/>
              </a:rPr>
              <a:t>melintas</a:t>
            </a:r>
            <a:r>
              <a:rPr lang="en-US" sz="1500" b="0" i="0" dirty="0">
                <a:solidFill>
                  <a:schemeClr val="bg1"/>
                </a:solidFill>
                <a:effectLst/>
                <a:latin typeface="Open Sans" panose="020B0606030504020204" pitchFamily="34" charset="0"/>
              </a:rPr>
              <a:t> di </a:t>
            </a:r>
            <a:r>
              <a:rPr lang="en-US" sz="1500" b="0" i="0" dirty="0" err="1">
                <a:solidFill>
                  <a:schemeClr val="bg1"/>
                </a:solidFill>
                <a:effectLst/>
                <a:latin typeface="Open Sans" panose="020B0606030504020204" pitchFamily="34" charset="0"/>
              </a:rPr>
              <a:t>perairannya</a:t>
            </a:r>
            <a:r>
              <a:rPr lang="en-US" sz="1500" b="0" i="0" dirty="0">
                <a:solidFill>
                  <a:schemeClr val="bg1"/>
                </a:solidFill>
                <a:effectLst/>
                <a:latin typeface="Open Sans" panose="020B0606030504020204" pitchFamily="34" charset="0"/>
              </a:rPr>
              <a:t>.</a:t>
            </a:r>
          </a:p>
          <a:p>
            <a:pPr marL="0" indent="0">
              <a:buNone/>
            </a:pPr>
            <a:r>
              <a:rPr lang="en-US" sz="1500" b="0" i="0" dirty="0" err="1">
                <a:solidFill>
                  <a:schemeClr val="bg1"/>
                </a:solidFill>
                <a:effectLst/>
                <a:latin typeface="Open Sans" panose="020B0606030504020204" pitchFamily="34" charset="0"/>
              </a:rPr>
              <a:t>Dalam</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kaitannya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dengan</a:t>
            </a:r>
            <a:r>
              <a:rPr lang="en-US" sz="1500" b="0" i="0" dirty="0">
                <a:solidFill>
                  <a:schemeClr val="bg1"/>
                </a:solidFill>
                <a:effectLst/>
                <a:latin typeface="Open Sans" panose="020B0606030504020204" pitchFamily="34" charset="0"/>
              </a:rPr>
              <a:t> Indonesia, </a:t>
            </a:r>
            <a:r>
              <a:rPr lang="en-US" sz="1500" b="0" i="0" dirty="0" err="1">
                <a:solidFill>
                  <a:schemeClr val="bg1"/>
                </a:solidFill>
                <a:effectLst/>
                <a:latin typeface="Open Sans" panose="020B0606030504020204" pitchFamily="34" charset="0"/>
              </a:rPr>
              <a:t>kelalaian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atau</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kegagalan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untuk</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menjaga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atau</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memelihara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keamanan</a:t>
            </a:r>
            <a:r>
              <a:rPr lang="en-US" sz="1500" b="0" i="0" dirty="0">
                <a:solidFill>
                  <a:schemeClr val="bg1"/>
                </a:solidFill>
                <a:effectLst/>
                <a:latin typeface="Open Sans" panose="020B0606030504020204" pitchFamily="34" charset="0"/>
              </a:rPr>
              <a:t> dan </a:t>
            </a:r>
            <a:r>
              <a:rPr lang="en-US" sz="1500" b="0" i="0" dirty="0" err="1">
                <a:solidFill>
                  <a:schemeClr val="bg1"/>
                </a:solidFill>
                <a:effectLst/>
                <a:latin typeface="Open Sans" panose="020B0606030504020204" pitchFamily="34" charset="0"/>
              </a:rPr>
              <a:t>keselamatan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pelayaran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internasional</a:t>
            </a:r>
            <a:r>
              <a:rPr lang="en-US" sz="1500" b="0" i="0" dirty="0">
                <a:solidFill>
                  <a:schemeClr val="bg1"/>
                </a:solidFill>
                <a:effectLst/>
                <a:latin typeface="Open Sans" panose="020B0606030504020204" pitchFamily="34" charset="0"/>
              </a:rPr>
              <a:t> di </a:t>
            </a:r>
            <a:r>
              <a:rPr lang="en-US" sz="1500" b="0" i="0" dirty="0" err="1">
                <a:solidFill>
                  <a:schemeClr val="bg1"/>
                </a:solidFill>
                <a:effectLst/>
                <a:latin typeface="Open Sans" panose="020B0606030504020204" pitchFamily="34" charset="0"/>
              </a:rPr>
              <a:t>selat</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Malaka</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akan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melahirkan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pertanggungjawaban</a:t>
            </a:r>
            <a:r>
              <a:rPr lang="en-US" sz="1500" b="0" i="0" dirty="0">
                <a:solidFill>
                  <a:schemeClr val="bg1"/>
                </a:solidFill>
                <a:effectLst/>
                <a:latin typeface="Open Sans" panose="020B0606030504020204" pitchFamily="34" charset="0"/>
              </a:rPr>
              <a:t> </a:t>
            </a:r>
            <a:r>
              <a:rPr lang="en-US" sz="1500" b="0" i="0" dirty="0" err="1">
                <a:solidFill>
                  <a:schemeClr val="bg1"/>
                </a:solidFill>
                <a:effectLst/>
                <a:latin typeface="Open Sans" panose="020B0606030504020204" pitchFamily="34" charset="0"/>
              </a:rPr>
              <a:t>internasional</a:t>
            </a:r>
            <a:r>
              <a:rPr lang="en-US" sz="1500" b="0" i="0" dirty="0">
                <a:solidFill>
                  <a:schemeClr val="bg1"/>
                </a:solidFill>
                <a:effectLst/>
                <a:latin typeface="Open Sans" panose="020B0606030504020204" pitchFamily="34" charset="0"/>
              </a:rPr>
              <a:t>.</a:t>
            </a:r>
            <a:endParaRPr lang="en-US" sz="1500" dirty="0">
              <a:solidFill>
                <a:schemeClr val="bg1"/>
              </a:solidFill>
            </a:endParaRPr>
          </a:p>
        </p:txBody>
      </p:sp>
      <p:pic>
        <p:nvPicPr>
          <p:cNvPr id="1028" name="Picture 4" descr="Selat Malaka, Arena Tumpahan Minyak - PORTONEWS">
            <a:extLst>
              <a:ext uri="{FF2B5EF4-FFF2-40B4-BE49-F238E27FC236}">
                <a16:creationId xmlns:a16="http://schemas.microsoft.com/office/drawing/2014/main" id="{31CA98C1-22DC-4C46-A45A-09463CB4F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59" y="2037280"/>
            <a:ext cx="5017404"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871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CBE13A91-5A89-4F73-8EF0-A9A8D7C0E33A}"/>
              </a:ext>
            </a:extLst>
          </p:cNvPr>
          <p:cNvSpPr>
            <a:spLocks noGrp="1"/>
          </p:cNvSpPr>
          <p:nvPr>
            <p:ph idx="1"/>
          </p:nvPr>
        </p:nvSpPr>
        <p:spPr>
          <a:xfrm>
            <a:off x="6234868" y="1130846"/>
            <a:ext cx="5217173" cy="4351338"/>
          </a:xfrm>
        </p:spPr>
        <p:txBody>
          <a:bodyPr>
            <a:normAutofit/>
          </a:bodyPr>
          <a:lstStyle/>
          <a:p>
            <a:pPr marL="0" indent="0">
              <a:buNone/>
            </a:pPr>
            <a:r>
              <a:rPr lang="en-US" sz="1300" b="0" i="0">
                <a:solidFill>
                  <a:schemeClr val="bg1"/>
                </a:solidFill>
                <a:effectLst/>
                <a:latin typeface="Open Sans" panose="020B0606030504020204" pitchFamily="34" charset="0"/>
              </a:rPr>
              <a:t>Unsur dapat dilimpahkan muncul karena dalam praktik negara sebagai suatu entitas yang abstrak tidak dapat bertindak sendiri, harus melalui individu sebagai organ negara, perwakilan negara atau pejabat negara. Tindakan negara yang dapat dilimpahkan adalah :</a:t>
            </a:r>
          </a:p>
          <a:p>
            <a:pPr marL="0" indent="0">
              <a:buNone/>
            </a:pPr>
            <a:r>
              <a:rPr lang="en-US" sz="1300" b="0" i="0">
                <a:solidFill>
                  <a:schemeClr val="bg1"/>
                </a:solidFill>
                <a:effectLst/>
                <a:latin typeface="Open Sans" panose="020B0606030504020204" pitchFamily="34" charset="0"/>
              </a:rPr>
              <a:t>Tindakan dari semua organ negara negara (state organ), baik legislatif, eksekutif, yudikatif atau apa pun fungsinya, apapun posisinya dalam struktur organisasi negara dan apapun karakternya sebagai organ pemerintah pusat atau teritorial unit dari suatu negara. </a:t>
            </a:r>
          </a:p>
          <a:p>
            <a:pPr marL="0" indent="0">
              <a:buNone/>
            </a:pPr>
            <a:r>
              <a:rPr lang="en-US" sz="1300" b="0" i="0">
                <a:solidFill>
                  <a:schemeClr val="bg1"/>
                </a:solidFill>
                <a:effectLst/>
                <a:latin typeface="Open Sans" panose="020B0606030504020204" pitchFamily="34" charset="0"/>
              </a:rPr>
              <a:t>Termasuk dalam organ adalah setiap orang atau kesatuan (entity) yang mempunyai status organ negara dalam Hukum Nasional</a:t>
            </a:r>
          </a:p>
          <a:p>
            <a:pPr marL="0" indent="0">
              <a:buNone/>
            </a:pPr>
            <a:r>
              <a:rPr lang="en-US" sz="1300" b="0" i="0">
                <a:solidFill>
                  <a:schemeClr val="bg1"/>
                </a:solidFill>
                <a:effectLst/>
                <a:latin typeface="Open Sans" panose="020B0606030504020204" pitchFamily="34" charset="0"/>
              </a:rPr>
              <a:t>Tindakan Individu atau entity yang meskipun bukan organ negara atau diluar struktur formal pemerintah pusat atau daerah, tetapi dikuasakan secara sah untuk melaksanakan unsur-unsur kekuasaan instansi tertentu pemerintah.</a:t>
            </a:r>
          </a:p>
          <a:p>
            <a:pPr marL="0" indent="0">
              <a:buNone/>
            </a:pPr>
            <a:r>
              <a:rPr lang="en-US" sz="1300" b="0" i="0">
                <a:solidFill>
                  <a:schemeClr val="bg1"/>
                </a:solidFill>
                <a:effectLst/>
                <a:latin typeface="Open Sans" panose="020B0606030504020204" pitchFamily="34" charset="0"/>
              </a:rPr>
              <a:t>Tindakan individu atau kelompok dianggap sebagai tindakan negara bila dalam melakukannya mereka mendapat instruksi, atau di dalam petunjuk atau kontrol negara.</a:t>
            </a:r>
            <a:endParaRPr lang="en-US" sz="1300">
              <a:solidFill>
                <a:schemeClr val="bg1"/>
              </a:solidFill>
            </a:endParaRPr>
          </a:p>
        </p:txBody>
      </p:sp>
    </p:spTree>
    <p:extLst>
      <p:ext uri="{BB962C8B-B14F-4D97-AF65-F5344CB8AC3E}">
        <p14:creationId xmlns:p14="http://schemas.microsoft.com/office/powerpoint/2010/main" val="63649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0A0BC-3EE4-4453-9522-08FF2DE3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325" y="507983"/>
            <a:ext cx="6934746" cy="566580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E36BD-9903-4FB5-BBE7-1023D7F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994" y="305936"/>
            <a:ext cx="6943810" cy="568529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2F2FE29-ACE9-4B61-B5CF-CFA19F750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30146" y="1024379"/>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5C88D48D-C4BB-41AC-B77B-0C0015261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9BD8BCBC-349A-436B-AD7F-BCAC79D09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aphicFrame>
        <p:nvGraphicFramePr>
          <p:cNvPr id="5" name="Content Placeholder 2">
            <a:extLst>
              <a:ext uri="{FF2B5EF4-FFF2-40B4-BE49-F238E27FC236}">
                <a16:creationId xmlns:a16="http://schemas.microsoft.com/office/drawing/2014/main" id="{86C9BC2A-C074-436D-9E6F-18202286BE85}"/>
              </a:ext>
            </a:extLst>
          </p:cNvPr>
          <p:cNvGraphicFramePr>
            <a:graphicFrameLocks noGrp="1"/>
          </p:cNvGraphicFramePr>
          <p:nvPr>
            <p:ph idx="1"/>
            <p:extLst>
              <p:ext uri="{D42A27DB-BD31-4B8C-83A1-F6EECF244321}">
                <p14:modId xmlns:p14="http://schemas.microsoft.com/office/powerpoint/2010/main" val="3513038419"/>
              </p:ext>
            </p:extLst>
          </p:nvPr>
        </p:nvGraphicFramePr>
        <p:xfrm>
          <a:off x="815119" y="693271"/>
          <a:ext cx="6184153" cy="488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10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1D9A87-2221-435A-8434-C5A7CB74775F}"/>
              </a:ext>
            </a:extLst>
          </p:cNvPr>
          <p:cNvPicPr>
            <a:picLocks noChangeAspect="1"/>
          </p:cNvPicPr>
          <p:nvPr/>
        </p:nvPicPr>
        <p:blipFill rotWithShape="1">
          <a:blip r:embed="rId2">
            <a:alphaModFix amt="35000"/>
          </a:blip>
          <a:srcRect t="6250"/>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DBC1315F-AB61-42A3-8CF5-8F5A0706AD05}"/>
              </a:ext>
            </a:extLst>
          </p:cNvPr>
          <p:cNvGraphicFramePr>
            <a:graphicFrameLocks noGrp="1"/>
          </p:cNvGraphicFramePr>
          <p:nvPr>
            <p:ph idx="1"/>
            <p:extLst>
              <p:ext uri="{D42A27DB-BD31-4B8C-83A1-F6EECF244321}">
                <p14:modId xmlns:p14="http://schemas.microsoft.com/office/powerpoint/2010/main" val="940582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0292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41C854-90FD-49BF-9393-EECFD4ECF42A}"/>
              </a:ext>
            </a:extLst>
          </p:cNvPr>
          <p:cNvSpPr>
            <a:spLocks noGrp="1"/>
          </p:cNvSpPr>
          <p:nvPr>
            <p:ph type="title"/>
          </p:nvPr>
        </p:nvSpPr>
        <p:spPr>
          <a:xfrm>
            <a:off x="7955862" y="2195725"/>
            <a:ext cx="3576062" cy="3384663"/>
          </a:xfrm>
        </p:spPr>
        <p:txBody>
          <a:bodyPr anchor="b">
            <a:normAutofit/>
          </a:bodyPr>
          <a:lstStyle/>
          <a:p>
            <a:pPr algn="r"/>
            <a:r>
              <a:rPr lang="en-US" sz="3400" b="1" i="0">
                <a:solidFill>
                  <a:schemeClr val="bg1"/>
                </a:solidFill>
                <a:effectLst/>
                <a:latin typeface="Open Sans" panose="020B0606030504020204" pitchFamily="34" charset="0"/>
              </a:rPr>
              <a:t>Dalam kaitannya dengan kompensasi yang berwujud materi dapat terdiri dari :</a:t>
            </a:r>
            <a:endParaRPr lang="en-US" sz="3400">
              <a:solidFill>
                <a:schemeClr val="bg1"/>
              </a:solidFill>
            </a:endParaRPr>
          </a:p>
        </p:txBody>
      </p:sp>
      <p:sp>
        <p:nvSpPr>
          <p:cNvPr id="11" name="Rectangle 10">
            <a:extLst>
              <a:ext uri="{FF2B5EF4-FFF2-40B4-BE49-F238E27FC236}">
                <a16:creationId xmlns:a16="http://schemas.microsoft.com/office/drawing/2014/main" id="{49E0A0BC-3EE4-4453-9522-08FF2DE3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325" y="507983"/>
            <a:ext cx="6934746" cy="566580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E36BD-9903-4FB5-BBE7-1023D7F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994" y="305936"/>
            <a:ext cx="6943810" cy="568529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2F2FE29-ACE9-4B61-B5CF-CFA19F750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30146" y="1024379"/>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5C88D48D-C4BB-41AC-B77B-0C0015261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9BD8BCBC-349A-436B-AD7F-BCAC79D09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aphicFrame>
        <p:nvGraphicFramePr>
          <p:cNvPr id="5" name="Content Placeholder 2">
            <a:extLst>
              <a:ext uri="{FF2B5EF4-FFF2-40B4-BE49-F238E27FC236}">
                <a16:creationId xmlns:a16="http://schemas.microsoft.com/office/drawing/2014/main" id="{C1EA64D8-B361-42E9-989C-60555A3F368B}"/>
              </a:ext>
            </a:extLst>
          </p:cNvPr>
          <p:cNvGraphicFramePr>
            <a:graphicFrameLocks noGrp="1"/>
          </p:cNvGraphicFramePr>
          <p:nvPr>
            <p:ph idx="1"/>
            <p:extLst>
              <p:ext uri="{D42A27DB-BD31-4B8C-83A1-F6EECF244321}">
                <p14:modId xmlns:p14="http://schemas.microsoft.com/office/powerpoint/2010/main" val="1313252325"/>
              </p:ext>
            </p:extLst>
          </p:nvPr>
        </p:nvGraphicFramePr>
        <p:xfrm>
          <a:off x="815119" y="693271"/>
          <a:ext cx="6184153" cy="488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616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F8DAEF-7891-4408-9AD7-D395488B9F12}"/>
              </a:ext>
            </a:extLst>
          </p:cNvPr>
          <p:cNvPicPr>
            <a:picLocks noChangeAspect="1"/>
          </p:cNvPicPr>
          <p:nvPr/>
        </p:nvPicPr>
        <p:blipFill rotWithShape="1">
          <a:blip r:embed="rId2">
            <a:alphaModFix amt="35000"/>
          </a:blip>
          <a:srcRect t="654" b="15077"/>
          <a:stretch/>
        </p:blipFill>
        <p:spPr>
          <a:xfrm>
            <a:off x="20" y="10"/>
            <a:ext cx="12191980" cy="6857990"/>
          </a:xfrm>
          <a:prstGeom prst="rect">
            <a:avLst/>
          </a:prstGeom>
        </p:spPr>
      </p:pic>
      <p:sp>
        <p:nvSpPr>
          <p:cNvPr id="2" name="Title 1">
            <a:extLst>
              <a:ext uri="{FF2B5EF4-FFF2-40B4-BE49-F238E27FC236}">
                <a16:creationId xmlns:a16="http://schemas.microsoft.com/office/drawing/2014/main" id="{D32BA124-B5E4-45E9-BEF4-E28A7378A92D}"/>
              </a:ext>
            </a:extLst>
          </p:cNvPr>
          <p:cNvSpPr>
            <a:spLocks noGrp="1"/>
          </p:cNvSpPr>
          <p:nvPr>
            <p:ph type="title"/>
          </p:nvPr>
        </p:nvSpPr>
        <p:spPr>
          <a:xfrm>
            <a:off x="838200" y="365125"/>
            <a:ext cx="10515600" cy="1325563"/>
          </a:xfrm>
        </p:spPr>
        <p:txBody>
          <a:bodyPr>
            <a:normAutofit/>
          </a:bodyPr>
          <a:lstStyle/>
          <a:p>
            <a:r>
              <a:rPr lang="en-US" b="1" i="0">
                <a:solidFill>
                  <a:srgbClr val="FFFFFF"/>
                </a:solidFill>
                <a:effectLst/>
                <a:latin typeface="Open Sans" panose="020B0606030504020204" pitchFamily="34" charset="0"/>
              </a:rPr>
              <a:t>PEMOHON TANGGUNG JAWAB NEGARA DALAM DRAFT ILC 2001</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9D267F63-43AA-4060-889D-24EB6E6C07C3}"/>
              </a:ext>
            </a:extLst>
          </p:cNvPr>
          <p:cNvGraphicFramePr>
            <a:graphicFrameLocks noGrp="1"/>
          </p:cNvGraphicFramePr>
          <p:nvPr>
            <p:ph idx="1"/>
            <p:extLst>
              <p:ext uri="{D42A27DB-BD31-4B8C-83A1-F6EECF244321}">
                <p14:modId xmlns:p14="http://schemas.microsoft.com/office/powerpoint/2010/main" val="27351835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02341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3DD54B-FF69-41E6-A23B-39A431270BC2}"/>
              </a:ext>
            </a:extLst>
          </p:cNvPr>
          <p:cNvSpPr>
            <a:spLocks noGrp="1"/>
          </p:cNvSpPr>
          <p:nvPr>
            <p:ph idx="1"/>
          </p:nvPr>
        </p:nvSpPr>
        <p:spPr>
          <a:xfrm>
            <a:off x="1392667" y="2398957"/>
            <a:ext cx="9406666" cy="3526144"/>
          </a:xfrm>
        </p:spPr>
        <p:txBody>
          <a:bodyPr>
            <a:normAutofit/>
          </a:bodyPr>
          <a:lstStyle/>
          <a:p>
            <a:pPr marL="0" indent="0" algn="just">
              <a:buNone/>
            </a:pPr>
            <a:r>
              <a:rPr lang="en-US" sz="2000" b="0" i="0">
                <a:solidFill>
                  <a:schemeClr val="bg1"/>
                </a:solidFill>
                <a:effectLst/>
                <a:latin typeface="Open Sans" panose="020B0606030504020204" pitchFamily="34" charset="0"/>
              </a:rPr>
              <a:t>Bila Hukum Internasional klasik hanya memberikan hak pada negara yang dirugikan saja menuntut tanggung jawab negara, maka Draft ILC 2001 tentang tanggung jawab negara membedakan antara negara yang dirugikan (Injured States) yang diatur dalam pasal 42 dan negara yang tidak dirugikan (noninjured states). An Injured State yang meminta tanggung jawab dari negara lain, memberitahukan tuntutannya pada negara tersebut supaya negara tersebut menghentikan tindakan pelanggarannya jika hal itu masih berlangsung. The Injured State juga dapat menyertakan dalam tuntutannya bentuk pemulihan (reparation) apa yang ia tuntut dari negara pelanggar.</a:t>
            </a:r>
            <a:endParaRPr lang="en-US" sz="200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98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12" name="Freeform: Shape 11">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15" name="Freeform: Shape 14">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1DF312-3796-4F77-B525-E3C879B97E1A}"/>
              </a:ext>
            </a:extLst>
          </p:cNvPr>
          <p:cNvSpPr>
            <a:spLocks noGrp="1"/>
          </p:cNvSpPr>
          <p:nvPr>
            <p:ph type="title"/>
          </p:nvPr>
        </p:nvSpPr>
        <p:spPr>
          <a:xfrm>
            <a:off x="2242409" y="895483"/>
            <a:ext cx="5786232" cy="3011190"/>
          </a:xfrm>
        </p:spPr>
        <p:txBody>
          <a:bodyPr vert="horz" lIns="91440" tIns="45720" rIns="91440" bIns="45720" rtlCol="0" anchor="b">
            <a:normAutofit/>
          </a:bodyPr>
          <a:lstStyle/>
          <a:p>
            <a:pPr algn="ctr"/>
            <a:r>
              <a:rPr lang="en-US" sz="4200" b="1" i="0" kern="1200">
                <a:solidFill>
                  <a:schemeClr val="bg1"/>
                </a:solidFill>
                <a:effectLst/>
                <a:latin typeface="+mj-lt"/>
                <a:ea typeface="+mj-ea"/>
                <a:cs typeface="+mj-cs"/>
              </a:rPr>
              <a:t>MUNCULNYA PERTANGGUNGJAWABAN NEGARA</a:t>
            </a:r>
            <a:endParaRPr lang="en-US" sz="4200" kern="1200">
              <a:solidFill>
                <a:schemeClr val="bg1"/>
              </a:solidFill>
              <a:latin typeface="+mj-lt"/>
              <a:ea typeface="+mj-ea"/>
              <a:cs typeface="+mj-cs"/>
            </a:endParaRPr>
          </a:p>
        </p:txBody>
      </p:sp>
      <p:sp>
        <p:nvSpPr>
          <p:cNvPr id="21"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5"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26" name="Freeform: Shape 25">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2" name="Oval 31">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Oval 33">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Freeform: Shape 35">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Freeform: Shape 37">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999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EA351C-097B-4A75-95FF-B47148CACB10}"/>
              </a:ext>
            </a:extLst>
          </p:cNvPr>
          <p:cNvPicPr>
            <a:picLocks noChangeAspect="1"/>
          </p:cNvPicPr>
          <p:nvPr/>
        </p:nvPicPr>
        <p:blipFill rotWithShape="1">
          <a:blip r:embed="rId2">
            <a:alphaModFix amt="35000"/>
          </a:blip>
          <a:srcRect t="11409" b="4321"/>
          <a:stretch/>
        </p:blipFill>
        <p:spPr>
          <a:xfrm>
            <a:off x="20" y="10"/>
            <a:ext cx="12191980" cy="6857990"/>
          </a:xfrm>
          <a:prstGeom prst="rect">
            <a:avLst/>
          </a:prstGeom>
        </p:spPr>
      </p:pic>
      <p:sp>
        <p:nvSpPr>
          <p:cNvPr id="2" name="Title 1">
            <a:extLst>
              <a:ext uri="{FF2B5EF4-FFF2-40B4-BE49-F238E27FC236}">
                <a16:creationId xmlns:a16="http://schemas.microsoft.com/office/drawing/2014/main" id="{BA5933AE-7783-4089-8EFB-6E59DB3F6582}"/>
              </a:ext>
            </a:extLst>
          </p:cNvPr>
          <p:cNvSpPr>
            <a:spLocks noGrp="1"/>
          </p:cNvSpPr>
          <p:nvPr>
            <p:ph type="title"/>
          </p:nvPr>
        </p:nvSpPr>
        <p:spPr>
          <a:xfrm>
            <a:off x="838200" y="365125"/>
            <a:ext cx="10515600" cy="1325563"/>
          </a:xfrm>
        </p:spPr>
        <p:txBody>
          <a:bodyPr>
            <a:normAutofit/>
          </a:bodyPr>
          <a:lstStyle/>
          <a:p>
            <a:r>
              <a:rPr lang="en-US" b="1" i="0">
                <a:solidFill>
                  <a:srgbClr val="FFFFFF"/>
                </a:solidFill>
                <a:effectLst/>
                <a:latin typeface="Open Sans" panose="020B0606030504020204" pitchFamily="34" charset="0"/>
              </a:rPr>
              <a:t>Tanggung jawab negara tidak dapat diminta jika :</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D3FD83BE-7F08-409F-AE67-A42F00DF59E3}"/>
              </a:ext>
            </a:extLst>
          </p:cNvPr>
          <p:cNvGraphicFramePr>
            <a:graphicFrameLocks noGrp="1"/>
          </p:cNvGraphicFramePr>
          <p:nvPr>
            <p:ph idx="1"/>
            <p:extLst>
              <p:ext uri="{D42A27DB-BD31-4B8C-83A1-F6EECF244321}">
                <p14:modId xmlns:p14="http://schemas.microsoft.com/office/powerpoint/2010/main" val="29475636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85682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0A0BC-3EE4-4453-9522-08FF2DE30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325" y="507983"/>
            <a:ext cx="6934746" cy="5665805"/>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BE36BD-9903-4FB5-BBE7-1023D7F7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994" y="305936"/>
            <a:ext cx="6943810" cy="568529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2F2FE29-ACE9-4B61-B5CF-CFA19F750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30146" y="1024379"/>
            <a:ext cx="1861854" cy="717514"/>
            <a:chOff x="0" y="377893"/>
            <a:chExt cx="1861854" cy="717514"/>
          </a:xfrm>
          <a:solidFill>
            <a:schemeClr val="bg1"/>
          </a:solidFill>
        </p:grpSpPr>
        <p:sp>
          <p:nvSpPr>
            <p:cNvPr id="16" name="Freeform: Shape 15">
              <a:extLst>
                <a:ext uri="{FF2B5EF4-FFF2-40B4-BE49-F238E27FC236}">
                  <a16:creationId xmlns:a16="http://schemas.microsoft.com/office/drawing/2014/main" id="{5C88D48D-C4BB-41AC-B77B-0C0015261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9BD8BCBC-349A-436B-AD7F-BCAC79D09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aphicFrame>
        <p:nvGraphicFramePr>
          <p:cNvPr id="5" name="Content Placeholder 2">
            <a:extLst>
              <a:ext uri="{FF2B5EF4-FFF2-40B4-BE49-F238E27FC236}">
                <a16:creationId xmlns:a16="http://schemas.microsoft.com/office/drawing/2014/main" id="{4E692095-8A33-4A51-81FB-1141CED3DD6C}"/>
              </a:ext>
            </a:extLst>
          </p:cNvPr>
          <p:cNvGraphicFramePr>
            <a:graphicFrameLocks noGrp="1"/>
          </p:cNvGraphicFramePr>
          <p:nvPr>
            <p:ph idx="1"/>
            <p:extLst>
              <p:ext uri="{D42A27DB-BD31-4B8C-83A1-F6EECF244321}">
                <p14:modId xmlns:p14="http://schemas.microsoft.com/office/powerpoint/2010/main" val="3792712491"/>
              </p:ext>
            </p:extLst>
          </p:nvPr>
        </p:nvGraphicFramePr>
        <p:xfrm>
          <a:off x="815119" y="693271"/>
          <a:ext cx="6184153" cy="4887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761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EB55BD-43A1-4A2F-8CF9-9C933FB64AAD}"/>
              </a:ext>
            </a:extLst>
          </p:cNvPr>
          <p:cNvPicPr>
            <a:picLocks noChangeAspect="1"/>
          </p:cNvPicPr>
          <p:nvPr/>
        </p:nvPicPr>
        <p:blipFill rotWithShape="1">
          <a:blip r:embed="rId2">
            <a:alphaModFix amt="35000"/>
          </a:blip>
          <a:srcRect b="15730"/>
          <a:stretch/>
        </p:blipFill>
        <p:spPr>
          <a:xfrm>
            <a:off x="20" y="-152390"/>
            <a:ext cx="12191980" cy="6857990"/>
          </a:xfrm>
          <a:prstGeom prst="rect">
            <a:avLst/>
          </a:prstGeom>
        </p:spPr>
      </p:pic>
      <p:graphicFrame>
        <p:nvGraphicFramePr>
          <p:cNvPr id="21" name="Content Placeholder 2">
            <a:extLst>
              <a:ext uri="{FF2B5EF4-FFF2-40B4-BE49-F238E27FC236}">
                <a16:creationId xmlns:a16="http://schemas.microsoft.com/office/drawing/2014/main" id="{C1FAD42E-D062-4EE3-AF40-AF45C79EED2C}"/>
              </a:ext>
            </a:extLst>
          </p:cNvPr>
          <p:cNvGraphicFramePr>
            <a:graphicFrameLocks noGrp="1"/>
          </p:cNvGraphicFramePr>
          <p:nvPr>
            <p:ph idx="1"/>
            <p:extLst>
              <p:ext uri="{D42A27DB-BD31-4B8C-83A1-F6EECF244321}">
                <p14:modId xmlns:p14="http://schemas.microsoft.com/office/powerpoint/2010/main" val="5063231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74379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EABB19-270C-486D-BC60-6E6F249431DC}"/>
              </a:ext>
            </a:extLst>
          </p:cNvPr>
          <p:cNvSpPr>
            <a:spLocks noGrp="1"/>
          </p:cNvSpPr>
          <p:nvPr>
            <p:ph type="title"/>
          </p:nvPr>
        </p:nvSpPr>
        <p:spPr>
          <a:xfrm>
            <a:off x="1102368" y="1877492"/>
            <a:ext cx="4030132" cy="3215373"/>
          </a:xfrm>
        </p:spPr>
        <p:txBody>
          <a:bodyPr>
            <a:normAutofit/>
          </a:bodyPr>
          <a:lstStyle/>
          <a:p>
            <a:pPr algn="ctr"/>
            <a:r>
              <a:rPr lang="en-US" sz="3100" b="1" i="0">
                <a:solidFill>
                  <a:schemeClr val="bg1"/>
                </a:solidFill>
                <a:effectLst/>
                <a:latin typeface="Open Sans" panose="020B0606030504020204" pitchFamily="34" charset="0"/>
              </a:rPr>
              <a:t>Prinsip kedaulatan negara dalam hubungan internasional sangatlah dominan.</a:t>
            </a:r>
            <a:endParaRPr lang="en-US" sz="3100">
              <a:solidFill>
                <a:schemeClr val="bg1"/>
              </a:solidFill>
            </a:endParaRPr>
          </a:p>
        </p:txBody>
      </p:sp>
      <p:grpSp>
        <p:nvGrpSpPr>
          <p:cNvPr id="17" name="Group 16">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8" name="Freeform: Shape 17">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1"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Oval 24">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Content Placeholder 3">
            <a:extLst>
              <a:ext uri="{FF2B5EF4-FFF2-40B4-BE49-F238E27FC236}">
                <a16:creationId xmlns:a16="http://schemas.microsoft.com/office/drawing/2014/main" id="{B0D099B5-5988-453A-8656-91179A2896BA}"/>
              </a:ext>
            </a:extLst>
          </p:cNvPr>
          <p:cNvSpPr>
            <a:spLocks noGrp="1"/>
          </p:cNvSpPr>
          <p:nvPr>
            <p:ph idx="1"/>
          </p:nvPr>
        </p:nvSpPr>
        <p:spPr>
          <a:xfrm>
            <a:off x="6234868" y="1130846"/>
            <a:ext cx="5217173" cy="4351338"/>
          </a:xfrm>
        </p:spPr>
        <p:txBody>
          <a:bodyPr>
            <a:normAutofit/>
          </a:bodyPr>
          <a:lstStyle/>
          <a:p>
            <a:pPr marL="0" indent="0">
              <a:buNone/>
            </a:pPr>
            <a:r>
              <a:rPr lang="en-US" sz="2200" b="0" i="0" dirty="0">
                <a:solidFill>
                  <a:schemeClr val="bg1"/>
                </a:solidFill>
                <a:effectLst/>
                <a:latin typeface="Open Sans" panose="020B0606030504020204" pitchFamily="34" charset="0"/>
              </a:rPr>
              <a:t>Negara </a:t>
            </a:r>
            <a:r>
              <a:rPr lang="en-US" sz="2200" b="0" i="0" dirty="0" err="1">
                <a:solidFill>
                  <a:schemeClr val="bg1"/>
                </a:solidFill>
                <a:effectLst/>
                <a:latin typeface="Open Sans" panose="020B0606030504020204" pitchFamily="34" charset="0"/>
              </a:rPr>
              <a:t>berdaulat</a:t>
            </a:r>
            <a:r>
              <a:rPr lang="en-US" sz="2200" b="0" i="0" dirty="0">
                <a:solidFill>
                  <a:schemeClr val="bg1"/>
                </a:solidFill>
                <a:effectLst/>
                <a:latin typeface="Open Sans" panose="020B0606030504020204" pitchFamily="34" charset="0"/>
              </a:rPr>
              <a:t> yang </a:t>
            </a:r>
            <a:r>
              <a:rPr lang="en-US" sz="2200" b="0" i="0" dirty="0" err="1">
                <a:solidFill>
                  <a:schemeClr val="bg1"/>
                </a:solidFill>
                <a:effectLst/>
                <a:latin typeface="Open Sans" panose="020B0606030504020204" pitchFamily="34" charset="0"/>
              </a:rPr>
              <a:t>satu</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tidak</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tunduk</a:t>
            </a:r>
            <a:r>
              <a:rPr lang="en-US" sz="2200" b="0" i="0" dirty="0">
                <a:solidFill>
                  <a:schemeClr val="bg1"/>
                </a:solidFill>
                <a:effectLst/>
                <a:latin typeface="Open Sans" panose="020B0606030504020204" pitchFamily="34" charset="0"/>
              </a:rPr>
              <a:t> pada negara </a:t>
            </a:r>
            <a:r>
              <a:rPr lang="en-US" sz="2200" b="0" i="0" dirty="0" err="1">
                <a:solidFill>
                  <a:schemeClr val="bg1"/>
                </a:solidFill>
                <a:effectLst/>
                <a:latin typeface="Open Sans" panose="020B0606030504020204" pitchFamily="34" charset="0"/>
              </a:rPr>
              <a:t>berdaulat</a:t>
            </a:r>
            <a:r>
              <a:rPr lang="en-US" sz="2200" b="0" i="0" dirty="0">
                <a:solidFill>
                  <a:schemeClr val="bg1"/>
                </a:solidFill>
                <a:effectLst/>
                <a:latin typeface="Open Sans" panose="020B0606030504020204" pitchFamily="34" charset="0"/>
              </a:rPr>
              <a:t> yang lain.</a:t>
            </a:r>
          </a:p>
          <a:p>
            <a:pPr marL="0" indent="0">
              <a:buNone/>
            </a:pPr>
            <a:r>
              <a:rPr lang="en-US" sz="2200" b="0" i="0" dirty="0">
                <a:solidFill>
                  <a:schemeClr val="bg1"/>
                </a:solidFill>
                <a:effectLst/>
                <a:latin typeface="Open Sans" panose="020B0606030504020204" pitchFamily="34" charset="0"/>
              </a:rPr>
              <a:t>Negara </a:t>
            </a:r>
            <a:r>
              <a:rPr lang="en-US" sz="2200" b="0" i="0" dirty="0" err="1">
                <a:solidFill>
                  <a:schemeClr val="bg1"/>
                </a:solidFill>
                <a:effectLst/>
                <a:latin typeface="Open Sans" panose="020B0606030504020204" pitchFamily="34" charset="0"/>
              </a:rPr>
              <a:t>mempunyai</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kedaulatan</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penuh</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atas</a:t>
            </a:r>
            <a:r>
              <a:rPr lang="en-US" sz="2200" b="0" i="0" dirty="0">
                <a:solidFill>
                  <a:schemeClr val="bg1"/>
                </a:solidFill>
                <a:effectLst/>
                <a:latin typeface="Open Sans" panose="020B0606030504020204" pitchFamily="34" charset="0"/>
              </a:rPr>
              <a:t> orang, </a:t>
            </a:r>
            <a:r>
              <a:rPr lang="en-US" sz="2200" b="0" i="0" dirty="0" err="1">
                <a:solidFill>
                  <a:schemeClr val="bg1"/>
                </a:solidFill>
                <a:effectLst/>
                <a:latin typeface="Open Sans" panose="020B0606030504020204" pitchFamily="34" charset="0"/>
              </a:rPr>
              <a:t>barang</a:t>
            </a:r>
            <a:r>
              <a:rPr lang="en-US" sz="2200" b="0" i="0" dirty="0">
                <a:solidFill>
                  <a:schemeClr val="bg1"/>
                </a:solidFill>
                <a:effectLst/>
                <a:latin typeface="Open Sans" panose="020B0606030504020204" pitchFamily="34" charset="0"/>
              </a:rPr>
              <a:t>, dan </a:t>
            </a:r>
            <a:r>
              <a:rPr lang="en-US" sz="2200" b="0" i="0" dirty="0" err="1">
                <a:solidFill>
                  <a:schemeClr val="bg1"/>
                </a:solidFill>
                <a:effectLst/>
                <a:latin typeface="Open Sans" panose="020B0606030504020204" pitchFamily="34" charset="0"/>
              </a:rPr>
              <a:t>perbuatan</a:t>
            </a:r>
            <a:r>
              <a:rPr lang="en-US" sz="2200" b="0" i="0" dirty="0">
                <a:solidFill>
                  <a:schemeClr val="bg1"/>
                </a:solidFill>
                <a:effectLst/>
                <a:latin typeface="Open Sans" panose="020B0606030504020204" pitchFamily="34" charset="0"/>
              </a:rPr>
              <a:t> yang </a:t>
            </a:r>
            <a:r>
              <a:rPr lang="en-US" sz="2200" b="0" i="0" dirty="0" err="1">
                <a:solidFill>
                  <a:schemeClr val="bg1"/>
                </a:solidFill>
                <a:effectLst/>
                <a:latin typeface="Open Sans" panose="020B0606030504020204" pitchFamily="34" charset="0"/>
              </a:rPr>
              <a:t>ada</a:t>
            </a:r>
            <a:r>
              <a:rPr lang="en-US" sz="2200" b="0" i="0" dirty="0">
                <a:solidFill>
                  <a:schemeClr val="bg1"/>
                </a:solidFill>
                <a:effectLst/>
                <a:latin typeface="Open Sans" panose="020B0606030504020204" pitchFamily="34" charset="0"/>
              </a:rPr>
              <a:t> di </a:t>
            </a:r>
            <a:r>
              <a:rPr lang="en-US" sz="2200" b="0" i="0" dirty="0" err="1">
                <a:solidFill>
                  <a:schemeClr val="bg1"/>
                </a:solidFill>
                <a:effectLst/>
                <a:latin typeface="Open Sans" panose="020B0606030504020204" pitchFamily="34" charset="0"/>
              </a:rPr>
              <a:t>teritorialnya</a:t>
            </a:r>
            <a:r>
              <a:rPr lang="en-US" sz="2200" b="0" i="0" dirty="0">
                <a:solidFill>
                  <a:schemeClr val="bg1"/>
                </a:solidFill>
                <a:effectLst/>
                <a:latin typeface="Open Sans" panose="020B0606030504020204" pitchFamily="34" charset="0"/>
              </a:rPr>
              <a:t>. </a:t>
            </a:r>
          </a:p>
          <a:p>
            <a:pPr marL="0" indent="0">
              <a:buNone/>
            </a:pPr>
            <a:r>
              <a:rPr lang="en-US" sz="2200" b="0" i="0" dirty="0">
                <a:solidFill>
                  <a:schemeClr val="bg1"/>
                </a:solidFill>
                <a:effectLst/>
                <a:latin typeface="Open Sans" panose="020B0606030504020204" pitchFamily="34" charset="0"/>
              </a:rPr>
              <a:t>Hukum </a:t>
            </a:r>
            <a:r>
              <a:rPr lang="en-US" sz="2200" b="0" i="0" dirty="0" err="1">
                <a:solidFill>
                  <a:schemeClr val="bg1"/>
                </a:solidFill>
                <a:effectLst/>
                <a:latin typeface="Open Sans" panose="020B0606030504020204" pitchFamily="34" charset="0"/>
              </a:rPr>
              <a:t>Internasional</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telah</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mengatur</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bahwa</a:t>
            </a:r>
            <a:r>
              <a:rPr lang="en-US" sz="2200" b="0" i="0" dirty="0">
                <a:solidFill>
                  <a:schemeClr val="bg1"/>
                </a:solidFill>
                <a:effectLst/>
                <a:latin typeface="Open Sans" panose="020B0606030504020204" pitchFamily="34" charset="0"/>
              </a:rPr>
              <a:t> di </a:t>
            </a:r>
            <a:r>
              <a:rPr lang="en-US" sz="2200" b="0" i="0" dirty="0" err="1">
                <a:solidFill>
                  <a:schemeClr val="bg1"/>
                </a:solidFill>
                <a:effectLst/>
                <a:latin typeface="Open Sans" panose="020B0606030504020204" pitchFamily="34" charset="0"/>
              </a:rPr>
              <a:t>dalam</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kedaulatan</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terkait</a:t>
            </a:r>
            <a:r>
              <a:rPr lang="en-US" sz="2200" b="0" i="0" dirty="0">
                <a:solidFill>
                  <a:schemeClr val="bg1"/>
                </a:solidFill>
                <a:effectLst/>
                <a:latin typeface="Open Sans" panose="020B0606030504020204" pitchFamily="34" charset="0"/>
              </a:rPr>
              <a:t> di </a:t>
            </a:r>
            <a:r>
              <a:rPr lang="en-US" sz="2200" b="0" i="0" dirty="0" err="1">
                <a:solidFill>
                  <a:schemeClr val="bg1"/>
                </a:solidFill>
                <a:effectLst/>
                <a:latin typeface="Open Sans" panose="020B0606030504020204" pitchFamily="34" charset="0"/>
              </a:rPr>
              <a:t>dalamnya</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kewajiban</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untuk</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tidak</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menyalahgunakan</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kedaulatan</a:t>
            </a:r>
            <a:r>
              <a:rPr lang="en-US" sz="2200" b="0" i="0" dirty="0">
                <a:solidFill>
                  <a:schemeClr val="bg1"/>
                </a:solidFill>
                <a:effectLst/>
                <a:latin typeface="Open Sans" panose="020B0606030504020204" pitchFamily="34" charset="0"/>
              </a:rPr>
              <a:t> </a:t>
            </a:r>
            <a:r>
              <a:rPr lang="en-US" sz="2200" b="0" i="0" dirty="0" err="1">
                <a:solidFill>
                  <a:schemeClr val="bg1"/>
                </a:solidFill>
                <a:effectLst/>
                <a:latin typeface="Open Sans" panose="020B0606030504020204" pitchFamily="34" charset="0"/>
              </a:rPr>
              <a:t>tersebut</a:t>
            </a:r>
            <a:endParaRPr lang="en-US" sz="2200" dirty="0">
              <a:solidFill>
                <a:schemeClr val="bg1"/>
              </a:solidFill>
            </a:endParaRPr>
          </a:p>
        </p:txBody>
      </p:sp>
      <p:grpSp>
        <p:nvGrpSpPr>
          <p:cNvPr id="29"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30" name="Freeform: Shape 29">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02459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610ECBA-CEA8-4D19-80F9-2A246826960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68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907E4F-5CD8-4197-B8F4-3C799CEABC96}"/>
              </a:ext>
            </a:extLst>
          </p:cNvPr>
          <p:cNvPicPr>
            <a:picLocks noChangeAspect="1"/>
          </p:cNvPicPr>
          <p:nvPr/>
        </p:nvPicPr>
        <p:blipFill rotWithShape="1">
          <a:blip r:embed="rId2">
            <a:alphaModFix amt="35000"/>
          </a:blip>
          <a:srcRect t="15413"/>
          <a:stretch/>
        </p:blipFill>
        <p:spPr>
          <a:xfrm>
            <a:off x="20" y="10"/>
            <a:ext cx="12191980" cy="6857990"/>
          </a:xfrm>
          <a:prstGeom prst="rect">
            <a:avLst/>
          </a:prstGeom>
        </p:spPr>
      </p:pic>
      <p:sp>
        <p:nvSpPr>
          <p:cNvPr id="2" name="Title 1">
            <a:extLst>
              <a:ext uri="{FF2B5EF4-FFF2-40B4-BE49-F238E27FC236}">
                <a16:creationId xmlns:a16="http://schemas.microsoft.com/office/drawing/2014/main" id="{B8ACCB62-1C1E-4DC4-80CD-95A3A6414803}"/>
              </a:ext>
            </a:extLst>
          </p:cNvPr>
          <p:cNvSpPr>
            <a:spLocks noGrp="1"/>
          </p:cNvSpPr>
          <p:nvPr>
            <p:ph type="title"/>
          </p:nvPr>
        </p:nvSpPr>
        <p:spPr>
          <a:xfrm>
            <a:off x="838200" y="365125"/>
            <a:ext cx="10515600" cy="1325563"/>
          </a:xfrm>
        </p:spPr>
        <p:txBody>
          <a:bodyPr>
            <a:normAutofit/>
          </a:bodyPr>
          <a:lstStyle/>
          <a:p>
            <a:r>
              <a:rPr lang="en-US" b="1">
                <a:solidFill>
                  <a:srgbClr val="FFFFFF"/>
                </a:solidFill>
                <a:latin typeface="Open Sans" panose="020B0606030504020204" pitchFamily="34" charset="0"/>
              </a:rPr>
              <a:t>D</a:t>
            </a:r>
            <a:r>
              <a:rPr lang="en-US" b="1" i="0">
                <a:solidFill>
                  <a:srgbClr val="FFFFFF"/>
                </a:solidFill>
                <a:effectLst/>
                <a:latin typeface="Open Sans" panose="020B0606030504020204" pitchFamily="34" charset="0"/>
              </a:rPr>
              <a:t>ua macam aturan :</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96140F2A-F7A5-4FA7-B2EC-F81DA14A6639}"/>
              </a:ext>
            </a:extLst>
          </p:cNvPr>
          <p:cNvGraphicFramePr>
            <a:graphicFrameLocks noGrp="1"/>
          </p:cNvGraphicFramePr>
          <p:nvPr>
            <p:ph idx="1"/>
            <p:extLst>
              <p:ext uri="{D42A27DB-BD31-4B8C-83A1-F6EECF244321}">
                <p14:modId xmlns:p14="http://schemas.microsoft.com/office/powerpoint/2010/main" val="1072029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4584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4B0BA8-3D2B-4CFC-AC98-BAB11F4FBB48}"/>
              </a:ext>
            </a:extLst>
          </p:cNvPr>
          <p:cNvSpPr>
            <a:spLocks noGrp="1"/>
          </p:cNvSpPr>
          <p:nvPr>
            <p:ph idx="1"/>
          </p:nvPr>
        </p:nvSpPr>
        <p:spPr>
          <a:xfrm>
            <a:off x="1392667" y="2398957"/>
            <a:ext cx="9406666" cy="3526144"/>
          </a:xfrm>
        </p:spPr>
        <p:txBody>
          <a:bodyPr>
            <a:normAutofit/>
          </a:bodyPr>
          <a:lstStyle/>
          <a:p>
            <a:pPr marL="0" indent="0">
              <a:buNone/>
            </a:pPr>
            <a:r>
              <a:rPr lang="en-US" sz="2000" b="0" i="0" dirty="0" err="1">
                <a:solidFill>
                  <a:schemeClr val="bg1"/>
                </a:solidFill>
                <a:effectLst/>
                <a:latin typeface="Open Sans" panose="020B0606030504020204" pitchFamily="34" charset="0"/>
              </a:rPr>
              <a:t>Sampai</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saat</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ini</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pembahasan</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mengenai</a:t>
            </a:r>
            <a:r>
              <a:rPr lang="en-US" sz="2000" b="0" i="0" dirty="0">
                <a:solidFill>
                  <a:schemeClr val="bg1"/>
                </a:solidFill>
                <a:effectLst/>
                <a:latin typeface="Open Sans" panose="020B0606030504020204" pitchFamily="34" charset="0"/>
              </a:rPr>
              <a:t> secondary rules </a:t>
            </a:r>
            <a:r>
              <a:rPr lang="en-US" sz="2000" b="0" i="0" dirty="0" err="1">
                <a:solidFill>
                  <a:schemeClr val="bg1"/>
                </a:solidFill>
                <a:effectLst/>
                <a:latin typeface="Open Sans" panose="020B0606030504020204" pitchFamily="34" charset="0"/>
              </a:rPr>
              <a:t>atau</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hukum</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tanggung</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jawab</a:t>
            </a:r>
            <a:r>
              <a:rPr lang="en-US" sz="2000" b="0" i="0" dirty="0">
                <a:solidFill>
                  <a:schemeClr val="bg1"/>
                </a:solidFill>
                <a:effectLst/>
                <a:latin typeface="Open Sans" panose="020B0606030504020204" pitchFamily="34" charset="0"/>
              </a:rPr>
              <a:t> negara </a:t>
            </a:r>
            <a:r>
              <a:rPr lang="en-US" sz="2000" b="0" i="0" dirty="0" err="1">
                <a:solidFill>
                  <a:schemeClr val="bg1"/>
                </a:solidFill>
                <a:effectLst/>
                <a:latin typeface="Open Sans" panose="020B0606030504020204" pitchFamily="34" charset="0"/>
              </a:rPr>
              <a:t>dalam</a:t>
            </a:r>
            <a:r>
              <a:rPr lang="en-US" sz="2000" b="0" i="0" dirty="0">
                <a:solidFill>
                  <a:schemeClr val="bg1"/>
                </a:solidFill>
                <a:effectLst/>
                <a:latin typeface="Open Sans" panose="020B0606030504020204" pitchFamily="34" charset="0"/>
              </a:rPr>
              <a:t> Hukum </a:t>
            </a:r>
            <a:r>
              <a:rPr lang="en-US" sz="2000" b="0" i="0" dirty="0" err="1">
                <a:solidFill>
                  <a:schemeClr val="bg1"/>
                </a:solidFill>
                <a:effectLst/>
                <a:latin typeface="Open Sans" panose="020B0606030504020204" pitchFamily="34" charset="0"/>
              </a:rPr>
              <a:t>Internasional</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masih</a:t>
            </a:r>
            <a:r>
              <a:rPr lang="en-US" sz="2000" b="0" i="0" dirty="0">
                <a:solidFill>
                  <a:schemeClr val="bg1"/>
                </a:solidFill>
                <a:effectLst/>
                <a:latin typeface="Open Sans" panose="020B0606030504020204" pitchFamily="34" charset="0"/>
              </a:rPr>
              <a:t> sangat </a:t>
            </a:r>
            <a:r>
              <a:rPr lang="en-US" sz="2000" b="0" i="0" dirty="0" err="1">
                <a:solidFill>
                  <a:schemeClr val="bg1"/>
                </a:solidFill>
                <a:effectLst/>
                <a:latin typeface="Open Sans" panose="020B0606030504020204" pitchFamily="34" charset="0"/>
              </a:rPr>
              <a:t>membingungkan</a:t>
            </a:r>
            <a:endParaRPr lang="en-US" sz="2000" b="0" i="0" dirty="0">
              <a:solidFill>
                <a:schemeClr val="bg1"/>
              </a:solidFill>
              <a:effectLst/>
              <a:latin typeface="Open Sans" panose="020B0606030504020204" pitchFamily="34" charset="0"/>
            </a:endParaRPr>
          </a:p>
          <a:p>
            <a:pPr marL="0" indent="0">
              <a:buNone/>
            </a:pPr>
            <a:r>
              <a:rPr lang="en-US" sz="2000" b="0" i="0" dirty="0">
                <a:solidFill>
                  <a:schemeClr val="bg1"/>
                </a:solidFill>
                <a:effectLst/>
                <a:latin typeface="Open Sans" panose="020B0606030504020204" pitchFamily="34" charset="0"/>
              </a:rPr>
              <a:t>Hal </a:t>
            </a:r>
            <a:r>
              <a:rPr lang="en-US" sz="2000" b="0" i="0" dirty="0" err="1">
                <a:solidFill>
                  <a:schemeClr val="bg1"/>
                </a:solidFill>
                <a:effectLst/>
                <a:latin typeface="Open Sans" panose="020B0606030504020204" pitchFamily="34" charset="0"/>
              </a:rPr>
              <a:t>ini</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dikarenakan</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belum</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adanya</a:t>
            </a:r>
            <a:r>
              <a:rPr lang="en-US" sz="2000" b="0" i="0" dirty="0">
                <a:solidFill>
                  <a:schemeClr val="bg1"/>
                </a:solidFill>
                <a:effectLst/>
                <a:latin typeface="Open Sans" panose="020B0606030504020204" pitchFamily="34" charset="0"/>
              </a:rPr>
              <a:t> secondary rules yang </a:t>
            </a:r>
            <a:r>
              <a:rPr lang="en-US" sz="2000" b="0" i="0" dirty="0" err="1">
                <a:solidFill>
                  <a:schemeClr val="bg1"/>
                </a:solidFill>
                <a:effectLst/>
                <a:latin typeface="Open Sans" panose="020B0606030504020204" pitchFamily="34" charset="0"/>
              </a:rPr>
              <a:t>mapan</a:t>
            </a:r>
            <a:endParaRPr lang="en-US" sz="2000" b="0" i="0" dirty="0">
              <a:solidFill>
                <a:schemeClr val="bg1"/>
              </a:solidFill>
              <a:effectLst/>
              <a:latin typeface="Open Sans" panose="020B0606030504020204" pitchFamily="34" charset="0"/>
            </a:endParaRPr>
          </a:p>
          <a:p>
            <a:pPr marL="0" indent="0">
              <a:buNone/>
            </a:pPr>
            <a:r>
              <a:rPr lang="en-US" sz="2000" b="0" i="0" dirty="0">
                <a:solidFill>
                  <a:schemeClr val="bg1"/>
                </a:solidFill>
                <a:effectLst/>
                <a:latin typeface="Open Sans" panose="020B0606030504020204" pitchFamily="34" charset="0"/>
              </a:rPr>
              <a:t>Hukum </a:t>
            </a:r>
            <a:r>
              <a:rPr lang="en-US" sz="2000" b="0" i="0" dirty="0" err="1">
                <a:solidFill>
                  <a:schemeClr val="bg1"/>
                </a:solidFill>
                <a:effectLst/>
                <a:latin typeface="Open Sans" panose="020B0606030504020204" pitchFamily="34" charset="0"/>
              </a:rPr>
              <a:t>tanggung</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jawab</a:t>
            </a:r>
            <a:r>
              <a:rPr lang="en-US" sz="2000" b="0" i="0" dirty="0">
                <a:solidFill>
                  <a:schemeClr val="bg1"/>
                </a:solidFill>
                <a:effectLst/>
                <a:latin typeface="Open Sans" panose="020B0606030504020204" pitchFamily="34" charset="0"/>
              </a:rPr>
              <a:t> negara </a:t>
            </a:r>
            <a:r>
              <a:rPr lang="en-US" sz="2000" b="0" i="0" dirty="0" err="1">
                <a:solidFill>
                  <a:schemeClr val="bg1"/>
                </a:solidFill>
                <a:effectLst/>
                <a:latin typeface="Open Sans" panose="020B0606030504020204" pitchFamily="34" charset="0"/>
              </a:rPr>
              <a:t>dikembangkan</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melalui</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hukum</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kebiasaan</a:t>
            </a:r>
            <a:r>
              <a:rPr lang="en-US" sz="2000" b="0" i="0" dirty="0">
                <a:solidFill>
                  <a:schemeClr val="bg1"/>
                </a:solidFill>
                <a:effectLst/>
                <a:latin typeface="Open Sans" panose="020B0606030504020204" pitchFamily="34" charset="0"/>
              </a:rPr>
              <a:t> yang </a:t>
            </a:r>
            <a:r>
              <a:rPr lang="en-US" sz="2000" b="0" i="0" dirty="0" err="1">
                <a:solidFill>
                  <a:schemeClr val="bg1"/>
                </a:solidFill>
                <a:effectLst/>
                <a:latin typeface="Open Sans" panose="020B0606030504020204" pitchFamily="34" charset="0"/>
              </a:rPr>
              <a:t>muncul</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dari</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praktik</a:t>
            </a:r>
            <a:r>
              <a:rPr lang="en-US" sz="2000" b="0" i="0" dirty="0">
                <a:solidFill>
                  <a:schemeClr val="bg1"/>
                </a:solidFill>
                <a:effectLst/>
                <a:latin typeface="Open Sans" panose="020B0606030504020204" pitchFamily="34" charset="0"/>
              </a:rPr>
              <a:t> negara, </a:t>
            </a:r>
            <a:r>
              <a:rPr lang="en-US" sz="2000" b="0" i="0" dirty="0" err="1">
                <a:solidFill>
                  <a:schemeClr val="bg1"/>
                </a:solidFill>
                <a:effectLst/>
                <a:latin typeface="Open Sans" panose="020B0606030504020204" pitchFamily="34" charset="0"/>
              </a:rPr>
              <a:t>pendapat</a:t>
            </a:r>
            <a:r>
              <a:rPr lang="en-US" sz="2000" b="0" i="0" dirty="0">
                <a:solidFill>
                  <a:schemeClr val="bg1"/>
                </a:solidFill>
                <a:effectLst/>
                <a:latin typeface="Open Sans" panose="020B0606030504020204" pitchFamily="34" charset="0"/>
              </a:rPr>
              <a:t> para </a:t>
            </a:r>
            <a:r>
              <a:rPr lang="en-US" sz="2000" b="0" i="0" dirty="0" err="1">
                <a:solidFill>
                  <a:schemeClr val="bg1"/>
                </a:solidFill>
                <a:effectLst/>
                <a:latin typeface="Open Sans" panose="020B0606030504020204" pitchFamily="34" charset="0"/>
              </a:rPr>
              <a:t>pakar</a:t>
            </a:r>
            <a:r>
              <a:rPr lang="en-US" sz="2000" b="0" i="0" dirty="0">
                <a:solidFill>
                  <a:schemeClr val="bg1"/>
                </a:solidFill>
                <a:effectLst/>
                <a:latin typeface="Open Sans" panose="020B0606030504020204" pitchFamily="34" charset="0"/>
              </a:rPr>
              <a:t>, juga </a:t>
            </a:r>
            <a:r>
              <a:rPr lang="en-US" sz="2000" b="0" i="0" dirty="0" err="1">
                <a:solidFill>
                  <a:schemeClr val="bg1"/>
                </a:solidFill>
                <a:effectLst/>
                <a:latin typeface="Open Sans" panose="020B0606030504020204" pitchFamily="34" charset="0"/>
              </a:rPr>
              <a:t>putusan</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pengadilan</a:t>
            </a:r>
            <a:r>
              <a:rPr lang="en-US" sz="2000" b="0" i="0" dirty="0">
                <a:solidFill>
                  <a:schemeClr val="bg1"/>
                </a:solidFill>
                <a:effectLst/>
                <a:latin typeface="Open Sans" panose="020B0606030504020204" pitchFamily="34" charset="0"/>
              </a:rPr>
              <a:t> </a:t>
            </a:r>
            <a:r>
              <a:rPr lang="en-US" sz="2000" b="0" i="0" dirty="0" err="1">
                <a:solidFill>
                  <a:schemeClr val="bg1"/>
                </a:solidFill>
                <a:effectLst/>
                <a:latin typeface="Open Sans" panose="020B0606030504020204" pitchFamily="34" charset="0"/>
              </a:rPr>
              <a:t>internasional</a:t>
            </a:r>
            <a:br>
              <a:rPr lang="en-US" sz="2000" dirty="0">
                <a:solidFill>
                  <a:schemeClr val="bg1"/>
                </a:solidFill>
              </a:rPr>
            </a:br>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6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E1CD13-568A-4378-B65D-312CCFA15585}"/>
              </a:ext>
            </a:extLst>
          </p:cNvPr>
          <p:cNvSpPr>
            <a:spLocks noGrp="1"/>
          </p:cNvSpPr>
          <p:nvPr>
            <p:ph idx="1"/>
          </p:nvPr>
        </p:nvSpPr>
        <p:spPr>
          <a:xfrm>
            <a:off x="6096000" y="1108061"/>
            <a:ext cx="5008901" cy="4571972"/>
          </a:xfrm>
        </p:spPr>
        <p:txBody>
          <a:bodyPr anchor="ctr">
            <a:normAutofit/>
          </a:bodyPr>
          <a:lstStyle/>
          <a:p>
            <a:pPr marL="0" indent="0">
              <a:buNone/>
            </a:pPr>
            <a:r>
              <a:rPr lang="en-US" sz="1700" b="0" i="0" dirty="0" err="1">
                <a:solidFill>
                  <a:schemeClr val="bg1"/>
                </a:solidFill>
                <a:effectLst/>
                <a:latin typeface="Open Sans" panose="020B0606030504020204" pitchFamily="34" charset="0"/>
              </a:rPr>
              <a:t>Umumnya</a:t>
            </a:r>
            <a:r>
              <a:rPr lang="en-US" sz="1700" b="0" i="0" dirty="0">
                <a:solidFill>
                  <a:schemeClr val="bg1"/>
                </a:solidFill>
                <a:effectLst/>
                <a:latin typeface="Open Sans" panose="020B0606030504020204" pitchFamily="34" charset="0"/>
              </a:rPr>
              <a:t> para </a:t>
            </a:r>
            <a:r>
              <a:rPr lang="en-US" sz="1700" b="0" i="0" dirty="0" err="1">
                <a:solidFill>
                  <a:schemeClr val="bg1"/>
                </a:solidFill>
                <a:effectLst/>
                <a:latin typeface="Open Sans" panose="020B0606030504020204" pitchFamily="34" charset="0"/>
              </a:rPr>
              <a:t>pakar</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hukum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Internasional</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hanya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mengemukakan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karakteristik</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timbulnya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tanggung</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jawab</a:t>
            </a:r>
            <a:r>
              <a:rPr lang="en-US" sz="1700" b="0" i="0" dirty="0">
                <a:solidFill>
                  <a:schemeClr val="bg1"/>
                </a:solidFill>
                <a:effectLst/>
                <a:latin typeface="Open Sans" panose="020B0606030504020204" pitchFamily="34" charset="0"/>
              </a:rPr>
              <a:t> negara </a:t>
            </a:r>
            <a:r>
              <a:rPr lang="en-US" sz="1700" b="0" i="0" dirty="0" err="1">
                <a:solidFill>
                  <a:schemeClr val="bg1"/>
                </a:solidFill>
                <a:effectLst/>
                <a:latin typeface="Open Sans" panose="020B0606030504020204" pitchFamily="34" charset="0"/>
              </a:rPr>
              <a:t>seperti</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berikut</a:t>
            </a:r>
            <a:r>
              <a:rPr lang="en-US" sz="1700" b="0" i="0" dirty="0">
                <a:solidFill>
                  <a:schemeClr val="bg1"/>
                </a:solidFill>
                <a:effectLst/>
                <a:latin typeface="Open Sans" panose="020B0606030504020204" pitchFamily="34" charset="0"/>
              </a:rPr>
              <a:t> :</a:t>
            </a:r>
          </a:p>
          <a:p>
            <a:pPr>
              <a:buFont typeface="Wingdings" panose="05000000000000000000" pitchFamily="2" charset="2"/>
              <a:buChar char="v"/>
            </a:pPr>
            <a:r>
              <a:rPr lang="en-US" sz="1700" b="0" i="0" dirty="0" err="1">
                <a:solidFill>
                  <a:schemeClr val="bg1"/>
                </a:solidFill>
                <a:effectLst/>
                <a:latin typeface="Open Sans" panose="020B0606030504020204" pitchFamily="34" charset="0"/>
              </a:rPr>
              <a:t>adanya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suatu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kewajiban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hukum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internasional</a:t>
            </a:r>
            <a:r>
              <a:rPr lang="en-US" sz="1700" b="0" i="0" dirty="0">
                <a:solidFill>
                  <a:schemeClr val="bg1"/>
                </a:solidFill>
                <a:effectLst/>
                <a:latin typeface="Open Sans" panose="020B0606030504020204" pitchFamily="34" charset="0"/>
              </a:rPr>
              <a:t> yang </a:t>
            </a:r>
            <a:r>
              <a:rPr lang="en-US" sz="1700" b="0" i="0" dirty="0" err="1">
                <a:solidFill>
                  <a:schemeClr val="bg1"/>
                </a:solidFill>
                <a:effectLst/>
                <a:latin typeface="Open Sans" panose="020B0606030504020204" pitchFamily="34" charset="0"/>
              </a:rPr>
              <a:t>berlaku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antara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dua</a:t>
            </a:r>
            <a:r>
              <a:rPr lang="en-US" sz="1700" b="0" i="0" dirty="0">
                <a:solidFill>
                  <a:schemeClr val="bg1"/>
                </a:solidFill>
                <a:effectLst/>
                <a:latin typeface="Open Sans" panose="020B0606030504020204" pitchFamily="34" charset="0"/>
              </a:rPr>
              <a:t> negara </a:t>
            </a:r>
            <a:r>
              <a:rPr lang="en-US" sz="1700" b="0" i="0" dirty="0" err="1">
                <a:solidFill>
                  <a:schemeClr val="bg1"/>
                </a:solidFill>
                <a:effectLst/>
                <a:latin typeface="Open Sans" panose="020B0606030504020204" pitchFamily="34" charset="0"/>
              </a:rPr>
              <a:t>tersebut</a:t>
            </a:r>
            <a:endParaRPr lang="en-US" sz="1700" b="0" i="0" dirty="0">
              <a:solidFill>
                <a:schemeClr val="bg1"/>
              </a:solidFill>
              <a:effectLst/>
              <a:latin typeface="Open Sans" panose="020B0606030504020204" pitchFamily="34" charset="0"/>
            </a:endParaRPr>
          </a:p>
          <a:p>
            <a:pPr>
              <a:buFont typeface="Wingdings" panose="05000000000000000000" pitchFamily="2" charset="2"/>
              <a:buChar char="v"/>
            </a:pPr>
            <a:r>
              <a:rPr lang="en-US" sz="1700" b="0" i="0" dirty="0" err="1">
                <a:solidFill>
                  <a:schemeClr val="bg1"/>
                </a:solidFill>
                <a:effectLst/>
                <a:latin typeface="Open Sans" panose="020B0606030504020204" pitchFamily="34" charset="0"/>
              </a:rPr>
              <a:t>adanya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suatu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perbuatan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atau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kelalaian</a:t>
            </a:r>
            <a:r>
              <a:rPr lang="en-US" sz="1700" b="0" i="0" dirty="0">
                <a:solidFill>
                  <a:schemeClr val="bg1"/>
                </a:solidFill>
                <a:effectLst/>
                <a:latin typeface="Open Sans" panose="020B0606030504020204" pitchFamily="34" charset="0"/>
              </a:rPr>
              <a:t> yang </a:t>
            </a:r>
            <a:r>
              <a:rPr lang="en-US" sz="1700" b="0" i="0" dirty="0" err="1">
                <a:solidFill>
                  <a:schemeClr val="bg1"/>
                </a:solidFill>
                <a:effectLst/>
                <a:latin typeface="Open Sans" panose="020B0606030504020204" pitchFamily="34" charset="0"/>
              </a:rPr>
              <a:t>melanggar</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kewajiban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hukum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internasional</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tersebut</a:t>
            </a:r>
            <a:r>
              <a:rPr lang="en-US" sz="1700" b="0" i="0" dirty="0">
                <a:solidFill>
                  <a:schemeClr val="bg1"/>
                </a:solidFill>
                <a:effectLst/>
                <a:latin typeface="Open Sans" panose="020B0606030504020204" pitchFamily="34" charset="0"/>
              </a:rPr>
              <a:t> yang </a:t>
            </a:r>
            <a:r>
              <a:rPr lang="en-US" sz="1700" b="0" i="0" dirty="0" err="1">
                <a:solidFill>
                  <a:schemeClr val="bg1"/>
                </a:solidFill>
                <a:effectLst/>
                <a:latin typeface="Open Sans" panose="020B0606030504020204" pitchFamily="34" charset="0"/>
              </a:rPr>
              <a:t>melahirkan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tanggung</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jawab</a:t>
            </a:r>
            <a:r>
              <a:rPr lang="en-US" sz="1700" b="0" i="0" dirty="0">
                <a:solidFill>
                  <a:schemeClr val="bg1"/>
                </a:solidFill>
                <a:effectLst/>
                <a:latin typeface="Open Sans" panose="020B0606030504020204" pitchFamily="34" charset="0"/>
              </a:rPr>
              <a:t> negara</a:t>
            </a:r>
          </a:p>
          <a:p>
            <a:pPr>
              <a:buFont typeface="Wingdings" panose="05000000000000000000" pitchFamily="2" charset="2"/>
              <a:buChar char="v"/>
            </a:pPr>
            <a:r>
              <a:rPr lang="en-US" sz="1700" b="0" i="0" dirty="0" err="1">
                <a:solidFill>
                  <a:schemeClr val="bg1"/>
                </a:solidFill>
                <a:effectLst/>
                <a:latin typeface="Open Sans" panose="020B0606030504020204" pitchFamily="34" charset="0"/>
              </a:rPr>
              <a:t>adanya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kerusakan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atau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kerugian</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sebagai</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akibat</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adanya</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tindakan</a:t>
            </a:r>
            <a:r>
              <a:rPr lang="en-US" sz="1700" b="0" i="0" dirty="0">
                <a:solidFill>
                  <a:schemeClr val="bg1"/>
                </a:solidFill>
                <a:effectLst/>
                <a:latin typeface="Open Sans" panose="020B0606030504020204" pitchFamily="34" charset="0"/>
              </a:rPr>
              <a:t> yang </a:t>
            </a:r>
            <a:r>
              <a:rPr lang="en-US" sz="1700" b="0" i="0" dirty="0" err="1">
                <a:solidFill>
                  <a:schemeClr val="bg1"/>
                </a:solidFill>
                <a:effectLst/>
                <a:latin typeface="Open Sans" panose="020B0606030504020204" pitchFamily="34" charset="0"/>
              </a:rPr>
              <a:t>melanggar</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hukum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atau</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kelalaian</a:t>
            </a:r>
            <a:endParaRPr lang="en-US" sz="1700" b="0" i="0" dirty="0">
              <a:solidFill>
                <a:schemeClr val="bg1"/>
              </a:solidFill>
              <a:effectLst/>
              <a:latin typeface="Open Sans" panose="020B0606030504020204" pitchFamily="34" charset="0"/>
            </a:endParaRPr>
          </a:p>
          <a:p>
            <a:pPr>
              <a:buFont typeface="Wingdings" panose="05000000000000000000" pitchFamily="2" charset="2"/>
              <a:buChar char="v"/>
            </a:pPr>
            <a:r>
              <a:rPr lang="en-US" sz="1700" b="0" i="0" dirty="0" err="1">
                <a:solidFill>
                  <a:schemeClr val="bg1"/>
                </a:solidFill>
                <a:effectLst/>
                <a:latin typeface="Open Sans" panose="020B0606030504020204" pitchFamily="34" charset="0"/>
              </a:rPr>
              <a:t>Meski</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belum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mendapat</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kesepakatan</a:t>
            </a:r>
            <a:r>
              <a:rPr lang="en-US" sz="1700" b="0" i="0" dirty="0">
                <a:solidFill>
                  <a:schemeClr val="bg1"/>
                </a:solidFill>
                <a:effectLst/>
                <a:latin typeface="Open Sans" panose="020B0606030504020204" pitchFamily="34" charset="0"/>
              </a:rPr>
              <a:t> universal, </a:t>
            </a:r>
            <a:r>
              <a:rPr lang="en-US" sz="1700" b="0" i="0" dirty="0" err="1">
                <a:solidFill>
                  <a:schemeClr val="bg1"/>
                </a:solidFill>
                <a:effectLst/>
                <a:latin typeface="Open Sans" panose="020B0606030504020204" pitchFamily="34" charset="0"/>
              </a:rPr>
              <a:t>karakteristik</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diatas</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banyak</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diikuti</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dalam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hukum</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internasional</a:t>
            </a:r>
            <a:r>
              <a:rPr lang="en-US" sz="1700" b="0" i="0" dirty="0">
                <a:solidFill>
                  <a:schemeClr val="bg1"/>
                </a:solidFill>
                <a:effectLst/>
                <a:latin typeface="Open Sans" panose="020B0606030504020204" pitchFamily="34" charset="0"/>
              </a:rPr>
              <a:t> </a:t>
            </a:r>
            <a:r>
              <a:rPr lang="en-US" sz="1700" b="0" i="0" dirty="0" err="1">
                <a:solidFill>
                  <a:schemeClr val="bg1"/>
                </a:solidFill>
                <a:effectLst/>
                <a:latin typeface="Open Sans" panose="020B0606030504020204" pitchFamily="34" charset="0"/>
              </a:rPr>
              <a:t>klasik</a:t>
            </a:r>
            <a:r>
              <a:rPr lang="en-US" sz="1700" b="0" i="0" dirty="0">
                <a:solidFill>
                  <a:schemeClr val="bg1"/>
                </a:solidFill>
                <a:effectLst/>
                <a:latin typeface="Open Sans" panose="020B0606030504020204" pitchFamily="34" charset="0"/>
              </a:rPr>
              <a:t>.</a:t>
            </a:r>
            <a:endParaRPr lang="en-US" sz="1700" dirty="0">
              <a:solidFill>
                <a:schemeClr val="bg1"/>
              </a:solidFill>
            </a:endParaRPr>
          </a:p>
        </p:txBody>
      </p:sp>
    </p:spTree>
    <p:extLst>
      <p:ext uri="{BB962C8B-B14F-4D97-AF65-F5344CB8AC3E}">
        <p14:creationId xmlns:p14="http://schemas.microsoft.com/office/powerpoint/2010/main" val="234692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0DC7B82A-B5CA-4CF3-AAF5-14DB8A227601}"/>
              </a:ext>
            </a:extLst>
          </p:cNvPr>
          <p:cNvSpPr>
            <a:spLocks noGrp="1"/>
          </p:cNvSpPr>
          <p:nvPr>
            <p:ph idx="1"/>
          </p:nvPr>
        </p:nvSpPr>
        <p:spPr>
          <a:xfrm>
            <a:off x="5211448" y="706508"/>
            <a:ext cx="5217173" cy="4351338"/>
          </a:xfrm>
        </p:spPr>
        <p:txBody>
          <a:bodyPr>
            <a:normAutofit/>
          </a:bodyPr>
          <a:lstStyle/>
          <a:p>
            <a:pPr marL="0" indent="0">
              <a:buNone/>
            </a:pPr>
            <a:r>
              <a:rPr lang="en-US" sz="2000" b="0" i="0">
                <a:solidFill>
                  <a:schemeClr val="bg1"/>
                </a:solidFill>
                <a:effectLst/>
                <a:latin typeface="Open Sans" panose="020B0606030504020204" pitchFamily="34" charset="0"/>
              </a:rPr>
              <a:t>Akibat belum mapannya secondary rules hukum tanggung jawab negara banyak permasalahan yang belum terselesaikan.</a:t>
            </a:r>
          </a:p>
          <a:p>
            <a:pPr marL="0" indent="0">
              <a:buNone/>
            </a:pPr>
            <a:r>
              <a:rPr lang="en-US" sz="2000" b="0" i="0">
                <a:solidFill>
                  <a:schemeClr val="bg1"/>
                </a:solidFill>
                <a:effectLst/>
                <a:latin typeface="Open Sans" panose="020B0606030504020204" pitchFamily="34" charset="0"/>
              </a:rPr>
              <a:t>Salah satu permasalahannya adalah siapa yang dapat meminta pertanggungjawaban negara bila ada pelanggaran terhadap hukum internasional.</a:t>
            </a:r>
          </a:p>
          <a:p>
            <a:pPr marL="0" indent="0">
              <a:buNone/>
            </a:pPr>
            <a:r>
              <a:rPr lang="en-US" sz="2000" b="0" i="0">
                <a:solidFill>
                  <a:schemeClr val="bg1"/>
                </a:solidFill>
                <a:effectLst/>
                <a:latin typeface="Open Sans" panose="020B0606030504020204" pitchFamily="34" charset="0"/>
              </a:rPr>
              <a:t>Hukum Internasional klasik cenderung sangat membatasi ruang lingkup tanggung jawab negara, subjeknya hanya negara, harus dalam kerangka hubungan antarnegara dan bilateral.</a:t>
            </a:r>
            <a:endParaRPr lang="en-US" sz="2000">
              <a:solidFill>
                <a:schemeClr val="bg1"/>
              </a:solidFill>
            </a:endParaRP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3254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73E6E314-A461-448F-9AB2-32B9B7FAA28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80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1509</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Open Sans</vt:lpstr>
      <vt:lpstr>Wingdings</vt:lpstr>
      <vt:lpstr>Office Theme</vt:lpstr>
      <vt:lpstr>TANGGUNG JAWAB NEGARA DALAM HUKUM INTERNASIONAL</vt:lpstr>
      <vt:lpstr>MUNCULNYA PERTANGGUNGJAWABAN NEGARA</vt:lpstr>
      <vt:lpstr>Prinsip kedaulatan negara dalam hubungan internasional sangatlah dominan.</vt:lpstr>
      <vt:lpstr>PowerPoint Presentation</vt:lpstr>
      <vt:lpstr>Dua macam aturan :</vt:lpstr>
      <vt:lpstr>PowerPoint Presentation</vt:lpstr>
      <vt:lpstr>PowerPoint Presentation</vt:lpstr>
      <vt:lpstr>PowerPoint Presentation</vt:lpstr>
      <vt:lpstr>PowerPoint Presentation</vt:lpstr>
      <vt:lpstr>ELEMEN TANGGUNG JAWAB NEGARA MENURUT DARAFT ILC 2001</vt:lpstr>
      <vt:lpstr> Setiap internationally wrongful act menimbulkan tanggung jawab negara.</vt:lpstr>
      <vt:lpstr>PowerPoint Presentation</vt:lpstr>
      <vt:lpstr>PowerPoint Presentation</vt:lpstr>
      <vt:lpstr>PowerPoint Presentation</vt:lpstr>
      <vt:lpstr>PowerPoint Presentation</vt:lpstr>
      <vt:lpstr>PowerPoint Presentation</vt:lpstr>
      <vt:lpstr>Dalam kaitannya dengan kompensasi yang berwujud materi dapat terdiri dari :</vt:lpstr>
      <vt:lpstr>PEMOHON TANGGUNG JAWAB NEGARA DALAM DRAFT ILC 2001</vt:lpstr>
      <vt:lpstr>PowerPoint Presentation</vt:lpstr>
      <vt:lpstr>Tanggung jawab negara tidak dapat diminta jika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TANGGUNG JAWAB NEGARA DALAM HUKUM INTERNASIONAL</dc:title>
  <dc:creator>Tristiyanto Tristiyanto</dc:creator>
  <cp:lastModifiedBy>Tristiyanto Tristiyanto</cp:lastModifiedBy>
  <cp:revision>1</cp:revision>
  <dcterms:created xsi:type="dcterms:W3CDTF">2021-11-18T21:57:17Z</dcterms:created>
  <dcterms:modified xsi:type="dcterms:W3CDTF">2021-11-18T22:31:27Z</dcterms:modified>
</cp:coreProperties>
</file>